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902" r:id="rId1"/>
    <p:sldMasterId id="2147483939" r:id="rId2"/>
  </p:sldMasterIdLst>
  <p:notesMasterIdLst>
    <p:notesMasterId r:id="rId3"/>
  </p:notesMasterIdLst>
  <p:sldIdLst>
    <p:sldId id="386" r:id="rId4"/>
    <p:sldId id="390" r:id="rId5"/>
    <p:sldId id="394" r:id="rId6"/>
    <p:sldId id="397" r:id="rId7"/>
    <p:sldId id="403" r:id="rId9"/>
    <p:sldId id="406" r:id="rId10"/>
    <p:sldId id="409" r:id="rId11"/>
    <p:sldId id="412" r:id="rId12"/>
    <p:sldId id="418" r:id="rId14"/>
    <p:sldId id="421" r:id="rId15"/>
    <p:sldId id="424" r:id="rId16"/>
    <p:sldId id="427" r:id="rId17"/>
    <p:sldId id="430" r:id="rId18"/>
    <p:sldId id="436" r:id="rId20"/>
    <p:sldId id="439" r:id="rId21"/>
    <p:sldId id="442" r:id="rId22"/>
    <p:sldId id="445" r:id="rId23"/>
    <p:sldId id="448" r:id="rId24"/>
    <p:sldId id="454" r:id="rId26"/>
    <p:sldId id="457" r:id="rId27"/>
    <p:sldId id="460" r:id="rId28"/>
    <p:sldId id="463" r:id="rId2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tableStyles" Target="tableStyles.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2" name="幻灯片图像占位符 1"/>
          <p:cNvSpPr>
            <a:spLocks noChangeAspect="1" noRot="1" noGrp="1"/>
          </p:cNvSpPr>
          <p:nvPr>
            <p:ph type="sldImg" idx="2"/>
          </p:nvPr>
        </p:nvSpPr>
        <p:spPr/>
      </p:sp>
      <p:sp>
        <p:nvSpPr>
          <p:cNvPr id="104863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image" Target="../media/image2.jpeg"/><Relationship Id="rId10" Type="http://schemas.openxmlformats.org/officeDocument/2006/relationships/tags" Target="../tags/tag8.xml"/><Relationship Id="rId11" Type="http://schemas.openxmlformats.org/officeDocument/2006/relationships/image" Target="../media/image3.png"/><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jpe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image" Target="../media/image5.png"/><Relationship Id="rId7" Type="http://schemas.openxmlformats.org/officeDocument/2006/relationships/tags" Target="../tags/tag23.xml"/><Relationship Id="rId8" Type="http://schemas.openxmlformats.org/officeDocument/2006/relationships/tags" Target="../tags/tag24.xml"/><Relationship Id="rId9" Type="http://schemas.openxmlformats.org/officeDocument/2006/relationships/tags" Target="../tags/tag25.xml"/><Relationship Id="rId10" Type="http://schemas.openxmlformats.org/officeDocument/2006/relationships/tags" Target="../tags/tag26.xml"/><Relationship Id="rId11" Type="http://schemas.openxmlformats.org/officeDocument/2006/relationships/tags" Target="../tags/tag27.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image" Target="../media/image4.jpeg"/><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image" Target="../media/image6.png"/><Relationship Id="rId8" Type="http://schemas.openxmlformats.org/officeDocument/2006/relationships/tags" Target="../tags/tag33.xml"/><Relationship Id="rId9" Type="http://schemas.openxmlformats.org/officeDocument/2006/relationships/tags" Target="../tags/tag34.xml"/><Relationship Id="rId10" Type="http://schemas.openxmlformats.org/officeDocument/2006/relationships/image" Target="../media/image7.png"/><Relationship Id="rId11" Type="http://schemas.openxmlformats.org/officeDocument/2006/relationships/tags" Target="../tags/tag35.xml"/><Relationship Id="rId12" Type="http://schemas.openxmlformats.org/officeDocument/2006/relationships/tags" Target="../tags/tag36.xml"/><Relationship Id="rId13" Type="http://schemas.openxmlformats.org/officeDocument/2006/relationships/tags" Target="../tags/tag37.xml"/><Relationship Id="rId14" Type="http://schemas.openxmlformats.org/officeDocument/2006/relationships/tags" Target="../tags/tag38.xml"/><Relationship Id="rId15" Type="http://schemas.openxmlformats.org/officeDocument/2006/relationships/tags" Target="../tags/tag39.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pn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image" Target="../media/image2.jpeg"/><Relationship Id="rId7" Type="http://schemas.openxmlformats.org/officeDocument/2006/relationships/tags" Target="../tags/tag74.xml"/><Relationship Id="rId8" Type="http://schemas.openxmlformats.org/officeDocument/2006/relationships/image" Target="../media/image3.png"/><Relationship Id="rId9" Type="http://schemas.openxmlformats.org/officeDocument/2006/relationships/tags" Target="../tags/tag75.xml"/><Relationship Id="rId10" Type="http://schemas.openxmlformats.org/officeDocument/2006/relationships/tags" Target="../tags/tag76.xml"/><Relationship Id="rId11" Type="http://schemas.openxmlformats.org/officeDocument/2006/relationships/tags" Target="../tags/tag77.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日期占位符 3"/>
          <p:cNvSpPr>
            <a:spLocks noGrp="1"/>
          </p:cNvSpPr>
          <p:nvPr>
            <p:ph type="dt" sz="half" idx="10"/>
            <p:custDataLst>
              <p:tags r:id="rId1"/>
            </p:custDataLst>
          </p:nvPr>
        </p:nvSpPr>
        <p:spPr/>
        <p:txBody>
          <a:bodyPr>
            <a:normAutofit/>
          </a:bodyPr>
          <a:p>
            <a:fld id="{5592522B-0F24-4480-B9DD-A9474A6880D6}" type="datetimeFigureOut">
              <a:rPr altLang="en-US" lang="zh-CN" smtClean="0"/>
            </a:fld>
            <a:endParaRPr altLang="en-US" lang="zh-CN"/>
          </a:p>
        </p:txBody>
      </p:sp>
      <p:sp>
        <p:nvSpPr>
          <p:cNvPr id="1048670" name="页脚占位符 4"/>
          <p:cNvSpPr>
            <a:spLocks noGrp="1"/>
          </p:cNvSpPr>
          <p:nvPr>
            <p:ph type="ftr" sz="quarter" idx="11"/>
            <p:custDataLst>
              <p:tags r:id="rId2"/>
            </p:custDataLst>
          </p:nvPr>
        </p:nvSpPr>
        <p:spPr/>
        <p:txBody>
          <a:bodyPr>
            <a:normAutofit/>
          </a:bodyPr>
          <a:p>
            <a:endParaRPr altLang="en-US" dirty="0" lang="zh-CN"/>
          </a:p>
        </p:txBody>
      </p:sp>
      <p:sp>
        <p:nvSpPr>
          <p:cNvPr id="1048672" name="灯片编号占位符 5"/>
          <p:cNvSpPr>
            <a:spLocks noGrp="1"/>
          </p:cNvSpPr>
          <p:nvPr>
            <p:ph type="sldNum" sz="quarter" idx="12"/>
            <p:custDataLst>
              <p:tags r:id="rId3"/>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pic>
        <p:nvPicPr>
          <p:cNvPr id="2097153" name="图片 25" descr="高楼大厦的景色  描述已自动生成"/>
          <p:cNvPicPr>
            <a:picLocks noChangeAspect="1"/>
          </p:cNvPicPr>
          <p:nvPr userDrawn="1">
            <p:custDataLst>
              <p:tags r:id="rId4"/>
            </p:custDataLst>
          </p:nvPr>
        </p:nvPicPr>
        <p:blipFill>
          <a:blip xmlns:r="http://schemas.openxmlformats.org/officeDocument/2006/relationships" r:embed="rId5"/>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674" name="任意多边形: 形状 74"/>
          <p:cNvSpPr/>
          <p:nvPr userDrawn="1">
            <p:custDataLst>
              <p:tags r:id="rId6"/>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676" name="任意多边形: 形状 26"/>
          <p:cNvSpPr/>
          <p:nvPr userDrawn="1">
            <p:custDataLst>
              <p:tags r:id="rId7"/>
            </p:custDataLst>
          </p:nvPr>
        </p:nvSpPr>
        <p:spPr>
          <a:xfrm>
            <a:off x="635" y="-635"/>
            <a:ext cx="12192000" cy="6395720"/>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678" name="任意多边形: 形状 28"/>
          <p:cNvSpPr/>
          <p:nvPr userDrawn="1">
            <p:custDataLst>
              <p:tags r:id="rId8"/>
            </p:custDataLst>
          </p:nvPr>
        </p:nvSpPr>
        <p:spPr>
          <a:xfrm>
            <a:off x="0" y="-38735"/>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9"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55" name="图片 30" descr="图片包含 看着, 西装, 穿着, 男人  描述已自动生成"/>
          <p:cNvPicPr>
            <a:picLocks noChangeAspect="1"/>
          </p:cNvPicPr>
          <p:nvPr userDrawn="1">
            <p:custDataLst>
              <p:tags r:id="rId10"/>
            </p:custDataLst>
          </p:nvPr>
        </p:nvPicPr>
        <p:blipFill rotWithShape="1">
          <a:blip xmlns:r="http://schemas.openxmlformats.org/officeDocument/2006/relationships" r:embed="rId11"/>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sp>
        <p:nvSpPr>
          <p:cNvPr id="1048680" name="任意多边形: 形状 19"/>
          <p:cNvSpPr/>
          <p:nvPr userDrawn="1">
            <p:custDataLst>
              <p:tags r:id="rId12"/>
            </p:custDataLst>
          </p:nvPr>
        </p:nvSpPr>
        <p:spPr>
          <a:xfrm>
            <a:off x="988004" y="4156725"/>
            <a:ext cx="5287701" cy="219060"/>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82" name="弧形 10"/>
          <p:cNvSpPr/>
          <p:nvPr userDrawn="1">
            <p:custDataLst>
              <p:tags r:id="rId13"/>
            </p:custDataLst>
          </p:nvPr>
        </p:nvSpPr>
        <p:spPr>
          <a:xfrm rot="10800000">
            <a:off x="682625" y="3547110"/>
            <a:ext cx="616372" cy="616563"/>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684" name="标题 1"/>
          <p:cNvSpPr>
            <a:spLocks noGrp="1"/>
          </p:cNvSpPr>
          <p:nvPr>
            <p:ph type="ctrTitle" hasCustomPrompt="1"/>
            <p:custDataLst>
              <p:tags r:id="rId14"/>
            </p:custDataLst>
          </p:nvPr>
        </p:nvSpPr>
        <p:spPr>
          <a:xfrm>
            <a:off x="819150" y="1279525"/>
            <a:ext cx="10515600" cy="2344420"/>
          </a:xfrm>
        </p:spPr>
        <p:txBody>
          <a:bodyPr anchor="b">
            <a:noAutofit/>
          </a:bodyPr>
          <a:lstStyle>
            <a:lvl1pPr algn="l">
              <a:lnSpc>
                <a:spcPct val="100000"/>
              </a:lnSpc>
              <a:defRPr sz="7200">
                <a:gradFill>
                  <a:gsLst>
                    <a:gs pos="0">
                      <a:schemeClr val="accent1"/>
                    </a:gs>
                    <a:gs pos="70000">
                      <a:schemeClr val="accent2"/>
                    </a:gs>
                  </a:gsLst>
                  <a:lin ang="5400000" scaled="0"/>
                </a:gradFill>
              </a:defRPr>
            </a:lvl1pPr>
          </a:lstStyle>
          <a:p>
            <a:r>
              <a:rPr altLang="en-US" dirty="0" lang="zh-CN"/>
              <a:t>单击此处</a:t>
            </a:r>
            <a:br>
              <a:rPr altLang="en-US" dirty="0" lang="zh-CN"/>
            </a:br>
            <a:r>
              <a:rPr altLang="en-US" dirty="0" lang="zh-CN"/>
              <a:t>编辑母版标题</a:t>
            </a:r>
            <a:endParaRPr altLang="en-US" dirty="0" lang="zh-CN"/>
          </a:p>
        </p:txBody>
      </p:sp>
      <p:sp>
        <p:nvSpPr>
          <p:cNvPr id="1048686" name="副标题 2"/>
          <p:cNvSpPr>
            <a:spLocks noGrp="1"/>
          </p:cNvSpPr>
          <p:nvPr>
            <p:ph type="subTitle" idx="1" hasCustomPrompt="1"/>
            <p:custDataLst>
              <p:tags r:id="rId15"/>
            </p:custDataLst>
          </p:nvPr>
        </p:nvSpPr>
        <p:spPr>
          <a:xfrm>
            <a:off x="819150" y="3727450"/>
            <a:ext cx="10515600" cy="452755"/>
          </a:xfrm>
        </p:spPr>
        <p:txBody>
          <a:bodyPr>
            <a:normAutofit/>
          </a:bodyPr>
          <a:lstStyle>
            <a:lvl1pPr algn="l" indent="0" marL="0">
              <a:lnSpc>
                <a:spcPct val="100000"/>
              </a:lnSpc>
              <a:buNone/>
              <a:defRPr cap="none" sz="1400" kern="0" normalizeH="0" spc="300" strike="noStrike" u="none">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688" name="文本占位符 23"/>
          <p:cNvSpPr>
            <a:spLocks noGrp="1"/>
          </p:cNvSpPr>
          <p:nvPr>
            <p:ph type="body" sz="quarter" idx="17" hasCustomPrompt="1"/>
            <p:custDataLst>
              <p:tags r:id="rId16"/>
            </p:custDataLst>
          </p:nvPr>
        </p:nvSpPr>
        <p:spPr>
          <a:xfrm>
            <a:off x="819150" y="4566285"/>
            <a:ext cx="2228850" cy="451485"/>
          </a:xfrm>
          <a:prstGeom prst="roundRect">
            <a:avLst>
              <a:gd name="adj" fmla="val 50000"/>
            </a:avLst>
          </a:prstGeom>
          <a:gradFill>
            <a:gsLst>
              <a:gs pos="0">
                <a:schemeClr val="accent1"/>
              </a:gs>
              <a:gs pos="70000">
                <a:schemeClr val="accent2"/>
              </a:gs>
            </a:gsLst>
            <a:lin ang="5400000" scaled="0"/>
          </a:gradFill>
          <a:effectLst>
            <a:outerShdw algn="tl" blurRad="203200" dir="2700000" dist="101600" rotWithShape="0">
              <a:schemeClr val="accent2">
                <a:alpha val="30000"/>
              </a:schemeClr>
            </a:outerShdw>
          </a:effectLst>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4"/>
            </p:custDataLst>
          </p:nvPr>
        </p:nvSpPr>
        <p:spPr/>
        <p:txBody>
          <a:bodyPr/>
          <a:p>
            <a:endParaRPr altLang="en-US" lang="zh-CN"/>
          </a:p>
        </p:txBody>
      </p:sp>
      <p:sp>
        <p:nvSpPr>
          <p:cNvPr id="104869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0" name="矩形: 圆角 517"/>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2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02" name="任意多边形: 形状 417"/>
          <p:cNvSpPr/>
          <p:nvPr userDrawn="1">
            <p:custDataLst>
              <p:tags r:id="rId3"/>
            </p:custDataLst>
          </p:nvPr>
        </p:nvSpPr>
        <p:spPr>
          <a:xfrm>
            <a:off x="325" y="1"/>
            <a:ext cx="7653655" cy="2771914"/>
          </a:xfrm>
          <a:custGeom>
            <a:avLst/>
            <a:gdLst>
              <a:gd name="connsiteX0" fmla="*/ 0 w 12053"/>
              <a:gd name="connsiteY0" fmla="*/ 0 h 4365"/>
              <a:gd name="connsiteX1" fmla="*/ 12053 w 12053"/>
              <a:gd name="connsiteY1" fmla="*/ 0 h 4365"/>
              <a:gd name="connsiteX2" fmla="*/ 4141 w 12053"/>
              <a:gd name="connsiteY2" fmla="*/ 4041 h 4365"/>
              <a:gd name="connsiteX3" fmla="*/ 1754 w 12053"/>
              <a:gd name="connsiteY3" fmla="*/ 4176 h 4365"/>
              <a:gd name="connsiteX4" fmla="*/ 0 w 12053"/>
              <a:gd name="connsiteY4" fmla="*/ 3515 h 4365"/>
              <a:gd name="connsiteX5" fmla="*/ 0 w 12053"/>
              <a:gd name="connsiteY5" fmla="*/ 0 h 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53" h="4365">
                <a:moveTo>
                  <a:pt x="0" y="0"/>
                </a:moveTo>
                <a:lnTo>
                  <a:pt x="12053" y="0"/>
                </a:lnTo>
                <a:cubicBezTo>
                  <a:pt x="7975" y="1362"/>
                  <a:pt x="6778" y="2694"/>
                  <a:pt x="4141" y="4041"/>
                </a:cubicBezTo>
                <a:cubicBezTo>
                  <a:pt x="3397" y="4420"/>
                  <a:pt x="2535" y="4469"/>
                  <a:pt x="1754" y="4176"/>
                </a:cubicBezTo>
                <a:cubicBezTo>
                  <a:pt x="1169" y="3956"/>
                  <a:pt x="557" y="3526"/>
                  <a:pt x="0" y="3515"/>
                </a:cubicBezTo>
                <a:lnTo>
                  <a:pt x="0" y="0"/>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04" name="任意多边形: 形状 418"/>
          <p:cNvSpPr/>
          <p:nvPr userDrawn="1">
            <p:custDataLst>
              <p:tags r:id="rId4"/>
            </p:custDataLst>
          </p:nvPr>
        </p:nvSpPr>
        <p:spPr>
          <a:xfrm flipH="1" flipV="1">
            <a:off x="7777326" y="5172274"/>
            <a:ext cx="4414674" cy="1685726"/>
          </a:xfrm>
          <a:custGeom>
            <a:avLst/>
            <a:gdLst>
              <a:gd name="connsiteX0" fmla="*/ 636041 w 4414674"/>
              <a:gd name="connsiteY0" fmla="*/ 1683901 h 1685726"/>
              <a:gd name="connsiteX1" fmla="*/ 128415 w 4414674"/>
              <a:gd name="connsiteY1" fmla="*/ 1579228 h 1685726"/>
              <a:gd name="connsiteX2" fmla="*/ 0 w 4414674"/>
              <a:gd name="connsiteY2" fmla="*/ 1530875 h 1685726"/>
              <a:gd name="connsiteX3" fmla="*/ 0 w 4414674"/>
              <a:gd name="connsiteY3" fmla="*/ 0 h 1685726"/>
              <a:gd name="connsiteX4" fmla="*/ 4414674 w 4414674"/>
              <a:gd name="connsiteY4" fmla="*/ 0 h 1685726"/>
              <a:gd name="connsiteX5" fmla="*/ 1471604 w 4414674"/>
              <a:gd name="connsiteY5" fmla="*/ 1503084 h 1685726"/>
              <a:gd name="connsiteX6" fmla="*/ 636041 w 4414674"/>
              <a:gd name="connsiteY6" fmla="*/ 1683901 h 168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4674" h="1685726">
                <a:moveTo>
                  <a:pt x="636041" y="1683901"/>
                </a:moveTo>
                <a:cubicBezTo>
                  <a:pt x="464308" y="1675840"/>
                  <a:pt x="293113" y="1641060"/>
                  <a:pt x="128415" y="1579228"/>
                </a:cubicBezTo>
                <a:lnTo>
                  <a:pt x="0" y="1530875"/>
                </a:lnTo>
                <a:lnTo>
                  <a:pt x="0" y="0"/>
                </a:lnTo>
                <a:lnTo>
                  <a:pt x="4414674" y="0"/>
                </a:lnTo>
                <a:lnTo>
                  <a:pt x="1471604" y="1503084"/>
                </a:lnTo>
                <a:cubicBezTo>
                  <a:pt x="1209980" y="1636551"/>
                  <a:pt x="922263" y="1697336"/>
                  <a:pt x="636041" y="1683901"/>
                </a:cubicBez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6" name="任意多边形: 形状 419"/>
          <p:cNvSpPr/>
          <p:nvPr userDrawn="1">
            <p:custDataLst>
              <p:tags r:id="rId5"/>
            </p:custDataLst>
          </p:nvPr>
        </p:nvSpPr>
        <p:spPr>
          <a:xfrm flipH="1" flipV="1">
            <a:off x="8206866" y="5278408"/>
            <a:ext cx="3985135" cy="1579593"/>
          </a:xfrm>
          <a:custGeom>
            <a:avLst/>
            <a:gdLst>
              <a:gd name="connsiteX0" fmla="*/ 382206 w 3985135"/>
              <a:gd name="connsiteY0" fmla="*/ 1577646 h 1579593"/>
              <a:gd name="connsiteX1" fmla="*/ 108527 w 3985135"/>
              <a:gd name="connsiteY1" fmla="*/ 1543312 h 1579593"/>
              <a:gd name="connsiteX2" fmla="*/ 0 w 3985135"/>
              <a:gd name="connsiteY2" fmla="*/ 1516556 h 1579593"/>
              <a:gd name="connsiteX3" fmla="*/ 0 w 3985135"/>
              <a:gd name="connsiteY3" fmla="*/ 0 h 1579593"/>
              <a:gd name="connsiteX4" fmla="*/ 3985135 w 3985135"/>
              <a:gd name="connsiteY4" fmla="*/ 0 h 1579593"/>
              <a:gd name="connsiteX5" fmla="*/ 1273899 w 3985135"/>
              <a:gd name="connsiteY5" fmla="*/ 1384682 h 1579593"/>
              <a:gd name="connsiteX6" fmla="*/ 382206 w 3985135"/>
              <a:gd name="connsiteY6" fmla="*/ 1577646 h 157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5135" h="1579593">
                <a:moveTo>
                  <a:pt x="382206" y="1577646"/>
                </a:moveTo>
                <a:cubicBezTo>
                  <a:pt x="290572" y="1573345"/>
                  <a:pt x="199080" y="1561915"/>
                  <a:pt x="108527" y="1543312"/>
                </a:cubicBezTo>
                <a:lnTo>
                  <a:pt x="0" y="1516556"/>
                </a:lnTo>
                <a:lnTo>
                  <a:pt x="0" y="0"/>
                </a:lnTo>
                <a:lnTo>
                  <a:pt x="3985135" y="0"/>
                </a:lnTo>
                <a:lnTo>
                  <a:pt x="1273899" y="1384682"/>
                </a:lnTo>
                <a:cubicBezTo>
                  <a:pt x="994700" y="1527115"/>
                  <a:pt x="687655" y="1591983"/>
                  <a:pt x="382206" y="1577646"/>
                </a:cubicBezTo>
                <a:close/>
              </a:path>
            </a:pathLst>
          </a:custGeom>
          <a:blipFill rotWithShape="0" dpi="0">
            <a:blip xmlns:r="http://schemas.openxmlformats.org/officeDocument/2006/relationships"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8" name="标题 1"/>
          <p:cNvSpPr>
            <a:spLocks noGrp="1"/>
          </p:cNvSpPr>
          <p:nvPr>
            <p:ph type="title" hasCustomPrompt="1"/>
            <p:custDataLst>
              <p:tags r:id="rId7"/>
            </p:custDataLst>
          </p:nvPr>
        </p:nvSpPr>
        <p:spPr>
          <a:xfrm>
            <a:off x="582613" y="424230"/>
            <a:ext cx="2880000" cy="1081088"/>
          </a:xfrm>
        </p:spPr>
        <p:txBody>
          <a:bodyPr anchor="b" anchorCtr="0">
            <a:normAutofit/>
          </a:bodyPr>
          <a:lstStyle>
            <a:lvl1pPr>
              <a:defRPr cap="none" sz="5400" kern="0" normalizeH="0" spc="1600" strike="noStrike" u="none">
                <a:solidFill>
                  <a:schemeClr val="lt1">
                    <a:lumMod val="100000"/>
                  </a:schemeClr>
                </a:solidFill>
              </a:defRPr>
            </a:lvl1pPr>
          </a:lstStyle>
          <a:p>
            <a:r>
              <a:rPr altLang="en-US" dirty="0" lang="zh-CN"/>
              <a:t>目录</a:t>
            </a:r>
            <a:endParaRPr altLang="en-US" dirty="0" lang="zh-CN"/>
          </a:p>
        </p:txBody>
      </p:sp>
      <p:sp>
        <p:nvSpPr>
          <p:cNvPr id="1048710" name="文本占位符 2"/>
          <p:cNvSpPr>
            <a:spLocks noGrp="1"/>
          </p:cNvSpPr>
          <p:nvPr>
            <p:ph type="body" idx="1" hasCustomPrompt="1"/>
            <p:custDataLst>
              <p:tags r:id="rId8"/>
            </p:custDataLst>
          </p:nvPr>
        </p:nvSpPr>
        <p:spPr>
          <a:xfrm>
            <a:off x="582930" y="1506855"/>
            <a:ext cx="2879725" cy="694690"/>
          </a:xfrm>
        </p:spPr>
        <p:txBody>
          <a:bodyPr anchor="t" anchorCtr="0">
            <a:noAutofit/>
          </a:bodyPr>
          <a:lstStyle>
            <a:lvl1pPr eaLnBrk="1" fontAlgn="auto" hangingPunct="1" indent="0" latinLnBrk="0" marL="0">
              <a:lnSpc>
                <a:spcPct val="100000"/>
              </a:lnSpc>
              <a:spcBef>
                <a:spcPts val="0"/>
              </a:spcBef>
              <a:buNone/>
              <a:defRPr b="1" cap="none" sz="3200" kern="0" normalizeH="0" spc="200" strike="noStrike" u="none">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dirty="0" lang="en-US"/>
              <a:t>CONTENTS</a:t>
            </a:r>
            <a:endParaRPr altLang="zh-CN" dirty="0" lang="en-US"/>
          </a:p>
        </p:txBody>
      </p:sp>
      <p:sp>
        <p:nvSpPr>
          <p:cNvPr id="1048712" name="日期占位符 6"/>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714" name="页脚占位符 7"/>
          <p:cNvSpPr>
            <a:spLocks noGrp="1"/>
          </p:cNvSpPr>
          <p:nvPr>
            <p:ph type="ftr" sz="quarter" idx="11"/>
            <p:custDataLst>
              <p:tags r:id="rId10"/>
            </p:custDataLst>
          </p:nvPr>
        </p:nvSpPr>
        <p:spPr/>
        <p:txBody>
          <a:bodyPr/>
          <a:p>
            <a:endParaRPr altLang="en-US" lang="zh-CN"/>
          </a:p>
        </p:txBody>
      </p:sp>
      <p:sp>
        <p:nvSpPr>
          <p:cNvPr id="1048716" name="灯片编号占位符 8"/>
          <p:cNvSpPr>
            <a:spLocks noGrp="1"/>
          </p:cNvSpPr>
          <p:nvPr>
            <p:ph type="sldNum" sz="quarter" idx="12"/>
            <p:custDataLst>
              <p:tags r:id="rId11"/>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8" name="矩形: 圆角 5"/>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0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0" name="任意多边形: 形状 10"/>
          <p:cNvSpPr/>
          <p:nvPr userDrawn="1">
            <p:custDataLst>
              <p:tags r:id="rId3"/>
            </p:custDataLst>
          </p:nvPr>
        </p:nvSpPr>
        <p:spPr>
          <a:xfrm>
            <a:off x="875665" y="3192145"/>
            <a:ext cx="2595245" cy="138430"/>
          </a:xfrm>
          <a:custGeom>
            <a:avLst/>
            <a:gdLst>
              <a:gd name="connsiteX0" fmla="*/ 0 w 4087"/>
              <a:gd name="connsiteY0" fmla="*/ 5 h 218"/>
              <a:gd name="connsiteX1" fmla="*/ 610 w 4087"/>
              <a:gd name="connsiteY1" fmla="*/ 5 h 218"/>
              <a:gd name="connsiteX2" fmla="*/ 610 w 4087"/>
              <a:gd name="connsiteY2" fmla="*/ 218 h 218"/>
              <a:gd name="connsiteX3" fmla="*/ 861 w 4087"/>
              <a:gd name="connsiteY3" fmla="*/ 0 h 218"/>
              <a:gd name="connsiteX4" fmla="*/ 4087 w 4087"/>
              <a:gd name="connsiteY4" fmla="*/ 3 h 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 h="218">
                <a:moveTo>
                  <a:pt x="0" y="5"/>
                </a:moveTo>
                <a:lnTo>
                  <a:pt x="610" y="5"/>
                </a:lnTo>
                <a:lnTo>
                  <a:pt x="610" y="218"/>
                </a:lnTo>
                <a:lnTo>
                  <a:pt x="861" y="0"/>
                </a:lnTo>
                <a:lnTo>
                  <a:pt x="4087" y="3"/>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2" name="弧形 11"/>
          <p:cNvSpPr/>
          <p:nvPr userDrawn="1">
            <p:custDataLst>
              <p:tags r:id="rId4"/>
            </p:custDataLst>
          </p:nvPr>
        </p:nvSpPr>
        <p:spPr>
          <a:xfrm rot="10800000">
            <a:off x="682625" y="2806065"/>
            <a:ext cx="390525" cy="39052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724" name="任意多边形: 形状 32"/>
          <p:cNvSpPr/>
          <p:nvPr userDrawn="1">
            <p:custDataLst>
              <p:tags r:id="rId5"/>
            </p:custDataLst>
          </p:nvPr>
        </p:nvSpPr>
        <p:spPr>
          <a:xfrm rot="5947985">
            <a:off x="6173128" y="609653"/>
            <a:ext cx="7440743" cy="5628842"/>
          </a:xfrm>
          <a:custGeom>
            <a:avLst/>
            <a:gdLst>
              <a:gd name="connsiteX0" fmla="*/ 549426 w 7440743"/>
              <a:gd name="connsiteY0" fmla="*/ 4662410 h 5628842"/>
              <a:gd name="connsiteX1" fmla="*/ 119076 w 7440743"/>
              <a:gd name="connsiteY1" fmla="*/ 1985542 h 5628842"/>
              <a:gd name="connsiteX2" fmla="*/ 0 w 7440743"/>
              <a:gd name="connsiteY2" fmla="*/ 1084518 h 5628842"/>
              <a:gd name="connsiteX3" fmla="*/ 6745927 w 7440743"/>
              <a:gd name="connsiteY3" fmla="*/ 0 h 5628842"/>
              <a:gd name="connsiteX4" fmla="*/ 7440743 w 7440743"/>
              <a:gd name="connsiteY4" fmla="*/ 4321901 h 5628842"/>
              <a:gd name="connsiteX5" fmla="*/ 5780272 w 7440743"/>
              <a:gd name="connsiteY5" fmla="*/ 5169934 h 5628842"/>
              <a:gd name="connsiteX6" fmla="*/ 2405394 w 7440743"/>
              <a:gd name="connsiteY6" fmla="*/ 5361256 h 562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0743" h="5628842">
                <a:moveTo>
                  <a:pt x="549426" y="4662410"/>
                </a:moveTo>
                <a:lnTo>
                  <a:pt x="119076" y="1985542"/>
                </a:lnTo>
                <a:lnTo>
                  <a:pt x="0" y="1084518"/>
                </a:lnTo>
                <a:lnTo>
                  <a:pt x="6745927" y="0"/>
                </a:lnTo>
                <a:lnTo>
                  <a:pt x="7440743" y="4321901"/>
                </a:lnTo>
                <a:lnTo>
                  <a:pt x="5780272" y="5169934"/>
                </a:lnTo>
                <a:cubicBezTo>
                  <a:pt x="4728508" y="5706494"/>
                  <a:pt x="3508906" y="5775544"/>
                  <a:pt x="2405394" y="5361256"/>
                </a:cubicBez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6" name="任意多边形: 形状 33"/>
          <p:cNvSpPr/>
          <p:nvPr userDrawn="1">
            <p:custDataLst>
              <p:tags r:id="rId6"/>
            </p:custDataLst>
          </p:nvPr>
        </p:nvSpPr>
        <p:spPr>
          <a:xfrm rot="5851703">
            <a:off x="6323251" y="759888"/>
            <a:ext cx="7322402" cy="5282814"/>
          </a:xfrm>
          <a:custGeom>
            <a:avLst/>
            <a:gdLst>
              <a:gd name="connsiteX0" fmla="*/ 451547 w 7322402"/>
              <a:gd name="connsiteY0" fmla="*/ 4315281 h 5282814"/>
              <a:gd name="connsiteX1" fmla="*/ 0 w 7322402"/>
              <a:gd name="connsiteY1" fmla="*/ 898517 h 5282814"/>
              <a:gd name="connsiteX2" fmla="*/ 6798883 w 7322402"/>
              <a:gd name="connsiteY2" fmla="*/ 0 h 5282814"/>
              <a:gd name="connsiteX3" fmla="*/ 7037967 w 7322402"/>
              <a:gd name="connsiteY3" fmla="*/ 1809095 h 5282814"/>
              <a:gd name="connsiteX4" fmla="*/ 7322402 w 7322402"/>
              <a:gd name="connsiteY4" fmla="*/ 3961354 h 5282814"/>
              <a:gd name="connsiteX5" fmla="*/ 5607140 w 7322402"/>
              <a:gd name="connsiteY5" fmla="*/ 4837372 h 5282814"/>
              <a:gd name="connsiteX6" fmla="*/ 2331287 w 7322402"/>
              <a:gd name="connsiteY6" fmla="*/ 5023080 h 52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22402" h="5282814">
                <a:moveTo>
                  <a:pt x="451547" y="4315281"/>
                </a:moveTo>
                <a:lnTo>
                  <a:pt x="0" y="898517"/>
                </a:lnTo>
                <a:lnTo>
                  <a:pt x="6798883" y="0"/>
                </a:lnTo>
                <a:lnTo>
                  <a:pt x="7037967" y="1809095"/>
                </a:lnTo>
                <a:lnTo>
                  <a:pt x="7322402" y="3961354"/>
                </a:lnTo>
                <a:lnTo>
                  <a:pt x="5607140" y="4837372"/>
                </a:lnTo>
                <a:cubicBezTo>
                  <a:pt x="4586236" y="5358188"/>
                  <a:pt x="3402420" y="5425211"/>
                  <a:pt x="2331287" y="5023080"/>
                </a:cubicBezTo>
                <a:close/>
              </a:path>
            </a:pathLst>
          </a:custGeom>
          <a:blipFill rotWithShape="0" dpi="0">
            <a:blip xmlns:r="http://schemas.openxmlformats.org/officeDocument/2006/relationships"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8" name="任意多边形: 形状 34"/>
          <p:cNvSpPr/>
          <p:nvPr userDrawn="1">
            <p:custDataLst>
              <p:tags r:id="rId8"/>
            </p:custDataLst>
          </p:nvPr>
        </p:nvSpPr>
        <p:spPr>
          <a:xfrm rot="5851703">
            <a:off x="8698479" y="2908024"/>
            <a:ext cx="6254019" cy="1557654"/>
          </a:xfrm>
          <a:custGeom>
            <a:avLst/>
            <a:gdLst>
              <a:gd name="connsiteX0" fmla="*/ 0 w 6254019"/>
              <a:gd name="connsiteY0" fmla="*/ 822384 h 1557654"/>
              <a:gd name="connsiteX1" fmla="*/ 6222805 w 6254019"/>
              <a:gd name="connsiteY1" fmla="*/ 0 h 1557654"/>
              <a:gd name="connsiteX2" fmla="*/ 6254019 w 6254019"/>
              <a:gd name="connsiteY2" fmla="*/ 236195 h 1557654"/>
              <a:gd name="connsiteX3" fmla="*/ 4538759 w 6254019"/>
              <a:gd name="connsiteY3" fmla="*/ 1112212 h 1557654"/>
              <a:gd name="connsiteX4" fmla="*/ 1262906 w 6254019"/>
              <a:gd name="connsiteY4" fmla="*/ 1297920 h 1557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4019" h="1557654">
                <a:moveTo>
                  <a:pt x="0" y="822384"/>
                </a:moveTo>
                <a:lnTo>
                  <a:pt x="6222805" y="0"/>
                </a:lnTo>
                <a:lnTo>
                  <a:pt x="6254019" y="236195"/>
                </a:lnTo>
                <a:lnTo>
                  <a:pt x="4538759" y="1112212"/>
                </a:lnTo>
                <a:cubicBezTo>
                  <a:pt x="3517855" y="1633028"/>
                  <a:pt x="2334039" y="1700051"/>
                  <a:pt x="1262906" y="1297920"/>
                </a:cubicBez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pic>
        <p:nvPicPr>
          <p:cNvPr id="2097157" name="图片 35" descr="图片包含 看着, 西装, 穿着, 男人  描述已自动生成"/>
          <p:cNvPicPr>
            <a:picLocks noChangeAspect="1"/>
          </p:cNvPicPr>
          <p:nvPr userDrawn="1">
            <p:custDataLst>
              <p:tags r:id="rId9"/>
            </p:custDataLst>
          </p:nvPr>
        </p:nvPicPr>
        <p:blipFill rotWithShape="1">
          <a:blip xmlns:r="http://schemas.openxmlformats.org/officeDocument/2006/relationships" r:embed="rId10"/>
          <a:srcRect/>
          <a:stretch>
            <a:fillRect/>
          </a:stretch>
        </p:blipFill>
        <p:spPr>
          <a:xfrm>
            <a:off x="6727897" y="660303"/>
            <a:ext cx="5464103" cy="6155969"/>
          </a:xfrm>
          <a:prstGeom prst="rect"/>
        </p:spPr>
      </p:pic>
      <p:sp>
        <p:nvSpPr>
          <p:cNvPr id="1048730" name="标题 1"/>
          <p:cNvSpPr>
            <a:spLocks noGrp="1"/>
          </p:cNvSpPr>
          <p:nvPr>
            <p:ph type="title" hasCustomPrompt="1"/>
            <p:custDataLst>
              <p:tags r:id="rId11"/>
            </p:custDataLst>
          </p:nvPr>
        </p:nvSpPr>
        <p:spPr>
          <a:xfrm>
            <a:off x="866000" y="3429075"/>
            <a:ext cx="9144000" cy="1152000"/>
          </a:xfrm>
        </p:spPr>
        <p:txBody>
          <a:bodyPr anchor="b"/>
          <a:lstStyle>
            <a:lvl1pPr algn="l">
              <a:defRPr cap="none" sz="6500" kern="0" normalizeH="0" spc="300" strike="noStrike" u="none">
                <a:gradFill>
                  <a:gsLst>
                    <a:gs pos="0">
                      <a:schemeClr val="accent1"/>
                    </a:gs>
                    <a:gs pos="70000">
                      <a:schemeClr val="accent2"/>
                    </a:gs>
                  </a:gsLst>
                  <a:lin ang="5400000" scaled="0"/>
                </a:gradFill>
              </a:defRPr>
            </a:lvl1pPr>
          </a:lstStyle>
          <a:p>
            <a:r>
              <a:rPr altLang="en-US" dirty="0" lang="zh-CN"/>
              <a:t>添加章节标题</a:t>
            </a:r>
            <a:endParaRPr altLang="en-US" dirty="0" lang="zh-CN"/>
          </a:p>
        </p:txBody>
      </p:sp>
      <p:sp>
        <p:nvSpPr>
          <p:cNvPr id="1048732"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734" name="页脚占位符 4"/>
          <p:cNvSpPr>
            <a:spLocks noGrp="1"/>
          </p:cNvSpPr>
          <p:nvPr>
            <p:ph type="ftr" sz="quarter" idx="11"/>
            <p:custDataLst>
              <p:tags r:id="rId13"/>
            </p:custDataLst>
          </p:nvPr>
        </p:nvSpPr>
        <p:spPr/>
        <p:txBody>
          <a:bodyPr/>
          <a:p>
            <a:endParaRPr altLang="en-US" lang="zh-CN"/>
          </a:p>
        </p:txBody>
      </p:sp>
      <p:sp>
        <p:nvSpPr>
          <p:cNvPr id="1048736"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738" name="文本占位符 7"/>
          <p:cNvSpPr>
            <a:spLocks noGrp="1"/>
          </p:cNvSpPr>
          <p:nvPr>
            <p:ph type="body" sz="quarter" idx="13" hasCustomPrompt="1"/>
            <p:custDataLst>
              <p:tags r:id="rId15"/>
            </p:custDataLst>
          </p:nvPr>
        </p:nvSpPr>
        <p:spPr>
          <a:xfrm>
            <a:off x="866140" y="1967980"/>
            <a:ext cx="9144000" cy="1224000"/>
          </a:xfrm>
        </p:spPr>
        <p:txBody>
          <a:bodyPr anchor="ctr">
            <a:normAutofit/>
          </a:bodyPr>
          <a:lstStyle>
            <a:lvl1pPr algn="l" indent="0" marL="0">
              <a:buNone/>
              <a:defRPr b="1" sz="5000">
                <a:gradFill>
                  <a:gsLst>
                    <a:gs pos="0">
                      <a:schemeClr val="accent1"/>
                    </a:gs>
                    <a:gs pos="70000">
                      <a:schemeClr val="accent2"/>
                    </a:gs>
                  </a:gsLst>
                  <a:lin ang="5400000" scaled="0"/>
                </a:gra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8" name="页脚占位符 5"/>
          <p:cNvSpPr>
            <a:spLocks noGrp="1"/>
          </p:cNvSpPr>
          <p:nvPr>
            <p:ph type="ftr" sz="quarter" idx="11"/>
            <p:custDataLst>
              <p:tags r:id="rId5"/>
            </p:custDataLst>
          </p:nvPr>
        </p:nvSpPr>
        <p:spPr/>
        <p:txBody>
          <a:bodyPr/>
          <a:p>
            <a:endParaRPr altLang="en-US" lang="zh-CN"/>
          </a:p>
        </p:txBody>
      </p:sp>
      <p:sp>
        <p:nvSpPr>
          <p:cNvPr id="104875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4" name="页脚占位符 7"/>
          <p:cNvSpPr>
            <a:spLocks noGrp="1"/>
          </p:cNvSpPr>
          <p:nvPr>
            <p:ph type="ftr" sz="quarter" idx="11"/>
            <p:custDataLst>
              <p:tags r:id="rId7"/>
            </p:custDataLst>
          </p:nvPr>
        </p:nvSpPr>
        <p:spPr/>
        <p:txBody>
          <a:bodyPr/>
          <a:p>
            <a:endParaRPr altLang="en-US" lang="zh-CN"/>
          </a:p>
        </p:txBody>
      </p:sp>
      <p:sp>
        <p:nvSpPr>
          <p:cNvPr id="104876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2" name="页脚占位符 3"/>
          <p:cNvSpPr>
            <a:spLocks noGrp="1"/>
          </p:cNvSpPr>
          <p:nvPr>
            <p:ph type="ftr" sz="quarter" idx="11"/>
            <p:custDataLst>
              <p:tags r:id="rId3"/>
            </p:custDataLst>
          </p:nvPr>
        </p:nvSpPr>
        <p:spPr/>
        <p:txBody>
          <a:bodyPr/>
          <a:p>
            <a:endParaRPr altLang="en-US" lang="zh-CN"/>
          </a:p>
        </p:txBody>
      </p:sp>
      <p:sp>
        <p:nvSpPr>
          <p:cNvPr id="104877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8" name="页脚占位符 2"/>
          <p:cNvSpPr>
            <a:spLocks noGrp="1"/>
          </p:cNvSpPr>
          <p:nvPr>
            <p:ph type="ftr" sz="quarter" idx="11"/>
            <p:custDataLst>
              <p:tags r:id="rId2"/>
            </p:custDataLst>
          </p:nvPr>
        </p:nvSpPr>
        <p:spPr/>
        <p:txBody>
          <a:bodyPr/>
          <a:p>
            <a:endParaRPr altLang="en-US" lang="zh-CN"/>
          </a:p>
        </p:txBody>
      </p:sp>
      <p:sp>
        <p:nvSpPr>
          <p:cNvPr id="104878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6" name="页脚占位符 4"/>
          <p:cNvSpPr>
            <a:spLocks noGrp="1"/>
          </p:cNvSpPr>
          <p:nvPr>
            <p:ph type="ftr" sz="quarter" idx="11"/>
            <p:custDataLst>
              <p:tags r:id="rId3"/>
            </p:custDataLst>
          </p:nvPr>
        </p:nvSpPr>
        <p:spPr/>
        <p:txBody>
          <a:bodyPr/>
          <a:p>
            <a:endParaRPr altLang="en-US" lang="zh-CN"/>
          </a:p>
        </p:txBody>
      </p:sp>
      <p:sp>
        <p:nvSpPr>
          <p:cNvPr id="10487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6" name="页脚占位符 7"/>
          <p:cNvSpPr>
            <a:spLocks noGrp="1"/>
          </p:cNvSpPr>
          <p:nvPr>
            <p:ph type="ftr" sz="quarter" idx="11"/>
            <p:custDataLst>
              <p:tags r:id="rId4"/>
            </p:custDataLst>
          </p:nvPr>
        </p:nvSpPr>
        <p:spPr/>
        <p:txBody>
          <a:bodyPr/>
          <a:p>
            <a:endParaRPr altLang="en-US" lang="zh-CN"/>
          </a:p>
        </p:txBody>
      </p:sp>
      <p:sp>
        <p:nvSpPr>
          <p:cNvPr id="104879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25" descr="高楼大厦的景色  描述已自动生成"/>
          <p:cNvPicPr>
            <a:picLocks noChangeAspect="1"/>
          </p:cNvPicPr>
          <p:nvPr userDrawn="1">
            <p:custDataLst>
              <p:tags r:id="rId1"/>
            </p:custDataLst>
          </p:nvPr>
        </p:nvPicPr>
        <p:blipFill>
          <a:blip xmlns:r="http://schemas.openxmlformats.org/officeDocument/2006/relationships" r:embed="rId2"/>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800" name="任意多边形: 形状 74"/>
          <p:cNvSpPr/>
          <p:nvPr userDrawn="1">
            <p:custDataLst>
              <p:tags r:id="rId3"/>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802" name="任意多边形: 形状 26"/>
          <p:cNvSpPr/>
          <p:nvPr userDrawn="1">
            <p:custDataLst>
              <p:tags r:id="rId4"/>
            </p:custDataLst>
          </p:nvPr>
        </p:nvSpPr>
        <p:spPr>
          <a:xfrm>
            <a:off x="635" y="0"/>
            <a:ext cx="12191365"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804" name="任意多边形: 形状 28"/>
          <p:cNvSpPr/>
          <p:nvPr userDrawn="1">
            <p:custDataLst>
              <p:tags r:id="rId5"/>
            </p:custDataLst>
          </p:nvPr>
        </p:nvSpPr>
        <p:spPr>
          <a:xfrm>
            <a:off x="0" y="0"/>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6"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61" name="图片 30" descr="图片包含 看着, 西装, 穿着, 男人  描述已自动生成"/>
          <p:cNvPicPr>
            <a:picLocks noChangeAspect="1"/>
          </p:cNvPicPr>
          <p:nvPr userDrawn="1">
            <p:custDataLst>
              <p:tags r:id="rId7"/>
            </p:custDataLst>
          </p:nvPr>
        </p:nvPicPr>
        <p:blipFill rotWithShape="1">
          <a:blip xmlns:r="http://schemas.openxmlformats.org/officeDocument/2006/relationships" r:embed="rId8"/>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grpSp>
        <p:nvGrpSpPr>
          <p:cNvPr id="55" name="组合 10"/>
          <p:cNvGrpSpPr/>
          <p:nvPr userDrawn="1">
            <p:custDataLst>
              <p:tags r:id="rId9"/>
            </p:custDataLst>
          </p:nvPr>
        </p:nvGrpSpPr>
        <p:grpSpPr>
          <a:xfrm>
            <a:off x="545765" y="3282356"/>
            <a:ext cx="5593097" cy="828421"/>
            <a:chOff x="686586" y="3785277"/>
            <a:chExt cx="5593097" cy="828421"/>
          </a:xfrm>
        </p:grpSpPr>
        <p:sp>
          <p:nvSpPr>
            <p:cNvPr id="1048806" name="任意多边形: 形状 19"/>
            <p:cNvSpPr/>
            <p:nvPr>
              <p:custDataLst>
                <p:tags r:id="rId10"/>
              </p:custDataLst>
            </p:nvPr>
          </p:nvSpPr>
          <p:spPr>
            <a:xfrm>
              <a:off x="991966" y="4394705"/>
              <a:ext cx="5287717" cy="218993"/>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808" name="弧形 12"/>
            <p:cNvSpPr/>
            <p:nvPr>
              <p:custDataLst>
                <p:tags r:id="rId11"/>
              </p:custDataLst>
            </p:nvPr>
          </p:nvSpPr>
          <p:spPr>
            <a:xfrm rot="10800000">
              <a:off x="686586" y="3785277"/>
              <a:ext cx="616374" cy="616374"/>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grpSp>
      <p:sp>
        <p:nvSpPr>
          <p:cNvPr id="1048810" name="标题 1"/>
          <p:cNvSpPr>
            <a:spLocks noGrp="1"/>
          </p:cNvSpPr>
          <p:nvPr>
            <p:ph type="ctrTitle" hasCustomPrompt="1"/>
            <p:custDataLst>
              <p:tags r:id="rId12"/>
            </p:custDataLst>
          </p:nvPr>
        </p:nvSpPr>
        <p:spPr>
          <a:xfrm>
            <a:off x="673100" y="1793795"/>
            <a:ext cx="10515000" cy="1800000"/>
          </a:xfrm>
        </p:spPr>
        <p:txBody>
          <a:bodyPr anchor="b"/>
          <a:lstStyle>
            <a:lvl1pPr algn="l">
              <a:lnSpc>
                <a:spcPct val="100000"/>
              </a:lnSpc>
              <a:defRPr sz="7200"/>
            </a:lvl1pPr>
          </a:lstStyle>
          <a:p>
            <a:r>
              <a:rPr altLang="en-US" dirty="0" lang="zh-CN"/>
              <a:t>感谢您的观看</a:t>
            </a:r>
            <a:endParaRPr altLang="en-US" dirty="0" lang="zh-CN"/>
          </a:p>
        </p:txBody>
      </p:sp>
      <p:sp>
        <p:nvSpPr>
          <p:cNvPr id="1048812" name="日期占位符 3"/>
          <p:cNvSpPr>
            <a:spLocks noGrp="1"/>
          </p:cNvSpPr>
          <p:nvPr>
            <p:ph type="dt" sz="half" idx="10"/>
            <p:custDataLst>
              <p:tags r:id="rId13"/>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p:ph type="ftr" sz="quarter" idx="11"/>
            <p:custDataLst>
              <p:tags r:id="rId14"/>
            </p:custDataLst>
          </p:nvPr>
        </p:nvSpPr>
        <p:spPr/>
        <p:txBody>
          <a:bodyPr/>
          <a:p>
            <a:endParaRPr altLang="en-US" lang="zh-CN"/>
          </a:p>
        </p:txBody>
      </p:sp>
      <p:sp>
        <p:nvSpPr>
          <p:cNvPr id="1048816" name="灯片编号占位符 5"/>
          <p:cNvSpPr>
            <a:spLocks noGrp="1"/>
          </p:cNvSpPr>
          <p:nvPr>
            <p:ph type="sldNum" sz="quarter" idx="12"/>
            <p:custDataLst>
              <p:tags r:id="rId15"/>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p:ph type="body" sz="quarter" idx="17" hasCustomPrompt="1"/>
            <p:custDataLst>
              <p:tags r:id="rId16"/>
            </p:custDataLst>
          </p:nvPr>
        </p:nvSpPr>
        <p:spPr>
          <a:xfrm>
            <a:off x="673100" y="4306570"/>
            <a:ext cx="2209800" cy="463550"/>
          </a:xfrm>
          <a:prstGeom prst="roundRect">
            <a:avLst>
              <a:gd name="adj" fmla="val 50000"/>
            </a:avLst>
          </a:prstGeom>
          <a:gradFill>
            <a:gsLst>
              <a:gs pos="0">
                <a:schemeClr val="accent1"/>
              </a:gs>
              <a:gs pos="70000">
                <a:schemeClr val="accent2"/>
              </a:gs>
            </a:gsLst>
            <a:lin ang="5400000" scaled="0"/>
          </a:gradFill>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903" r:id="rId1"/>
    <p:sldLayoutId id="2147483904" r:id="rId2"/>
    <p:sldLayoutId id="2147483905" r:id="rId3"/>
    <p:sldLayoutId id="2147483906" r:id="rId4"/>
    <p:sldLayoutId id="2147483907" r:id="rId5"/>
    <p:sldLayoutId id="2147483908" r:id="rId6"/>
    <p:sldLayoutId id="2147483909" r:id="rId7"/>
    <p:sldLayoutId id="2147483910" r:id="rId8"/>
    <p:sldLayoutId id="2147483911" r:id="rId9"/>
    <p:sldLayoutId id="2147483912" r:id="rId10"/>
    <p:sldLayoutId id="214748391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占位符 1"/>
          <p:cNvSpPr>
            <a:spLocks noGrp="1"/>
          </p:cNvSpPr>
          <p:nvPr>
            <p:ph type="title"/>
            <p:custDataLst>
              <p:tags r:id="rId12"/>
            </p:custDataLst>
          </p:nvPr>
        </p:nvSpPr>
        <p:spPr>
          <a:xfrm>
            <a:off x="533400" y="22665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任意多边形: 形状 15"/>
          <p:cNvSpPr/>
          <p:nvPr userDrawn="1">
            <p:custDataLst>
              <p:tags r:id="rId17"/>
            </p:custDataLst>
          </p:nvPr>
        </p:nvSpPr>
        <p:spPr>
          <a:xfrm>
            <a:off x="0" y="6071235"/>
            <a:ext cx="12192000" cy="786765"/>
          </a:xfrm>
          <a:custGeom>
            <a:avLst/>
            <a:gdLst>
              <a:gd name="connsiteX0" fmla="*/ 0 w 12192000"/>
              <a:gd name="connsiteY0" fmla="*/ 262511 h 787006"/>
              <a:gd name="connsiteX1" fmla="*/ 139069 w 12192000"/>
              <a:gd name="connsiteY1" fmla="*/ 352466 h 787006"/>
              <a:gd name="connsiteX2" fmla="*/ 1238919 w 12192000"/>
              <a:gd name="connsiteY2" fmla="*/ 757571 h 787006"/>
              <a:gd name="connsiteX3" fmla="*/ 1425487 w 12192000"/>
              <a:gd name="connsiteY3" fmla="*/ 787006 h 787006"/>
              <a:gd name="connsiteX4" fmla="*/ 0 w 12192000"/>
              <a:gd name="connsiteY4" fmla="*/ 787006 h 787006"/>
              <a:gd name="connsiteX5" fmla="*/ 12192000 w 12192000"/>
              <a:gd name="connsiteY5" fmla="*/ 0 h 787006"/>
              <a:gd name="connsiteX6" fmla="*/ 12192000 w 12192000"/>
              <a:gd name="connsiteY6" fmla="*/ 787006 h 787006"/>
              <a:gd name="connsiteX7" fmla="*/ 4106104 w 12192000"/>
              <a:gd name="connsiteY7" fmla="*/ 787006 h 787006"/>
              <a:gd name="connsiteX8" fmla="*/ 4329119 w 12192000"/>
              <a:gd name="connsiteY8" fmla="*/ 774828 h 787006"/>
              <a:gd name="connsiteX9" fmla="*/ 11868789 w 12192000"/>
              <a:gd name="connsiteY9" fmla="*/ 40210 h 78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787006">
                <a:moveTo>
                  <a:pt x="0" y="262511"/>
                </a:moveTo>
                <a:lnTo>
                  <a:pt x="139069" y="352466"/>
                </a:lnTo>
                <a:cubicBezTo>
                  <a:pt x="447282" y="530869"/>
                  <a:pt x="809694" y="676884"/>
                  <a:pt x="1238919" y="757571"/>
                </a:cubicBezTo>
                <a:lnTo>
                  <a:pt x="1425487" y="787006"/>
                </a:lnTo>
                <a:lnTo>
                  <a:pt x="0" y="787006"/>
                </a:lnTo>
                <a:close/>
                <a:moveTo>
                  <a:pt x="12192000" y="0"/>
                </a:moveTo>
                <a:lnTo>
                  <a:pt x="12192000" y="787006"/>
                </a:lnTo>
                <a:lnTo>
                  <a:pt x="4106104" y="787006"/>
                </a:lnTo>
                <a:lnTo>
                  <a:pt x="4329119" y="774828"/>
                </a:lnTo>
                <a:cubicBezTo>
                  <a:pt x="6741375" y="633671"/>
                  <a:pt x="9860077" y="287959"/>
                  <a:pt x="11868789" y="40210"/>
                </a:cubicBezTo>
                <a:close/>
              </a:path>
            </a:pathLst>
          </a:custGeom>
          <a:gradFill>
            <a:gsLst>
              <a:gs pos="0">
                <a:schemeClr val="accent1"/>
              </a:gs>
              <a:gs pos="70000">
                <a:schemeClr val="accent2"/>
              </a:gs>
            </a:gsLst>
            <a:lin ang="5400000" scaled="1"/>
          </a:gradFill>
          <a:ln>
            <a:noFill/>
          </a:ln>
          <a:effectLst>
            <a:outerShdw blurRad="177800" dir="2700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rgbClr val="1BCB56"/>
              </a:solidFill>
              <a:cs typeface="微软雅黑" panose="020B0503020204020204" charset="-122"/>
            </a:endParaRPr>
          </a:p>
        </p:txBody>
      </p:sp>
      <p:sp>
        <p:nvSpPr>
          <p:cNvPr id="1048666" name="KSO_TEMPLATE" hidden="1"/>
          <p:cNvSpPr/>
          <p:nvPr userDrawn="1">
            <p:custDataLst>
              <p:tags r:id="rId18"/>
            </p:custDataLst>
          </p:nvPr>
        </p:nvSpPr>
        <p:spPr>
          <a:xfrm>
            <a:off x="0" y="0"/>
            <a:ext cx="0" cy="0"/>
          </a:xfrm>
          <a:prstGeom prst="rect"/>
          <a:gradFill>
            <a:gsLst>
              <a:gs pos="0">
                <a:schemeClr val="accent1"/>
              </a:gs>
              <a:gs pos="100000">
                <a:schemeClr val="accent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200" kern="1200">
          <a:gradFill>
            <a:gsLst>
              <a:gs pos="0">
                <a:schemeClr val="accent1"/>
              </a:gs>
              <a:gs pos="70000">
                <a:schemeClr val="accent2"/>
              </a:gs>
            </a:gsLst>
            <a:lin ang="54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image" Target="../media/image8.png"/><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image" Target="../media/image9.png"/><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image" Target="../media/image10.png"/><Relationship Id="rId22" Type="http://schemas.openxmlformats.org/officeDocument/2006/relationships/tags" Target="../tags/tag112.xml"/><Relationship Id="rId23" Type="http://schemas.openxmlformats.org/officeDocument/2006/relationships/tags" Target="../tags/tag113.xml"/><Relationship Id="rId24" Type="http://schemas.openxmlformats.org/officeDocument/2006/relationships/tags" Target="../tags/tag114.xml"/><Relationship Id="rId25" Type="http://schemas.openxmlformats.org/officeDocument/2006/relationships/tags" Target="../tags/tag115.xml"/><Relationship Id="rId26" Type="http://schemas.openxmlformats.org/officeDocument/2006/relationships/tags" Target="../tags/tag116.xml"/><Relationship Id="rId27" Type="http://schemas.openxmlformats.org/officeDocument/2006/relationships/tags" Target="../tags/tag117.xml"/><Relationship Id="rId28" Type="http://schemas.openxmlformats.org/officeDocument/2006/relationships/image" Target="../media/image11.png"/><Relationship Id="rId29" Type="http://schemas.openxmlformats.org/officeDocument/2006/relationships/tags" Target="../tags/tag118.xml"/><Relationship Id="rId30" Type="http://schemas.openxmlformats.org/officeDocument/2006/relationships/tags" Target="../tags/tag119.xml"/><Relationship Id="rId31" Type="http://schemas.openxmlformats.org/officeDocument/2006/relationships/tags" Target="../tags/tag120.xml"/><Relationship Id="rId32" Type="http://schemas.openxmlformats.org/officeDocument/2006/relationships/tags" Target="../tags/tag121.xml"/><Relationship Id="rId33" Type="http://schemas.openxmlformats.org/officeDocument/2006/relationships/tags" Target="../tags/tag122.xml"/><Relationship Id="rId34" Type="http://schemas.openxmlformats.org/officeDocument/2006/relationships/tags" Target="../tags/tag123.xml"/><Relationship Id="rId35" Type="http://schemas.openxmlformats.org/officeDocument/2006/relationships/image" Target="../media/image12.png"/><Relationship Id="rId36" Type="http://schemas.openxmlformats.org/officeDocument/2006/relationships/tags" Target="../tags/tag124.xml"/><Relationship Id="rId37" Type="http://schemas.openxmlformats.org/officeDocument/2006/relationships/tags" Target="../tags/tag125.xml"/><Relationship Id="rId38" Type="http://schemas.openxmlformats.org/officeDocument/2006/relationships/tags" Target="../tags/tag126.xml"/><Relationship Id="rId39" Type="http://schemas.openxmlformats.org/officeDocument/2006/relationships/slideLayout" Target="../slideLayouts/slideLayout14.xml"/><Relationship Id="rId40"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tags" Target="../tags/tag137.xml"/><Relationship Id="rId6" Type="http://schemas.openxmlformats.org/officeDocument/2006/relationships/tags" Target="../tags/tag138.xml"/><Relationship Id="rId7" Type="http://schemas.openxmlformats.org/officeDocument/2006/relationships/tags" Target="../tags/tag139.xml"/><Relationship Id="rId8" Type="http://schemas.openxmlformats.org/officeDocument/2006/relationships/tags" Target="../tags/tag140.xml"/><Relationship Id="rId9" Type="http://schemas.openxmlformats.org/officeDocument/2006/relationships/tags" Target="../tags/tag141.xml"/><Relationship Id="rId10" Type="http://schemas.openxmlformats.org/officeDocument/2006/relationships/tags" Target="../tags/tag142.xml"/><Relationship Id="rId11" Type="http://schemas.openxmlformats.org/officeDocument/2006/relationships/tags" Target="../tags/tag143.xml"/><Relationship Id="rId12" Type="http://schemas.openxmlformats.org/officeDocument/2006/relationships/tags" Target="../tags/tag14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tags" Target="../tags/tag227.xml"/><Relationship Id="rId14" Type="http://schemas.openxmlformats.org/officeDocument/2006/relationships/tags" Target="../tags/tag228.xml"/><Relationship Id="rId15" Type="http://schemas.openxmlformats.org/officeDocument/2006/relationships/tags" Target="../tags/tag229.xml"/><Relationship Id="rId16" Type="http://schemas.openxmlformats.org/officeDocument/2006/relationships/tags" Target="../tags/tag230.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tags" Target="../tags/tag250.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tags" Target="../tags/tag290.xml"/><Relationship Id="rId14" Type="http://schemas.openxmlformats.org/officeDocument/2006/relationships/tags" Target="../tags/tag291.xml"/><Relationship Id="rId15" Type="http://schemas.openxmlformats.org/officeDocument/2006/relationships/tags" Target="../tags/tag292.xml"/><Relationship Id="rId16" Type="http://schemas.openxmlformats.org/officeDocument/2006/relationships/tags" Target="../tags/tag293.xml"/><Relationship Id="rId17" Type="http://schemas.openxmlformats.org/officeDocument/2006/relationships/tags" Target="../tags/tag294.xml"/><Relationship Id="rId18" Type="http://schemas.openxmlformats.org/officeDocument/2006/relationships/tags" Target="../tags/tag295.xml"/><Relationship Id="rId19" Type="http://schemas.openxmlformats.org/officeDocument/2006/relationships/tags" Target="../tags/tag296.xml"/><Relationship Id="rId20" Type="http://schemas.openxmlformats.org/officeDocument/2006/relationships/tags" Target="../tags/tag297.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t>融资租赁行业工作总结与展望</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t>xxx,A CLICK TO UNLIMITED POSSIBILITES</a:t>
            </a:r>
            <a:endParaRPr altLang="zh-CN" dirty="0" lang="en-US"/>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xxx</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842" name="矩形: 圆角 31"/>
          <p:cNvSpPr/>
          <p:nvPr>
            <p:custDataLst>
              <p:tags r:id="rId1"/>
            </p:custDataLst>
          </p:nvPr>
        </p:nvSpPr>
        <p:spPr>
          <a:xfrm>
            <a:off x="728345"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44" name="任意多边形: 形状 91"/>
          <p:cNvSpPr/>
          <p:nvPr>
            <p:custDataLst>
              <p:tags r:id="rId2"/>
            </p:custDataLst>
          </p:nvPr>
        </p:nvSpPr>
        <p:spPr>
          <a:xfrm flipH="1">
            <a:off x="867410"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46" name="弧形 92"/>
          <p:cNvSpPr/>
          <p:nvPr>
            <p:custDataLst>
              <p:tags r:id="rId3"/>
            </p:custDataLst>
          </p:nvPr>
        </p:nvSpPr>
        <p:spPr>
          <a:xfrm rot="10800000" flipH="1">
            <a:off x="2262505"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48" name="序号"/>
          <p:cNvSpPr txBox="1"/>
          <p:nvPr>
            <p:custDataLst>
              <p:tags r:id="rId4"/>
            </p:custDataLst>
          </p:nvPr>
        </p:nvSpPr>
        <p:spPr>
          <a:xfrm>
            <a:off x="1767840"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01</a:t>
            </a:r>
            <a:endParaRPr b="1" sz="2600" lang="en-US">
              <a:gradFill>
                <a:gsLst>
                  <a:gs pos="0">
                    <a:schemeClr val="accent1"/>
                  </a:gs>
                  <a:gs pos="70000">
                    <a:schemeClr val="accent2"/>
                  </a:gs>
                </a:gsLst>
                <a:lin ang="5400000" scaled="0"/>
              </a:gradFill>
              <a:latin typeface="+mj-ea"/>
              <a:ea typeface="+mj-ea"/>
            </a:endParaRPr>
          </a:p>
        </p:txBody>
      </p:sp>
      <p:sp>
        <p:nvSpPr>
          <p:cNvPr id="1048850" name="项标题"/>
          <p:cNvSpPr txBox="1"/>
          <p:nvPr>
            <p:custDataLst>
              <p:tags r:id="rId5"/>
            </p:custDataLst>
          </p:nvPr>
        </p:nvSpPr>
        <p:spPr>
          <a:xfrm>
            <a:off x="901065" y="3348355"/>
            <a:ext cx="1477010" cy="1202055"/>
          </a:xfrm>
          <a:prstGeom prst="rect"/>
          <a:noFill/>
        </p:spPr>
        <p:txBody>
          <a:bodyPr anchor="b" bIns="0" lIns="0" rIns="0" rtlCol="0" tIns="0" wrap="square">
            <a:normAutofit/>
          </a:bodyPr>
          <a:p>
            <a:pPr fontAlgn="auto" indent="0">
              <a:lnSpc>
                <a:spcPct val="120000"/>
              </a:lnSpc>
            </a:pPr>
            <a:r>
              <a:rPr altLang="en-US" b="1" dirty="0" sz="2000" lang="zh-CN" spc="300">
                <a:gradFill>
                  <a:gsLst>
                    <a:gs pos="0">
                      <a:schemeClr val="accent1"/>
                    </a:gs>
                    <a:gs pos="70000">
                      <a:schemeClr val="accent2"/>
                    </a:gs>
                  </a:gsLst>
                  <a:lin ang="5400000" scaled="0"/>
                </a:gradFill>
                <a:latin typeface="+mj-ea"/>
                <a:ea typeface="+mj-ea"/>
              </a:rPr>
              <a:t>添加</a:t>
            </a:r>
            <a:endParaRPr altLang="en-US" b="1" dirty="0" sz="2000" lang="zh-CN" spc="300">
              <a:gradFill>
                <a:gsLst>
                  <a:gs pos="0">
                    <a:schemeClr val="accent1"/>
                  </a:gs>
                  <a:gs pos="70000">
                    <a:schemeClr val="accent2"/>
                  </a:gs>
                </a:gsLst>
                <a:lin ang="5400000" scaled="0"/>
              </a:gradFill>
              <a:latin typeface="+mj-ea"/>
              <a:ea typeface="+mj-ea"/>
            </a:endParaRPr>
          </a:p>
          <a:p>
            <a:pPr fontAlgn="auto" indent="0">
              <a:lnSpc>
                <a:spcPct val="120000"/>
              </a:lnSpc>
            </a:pPr>
            <a:r>
              <a:rPr altLang="en-US" b="1" dirty="0" sz="2000" lang="zh-CN" spc="300">
                <a:gradFill>
                  <a:gsLst>
                    <a:gs pos="0">
                      <a:schemeClr val="accent1"/>
                    </a:gs>
                    <a:gs pos="70000">
                      <a:schemeClr val="accent2"/>
                    </a:gs>
                  </a:gsLst>
                  <a:lin ang="5400000" scaled="0"/>
                </a:gradFill>
                <a:latin typeface="+mj-ea"/>
                <a:ea typeface="+mj-ea"/>
              </a:rPr>
              <a:t>目录标题</a:t>
            </a:r>
            <a:endParaRPr altLang="en-US" b="1" dirty="0" sz="2000" lang="zh-CN" spc="300">
              <a:gradFill>
                <a:gsLst>
                  <a:gs pos="0">
                    <a:schemeClr val="accent1"/>
                  </a:gs>
                  <a:gs pos="70000">
                    <a:schemeClr val="accent2"/>
                  </a:gs>
                </a:gsLst>
                <a:lin ang="5400000" scaled="0"/>
              </a:gradFill>
              <a:latin typeface="+mj-ea"/>
              <a:ea typeface="+mj-ea"/>
            </a:endParaRPr>
          </a:p>
        </p:txBody>
      </p:sp>
      <p:pic>
        <p:nvPicPr>
          <p:cNvPr id="2097167" name="图片 49" descr="343538343130363b343538383238323b32d1abd5c25fb3c9becd"/>
          <p:cNvPicPr>
            <a:picLocks noChangeAspect="1"/>
          </p:cNvPicPr>
          <p:nvPr>
            <p:custDataLst>
              <p:tags r:id="rId6"/>
            </p:custDataLst>
          </p:nvPr>
        </p:nvPicPr>
        <p:blipFill>
          <a:blip xmlns:r="http://schemas.openxmlformats.org/officeDocument/2006/relationships" r:embed="rId7" cstate="print"/>
          <a:stretch>
            <a:fillRect/>
          </a:stretch>
        </p:blipFill>
        <p:spPr>
          <a:xfrm>
            <a:off x="899160" y="2993390"/>
            <a:ext cx="431800" cy="431800"/>
          </a:xfrm>
          <a:prstGeom prst="rect"/>
        </p:spPr>
      </p:pic>
      <p:sp>
        <p:nvSpPr>
          <p:cNvPr id="1048852" name="矩形: 圆角 31"/>
          <p:cNvSpPr/>
          <p:nvPr>
            <p:custDataLst>
              <p:tags r:id="rId8"/>
            </p:custDataLst>
          </p:nvPr>
        </p:nvSpPr>
        <p:spPr>
          <a:xfrm>
            <a:off x="5093335"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54" name="任意多边形: 形状 91"/>
          <p:cNvSpPr/>
          <p:nvPr>
            <p:custDataLst>
              <p:tags r:id="rId9"/>
            </p:custDataLst>
          </p:nvPr>
        </p:nvSpPr>
        <p:spPr>
          <a:xfrm flipH="1">
            <a:off x="5232400"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56" name="弧形 20"/>
          <p:cNvSpPr/>
          <p:nvPr>
            <p:custDataLst>
              <p:tags r:id="rId10"/>
            </p:custDataLst>
          </p:nvPr>
        </p:nvSpPr>
        <p:spPr>
          <a:xfrm rot="10800000" flipH="1">
            <a:off x="6627495"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58" name="序号"/>
          <p:cNvSpPr txBox="1"/>
          <p:nvPr>
            <p:custDataLst>
              <p:tags r:id="rId11"/>
            </p:custDataLst>
          </p:nvPr>
        </p:nvSpPr>
        <p:spPr>
          <a:xfrm>
            <a:off x="6132830"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03</a:t>
            </a:r>
            <a:endParaRPr b="1" sz="2600" lang="en-US">
              <a:gradFill>
                <a:gsLst>
                  <a:gs pos="0">
                    <a:schemeClr val="accent1"/>
                  </a:gs>
                  <a:gs pos="70000">
                    <a:schemeClr val="accent2"/>
                  </a:gs>
                </a:gsLst>
                <a:lin ang="5400000" scaled="0"/>
              </a:gradFill>
              <a:latin typeface="+mj-ea"/>
              <a:ea typeface="+mj-ea"/>
            </a:endParaRPr>
          </a:p>
        </p:txBody>
      </p:sp>
      <p:sp>
        <p:nvSpPr>
          <p:cNvPr id="1048860" name="项标题"/>
          <p:cNvSpPr txBox="1"/>
          <p:nvPr>
            <p:custDataLst>
              <p:tags r:id="rId12"/>
            </p:custDataLst>
          </p:nvPr>
        </p:nvSpPr>
        <p:spPr>
          <a:xfrm>
            <a:off x="5266055" y="3348355"/>
            <a:ext cx="1477010" cy="1202055"/>
          </a:xfrm>
          <a:prstGeom prst="rect"/>
          <a:noFill/>
        </p:spPr>
        <p:txBody>
          <a:bodyPr anchor="b" bIns="0" lIns="0" rIns="0" rtlCol="0" tIns="0" wrap="square">
            <a:normAutofit/>
          </a:bodyPr>
          <a:p>
            <a:pPr fontAlgn="auto" indent="0">
              <a:lnSpc>
                <a:spcPct val="120000"/>
              </a:lnSpc>
            </a:pPr>
            <a:r>
              <a:rPr altLang="en-US" b="1" dirty="0" sz="2000" lang="zh-CN" spc="300">
                <a:gradFill>
                  <a:gsLst>
                    <a:gs pos="0">
                      <a:schemeClr val="accent1"/>
                    </a:gs>
                    <a:gs pos="70000">
                      <a:schemeClr val="accent2"/>
                    </a:gs>
                  </a:gsLst>
                  <a:lin ang="5400000" scaled="0"/>
                </a:gradFill>
                <a:latin typeface="+mj-ea"/>
                <a:ea typeface="+mj-ea"/>
              </a:rPr>
              <a:t>融资租赁行业工作总结</a:t>
            </a:r>
            <a:endParaRPr altLang="en-US" b="1" dirty="0" sz="2000" lang="zh-CN" spc="300">
              <a:gradFill>
                <a:gsLst>
                  <a:gs pos="0">
                    <a:schemeClr val="accent1"/>
                  </a:gs>
                  <a:gs pos="70000">
                    <a:schemeClr val="accent2"/>
                  </a:gs>
                </a:gsLst>
                <a:lin ang="5400000" scaled="0"/>
              </a:gradFill>
              <a:latin typeface="+mj-ea"/>
              <a:ea typeface="+mj-ea"/>
            </a:endParaRPr>
          </a:p>
        </p:txBody>
      </p:sp>
      <p:pic>
        <p:nvPicPr>
          <p:cNvPr id="2097169" name="图片 50" descr="343538343130363b343538383332393bbbf0bcfd"/>
          <p:cNvPicPr>
            <a:picLocks noChangeAspect="1"/>
          </p:cNvPicPr>
          <p:nvPr>
            <p:custDataLst>
              <p:tags r:id="rId13"/>
            </p:custDataLst>
          </p:nvPr>
        </p:nvPicPr>
        <p:blipFill>
          <a:blip xmlns:r="http://schemas.openxmlformats.org/officeDocument/2006/relationships" r:embed="rId14" cstate="print"/>
          <a:stretch>
            <a:fillRect/>
          </a:stretch>
        </p:blipFill>
        <p:spPr>
          <a:xfrm>
            <a:off x="5265420" y="2993390"/>
            <a:ext cx="431800" cy="431800"/>
          </a:xfrm>
          <a:prstGeom prst="rect"/>
        </p:spPr>
      </p:pic>
      <p:sp>
        <p:nvSpPr>
          <p:cNvPr id="1048862" name="矩形: 圆角 31"/>
          <p:cNvSpPr/>
          <p:nvPr>
            <p:custDataLst>
              <p:tags r:id="rId15"/>
            </p:custDataLst>
          </p:nvPr>
        </p:nvSpPr>
        <p:spPr>
          <a:xfrm>
            <a:off x="2910840"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64" name="任意多边形: 形状 91"/>
          <p:cNvSpPr/>
          <p:nvPr>
            <p:custDataLst>
              <p:tags r:id="rId16"/>
            </p:custDataLst>
          </p:nvPr>
        </p:nvSpPr>
        <p:spPr>
          <a:xfrm flipH="1">
            <a:off x="3049905"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66" name="弧形 12"/>
          <p:cNvSpPr/>
          <p:nvPr>
            <p:custDataLst>
              <p:tags r:id="rId17"/>
            </p:custDataLst>
          </p:nvPr>
        </p:nvSpPr>
        <p:spPr>
          <a:xfrm rot="10800000" flipH="1">
            <a:off x="4445000"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68" name="序号"/>
          <p:cNvSpPr txBox="1"/>
          <p:nvPr>
            <p:custDataLst>
              <p:tags r:id="rId18"/>
            </p:custDataLst>
          </p:nvPr>
        </p:nvSpPr>
        <p:spPr>
          <a:xfrm>
            <a:off x="3950335"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02</a:t>
            </a:r>
            <a:endParaRPr b="1" sz="2600" lang="en-US">
              <a:gradFill>
                <a:gsLst>
                  <a:gs pos="0">
                    <a:schemeClr val="accent1"/>
                  </a:gs>
                  <a:gs pos="70000">
                    <a:schemeClr val="accent2"/>
                  </a:gs>
                </a:gsLst>
                <a:lin ang="5400000" scaled="0"/>
              </a:gradFill>
              <a:latin typeface="+mj-ea"/>
              <a:ea typeface="+mj-ea"/>
            </a:endParaRPr>
          </a:p>
        </p:txBody>
      </p:sp>
      <p:sp>
        <p:nvSpPr>
          <p:cNvPr id="1048870" name="项标题"/>
          <p:cNvSpPr txBox="1"/>
          <p:nvPr>
            <p:custDataLst>
              <p:tags r:id="rId19"/>
            </p:custDataLst>
          </p:nvPr>
        </p:nvSpPr>
        <p:spPr>
          <a:xfrm>
            <a:off x="3083560" y="3348355"/>
            <a:ext cx="1477010" cy="1202055"/>
          </a:xfrm>
          <a:prstGeom prst="rect"/>
          <a:noFill/>
        </p:spPr>
        <p:txBody>
          <a:bodyPr anchor="b" bIns="0" lIns="0" rIns="0" rtlCol="0" tIns="0" wrap="square">
            <a:normAutofit/>
          </a:bodyPr>
          <a:p>
            <a:pPr fontAlgn="auto" indent="0">
              <a:lnSpc>
                <a:spcPct val="120000"/>
              </a:lnSpc>
            </a:pPr>
            <a:r>
              <a:rPr altLang="en-US" b="1" dirty="0" sz="2000" lang="zh-CN" spc="300">
                <a:gradFill>
                  <a:gsLst>
                    <a:gs pos="0">
                      <a:schemeClr val="accent1"/>
                    </a:gs>
                    <a:gs pos="70000">
                      <a:schemeClr val="accent2"/>
                    </a:gs>
                  </a:gsLst>
                  <a:lin ang="5400000" scaled="0"/>
                </a:gradFill>
                <a:latin typeface="+mj-ea"/>
                <a:ea typeface="+mj-ea"/>
              </a:rPr>
              <a:t>融资租赁行业概述</a:t>
            </a:r>
            <a:endParaRPr altLang="en-US" b="1" dirty="0" sz="2000" lang="zh-CN" spc="300">
              <a:gradFill>
                <a:gsLst>
                  <a:gs pos="0">
                    <a:schemeClr val="accent1"/>
                  </a:gs>
                  <a:gs pos="70000">
                    <a:schemeClr val="accent2"/>
                  </a:gs>
                </a:gsLst>
                <a:lin ang="5400000" scaled="0"/>
              </a:gradFill>
              <a:latin typeface="+mj-ea"/>
              <a:ea typeface="+mj-ea"/>
            </a:endParaRPr>
          </a:p>
        </p:txBody>
      </p:sp>
      <p:pic>
        <p:nvPicPr>
          <p:cNvPr id="2097171" name="图片 51" descr="343538343130363b343538383330333bb6d4bbb0"/>
          <p:cNvPicPr>
            <a:picLocks noChangeAspect="1"/>
          </p:cNvPicPr>
          <p:nvPr>
            <p:custDataLst>
              <p:tags r:id="rId20"/>
            </p:custDataLst>
          </p:nvPr>
        </p:nvPicPr>
        <p:blipFill>
          <a:blip xmlns:r="http://schemas.openxmlformats.org/officeDocument/2006/relationships" r:embed="rId21" cstate="print"/>
          <a:stretch>
            <a:fillRect/>
          </a:stretch>
        </p:blipFill>
        <p:spPr>
          <a:xfrm>
            <a:off x="3082290" y="2993390"/>
            <a:ext cx="431800" cy="431800"/>
          </a:xfrm>
          <a:prstGeom prst="rect"/>
        </p:spPr>
      </p:pic>
      <p:sp>
        <p:nvSpPr>
          <p:cNvPr id="1048872" name="矩形: 圆角 31"/>
          <p:cNvSpPr/>
          <p:nvPr>
            <p:custDataLst>
              <p:tags r:id="rId22"/>
            </p:custDataLst>
          </p:nvPr>
        </p:nvSpPr>
        <p:spPr>
          <a:xfrm>
            <a:off x="7275830"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74" name="任意多边形: 形状 91"/>
          <p:cNvSpPr/>
          <p:nvPr>
            <p:custDataLst>
              <p:tags r:id="rId23"/>
            </p:custDataLst>
          </p:nvPr>
        </p:nvSpPr>
        <p:spPr>
          <a:xfrm flipH="1">
            <a:off x="7414895"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76" name="弧形 28"/>
          <p:cNvSpPr/>
          <p:nvPr>
            <p:custDataLst>
              <p:tags r:id="rId24"/>
            </p:custDataLst>
          </p:nvPr>
        </p:nvSpPr>
        <p:spPr>
          <a:xfrm rot="10800000" flipH="1">
            <a:off x="8809990"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78" name="序号"/>
          <p:cNvSpPr txBox="1"/>
          <p:nvPr>
            <p:custDataLst>
              <p:tags r:id="rId25"/>
            </p:custDataLst>
          </p:nvPr>
        </p:nvSpPr>
        <p:spPr>
          <a:xfrm>
            <a:off x="8315325"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04</a:t>
            </a:r>
            <a:endParaRPr b="1" sz="2600" lang="en-US">
              <a:gradFill>
                <a:gsLst>
                  <a:gs pos="0">
                    <a:schemeClr val="accent1"/>
                  </a:gs>
                  <a:gs pos="70000">
                    <a:schemeClr val="accent2"/>
                  </a:gs>
                </a:gsLst>
                <a:lin ang="5400000" scaled="0"/>
              </a:gradFill>
              <a:latin typeface="+mj-ea"/>
              <a:ea typeface="+mj-ea"/>
            </a:endParaRPr>
          </a:p>
        </p:txBody>
      </p:sp>
      <p:sp>
        <p:nvSpPr>
          <p:cNvPr id="1048880" name="项标题"/>
          <p:cNvSpPr txBox="1"/>
          <p:nvPr>
            <p:custDataLst>
              <p:tags r:id="rId26"/>
            </p:custDataLst>
          </p:nvPr>
        </p:nvSpPr>
        <p:spPr>
          <a:xfrm>
            <a:off x="7448550" y="3348355"/>
            <a:ext cx="1477010" cy="1202055"/>
          </a:xfrm>
          <a:prstGeom prst="rect"/>
          <a:noFill/>
        </p:spPr>
        <p:txBody>
          <a:bodyPr anchor="b" bIns="0" lIns="0" rIns="0" rtlCol="0" tIns="0" wrap="square">
            <a:normAutofit/>
          </a:bodyPr>
          <a:p>
            <a:pPr fontAlgn="auto" indent="0">
              <a:lnSpc>
                <a:spcPct val="120000"/>
              </a:lnSpc>
            </a:pPr>
            <a:r>
              <a:rPr altLang="en-US" b="1" dirty="0" sz="2000" lang="zh-CN" spc="300">
                <a:gradFill>
                  <a:gsLst>
                    <a:gs pos="0">
                      <a:schemeClr val="accent1"/>
                    </a:gs>
                    <a:gs pos="70000">
                      <a:schemeClr val="accent2"/>
                    </a:gs>
                  </a:gsLst>
                  <a:lin ang="5400000" scaled="0"/>
                </a:gradFill>
                <a:latin typeface="+mj-ea"/>
                <a:ea typeface="+mj-ea"/>
              </a:rPr>
              <a:t>融资租赁行业展望</a:t>
            </a:r>
            <a:endParaRPr altLang="en-US" b="1" dirty="0" sz="2000" lang="zh-CN" spc="300">
              <a:gradFill>
                <a:gsLst>
                  <a:gs pos="0">
                    <a:schemeClr val="accent1"/>
                  </a:gs>
                  <a:gs pos="70000">
                    <a:schemeClr val="accent2"/>
                  </a:gs>
                </a:gsLst>
                <a:lin ang="5400000" scaled="0"/>
              </a:gradFill>
              <a:latin typeface="+mj-ea"/>
              <a:ea typeface="+mj-ea"/>
            </a:endParaRPr>
          </a:p>
        </p:txBody>
      </p:sp>
      <p:pic>
        <p:nvPicPr>
          <p:cNvPr id="2097173" name="图片 52" descr="343538343130363b343538383334303bccf5d0cecdbc"/>
          <p:cNvPicPr>
            <a:picLocks noChangeAspect="1"/>
          </p:cNvPicPr>
          <p:nvPr>
            <p:custDataLst>
              <p:tags r:id="rId27"/>
            </p:custDataLst>
          </p:nvPr>
        </p:nvPicPr>
        <p:blipFill>
          <a:blip xmlns:r="http://schemas.openxmlformats.org/officeDocument/2006/relationships" r:embed="rId28" cstate="print"/>
          <a:stretch>
            <a:fillRect/>
          </a:stretch>
        </p:blipFill>
        <p:spPr>
          <a:xfrm>
            <a:off x="7448550" y="2993390"/>
            <a:ext cx="431800" cy="431800"/>
          </a:xfrm>
          <a:prstGeom prst="rect"/>
        </p:spPr>
      </p:pic>
      <p:sp>
        <p:nvSpPr>
          <p:cNvPr id="1048882" name="矩形: 圆角 31"/>
          <p:cNvSpPr/>
          <p:nvPr>
            <p:custDataLst>
              <p:tags r:id="rId29"/>
            </p:custDataLst>
          </p:nvPr>
        </p:nvSpPr>
        <p:spPr>
          <a:xfrm>
            <a:off x="9458325"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84" name="任意多边形: 形状 91"/>
          <p:cNvSpPr/>
          <p:nvPr>
            <p:custDataLst>
              <p:tags r:id="rId30"/>
            </p:custDataLst>
          </p:nvPr>
        </p:nvSpPr>
        <p:spPr>
          <a:xfrm flipH="1">
            <a:off x="9597390"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86" name="弧形 35"/>
          <p:cNvSpPr/>
          <p:nvPr>
            <p:custDataLst>
              <p:tags r:id="rId31"/>
            </p:custDataLst>
          </p:nvPr>
        </p:nvSpPr>
        <p:spPr>
          <a:xfrm rot="10800000" flipH="1">
            <a:off x="10992485"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88" name="序号"/>
          <p:cNvSpPr txBox="1"/>
          <p:nvPr>
            <p:custDataLst>
              <p:tags r:id="rId32"/>
            </p:custDataLst>
          </p:nvPr>
        </p:nvSpPr>
        <p:spPr>
          <a:xfrm>
            <a:off x="10497185"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05</a:t>
            </a:r>
            <a:endParaRPr b="1" sz="2600" lang="en-US">
              <a:gradFill>
                <a:gsLst>
                  <a:gs pos="0">
                    <a:schemeClr val="accent1"/>
                  </a:gs>
                  <a:gs pos="70000">
                    <a:schemeClr val="accent2"/>
                  </a:gs>
                </a:gsLst>
                <a:lin ang="5400000" scaled="0"/>
              </a:gradFill>
              <a:latin typeface="+mj-ea"/>
              <a:ea typeface="+mj-ea"/>
            </a:endParaRPr>
          </a:p>
        </p:txBody>
      </p:sp>
      <p:sp>
        <p:nvSpPr>
          <p:cNvPr id="1048890" name="项标题"/>
          <p:cNvSpPr txBox="1"/>
          <p:nvPr>
            <p:custDataLst>
              <p:tags r:id="rId33"/>
            </p:custDataLst>
          </p:nvPr>
        </p:nvSpPr>
        <p:spPr>
          <a:xfrm>
            <a:off x="9631045" y="3348355"/>
            <a:ext cx="1477010" cy="1202055"/>
          </a:xfrm>
          <a:prstGeom prst="rect"/>
          <a:noFill/>
        </p:spPr>
        <p:txBody>
          <a:bodyPr anchor="b" bIns="0" lIns="0" rIns="0" rtlCol="0" tIns="0" wrap="square">
            <a:normAutofit fontScale="9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融资租赁行业未来挑战与应对策略</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5" name="图片 53" descr="32313538333630393b32313538333732303bcad5b2d8bfceb3cc"/>
          <p:cNvPicPr>
            <a:picLocks noChangeAspect="1"/>
          </p:cNvPicPr>
          <p:nvPr>
            <p:custDataLst>
              <p:tags r:id="rId34"/>
            </p:custDataLst>
          </p:nvPr>
        </p:nvPicPr>
        <p:blipFill>
          <a:blip xmlns:r="http://schemas.openxmlformats.org/officeDocument/2006/relationships" r:embed="rId35" cstate="print"/>
          <a:stretch>
            <a:fillRect/>
          </a:stretch>
        </p:blipFill>
        <p:spPr>
          <a:xfrm>
            <a:off x="9631680" y="2992755"/>
            <a:ext cx="431800" cy="431800"/>
          </a:xfrm>
          <a:prstGeom prst="rect"/>
        </p:spPr>
      </p:pic>
      <p:sp>
        <p:nvSpPr>
          <p:cNvPr id="1048892" name="标题"/>
          <p:cNvSpPr>
            <a:spLocks noGrp="1"/>
          </p:cNvSpPr>
          <p:nvPr>
            <p:ph type="title"/>
            <p:custDataLst>
              <p:tags r:id="rId36"/>
            </p:custDataLst>
          </p:nvPr>
        </p:nvSpPr>
        <p:spPr/>
        <p:txBody>
          <a:bodyPr/>
          <a:p>
            <a:r>
              <a:rPr altLang="en-US" dirty="0" lang="zh-CN"/>
              <a:t>目录</a:t>
            </a:r>
            <a:endParaRPr altLang="en-US" dirty="0" lang="zh-CN"/>
          </a:p>
        </p:txBody>
      </p:sp>
      <p:sp>
        <p:nvSpPr>
          <p:cNvPr id="1048894" name="副标题"/>
          <p:cNvSpPr>
            <a:spLocks noGrp="1"/>
          </p:cNvSpPr>
          <p:nvPr>
            <p:ph type="body" idx="1"/>
            <p:custDataLst>
              <p:tags r:id="rId37"/>
            </p:custDataLst>
          </p:nvPr>
        </p:nvSpPr>
        <p:spPr/>
        <p:txBody>
          <a:bodyPr/>
          <a:p>
            <a:r>
              <a:rPr altLang="en-US" dirty="0" lang="zh-CN"/>
              <a:t>CONTENTS</a:t>
            </a:r>
            <a:endParaRPr altLang="en-US" dirty="0" lang="zh-CN"/>
          </a:p>
        </p:txBody>
      </p:sp>
    </p:spTree>
    <p:custDataLst>
      <p:tags r:id="rId38"/>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946" name="标题"/>
          <p:cNvSpPr>
            <a:spLocks noGrp="1"/>
          </p:cNvSpPr>
          <p:nvPr>
            <p:ph type="title"/>
            <p:custDataLst>
              <p:tags r:id="rId1"/>
            </p:custDataLst>
          </p:nvPr>
        </p:nvSpPr>
        <p:spPr/>
        <p:txBody>
          <a:bodyPr/>
          <a:p>
            <a:r>
              <a:rPr altLang="en-US" dirty="0" lang="zh-CN"/>
              <a:t>添加章节标题</a:t>
            </a:r>
            <a:endParaRPr altLang="en-US" dirty="0" lang="zh-CN"/>
          </a:p>
        </p:txBody>
      </p:sp>
      <p:sp>
        <p:nvSpPr>
          <p:cNvPr id="1048948"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9008" name="标题"/>
          <p:cNvSpPr>
            <a:spLocks noGrp="1"/>
          </p:cNvSpPr>
          <p:nvPr>
            <p:ph type="title"/>
            <p:custDataLst>
              <p:tags r:id="rId1"/>
            </p:custDataLst>
          </p:nvPr>
        </p:nvSpPr>
        <p:spPr/>
        <p:txBody>
          <a:bodyPr/>
          <a:p>
            <a:r>
              <a:rPr altLang="en-US" dirty="0" lang="zh-CN"/>
              <a:t>融资租赁行业概述</a:t>
            </a:r>
            <a:endParaRPr altLang="en-US" dirty="0" lang="zh-CN"/>
          </a:p>
        </p:txBody>
      </p:sp>
      <p:sp>
        <p:nvSpPr>
          <p:cNvPr id="1049010"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100" name="标题 1"/>
          <p:cNvSpPr>
            <a:spLocks noGrp="1"/>
          </p:cNvSpPr>
          <p:nvPr>
            <p:ph type="title"/>
          </p:nvPr>
        </p:nvSpPr>
        <p:spPr/>
        <p:txBody>
          <a:bodyPr/>
          <a:p>
            <a:r>
              <a:rPr altLang="en-US" lang="zh-CN"/>
              <a:t>行业定义与发展历程</a:t>
            </a:r>
            <a:endParaRPr altLang="en-US" lang="zh-CN"/>
          </a:p>
        </p:txBody>
      </p:sp>
      <p:sp>
        <p:nvSpPr>
          <p:cNvPr id="104910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0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融资租赁的定义和特点</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0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1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融资租赁行业的发展历程</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1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1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融资租赁行业的主要业务模式</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1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2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融资租赁行业在经济发展中的作用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160" name="标题 1"/>
          <p:cNvSpPr>
            <a:spLocks noGrp="1"/>
          </p:cNvSpPr>
          <p:nvPr>
            <p:ph type="title"/>
          </p:nvPr>
        </p:nvSpPr>
        <p:spPr/>
        <p:txBody>
          <a:bodyPr/>
          <a:p>
            <a:r>
              <a:rPr altLang="en-US" lang="zh-CN"/>
              <a:t>行业规模与增长趋势</a:t>
            </a:r>
            <a:endParaRPr altLang="en-US" lang="zh-CN"/>
          </a:p>
        </p:txBody>
      </p:sp>
      <p:sp>
        <p:nvSpPr>
          <p:cNvPr id="104916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6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6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6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7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7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7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7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7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主要驱动因素：政策支持、经济发展等</a:t>
            </a:r>
            <a:endParaRPr altLang="en-US" dirty="0" sz="2400" lang="zh-CN">
              <a:latin typeface="+mn-ea"/>
              <a:ea typeface="+mn-ea"/>
            </a:endParaRPr>
          </a:p>
        </p:txBody>
      </p:sp>
      <p:sp>
        <p:nvSpPr>
          <p:cNvPr id="104918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行业前景：未来发展趋势及挑战</a:t>
            </a:r>
            <a:endParaRPr altLang="en-US" dirty="0" sz="2400" lang="zh-CN">
              <a:latin typeface="+mn-ea"/>
              <a:ea typeface="+mn-ea"/>
            </a:endParaRPr>
          </a:p>
        </p:txBody>
      </p:sp>
      <p:sp>
        <p:nvSpPr>
          <p:cNvPr id="104918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融资租赁行业规模：全球与中国市场规模对比</a:t>
            </a:r>
            <a:endParaRPr altLang="en-US" dirty="0" sz="2400" lang="zh-CN">
              <a:latin typeface="+mn-ea"/>
              <a:ea typeface="+mn-ea"/>
            </a:endParaRPr>
          </a:p>
        </p:txBody>
      </p:sp>
      <p:sp>
        <p:nvSpPr>
          <p:cNvPr id="104918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增长趋势：过去几年增长率及未来预测</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220" name="标题 1"/>
          <p:cNvSpPr>
            <a:spLocks noGrp="1"/>
          </p:cNvSpPr>
          <p:nvPr>
            <p:ph type="title"/>
          </p:nvPr>
        </p:nvSpPr>
        <p:spPr/>
        <p:txBody>
          <a:bodyPr/>
          <a:p>
            <a:r>
              <a:rPr altLang="en-US" lang="zh-CN"/>
              <a:t>主要参与者与竞争格局</a:t>
            </a:r>
            <a:endParaRPr altLang="en-US" lang="zh-CN"/>
          </a:p>
        </p:txBody>
      </p:sp>
      <p:sp>
        <p:nvSpPr>
          <p:cNvPr id="104922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主要参与者：银行、保险公司、租赁公司等</a:t>
            </a:r>
            <a:endParaRPr altLang="en-US" dirty="0" sz="1200" lang="zh-CN" spc="150">
              <a:solidFill>
                <a:schemeClr val="tx1">
                  <a:lumMod val="65000"/>
                  <a:lumOff val="35000"/>
                </a:schemeClr>
              </a:solidFill>
              <a:latin typeface="+mn-ea"/>
              <a:sym typeface="+mn-ea"/>
            </a:endParaRPr>
          </a:p>
        </p:txBody>
      </p:sp>
      <p:sp>
        <p:nvSpPr>
          <p:cNvPr id="104922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竞争格局：融资租赁行业市场集中度较高，大型企业占据主导地位</a:t>
            </a:r>
            <a:endParaRPr altLang="en-US" dirty="0" sz="1200" lang="zh-CN" spc="150">
              <a:solidFill>
                <a:schemeClr val="tx1">
                  <a:lumMod val="65000"/>
                  <a:lumOff val="35000"/>
                </a:schemeClr>
              </a:solidFill>
              <a:latin typeface="+mn-ea"/>
              <a:sym typeface="+mn-ea"/>
            </a:endParaRPr>
          </a:p>
        </p:txBody>
      </p:sp>
      <p:sp>
        <p:nvSpPr>
          <p:cNvPr id="104922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行业规模：融资租赁行业规模不断扩大，成为金融领域的重要分支</a:t>
            </a:r>
            <a:endParaRPr altLang="en-US" dirty="0" sz="1200" lang="zh-CN" spc="150">
              <a:solidFill>
                <a:schemeClr val="tx1">
                  <a:lumMod val="65000"/>
                  <a:lumOff val="35000"/>
                </a:schemeClr>
              </a:solidFill>
              <a:latin typeface="+mn-ea"/>
              <a:sym typeface="+mn-ea"/>
            </a:endParaRPr>
          </a:p>
        </p:txBody>
      </p:sp>
      <p:sp>
        <p:nvSpPr>
          <p:cNvPr id="104922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发展趋势：融资租赁行业将朝着专业化、规范化、国际化的方向发展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64" name="标题"/>
          <p:cNvSpPr>
            <a:spLocks noGrp="1"/>
          </p:cNvSpPr>
          <p:nvPr>
            <p:ph type="title"/>
            <p:custDataLst>
              <p:tags r:id="rId1"/>
            </p:custDataLst>
          </p:nvPr>
        </p:nvSpPr>
        <p:spPr/>
        <p:txBody>
          <a:bodyPr/>
          <a:p>
            <a:r>
              <a:rPr altLang="en-US" dirty="0" lang="zh-CN"/>
              <a:t>融资租赁行业工作总结</a:t>
            </a:r>
            <a:endParaRPr altLang="en-US" dirty="0" lang="zh-CN"/>
          </a:p>
        </p:txBody>
      </p:sp>
      <p:sp>
        <p:nvSpPr>
          <p:cNvPr id="1049266"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356" name="标题 1"/>
          <p:cNvSpPr>
            <a:spLocks noGrp="1"/>
          </p:cNvSpPr>
          <p:nvPr>
            <p:ph type="title"/>
          </p:nvPr>
        </p:nvSpPr>
        <p:spPr/>
        <p:txBody>
          <a:bodyPr/>
          <a:p>
            <a:r>
              <a:rPr altLang="en-US" lang="zh-CN"/>
              <a:t>行业政策与监管环境</a:t>
            </a:r>
            <a:endParaRPr altLang="en-US" lang="zh-CN"/>
          </a:p>
        </p:txBody>
      </p:sp>
      <p:sp>
        <p:nvSpPr>
          <p:cNvPr id="104935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行业政策：国家对融资租赁行业的政策支持和监管要求</a:t>
            </a:r>
            <a:endParaRPr altLang="en-US" dirty="0" sz="2000" lang="zh-CN" spc="150">
              <a:solidFill>
                <a:schemeClr val="tx1">
                  <a:lumMod val="85000"/>
                  <a:lumOff val="15000"/>
                </a:schemeClr>
              </a:solidFill>
              <a:latin typeface="+mn-ea"/>
              <a:sym typeface="+mn-ea"/>
            </a:endParaRPr>
          </a:p>
        </p:txBody>
      </p:sp>
      <p:sp>
        <p:nvSpPr>
          <p:cNvPr id="104936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监管环境：监管机构对融资租赁行业的监管力度和监管措施</a:t>
            </a:r>
            <a:endParaRPr altLang="en-US" dirty="0" sz="2000" lang="zh-CN" spc="150">
              <a:solidFill>
                <a:schemeClr val="tx1">
                  <a:lumMod val="85000"/>
                  <a:lumOff val="15000"/>
                </a:schemeClr>
              </a:solidFill>
              <a:latin typeface="+mn-ea"/>
              <a:sym typeface="+mn-ea"/>
            </a:endParaRPr>
          </a:p>
        </p:txBody>
      </p:sp>
      <p:sp>
        <p:nvSpPr>
          <p:cNvPr id="104937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行业自律：融资租赁行业自律组织的作用和影响</a:t>
            </a:r>
            <a:endParaRPr altLang="en-US" dirty="0" sz="2000" lang="zh-CN" spc="150">
              <a:solidFill>
                <a:schemeClr val="tx1">
                  <a:lumMod val="85000"/>
                  <a:lumOff val="15000"/>
                </a:schemeClr>
              </a:solidFill>
              <a:latin typeface="+mn-ea"/>
              <a:sym typeface="+mn-ea"/>
            </a:endParaRPr>
          </a:p>
        </p:txBody>
      </p:sp>
      <p:sp>
        <p:nvSpPr>
          <p:cNvPr id="104937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行业发展趋势：融资租赁行业未来的发展趋势和前景展望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416" name="标题 1"/>
          <p:cNvSpPr>
            <a:spLocks noGrp="1"/>
          </p:cNvSpPr>
          <p:nvPr>
            <p:ph type="title"/>
          </p:nvPr>
        </p:nvSpPr>
        <p:spPr/>
        <p:txBody>
          <a:bodyPr/>
          <a:p>
            <a:r>
              <a:rPr altLang="en-US" lang="zh-CN"/>
              <a:t>行业风险与挑战</a:t>
            </a:r>
            <a:endParaRPr altLang="en-US" lang="zh-CN"/>
          </a:p>
        </p:txBody>
      </p:sp>
      <p:sp>
        <p:nvSpPr>
          <p:cNvPr id="104941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宏观经济波动：融资租赁行业受宏观经济波动影响较大，如经济增长放缓、政策调整等</a:t>
            </a:r>
            <a:endParaRPr altLang="en-US" dirty="0" sz="2000" lang="zh-CN" spc="150">
              <a:solidFill>
                <a:schemeClr val="tx1">
                  <a:lumMod val="85000"/>
                  <a:lumOff val="15000"/>
                </a:schemeClr>
              </a:solidFill>
              <a:latin typeface="+mn-ea"/>
              <a:sym typeface="+mn-ea"/>
            </a:endParaRPr>
          </a:p>
        </p:txBody>
      </p:sp>
      <p:sp>
        <p:nvSpPr>
          <p:cNvPr id="104942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监管政策变化：监管政策的变化对融资租赁行业产生重大影响，如监管趋严、政策调整等</a:t>
            </a:r>
            <a:endParaRPr altLang="en-US" dirty="0" sz="2000" lang="zh-CN" spc="150">
              <a:solidFill>
                <a:schemeClr val="tx1">
                  <a:lumMod val="85000"/>
                  <a:lumOff val="15000"/>
                </a:schemeClr>
              </a:solidFill>
              <a:latin typeface="+mn-ea"/>
              <a:sym typeface="+mn-ea"/>
            </a:endParaRPr>
          </a:p>
        </p:txBody>
      </p:sp>
      <p:sp>
        <p:nvSpPr>
          <p:cNvPr id="104943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市场竞争加剧：随着融资租赁行业的快速发展，市场竞争日益激烈，企业需要不断提高自身竞争力</a:t>
            </a:r>
            <a:endParaRPr altLang="en-US" dirty="0" sz="2000" lang="zh-CN" spc="150">
              <a:solidFill>
                <a:schemeClr val="tx1">
                  <a:lumMod val="85000"/>
                  <a:lumOff val="15000"/>
                </a:schemeClr>
              </a:solidFill>
              <a:latin typeface="+mn-ea"/>
              <a:sym typeface="+mn-ea"/>
            </a:endParaRPr>
          </a:p>
        </p:txBody>
      </p:sp>
      <p:sp>
        <p:nvSpPr>
          <p:cNvPr id="104943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信用风险：融资租赁业务涉及的信用风险较高，需要企业加强风险管理，确保业务稳健发展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476" name="标题 1"/>
          <p:cNvSpPr>
            <a:spLocks noGrp="1"/>
          </p:cNvSpPr>
          <p:nvPr>
            <p:ph type="title"/>
          </p:nvPr>
        </p:nvSpPr>
        <p:spPr/>
        <p:txBody>
          <a:bodyPr/>
          <a:p>
            <a:r>
              <a:rPr altLang="en-US" lang="zh-CN"/>
              <a:t>行业创新与技术应用</a:t>
            </a:r>
            <a:endParaRPr altLang="en-US" lang="zh-CN"/>
          </a:p>
        </p:txBody>
      </p:sp>
      <p:sp>
        <p:nvSpPr>
          <p:cNvPr id="104947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行业创新：融资租赁行业在产品、服务、模式等方面的创新</a:t>
            </a:r>
            <a:endParaRPr altLang="en-US" dirty="0" sz="1200" lang="zh-CN" spc="150">
              <a:solidFill>
                <a:schemeClr val="tx1">
                  <a:lumMod val="85000"/>
                  <a:lumOff val="15000"/>
                </a:schemeClr>
              </a:solidFill>
              <a:latin typeface="+mn-ea"/>
              <a:sym typeface="+mn-ea"/>
            </a:endParaRPr>
          </a:p>
        </p:txBody>
      </p:sp>
      <p:sp>
        <p:nvSpPr>
          <p:cNvPr id="104948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8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8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技术应用：信息技术、大数据、人工智能等技术在融资租赁行业的应用及其效果</a:t>
            </a:r>
            <a:endParaRPr altLang="en-US" dirty="0" sz="1200" lang="zh-CN" spc="150">
              <a:solidFill>
                <a:schemeClr val="tx1">
                  <a:lumMod val="85000"/>
                  <a:lumOff val="15000"/>
                </a:schemeClr>
              </a:solidFill>
              <a:latin typeface="+mn-ea"/>
              <a:sym typeface="+mn-ea"/>
            </a:endParaRPr>
          </a:p>
        </p:txBody>
      </p:sp>
      <p:sp>
        <p:nvSpPr>
          <p:cNvPr id="104948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8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9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创新与技术应用对行业发展的推动作用</a:t>
            </a:r>
            <a:endParaRPr altLang="en-US" dirty="0" sz="1200" lang="zh-CN" spc="150">
              <a:solidFill>
                <a:schemeClr val="tx1">
                  <a:lumMod val="85000"/>
                  <a:lumOff val="15000"/>
                </a:schemeClr>
              </a:solidFill>
              <a:latin typeface="+mn-ea"/>
              <a:sym typeface="+mn-ea"/>
            </a:endParaRPr>
          </a:p>
        </p:txBody>
      </p:sp>
      <p:sp>
        <p:nvSpPr>
          <p:cNvPr id="104949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9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9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未来行业创新与技术应用的方向和挑战</a:t>
            </a:r>
            <a:endParaRPr altLang="en-US" dirty="0" sz="1200" lang="zh-CN" spc="150">
              <a:solidFill>
                <a:schemeClr val="tx1">
                  <a:lumMod val="85000"/>
                  <a:lumOff val="15000"/>
                </a:schemeClr>
              </a:solidFill>
              <a:latin typeface="+mn-ea"/>
              <a:sym typeface="+mn-ea"/>
            </a:endParaRPr>
          </a:p>
        </p:txBody>
      </p:sp>
      <p:sp>
        <p:nvSpPr>
          <p:cNvPr id="104949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0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536" name="标题 1"/>
          <p:cNvSpPr>
            <a:spLocks noGrp="1"/>
          </p:cNvSpPr>
          <p:nvPr>
            <p:ph type="title"/>
          </p:nvPr>
        </p:nvSpPr>
        <p:spPr/>
        <p:txBody>
          <a:bodyPr/>
          <a:p>
            <a:r>
              <a:rPr altLang="en-US" lang="zh-CN"/>
              <a:t>行业人才培养与团队建设</a:t>
            </a:r>
            <a:endParaRPr altLang="en-US" lang="zh-CN"/>
          </a:p>
        </p:txBody>
      </p:sp>
      <p:sp>
        <p:nvSpPr>
          <p:cNvPr id="104953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4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人才培养：加强专业培训，提高员工素质</a:t>
            </a:r>
            <a:endParaRPr altLang="en-US" dirty="0" sz="2000" lang="zh-CN" spc="150">
              <a:solidFill>
                <a:schemeClr val="tx1">
                  <a:lumMod val="85000"/>
                  <a:lumOff val="15000"/>
                </a:schemeClr>
              </a:solidFill>
              <a:latin typeface="+mn-ea"/>
              <a:sym typeface="+mn-ea"/>
            </a:endParaRPr>
          </a:p>
        </p:txBody>
      </p:sp>
      <p:sp>
        <p:nvSpPr>
          <p:cNvPr id="104954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团队建设：建立高效协作的团队，提升整体业绩</a:t>
            </a:r>
            <a:endParaRPr altLang="en-US" dirty="0" sz="2000" lang="zh-CN" spc="150">
              <a:solidFill>
                <a:schemeClr val="tx1">
                  <a:lumMod val="85000"/>
                  <a:lumOff val="15000"/>
                </a:schemeClr>
              </a:solidFill>
              <a:latin typeface="+mn-ea"/>
              <a:sym typeface="+mn-ea"/>
            </a:endParaRPr>
          </a:p>
        </p:txBody>
      </p:sp>
      <p:sp>
        <p:nvSpPr>
          <p:cNvPr id="104955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人才引进：积极引进优秀人才，增强企业竞争力</a:t>
            </a:r>
            <a:endParaRPr altLang="en-US" dirty="0" sz="2000" lang="zh-CN" spc="150">
              <a:solidFill>
                <a:schemeClr val="tx1">
                  <a:lumMod val="85000"/>
                  <a:lumOff val="15000"/>
                </a:schemeClr>
              </a:solidFill>
              <a:latin typeface="+mn-ea"/>
              <a:sym typeface="+mn-ea"/>
            </a:endParaRPr>
          </a:p>
        </p:txBody>
      </p:sp>
      <p:sp>
        <p:nvSpPr>
          <p:cNvPr id="104955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激励机制：建立完善的激励机制，激发员工积极性</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96" name="标题"/>
          <p:cNvSpPr>
            <a:spLocks noGrp="1"/>
          </p:cNvSpPr>
          <p:nvPr>
            <p:ph type="title"/>
            <p:custDataLst>
              <p:tags r:id="rId1"/>
            </p:custDataLst>
          </p:nvPr>
        </p:nvSpPr>
        <p:spPr/>
        <p:txBody>
          <a:bodyPr/>
          <a:p>
            <a:r>
              <a:rPr altLang="en-US" dirty="0" lang="zh-CN"/>
              <a:t>融资租赁行业展望</a:t>
            </a:r>
            <a:endParaRPr altLang="en-US" dirty="0" lang="zh-CN"/>
          </a:p>
        </p:txBody>
      </p:sp>
      <p:sp>
        <p:nvSpPr>
          <p:cNvPr id="1049598"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688" name="标题 1"/>
          <p:cNvSpPr>
            <a:spLocks noGrp="1"/>
          </p:cNvSpPr>
          <p:nvPr>
            <p:ph type="title"/>
          </p:nvPr>
        </p:nvSpPr>
        <p:spPr/>
        <p:txBody>
          <a:bodyPr/>
          <a:p>
            <a:r>
              <a:rPr altLang="en-US" lang="zh-CN"/>
              <a:t>行业发展趋势与机遇</a:t>
            </a:r>
            <a:endParaRPr altLang="en-US" lang="zh-CN"/>
          </a:p>
        </p:txBody>
      </p:sp>
      <p:sp>
        <p:nvSpPr>
          <p:cNvPr id="104969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政策环境将更加有利</a:t>
            </a:r>
            <a:endParaRPr altLang="zh-CN" dirty="0" lang="en-US">
              <a:solidFill>
                <a:schemeClr val="dk1">
                  <a:lumMod val="80000"/>
                  <a:lumOff val="20000"/>
                </a:schemeClr>
              </a:solidFill>
              <a:latin typeface="+mn-ea"/>
              <a:sym typeface="+mn-ea"/>
            </a:endParaRPr>
          </a:p>
        </p:txBody>
      </p:sp>
      <p:sp>
        <p:nvSpPr>
          <p:cNvPr id="104969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行业规模将持续扩大</a:t>
            </a:r>
            <a:endParaRPr altLang="en-US" dirty="0" lang="zh-CN">
              <a:solidFill>
                <a:schemeClr val="dk1">
                  <a:lumMod val="80000"/>
                  <a:lumOff val="20000"/>
                </a:schemeClr>
              </a:solidFill>
              <a:latin typeface="+mn-ea"/>
              <a:sym typeface="+mn-ea"/>
            </a:endParaRPr>
          </a:p>
        </p:txBody>
      </p:sp>
      <p:sp>
        <p:nvSpPr>
          <p:cNvPr id="104970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业务模式将更加多元化</a:t>
            </a:r>
            <a:endParaRPr altLang="en-US" dirty="0" lang="zh-CN">
              <a:solidFill>
                <a:schemeClr val="dk1">
                  <a:lumMod val="80000"/>
                  <a:lumOff val="20000"/>
                </a:schemeClr>
              </a:solidFill>
              <a:latin typeface="+mn-ea"/>
              <a:sym typeface="+mn-ea"/>
            </a:endParaRPr>
          </a:p>
        </p:txBody>
      </p:sp>
      <p:sp>
        <p:nvSpPr>
          <p:cNvPr id="104971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国际化发展将成为趋势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756" name="标题 1"/>
          <p:cNvSpPr>
            <a:spLocks noGrp="1"/>
          </p:cNvSpPr>
          <p:nvPr>
            <p:ph type="title"/>
          </p:nvPr>
        </p:nvSpPr>
        <p:spPr/>
        <p:txBody>
          <a:bodyPr/>
          <a:p>
            <a:r>
              <a:rPr altLang="en-US" lang="zh-CN"/>
              <a:t>行业政策走向与监管改革</a:t>
            </a:r>
            <a:endParaRPr altLang="en-US" lang="zh-CN"/>
          </a:p>
        </p:txBody>
      </p:sp>
      <p:sp>
        <p:nvSpPr>
          <p:cNvPr id="104975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6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6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6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6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监管改革：监管机构对融资租赁行业的监管措施和改革方向</a:t>
            </a:r>
            <a:endParaRPr altLang="en-US" sz="1400" lang="zh-CN" spc="150">
              <a:solidFill>
                <a:schemeClr val="tx1"/>
              </a:solidFill>
              <a:effectLst/>
              <a:latin typeface="+mn-ea"/>
              <a:sym typeface="+mn-ea"/>
            </a:endParaRPr>
          </a:p>
        </p:txBody>
      </p:sp>
      <p:sp>
        <p:nvSpPr>
          <p:cNvPr id="104976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政策走向：国家对融资租赁行业的政策支持和监管改革</a:t>
            </a:r>
            <a:endParaRPr altLang="en-US" dirty="0" sz="1400" lang="zh-CN" spc="150">
              <a:solidFill>
                <a:schemeClr val="tx1"/>
              </a:solidFill>
              <a:effectLst/>
              <a:latin typeface="+mn-ea"/>
              <a:sym typeface="+mn-ea"/>
            </a:endParaRPr>
          </a:p>
        </p:txBody>
      </p:sp>
      <p:sp>
        <p:nvSpPr>
          <p:cNvPr id="104977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行业趋势：融资租赁行业的发展趋势和未来发展方向</a:t>
            </a:r>
            <a:endParaRPr altLang="en-US" sz="1400" lang="zh-CN" spc="150">
              <a:solidFill>
                <a:schemeClr val="tx1"/>
              </a:solidFill>
              <a:effectLst/>
              <a:latin typeface="+mn-ea"/>
              <a:sym typeface="+mn-ea"/>
            </a:endParaRPr>
          </a:p>
        </p:txBody>
      </p:sp>
      <p:sp>
        <p:nvSpPr>
          <p:cNvPr id="104977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挑战与机遇：融资租赁行业面临的挑战和机遇，以及应对策略</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808" name="标题 1"/>
          <p:cNvSpPr>
            <a:spLocks noGrp="1"/>
          </p:cNvSpPr>
          <p:nvPr>
            <p:ph type="title"/>
          </p:nvPr>
        </p:nvSpPr>
        <p:spPr/>
        <p:txBody>
          <a:bodyPr/>
          <a:p>
            <a:r>
              <a:rPr altLang="en-US" lang="zh-CN"/>
              <a:t>行业技术创新与数字化转型</a:t>
            </a:r>
            <a:endParaRPr altLang="en-US" lang="zh-CN"/>
          </a:p>
        </p:txBody>
      </p:sp>
      <p:sp>
        <p:nvSpPr>
          <p:cNvPr id="104981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行业技术创新：关注新技术在融资租赁行业的应用，如人工智能、大数据等</a:t>
            </a:r>
            <a:endParaRPr altLang="en-US" dirty="0" sz="2000" lang="zh-CN" spc="150">
              <a:solidFill>
                <a:schemeClr val="tx1">
                  <a:lumMod val="85000"/>
                  <a:lumOff val="15000"/>
                </a:schemeClr>
              </a:solidFill>
              <a:latin typeface="+mn-ea"/>
              <a:sym typeface="+mn-ea"/>
            </a:endParaRPr>
          </a:p>
        </p:txBody>
      </p:sp>
      <p:sp>
        <p:nvSpPr>
          <p:cNvPr id="104981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数字化转型：探讨如何将数字化技术应用于融资租赁业务流程，提高效率和质量</a:t>
            </a:r>
            <a:endParaRPr altLang="en-US" dirty="0" sz="2000" lang="zh-CN" spc="150">
              <a:solidFill>
                <a:schemeClr val="tx1">
                  <a:lumMod val="85000"/>
                  <a:lumOff val="15000"/>
                </a:schemeClr>
              </a:solidFill>
              <a:latin typeface="+mn-ea"/>
              <a:sym typeface="+mn-ea"/>
            </a:endParaRPr>
          </a:p>
        </p:txBody>
      </p:sp>
      <p:sp>
        <p:nvSpPr>
          <p:cNvPr id="104982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数字化转型的挑战与机遇：分析数字化转型过程中可能遇到的挑战和机遇</a:t>
            </a:r>
            <a:endParaRPr altLang="en-US" dirty="0" sz="2000" lang="zh-CN" spc="150">
              <a:solidFill>
                <a:schemeClr val="tx1">
                  <a:lumMod val="85000"/>
                  <a:lumOff val="15000"/>
                </a:schemeClr>
              </a:solidFill>
              <a:latin typeface="+mn-ea"/>
              <a:sym typeface="+mn-ea"/>
            </a:endParaRPr>
          </a:p>
        </p:txBody>
      </p:sp>
      <p:sp>
        <p:nvSpPr>
          <p:cNvPr id="104982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行业技术创新与数字化转型的未来趋势：预测未来行业技术创新和数字化转型的趋势，以及它们对融资租赁行业的影响</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68" name="标题 1"/>
          <p:cNvSpPr>
            <a:spLocks noGrp="1"/>
          </p:cNvSpPr>
          <p:nvPr>
            <p:ph type="title"/>
          </p:nvPr>
        </p:nvSpPr>
        <p:spPr/>
        <p:txBody>
          <a:bodyPr/>
          <a:p>
            <a:r>
              <a:rPr altLang="en-US" lang="zh-CN"/>
              <a:t>行业人才培养与团队建设展望</a:t>
            </a:r>
            <a:endParaRPr altLang="en-US" lang="zh-CN"/>
          </a:p>
        </p:txBody>
      </p:sp>
      <p:sp>
        <p:nvSpPr>
          <p:cNvPr id="104987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7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87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培养专业人才：加强融资租赁专业人才的培训和教育，提高从业人员的专业素养和综合能力</a:t>
            </a:r>
            <a:endParaRPr altLang="en-US" dirty="0" sz="2000" lang="zh-CN" spc="200">
              <a:solidFill>
                <a:schemeClr val="tx1">
                  <a:lumMod val="85000"/>
                  <a:lumOff val="15000"/>
                </a:schemeClr>
              </a:solidFill>
              <a:latin typeface="+mn-ea"/>
              <a:sym typeface="+mn-ea"/>
            </a:endParaRPr>
          </a:p>
        </p:txBody>
      </p:sp>
      <p:sp>
        <p:nvSpPr>
          <p:cNvPr id="104987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7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8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建立高效团队：通过组建高效、专业的团队，提高融资租赁行业的整体竞争力和服务水平</a:t>
            </a:r>
            <a:endParaRPr altLang="en-US" dirty="0" sz="2000" lang="zh-CN" spc="200">
              <a:solidFill>
                <a:schemeClr val="tx1">
                  <a:lumMod val="85000"/>
                  <a:lumOff val="15000"/>
                </a:schemeClr>
              </a:solidFill>
              <a:latin typeface="+mn-ea"/>
              <a:sym typeface="+mn-ea"/>
            </a:endParaRPr>
          </a:p>
        </p:txBody>
      </p:sp>
      <p:sp>
        <p:nvSpPr>
          <p:cNvPr id="104988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8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8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完善激励机制：建立合理的激励机制，激发员工的积极性和创造力，促进团队成员的共同成长</a:t>
            </a:r>
            <a:endParaRPr altLang="en-US" dirty="0" sz="2000" lang="zh-CN" spc="200">
              <a:solidFill>
                <a:schemeClr val="tx1">
                  <a:lumMod val="85000"/>
                  <a:lumOff val="15000"/>
                </a:schemeClr>
              </a:solidFill>
              <a:latin typeface="+mn-ea"/>
              <a:sym typeface="+mn-ea"/>
            </a:endParaRPr>
          </a:p>
        </p:txBody>
      </p:sp>
      <p:sp>
        <p:nvSpPr>
          <p:cNvPr id="104988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9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9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加强企业文化建设：培育积极向上、富有特色的企业文化，增强员工的归属感和凝聚力，为行业发展提供强有力的精神支持</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928" name="标题"/>
          <p:cNvSpPr>
            <a:spLocks noGrp="1"/>
          </p:cNvSpPr>
          <p:nvPr>
            <p:ph type="title"/>
            <p:custDataLst>
              <p:tags r:id="rId1"/>
            </p:custDataLst>
          </p:nvPr>
        </p:nvSpPr>
        <p:spPr/>
        <p:txBody>
          <a:bodyPr>
            <a:normAutofit fontScale="90000"/>
          </a:bodyPr>
          <a:p>
            <a:r>
              <a:rPr altLang="en-US" dirty="0" lang="zh-CN"/>
              <a:t>融资租赁行业未来挑战与应对策略</a:t>
            </a:r>
            <a:endParaRPr altLang="en-US" dirty="0" lang="zh-CN"/>
          </a:p>
        </p:txBody>
      </p:sp>
      <p:sp>
        <p:nvSpPr>
          <p:cNvPr id="1049930"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020" name="标题 1"/>
          <p:cNvSpPr>
            <a:spLocks noGrp="1"/>
          </p:cNvSpPr>
          <p:nvPr>
            <p:ph type="title"/>
          </p:nvPr>
        </p:nvSpPr>
        <p:spPr/>
        <p:txBody>
          <a:bodyPr/>
          <a:p>
            <a:r>
              <a:rPr altLang="en-US" lang="zh-CN"/>
              <a:t>行业未来挑战分析</a:t>
            </a:r>
            <a:endParaRPr altLang="en-US" lang="zh-CN"/>
          </a:p>
        </p:txBody>
      </p:sp>
      <p:sp>
        <p:nvSpPr>
          <p:cNvPr id="1050022" name="圆角矩形 30"/>
          <p:cNvSpPr/>
          <p:nvPr>
            <p:custDataLst>
              <p:tags r:id="rId1"/>
            </p:custDataLst>
          </p:nvPr>
        </p:nvSpPr>
        <p:spPr>
          <a:xfrm>
            <a:off x="2359447" y="1364400"/>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024" name="圆角矩形 65"/>
          <p:cNvSpPr/>
          <p:nvPr>
            <p:custDataLst>
              <p:tags r:id="rId2"/>
            </p:custDataLst>
          </p:nvPr>
        </p:nvSpPr>
        <p:spPr>
          <a:xfrm>
            <a:off x="2359447" y="2600716"/>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026" name="圆角矩形 72"/>
          <p:cNvSpPr/>
          <p:nvPr>
            <p:custDataLst>
              <p:tags r:id="rId3"/>
            </p:custDataLst>
          </p:nvPr>
        </p:nvSpPr>
        <p:spPr>
          <a:xfrm>
            <a:off x="2359447" y="3837031"/>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028" name="圆角矩形 78"/>
          <p:cNvSpPr/>
          <p:nvPr>
            <p:custDataLst>
              <p:tags r:id="rId4"/>
            </p:custDataLst>
          </p:nvPr>
        </p:nvSpPr>
        <p:spPr>
          <a:xfrm>
            <a:off x="2359447" y="5073347"/>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030" name="圆角矩形 35"/>
          <p:cNvSpPr/>
          <p:nvPr>
            <p:custDataLst>
              <p:tags r:id="rId5"/>
            </p:custDataLst>
          </p:nvPr>
        </p:nvSpPr>
        <p:spPr>
          <a:xfrm>
            <a:off x="1965497" y="1572567"/>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032" name="圆角矩形 35"/>
          <p:cNvSpPr/>
          <p:nvPr>
            <p:custDataLst>
              <p:tags r:id="rId6"/>
            </p:custDataLst>
          </p:nvPr>
        </p:nvSpPr>
        <p:spPr>
          <a:xfrm>
            <a:off x="1965497" y="5281514"/>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034" name="圆角矩形 35"/>
          <p:cNvSpPr/>
          <p:nvPr>
            <p:custDataLst>
              <p:tags r:id="rId7"/>
            </p:custDataLst>
          </p:nvPr>
        </p:nvSpPr>
        <p:spPr>
          <a:xfrm>
            <a:off x="1965497" y="4045198"/>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036" name="圆角矩形 35"/>
          <p:cNvSpPr/>
          <p:nvPr>
            <p:custDataLst>
              <p:tags r:id="rId8"/>
            </p:custDataLst>
          </p:nvPr>
        </p:nvSpPr>
        <p:spPr>
          <a:xfrm>
            <a:off x="1965497" y="2808882"/>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038" name="文本框 4"/>
          <p:cNvSpPr txBox="1"/>
          <p:nvPr>
            <p:custDataLst>
              <p:tags r:id="rId9"/>
            </p:custDataLst>
          </p:nvPr>
        </p:nvSpPr>
        <p:spPr>
          <a:xfrm>
            <a:off x="4307558" y="1419613"/>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市场竞争加剧：融资租赁行业面临着来自传统银行和其他金融机构的竞争，需要不断提高服务质量和效率以保持竞争优势。</a:t>
            </a:r>
            <a:endParaRPr altLang="en-US" dirty="0" sz="1400" lang="zh-CN">
              <a:solidFill>
                <a:schemeClr val="tx1">
                  <a:lumMod val="65000"/>
                  <a:lumOff val="35000"/>
                </a:schemeClr>
              </a:solidFill>
              <a:effectLst/>
              <a:latin typeface="+mn-ea"/>
              <a:cs typeface="mn-cs"/>
              <a:sym typeface="+mn-ea"/>
            </a:endParaRPr>
          </a:p>
        </p:txBody>
      </p:sp>
      <p:sp>
        <p:nvSpPr>
          <p:cNvPr id="1050040" name="文本框 5"/>
          <p:cNvSpPr txBox="1"/>
          <p:nvPr>
            <p:custDataLst>
              <p:tags r:id="rId10"/>
            </p:custDataLst>
          </p:nvPr>
        </p:nvSpPr>
        <p:spPr>
          <a:xfrm>
            <a:off x="4307558" y="2655928"/>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监管政策变化：监管政策的变化对融资租赁行业的发展带来了一定的影响，需要密切关注政策动向并做出相应的调整。</a:t>
            </a:r>
            <a:endParaRPr altLang="en-US" dirty="0" sz="1400" lang="zh-CN">
              <a:solidFill>
                <a:schemeClr val="tx1">
                  <a:lumMod val="65000"/>
                  <a:lumOff val="35000"/>
                </a:schemeClr>
              </a:solidFill>
              <a:effectLst/>
              <a:latin typeface="+mn-ea"/>
              <a:cs typeface="mn-cs"/>
              <a:sym typeface="+mn-ea"/>
            </a:endParaRPr>
          </a:p>
        </p:txBody>
      </p:sp>
      <p:sp>
        <p:nvSpPr>
          <p:cNvPr id="1050042" name="文本框 6"/>
          <p:cNvSpPr txBox="1"/>
          <p:nvPr>
            <p:custDataLst>
              <p:tags r:id="rId11"/>
            </p:custDataLst>
          </p:nvPr>
        </p:nvSpPr>
        <p:spPr>
          <a:xfrm>
            <a:off x="4307558" y="3892244"/>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技术创新：随着科技的发展，融资租赁行业需要不断进行技术创新以适应市场的变化和客户的需求。</a:t>
            </a:r>
            <a:endParaRPr altLang="en-US" dirty="0" sz="1400" lang="zh-CN">
              <a:solidFill>
                <a:schemeClr val="tx1">
                  <a:lumMod val="65000"/>
                  <a:lumOff val="35000"/>
                </a:schemeClr>
              </a:solidFill>
              <a:effectLst/>
              <a:latin typeface="+mn-ea"/>
              <a:cs typeface="mn-cs"/>
              <a:sym typeface="+mn-ea"/>
            </a:endParaRPr>
          </a:p>
        </p:txBody>
      </p:sp>
      <p:sp>
        <p:nvSpPr>
          <p:cNvPr id="1050044" name="文本框 8"/>
          <p:cNvSpPr txBox="1"/>
          <p:nvPr>
            <p:custDataLst>
              <p:tags r:id="rId12"/>
            </p:custDataLst>
          </p:nvPr>
        </p:nvSpPr>
        <p:spPr>
          <a:xfrm>
            <a:off x="4307558" y="5128560"/>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人才短缺：融资租赁行业需要具备专业知识和技能的人才，但目前市场上人才短缺，需要加强人才培养和引进。</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080" name="标题 1"/>
          <p:cNvSpPr>
            <a:spLocks noGrp="1"/>
          </p:cNvSpPr>
          <p:nvPr>
            <p:ph type="title"/>
          </p:nvPr>
        </p:nvSpPr>
        <p:spPr/>
        <p:txBody>
          <a:bodyPr/>
          <a:p>
            <a:r>
              <a:rPr altLang="en-US" lang="zh-CN"/>
              <a:t>应对策略探讨与实践案例分享</a:t>
            </a:r>
            <a:endParaRPr altLang="en-US" lang="zh-CN"/>
          </a:p>
        </p:txBody>
      </p:sp>
      <p:sp>
        <p:nvSpPr>
          <p:cNvPr id="1050082" name="Freeform 27"/>
          <p:cNvSpPr/>
          <p:nvPr>
            <p:custDataLst>
              <p:tags r:id="rId1"/>
            </p:custDataLst>
          </p:nvPr>
        </p:nvSpPr>
        <p:spPr bwMode="auto">
          <a:xfrm>
            <a:off x="838200"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084" name="矩形: 圆角 32"/>
          <p:cNvSpPr/>
          <p:nvPr>
            <p:custDataLst>
              <p:tags r:id="rId2"/>
            </p:custDataLst>
          </p:nvPr>
        </p:nvSpPr>
        <p:spPr>
          <a:xfrm flipH="1">
            <a:off x="962839"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86" name="任意多边形: 形状 33"/>
          <p:cNvSpPr/>
          <p:nvPr>
            <p:custDataLst>
              <p:tags r:id="rId3"/>
            </p:custDataLst>
          </p:nvPr>
        </p:nvSpPr>
        <p:spPr bwMode="auto">
          <a:xfrm>
            <a:off x="838200"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088" name="正文"/>
          <p:cNvSpPr txBox="1"/>
          <p:nvPr>
            <p:custDataLst>
              <p:tags r:id="rId4"/>
            </p:custDataLst>
          </p:nvPr>
        </p:nvSpPr>
        <p:spPr>
          <a:xfrm>
            <a:off x="1092440"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应对策略探讨：分析融资租赁行业面临的挑战，提出相应的应对策略，如加强风险管理、提高服务质量、拓展业务领域等。</a:t>
            </a:r>
            <a:endParaRPr altLang="en-US" dirty="0" sz="1600" lang="zh-CN" spc="150">
              <a:solidFill>
                <a:schemeClr val="tx1">
                  <a:lumMod val="65000"/>
                  <a:lumOff val="35000"/>
                </a:schemeClr>
              </a:solidFill>
              <a:latin typeface="+mn-ea"/>
            </a:endParaRPr>
          </a:p>
        </p:txBody>
      </p:sp>
      <p:sp>
        <p:nvSpPr>
          <p:cNvPr id="1050090" name="标题"/>
          <p:cNvSpPr txBox="1"/>
          <p:nvPr>
            <p:custDataLst>
              <p:tags r:id="rId5"/>
            </p:custDataLst>
          </p:nvPr>
        </p:nvSpPr>
        <p:spPr>
          <a:xfrm>
            <a:off x="905170"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50092" name="Freeform 27"/>
          <p:cNvSpPr/>
          <p:nvPr>
            <p:custDataLst>
              <p:tags r:id="rId6"/>
            </p:custDataLst>
          </p:nvPr>
        </p:nvSpPr>
        <p:spPr bwMode="auto">
          <a:xfrm>
            <a:off x="3585228"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094" name="矩形: 圆角 38"/>
          <p:cNvSpPr/>
          <p:nvPr>
            <p:custDataLst>
              <p:tags r:id="rId7"/>
            </p:custDataLst>
          </p:nvPr>
        </p:nvSpPr>
        <p:spPr>
          <a:xfrm flipH="1">
            <a:off x="3709868"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96" name="任意多边形: 形状 39"/>
          <p:cNvSpPr/>
          <p:nvPr>
            <p:custDataLst>
              <p:tags r:id="rId8"/>
            </p:custDataLst>
          </p:nvPr>
        </p:nvSpPr>
        <p:spPr bwMode="auto">
          <a:xfrm>
            <a:off x="3585228"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098" name="正文"/>
          <p:cNvSpPr txBox="1"/>
          <p:nvPr>
            <p:custDataLst>
              <p:tags r:id="rId9"/>
            </p:custDataLst>
          </p:nvPr>
        </p:nvSpPr>
        <p:spPr>
          <a:xfrm>
            <a:off x="3839468"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实践案例分享：分享一些融资租赁企业在应对挑战方面的实践案例，如某企业在风险管理方面的成功经验、某企业在拓展业务领域方面的创新尝试等。</a:t>
            </a:r>
            <a:endParaRPr altLang="en-US" dirty="0" sz="1600" lang="zh-CN" spc="150">
              <a:solidFill>
                <a:schemeClr val="tx1">
                  <a:lumMod val="65000"/>
                  <a:lumOff val="35000"/>
                </a:schemeClr>
              </a:solidFill>
              <a:latin typeface="+mn-ea"/>
            </a:endParaRPr>
          </a:p>
        </p:txBody>
      </p:sp>
      <p:sp>
        <p:nvSpPr>
          <p:cNvPr id="1050100" name="标题"/>
          <p:cNvSpPr txBox="1"/>
          <p:nvPr>
            <p:custDataLst>
              <p:tags r:id="rId10"/>
            </p:custDataLst>
          </p:nvPr>
        </p:nvSpPr>
        <p:spPr>
          <a:xfrm>
            <a:off x="3652199"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50102" name="Freeform 27"/>
          <p:cNvSpPr/>
          <p:nvPr>
            <p:custDataLst>
              <p:tags r:id="rId11"/>
            </p:custDataLst>
          </p:nvPr>
        </p:nvSpPr>
        <p:spPr bwMode="auto">
          <a:xfrm>
            <a:off x="6332257"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104" name="矩形: 圆角 68"/>
          <p:cNvSpPr/>
          <p:nvPr>
            <p:custDataLst>
              <p:tags r:id="rId12"/>
            </p:custDataLst>
          </p:nvPr>
        </p:nvSpPr>
        <p:spPr>
          <a:xfrm flipH="1">
            <a:off x="6456896"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06" name="任意多边形: 形状 69"/>
          <p:cNvSpPr/>
          <p:nvPr>
            <p:custDataLst>
              <p:tags r:id="rId13"/>
            </p:custDataLst>
          </p:nvPr>
        </p:nvSpPr>
        <p:spPr bwMode="auto">
          <a:xfrm>
            <a:off x="6332257"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108" name="正文"/>
          <p:cNvSpPr txBox="1"/>
          <p:nvPr>
            <p:custDataLst>
              <p:tags r:id="rId14"/>
            </p:custDataLst>
          </p:nvPr>
        </p:nvSpPr>
        <p:spPr>
          <a:xfrm>
            <a:off x="6586496"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行业发展趋势：分析融资租赁行业未来的发展趋势，如数字化、智能化、绿色化等，提出企业应如何适应这些趋势，提高自身竞争力。</a:t>
            </a:r>
            <a:endParaRPr altLang="en-US" dirty="0" sz="1600" lang="zh-CN" spc="150">
              <a:solidFill>
                <a:schemeClr val="tx1">
                  <a:lumMod val="65000"/>
                  <a:lumOff val="35000"/>
                </a:schemeClr>
              </a:solidFill>
              <a:latin typeface="+mn-ea"/>
            </a:endParaRPr>
          </a:p>
        </p:txBody>
      </p:sp>
      <p:sp>
        <p:nvSpPr>
          <p:cNvPr id="1050110" name="标题"/>
          <p:cNvSpPr txBox="1"/>
          <p:nvPr>
            <p:custDataLst>
              <p:tags r:id="rId15"/>
            </p:custDataLst>
          </p:nvPr>
        </p:nvSpPr>
        <p:spPr>
          <a:xfrm>
            <a:off x="6399227"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50112" name="Freeform 27"/>
          <p:cNvSpPr/>
          <p:nvPr>
            <p:custDataLst>
              <p:tags r:id="rId16"/>
            </p:custDataLst>
          </p:nvPr>
        </p:nvSpPr>
        <p:spPr bwMode="auto">
          <a:xfrm>
            <a:off x="9079285"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114" name="矩形: 圆角 74"/>
          <p:cNvSpPr/>
          <p:nvPr>
            <p:custDataLst>
              <p:tags r:id="rId17"/>
            </p:custDataLst>
          </p:nvPr>
        </p:nvSpPr>
        <p:spPr>
          <a:xfrm flipH="1">
            <a:off x="9204545"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16" name="任意多边形: 形状 75"/>
          <p:cNvSpPr/>
          <p:nvPr>
            <p:custDataLst>
              <p:tags r:id="rId18"/>
            </p:custDataLst>
          </p:nvPr>
        </p:nvSpPr>
        <p:spPr bwMode="auto">
          <a:xfrm>
            <a:off x="9079285"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118" name="正文"/>
          <p:cNvSpPr txBox="1"/>
          <p:nvPr>
            <p:custDataLst>
              <p:tags r:id="rId19"/>
            </p:custDataLst>
          </p:nvPr>
        </p:nvSpPr>
        <p:spPr>
          <a:xfrm>
            <a:off x="9333525" y="1542372"/>
            <a:ext cx="1890134" cy="3493253"/>
          </a:xfrm>
          <a:prstGeom prst="rect"/>
          <a:noFill/>
        </p:spPr>
        <p:txBody>
          <a:bodyPr anchor="ctr" anchorCtr="0" bIns="46800" lIns="90000" rIns="90000" rtlCol="0" tIns="46800" wrap="square">
            <a:normAutofit lnSpcReduction="10000"/>
          </a:bodyPr>
          <a:p>
            <a:pPr algn="ctr">
              <a:lnSpc>
                <a:spcPct val="130000"/>
              </a:lnSpc>
              <a:spcAft>
                <a:spcPts val="1000"/>
              </a:spcAft>
            </a:pPr>
            <a:r>
              <a:rPr altLang="en-US" dirty="0" sz="1600" lang="zh-CN" spc="150">
                <a:solidFill>
                  <a:schemeClr val="tx1">
                    <a:lumMod val="65000"/>
                    <a:lumOff val="35000"/>
                  </a:schemeClr>
                </a:solidFill>
                <a:latin typeface="+mn-ea"/>
              </a:rPr>
              <a:t>政策法规与监管要求：介绍与融资租赁行业相关的政策法规和监管要求，如相关法律法规的完善、监管政策的调整等，以及企业应如何遵守这些规定，确保合规经营。</a:t>
            </a:r>
            <a:endParaRPr altLang="en-US" dirty="0" sz="1600" lang="zh-CN" spc="150">
              <a:solidFill>
                <a:schemeClr val="tx1">
                  <a:lumMod val="65000"/>
                  <a:lumOff val="35000"/>
                </a:schemeClr>
              </a:solidFill>
              <a:latin typeface="+mn-ea"/>
            </a:endParaRPr>
          </a:p>
        </p:txBody>
      </p:sp>
      <p:sp>
        <p:nvSpPr>
          <p:cNvPr id="1050120" name="标题"/>
          <p:cNvSpPr txBox="1"/>
          <p:nvPr>
            <p:custDataLst>
              <p:tags r:id="rId20"/>
            </p:custDataLst>
          </p:nvPr>
        </p:nvSpPr>
        <p:spPr>
          <a:xfrm>
            <a:off x="9146876"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156" name="标题 1"/>
          <p:cNvSpPr>
            <a:spLocks noGrp="1"/>
          </p:cNvSpPr>
          <p:nvPr>
            <p:ph type="title"/>
          </p:nvPr>
        </p:nvSpPr>
        <p:spPr/>
        <p:txBody>
          <a:bodyPr/>
          <a:p>
            <a:r>
              <a:rPr altLang="en-US" lang="zh-CN"/>
              <a:t>未来发展趋势预测与建议</a:t>
            </a:r>
            <a:endParaRPr altLang="en-US" lang="zh-CN"/>
          </a:p>
        </p:txBody>
      </p:sp>
      <p:sp>
        <p:nvSpPr>
          <p:cNvPr id="105015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行业规模将持续扩大，竞争将更加激烈</a:t>
            </a:r>
            <a:endParaRPr altLang="en-US" dirty="0" sz="1200" lang="zh-CN" spc="150">
              <a:solidFill>
                <a:schemeClr val="tx1">
                  <a:lumMod val="65000"/>
                  <a:lumOff val="35000"/>
                </a:schemeClr>
              </a:solidFill>
              <a:latin typeface="+mn-ea"/>
              <a:sym typeface="+mn-ea"/>
            </a:endParaRPr>
          </a:p>
        </p:txBody>
      </p:sp>
      <p:sp>
        <p:nvSpPr>
          <p:cNvPr id="105016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监管政策将更加严格，合规经营将成为行业共识</a:t>
            </a:r>
            <a:endParaRPr altLang="en-US" dirty="0" sz="1200" lang="zh-CN" spc="150">
              <a:solidFill>
                <a:schemeClr val="tx1">
                  <a:lumMod val="65000"/>
                  <a:lumOff val="35000"/>
                </a:schemeClr>
              </a:solidFill>
              <a:latin typeface="+mn-ea"/>
              <a:sym typeface="+mn-ea"/>
            </a:endParaRPr>
          </a:p>
        </p:txBody>
      </p:sp>
      <p:sp>
        <p:nvSpPr>
          <p:cNvPr id="105016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融资渠道将更加多元化，租赁公司将积极拓展融资渠道</a:t>
            </a:r>
            <a:endParaRPr altLang="en-US" dirty="0" sz="1200" lang="zh-CN" spc="150">
              <a:solidFill>
                <a:schemeClr val="tx1">
                  <a:lumMod val="65000"/>
                  <a:lumOff val="35000"/>
                </a:schemeClr>
              </a:solidFill>
              <a:latin typeface="+mn-ea"/>
              <a:sym typeface="+mn-ea"/>
            </a:endParaRPr>
          </a:p>
        </p:txBody>
      </p:sp>
      <p:sp>
        <p:nvSpPr>
          <p:cNvPr id="105016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创新业务模式将不断涌现，租赁公司将加强业务创新和转型</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200"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0202" name="署名"/>
          <p:cNvSpPr>
            <a:spLocks noGrp="1"/>
          </p:cNvSpPr>
          <p:nvPr>
            <p:ph type="body" sz="quarter" idx="17"/>
            <p:custDataLst>
              <p:tags r:id="rId2"/>
            </p:custDataLst>
          </p:nvPr>
        </p:nvSpPr>
        <p:spPr/>
        <p:txBody>
          <a:bodyPr>
            <a:normAutofit/>
          </a:bodyPr>
          <a:p>
            <a:r>
              <a:rPr altLang="en-US" lang="zh-CN"/>
              <a:t>汇报人：</a:t>
            </a:r>
            <a:r>
              <a:rPr altLang="zh-CN" lang="en-US"/>
              <a:t>xxx</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7"/>
  <p:tag name="KSO_WM_SPECIAL_SOURCE" val="bdnull"/>
  <p:tag name="KSO_WM_TEMPLATE_THUMBS_INDEX" val="1、9"/>
</p:tagLst>
</file>

<file path=ppt/tags/tag9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7_1*a*1"/>
  <p:tag name="KSO_WM_TEMPLATE_CATEGORY" val="custom"/>
  <p:tag name="KSO_WM_TEMPLATE_INDEX" val="20230977"/>
  <p:tag name="KSO_WM_UNIT_LAYERLEVEL" val="1"/>
  <p:tag name="KSO_WM_TAG_VERSION" val="1.0"/>
  <p:tag name="KSO_WM_BEAUTIFY_FLAG" val="#wm#"/>
  <p:tag name="KSO_WM_UNIT_PRESET_TEXT" val="单击此处 添加文档标题"/>
</p:tagLst>
</file>

<file path=ppt/tags/tag91.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7_1*b*1"/>
  <p:tag name="KSO_WM_TEMPLATE_CATEGORY" val="custom"/>
  <p:tag name="KSO_WM_TEMPLATE_INDEX" val="20230977"/>
  <p:tag name="KSO_WM_UNIT_LAYERLEVEL" val="1"/>
  <p:tag name="KSO_WM_TAG_VERSION" val="1.0"/>
  <p:tag name="KSO_WM_BEAUTIFY_FLAG" val="#wm#"/>
  <p:tag name="KSO_WM_UNIT_PRESET_TEXT" val="WPS,A CLICK TO UNLIMITED POSSIBILITES"/>
</p:tagLst>
</file>

<file path=ppt/tags/tag92.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7_1*f*1"/>
  <p:tag name="KSO_WM_TEMPLATE_CATEGORY" val="custom"/>
  <p:tag name="KSO_WM_TEMPLATE_INDEX" val="20230977"/>
  <p:tag name="KSO_WM_UNIT_LAYERLEVEL" val="1"/>
  <p:tag name="KSO_WM_TAG_VERSION" val="1.0"/>
  <p:tag name="KSO_WM_BEAUTIFY_FLAG" val="#wm#"/>
  <p:tag name="KSO_WM_UNIT_PRESET_TEXT" val="汇报人：WPS"/>
</p:tagLst>
</file>

<file path=ppt/tags/tag93.xml><?xml version="1.0" encoding="utf-8"?>
<p:tagLst xmlns:p="http://schemas.openxmlformats.org/presentationml/2006/main">
  <p:tag name="KSO_WM_SLIDE_ID" val="custom2023097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7"/>
  <p:tag name="KSO_WM_SLIDE_LAYOUT" val="a_b_f"/>
  <p:tag name="KSO_WM_SLIDE_LAYOUT_CNT" val="1_1_1"/>
  <p:tag name="KSO_WM_SLIDE_TYPE" val="title"/>
  <p:tag name="KSO_WM_SLIDE_SUBTYPE" val="pureTxt"/>
  <p:tag name="KSO_WM_SPECIAL_SOURCE" val="bdnull"/>
  <p:tag name="KSO_WM_TEMPLATE_THUMBS_INDEX" val="1、9"/>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1_1"/>
  <p:tag name="KSO_WM_TEMPLATE_CATEGORY" val="custom"/>
  <p:tag name="KSO_WM_TEMPLATE_INDEX" val="20230977"/>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1_3"/>
  <p:tag name="KSO_WM_TEMPLATE_CATEGORY" val="custom"/>
  <p:tag name="KSO_WM_TEMPLATE_INDEX" val="20230977"/>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1_4"/>
  <p:tag name="KSO_WM_TEMPLATE_CATEGORY" val="custom"/>
  <p:tag name="KSO_WM_TEMPLATE_INDEX" val="20230977"/>
  <p:tag name="KSO_WM_UNIT_LAYERLEVEL" val="1_1_1"/>
  <p:tag name="KSO_WM_TAG_VERSION" val="1.0"/>
  <p:tag name="KSO_WM_DIAGRAM_GROUP_CODE" val="l1-1"/>
  <p:tag name="KSO_WM_UNIT_TYPE" val="l_h_i"/>
  <p:tag name="KSO_WM_UNIT_INDEX" val="1_1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7_5*l_h_i*1_1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7_5*l_h_a*1_1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1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3_1"/>
  <p:tag name="KSO_WM_TEMPLATE_CATEGORY" val="custom"/>
  <p:tag name="KSO_WM_TEMPLATE_INDEX" val="20230977"/>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3_3"/>
  <p:tag name="KSO_WM_TEMPLATE_CATEGORY" val="custom"/>
  <p:tag name="KSO_WM_TEMPLATE_INDEX" val="20230977"/>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3_4"/>
  <p:tag name="KSO_WM_TEMPLATE_CATEGORY" val="custom"/>
  <p:tag name="KSO_WM_TEMPLATE_INDEX" val="20230977"/>
  <p:tag name="KSO_WM_UNIT_LAYERLEVEL" val="1_1_1"/>
  <p:tag name="KSO_WM_TAG_VERSION" val="1.0"/>
  <p:tag name="KSO_WM_DIAGRAM_GROUP_CODE" val="l1-1"/>
  <p:tag name="KSO_WM_UNIT_TYPE" val="l_h_i"/>
  <p:tag name="KSO_WM_UNIT_INDEX" val="1_3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7_5*l_h_i*1_3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7_5*l_h_a*1_3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3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2_1"/>
  <p:tag name="KSO_WM_TEMPLATE_CATEGORY" val="custom"/>
  <p:tag name="KSO_WM_TEMPLATE_INDEX" val="20230977"/>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2_3"/>
  <p:tag name="KSO_WM_TEMPLATE_CATEGORY" val="custom"/>
  <p:tag name="KSO_WM_TEMPLATE_INDEX" val="20230977"/>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2_4"/>
  <p:tag name="KSO_WM_TEMPLATE_CATEGORY" val="custom"/>
  <p:tag name="KSO_WM_TEMPLATE_INDEX" val="20230977"/>
  <p:tag name="KSO_WM_UNIT_LAYERLEVEL" val="1_1_1"/>
  <p:tag name="KSO_WM_TAG_VERSION" val="1.0"/>
  <p:tag name="KSO_WM_DIAGRAM_GROUP_CODE" val="l1-1"/>
  <p:tag name="KSO_WM_UNIT_TYPE" val="l_h_i"/>
  <p:tag name="KSO_WM_UNIT_INDEX" val="1_2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7_5*l_h_i*1_2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7_5*l_h_a*1_2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2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4_1"/>
  <p:tag name="KSO_WM_TEMPLATE_CATEGORY" val="custom"/>
  <p:tag name="KSO_WM_TEMPLATE_INDEX" val="20230977"/>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4_3"/>
  <p:tag name="KSO_WM_TEMPLATE_CATEGORY" val="custom"/>
  <p:tag name="KSO_WM_TEMPLATE_INDEX" val="20230977"/>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4_4"/>
  <p:tag name="KSO_WM_TEMPLATE_CATEGORY" val="custom"/>
  <p:tag name="KSO_WM_TEMPLATE_INDEX" val="20230977"/>
  <p:tag name="KSO_WM_UNIT_LAYERLEVEL" val="1_1_1"/>
  <p:tag name="KSO_WM_TAG_VERSION" val="1.0"/>
  <p:tag name="KSO_WM_DIAGRAM_GROUP_CODE" val="l1-1"/>
  <p:tag name="KSO_WM_UNIT_TYPE" val="l_h_i"/>
  <p:tag name="KSO_WM_UNIT_INDEX" val="1_4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7_5*l_h_i*1_4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7_5*l_h_a*1_4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4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5_1"/>
  <p:tag name="KSO_WM_TEMPLATE_CATEGORY" val="custom"/>
  <p:tag name="KSO_WM_TEMPLATE_INDEX" val="20230977"/>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5_3"/>
  <p:tag name="KSO_WM_TEMPLATE_CATEGORY" val="custom"/>
  <p:tag name="KSO_WM_TEMPLATE_INDEX" val="20230977"/>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5_4"/>
  <p:tag name="KSO_WM_TEMPLATE_CATEGORY" val="custom"/>
  <p:tag name="KSO_WM_TEMPLATE_INDEX" val="20230977"/>
  <p:tag name="KSO_WM_UNIT_LAYERLEVEL" val="1_1_1"/>
  <p:tag name="KSO_WM_TAG_VERSION" val="1.0"/>
  <p:tag name="KSO_WM_DIAGRAM_GROUP_CODE" val="l1-1"/>
  <p:tag name="KSO_WM_UNIT_TYPE" val="l_h_i"/>
  <p:tag name="KSO_WM_UNIT_INDEX" val="1_5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7_5*l_h_i*1_5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7_5*l_h_a*1_5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5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5*a*1"/>
  <p:tag name="KSO_WM_TEMPLATE_CATEGORY" val="custom"/>
  <p:tag name="KSO_WM_TEMPLATE_INDEX" val="2023097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5*b*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26.xml><?xml version="1.0" encoding="utf-8"?>
<p:tagLst xmlns:p="http://schemas.openxmlformats.org/presentationml/2006/main">
  <p:tag name="KSO_WM_SLIDE_ID" val="custom2023097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77"/>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29.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2.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63.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14.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6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55_3*l_h_i*1_1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5_3*l_h_i*1_1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5_3*l_h_i*1_1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5_3*l_h_f*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5_3*l_h_a*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55_3*l_h_i*1_2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5_3*l_h_i*1_2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5_3*l_h_i*1_2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5_3*l_h_f*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5_3*l_h_a*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55_3*l_h_i*1_3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5_3*l_h_i*1_3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5_3*l_h_i*1_3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5_3*l_h_f*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5_3*l_h_a*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55_3*l_h_i*1_4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5_3*l_h_i*1_4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5_3*l_h_i*1_4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5_3*l_h_f*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5_3*l_h_a*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f*1"/>
  <p:tag name="KSO_WM_TEMPLATE_CATEGORY" val="custom"/>
  <p:tag name="KSO_WM_TEMPLATE_INDEX" val="20230977"/>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304.xml><?xml version="1.0" encoding="utf-8"?>
<p:tagLst xmlns:p="http://schemas.openxmlformats.org/presentationml/2006/main">
  <p:tag name="KSO_WM_SLIDE_ID" val="custom2023097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7"/>
  <p:tag name="KSO_WM_SLIDE_TYPE" val="endPage"/>
  <p:tag name="KSO_WM_SLIDE_SUBTYPE" val="pureTxt"/>
  <p:tag name="KSO_WM_SLIDE_LAYOUT" val="a_f"/>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5">
      <a:dk1>
        <a:srgbClr val="000000"/>
      </a:dk1>
      <a:lt1>
        <a:srgbClr val="FFFFFF"/>
      </a:lt1>
      <a:dk2>
        <a:srgbClr val="03287B"/>
      </a:dk2>
      <a:lt2>
        <a:srgbClr val="F0F6FE"/>
      </a:lt2>
      <a:accent1>
        <a:srgbClr val="7CB8FD"/>
      </a:accent1>
      <a:accent2>
        <a:srgbClr val="2588FC"/>
      </a:accent2>
      <a:accent3>
        <a:srgbClr val="5893FE"/>
      </a:accent3>
      <a:accent4>
        <a:srgbClr val="5DC5FF"/>
      </a:accent4>
      <a:accent5>
        <a:srgbClr val="FF7500"/>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54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2"/>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2023-12-17T20:08:26Z</dcterms:created>
  <dcterms:modified xsi:type="dcterms:W3CDTF">2023-12-17T20:08:26Z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21f5f9d7f5634626a5aadd6576247371_21</vt:lpwstr>
  </property>
</Properties>
</file>