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504" r:id="rId1"/>
    <p:sldMasterId id="2147487541" r:id="rId2"/>
  </p:sldMasterIdLst>
  <p:notesMasterIdLst>
    <p:notesMasterId r:id="rId3"/>
  </p:notesMasterIdLst>
  <p:sldIdLst>
    <p:sldId id="2067" r:id="rId4"/>
    <p:sldId id="2071" r:id="rId5"/>
    <p:sldId id="2074" r:id="rId6"/>
    <p:sldId id="2077" r:id="rId7"/>
    <p:sldId id="2083" r:id="rId9"/>
    <p:sldId id="2086" r:id="rId10"/>
    <p:sldId id="2089" r:id="rId11"/>
    <p:sldId id="2092" r:id="rId12"/>
    <p:sldId id="2095" r:id="rId13"/>
    <p:sldId id="2101" r:id="rId15"/>
    <p:sldId id="2104" r:id="rId16"/>
    <p:sldId id="2107" r:id="rId17"/>
    <p:sldId id="2110" r:id="rId18"/>
    <p:sldId id="2113" r:id="rId1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tableStyles" Target="tableStyles.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48" name="幻灯片图像占位符 1"/>
          <p:cNvSpPr>
            <a:spLocks noChangeAspect="1" noRot="1" noGrp="1"/>
          </p:cNvSpPr>
          <p:nvPr>
            <p:ph type="sldImg"/>
          </p:nvPr>
        </p:nvSpPr>
        <p:spPr/>
      </p:sp>
      <p:sp>
        <p:nvSpPr>
          <p:cNvPr id="1048650" name="备注占位符 2"/>
          <p:cNvSpPr>
            <a:spLocks noGrp="1"/>
          </p:cNvSpPr>
          <p:nvPr>
            <p:ph type="body" idx="1"/>
          </p:nvPr>
        </p:nvSpPr>
        <p:spPr/>
        <p:txBody>
          <a:bodyPr/>
          <a:p>
            <a:endParaRPr altLang="en-US" dirty="0" lang="zh-CN"/>
          </a:p>
        </p:txBody>
      </p:sp>
      <p:sp>
        <p:nvSpPr>
          <p:cNvPr id="1048652"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image" Target="../media/image3.png"/><Relationship Id="rId7" Type="http://schemas.openxmlformats.org/officeDocument/2006/relationships/tags" Target="../tags/tag4.xml"/><Relationship Id="rId8" Type="http://schemas.openxmlformats.org/officeDocument/2006/relationships/image" Target="../media/image4.png"/><Relationship Id="rId9" Type="http://schemas.openxmlformats.org/officeDocument/2006/relationships/tags" Target="../tags/tag5.xml"/><Relationship Id="rId10" Type="http://schemas.openxmlformats.org/officeDocument/2006/relationships/tags" Target="../tags/tag6.xml"/><Relationship Id="rId11" Type="http://schemas.openxmlformats.org/officeDocument/2006/relationships/tags" Target="../tags/tag7.xml"/><Relationship Id="rId12" Type="http://schemas.openxmlformats.org/officeDocument/2006/relationships/tags" Target="../tags/tag8.xml"/><Relationship Id="rId13" Type="http://schemas.openxmlformats.org/officeDocument/2006/relationships/tags" Target="../tags/tag9.xml"/><Relationship Id="rId14" Type="http://schemas.openxmlformats.org/officeDocument/2006/relationships/image" Target="../media/image5.png"/><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tags" Target="../tags/tag11.xml"/><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6.png"/><Relationship Id="rId3" Type="http://schemas.openxmlformats.org/officeDocument/2006/relationships/tags" Target="../tags/tag16.xml"/><Relationship Id="rId4" Type="http://schemas.openxmlformats.org/officeDocument/2006/relationships/image" Target="../media/image7.png"/><Relationship Id="rId5" Type="http://schemas.openxmlformats.org/officeDocument/2006/relationships/tags" Target="../tags/tag17.xml"/><Relationship Id="rId6" Type="http://schemas.openxmlformats.org/officeDocument/2006/relationships/image" Target="../media/image8.png"/><Relationship Id="rId7" Type="http://schemas.openxmlformats.org/officeDocument/2006/relationships/tags" Target="../tags/tag18.xml"/><Relationship Id="rId8" Type="http://schemas.openxmlformats.org/officeDocument/2006/relationships/tags" Target="../tags/tag19.xml"/><Relationship Id="rId9" Type="http://schemas.openxmlformats.org/officeDocument/2006/relationships/tags" Target="../tags/tag20.xml"/><Relationship Id="rId10" Type="http://schemas.openxmlformats.org/officeDocument/2006/relationships/tags" Target="../tags/tag21.xml"/><Relationship Id="rId11" Type="http://schemas.openxmlformats.org/officeDocument/2006/relationships/tags" Target="../tags/tag22.xml"/><Relationship Id="rId12" Type="http://schemas.openxmlformats.org/officeDocument/2006/relationships/image" Target="../media/image5.png"/><Relationship Id="rId13" Type="http://schemas.openxmlformats.org/officeDocument/2006/relationships/tags" Target="../tags/tag23.xml"/><Relationship Id="rId14" Type="http://schemas.openxmlformats.org/officeDocument/2006/relationships/image" Target="../media/image4.png"/><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9.png"/><Relationship Id="rId3" Type="http://schemas.openxmlformats.org/officeDocument/2006/relationships/tags" Target="../tags/tag25.xml"/><Relationship Id="rId4" Type="http://schemas.openxmlformats.org/officeDocument/2006/relationships/image" Target="../media/image10.png"/><Relationship Id="rId5" Type="http://schemas.openxmlformats.org/officeDocument/2006/relationships/tags" Target="../tags/tag26.xml"/><Relationship Id="rId6" Type="http://schemas.openxmlformats.org/officeDocument/2006/relationships/image" Target="../media/image11.png"/><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tags" Target="../tags/tag29.xml"/><Relationship Id="rId10" Type="http://schemas.openxmlformats.org/officeDocument/2006/relationships/image" Target="../media/image4.png"/><Relationship Id="rId11" Type="http://schemas.openxmlformats.org/officeDocument/2006/relationships/tags" Target="../tags/tag30.xml"/><Relationship Id="rId12" Type="http://schemas.openxmlformats.org/officeDocument/2006/relationships/image" Target="../media/image5.png"/><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5.xml"/><Relationship Id="rId2" Type="http://schemas.openxmlformats.org/officeDocument/2006/relationships/tags" Target="../tags/tag46.xml"/><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9.xml"/><Relationship Id="rId2" Type="http://schemas.openxmlformats.org/officeDocument/2006/relationships/tags" Target="../tags/tag50.xml"/><Relationship Id="rId3" Type="http://schemas.openxmlformats.org/officeDocument/2006/relationships/tags" Target="../tags/tag51.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12.png"/><Relationship Id="rId3" Type="http://schemas.openxmlformats.org/officeDocument/2006/relationships/tags" Target="../tags/tag62.xml"/><Relationship Id="rId4" Type="http://schemas.openxmlformats.org/officeDocument/2006/relationships/image" Target="../media/image13.png"/><Relationship Id="rId5" Type="http://schemas.openxmlformats.org/officeDocument/2006/relationships/tags" Target="../tags/tag63.xml"/><Relationship Id="rId6" Type="http://schemas.openxmlformats.org/officeDocument/2006/relationships/image" Target="../media/image14.png"/><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image" Target="../media/image4.png"/><Relationship Id="rId12" Type="http://schemas.openxmlformats.org/officeDocument/2006/relationships/tags" Target="../tags/tag68.xml"/><Relationship Id="rId13" Type="http://schemas.openxmlformats.org/officeDocument/2006/relationships/image" Target="../media/image5.png"/><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955083"/>
            <a:ext cx="11811000" cy="4912459"/>
          </a:xfrm>
          <a:prstGeom prst="rect"/>
        </p:spPr>
      </p:pic>
      <p:pic>
        <p:nvPicPr>
          <p:cNvPr id="209716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955083"/>
            <a:ext cx="11811000" cy="4912459"/>
          </a:xfrm>
          <a:prstGeom prst="rect"/>
        </p:spPr>
      </p:pic>
      <p:pic>
        <p:nvPicPr>
          <p:cNvPr id="209716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964639"/>
            <a:ext cx="11811000" cy="4912459"/>
          </a:xfrm>
          <a:prstGeom prst="rect"/>
        </p:spPr>
      </p:pic>
      <p:pic>
        <p:nvPicPr>
          <p:cNvPr id="2097165" name="@svg_logo"/>
          <p:cNvPicPr>
            <a:picLocks noChangeAspect="1"/>
          </p:cNvPicPr>
          <p:nvPr userDrawn="1">
            <p:custDataLst>
              <p:tags r:id="rId7"/>
            </p:custDataLst>
          </p:nvPr>
        </p:nvPicPr>
        <p:blipFill>
          <a:blip xmlns:r="http://schemas.openxmlformats.org/officeDocument/2006/relationships" r:embed="rId8"/>
          <a:stretch>
            <a:fillRect/>
          </a:stretch>
        </p:blipFill>
        <p:spPr>
          <a:xfrm>
            <a:off x="10829426" y="528590"/>
            <a:ext cx="509134" cy="128430"/>
          </a:xfrm>
          <a:prstGeom prst="rect"/>
        </p:spPr>
      </p:pic>
      <p:sp>
        <p:nvSpPr>
          <p:cNvPr id="1048668" name="标题 1"/>
          <p:cNvSpPr>
            <a:spLocks noGrp="1"/>
          </p:cNvSpPr>
          <p:nvPr userDrawn="1">
            <p:ph type="ctrTitle" hasCustomPrompt="1"/>
            <p:custDataLst>
              <p:tags r:id="rId9"/>
            </p:custDataLst>
          </p:nvPr>
        </p:nvSpPr>
        <p:spPr>
          <a:xfrm>
            <a:off x="5322498" y="1619884"/>
            <a:ext cx="6031302" cy="2274266"/>
          </a:xfrm>
        </p:spPr>
        <p:txBody>
          <a:bodyPr anchor="b">
            <a:normAutofit/>
          </a:bodyPr>
          <a:lstStyle>
            <a:lvl1pPr algn="r">
              <a:lnSpc>
                <a:spcPct val="100000"/>
              </a:lnSpc>
              <a:defRPr sz="5400"/>
            </a:lvl1pPr>
          </a:lstStyle>
          <a:p>
            <a:r>
              <a:rPr altLang="en-US" dirty="0" lang="zh-CN"/>
              <a:t>单击此处编辑母</a:t>
            </a:r>
            <a:br>
              <a:rPr altLang="zh-CN" dirty="0" lang="en-US"/>
            </a:br>
            <a:r>
              <a:rPr altLang="en-US" dirty="0" lang="zh-CN"/>
              <a:t>版标题样式</a:t>
            </a:r>
            <a:endParaRPr altLang="en-US" dirty="0" lang="zh-CN"/>
          </a:p>
        </p:txBody>
      </p:sp>
      <p:sp>
        <p:nvSpPr>
          <p:cNvPr id="1048670" name="副标题 2"/>
          <p:cNvSpPr>
            <a:spLocks noGrp="1"/>
          </p:cNvSpPr>
          <p:nvPr userDrawn="1">
            <p:ph type="subTitle" idx="1"/>
            <p:custDataLst>
              <p:tags r:id="rId10"/>
            </p:custDataLst>
          </p:nvPr>
        </p:nvSpPr>
        <p:spPr>
          <a:xfrm>
            <a:off x="7090912" y="4038150"/>
            <a:ext cx="4262887" cy="972000"/>
          </a:xfrm>
        </p:spPr>
        <p:txBody>
          <a:bodyPr>
            <a:normAutofit/>
          </a:bodyPr>
          <a:lstStyle>
            <a:lvl1pPr algn="r" indent="0" marL="0">
              <a:lnSpc>
                <a:spcPct val="100000"/>
              </a:lnSpc>
              <a:buNone/>
              <a:defRPr sz="16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2" name="公司名占位符 6"/>
          <p:cNvSpPr>
            <a:spLocks noGrp="1"/>
          </p:cNvSpPr>
          <p:nvPr userDrawn="1">
            <p:ph type="body" sz="quarter" idx="13" hasCustomPrompt="1"/>
            <p:custDataLst>
              <p:tags r:id="rId11"/>
            </p:custDataLst>
          </p:nvPr>
        </p:nvSpPr>
        <p:spPr>
          <a:xfrm>
            <a:off x="857250" y="366417"/>
            <a:ext cx="9328150" cy="504000"/>
          </a:xfrm>
        </p:spPr>
        <p:txBody>
          <a:bodyPr anchor="ctr">
            <a:normAutofit/>
          </a:bodyPr>
          <a:lstStyle>
            <a:lvl1pPr indent="0" marL="0">
              <a:lnSpc>
                <a:spcPct val="100000"/>
              </a:lnSpc>
              <a:buNone/>
              <a:defRPr sz="1200">
                <a:solidFill>
                  <a:schemeClr val="tx1">
                    <a:lumMod val="85000"/>
                    <a:lumOff val="15000"/>
                  </a:schemeClr>
                </a:solidFill>
              </a:defRPr>
            </a:lvl1pPr>
          </a:lstStyle>
          <a:p>
            <a:pPr lvl="0"/>
            <a:r>
              <a:rPr altLang="en-US" dirty="0" lang="zh-CN"/>
              <a:t>公司名占位符</a:t>
            </a:r>
            <a:endParaRPr altLang="en-US" dirty="0" lang="zh-CN"/>
          </a:p>
        </p:txBody>
      </p:sp>
      <p:sp>
        <p:nvSpPr>
          <p:cNvPr id="1048674" name="署名占位符 10"/>
          <p:cNvSpPr>
            <a:spLocks noGrp="1"/>
          </p:cNvSpPr>
          <p:nvPr userDrawn="1">
            <p:ph type="body" sz="quarter" idx="17" hasCustomPrompt="1"/>
            <p:custDataLst>
              <p:tags r:id="rId12"/>
            </p:custDataLst>
          </p:nvPr>
        </p:nvSpPr>
        <p:spPr>
          <a:xfrm>
            <a:off x="8610600" y="5182846"/>
            <a:ext cx="2743200" cy="504000"/>
          </a:xfrm>
        </p:spPr>
        <p:txBody>
          <a:bodyPr anchor="ctr">
            <a:normAutofit/>
          </a:bodyPr>
          <a:lstStyle>
            <a:lvl1pPr algn="r" indent="0" marL="0">
              <a:lnSpc>
                <a:spcPct val="100000"/>
              </a:lnSpc>
              <a:buNone/>
              <a:defRPr sz="1800"/>
            </a:lvl1pPr>
          </a:lstStyle>
          <a:p>
            <a:pPr lvl="0"/>
            <a:r>
              <a:rPr altLang="en-US" dirty="0" lang="zh-CN"/>
              <a:t>署名占位符</a:t>
            </a:r>
            <a:endParaRPr altLang="en-US" dirty="0" lang="zh-CN"/>
          </a:p>
        </p:txBody>
      </p:sp>
      <p:pic>
        <p:nvPicPr>
          <p:cNvPr id="2097167" name="@svg_line"/>
          <p:cNvPicPr preferRelativeResize="0">
            <a:picLocks/>
          </p:cNvPicPr>
          <p:nvPr userDrawn="1">
            <p:custDataLst>
              <p:tags r:id="rId13"/>
            </p:custDataLst>
          </p:nvPr>
        </p:nvPicPr>
        <p:blipFill>
          <a:blip xmlns:r="http://schemas.openxmlformats.org/officeDocument/2006/relationships" r:embed="rId14"/>
          <a:stretch>
            <a:fillRect/>
          </a:stretch>
        </p:blipFill>
        <p:spPr>
          <a:xfrm>
            <a:off x="822961" y="849815"/>
            <a:ext cx="10584000" cy="180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35" name=""/>
        <p:cNvGrpSpPr/>
        <p:nvPr/>
      </p:nvGrpSpPr>
      <p:grpSpPr>
        <a:xfrm>
          <a:off x="0" y="0"/>
          <a:ext cx="0" cy="0"/>
          <a:chOff x="0" y="0"/>
          <a:chExt cx="0" cy="0"/>
        </a:xfrm>
      </p:grpSpPr>
      <p:sp>
        <p:nvSpPr>
          <p:cNvPr id="104867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7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82" name="页脚占位符 4"/>
          <p:cNvSpPr>
            <a:spLocks noGrp="1"/>
          </p:cNvSpPr>
          <p:nvPr>
            <p:ph type="ftr" sz="quarter" idx="11"/>
            <p:custDataLst>
              <p:tags r:id="rId4"/>
            </p:custDataLst>
          </p:nvPr>
        </p:nvSpPr>
        <p:spPr/>
        <p:txBody>
          <a:bodyPr/>
          <a:p>
            <a:endParaRPr altLang="en-US" lang="zh-CN"/>
          </a:p>
        </p:txBody>
      </p:sp>
      <p:sp>
        <p:nvSpPr>
          <p:cNvPr id="104868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2785669"/>
            <a:ext cx="8057133" cy="4068130"/>
          </a:xfrm>
          <a:prstGeom prst="rect"/>
        </p:spPr>
      </p:pic>
      <p:pic>
        <p:nvPicPr>
          <p:cNvPr id="209717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2785669"/>
            <a:ext cx="8057133" cy="4068130"/>
          </a:xfrm>
          <a:prstGeom prst="rect"/>
        </p:spPr>
      </p:pic>
      <p:pic>
        <p:nvPicPr>
          <p:cNvPr id="209717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2785669"/>
            <a:ext cx="8057133" cy="4068130"/>
          </a:xfrm>
          <a:prstGeom prst="rect"/>
        </p:spPr>
      </p:pic>
      <p:sp>
        <p:nvSpPr>
          <p:cNvPr id="1048686" name="标题 1"/>
          <p:cNvSpPr>
            <a:spLocks noGrp="1"/>
          </p:cNvSpPr>
          <p:nvPr>
            <p:ph type="title" hasCustomPrompt="1"/>
            <p:custDataLst>
              <p:tags r:id="rId7"/>
            </p:custDataLst>
          </p:nvPr>
        </p:nvSpPr>
        <p:spPr>
          <a:xfrm>
            <a:off x="1754188" y="1009199"/>
            <a:ext cx="2880000" cy="2568390"/>
          </a:xfrm>
        </p:spPr>
        <p:txBody>
          <a:bodyPr anchor="ctr">
            <a:normAutofit/>
          </a:bodyPr>
          <a:lstStyle>
            <a:lvl1pPr>
              <a:defRPr sz="4400"/>
            </a:lvl1pPr>
          </a:lstStyle>
          <a:p>
            <a:r>
              <a:rPr altLang="en-US" dirty="0" lang="zh-CN"/>
              <a:t>标题</a:t>
            </a:r>
            <a:endParaRPr altLang="en-US" dirty="0" lang="zh-CN"/>
          </a:p>
        </p:txBody>
      </p:sp>
      <p:sp>
        <p:nvSpPr>
          <p:cNvPr id="1048688" name="日期占位符 3"/>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690" name="页脚占位符 4"/>
          <p:cNvSpPr>
            <a:spLocks noGrp="1"/>
          </p:cNvSpPr>
          <p:nvPr>
            <p:ph type="ftr" sz="quarter" idx="11"/>
            <p:custDataLst>
              <p:tags r:id="rId9"/>
            </p:custDataLst>
          </p:nvPr>
        </p:nvSpPr>
        <p:spPr/>
        <p:txBody>
          <a:bodyPr/>
          <a:p>
            <a:endParaRPr altLang="en-US" lang="zh-CN"/>
          </a:p>
        </p:txBody>
      </p:sp>
      <p:sp>
        <p:nvSpPr>
          <p:cNvPr id="1048692" name="灯片编号占位符 5"/>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pic>
        <p:nvPicPr>
          <p:cNvPr id="2097175" name="@svg_line"/>
          <p:cNvPicPr preferRelativeResize="0">
            <a:picLocks/>
          </p:cNvPicPr>
          <p:nvPr userDrawn="1">
            <p:custDataLst>
              <p:tags r:id="rId11"/>
            </p:custDataLst>
          </p:nvPr>
        </p:nvPicPr>
        <p:blipFill>
          <a:blip xmlns:r="http://schemas.openxmlformats.org/officeDocument/2006/relationships" r:embed="rId12"/>
          <a:stretch>
            <a:fillRect/>
          </a:stretch>
        </p:blipFill>
        <p:spPr>
          <a:xfrm>
            <a:off x="822961" y="849815"/>
            <a:ext cx="10584000" cy="18000"/>
          </a:xfrm>
          <a:prstGeom prst="rect"/>
        </p:spPr>
      </p:pic>
      <p:pic>
        <p:nvPicPr>
          <p:cNvPr id="2097177" name="@svg_logo"/>
          <p:cNvPicPr>
            <a:picLocks noChangeAspect="1"/>
          </p:cNvPicPr>
          <p:nvPr userDrawn="1">
            <p:custDataLst>
              <p:tags r:id="rId13"/>
            </p:custDataLst>
          </p:nvPr>
        </p:nvPicPr>
        <p:blipFill>
          <a:blip xmlns:r="http://schemas.openxmlformats.org/officeDocument/2006/relationships" r:embed="rId14"/>
          <a:stretch>
            <a:fillRect/>
          </a:stretch>
        </p:blipFill>
        <p:spPr>
          <a:xfrm>
            <a:off x="10829426" y="528590"/>
            <a:ext cx="509134" cy="12843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7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088390"/>
            <a:ext cx="12192000" cy="5794375"/>
          </a:xfrm>
          <a:prstGeom prst="rect"/>
        </p:spPr>
      </p:pic>
      <p:pic>
        <p:nvPicPr>
          <p:cNvPr id="209718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088390"/>
            <a:ext cx="12192000" cy="5794375"/>
          </a:xfrm>
          <a:prstGeom prst="rect"/>
        </p:spPr>
      </p:pic>
      <p:pic>
        <p:nvPicPr>
          <p:cNvPr id="209718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098550"/>
            <a:ext cx="12192000" cy="5794375"/>
          </a:xfrm>
          <a:prstGeom prst="rect"/>
        </p:spPr>
      </p:pic>
      <p:sp>
        <p:nvSpPr>
          <p:cNvPr id="1048694" name="标题 1"/>
          <p:cNvSpPr>
            <a:spLocks noGrp="1"/>
          </p:cNvSpPr>
          <p:nvPr>
            <p:ph type="title" hasCustomPrompt="1"/>
            <p:custDataLst>
              <p:tags r:id="rId7"/>
            </p:custDataLst>
          </p:nvPr>
        </p:nvSpPr>
        <p:spPr>
          <a:xfrm>
            <a:off x="825361" y="3133103"/>
            <a:ext cx="6367550" cy="1743697"/>
          </a:xfrm>
        </p:spPr>
        <p:txBody>
          <a:bodyPr anchor="t">
            <a:normAutofit/>
          </a:bodyPr>
          <a:lstStyle>
            <a:lvl1pPr algn="l">
              <a:defRPr b="0" sz="3200">
                <a:solidFill>
                  <a:schemeClr val="tx1"/>
                </a:solidFill>
              </a:defRPr>
            </a:lvl1pPr>
          </a:lstStyle>
          <a:p>
            <a:r>
              <a:rPr altLang="en-US" dirty="0" lang="zh-CN"/>
              <a:t>单击编辑母版标题</a:t>
            </a:r>
            <a:endParaRPr altLang="en-US" dirty="0" lang="zh-CN"/>
          </a:p>
        </p:txBody>
      </p:sp>
      <p:sp>
        <p:nvSpPr>
          <p:cNvPr id="1048696" name="节编号 3"/>
          <p:cNvSpPr>
            <a:spLocks noGrp="1"/>
          </p:cNvSpPr>
          <p:nvPr>
            <p:ph type="body" sz="quarter" idx="13" hasCustomPrompt="1"/>
            <p:custDataLst>
              <p:tags r:id="rId8"/>
            </p:custDataLst>
          </p:nvPr>
        </p:nvSpPr>
        <p:spPr>
          <a:xfrm>
            <a:off x="822961" y="1781404"/>
            <a:ext cx="6367550" cy="1224000"/>
          </a:xfrm>
        </p:spPr>
        <p:txBody>
          <a:bodyPr anchor="ctr">
            <a:noAutofit/>
          </a:bodyPr>
          <a:lstStyle>
            <a:lvl1pPr algn="l" indent="0" marL="0">
              <a:buNone/>
              <a:defRPr b="1" sz="8000">
                <a:solidFill>
                  <a:schemeClr val="tx1">
                    <a:lumMod val="65000"/>
                    <a:lumOff val="35000"/>
                  </a:schemeClr>
                </a:solidFill>
              </a:defRPr>
            </a:lvl1pPr>
          </a:lstStyle>
          <a:p>
            <a:pPr lvl="0"/>
            <a:r>
              <a:rPr altLang="en-US" dirty="0" lang="zh-CN"/>
              <a:t>节编号</a:t>
            </a:r>
            <a:endParaRPr altLang="en-US" dirty="0" lang="zh-CN"/>
          </a:p>
        </p:txBody>
      </p:sp>
      <p:pic>
        <p:nvPicPr>
          <p:cNvPr id="2097185" name="@svg_logo"/>
          <p:cNvPicPr>
            <a:picLocks noChangeAspect="1"/>
          </p:cNvPicPr>
          <p:nvPr userDrawn="1">
            <p:custDataLst>
              <p:tags r:id="rId9"/>
            </p:custDataLst>
          </p:nvPr>
        </p:nvPicPr>
        <p:blipFill>
          <a:blip xmlns:r="http://schemas.openxmlformats.org/officeDocument/2006/relationships" r:embed="rId10"/>
          <a:stretch>
            <a:fillRect/>
          </a:stretch>
        </p:blipFill>
        <p:spPr>
          <a:xfrm>
            <a:off x="10829426" y="500455"/>
            <a:ext cx="509134" cy="128430"/>
          </a:xfrm>
          <a:prstGeom prst="rect"/>
        </p:spPr>
      </p:pic>
      <p:pic>
        <p:nvPicPr>
          <p:cNvPr id="2097187" name="@svg_line"/>
          <p:cNvPicPr preferRelativeResize="0">
            <a:picLocks/>
          </p:cNvPicPr>
          <p:nvPr userDrawn="1">
            <p:custDataLst>
              <p:tags r:id="rId11"/>
            </p:custDataLst>
          </p:nvPr>
        </p:nvPicPr>
        <p:blipFill>
          <a:blip xmlns:r="http://schemas.openxmlformats.org/officeDocument/2006/relationships" r:embed="rId12"/>
          <a:stretch>
            <a:fillRect/>
          </a:stretch>
        </p:blipFill>
        <p:spPr>
          <a:xfrm>
            <a:off x="822961" y="849815"/>
            <a:ext cx="10584000" cy="180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5"/>
          <p:cNvSpPr>
            <a:spLocks noGrp="1"/>
          </p:cNvSpPr>
          <p:nvPr>
            <p:ph type="ftr" sz="quarter" idx="11"/>
            <p:custDataLst>
              <p:tags r:id="rId5"/>
            </p:custDataLst>
          </p:nvPr>
        </p:nvSpPr>
        <p:spPr/>
        <p:txBody>
          <a:bodyPr/>
          <a:p>
            <a:endParaRPr altLang="en-US" lang="zh-CN"/>
          </a:p>
        </p:txBody>
      </p:sp>
      <p:sp>
        <p:nvSpPr>
          <p:cNvPr id="104870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7"/>
            </p:custDataLst>
          </p:nvPr>
        </p:nvSpPr>
        <p:spPr/>
        <p:txBody>
          <a:bodyPr/>
          <a:p>
            <a:endParaRPr altLang="en-US" lang="zh-CN"/>
          </a:p>
        </p:txBody>
      </p:sp>
      <p:sp>
        <p:nvSpPr>
          <p:cNvPr id="104872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2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0" name="页脚占位符 3"/>
          <p:cNvSpPr>
            <a:spLocks noGrp="1"/>
          </p:cNvSpPr>
          <p:nvPr>
            <p:ph type="ftr" sz="quarter" idx="11"/>
            <p:custDataLst>
              <p:tags r:id="rId3"/>
            </p:custDataLst>
          </p:nvPr>
        </p:nvSpPr>
        <p:spPr/>
        <p:txBody>
          <a:bodyPr/>
          <a:p>
            <a:endParaRPr altLang="en-US" lang="zh-CN"/>
          </a:p>
        </p:txBody>
      </p:sp>
      <p:sp>
        <p:nvSpPr>
          <p:cNvPr id="104873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3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6" name="页脚占位符 2"/>
          <p:cNvSpPr>
            <a:spLocks noGrp="1"/>
          </p:cNvSpPr>
          <p:nvPr>
            <p:ph type="ftr" sz="quarter" idx="11"/>
            <p:custDataLst>
              <p:tags r:id="rId2"/>
            </p:custDataLst>
          </p:nvPr>
        </p:nvSpPr>
        <p:spPr/>
        <p:txBody>
          <a:bodyPr/>
          <a:p>
            <a:endParaRPr altLang="en-US" lang="zh-CN"/>
          </a:p>
        </p:txBody>
      </p:sp>
      <p:sp>
        <p:nvSpPr>
          <p:cNvPr id="104873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0" name="内容占位符 1"/>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44" name="页脚占位符 3"/>
          <p:cNvSpPr>
            <a:spLocks noGrp="1"/>
          </p:cNvSpPr>
          <p:nvPr>
            <p:ph type="ftr" sz="quarter" idx="11"/>
            <p:custDataLst>
              <p:tags r:id="rId3"/>
            </p:custDataLst>
          </p:nvPr>
        </p:nvSpPr>
        <p:spPr/>
        <p:txBody>
          <a:bodyPr/>
          <a:p>
            <a:endParaRPr altLang="en-US" lang="zh-CN"/>
          </a:p>
        </p:txBody>
      </p:sp>
      <p:sp>
        <p:nvSpPr>
          <p:cNvPr id="104874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8"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5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5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54" name="页脚占位符 4"/>
          <p:cNvSpPr>
            <a:spLocks noGrp="1"/>
          </p:cNvSpPr>
          <p:nvPr>
            <p:ph type="ftr" sz="quarter" idx="11"/>
            <p:custDataLst>
              <p:tags r:id="rId4"/>
            </p:custDataLst>
          </p:nvPr>
        </p:nvSpPr>
        <p:spPr/>
        <p:txBody>
          <a:bodyPr/>
          <a:p>
            <a:endParaRPr altLang="en-US" lang="zh-CN"/>
          </a:p>
        </p:txBody>
      </p:sp>
      <p:sp>
        <p:nvSpPr>
          <p:cNvPr id="104875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8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914943"/>
            <a:ext cx="12192000" cy="4973715"/>
          </a:xfrm>
          <a:prstGeom prst="rect"/>
        </p:spPr>
      </p:pic>
      <p:pic>
        <p:nvPicPr>
          <p:cNvPr id="209719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914943"/>
            <a:ext cx="12192000" cy="4973715"/>
          </a:xfrm>
          <a:prstGeom prst="rect"/>
        </p:spPr>
      </p:pic>
      <p:pic>
        <p:nvPicPr>
          <p:cNvPr id="209719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914943"/>
            <a:ext cx="12192000" cy="4973715"/>
          </a:xfrm>
          <a:prstGeom prst="rect"/>
        </p:spPr>
      </p:pic>
      <p:sp>
        <p:nvSpPr>
          <p:cNvPr id="1048758" name="标题 1"/>
          <p:cNvSpPr>
            <a:spLocks noGrp="1"/>
          </p:cNvSpPr>
          <p:nvPr userDrawn="1">
            <p:ph type="ctrTitle"/>
            <p:custDataLst>
              <p:tags r:id="rId7"/>
            </p:custDataLst>
          </p:nvPr>
        </p:nvSpPr>
        <p:spPr>
          <a:xfrm>
            <a:off x="4748980" y="1772761"/>
            <a:ext cx="6604219" cy="1800000"/>
          </a:xfrm>
        </p:spPr>
        <p:txBody>
          <a:bodyPr anchor="b"/>
          <a:lstStyle>
            <a:lvl1pPr algn="r">
              <a:lnSpc>
                <a:spcPct val="100000"/>
              </a:lnSpc>
              <a:defRPr sz="6000"/>
            </a:lvl1pPr>
          </a:lstStyle>
          <a:p>
            <a:r>
              <a:rPr altLang="en-US" dirty="0" lang="zh-CN"/>
              <a:t>单击此处编辑母版标题样式</a:t>
            </a:r>
            <a:endParaRPr altLang="en-US" dirty="0" lang="zh-CN"/>
          </a:p>
        </p:txBody>
      </p:sp>
      <p:sp>
        <p:nvSpPr>
          <p:cNvPr id="1048760" name="公司名占位符 6"/>
          <p:cNvSpPr>
            <a:spLocks noGrp="1"/>
          </p:cNvSpPr>
          <p:nvPr userDrawn="1">
            <p:ph type="body" sz="quarter" idx="13" hasCustomPrompt="1"/>
            <p:custDataLst>
              <p:tags r:id="rId8"/>
            </p:custDataLst>
          </p:nvPr>
        </p:nvSpPr>
        <p:spPr>
          <a:xfrm>
            <a:off x="838799" y="356515"/>
            <a:ext cx="9740301" cy="504000"/>
          </a:xfrm>
        </p:spPr>
        <p:txBody>
          <a:bodyPr anchor="ctr" bIns="0" lIns="0" rIns="0" rtlCol="0" tIns="0" vert="horz">
            <a:normAutofit/>
          </a:bodyPr>
          <a:lstStyle>
            <a:lvl1pPr algn="l"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200" i="0" kern="1200" kumimoji="0" lang="zh-CN" noProof="1" normalizeH="0" spc="0" strike="noStrike" u="none">
                <a:solidFill>
                  <a:schemeClr val="tx1">
                    <a:lumMod val="85000"/>
                    <a:lumOff val="15000"/>
                  </a:schemeClr>
                </a:solidFill>
                <a:latin typeface="+mn-lt"/>
                <a:ea typeface="+mn-ea"/>
                <a:cs typeface="+mn-cs"/>
              </a:defRPr>
            </a:lvl1pPr>
          </a:lstStyle>
          <a:p>
            <a:pPr lvl="0"/>
            <a:r>
              <a:rPr>
                <a:sym typeface="+mn-ea"/>
              </a:rPr>
              <a:t>公司名占位符</a:t>
            </a:r>
            <a:endParaRPr>
              <a:sym typeface="+mn-ea"/>
            </a:endParaRPr>
          </a:p>
        </p:txBody>
      </p:sp>
      <p:sp>
        <p:nvSpPr>
          <p:cNvPr id="1048762" name="署名占位符 10"/>
          <p:cNvSpPr>
            <a:spLocks noGrp="1"/>
          </p:cNvSpPr>
          <p:nvPr userDrawn="1">
            <p:ph type="body" sz="quarter" idx="17" hasCustomPrompt="1"/>
            <p:custDataLst>
              <p:tags r:id="rId9"/>
            </p:custDataLst>
          </p:nvPr>
        </p:nvSpPr>
        <p:spPr>
          <a:xfrm>
            <a:off x="4749165" y="3572510"/>
            <a:ext cx="6604635" cy="504190"/>
          </a:xfrm>
        </p:spPr>
        <p:txBody>
          <a:bodyPr anchor="ctr">
            <a:normAutofit/>
          </a:bodyPr>
          <a:lstStyle>
            <a:lvl1pPr algn="r" indent="0" marL="0">
              <a:lnSpc>
                <a:spcPct val="100000"/>
              </a:lnSpc>
              <a:buNone/>
              <a:defRPr sz="1800"/>
            </a:lvl1pPr>
          </a:lstStyle>
          <a:p>
            <a:pPr lvl="0"/>
            <a:r>
              <a:rPr altLang="en-US" dirty="0" lang="zh-CN"/>
              <a:t>署名占位符</a:t>
            </a:r>
            <a:endParaRPr altLang="en-US" dirty="0" lang="zh-CN"/>
          </a:p>
        </p:txBody>
      </p:sp>
      <p:pic>
        <p:nvPicPr>
          <p:cNvPr id="2097195" name="@svg_logo"/>
          <p:cNvPicPr>
            <a:picLocks noChangeAspect="1"/>
          </p:cNvPicPr>
          <p:nvPr userDrawn="1">
            <p:custDataLst>
              <p:tags r:id="rId10"/>
            </p:custDataLst>
          </p:nvPr>
        </p:nvPicPr>
        <p:blipFill>
          <a:blip xmlns:r="http://schemas.openxmlformats.org/officeDocument/2006/relationships" r:embed="rId11"/>
          <a:stretch>
            <a:fillRect/>
          </a:stretch>
        </p:blipFill>
        <p:spPr>
          <a:xfrm>
            <a:off x="10829426" y="528590"/>
            <a:ext cx="509134" cy="128430"/>
          </a:xfrm>
          <a:prstGeom prst="rect"/>
        </p:spPr>
      </p:pic>
      <p:pic>
        <p:nvPicPr>
          <p:cNvPr id="2097197" name="@svg_line"/>
          <p:cNvPicPr preferRelativeResize="0">
            <a:picLocks/>
          </p:cNvPicPr>
          <p:nvPr userDrawn="1">
            <p:custDataLst>
              <p:tags r:id="rId12"/>
            </p:custDataLst>
          </p:nvPr>
        </p:nvPicPr>
        <p:blipFill>
          <a:blip xmlns:r="http://schemas.openxmlformats.org/officeDocument/2006/relationships" r:embed="rId13"/>
          <a:stretch>
            <a:fillRect/>
          </a:stretch>
        </p:blipFill>
        <p:spPr>
          <a:xfrm>
            <a:off x="822961" y="849815"/>
            <a:ext cx="10584000" cy="180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9.xml"/><Relationship Id="rId13" Type="http://schemas.openxmlformats.org/officeDocument/2006/relationships/image" Target="../media/image15.png"/><Relationship Id="rId14" Type="http://schemas.openxmlformats.org/officeDocument/2006/relationships/tags" Target="../tags/tag70.xml"/><Relationship Id="rId15" Type="http://schemas.openxmlformats.org/officeDocument/2006/relationships/image" Target="../media/image16.png"/><Relationship Id="rId16" Type="http://schemas.openxmlformats.org/officeDocument/2006/relationships/tags" Target="../tags/tag71.xml"/><Relationship Id="rId17" Type="http://schemas.openxmlformats.org/officeDocument/2006/relationships/image" Target="../media/image17.png"/><Relationship Id="rId18" Type="http://schemas.openxmlformats.org/officeDocument/2006/relationships/tags" Target="../tags/tag72.xml"/><Relationship Id="rId19" Type="http://schemas.openxmlformats.org/officeDocument/2006/relationships/tags" Target="../tags/tag73.xml"/><Relationship Id="rId20" Type="http://schemas.openxmlformats.org/officeDocument/2006/relationships/tags" Target="../tags/tag74.xml"/><Relationship Id="rId21" Type="http://schemas.openxmlformats.org/officeDocument/2006/relationships/tags" Target="../tags/tag75.xml"/><Relationship Id="rId22" Type="http://schemas.openxmlformats.org/officeDocument/2006/relationships/tags" Target="../tags/tag76.xml"/><Relationship Id="rId23" Type="http://schemas.openxmlformats.org/officeDocument/2006/relationships/tags" Target="../tags/tag77.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505" r:id="rId1"/>
    <p:sldLayoutId id="2147487506" r:id="rId2"/>
    <p:sldLayoutId id="2147487507" r:id="rId3"/>
    <p:sldLayoutId id="2147487508" r:id="rId4"/>
    <p:sldLayoutId id="2147487509" r:id="rId5"/>
    <p:sldLayoutId id="2147487510" r:id="rId6"/>
    <p:sldLayoutId id="2147487511" r:id="rId7"/>
    <p:sldLayoutId id="2147487512" r:id="rId8"/>
    <p:sldLayoutId id="2147487513" r:id="rId9"/>
    <p:sldLayoutId id="2147487514" r:id="rId10"/>
    <p:sldLayoutId id="214748751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svg_varObj"/>
          <p:cNvPicPr>
            <a:picLocks noChangeAspect="1"/>
          </p:cNvPicPr>
          <p:nvPr userDrawn="1">
            <p:custDataLst>
              <p:tags r:id="rId12"/>
            </p:custDataLst>
          </p:nvPr>
        </p:nvPicPr>
        <p:blipFill>
          <a:blip xmlns:r="http://schemas.openxmlformats.org/officeDocument/2006/relationships" r:embed="rId13"/>
          <a:stretch>
            <a:fillRect/>
          </a:stretch>
        </p:blipFill>
        <p:spPr>
          <a:xfrm>
            <a:off x="5130800" y="3651250"/>
            <a:ext cx="7042785" cy="3206750"/>
          </a:xfrm>
          <a:prstGeom prst="rect"/>
        </p:spPr>
      </p:pic>
      <p:pic>
        <p:nvPicPr>
          <p:cNvPr id="2097155" name="@svg_varObj"/>
          <p:cNvPicPr>
            <a:picLocks noChangeAspect="1"/>
          </p:cNvPicPr>
          <p:nvPr userDrawn="1">
            <p:custDataLst>
              <p:tags r:id="rId14"/>
            </p:custDataLst>
          </p:nvPr>
        </p:nvPicPr>
        <p:blipFill>
          <a:blip xmlns:r="http://schemas.openxmlformats.org/officeDocument/2006/relationships" r:embed="rId15"/>
          <a:stretch>
            <a:fillRect/>
          </a:stretch>
        </p:blipFill>
        <p:spPr>
          <a:xfrm>
            <a:off x="5130800" y="3651250"/>
            <a:ext cx="7042785" cy="3206750"/>
          </a:xfrm>
          <a:prstGeom prst="rect"/>
        </p:spPr>
      </p:pic>
      <p:pic>
        <p:nvPicPr>
          <p:cNvPr id="2097157" name="@png_pic"/>
          <p:cNvPicPr>
            <a:picLocks noChangeAspect="1"/>
          </p:cNvPicPr>
          <p:nvPr userDrawn="1">
            <p:custDataLst>
              <p:tags r:id="rId16"/>
            </p:custDataLst>
          </p:nvPr>
        </p:nvPicPr>
        <p:blipFill>
          <a:blip xmlns:r="http://schemas.openxmlformats.org/officeDocument/2006/relationships" r:embed="rId17"/>
          <a:stretch>
            <a:fillRect/>
          </a:stretch>
        </p:blipFill>
        <p:spPr>
          <a:xfrm>
            <a:off x="5149215" y="3651250"/>
            <a:ext cx="7042785" cy="3206750"/>
          </a:xfrm>
          <a:prstGeom prst="rect"/>
        </p:spPr>
      </p:pic>
      <p:sp>
        <p:nvSpPr>
          <p:cNvPr id="1048656" name="标题占位符 1"/>
          <p:cNvSpPr>
            <a:spLocks noGrp="1"/>
          </p:cNvSpPr>
          <p:nvPr>
            <p:ph type="title"/>
            <p:custDataLst>
              <p:tags r:id="rId18"/>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9"/>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20"/>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21"/>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22"/>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7542" r:id="rId1"/>
    <p:sldLayoutId id="2147487543" r:id="rId2"/>
    <p:sldLayoutId id="2147487544" r:id="rId3"/>
    <p:sldLayoutId id="2147487545" r:id="rId4"/>
    <p:sldLayoutId id="2147487546" r:id="rId5"/>
    <p:sldLayoutId id="2147487547" r:id="rId6"/>
    <p:sldLayoutId id="2147487548" r:id="rId7"/>
    <p:sldLayoutId id="2147487549" r:id="rId8"/>
    <p:sldLayoutId id="2147487550" r:id="rId9"/>
    <p:sldLayoutId id="2147487551" r:id="rId10"/>
    <p:sldLayoutId id="214748755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0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00.xml"/><Relationship Id="rId2" Type="http://schemas.openxmlformats.org/officeDocument/2006/relationships/tags" Target="../tags/tag101.xml"/><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tags" Target="../tags/tag111.xml"/><Relationship Id="rId13" Type="http://schemas.openxmlformats.org/officeDocument/2006/relationships/tags" Target="../tags/tag112.xml"/><Relationship Id="rId14" Type="http://schemas.openxmlformats.org/officeDocument/2006/relationships/tags" Target="../tags/tag113.xml"/><Relationship Id="rId15" Type="http://schemas.openxmlformats.org/officeDocument/2006/relationships/tags" Target="../tags/tag114.xml"/><Relationship Id="rId16" Type="http://schemas.openxmlformats.org/officeDocument/2006/relationships/tags" Target="../tags/tag115.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tags" Target="../tags/tag12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tags" Target="../tags/tag131.xml"/><Relationship Id="rId5" Type="http://schemas.openxmlformats.org/officeDocument/2006/relationships/tags" Target="../tags/tag132.xml"/><Relationship Id="rId6" Type="http://schemas.openxmlformats.org/officeDocument/2006/relationships/tags" Target="../tags/tag133.xml"/><Relationship Id="rId7" Type="http://schemas.openxmlformats.org/officeDocument/2006/relationships/tags" Target="../tags/tag134.xml"/><Relationship Id="rId8" Type="http://schemas.openxmlformats.org/officeDocument/2006/relationships/tags" Target="../tags/tag135.xml"/><Relationship Id="rId9" Type="http://schemas.openxmlformats.org/officeDocument/2006/relationships/tags" Target="../tags/tag136.xml"/><Relationship Id="rId10" Type="http://schemas.openxmlformats.org/officeDocument/2006/relationships/tags" Target="../tags/tag137.xml"/><Relationship Id="rId11" Type="http://schemas.openxmlformats.org/officeDocument/2006/relationships/tags" Target="../tags/tag138.xml"/><Relationship Id="rId12" Type="http://schemas.openxmlformats.org/officeDocument/2006/relationships/tags" Target="../tags/tag139.xml"/><Relationship Id="rId13" Type="http://schemas.openxmlformats.org/officeDocument/2006/relationships/tags" Target="../tags/tag140.xml"/><Relationship Id="rId14" Type="http://schemas.openxmlformats.org/officeDocument/2006/relationships/tags" Target="../tags/tag141.xml"/><Relationship Id="rId15" Type="http://schemas.openxmlformats.org/officeDocument/2006/relationships/tags" Target="../tags/tag142.xml"/><Relationship Id="rId16" Type="http://schemas.openxmlformats.org/officeDocument/2006/relationships/tags" Target="../tags/tag143.xml"/><Relationship Id="rId1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tags" Target="../tags/tag148.xml"/><Relationship Id="rId6" Type="http://schemas.openxmlformats.org/officeDocument/2006/relationships/tags" Target="../tags/tag149.xml"/><Relationship Id="rId7" Type="http://schemas.openxmlformats.org/officeDocument/2006/relationships/tags" Target="../tags/tag150.xml"/><Relationship Id="rId8" Type="http://schemas.openxmlformats.org/officeDocument/2006/relationships/tags" Target="../tags/tag151.xml"/><Relationship Id="rId9" Type="http://schemas.openxmlformats.org/officeDocument/2006/relationships/tags" Target="../tags/tag152.xml"/><Relationship Id="rId10" Type="http://schemas.openxmlformats.org/officeDocument/2006/relationships/tags" Target="../tags/tag153.xml"/><Relationship Id="rId11" Type="http://schemas.openxmlformats.org/officeDocument/2006/relationships/tags" Target="../tags/tag154.xml"/><Relationship Id="rId12" Type="http://schemas.openxmlformats.org/officeDocument/2006/relationships/tags" Target="../tags/tag155.xml"/><Relationship Id="rId13" Type="http://schemas.openxmlformats.org/officeDocument/2006/relationships/tags" Target="../tags/tag156.xml"/><Relationship Id="rId14" Type="http://schemas.openxmlformats.org/officeDocument/2006/relationships/tags" Target="../tags/tag157.xml"/><Relationship Id="rId15" Type="http://schemas.openxmlformats.org/officeDocument/2006/relationships/tags" Target="../tags/tag158.xml"/><Relationship Id="rId16" Type="http://schemas.openxmlformats.org/officeDocument/2006/relationships/tags" Target="../tags/tag159.xml"/><Relationship Id="rId17" Type="http://schemas.openxmlformats.org/officeDocument/2006/relationships/tags" Target="../tags/tag160.xml"/><Relationship Id="rId18" Type="http://schemas.openxmlformats.org/officeDocument/2006/relationships/tags" Target="../tags/tag161.xml"/><Relationship Id="rId19" Type="http://schemas.openxmlformats.org/officeDocument/2006/relationships/tags" Target="../tags/tag162.xml"/><Relationship Id="rId20" Type="http://schemas.openxmlformats.org/officeDocument/2006/relationships/tags" Target="../tags/tag163.xml"/><Relationship Id="rId2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tags" Target="../tags/tag191.xml"/><Relationship Id="rId14" Type="http://schemas.openxmlformats.org/officeDocument/2006/relationships/tags" Target="../tags/tag192.xml"/><Relationship Id="rId15" Type="http://schemas.openxmlformats.org/officeDocument/2006/relationships/tags" Target="../tags/tag193.xml"/><Relationship Id="rId16" Type="http://schemas.openxmlformats.org/officeDocument/2006/relationships/tags" Target="../tags/tag194.xml"/><Relationship Id="rId17" Type="http://schemas.openxmlformats.org/officeDocument/2006/relationships/tags" Target="../tags/tag195.xml"/><Relationship Id="rId18" Type="http://schemas.openxmlformats.org/officeDocument/2006/relationships/tags" Target="../tags/tag196.xml"/><Relationship Id="rId19" Type="http://schemas.openxmlformats.org/officeDocument/2006/relationships/tags" Target="../tags/tag197.xml"/><Relationship Id="rId20" Type="http://schemas.openxmlformats.org/officeDocument/2006/relationships/tags" Target="../tags/tag198.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tags" Target="../tags/tag211.xml"/><Relationship Id="rId14" Type="http://schemas.openxmlformats.org/officeDocument/2006/relationships/tags" Target="../tags/tag212.xml"/><Relationship Id="rId15" Type="http://schemas.openxmlformats.org/officeDocument/2006/relationships/tags" Target="../tags/tag213.xml"/><Relationship Id="rId16" Type="http://schemas.openxmlformats.org/officeDocument/2006/relationships/tags" Target="../tags/tag214.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22498" y="1619884"/>
            <a:ext cx="6031302" cy="2274266"/>
          </a:xfrm>
        </p:spPr>
        <p:txBody>
          <a:bodyPr/>
          <a:p>
            <a:r>
              <a:rPr altLang="en-US" dirty="0" lang="zh-CN"/>
              <a:t>2024年汽车行业工作总结及工作展望</a:t>
            </a:r>
            <a:endParaRPr altLang="en-US" dirty="0" lang="zh-CN"/>
          </a:p>
        </p:txBody>
      </p:sp>
      <p:sp>
        <p:nvSpPr>
          <p:cNvPr id="1048650" name="副标题"/>
          <p:cNvSpPr>
            <a:spLocks noGrp="1"/>
          </p:cNvSpPr>
          <p:nvPr>
            <p:ph type="subTitle" idx="1"/>
            <p:custDataLst>
              <p:tags r:id="rId2"/>
            </p:custDataLst>
          </p:nvPr>
        </p:nvSpPr>
        <p:spPr>
          <a:xfrm>
            <a:off x="7090912" y="4038150"/>
            <a:ext cx="4262887" cy="972000"/>
          </a:xfrm>
        </p:spPr>
        <p:txBody>
          <a:bodyPr/>
          <a:p>
            <a:r>
              <a:rPr altLang="en-US" lang="zh-CN"/>
              <a:t>单击此处添加副标题</a:t>
            </a:r>
            <a:endParaRPr altLang="en-US" lang="zh-CN"/>
          </a:p>
        </p:txBody>
      </p:sp>
      <p:sp>
        <p:nvSpPr>
          <p:cNvPr id="1048652" name="公司名"/>
          <p:cNvSpPr>
            <a:spLocks noGrp="1"/>
          </p:cNvSpPr>
          <p:nvPr>
            <p:ph type="body" sz="quarter" idx="13"/>
            <p:custDataLst>
              <p:tags r:id="rId3"/>
            </p:custDataLst>
          </p:nvPr>
        </p:nvSpPr>
        <p:spPr>
          <a:xfrm>
            <a:off x="857250" y="366417"/>
            <a:ext cx="9328150" cy="504000"/>
          </a:xfrm>
        </p:spPr>
        <p:txBody>
          <a:bodyPr/>
          <a:p>
            <a:r>
              <a:rPr altLang="en-US" lang="zh-CN"/>
              <a:t>xxx公司</a:t>
            </a:r>
            <a:endParaRPr altLang="en-US" lang="zh-CN"/>
          </a:p>
        </p:txBody>
      </p:sp>
      <p:sp>
        <p:nvSpPr>
          <p:cNvPr id="1048654" name="署名"/>
          <p:cNvSpPr>
            <a:spLocks noGrp="1"/>
          </p:cNvSpPr>
          <p:nvPr>
            <p:ph type="body" sz="quarter" idx="17"/>
            <p:custDataLst>
              <p:tags r:id="rId4"/>
            </p:custDataLst>
          </p:nvPr>
        </p:nvSpPr>
        <p:spPr>
          <a:xfrm>
            <a:off x="8610600" y="5182846"/>
            <a:ext cx="2743200" cy="504000"/>
          </a:xfrm>
        </p:spPr>
        <p:txBody>
          <a:bodyPr/>
          <a:p>
            <a:r>
              <a:rPr altLang="en-US" lang="zh-CN"/>
              <a:t>汇报人：</a:t>
            </a:r>
            <a:r>
              <a:rPr altLang="zh-CN" lang="en-US"/>
              <a:t>xxx</a:t>
            </a:r>
            <a:endParaRPr altLang="en-US"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72" name="标题"/>
          <p:cNvSpPr>
            <a:spLocks noGrp="1"/>
          </p:cNvSpPr>
          <p:nvPr>
            <p:ph type="title"/>
            <p:custDataLst>
              <p:tags r:id="rId1"/>
            </p:custDataLst>
          </p:nvPr>
        </p:nvSpPr>
        <p:spPr>
          <a:xfrm>
            <a:off x="1754188" y="1009199"/>
            <a:ext cx="2880000" cy="2568390"/>
          </a:xfrm>
        </p:spPr>
        <p:txBody>
          <a:bodyPr/>
          <a:p>
            <a:r>
              <a:rPr altLang="en-US" lang="zh-CN"/>
              <a:t>目录</a:t>
            </a:r>
            <a:endParaRPr altLang="en-US" lang="zh-CN"/>
          </a:p>
        </p:txBody>
      </p:sp>
      <p:sp>
        <p:nvSpPr>
          <p:cNvPr id="1048774" name="序号"/>
          <p:cNvSpPr txBox="1"/>
          <p:nvPr>
            <p:custDataLst>
              <p:tags r:id="rId2"/>
            </p:custDataLst>
          </p:nvPr>
        </p:nvSpPr>
        <p:spPr>
          <a:xfrm>
            <a:off x="10605135" y="2104390"/>
            <a:ext cx="658495" cy="7994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01</a:t>
            </a:r>
            <a:endParaRPr b="1" lang="en-US">
              <a:solidFill>
                <a:schemeClr val="tx1">
                  <a:lumMod val="85000"/>
                  <a:lumOff val="15000"/>
                </a:schemeClr>
              </a:solidFill>
              <a:latin typeface="+mj-ea"/>
              <a:ea typeface="+mj-ea"/>
            </a:endParaRPr>
          </a:p>
        </p:txBody>
      </p:sp>
      <p:sp>
        <p:nvSpPr>
          <p:cNvPr id="1048776" name="项标题"/>
          <p:cNvSpPr txBox="1"/>
          <p:nvPr>
            <p:custDataLst>
              <p:tags r:id="rId3"/>
            </p:custDataLst>
          </p:nvPr>
        </p:nvSpPr>
        <p:spPr>
          <a:xfrm>
            <a:off x="6049645" y="2104390"/>
            <a:ext cx="4208780" cy="7994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单击添加目录项标题</a:t>
            </a:r>
            <a:endParaRPr altLang="en-US" b="1" dirty="0" lang="zh-CN" spc="300">
              <a:solidFill>
                <a:schemeClr val="tx1">
                  <a:lumMod val="85000"/>
                  <a:lumOff val="15000"/>
                </a:schemeClr>
              </a:solidFill>
              <a:latin typeface="+mj-ea"/>
              <a:ea typeface="+mj-ea"/>
            </a:endParaRPr>
          </a:p>
        </p:txBody>
      </p:sp>
      <p:cxnSp>
        <p:nvCxnSpPr>
          <p:cNvPr id="3145729" name="直接连接符 2"/>
          <p:cNvCxnSpPr>
            <a:cxnSpLocks/>
          </p:cNvCxnSpPr>
          <p:nvPr>
            <p:custDataLst>
              <p:tags r:id="rId4"/>
            </p:custDataLst>
          </p:nvPr>
        </p:nvCxnSpPr>
        <p:spPr>
          <a:xfrm>
            <a:off x="5987415" y="304863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78" name="序号"/>
          <p:cNvSpPr txBox="1"/>
          <p:nvPr>
            <p:custDataLst>
              <p:tags r:id="rId5"/>
            </p:custDataLst>
          </p:nvPr>
        </p:nvSpPr>
        <p:spPr>
          <a:xfrm>
            <a:off x="10605135" y="3232150"/>
            <a:ext cx="658495" cy="7994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02</a:t>
            </a:r>
            <a:endParaRPr b="1" lang="en-US">
              <a:solidFill>
                <a:schemeClr val="tx1">
                  <a:lumMod val="85000"/>
                  <a:lumOff val="15000"/>
                </a:schemeClr>
              </a:solidFill>
              <a:latin typeface="+mj-ea"/>
              <a:ea typeface="+mj-ea"/>
            </a:endParaRPr>
          </a:p>
        </p:txBody>
      </p:sp>
      <p:sp>
        <p:nvSpPr>
          <p:cNvPr id="1048780" name="项标题"/>
          <p:cNvSpPr txBox="1"/>
          <p:nvPr>
            <p:custDataLst>
              <p:tags r:id="rId6"/>
            </p:custDataLst>
          </p:nvPr>
        </p:nvSpPr>
        <p:spPr>
          <a:xfrm>
            <a:off x="6049645" y="3232150"/>
            <a:ext cx="4208780" cy="7994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2024年汽车行业工作总结</a:t>
            </a:r>
            <a:endParaRPr altLang="en-US" b="1" dirty="0" lang="zh-CN" spc="300">
              <a:solidFill>
                <a:schemeClr val="tx1">
                  <a:lumMod val="85000"/>
                  <a:lumOff val="15000"/>
                </a:schemeClr>
              </a:solidFill>
              <a:latin typeface="+mj-ea"/>
              <a:ea typeface="+mj-ea"/>
            </a:endParaRPr>
          </a:p>
        </p:txBody>
      </p:sp>
      <p:cxnSp>
        <p:nvCxnSpPr>
          <p:cNvPr id="3145731" name="直接连接符 13"/>
          <p:cNvCxnSpPr>
            <a:cxnSpLocks/>
          </p:cNvCxnSpPr>
          <p:nvPr>
            <p:custDataLst>
              <p:tags r:id="rId7"/>
            </p:custDataLst>
          </p:nvPr>
        </p:nvCxnSpPr>
        <p:spPr>
          <a:xfrm>
            <a:off x="5987415" y="417639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82" name="序号"/>
          <p:cNvSpPr txBox="1"/>
          <p:nvPr>
            <p:custDataLst>
              <p:tags r:id="rId8"/>
            </p:custDataLst>
          </p:nvPr>
        </p:nvSpPr>
        <p:spPr>
          <a:xfrm>
            <a:off x="10605135" y="4359910"/>
            <a:ext cx="658495" cy="7994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03</a:t>
            </a:r>
            <a:endParaRPr b="1" lang="en-US">
              <a:solidFill>
                <a:schemeClr val="tx1">
                  <a:lumMod val="85000"/>
                  <a:lumOff val="15000"/>
                </a:schemeClr>
              </a:solidFill>
              <a:latin typeface="+mj-ea"/>
              <a:ea typeface="+mj-ea"/>
            </a:endParaRPr>
          </a:p>
        </p:txBody>
      </p:sp>
      <p:sp>
        <p:nvSpPr>
          <p:cNvPr id="1048784" name="项标题"/>
          <p:cNvSpPr txBox="1"/>
          <p:nvPr>
            <p:custDataLst>
              <p:tags r:id="rId9"/>
            </p:custDataLst>
          </p:nvPr>
        </p:nvSpPr>
        <p:spPr>
          <a:xfrm>
            <a:off x="6049645" y="4359910"/>
            <a:ext cx="4208780" cy="7994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汽车行业工作展望</a:t>
            </a:r>
            <a:endParaRPr altLang="en-US" b="1" dirty="0" lang="zh-CN" spc="300">
              <a:solidFill>
                <a:schemeClr val="tx1">
                  <a:lumMod val="85000"/>
                  <a:lumOff val="15000"/>
                </a:schemeClr>
              </a:solidFill>
              <a:latin typeface="+mj-ea"/>
              <a:ea typeface="+mj-ea"/>
            </a:endParaRPr>
          </a:p>
        </p:txBody>
      </p:sp>
      <p:cxnSp>
        <p:nvCxnSpPr>
          <p:cNvPr id="3145733" name="直接连接符 18"/>
          <p:cNvCxnSpPr>
            <a:cxnSpLocks/>
          </p:cNvCxnSpPr>
          <p:nvPr>
            <p:custDataLst>
              <p:tags r:id="rId10"/>
            </p:custDataLst>
          </p:nvPr>
        </p:nvCxnSpPr>
        <p:spPr>
          <a:xfrm>
            <a:off x="5987415" y="530415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Tree>
    <p:custDataLst>
      <p:tags r:id="rId1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4" name="标题"/>
          <p:cNvSpPr>
            <a:spLocks noGrp="1"/>
          </p:cNvSpPr>
          <p:nvPr>
            <p:ph type="title"/>
            <p:custDataLst>
              <p:tags r:id="rId1"/>
            </p:custDataLst>
          </p:nvPr>
        </p:nvSpPr>
        <p:spPr>
          <a:xfrm>
            <a:off x="825361" y="3133103"/>
            <a:ext cx="6367550" cy="1743697"/>
          </a:xfrm>
        </p:spPr>
        <p:txBody>
          <a:bodyPr/>
          <a:p>
            <a:r>
              <a:rPr altLang="en-US" lang="zh-CN"/>
              <a:t>添加章节标题</a:t>
            </a:r>
            <a:endParaRPr altLang="en-US" lang="zh-CN"/>
          </a:p>
        </p:txBody>
      </p:sp>
      <p:sp>
        <p:nvSpPr>
          <p:cNvPr id="1048816"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38" name="标题"/>
          <p:cNvSpPr>
            <a:spLocks noGrp="1"/>
          </p:cNvSpPr>
          <p:nvPr>
            <p:ph type="title"/>
            <p:custDataLst>
              <p:tags r:id="rId1"/>
            </p:custDataLst>
          </p:nvPr>
        </p:nvSpPr>
        <p:spPr>
          <a:xfrm>
            <a:off x="825361" y="3133103"/>
            <a:ext cx="6367550" cy="1743697"/>
          </a:xfrm>
        </p:spPr>
        <p:txBody>
          <a:bodyPr/>
          <a:p>
            <a:r>
              <a:rPr altLang="en-US" lang="zh-CN"/>
              <a:t>2024年汽车行业工作总结</a:t>
            </a:r>
            <a:endParaRPr altLang="en-US" lang="zh-CN"/>
          </a:p>
        </p:txBody>
      </p:sp>
      <p:sp>
        <p:nvSpPr>
          <p:cNvPr id="1048840"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890" name="标题 1"/>
          <p:cNvSpPr>
            <a:spLocks noGrp="1"/>
          </p:cNvSpPr>
          <p:nvPr>
            <p:ph type="title"/>
          </p:nvPr>
        </p:nvSpPr>
        <p:spPr/>
        <p:txBody>
          <a:bodyPr/>
          <a:p>
            <a:r>
              <a:rPr altLang="en-US" lang="zh-CN"/>
              <a:t>行业概况和发展趋势</a:t>
            </a:r>
            <a:endParaRPr altLang="en-US" lang="zh-CN"/>
          </a:p>
        </p:txBody>
      </p:sp>
      <p:sp>
        <p:nvSpPr>
          <p:cNvPr id="104889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9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9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9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政策环境对汽车行业的影响：政策调整、补贴政策等</a:t>
            </a:r>
            <a:endParaRPr altLang="zh-CN" dirty="0" lang="en-US">
              <a:solidFill>
                <a:schemeClr val="dk1">
                  <a:lumMod val="80000"/>
                  <a:lumOff val="20000"/>
                </a:schemeClr>
              </a:solidFill>
              <a:latin typeface="+mn-ea"/>
              <a:sym typeface="+mn-ea"/>
            </a:endParaRPr>
          </a:p>
        </p:txBody>
      </p:sp>
      <p:sp>
        <p:nvSpPr>
          <p:cNvPr id="104890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2024年汽车行业概况：市场规模、销量、竞争格局等</a:t>
            </a:r>
            <a:endParaRPr altLang="en-US" dirty="0" lang="zh-CN">
              <a:solidFill>
                <a:schemeClr val="dk1">
                  <a:lumMod val="80000"/>
                  <a:lumOff val="20000"/>
                </a:schemeClr>
              </a:solidFill>
              <a:latin typeface="+mn-ea"/>
              <a:sym typeface="+mn-ea"/>
            </a:endParaRPr>
          </a:p>
        </p:txBody>
      </p:sp>
      <p:sp>
        <p:nvSpPr>
          <p:cNvPr id="104890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汽车行业发展趋势：电动化、智能化、网联化等</a:t>
            </a:r>
            <a:endParaRPr altLang="en-US" dirty="0" lang="zh-CN">
              <a:solidFill>
                <a:schemeClr val="dk1">
                  <a:lumMod val="80000"/>
                  <a:lumOff val="20000"/>
                </a:schemeClr>
              </a:solidFill>
              <a:latin typeface="+mn-ea"/>
              <a:sym typeface="+mn-ea"/>
            </a:endParaRPr>
          </a:p>
        </p:txBody>
      </p:sp>
      <p:sp>
        <p:nvSpPr>
          <p:cNvPr id="104891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汽车行业面临的挑战和机遇：技术变革、市场需求变化等</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56" name="标题 1"/>
          <p:cNvSpPr>
            <a:spLocks noGrp="1"/>
          </p:cNvSpPr>
          <p:nvPr>
            <p:ph type="title"/>
          </p:nvPr>
        </p:nvSpPr>
        <p:spPr/>
        <p:txBody>
          <a:bodyPr/>
          <a:p>
            <a:r>
              <a:rPr altLang="en-US" lang="zh-CN"/>
              <a:t>汽车行业主要工作成果</a:t>
            </a:r>
            <a:endParaRPr altLang="en-US" lang="zh-CN"/>
          </a:p>
        </p:txBody>
      </p:sp>
      <p:sp>
        <p:nvSpPr>
          <p:cNvPr id="104895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6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新能源汽车市场持续增长</a:t>
            </a:r>
            <a:endParaRPr altLang="en-US" dirty="0" sz="2000" lang="zh-CN" spc="150">
              <a:solidFill>
                <a:schemeClr val="tx1">
                  <a:lumMod val="85000"/>
                  <a:lumOff val="15000"/>
                </a:schemeClr>
              </a:solidFill>
              <a:latin typeface="+mn-ea"/>
              <a:sym typeface="+mn-ea"/>
            </a:endParaRPr>
          </a:p>
        </p:txBody>
      </p:sp>
      <p:sp>
        <p:nvSpPr>
          <p:cNvPr id="104896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智能网联汽车技术取得突破</a:t>
            </a:r>
            <a:endParaRPr altLang="en-US" dirty="0" sz="2000" lang="zh-CN" spc="150">
              <a:solidFill>
                <a:schemeClr val="tx1">
                  <a:lumMod val="85000"/>
                  <a:lumOff val="15000"/>
                </a:schemeClr>
              </a:solidFill>
              <a:latin typeface="+mn-ea"/>
              <a:sym typeface="+mn-ea"/>
            </a:endParaRPr>
          </a:p>
        </p:txBody>
      </p:sp>
      <p:sp>
        <p:nvSpPr>
          <p:cNvPr id="104897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汽车产业链供应链逐步恢复</a:t>
            </a:r>
            <a:endParaRPr altLang="en-US" dirty="0" sz="2000" lang="zh-CN" spc="150">
              <a:solidFill>
                <a:schemeClr val="tx1">
                  <a:lumMod val="85000"/>
                  <a:lumOff val="15000"/>
                </a:schemeClr>
              </a:solidFill>
              <a:latin typeface="+mn-ea"/>
              <a:sym typeface="+mn-ea"/>
            </a:endParaRPr>
          </a:p>
        </p:txBody>
      </p:sp>
      <p:sp>
        <p:nvSpPr>
          <p:cNvPr id="104897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汽车出口量创历史新高</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14" name="标题 1"/>
          <p:cNvSpPr>
            <a:spLocks noGrp="1"/>
          </p:cNvSpPr>
          <p:nvPr>
            <p:ph type="title"/>
          </p:nvPr>
        </p:nvSpPr>
        <p:spPr/>
        <p:txBody>
          <a:bodyPr/>
          <a:p>
            <a:r>
              <a:rPr altLang="en-US" lang="zh-CN"/>
              <a:t>面临的挑战和问题</a:t>
            </a:r>
            <a:endParaRPr altLang="en-US" lang="zh-CN"/>
          </a:p>
        </p:txBody>
      </p:sp>
      <p:sp>
        <p:nvSpPr>
          <p:cNvPr id="104901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环保政策压力：随着环保意识的提高，各国政府对汽车尾气排放标准的要求也越来越高，企业需要投入更多的资金和精力进行技术研发和改造</a:t>
            </a:r>
            <a:endParaRPr altLang="zh-CN" dirty="0" lang="en-US">
              <a:solidFill>
                <a:schemeClr val="dk1">
                  <a:lumMod val="80000"/>
                  <a:lumOff val="20000"/>
                </a:schemeClr>
              </a:solidFill>
              <a:latin typeface="+mn-ea"/>
              <a:sym typeface="+mn-ea"/>
            </a:endParaRPr>
          </a:p>
        </p:txBody>
      </p:sp>
      <p:sp>
        <p:nvSpPr>
          <p:cNvPr id="104902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市场竞争激烈：国内外汽车品牌众多，竞争激烈，市场份额争夺激烈</a:t>
            </a:r>
            <a:endParaRPr altLang="en-US" dirty="0" sz="1600" lang="zh-CN">
              <a:solidFill>
                <a:schemeClr val="dk1">
                  <a:lumMod val="80000"/>
                  <a:lumOff val="20000"/>
                </a:schemeClr>
              </a:solidFill>
              <a:latin typeface="+mn-ea"/>
              <a:sym typeface="+mn-ea"/>
            </a:endParaRPr>
          </a:p>
        </p:txBody>
      </p:sp>
      <p:sp>
        <p:nvSpPr>
          <p:cNvPr id="104903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8"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原材料价格上涨：汽车制造需要大量的原材料，如钢铁、塑料等，原材料价格的波动对汽车制造成本影响较大</a:t>
            </a:r>
            <a:endParaRPr altLang="en-US" dirty="0" lang="zh-CN">
              <a:solidFill>
                <a:schemeClr val="dk1">
                  <a:lumMod val="80000"/>
                  <a:lumOff val="20000"/>
                </a:schemeClr>
              </a:solidFill>
              <a:latin typeface="+mn-ea"/>
              <a:sym typeface="+mn-ea"/>
            </a:endParaRPr>
          </a:p>
        </p:txBody>
      </p:sp>
      <p:sp>
        <p:nvSpPr>
          <p:cNvPr id="104904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消费者需求多样化：消费者对汽车的需求越来越多样化，需要企业不断创新和改进产品设计和功能，以满足消费者的需求</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80" name="标题 1"/>
          <p:cNvSpPr>
            <a:spLocks noGrp="1"/>
          </p:cNvSpPr>
          <p:nvPr>
            <p:ph type="title"/>
          </p:nvPr>
        </p:nvSpPr>
        <p:spPr/>
        <p:txBody>
          <a:bodyPr/>
          <a:p>
            <a:r>
              <a:rPr altLang="en-US" lang="zh-CN"/>
              <a:t>取得的主要成绩和亮点</a:t>
            </a:r>
            <a:endParaRPr altLang="en-US" lang="zh-CN"/>
          </a:p>
        </p:txBody>
      </p:sp>
      <p:sp>
        <p:nvSpPr>
          <p:cNvPr id="104908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新能源汽车市场持续增长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汽车共享和租赁市场快速发展</a:t>
            </a:r>
            <a:endParaRPr dirty="0" sz="2000" err="1">
              <a:solidFill>
                <a:schemeClr val="tx1">
                  <a:lumMod val="75000"/>
                  <a:lumOff val="25000"/>
                </a:schemeClr>
              </a:solidFill>
              <a:latin typeface="+mn-ea"/>
              <a:ea typeface="+mn-ea"/>
              <a:cs typeface="+mn-ea"/>
              <a:sym typeface="+mn-lt"/>
            </a:endParaRPr>
          </a:p>
        </p:txBody>
      </p:sp>
      <p:sp>
        <p:nvSpPr>
          <p:cNvPr id="104910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0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汽车产业链上下游协同发展</a:t>
            </a:r>
            <a:endParaRPr dirty="0" sz="2000" err="1">
              <a:solidFill>
                <a:schemeClr val="tx1">
                  <a:lumMod val="75000"/>
                  <a:lumOff val="25000"/>
                </a:schemeClr>
              </a:solidFill>
              <a:latin typeface="+mn-ea"/>
              <a:ea typeface="+mn-ea"/>
              <a:cs typeface="+mn-ea"/>
              <a:sym typeface="+mn-lt"/>
            </a:endParaRPr>
          </a:p>
        </p:txBody>
      </p:sp>
      <p:sp>
        <p:nvSpPr>
          <p:cNvPr id="10491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智能网联汽车技术取得突破</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54" name="标题"/>
          <p:cNvSpPr>
            <a:spLocks noGrp="1"/>
          </p:cNvSpPr>
          <p:nvPr>
            <p:ph type="title"/>
            <p:custDataLst>
              <p:tags r:id="rId1"/>
            </p:custDataLst>
          </p:nvPr>
        </p:nvSpPr>
        <p:spPr>
          <a:xfrm>
            <a:off x="825361" y="3133103"/>
            <a:ext cx="6367550" cy="1743697"/>
          </a:xfrm>
        </p:spPr>
        <p:txBody>
          <a:bodyPr/>
          <a:p>
            <a:r>
              <a:rPr altLang="en-US" lang="zh-CN"/>
              <a:t>汽车行业工作展望</a:t>
            </a:r>
            <a:endParaRPr altLang="en-US" lang="zh-CN"/>
          </a:p>
        </p:txBody>
      </p:sp>
      <p:sp>
        <p:nvSpPr>
          <p:cNvPr id="1049156"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06" name="标题 1"/>
          <p:cNvSpPr>
            <a:spLocks noGrp="1"/>
          </p:cNvSpPr>
          <p:nvPr>
            <p:ph type="title"/>
          </p:nvPr>
        </p:nvSpPr>
        <p:spPr/>
        <p:txBody>
          <a:bodyPr/>
          <a:p>
            <a:r>
              <a:rPr altLang="en-US" lang="zh-CN"/>
              <a:t>未来汽车行业发展趋势</a:t>
            </a:r>
            <a:endParaRPr altLang="en-US" lang="zh-CN"/>
          </a:p>
        </p:txBody>
      </p:sp>
      <p:sp>
        <p:nvSpPr>
          <p:cNvPr id="104920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1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1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电动化：随着环保意识的提高，电动汽车的市场份额将持续增长</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1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1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1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智能化：自动驾驶、智能网联等技术将更加广泛地应用于汽车中</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2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2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2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共享化：共享汽车、分时租赁等模式将逐渐成为主流，降低汽车保有量</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2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2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30" name="TextBox 2"/>
          <p:cNvSpPr txBox="1"/>
          <p:nvPr>
            <p:custDataLst>
              <p:tags r:id="rId12"/>
            </p:custDataLst>
          </p:nvPr>
        </p:nvSpPr>
        <p:spPr>
          <a:xfrm>
            <a:off x="9021280"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互联化：汽车将与互联网、物联网等更加紧密地连接，实现车与车、车与基础设施之间的通信</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64" name="标题 1"/>
          <p:cNvSpPr>
            <a:spLocks noGrp="1"/>
          </p:cNvSpPr>
          <p:nvPr>
            <p:ph type="title"/>
          </p:nvPr>
        </p:nvSpPr>
        <p:spPr/>
        <p:txBody>
          <a:bodyPr/>
          <a:p>
            <a:r>
              <a:rPr altLang="en-US" lang="zh-CN"/>
              <a:t>汽车行业重点工作方向</a:t>
            </a:r>
            <a:endParaRPr altLang="en-US" lang="zh-CN"/>
          </a:p>
        </p:txBody>
      </p:sp>
      <p:sp>
        <p:nvSpPr>
          <p:cNvPr id="104926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电动化转型：推动电动汽车的发展，加强充电设施建设</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绿色化发展：推广清洁能源汽车，降低碳排放，促进可持续发展</a:t>
            </a:r>
            <a:endParaRPr dirty="0" sz="2000" err="1">
              <a:solidFill>
                <a:schemeClr val="tx1">
                  <a:lumMod val="75000"/>
                  <a:lumOff val="25000"/>
                </a:schemeClr>
              </a:solidFill>
              <a:latin typeface="+mn-ea"/>
              <a:ea typeface="+mn-ea"/>
              <a:cs typeface="+mn-ea"/>
              <a:sym typeface="+mn-lt"/>
            </a:endParaRPr>
          </a:p>
        </p:txBody>
      </p:sp>
      <p:sp>
        <p:nvSpPr>
          <p:cNvPr id="104928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9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国际化拓展：加强国际合作，推动汽车出口和海外市场拓展</a:t>
            </a:r>
            <a:endParaRPr dirty="0" sz="2000" err="1">
              <a:solidFill>
                <a:schemeClr val="tx1">
                  <a:lumMod val="75000"/>
                  <a:lumOff val="25000"/>
                </a:schemeClr>
              </a:solidFill>
              <a:latin typeface="+mn-ea"/>
              <a:ea typeface="+mn-ea"/>
              <a:cs typeface="+mn-ea"/>
              <a:sym typeface="+mn-lt"/>
            </a:endParaRPr>
          </a:p>
        </p:txBody>
      </p:sp>
      <p:sp>
        <p:nvSpPr>
          <p:cNvPr id="10493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智能化升级：加强自动驾驶、智能网联等技术的研发和应用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38" name="标题 1"/>
          <p:cNvSpPr>
            <a:spLocks noGrp="1"/>
          </p:cNvSpPr>
          <p:nvPr>
            <p:ph type="title"/>
          </p:nvPr>
        </p:nvSpPr>
        <p:spPr/>
        <p:txBody>
          <a:bodyPr/>
          <a:p>
            <a:r>
              <a:rPr altLang="en-US" lang="zh-CN"/>
              <a:t>未来汽车行业发展的机遇和挑战</a:t>
            </a:r>
            <a:endParaRPr altLang="en-US" lang="zh-CN"/>
          </a:p>
        </p:txBody>
      </p:sp>
      <p:sp>
        <p:nvSpPr>
          <p:cNvPr id="1049340" name="内容占位符 2"/>
          <p:cNvSpPr>
            <a:spLocks noGrp="1"/>
          </p:cNvSpPr>
          <p:nvPr>
            <p:ph idx="1"/>
          </p:nvPr>
        </p:nvSpPr>
        <p:spPr/>
        <p:txBody>
          <a:bodyPr>
            <a:normAutofit fontScale="55556"/>
          </a:bodyPr>
          <a:p>
            <a:r>
              <a:rPr altLang="en-US" lang="zh-CN"/>
              <a:t>机遇：随着科技的不断进步，汽车行业将迎来更多的创新和发展机会，如智能化、电动化、网联化等趋势将为汽车行业带来更多的市场空间和商业机会。</a:t>
            </a:r>
            <a:endParaRPr altLang="en-US" lang="zh-CN"/>
          </a:p>
          <a:p>
            <a:r>
              <a:rPr altLang="en-US" lang="zh-CN"/>
              <a:t>挑战：随着汽车行业的快速发展，竞争也将更加激烈，企业需要不断提高产品质量和服务水平，同时需要应对政策法规、环保要求、消费者需求等多方面的挑战。  未来汽车行业发展的机遇和挑战</a:t>
            </a:r>
            <a:endParaRPr altLang="en-US" lang="zh-CN"/>
          </a:p>
          <a:p>
            <a:pPr lvl="1"/>
            <a:r>
              <a:rPr altLang="en-US" lang="zh-CN"/>
              <a:t>未来汽车行业发展的机遇和挑战</a:t>
            </a:r>
            <a:endParaRPr altLang="en-US" lang="zh-CN"/>
          </a:p>
          <a:p>
            <a:r>
              <a:rPr altLang="en-US" lang="zh-CN"/>
              <a:t>机遇：随着全球汽车市场的不断扩大和消费者对汽车品质和服务的需求不断提高，汽车行业将有更多的发展机遇。同时，随着科技的不断进步，智能化、电动化、网联化等趋势将为汽车行业带来更多的创新和发展机会。</a:t>
            </a:r>
            <a:endParaRPr altLang="en-US" lang="zh-CN"/>
          </a:p>
          <a:p>
            <a:r>
              <a:rPr altLang="en-US" lang="zh-CN"/>
              <a:t>挑战：随着汽车行业的快速发展，竞争也将更加激烈，企业需要不断提高产品质量和服务水平，同时需要应对政策法规、环保要求、消费者需求等多方面的挑战。此外，随着新能源汽车市场的不断扩大，传统燃油车市场将受到一定冲击，企业需要加强技术研发和创新，以应对市场变化。  未来汽车行业发展的机遇和挑战</a:t>
            </a:r>
            <a:endParaRPr altLang="en-US" lang="zh-CN"/>
          </a:p>
          <a:p>
            <a:pPr lvl="1"/>
            <a:r>
              <a:rPr altLang="en-US" lang="zh-CN"/>
              <a:t>未来汽车行业发展的机遇和挑战</a:t>
            </a:r>
            <a:endParaRPr altLang="en-US" lang="zh-CN"/>
          </a:p>
          <a:p>
            <a:r>
              <a:rPr altLang="en-US" lang="zh-CN"/>
              <a:t>机遇：随着全球经济的不断发展和消费者对汽车品质和服务的需求不断提高，汽车行业将有更多的发展机遇。同时，随着科技的不断进步，智能化、电动化、网联化等趋势将为汽车行业带来更多的创新和发展机会。</a:t>
            </a:r>
            <a:endParaRPr altLang="en-US" lang="zh-CN"/>
          </a:p>
          <a:p>
            <a:r>
              <a:rPr altLang="en-US" lang="zh-CN"/>
              <a:t>挑战：随着汽车行业的快速发展，竞争也将更加激烈，企业需要不断提高产品质量和服务水平，同时需要应对政策法规、环保要求、消费者需求等多方面的挑战。此外，随着新能源汽车市场的不断扩大，传统燃油车市场将受到一定冲击，企业需要加强技术研发和创新，以应对市场变化。  未来汽车行业发展的机遇和挑战</a:t>
            </a:r>
            <a:endParaRPr altLang="en-US" lang="zh-CN"/>
          </a:p>
          <a:p>
            <a:pPr lvl="1"/>
            <a:r>
              <a:rPr altLang="en-US" lang="zh-CN"/>
              <a:t>未来汽车行业发展的机遇和挑战</a:t>
            </a:r>
            <a:endParaRPr altLang="en-US" lang="zh-CN"/>
          </a:p>
          <a:p>
            <a:r>
              <a:rPr altLang="en-US" lang="zh-CN"/>
              <a:t>机遇：随着全球汽车市场的不断扩大和消费者对汽车品质和服务的需求不断提高，汽车行业将有更多的发展机遇。同时，随着科技的不断进步，智能化、电动化、网联化等趋势将为汽车行业带来更多的创新和发展机会。</a:t>
            </a:r>
            <a:endParaRPr altLang="en-US" lang="zh-CN"/>
          </a:p>
          <a:p>
            <a:r>
              <a:rPr altLang="en-US" lang="zh-CN"/>
              <a:t>挑战：随着汽车行业的快速发展，竞争也将更加激烈，企业需要不断提高产品质量和服务水平，同时需要应对政策法规、环保要求、消费者需求等多方面的挑战。此外，随着新能源汽车市场的不断扩大，传统燃油车市场将受到一定冲击，企业需要加强技术研发和创新，以应对市场变化。</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374" name="标题 1"/>
          <p:cNvSpPr>
            <a:spLocks noGrp="1"/>
          </p:cNvSpPr>
          <p:nvPr>
            <p:ph type="title"/>
          </p:nvPr>
        </p:nvSpPr>
        <p:spPr/>
        <p:txBody>
          <a:bodyPr/>
          <a:p>
            <a:r>
              <a:rPr altLang="en-US" lang="zh-CN"/>
              <a:t>未来汽车行业发展的策略和建议</a:t>
            </a:r>
            <a:endParaRPr altLang="en-US" lang="zh-CN"/>
          </a:p>
        </p:txBody>
      </p:sp>
      <p:sp>
        <p:nvSpPr>
          <p:cNvPr id="104937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推动智能网联技术的应用：加强车联网、5G等技术的应用，提高汽车智能化水平，提升用户体验</a:t>
            </a:r>
            <a:endParaRPr altLang="zh-CN" dirty="0" lang="en-US">
              <a:solidFill>
                <a:schemeClr val="dk1">
                  <a:lumMod val="80000"/>
                  <a:lumOff val="20000"/>
                </a:schemeClr>
              </a:solidFill>
              <a:latin typeface="+mn-ea"/>
              <a:sym typeface="+mn-ea"/>
            </a:endParaRPr>
          </a:p>
        </p:txBody>
      </p:sp>
      <p:sp>
        <p:nvSpPr>
          <p:cNvPr id="104938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0"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推动新能源汽车的发展：加大研发力度，提高电池续航里程和充电速度，降低成本，提高市场竞争力</a:t>
            </a:r>
            <a:endParaRPr altLang="en-US" dirty="0" lang="zh-CN">
              <a:solidFill>
                <a:schemeClr val="dk1">
                  <a:lumMod val="80000"/>
                  <a:lumOff val="20000"/>
                </a:schemeClr>
              </a:solidFill>
              <a:latin typeface="+mn-ea"/>
              <a:sym typeface="+mn-ea"/>
            </a:endParaRPr>
          </a:p>
        </p:txBody>
      </p:sp>
      <p:sp>
        <p:nvSpPr>
          <p:cNvPr id="104939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8"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加强自动驾驶技术的研发：提高自动驾驶技术的安全性和可靠性，降低事故发生率，提高道路使用效率</a:t>
            </a:r>
            <a:endParaRPr altLang="en-US" dirty="0" lang="zh-CN">
              <a:solidFill>
                <a:schemeClr val="dk1">
                  <a:lumMod val="80000"/>
                  <a:lumOff val="20000"/>
                </a:schemeClr>
              </a:solidFill>
              <a:latin typeface="+mn-ea"/>
              <a:sym typeface="+mn-ea"/>
            </a:endParaRPr>
          </a:p>
        </p:txBody>
      </p:sp>
      <p:sp>
        <p:nvSpPr>
          <p:cNvPr id="104940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加强汽车共享和租赁市场的发展：降低购车门槛，提高汽车使用效率，减少城市交通拥堵和空气污染</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40" name="公司名"/>
          <p:cNvSpPr>
            <a:spLocks noGrp="1"/>
          </p:cNvSpPr>
          <p:nvPr>
            <p:ph type="body" sz="quarter" idx="13"/>
            <p:custDataLst>
              <p:tags r:id="rId1"/>
            </p:custDataLst>
          </p:nvPr>
        </p:nvSpPr>
        <p:spPr>
          <a:xfrm>
            <a:off x="838799" y="356515"/>
            <a:ext cx="9740301" cy="504000"/>
          </a:xfrm>
        </p:spPr>
        <p:txBody>
          <a:bodyPr/>
          <a:p>
            <a:r>
              <a:rPr altLang="en-US" lang="zh-CN"/>
              <a:t>xxx学院</a:t>
            </a:r>
            <a:endParaRPr altLang="en-US" lang="zh-CN"/>
          </a:p>
        </p:txBody>
      </p:sp>
      <p:sp>
        <p:nvSpPr>
          <p:cNvPr id="1049442" name="署名"/>
          <p:cNvSpPr>
            <a:spLocks noGrp="1"/>
          </p:cNvSpPr>
          <p:nvPr>
            <p:ph type="body" sz="quarter" idx="17"/>
            <p:custDataLst>
              <p:tags r:id="rId2"/>
            </p:custDataLst>
          </p:nvPr>
        </p:nvSpPr>
        <p:spPr>
          <a:xfrm>
            <a:off x="4749165" y="3572510"/>
            <a:ext cx="6604635" cy="504190"/>
          </a:xfrm>
        </p:spPr>
        <p:txBody>
          <a:bodyPr/>
          <a:p>
            <a:r>
              <a:rPr altLang="en-US" lang="zh-CN"/>
              <a:t>汇报人：</a:t>
            </a:r>
            <a:r>
              <a:rPr altLang="zh-CN" lang="en-US"/>
              <a:t>xxx</a:t>
            </a:r>
            <a:endParaRPr altLang="en-US" lang="zh-CN"/>
          </a:p>
        </p:txBody>
      </p:sp>
      <p:sp>
        <p:nvSpPr>
          <p:cNvPr id="1049444" name="标题"/>
          <p:cNvSpPr>
            <a:spLocks noGrp="1"/>
          </p:cNvSpPr>
          <p:nvPr>
            <p:ph type="ctrTitle"/>
            <p:custDataLst>
              <p:tags r:id="rId3"/>
            </p:custDataLst>
          </p:nvPr>
        </p:nvSpPr>
        <p:spPr>
          <a:xfrm>
            <a:off x="4748980" y="1772761"/>
            <a:ext cx="6604219" cy="1800000"/>
          </a:xfrm>
        </p:spPr>
        <p:txBody>
          <a:bodyPr/>
          <a:p>
            <a:r>
              <a:rPr altLang="en-US" lang="zh-CN"/>
              <a:t>感谢观看</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BEAUTIFY_FLAG" val="#wm#"/>
  <p:tag name="KSO_WM_UNIT_TYPE" val="i"/>
  <p:tag name="KSO_WM_UNIT_INDEX" val="3"/>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BEAUTIFY_FLAG" val="#wm#"/>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5"/>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5"/>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BEAUTIFY_FLAG" val="#wm#"/>
  <p:tag name="KSO_WM_UNIT_TYPE" val="i"/>
  <p:tag name="KSO_WM_UNIT_INDEX" val="5"/>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BEAUTIFY_FLAG" val="#wm#"/>
  <p:tag name="KSO_WM_UNIT_TYPE" val="i"/>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BEAUTIFY_FLAG" val="#wm#"/>
  <p:tag name="KSO_WM_UNIT_TYPE" val="i"/>
  <p:tag name="KSO_WM_UNIT_INDEX" val="2"/>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BEAUTIFY_FLAG" val="#wm#"/>
  <p:tag name="KSO_WM_UNIT_TYPE" val="i"/>
  <p:tag name="KSO_WM_UNIT_INDEX" val="3"/>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BEAUTIFY_FLAG" val="#wm#"/>
  <p:tag name="KSO_WM_UNIT_TYPE" val="i"/>
  <p:tag name="KSO_WM_UNIT_INDEX" val="4"/>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BEAUTIFY_FLAG" val="#wm#"/>
  <p:tag name="KSO_WM_UNIT_TYPE" val="i"/>
  <p:tag name="KSO_WM_UNIT_INDEX" val="5"/>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28"/>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BEAUTIFY_FLAG" val="#wm#"/>
  <p:tag name="KSO_WM_UNIT_TYPE" val="i"/>
  <p:tag name="KSO_WM_UNIT_INDEX"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BEAUTIFY_FLAG" val="#wm#"/>
  <p:tag name="KSO_WM_UNIT_TYPE" val="i"/>
  <p:tag name="KSO_WM_UNIT_INDEX" val="2"/>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BEAUTIFY_FLAG" val="#wm#"/>
  <p:tag name="KSO_WM_UNIT_TYPE" val="i"/>
  <p:tag name="KSO_WM_UNIT_INDEX" val="3"/>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ISCONTENTSTITLE" val="0"/>
  <p:tag name="KSO_WM_UNIT_ISNUMDGMTITLE" val="0"/>
  <p:tag name="KSO_WM_UNIT_NOCLEAR" val="0"/>
  <p:tag name="KSO_WM_TEMPLATE_CATEGORY" val="custom"/>
  <p:tag name="KSO_WM_TEMPLATE_INDEX" val="20231216"/>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6"/>
  <p:tag name="KSO_WM_TEMPLATE_THUMBS_INDEX" val="1、9"/>
</p:tagLst>
</file>

<file path=ppt/tags/tag7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6_1*a*1"/>
  <p:tag name="KSO_WM_TEMPLATE_CATEGORY" val="custom"/>
  <p:tag name="KSO_WM_TEMPLATE_INDEX" val="20231216"/>
  <p:tag name="KSO_WM_UNIT_LAYERLEVEL" val="1"/>
  <p:tag name="KSO_WM_TAG_VERSION" val="3.0"/>
  <p:tag name="KSO_WM_BEAUTIFY_FLAG" val="#wm#"/>
  <p:tag name="KSO_WM_UNIT_PRESET_TEXT" val="单击此处添加 文档标题"/>
</p:tagLst>
</file>

<file path=ppt/tags/tag7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6_1*b*1"/>
  <p:tag name="KSO_WM_TEMPLATE_CATEGORY" val="custom"/>
  <p:tag name="KSO_WM_TEMPLATE_INDEX" val="20231216"/>
  <p:tag name="KSO_WM_UNIT_LAYERLEVEL" val="1"/>
  <p:tag name="KSO_WM_TAG_VERSION" val="3.0"/>
  <p:tag name="KSO_WM_BEAUTIFY_FLAG" val="#wm#"/>
  <p:tag name="KSO_WM_UNIT_PRESET_TEXT" val="单击此处添加副标题"/>
</p:tagLst>
</file>

<file path=ppt/tags/tag80.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1216_1*f*1"/>
  <p:tag name="KSO_WM_TEMPLATE_CATEGORY" val="custom"/>
  <p:tag name="KSO_WM_TEMPLATE_INDEX" val="20231216"/>
  <p:tag name="KSO_WM_UNIT_LAYERLEVEL" val="1"/>
  <p:tag name="KSO_WM_TAG_VERSION" val="3.0"/>
  <p:tag name="KSO_WM_BEAUTIFY_FLAG" val="#wm#"/>
  <p:tag name="KSO_WM_UNIT_SUBTYPE" val="g"/>
  <p:tag name="KSO_WM_UNIT_VALUE" val="120"/>
  <p:tag name="KSO_WM_UNIT_TYPE" val="f"/>
  <p:tag name="KSO_WM_UNIT_INDEX" val="1"/>
  <p:tag name="KSO_WM_UNIT_PRESET_TEXT" val="稻壳公司"/>
</p:tagLst>
</file>

<file path=ppt/tags/tag8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1216_1*f*2"/>
  <p:tag name="KSO_WM_TEMPLATE_CATEGORY" val="custom"/>
  <p:tag name="KSO_WM_TEMPLATE_INDEX" val="20231216"/>
  <p:tag name="KSO_WM_UNIT_LAYERLEVEL" val="1"/>
  <p:tag name="KSO_WM_TAG_VERSION" val="3.0"/>
  <p:tag name="KSO_WM_BEAUTIFY_FLAG" val="#wm#"/>
  <p:tag name="KSO_WM_UNIT_SUBTYPE" val="b"/>
  <p:tag name="KSO_WM_UNIT_VALUE" val="11"/>
  <p:tag name="KSO_WM_UNIT_TYPE" val="f"/>
  <p:tag name="KSO_WM_UNIT_INDEX" val="2"/>
  <p:tag name="KSO_WM_UNIT_PRESET_TEXT" val="汇报人：WPS"/>
</p:tagLst>
</file>

<file path=ppt/tags/tag82.xml><?xml version="1.0" encoding="utf-8"?>
<p:tagLst xmlns:p="http://schemas.openxmlformats.org/presentationml/2006/main">
  <p:tag name="KSO_WM_SLIDE_ID" val="custom202312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6"/>
  <p:tag name="KSO_WM_SLIDE_LAYOUT" val="a_b_f"/>
  <p:tag name="KSO_WM_SLIDE_LAYOUT_CNT" val="1_1_2"/>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3*a*1"/>
  <p:tag name="KSO_WM_TEMPLATE_CATEGORY" val="custom"/>
  <p:tag name="KSO_WM_TEMPLATE_INDEX" val="20231216"/>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6_3*l_h_i*1_1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6_3*l_h_a*1_1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3*l_h_i*1_1_2"/>
  <p:tag name="KSO_WM_TEMPLATE_CATEGORY" val="custom"/>
  <p:tag name="KSO_WM_TEMPLATE_INDEX" val="20231216"/>
  <p:tag name="KSO_WM_UNIT_LAYERLEVEL" val="1_1_1"/>
  <p:tag name="KSO_WM_TAG_VERSION" val="3.0"/>
  <p:tag name="KSO_WM_BEAUTIFY_FLAG" val="#wm#"/>
  <p:tag name="KSO_WM_UNIT_TYPE" val="l_h_i"/>
  <p:tag name="KSO_WM_UNIT_INDEX" val="1_1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6_3*l_h_i*1_2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2"/>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6_3*l_h_a*1_2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3*l_h_i*1_2_2"/>
  <p:tag name="KSO_WM_TEMPLATE_CATEGORY" val="custom"/>
  <p:tag name="KSO_WM_TEMPLATE_INDEX" val="20231216"/>
  <p:tag name="KSO_WM_UNIT_LAYERLEVEL" val="1_1_1"/>
  <p:tag name="KSO_WM_TAG_VERSION" val="3.0"/>
  <p:tag name="KSO_WM_BEAUTIFY_FLAG" val="#wm#"/>
  <p:tag name="KSO_WM_UNIT_TYPE" val="l_h_i"/>
  <p:tag name="KSO_WM_UNIT_INDEX" val="1_2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6_3*l_h_i*1_3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3"/>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6_3*l_h_a*1_3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3*l_h_i*1_3_2"/>
  <p:tag name="KSO_WM_TEMPLATE_CATEGORY" val="custom"/>
  <p:tag name="KSO_WM_TEMPLATE_INDEX" val="20231216"/>
  <p:tag name="KSO_WM_UNIT_LAYERLEVEL" val="1_1_1"/>
  <p:tag name="KSO_WM_TAG_VERSION" val="3.0"/>
  <p:tag name="KSO_WM_BEAUTIFY_FLAG" val="#wm#"/>
  <p:tag name="KSO_WM_UNIT_TYPE" val="l_h_i"/>
  <p:tag name="KSO_WM_UNIT_INDEX" val="1_3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SLIDE_ID" val="custom20231216_3"/>
  <p:tag name="KSO_WM_TEMPLATE_SUBCATEGORY" val="29"/>
  <p:tag name="KSO_WM_TEMPLATE_MASTER_TYPE" val="0"/>
  <p:tag name="KSO_WM_TEMPLATE_COLOR_TYPE" val="0"/>
  <p:tag name="KSO_WM_SLIDE_ITEM_CNT" val="3"/>
  <p:tag name="KSO_WM_SLIDE_INDEX" val="3"/>
  <p:tag name="KSO_WM_TAG_VERSION" val="1.0"/>
  <p:tag name="KSO_WM_BEAUTIFY_FLAG" val="#wm#"/>
  <p:tag name="KSO_WM_TEMPLATE_CATEGORY" val="custom"/>
  <p:tag name="KSO_WM_TEMPLATE_INDEX" val="20231216"/>
  <p:tag name="KSO_WM_SLIDE_LAYOUT" val="a_l"/>
  <p:tag name="KSO_WM_SLIDE_LAYOUT_CNT" val="1_1"/>
  <p:tag name="KSO_WM_SLIDE_TYPE" val="contents"/>
  <p:tag name="KSO_WM_SLIDE_SUBTYPE" val="diag"/>
  <p:tag name="KSO_WM_DIAGRAM_GROUP_CODE" val="l1-1"/>
  <p:tag name="KSO_WM_SLIDE_DIAGTYPE" val="l"/>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96.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99.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66.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f*1"/>
  <p:tag name="KSO_WM_TEMPLATE_CATEGORY" val="custom"/>
  <p:tag name="KSO_WM_TEMPLATE_INDEX" val="20231216"/>
  <p:tag name="KSO_WM_UNIT_LAYERLEVEL" val="1"/>
  <p:tag name="KSO_WM_TAG_VERSION" val="3.0"/>
  <p:tag name="KSO_WM_BEAUTIFY_FLAG" val="#wm#"/>
  <p:tag name="KSO_WM_UNIT_NOCLEAR" val="0"/>
  <p:tag name="KSO_WM_UNIT_SUBTYPE" val="g"/>
  <p:tag name="KSO_WM_UNIT_VALUE" val="124"/>
  <p:tag name="KSO_WM_UNIT_TYPE" val="f"/>
  <p:tag name="KSO_WM_UNIT_INDEX" val="1"/>
  <p:tag name="KSO_WM_UNIT_PRESET_TEXT" val="稻壳学院"/>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f*2"/>
  <p:tag name="KSO_WM_TEMPLATE_CATEGORY" val="custom"/>
  <p:tag name="KSO_WM_TEMPLATE_INDEX" val="20231216"/>
  <p:tag name="KSO_WM_UNIT_LAYERLEVEL" val="1"/>
  <p:tag name="KSO_WM_TAG_VERSION" val="3.0"/>
  <p:tag name="KSO_WM_BEAUTIFY_FLAG" val="#wm#"/>
  <p:tag name="KSO_WM_UNIT_NOCLEAR" val="0"/>
  <p:tag name="KSO_WM_UNIT_SUBTYPE" val="b"/>
  <p:tag name="KSO_WM_UNIT_VALUE" val="28"/>
  <p:tag name="KSO_WM_UNIT_TYPE" val="f"/>
  <p:tag name="KSO_WM_UNIT_INDEX" val="2"/>
  <p:tag name="KSO_WM_UNIT_PRESET_TEXT" val="汇报人：WPS"/>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218.xml><?xml version="1.0" encoding="utf-8"?>
<p:tagLst xmlns:p="http://schemas.openxmlformats.org/presentationml/2006/main">
  <p:tag name="KSO_WM_SLIDE_ID" val="custom202312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6"/>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59">
      <a:dk1>
        <a:srgbClr val="000000"/>
      </a:dk1>
      <a:lt1>
        <a:srgbClr val="FFFFFF"/>
      </a:lt1>
      <a:dk2>
        <a:srgbClr val="001548"/>
      </a:dk2>
      <a:lt2>
        <a:srgbClr val="D9D9D9"/>
      </a:lt2>
      <a:accent1>
        <a:srgbClr val="EE562E"/>
      </a:accent1>
      <a:accent2>
        <a:srgbClr val="B86B31"/>
      </a:accent2>
      <a:accent3>
        <a:srgbClr val="958739"/>
      </a:accent3>
      <a:accent4>
        <a:srgbClr val="71A440"/>
      </a:accent4>
      <a:accent5>
        <a:srgbClr val="22CC46"/>
      </a:accent5>
      <a:accent6>
        <a:srgbClr val="AA58AC"/>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5875">
          <a:solidFill>
            <a:schemeClr val="tx1">
              <a:lumMod val="50000"/>
              <a:lumOff val="50000"/>
              <a:alpha val="80000"/>
            </a:schemeClr>
          </a:solidFill>
        </a:ln>
      </a:spPr>
      <a:bodyPr/>
      <a:lstStyle/>
      <a:style>
        <a:lnRef idx="2">
          <a:schemeClr val="accent1"/>
        </a:lnRef>
        <a:fillRef idx="0">
          <a:srgbClr val="FFFFFF"/>
        </a:fillRef>
        <a:effectRef idx="0">
          <a:srgbClr val="FFFFFF"/>
        </a:effectRef>
        <a:fontRef idx="minor">
          <a:schemeClr val="tx1"/>
        </a:fontRef>
      </a:style>
    </a:lnDef>
    <a:txDef>
      <a:spPr>
        <a:noFill/>
      </a:spPr>
      <a:bodyPr anchor="b" bIns="0" lIns="0" rIns="0" rtlCol="0" tIns="0" wrap="square">
        <a:normAutofit/>
      </a:bodyPr>
      <a:lstStyle>
        <a:defPPr>
          <a:lnSpc>
            <a:spcPct val="100000"/>
          </a:lnSpc>
          <a:defRPr altLang="en-US" b="1" dirty="0" lang="zh-CN" spc="300">
            <a:solidFill>
              <a:schemeClr val="tx1">
                <a:lumMod val="85000"/>
                <a:lumOff val="15000"/>
              </a:schemeClr>
            </a:solidFill>
            <a:latin typeface="+mj-ea"/>
            <a:ea typeface="+mj-ea"/>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2023-12-17T11:49:32Z</dcterms:created>
  <dcterms:modified xsi:type="dcterms:W3CDTF">2023-12-17T11:49:32Z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e50a7b82c568475da3372a35e3b96954_21</vt:lpwstr>
  </property>
</Properties>
</file>