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293" r:id="rId1"/>
    <p:sldMasterId id="2147503330" r:id="rId2"/>
  </p:sldMasterIdLst>
  <p:notesMasterIdLst>
    <p:notesMasterId r:id="rId3"/>
  </p:notesMasterIdLst>
  <p:sldIdLst>
    <p:sldId id="9547" r:id="rId4"/>
    <p:sldId id="9551" r:id="rId5"/>
    <p:sldId id="9554" r:id="rId6"/>
    <p:sldId id="9557" r:id="rId7"/>
    <p:sldId id="9563" r:id="rId9"/>
    <p:sldId id="9566" r:id="rId10"/>
    <p:sldId id="9569" r:id="rId11"/>
    <p:sldId id="9572" r:id="rId12"/>
    <p:sldId id="9575" r:id="rId13"/>
    <p:sldId id="9578" r:id="rId14"/>
    <p:sldId id="9584" r:id="rId16"/>
    <p:sldId id="9587" r:id="rId17"/>
    <p:sldId id="9590" r:id="rId18"/>
    <p:sldId id="9593" r:id="rId19"/>
    <p:sldId id="9596" r:id="rId20"/>
    <p:sldId id="9599" r:id="rId21"/>
    <p:sldId id="9605" r:id="rId23"/>
    <p:sldId id="9608" r:id="rId24"/>
    <p:sldId id="9611" r:id="rId25"/>
    <p:sldId id="9614" r:id="rId26"/>
    <p:sldId id="9617" r:id="rId27"/>
    <p:sldId id="9620" r:id="rId28"/>
    <p:sldId id="9626" r:id="rId30"/>
    <p:sldId id="9629" r:id="rId31"/>
    <p:sldId id="9632" r:id="rId32"/>
    <p:sldId id="9635" r:id="rId33"/>
    <p:sldId id="9638" r:id="rId34"/>
    <p:sldId id="9641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294" r:id="rId1"/>
    <p:sldLayoutId id="2147503295" r:id="rId2"/>
    <p:sldLayoutId id="2147503296" r:id="rId3"/>
    <p:sldLayoutId id="2147503297" r:id="rId4"/>
    <p:sldLayoutId id="2147503298" r:id="rId5"/>
    <p:sldLayoutId id="2147503299" r:id="rId6"/>
    <p:sldLayoutId id="2147503300" r:id="rId7"/>
    <p:sldLayoutId id="2147503301" r:id="rId8"/>
    <p:sldLayoutId id="2147503302" r:id="rId9"/>
    <p:sldLayoutId id="2147503303" r:id="rId10"/>
    <p:sldLayoutId id="214750330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331" r:id="rId1"/>
    <p:sldLayoutId id="2147503332" r:id="rId2"/>
    <p:sldLayoutId id="2147503333" r:id="rId3"/>
    <p:sldLayoutId id="2147503334" r:id="rId4"/>
    <p:sldLayoutId id="2147503335" r:id="rId5"/>
    <p:sldLayoutId id="2147503336" r:id="rId6"/>
    <p:sldLayoutId id="2147503337" r:id="rId7"/>
    <p:sldLayoutId id="2147503338" r:id="rId8"/>
    <p:sldLayoutId id="2147503339" r:id="rId9"/>
    <p:sldLayoutId id="2147503340" r:id="rId10"/>
    <p:sldLayoutId id="214750334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tags" Target="../tags/tag130.xml"/><Relationship Id="rId14" Type="http://schemas.openxmlformats.org/officeDocument/2006/relationships/tags" Target="../tags/tag131.xml"/><Relationship Id="rId15" Type="http://schemas.openxmlformats.org/officeDocument/2006/relationships/tags" Target="../tags/tag132.xml"/><Relationship Id="rId16" Type="http://schemas.openxmlformats.org/officeDocument/2006/relationships/tags" Target="../tags/tag133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2024年物流行业工作总结和展望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7538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7538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4790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60159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60159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2024年物流行业工作总结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33267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44932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44932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2024年物流行业面临的问题与挑战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4174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429704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429704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2024年物流行业发展趋势与展望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50222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51447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51447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2024年物流行业工作建议与对策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8699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2024年物流行业工作总结</a:t>
            </a:r>
            <a:endParaRPr altLang="en-US" lang="zh-CN"/>
          </a:p>
        </p:txBody>
      </p:sp>
      <p:sp>
        <p:nvSpPr>
          <p:cNvPr id="104884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</a:t>
            </a:r>
            <a:endParaRPr altLang="en-US" lang="zh-CN"/>
          </a:p>
        </p:txBody>
      </p:sp>
      <p:sp>
        <p:nvSpPr>
          <p:cNvPr id="10489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2024年物流行业规模：市场规模不断扩大，行业规模持续增长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增长速度：行业增长速度稳定，未来发展前景广阔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行业结构：多元化、综合化趋势明显，服务范围不断扩大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竞争格局：竞争激烈，企业数量众多，但头部企业市场份额占比较大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物流服务模式创新</a:t>
            </a:r>
            <a:endParaRPr altLang="en-US" lang="zh-CN"/>
          </a:p>
        </p:txBody>
      </p:sp>
      <p:sp>
        <p:nvSpPr>
          <p:cNvPr id="104895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r>
              <a:rPr altLang="en-US" lang="zh-CN"/>
              <a:t>数字化转型：利用大数据、人工智能等技术提升物流服务效率和质量</a:t>
            </a:r>
            <a:endParaRPr altLang="en-US" lang="zh-CN"/>
          </a:p>
          <a:p>
            <a:r>
              <a:rPr altLang="en-US" lang="zh-CN"/>
              <a:t>智能化升级：应用自动化、机器人等技术实现物流作业的智能化</a:t>
            </a:r>
            <a:endParaRPr altLang="en-US" lang="zh-CN"/>
          </a:p>
          <a:p>
            <a:r>
              <a:rPr altLang="en-US" lang="zh-CN"/>
              <a:t>绿色化发展：推广环保包装、节能运输等措施降低物流活动对环境的影响</a:t>
            </a:r>
            <a:endParaRPr altLang="en-US" lang="zh-CN"/>
          </a:p>
          <a:p>
            <a:r>
              <a:rPr altLang="en-US" lang="zh-CN"/>
              <a:t>多元化服务：拓展增值服务，满足客户个性化需求  物流服务模式创新</a:t>
            </a:r>
            <a:endParaRPr altLang="en-US" lang="zh-CN"/>
          </a:p>
          <a:p>
            <a:pPr lvl="1"/>
            <a:r>
              <a:rPr altLang="en-US" lang="zh-CN"/>
              <a:t>物流服务模式创新</a:t>
            </a:r>
            <a:endParaRPr altLang="en-US" lang="zh-CN"/>
          </a:p>
          <a:p>
            <a:r>
              <a:rPr altLang="en-US" lang="zh-CN"/>
              <a:t>物流服务模式创新的意义和背景</a:t>
            </a:r>
            <a:endParaRPr altLang="en-US" lang="zh-CN"/>
          </a:p>
          <a:p>
            <a:r>
              <a:rPr altLang="en-US" lang="zh-CN"/>
              <a:t>数字化转型在物流服务中的应用</a:t>
            </a:r>
            <a:endParaRPr altLang="en-US" lang="zh-CN"/>
          </a:p>
          <a:p>
            <a:r>
              <a:rPr altLang="en-US" lang="zh-CN"/>
              <a:t>智能化升级在物流服务中的应用</a:t>
            </a:r>
            <a:endParaRPr altLang="en-US" lang="zh-CN"/>
          </a:p>
          <a:p>
            <a:r>
              <a:rPr altLang="en-US" lang="zh-CN"/>
              <a:t>绿色化发展在物流服务中的应用</a:t>
            </a:r>
            <a:endParaRPr altLang="en-US" lang="zh-CN"/>
          </a:p>
          <a:p>
            <a:r>
              <a:rPr altLang="en-US" lang="zh-CN"/>
              <a:t>多元化服务在物流服务中的应用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数字化与智能化发展</a:t>
            </a:r>
            <a:endParaRPr altLang="en-US" lang="zh-CN"/>
          </a:p>
        </p:txBody>
      </p:sp>
      <p:sp>
        <p:nvSpPr>
          <p:cNvPr id="104899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数字化与智能化对行业的影响：数字化与智能化发展对物流行业产生了深远的影响，提高了物流效率，降低了成本，提升了客户体验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数字化转型：物流行业在2024年更加注重数字化转型，通过引入先进的信息技术，提高物流运作效率和准确性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智能化应用：物流行业在2024年广泛应用智能化技术，如人工智能、大数据等，实现自动化、智能化的物流服务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未来展望：随着技术的不断进步，物流行业的数字化与智能化发展将更加深入，未来将实现更加高效、智能的物流服务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绿色物流与可持续发展</a:t>
            </a:r>
            <a:endParaRPr altLang="en-US" lang="zh-CN"/>
          </a:p>
        </p:txBody>
      </p:sp>
      <p:sp>
        <p:nvSpPr>
          <p:cNvPr id="10490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绿色物流的背景和意义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2024年绿色物流的发展现状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绿色物流与可持续发展的关系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未来绿色物流的发展趋势和展望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供应链协同与优化</a:t>
            </a:r>
            <a:endParaRPr altLang="en-US" lang="zh-CN"/>
          </a:p>
        </p:txBody>
      </p:sp>
      <p:sp>
        <p:nvSpPr>
          <p:cNvPr id="104911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供应链协同的重要性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2024年物流行业供应链协同现状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供应链协同与优化的实践案例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供应链协同与优化的未来趋势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2024年物流行业面临的问题与挑战</a:t>
            </a:r>
            <a:endParaRPr altLang="en-US" lang="zh-CN"/>
          </a:p>
        </p:txBody>
      </p:sp>
      <p:sp>
        <p:nvSpPr>
          <p:cNvPr id="104917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市场竞争激烈与价格战</a:t>
            </a:r>
            <a:endParaRPr altLang="en-US" lang="zh-CN"/>
          </a:p>
        </p:txBody>
      </p:sp>
      <p:sp>
        <p:nvSpPr>
          <p:cNvPr id="104922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利润下降：价格战导致企业利润下降，进而影响企业的研发、生产和服务质量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市场竞争激烈：随着物流行业的快速发展，竞争日益激烈，企业需要不断提高自身竞争力以保持市场份额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价格战：为了争夺市场份额，一些企业采取低价策略，导致整个行业的价格战，给企业带来巨大压力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行业整合：激烈的市场竞争将加速行业整合，一些小型和缺乏竞争力的企业将被淘汰，行业将朝着更加规范和健康的方向发展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人力成本上升与人员短缺</a:t>
            </a:r>
            <a:endParaRPr altLang="en-US" lang="zh-CN"/>
          </a:p>
        </p:txBody>
      </p:sp>
      <p:sp>
        <p:nvSpPr>
          <p:cNvPr id="104929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9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人力成本上升：随着经济发展和人口老龄化，物流行业人力成本不断上升，给企业带来压力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人员短缺：物流行业从业人员数量不足，尤其在节假日等高峰期，人员短缺问题更加突出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技能培训与人才储备：企业需要加强技能培训和人才储备，提高员工素质和工作效率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智能化与自动化技术应用：通过智能化和自动化技术应用，降低人力成本和提高工作效率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客户需求多样化与个性化</a:t>
            </a:r>
            <a:endParaRPr altLang="en-US" lang="zh-CN"/>
          </a:p>
        </p:txBody>
      </p:sp>
      <p:sp>
        <p:nvSpPr>
          <p:cNvPr id="10493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5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客户需求多样化：随着消费者需求的不断变化，物流行业需要满足不同客户的需求，提供个性化的服务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6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客户需求个性化：客户对物流服务的要求越来越高，需要提供更加个性化、精准的服务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6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挑战：如何满足客户多样化的需求，提高客户满意度，是物流行业面临的重要挑战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6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7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应对策略：物流企业需要加强市场调研，了解客户需求，提高服务质量，加强与客户的沟通与合作，以应对客户多样化与个性化的需求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政策法规变化与合规风险</a:t>
            </a:r>
            <a:endParaRPr altLang="en-US" lang="zh-CN"/>
          </a:p>
        </p:txBody>
      </p:sp>
      <p:sp>
        <p:nvSpPr>
          <p:cNvPr id="104941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1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政策法规变化：介绍2024年物流行业政策法规的变化情况，如环保政策、税收政策等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2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合规风险：分析这些政策法规变化对物流行业带来的合规风险，如环保要求提高、税收政策调整等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2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2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应对策略：提出物流企业应对政策法规变化和合规风险的策略，如加强环保管理、调整业务结构等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3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3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未来展望：预测未来政策法规的变化趋势，为物流企业提供参考和建议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技术更新换代与适应性问题</a:t>
            </a:r>
            <a:endParaRPr altLang="en-US" lang="zh-CN"/>
          </a:p>
        </p:txBody>
      </p:sp>
      <p:sp>
        <p:nvSpPr>
          <p:cNvPr id="10494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技术更新换代对物流行业的影响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应对策略：加强技术研发与人才培养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物流行业技术更新换代速度加快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适应性问题：新技术的引入与旧技术的淘汰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2024年物流行业发展趋势与展望</a:t>
            </a:r>
            <a:endParaRPr altLang="en-US" lang="zh-CN"/>
          </a:p>
        </p:txBody>
      </p:sp>
      <p:sp>
        <p:nvSpPr>
          <p:cNvPr id="104952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电商物流与跨境电商发展</a:t>
            </a:r>
            <a:endParaRPr altLang="en-US" lang="zh-CN"/>
          </a:p>
        </p:txBody>
      </p:sp>
      <p:sp>
        <p:nvSpPr>
          <p:cNvPr id="104957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电商物流发展现状：市场规模不断扩大，物流服务不断完善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跨境电商发展现状：交易规模持续增长，政策支持力度加大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电商物流与跨境电商的融合：提高物流效率，降低成本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未来发展趋势：智能化、绿色化、全球化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无人配送与自动驾驶技术应用</a:t>
            </a:r>
            <a:endParaRPr altLang="en-US" lang="zh-CN"/>
          </a:p>
        </p:txBody>
      </p:sp>
      <p:sp>
        <p:nvSpPr>
          <p:cNvPr id="1049620" name="平行四边形 11"/>
          <p:cNvSpPr/>
          <p:nvPr>
            <p:custDataLst>
              <p:tags r:id="rId1"/>
            </p:custDataLst>
          </p:nvPr>
        </p:nvSpPr>
        <p:spPr>
          <a:xfrm>
            <a:off x="3022895" y="5406387"/>
            <a:ext cx="3063373" cy="14162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622" name="标题"/>
          <p:cNvSpPr txBox="1"/>
          <p:nvPr>
            <p:custDataLst>
              <p:tags r:id="rId2"/>
            </p:custDataLst>
          </p:nvPr>
        </p:nvSpPr>
        <p:spPr>
          <a:xfrm>
            <a:off x="3262515" y="5016418"/>
            <a:ext cx="5907262" cy="49468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面临的挑战与解决方案  * 技术、法规与伦理挑战 * 跨部门合作与创新路径</a:t>
            </a:r>
            <a:endParaRPr altLang="en-US" b="1" dirty="0" sz="1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24" name="正文"/>
          <p:cNvSpPr txBox="1"/>
          <p:nvPr>
            <p:custDataLst>
              <p:tags r:id="rId3"/>
            </p:custDataLst>
          </p:nvPr>
        </p:nvSpPr>
        <p:spPr>
          <a:xfrm>
            <a:off x="3261843" y="5683594"/>
            <a:ext cx="5907262" cy="494682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技术、法规与伦理挑战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跨部门合作与创新路径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平行四边形 9"/>
          <p:cNvSpPr/>
          <p:nvPr>
            <p:custDataLst>
              <p:tags r:id="rId4"/>
            </p:custDataLst>
          </p:nvPr>
        </p:nvSpPr>
        <p:spPr>
          <a:xfrm>
            <a:off x="3022895" y="1750342"/>
            <a:ext cx="3063373" cy="14162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628" name="标题"/>
          <p:cNvSpPr txBox="1"/>
          <p:nvPr>
            <p:custDataLst>
              <p:tags r:id="rId5"/>
            </p:custDataLst>
          </p:nvPr>
        </p:nvSpPr>
        <p:spPr>
          <a:xfrm>
            <a:off x="3262515" y="1364400"/>
            <a:ext cx="5907262" cy="49468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无人配送技术的现状与挑战  * 无人配送技术的普及情况 * 技术成熟度与实际应用中的问题</a:t>
            </a:r>
            <a:endParaRPr altLang="en-US" b="1" dirty="0" sz="1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30" name="正文"/>
          <p:cNvSpPr txBox="1"/>
          <p:nvPr>
            <p:custDataLst>
              <p:tags r:id="rId6"/>
            </p:custDataLst>
          </p:nvPr>
        </p:nvSpPr>
        <p:spPr>
          <a:xfrm>
            <a:off x="3261843" y="2031576"/>
            <a:ext cx="5907262" cy="494682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无人配送技术的普及情况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技术成熟度与实际应用中的问题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平行四边形 10"/>
          <p:cNvSpPr/>
          <p:nvPr>
            <p:custDataLst>
              <p:tags r:id="rId7"/>
            </p:custDataLst>
          </p:nvPr>
        </p:nvSpPr>
        <p:spPr>
          <a:xfrm>
            <a:off x="3022895" y="2969247"/>
            <a:ext cx="3063373" cy="14162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634" name="标题"/>
          <p:cNvSpPr txBox="1"/>
          <p:nvPr>
            <p:custDataLst>
              <p:tags r:id="rId8"/>
            </p:custDataLst>
          </p:nvPr>
        </p:nvSpPr>
        <p:spPr>
          <a:xfrm>
            <a:off x="3262515" y="2581292"/>
            <a:ext cx="5907262" cy="49468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自动驾驶技术在物流行业的应用  * 自动驾驶卡车与物流运输 * 自动驾驶配送车在最后一公里配送中的潜力</a:t>
            </a:r>
            <a:endParaRPr altLang="en-US" b="1" dirty="0" sz="1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36" name="正文"/>
          <p:cNvSpPr txBox="1"/>
          <p:nvPr>
            <p:custDataLst>
              <p:tags r:id="rId9"/>
            </p:custDataLst>
          </p:nvPr>
        </p:nvSpPr>
        <p:spPr>
          <a:xfrm>
            <a:off x="3261843" y="3248468"/>
            <a:ext cx="5907262" cy="494682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自动驾驶卡车与物流运输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自动驾驶配送车在最后一公里配送中的潜力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平行四边形 12"/>
          <p:cNvSpPr/>
          <p:nvPr>
            <p:custDataLst>
              <p:tags r:id="rId10"/>
            </p:custDataLst>
          </p:nvPr>
        </p:nvSpPr>
        <p:spPr>
          <a:xfrm>
            <a:off x="3022895" y="4188153"/>
            <a:ext cx="3063373" cy="14162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640" name="标题"/>
          <p:cNvSpPr txBox="1"/>
          <p:nvPr>
            <p:custDataLst>
              <p:tags r:id="rId11"/>
            </p:custDataLst>
          </p:nvPr>
        </p:nvSpPr>
        <p:spPr>
          <a:xfrm>
            <a:off x="3262515" y="3798855"/>
            <a:ext cx="5907262" cy="494682"/>
          </a:xfrm>
          <a:prstGeom prst="rect"/>
          <a:noFill/>
        </p:spPr>
        <p:txBody>
          <a:bodyPr anchor="b" bIns="0" lIns="0" rIns="0" rtlCol="0" tIns="0" wrap="square">
            <a:normAutofit fontScale="65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无人配送与自动驾驶技术的优势与前景  * 提高配送效率与准确性 * 降低人力成本与减少碳排放 * 未来发展趋势与市场潜力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42" name="正文"/>
          <p:cNvSpPr txBox="1"/>
          <p:nvPr>
            <p:custDataLst>
              <p:tags r:id="rId12"/>
            </p:custDataLst>
          </p:nvPr>
        </p:nvSpPr>
        <p:spPr>
          <a:xfrm>
            <a:off x="3261843" y="4466031"/>
            <a:ext cx="5907262" cy="494682"/>
          </a:xfrm>
          <a:prstGeom prst="rect"/>
          <a:noFill/>
        </p:spPr>
        <p:txBody>
          <a:bodyPr anchor="t" anchorCtr="0" bIns="0" lIns="0" rIns="0" rtlCol="0" tIns="0" wrap="square">
            <a:normAutofit fontScale="5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提高配送效率与准确性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降低人力成本与减少碳排放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未来发展趋势与市场潜力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物联网与大数据在物流领域的应用</a:t>
            </a:r>
            <a:endParaRPr altLang="en-US" lang="zh-CN"/>
          </a:p>
        </p:txBody>
      </p:sp>
      <p:sp>
        <p:nvSpPr>
          <p:cNvPr id="1049678" name="文本框 5"/>
          <p:cNvSpPr txBox="1"/>
          <p:nvPr>
            <p:custDataLst>
              <p:tags r:id="rId1"/>
            </p:custDataLst>
          </p:nvPr>
        </p:nvSpPr>
        <p:spPr>
          <a:xfrm>
            <a:off x="3330462" y="2566892"/>
            <a:ext cx="5531077" cy="363785"/>
          </a:xfrm>
          <a:prstGeom prst="rect"/>
          <a:noFill/>
        </p:spPr>
        <p:txBody>
          <a:bodyPr anchor="b" anchorCtr="0" bIns="0" lIns="0" rtlCol="0" wrap="square">
            <a:normAutofit fontScale="9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680" name="正文"/>
          <p:cNvSpPr txBox="1"/>
          <p:nvPr>
            <p:custDataLst>
              <p:tags r:id="rId2"/>
            </p:custDataLst>
          </p:nvPr>
        </p:nvSpPr>
        <p:spPr>
          <a:xfrm>
            <a:off x="3330462" y="2959754"/>
            <a:ext cx="5531077" cy="6720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大数据优化物流决策：利用大数据分析市场需求、运输路线和库存情况，为物流企业提供更精准的决策支持。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文本框 7"/>
          <p:cNvSpPr txBox="1"/>
          <p:nvPr>
            <p:custDataLst>
              <p:tags r:id="rId3"/>
            </p:custDataLst>
          </p:nvPr>
        </p:nvSpPr>
        <p:spPr>
          <a:xfrm>
            <a:off x="3330462" y="1364400"/>
            <a:ext cx="5531723" cy="354092"/>
          </a:xfrm>
          <a:prstGeom prst="rect"/>
          <a:noFill/>
        </p:spPr>
        <p:txBody>
          <a:bodyPr anchor="b" anchorCtr="0" bIns="0" lIns="0" rtlCol="0" wrap="square">
            <a:normAutofit fontScale="99091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684" name="正文"/>
          <p:cNvSpPr txBox="1"/>
          <p:nvPr>
            <p:custDataLst>
              <p:tags r:id="rId4"/>
            </p:custDataLst>
          </p:nvPr>
        </p:nvSpPr>
        <p:spPr>
          <a:xfrm>
            <a:off x="3330462" y="1741108"/>
            <a:ext cx="5531077" cy="653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物联网技术提升物流效率：通过物联网技术实现货物追踪、实时监控和自动化操作，提高物流效率和准确性。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文本框 12"/>
          <p:cNvSpPr txBox="1"/>
          <p:nvPr>
            <p:custDataLst>
              <p:tags r:id="rId5"/>
            </p:custDataLst>
          </p:nvPr>
        </p:nvSpPr>
        <p:spPr>
          <a:xfrm>
            <a:off x="3330462" y="3803631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688" name="正文"/>
          <p:cNvSpPr txBox="1"/>
          <p:nvPr>
            <p:custDataLst>
              <p:tags r:id="rId6"/>
            </p:custDataLst>
          </p:nvPr>
        </p:nvSpPr>
        <p:spPr>
          <a:xfrm>
            <a:off x="3330462" y="4209415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物联网与大数据结合推动智能物流发展：通过物联网技术和大数据的结合，实现智能化的物流管理和运营，降低成本并提高服务质量。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文本框 15"/>
          <p:cNvSpPr txBox="1"/>
          <p:nvPr>
            <p:custDataLst>
              <p:tags r:id="rId7"/>
            </p:custDataLst>
          </p:nvPr>
        </p:nvSpPr>
        <p:spPr>
          <a:xfrm>
            <a:off x="3330462" y="5076554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692" name="正文"/>
          <p:cNvSpPr txBox="1"/>
          <p:nvPr>
            <p:custDataLst>
              <p:tags r:id="rId8"/>
            </p:custDataLst>
          </p:nvPr>
        </p:nvSpPr>
        <p:spPr>
          <a:xfrm>
            <a:off x="3330462" y="5482338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未来展望：随着物联网和大数据技术的不断发展，物流行业将进一步实现智能化、高效化和个性化，为消费者和企业提供更好的物流服务。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绿色物流与可持续发展战略</a:t>
            </a:r>
            <a:endParaRPr altLang="en-US" lang="zh-CN"/>
          </a:p>
        </p:txBody>
      </p:sp>
      <p:sp>
        <p:nvSpPr>
          <p:cNvPr id="104972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未来绿色物流的发展方向和挑战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3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可持续发展战略在物流行业的应用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2024年绿色物流的发展趋势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5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绿色物流的定义和重要性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供应链协同与优化趋势</a:t>
            </a:r>
            <a:endParaRPr altLang="en-US" lang="zh-CN"/>
          </a:p>
        </p:txBody>
      </p:sp>
      <p:sp>
        <p:nvSpPr>
          <p:cNvPr id="10497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供应链协同的重要性：提高效率、降低成本、增强供应链稳定性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供应链协同的实践案例：企业间合作、信息共享、协同规划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供应链优化的方向：减少浪费、提高响应速度、优化库存管理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供应链优化的实践案例：精益管理、六西格玛、可视化管理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2024年物流行业工作建议与对策</a:t>
            </a:r>
            <a:endParaRPr altLang="en-US" lang="zh-CN"/>
          </a:p>
        </p:txBody>
      </p:sp>
      <p:sp>
        <p:nvSpPr>
          <p:cNvPr id="104984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加强行业自律与规范发展</a:t>
            </a:r>
            <a:endParaRPr altLang="en-US" lang="zh-CN"/>
          </a:p>
        </p:txBody>
      </p:sp>
      <p:sp>
        <p:nvSpPr>
          <p:cNvPr id="10499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规范市场秩序：加强市场监管，打击不正当竞争和违法行为，维护市场秩序和公平竞争环境。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建立行业自律机制：通过制定行业规范和标准，加强行业内的自我管理和监督，提高行业的整体水平和信誉度。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推动行业标准化建设：制定行业标准，推动物流行业的标准化和规范化发展，提高行业的效率和竞争力。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加强行业人才培养：加强物流行业的人才培养和引进，提高从业人员的素质和专业水平，为行业的可持续发展提供人才保障。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提高服务质量与客户满意度</a:t>
            </a:r>
            <a:endParaRPr altLang="en-US" lang="zh-CN"/>
          </a:p>
        </p:txBody>
      </p:sp>
      <p:sp>
        <p:nvSpPr>
          <p:cNvPr id="10499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建立完善的客户服务体系，提供个性化、专业化的服务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加强员工培训，提高员工的服务意识和技能水平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优化物流配送流程，提高配送效率，降低客户投诉率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定期开展客户满意度调查，及时了解客户需求和意见，不断改进服务质量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加强人才培养与引进力度</a:t>
            </a:r>
            <a:endParaRPr altLang="en-US" lang="zh-CN"/>
          </a:p>
        </p:txBody>
      </p:sp>
      <p:sp>
        <p:nvSpPr>
          <p:cNvPr id="105000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加强员工培训和职业规划，提高员工素质和能力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建立完善的人才激励机制，吸引更多优秀人才加入物流行业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培养物流行业专业人才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引进具有丰富经验和专业技能的人才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创新服务模式与提高效率</a:t>
            </a:r>
            <a:endParaRPr altLang="en-US" lang="zh-CN"/>
          </a:p>
        </p:txBody>
      </p:sp>
      <p:sp>
        <p:nvSpPr>
          <p:cNvPr id="10500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创新服务模式：探索新的物流服务模式，如智能物流、跨境电商物流等，以满足客户多样化的需求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提高效率：通过优化物流流程、提高物流技术等方式，提高物流效率，降低成本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人才培养：加强物流人才的培养和引进，提高物流从业人员的素质和能力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政策支持：政府应加大对物流行业的支持力度，制定相关政策，推动物流行业的健康发展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加强政策法规研究与合规管理</a:t>
            </a:r>
            <a:endParaRPr altLang="en-US" lang="zh-CN"/>
          </a:p>
        </p:txBody>
      </p:sp>
      <p:sp>
        <p:nvSpPr>
          <p:cNvPr id="105012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加强对政策法规的研究，及时了解和掌握国家相关政策法规的变化，为物流行业的发展提供政策支持。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加强合规管理，建立健全合规管理体系，确保物流企业的运营符合国家法律法规和行业标准。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加强对物流从业人员的培训和教育，提高他们的合规意识和法律素养，确保企业合规经营。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加强对物流行业的监管和执法力度，打击违法违规行为，维护市场秩序和公平竞争。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16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16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5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5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5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5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5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5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5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5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5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5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SLIDE_ID" val="custom202312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6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2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4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9_4*l_h_a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9_4*l_h_f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1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9_4*l_h_a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9_4*l_h_f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2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9_4*l_h_a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9_4*l_h_f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3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9_4*l_h_a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9_4*l_h_f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3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3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3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3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3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3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3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3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8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32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2023-12-17T22:40:43Z</dcterms:created>
  <dcterms:modified xsi:type="dcterms:W3CDTF">2023-12-17T22:40:43Z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522b3a1d541b46e8914e9c9852bdadf6_21</vt:lpwstr>
  </property>
</Properties>
</file>