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32" r:id="rId1"/>
    <p:sldMasterId id="2147501069" r:id="rId2"/>
  </p:sldMasterIdLst>
  <p:notesMasterIdLst>
    <p:notesMasterId r:id="rId3"/>
  </p:notesMasterIdLst>
  <p:sldIdLst>
    <p:sldId id="8348" r:id="rId4"/>
    <p:sldId id="8351" r:id="rId5"/>
    <p:sldId id="8354" r:id="rId6"/>
    <p:sldId id="8357" r:id="rId7"/>
    <p:sldId id="8360" r:id="rId8"/>
    <p:sldId id="8363" r:id="rId9"/>
    <p:sldId id="8366" r:id="rId10"/>
    <p:sldId id="8369" r:id="rId11"/>
    <p:sldId id="8372" r:id="rId12"/>
    <p:sldId id="8375" r:id="rId13"/>
    <p:sldId id="8378" r:id="rId14"/>
    <p:sldId id="8381" r:id="rId15"/>
    <p:sldId id="8384" r:id="rId16"/>
    <p:sldId id="8387" r:id="rId17"/>
    <p:sldId id="8390" r:id="rId18"/>
    <p:sldId id="8393" r:id="rId19"/>
    <p:sldId id="8396" r:id="rId20"/>
    <p:sldId id="8399" r:id="rId21"/>
    <p:sldId id="8402" r:id="rId22"/>
    <p:sldId id="8405" r:id="rId23"/>
    <p:sldId id="8408" r:id="rId24"/>
    <p:sldId id="8411" r:id="rId25"/>
    <p:sldId id="8414" r:id="rId26"/>
    <p:sldId id="841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33" r:id="rId1"/>
    <p:sldLayoutId id="2147501034" r:id="rId2"/>
    <p:sldLayoutId id="2147501035" r:id="rId3"/>
    <p:sldLayoutId id="2147501036" r:id="rId4"/>
    <p:sldLayoutId id="2147501037" r:id="rId5"/>
    <p:sldLayoutId id="2147501038" r:id="rId6"/>
    <p:sldLayoutId id="2147501039" r:id="rId7"/>
    <p:sldLayoutId id="2147501040" r:id="rId8"/>
    <p:sldLayoutId id="2147501041" r:id="rId9"/>
    <p:sldLayoutId id="2147501042" r:id="rId10"/>
    <p:sldLayoutId id="214750104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070" r:id="rId1"/>
    <p:sldLayoutId id="2147501071" r:id="rId2"/>
    <p:sldLayoutId id="2147501072" r:id="rId3"/>
    <p:sldLayoutId id="2147501073" r:id="rId4"/>
    <p:sldLayoutId id="2147501074" r:id="rId5"/>
    <p:sldLayoutId id="2147501075" r:id="rId6"/>
    <p:sldLayoutId id="2147501076" r:id="rId7"/>
    <p:sldLayoutId id="2147501077" r:id="rId8"/>
    <p:sldLayoutId id="2147501078" r:id="rId9"/>
    <p:sldLayoutId id="2147501079" r:id="rId10"/>
    <p:sldLayoutId id="214750108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2024年云计算行业数据安全保护技术解决方案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云计算行业数据安全保护技术概述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数据安全保护技术解决方案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解决方案的实施和效果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云计算行业数据安全保护技术概述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数据安全保护技术的定义和重要性</a:t>
            </a:r>
            <a:endParaRPr altLang="en-US" lang="zh-CN"/>
          </a:p>
        </p:txBody>
      </p:sp>
      <p:sp>
        <p:nvSpPr>
          <p:cNvPr id="1048838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0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42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4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数据安全保护技术的定义：指通过一系列技术和措施，对云计算环境中的数据进行保护，确保其机密性、完整性和可用性。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48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数据安全保护技术的重要性：随着云计算的普及，数据安全问题日益突出，数据安全保护技术对于保障企业信息安全、维护客户隐私、提升企业信誉等方面具有重要意义。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云计算行业数据安全保护技术的现状和挑战</a:t>
            </a:r>
            <a:endParaRPr altLang="en-US" lang="zh-CN"/>
          </a:p>
        </p:txBody>
      </p:sp>
      <p:sp>
        <p:nvSpPr>
          <p:cNvPr id="10488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云计算行业数据安全保护技术的现状：随着云计算的普及，数据安全保护技术不断发展，但仍面临诸多挑战。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数据泄露和攻击威胁：云计算环境下，数据泄露和攻击威胁日益严重，对数据安全保护技术提出了更高的要求。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数据隔离和访问控制：在云计算环境中，数据隔离和访问控制是保障数据安全的重要手段，但实施难度较大。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数据备份和恢复：在云计算环境中，数据备份和恢复是保障数据安全的重要措施，但实施成本较高。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解决方案的必要性和意义</a:t>
            </a:r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云计算行业的发展带来了数据安全保护的挑战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数据泄露和黑客攻击成为企业面临的主要威胁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解决方案能够提高数据安全性，降低风险和损失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解决方案能够增强企业竞争力，促进云计算行业的健康发展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数据安全保护技术解决方案</a:t>
            </a:r>
            <a:endParaRPr altLang="en-US" lang="zh-CN"/>
          </a:p>
        </p:txBody>
      </p:sp>
      <p:sp>
        <p:nvSpPr>
          <p:cNvPr id="1049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数据加密技术</a:t>
            </a:r>
            <a:endParaRPr altLang="en-US" lang="zh-CN"/>
          </a:p>
        </p:txBody>
      </p:sp>
      <p:sp>
        <p:nvSpPr>
          <p:cNvPr id="10490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加密过程：数据传输和存储时进行加密，确保数据不被非法获取和篡改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加密方式：对称加密、非对称加密和混合加密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加密算法：AES、RSA、DES等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加密技术应用场景：云端数据、网络通信、移动设备等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数据隔离技术</a:t>
            </a:r>
            <a:endParaRPr altLang="en-US" lang="zh-CN"/>
          </a:p>
        </p:txBody>
      </p:sp>
      <p:sp>
        <p:nvSpPr>
          <p:cNvPr id="10490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定义：将不同用户的数据相互隔离，保证数据的安全性和隐私性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实现方式：硬件隔离、虚拟化隔离、数据库隔离等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优势：可以有效防止数据泄露和攻击，提高数据安全性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应用场景：适用于金融、医疗、政府等对数据安全要求较高的行业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数据备份与恢复技术</a:t>
            </a:r>
            <a:endParaRPr altLang="en-US" lang="zh-CN"/>
          </a:p>
        </p:txBody>
      </p:sp>
      <p:sp>
        <p:nvSpPr>
          <p:cNvPr id="10491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数据备份：定期将数据复制到可靠的存储介质上，以防止数据丢失或损坏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技术手段：采用增量备份、全量备份、差异备份等多种备份方式，提高备份效率和恢复可靠性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恢复策略：根据业务需求和数据重要性，制定合适的恢复计划和策略，确保数据安全性和可用性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数据恢复：当数据丢失或损坏时，通过备份的数据进行还原，确保数据安全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数据审计与监控技术</a:t>
            </a:r>
            <a:endParaRPr altLang="en-US" lang="zh-CN"/>
          </a:p>
        </p:txBody>
      </p:sp>
      <p:sp>
        <p:nvSpPr>
          <p:cNvPr id="10492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数据审计技术：对云端数据进行实时监测和审计，确保数据安全和合规性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监控技术：对云端数据流量、用户行为等进行全面监控，及时发现异常和安全威胁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加密技术：对敏感数据进行加密存储，确保数据在传输和存储过程中不被窃取或篡改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身份认证技术：对用户进行身份验证，确保只有授权用户才能访问云端数据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解决方案的实施和效果</a:t>
            </a:r>
            <a:endParaRPr altLang="en-US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解决方案的实施步骤和关键要素</a:t>
            </a:r>
            <a:endParaRPr altLang="en-US" lang="zh-CN"/>
          </a:p>
        </p:txBody>
      </p:sp>
      <p:sp>
        <p:nvSpPr>
          <p:cNvPr id="1049288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2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需求分析：明确数据安全保护的目标和需求，进行风险评估和威胁建模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技术选型：选择合适的数据加密、访问控制、安全审计等安全技术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方案设计：根据需求和技术选型结果，设计具体的数据安全保护方案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实施部署：按照设计方案进行数据安全保护技术的部署和配置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6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监控与审计：建立数据安全监控和审计机制，确保数据安全保护技术的有效性和可靠性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2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持续优化：根据实际运行情况和安全威胁的变化，持续优化和改进数据安全保护技术方案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解决方案的实施效果和优势</a:t>
            </a:r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提升数据安全性：通过云计算行业数据安全保护技术解决方案，企业可以显著提高数据的安全性，减少数据泄露和攻击的风险。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降低运营成本：解决方案的实施可以帮助企业降低运营成本，通过自动化的数据管理和安全防护，减少了人工干预和管理的成本。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提高业务连续性：通过数据备份和恢复机制，解决方案的实施可以确保企业业务的连续性，减少因数据丢失或损坏导致的业务中断。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增强合规性：解决方案的实施可以帮助企业符合相关法律法规和合规要求，避免因不合规问题导致的法律风险和罚款。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解决方案的适用场景和客户群体</a:t>
            </a:r>
            <a:endParaRPr altLang="en-US" lang="zh-CN"/>
          </a:p>
        </p:txBody>
      </p:sp>
      <p:sp>
        <p:nvSpPr>
          <p:cNvPr id="1049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适用场景：适用于各种规模的企业，特别是对数据安全要求较高的企业，如金融、医疗、政府等。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客户群体：企业客户、政府机构、医疗机构、金融机构等对数据安全有较高要求的客户。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解决方案的优势：能够提供高效、可靠的数据安全保护，确保客户数据的安全性和完整性，同时降低企业安全风险和成本。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成功案例：列举一些已经成功实施该解决方案的企业和机构，展示其实施效果和客户反馈。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成功实施数据安全保护技术解决方案的案例介绍</a:t>
            </a:r>
            <a:endParaRPr altLang="en-US" lang="zh-CN"/>
          </a:p>
        </p:txBody>
      </p:sp>
      <p:sp>
        <p:nvSpPr>
          <p:cNvPr id="10494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案例名称：亚马逊云服务的安全防护体系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案例简介：亚马逊云服务通过多重安全防护措施，有效保护用户数据安全，减少数据泄露风险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解决方案：亚马逊云服务采用数据加密、访问控制、安全审计等多项安全技术，确保用户数据的安全性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实施效果：亚马逊云服务的数据安全保护技术解决方案得到了广泛应用，为企业提供了可靠的数据安全保障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案例分析：解决方案的优缺点和改进方向</a:t>
            </a:r>
            <a:endParaRPr altLang="en-US" lang="zh-CN"/>
          </a:p>
        </p:txBody>
      </p:sp>
      <p:sp>
        <p:nvSpPr>
          <p:cNvPr id="1049540" name="任意多边形 20"/>
          <p:cNvSpPr/>
          <p:nvPr>
            <p:custDataLst>
              <p:tags r:id="rId1"/>
            </p:custDataLst>
          </p:nvPr>
        </p:nvSpPr>
        <p:spPr>
          <a:xfrm rot="2700000">
            <a:off x="2933171" y="1364400"/>
            <a:ext cx="1292038" cy="1294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574595" y="3113281"/>
            <a:ext cx="2009654" cy="306513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优点：提供全面的数据安全保护，有效降低安全风险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2"/>
          <p:cNvSpPr/>
          <p:nvPr>
            <p:custDataLst>
              <p:tags r:id="rId3"/>
            </p:custDataLst>
          </p:nvPr>
        </p:nvSpPr>
        <p:spPr>
          <a:xfrm>
            <a:off x="2707912" y="2733033"/>
            <a:ext cx="1743166" cy="12344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18"/>
          <p:cNvSpPr/>
          <p:nvPr>
            <p:custDataLst>
              <p:tags r:id="rId4"/>
            </p:custDataLst>
          </p:nvPr>
        </p:nvSpPr>
        <p:spPr>
          <a:xfrm rot="5400000">
            <a:off x="5450431" y="1364400"/>
            <a:ext cx="1292038" cy="1294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5091198" y="3113281"/>
            <a:ext cx="2009654" cy="306513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缺点：成本较高，需要专业的维护和管理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3"/>
          <p:cNvSpPr/>
          <p:nvPr>
            <p:custDataLst>
              <p:tags r:id="rId6"/>
            </p:custDataLst>
          </p:nvPr>
        </p:nvSpPr>
        <p:spPr>
          <a:xfrm>
            <a:off x="5224515" y="2733033"/>
            <a:ext cx="1743166" cy="12344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966377" y="1364400"/>
            <a:ext cx="1292038" cy="1294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7607801" y="3113281"/>
            <a:ext cx="2009654" cy="306513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改进方向：优化解决方案，降低成本，提高易用性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4"/>
          <p:cNvSpPr/>
          <p:nvPr>
            <p:custDataLst>
              <p:tags r:id="rId9"/>
            </p:custDataLst>
          </p:nvPr>
        </p:nvSpPr>
        <p:spPr>
          <a:xfrm>
            <a:off x="7740461" y="2733033"/>
            <a:ext cx="1743166" cy="12344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案例总结和启示</a:t>
            </a:r>
            <a:endParaRPr altLang="en-US" lang="zh-CN"/>
          </a:p>
        </p:txBody>
      </p:sp>
      <p:sp>
        <p:nvSpPr>
          <p:cNvPr id="10495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案例介绍：2024年云计算行业数据安全保护技术解决方案的具体案例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解决方案：针对数据安全保护的技术方案和实施细节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实施效果：该方案在实施后对数据安全保护的效果和影响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启示：从该案例中获得的经验和教训，以及对未来云计算行业数据安全保护的展望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496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云计算行业数据安全保护技术的发展趋势和展望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数据加密和隐私保护技术将不断创新和发展，保障数据安全。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区块链技术将在数据安全保护领域得到更广泛的应用，提高数据可信度和完整性。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人工智能和机器学习在数据安全保护中的应用将进一步深化，能够实现自动化检测和防御。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零信任安全架构将成为主流，将加强对内部和外部威胁的防范。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对企业和个人的建议和对策</a:t>
            </a:r>
            <a:endParaRPr altLang="en-US" lang="zh-CN"/>
          </a:p>
        </p:txBody>
      </p:sp>
      <p:sp>
        <p:nvSpPr>
          <p:cNvPr id="10497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建立完善的数据安全管理制度和流程，加强数据安全培训和意识教育。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采用多层次、多手段的数据加密和保护措施，确保数据传输和存储的安全性。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建立数据备份和恢复机制，定期进行数据安全检查和风险评估，及时发现和修复安全漏洞。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加强与云计算服务提供商的合作与沟通，共同制定数据安全保护方案和应急预案。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未来研究和发展的方向和重点</a:t>
            </a:r>
            <a:endParaRPr altLang="en-US" lang="zh-CN"/>
          </a:p>
        </p:txBody>
      </p:sp>
      <p:sp>
        <p:nvSpPr>
          <p:cNvPr id="10497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强化数据安全保护技术：随着云计算行业的快速发展，数据安全保护技术需要不断更新和升级，以应对日益复杂的安全威胁。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人工智能与机器学习在数据安全领域的应用：利用人工智能和机器学习的技术，可以更有效地检测和防御恶意攻击，提高数据安全性。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区块链技术在数据安全领域的应用：区块链技术具有去中心化、可追溯等特点，可以为数据安全提供更可靠的保障。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制定和完善相关法规和标准：政府和企业需要制定和完善数据安全法规和标准，规范行业行为，提高整个行业的安全水平。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2024-01-06T00:33:43Z</dcterms:created>
  <dcterms:modified xsi:type="dcterms:W3CDTF">2024-01-06T00:33:43Z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1f1dc239348d4776a9f8554fee2227cd_21</vt:lpwstr>
  </property>
</Properties>
</file>