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88" r:id="rId1"/>
    <p:sldMasterId id="2147489425" r:id="rId2"/>
  </p:sldMasterIdLst>
  <p:notesMasterIdLst>
    <p:notesMasterId r:id="rId3"/>
  </p:notesMasterIdLst>
  <p:sldIdLst>
    <p:sldId id="2823" r:id="rId4"/>
    <p:sldId id="2828" r:id="rId5"/>
    <p:sldId id="2832" r:id="rId6"/>
    <p:sldId id="2835" r:id="rId7"/>
    <p:sldId id="2838" r:id="rId8"/>
    <p:sldId id="2841" r:id="rId9"/>
    <p:sldId id="2844" r:id="rId10"/>
    <p:sldId id="2847" r:id="rId11"/>
    <p:sldId id="2850" r:id="rId12"/>
    <p:sldId id="2853" r:id="rId13"/>
    <p:sldId id="2856" r:id="rId14"/>
    <p:sldId id="2859" r:id="rId15"/>
    <p:sldId id="2862" r:id="rId16"/>
    <p:sldId id="2865" r:id="rId17"/>
    <p:sldId id="2868" r:id="rId18"/>
    <p:sldId id="2871" r:id="rId19"/>
    <p:sldId id="2874" r:id="rId20"/>
    <p:sldId id="2877" r:id="rId21"/>
    <p:sldId id="2880" r:id="rId22"/>
    <p:sldId id="2883" r:id="rId23"/>
    <p:sldId id="2886" r:id="rId24"/>
    <p:sldId id="288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89" r:id="rId1"/>
    <p:sldLayoutId id="2147489390" r:id="rId2"/>
    <p:sldLayoutId id="2147489391" r:id="rId3"/>
    <p:sldLayoutId id="2147489392" r:id="rId4"/>
    <p:sldLayoutId id="2147489393" r:id="rId5"/>
    <p:sldLayoutId id="2147489394" r:id="rId6"/>
    <p:sldLayoutId id="2147489395" r:id="rId7"/>
    <p:sldLayoutId id="2147489396" r:id="rId8"/>
    <p:sldLayoutId id="2147489397" r:id="rId9"/>
    <p:sldLayoutId id="2147489398" r:id="rId10"/>
    <p:sldLayoutId id="21474893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426" r:id="rId1"/>
    <p:sldLayoutId id="2147489427" r:id="rId2"/>
    <p:sldLayoutId id="2147489428" r:id="rId3"/>
    <p:sldLayoutId id="2147489429" r:id="rId4"/>
    <p:sldLayoutId id="2147489430" r:id="rId5"/>
    <p:sldLayoutId id="2147489431" r:id="rId6"/>
    <p:sldLayoutId id="2147489432" r:id="rId7"/>
    <p:sldLayoutId id="2147489433" r:id="rId8"/>
    <p:sldLayoutId id="2147489434" r:id="rId9"/>
    <p:sldLayoutId id="2147489435" r:id="rId10"/>
    <p:sldLayoutId id="214748943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艺术教育在2024年小学教育中的创新实践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2024年小学艺术教育的创新实践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艺术教育在小学教育中的实施策略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艺术教育在小学教育中的重要性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艺术教育在小学教育中的未来展望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艺术教育在小学教育中的重要性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培养学生创造力与想象力</a:t>
            </a:r>
            <a:endParaRPr altLang="en-US" lang="zh-CN"/>
          </a:p>
        </p:txBody>
      </p:sp>
      <p:sp>
        <p:nvSpPr>
          <p:cNvPr id="10489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在艺术创作过程中，学生需要不断尝试、探索和创新，这有助于培养他们的创新思维和实验精神。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艺术教育能够激发学生的创造力，培养他们独立思考和解决问题的能力。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艺术教育通过提供多样化的创作材料和工具，帮助学生发挥想象力，创造出独特的艺术作品。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艺术教育注重个体差异和个性化发展，鼓励学生发挥自己的特长和兴趣，从而更好地激发他们的创造力与想象力。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提升学生审美素养和人文精神</a:t>
            </a:r>
            <a:endParaRPr altLang="en-US" lang="zh-CN"/>
          </a:p>
        </p:txBody>
      </p:sp>
      <p:sp>
        <p:nvSpPr>
          <p:cNvPr id="10490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艺术教育能够培养学生的审美意识和审美能力，提高学生的审美素养。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艺术教育能够丰富学生的情感体验，培养学生的情感表达和情感交流能力。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艺术教育能够拓宽学生的文化视野，增强学生对不同文化的理解和尊重。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艺术教育能够激发学生的创新思维和创造力，培养学生的创新能力和实践能力。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1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艺术教育能够激发学生的想象力和创造力，培养学生的创新思维和创新能力。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艺术教育能够培养学生的审美能力和创造力，促进学生的个性发展。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艺术教育能够提高学生的文化素养和综合素质，增强学生的社会适应能力。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艺术教育能够帮助学生发掘自己的潜力和特长，实现自我价值的提升。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2024年小学艺术教育的创新实践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创新教学方法与手段</a:t>
            </a:r>
            <a:endParaRPr altLang="en-US" lang="zh-CN"/>
          </a:p>
        </p:txBody>
      </p:sp>
      <p:sp>
        <p:nvSpPr>
          <p:cNvPr id="1049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利用在线平台，开展远程艺术教育，打破地域限制。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利用数字技术，如VR、AR等，增强艺术教育的互动性和体验感。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引入创客教育理念，鼓励学生自主设计和创作艺术作品。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结合跨学科知识，将艺术与其他学科进行整合，提高学生的学习兴趣和综合素质。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引入科技手段辅助艺术教育</a:t>
            </a:r>
            <a:endParaRPr altLang="en-US" lang="zh-CN"/>
          </a:p>
        </p:txBody>
      </p:sp>
      <p:sp>
        <p:nvSpPr>
          <p:cNvPr id="10493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人工智能：个性化推荐艺术作品和创作工具，促进学生个性化发展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虚拟现实技术：为学生提供沉浸式艺术体验，激发创造力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在线教育平台：整合优质艺术教育资源，打破地域限制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数字艺术工具：降低艺术创作门槛，让更多学生参与创作过程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跨学科融合的艺术教育模式</a:t>
            </a:r>
            <a:endParaRPr altLang="en-US" lang="zh-CN"/>
          </a:p>
        </p:txBody>
      </p:sp>
      <p:sp>
        <p:nvSpPr>
          <p:cNvPr id="10494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融合科学、数学等学科，培养学生的艺术思维和创新能力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利用数字技术，实现艺术与科技的结合，提高学生的学习兴趣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引入社会文化元素，丰富艺术教育的内容和形式，增强学生的文化素养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开展多样化的艺术活动，鼓励学生参与和展示自己的作品，提高学生的自信心和表达能力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注重个性化与差异化教学</a:t>
            </a:r>
            <a:endParaRPr altLang="en-US" lang="zh-CN"/>
          </a:p>
        </p:txBody>
      </p:sp>
      <p:sp>
        <p:nvSpPr>
          <p:cNvPr id="10494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针对不同学生的特点，制定个性化的教学计划和方案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引入多种艺术形式和表达方式，满足学生的多样化需求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注重培养学生的创造性和想象力，鼓励他们发挥自己的独特性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通过差异化的教学方式，让每个学生都能在艺术教育中得到充分的发展和提升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艺术教育在小学教育中的实施策略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强化师资培训与资源建设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培训专业教师：提高教师的艺术素养和教学能力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建立合作机制：与艺术机构、高校等合作，共享师资和资源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鼓励创新实践：为教师提供创新实践的机会和平台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引进优质资源：利用网络平台和数字技术丰富教学资源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完善艺术教育评价体系</a:t>
            </a:r>
            <a:endParaRPr altLang="en-US" lang="zh-CN"/>
          </a:p>
        </p:txBody>
      </p:sp>
      <p:sp>
        <p:nvSpPr>
          <p:cNvPr id="10496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建立多元评价标准，关注学生的创造力、审美能力和表现力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引入过程性评价，关注学生的艺术学习过程和成长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强化评价的激励功能，鼓励学生积极参与艺术活动和创作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促进评价与教学相互反馈，提高艺术教育的质量和效果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营造良好的校园文化氛围</a:t>
            </a:r>
            <a:endParaRPr altLang="en-US" lang="zh-CN"/>
          </a:p>
        </p:txBody>
      </p:sp>
      <p:sp>
        <p:nvSpPr>
          <p:cNvPr id="10497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开设艺术类校本课程，针对学生的兴趣和特长，提供个性化的教学方案，提高学生的艺术素养和创新能力。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定期举办艺术展览、演出等活动，展示学生的艺术作品和表演成果，增强学生的艺术兴趣和自信心。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加强艺术与其他学科的融合，将艺术教育渗透到各个学科中，提高学生的综合素质和跨学科学习能力。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建立艺术社团和兴趣小组，鼓励学生自主开展艺术活动，培养学生的团队协作精神和自主创新能力。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加强家校合作与社区资源整合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搭建资源共享平台，促进艺术教育发展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整合校内外资源，丰富艺术教育内容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利用社区资源，开展艺术实践活动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建立家校合作机制，共同参与艺术教育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艺术教育在小学教育中的未来展望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艺术教育与科技深度融合</a:t>
            </a:r>
            <a:endParaRPr altLang="en-US" lang="zh-CN"/>
          </a:p>
        </p:txBody>
      </p:sp>
      <p:sp>
        <p:nvSpPr>
          <p:cNvPr id="10499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创新教育技术：利用虚拟现实、增强现实等技术提升艺术教育体验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数字艺术教育：开发在线课程和教学资源，打破传统教学模式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AI辅助创作：利用人工智能技术帮助学生进行艺术创作和设计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科技与艺术结合：探索科技与艺术的融合点，培养跨学科人才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艺术教育国际化发展</a:t>
            </a:r>
            <a:endParaRPr altLang="en-US" lang="zh-CN"/>
          </a:p>
        </p:txBody>
      </p:sp>
      <p:sp>
        <p:nvSpPr>
          <p:cNvPr id="1050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加强国际艺术教育交流与合作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培养具有国际视野的艺术教育人才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全球范围内推广艺术教育理念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借鉴国际先进艺术教育模式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艺术教育助力学生终身发展</a:t>
            </a:r>
            <a:endParaRPr altLang="en-US" lang="zh-CN"/>
          </a:p>
        </p:txBody>
      </p:sp>
      <p:sp>
        <p:nvSpPr>
          <p:cNvPr id="10500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培养创造力：艺术教育能够激发学生的想象力，培养创新思维和解决问题的能力。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提高审美能力：艺术教育有助于学生欣赏和理解各种艺术形式，培养高雅的审美品味。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促进情感表达：艺术教育为学生提供了表达内心情感和思想的途径，有助于培养健康的情感表达方式。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增强自信心：艺术教育中的创作和表演能够帮助学生建立自信心，提高自我认知和自我表达能力。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艺术教育在家庭教育中的普及与推广</a:t>
            </a:r>
            <a:endParaRPr altLang="en-US" lang="zh-CN"/>
          </a:p>
        </p:txBody>
      </p:sp>
      <p:sp>
        <p:nvSpPr>
          <p:cNvPr id="10501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家庭艺术教育资源的丰富和共享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家庭教育对艺术教育的重视程度提高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家长参与艺术教育的形式多样化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家庭教育中的艺术教育将更加注重个性化发展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3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1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2024-01-05T14:46:47Z</dcterms:created>
  <dcterms:modified xsi:type="dcterms:W3CDTF">2024-01-05T14:46:47Z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f6673f6a385a4209a8ef1c0fd6dc1499_21</vt:lpwstr>
  </property>
</Properties>
</file>