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94" r:id="rId1"/>
    <p:sldMasterId id="2147489631" r:id="rId2"/>
  </p:sldMasterIdLst>
  <p:notesMasterIdLst>
    <p:notesMasterId r:id="rId3"/>
  </p:notesMasterIdLst>
  <p:sldIdLst>
    <p:sldId id="3096" r:id="rId4"/>
    <p:sldId id="3099" r:id="rId5"/>
    <p:sldId id="3102" r:id="rId6"/>
    <p:sldId id="3105" r:id="rId7"/>
    <p:sldId id="3111" r:id="rId9"/>
    <p:sldId id="3114" r:id="rId10"/>
    <p:sldId id="3117" r:id="rId11"/>
    <p:sldId id="3120" r:id="rId12"/>
    <p:sldId id="3126" r:id="rId14"/>
    <p:sldId id="3129" r:id="rId15"/>
    <p:sldId id="3132" r:id="rId16"/>
    <p:sldId id="3135" r:id="rId17"/>
    <p:sldId id="3138" r:id="rId18"/>
    <p:sldId id="3144" r:id="rId20"/>
    <p:sldId id="3147" r:id="rId21"/>
    <p:sldId id="3150" r:id="rId22"/>
    <p:sldId id="3153" r:id="rId23"/>
    <p:sldId id="3159" r:id="rId25"/>
    <p:sldId id="3162" r:id="rId26"/>
    <p:sldId id="3165" r:id="rId27"/>
    <p:sldId id="3168" r:id="rId28"/>
    <p:sldId id="3171" r:id="rId29"/>
    <p:sldId id="3177" r:id="rId31"/>
    <p:sldId id="3180" r:id="rId32"/>
    <p:sldId id="3183" r:id="rId33"/>
    <p:sldId id="3186" r:id="rId34"/>
    <p:sldId id="3189" r:id="rId35"/>
    <p:sldId id="3195" r:id="rId37"/>
    <p:sldId id="3198" r:id="rId38"/>
    <p:sldId id="3201" r:id="rId39"/>
    <p:sldId id="3204" r:id="rId40"/>
    <p:sldId id="3207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95" r:id="rId1"/>
    <p:sldLayoutId id="2147489596" r:id="rId2"/>
    <p:sldLayoutId id="2147489597" r:id="rId3"/>
    <p:sldLayoutId id="2147489598" r:id="rId4"/>
    <p:sldLayoutId id="2147489599" r:id="rId5"/>
    <p:sldLayoutId id="2147489600" r:id="rId6"/>
    <p:sldLayoutId id="2147489601" r:id="rId7"/>
    <p:sldLayoutId id="2147489602" r:id="rId8"/>
    <p:sldLayoutId id="2147489603" r:id="rId9"/>
    <p:sldLayoutId id="2147489604" r:id="rId10"/>
    <p:sldLayoutId id="21474896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632" r:id="rId1"/>
    <p:sldLayoutId id="2147489633" r:id="rId2"/>
    <p:sldLayoutId id="2147489634" r:id="rId3"/>
    <p:sldLayoutId id="2147489635" r:id="rId4"/>
    <p:sldLayoutId id="2147489636" r:id="rId5"/>
    <p:sldLayoutId id="2147489637" r:id="rId6"/>
    <p:sldLayoutId id="2147489638" r:id="rId7"/>
    <p:sldLayoutId id="2147489639" r:id="rId8"/>
    <p:sldLayoutId id="2147489640" r:id="rId9"/>
    <p:sldLayoutId id="2147489641" r:id="rId10"/>
    <p:sldLayoutId id="21474896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tags" Target="../tags/tag135.xml"/><Relationship Id="rId22" Type="http://schemas.openxmlformats.org/officeDocument/2006/relationships/tags" Target="../tags/tag136.xml"/><Relationship Id="rId23" Type="http://schemas.openxmlformats.org/officeDocument/2006/relationships/tags" Target="../tags/tag137.xml"/><Relationship Id="rId24" Type="http://schemas.openxmlformats.org/officeDocument/2006/relationships/tags" Target="../tags/tag138.xml"/><Relationship Id="rId25" Type="http://schemas.openxmlformats.org/officeDocument/2006/relationships/tags" Target="../tags/tag139.xml"/><Relationship Id="rId26" Type="http://schemas.openxmlformats.org/officeDocument/2006/relationships/tags" Target="../tags/tag140.xml"/><Relationship Id="rId27" Type="http://schemas.openxmlformats.org/officeDocument/2006/relationships/tags" Target="../tags/tag141.xml"/><Relationship Id="rId28" Type="http://schemas.openxmlformats.org/officeDocument/2006/relationships/tags" Target="../tags/tag142.xml"/><Relationship Id="rId29" Type="http://schemas.openxmlformats.org/officeDocument/2006/relationships/tags" Target="../tags/tag143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企业管理与高绩效评估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高绩效评估的体系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企业管理与高绩效的关系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高绩效评估在企业管理中的应用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高绩效评估的挑战与应对策略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7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建立高效的管理团队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8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创新经营模式，提高市场竞争力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8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制定科学的管理制度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9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9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培养员工的职业素养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0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建立良好的企业文化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注重员工个人发展与成长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提供良好的工作环境和福利待遇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制定合理的薪酬制度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高绩效评估的体系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明确评估目标</a:t>
            </a:r>
            <a:endParaRPr altLang="en-US" lang="zh-CN"/>
          </a:p>
        </p:txBody>
      </p:sp>
      <p:sp>
        <p:nvSpPr>
          <p:cNvPr id="10492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确定评估目的和范围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确定评估标准和指标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制定评估计划和流程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明确评估责任和分工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制定评估标准</a:t>
            </a:r>
            <a:endParaRPr altLang="en-US" lang="zh-CN"/>
          </a:p>
        </p:txBody>
      </p:sp>
      <p:sp>
        <p:nvSpPr>
          <p:cNvPr id="104927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明确评估目的和范围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7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确定评估指标和权重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8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制定评估方法和流程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8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确定评估时间和周期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实施定期评估</a:t>
            </a:r>
            <a:endParaRPr altLang="en-US" lang="zh-CN"/>
          </a:p>
        </p:txBody>
      </p:sp>
      <p:sp>
        <p:nvSpPr>
          <p:cNvPr id="10493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评估周期：每年、每季度或每月进行评估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评估内容：员工绩效、团队绩效、组织绩效等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评估方法：定性和定量评估相结合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评估结果：反馈、调整和改进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及时反馈与调整</a:t>
            </a:r>
            <a:endParaRPr altLang="en-US" lang="zh-CN"/>
          </a:p>
        </p:txBody>
      </p:sp>
      <p:sp>
        <p:nvSpPr>
          <p:cNvPr id="10493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及时反馈：定期对员工的工作表现进行评估和反馈，以便员工了解自己的工作表现和需要改进的地方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调整：根据员工的反馈和评估结果，及时调整员工的工作计划和目标，以确保员工能够达到高绩效标准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激励措施：通过奖励和惩罚等激励措施，鼓励员工积极投入工作并提高工作效率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培训和发展：为员工提供培训和发展机会，帮助员工提升技能和能力，为企业的长期发展奠定基础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高效管理促进高绩效</a:t>
            </a:r>
            <a:endParaRPr altLang="en-US" lang="zh-CN"/>
          </a:p>
        </p:txBody>
      </p:sp>
      <p:sp>
        <p:nvSpPr>
          <p:cNvPr id="10495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高效管理能够提高员工的工作积极性和效率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高效管理是实现高绩效的基础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高效管理有助于降低企业成本和提高利润率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高效管理能够提升企业的竞争力和市场份额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高绩效提升管理水平</a:t>
            </a:r>
            <a:endParaRPr altLang="en-US" lang="zh-CN"/>
          </a:p>
        </p:txBody>
      </p:sp>
      <p:sp>
        <p:nvSpPr>
          <p:cNvPr id="10495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高绩效评估有助于发现企业管理中的问题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高绩效评估能够促进企业管理的持续改进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高绩效评估有助于提高员工的积极性和工作动力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高绩效评估有助于提升企业的整体竞争力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相互促进，共同发展</a:t>
            </a:r>
            <a:endParaRPr altLang="en-US" lang="zh-CN"/>
          </a:p>
        </p:txBody>
      </p:sp>
      <p:sp>
        <p:nvSpPr>
          <p:cNvPr id="10496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高绩效评估对企业管理的反馈作用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企业管理与高绩效评估的关系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企业管理对高绩效的促进作用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相互促进，共同发展的实践案例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高绩效评估在企业管理中的应用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员工激励计划</a:t>
            </a:r>
            <a:endParaRPr altLang="en-US" lang="zh-CN"/>
          </a:p>
        </p:txBody>
      </p:sp>
      <p:sp>
        <p:nvSpPr>
          <p:cNvPr id="104974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定义和目标：明确员工激励计划的目的和意义，以及期望达到的效果</a:t>
            </a:r>
            <a:endParaRPr altLang="en-US" lang="zh-CN"/>
          </a:p>
          <a:p>
            <a:r>
              <a:rPr altLang="en-US" lang="zh-CN"/>
              <a:t>制定计划：根据企业战略和员工需求，制定合理的激励计划，包括奖励、晋升、培训等方面</a:t>
            </a:r>
            <a:endParaRPr altLang="en-US" lang="zh-CN"/>
          </a:p>
          <a:p>
            <a:r>
              <a:rPr altLang="en-US" lang="zh-CN"/>
              <a:t>实施计划：按照计划实施激励措施，确保公平、公正、透明</a:t>
            </a:r>
            <a:endParaRPr altLang="en-US" lang="zh-CN"/>
          </a:p>
          <a:p>
            <a:r>
              <a:rPr altLang="en-US" lang="zh-CN"/>
              <a:t>评估效果：对激励计划的效果进行评估，及时调整和优化计划，以提高员工满意度和绩效  我正在写一份主题为“企业管理与高绩效评估”的PPT,现在准备介绍“高绩效评估在企业管理中的应用”,请帮我生成“员工培训与发展”为标题的内容 员工培训与发展</a:t>
            </a:r>
            <a:endParaRPr altLang="en-US" lang="zh-CN"/>
          </a:p>
          <a:p>
            <a:pPr lvl="1"/>
            <a:r>
              <a:rPr altLang="en-US" lang="zh-CN"/>
              <a:t>我正在写一份主题为“企业管理与高绩效评估”的PPT,现在准备介绍“高绩效评估在企业管理中的应用”,请帮我生成“员工培训与发展”为标题的内容</a:t>
            </a:r>
            <a:endParaRPr altLang="en-US" lang="zh-CN"/>
          </a:p>
          <a:p>
            <a:pPr lvl="1"/>
            <a:r>
              <a:rPr altLang="en-US" lang="zh-CN"/>
              <a:t>员工培训与发展</a:t>
            </a:r>
            <a:endParaRPr altLang="en-US" lang="zh-CN"/>
          </a:p>
          <a:p>
            <a:r>
              <a:rPr altLang="en-US" lang="zh-CN"/>
              <a:t>培训需求分析：了解员工需求，制定针对性的培训计划</a:t>
            </a:r>
            <a:endParaRPr altLang="en-US" lang="zh-CN"/>
          </a:p>
          <a:p>
            <a:r>
              <a:rPr altLang="en-US" lang="zh-CN"/>
              <a:t>培训内容与方法：选择合适的培训内容和教学方法，提高员工技能和能力</a:t>
            </a:r>
            <a:endParaRPr altLang="en-US" lang="zh-CN"/>
          </a:p>
          <a:p>
            <a:r>
              <a:rPr altLang="en-US" lang="zh-CN"/>
              <a:t>培训实施与跟踪：按照计划实施培训，并对培训效果进行跟踪和评估</a:t>
            </a:r>
            <a:endParaRPr altLang="en-US" lang="zh-CN"/>
          </a:p>
          <a:p>
            <a:r>
              <a:rPr altLang="en-US" lang="zh-CN"/>
              <a:t>员工发展：通过培训和发展，提高员工个人素质和职业发展水平，为企业创造更多价值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培训与发展计划</a:t>
            </a:r>
            <a:endParaRPr altLang="en-US" lang="zh-CN"/>
          </a:p>
        </p:txBody>
      </p:sp>
      <p:sp>
        <p:nvSpPr>
          <p:cNvPr id="10497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制定明确的培训计划：根据企业战略和员工需求，制定针对性的培训计划，提高员工的专业技能和综合素质。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建立完善的评估体系：通过定期的绩效评估，及时了解员工的工作表现和进步情况，为制定培训计划提供依据。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实施有效的激励机制：通过奖励优秀员工、晋升等方式，激发员工的工作积极性和创造力，提高工作效率。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加强团队建设：通过团队活动、交流等方式，增强员工之间的合作与沟通，提高团队凝聚力。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晋升与选拔机制</a:t>
            </a:r>
            <a:endParaRPr altLang="en-US" lang="zh-CN"/>
          </a:p>
        </p:txBody>
      </p:sp>
      <p:sp>
        <p:nvSpPr>
          <p:cNvPr id="10498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高绩效评估结果作为晋升和选拔的重要依据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激励员工追求高绩效，提高工作积极性和满意度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促进企业整体绩效提升和可持续发展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建立明确的晋升通道和选拔标准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优化资源配置</a:t>
            </a:r>
            <a:endParaRPr altLang="en-US" lang="zh-CN"/>
          </a:p>
        </p:txBody>
      </p:sp>
      <p:sp>
        <p:nvSpPr>
          <p:cNvPr id="10499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合理分配人力资源：根据员工能力和岗位需求，合理分配人力资源，提高工作效率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优化物资采购：根据生产计划和市场行情，合理采购物资，降低采购成本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调整生产计划：根据市场需求和生产能力，合理调整生产计划，提高生产效率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改进工作流程：通过改进工作流程，减少不必要的环节和浪费，提高工作效率和质量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高绩效评估的挑战与应对策略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数据收集与分析的挑战</a:t>
            </a:r>
            <a:endParaRPr altLang="en-US" lang="zh-CN"/>
          </a:p>
        </p:txBody>
      </p:sp>
      <p:sp>
        <p:nvSpPr>
          <p:cNvPr id="10500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数据来源的多样性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数据收集的时效性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数据分析的复杂性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数据质量的不确定性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员工参与度不高的挑战</a:t>
            </a:r>
            <a:endParaRPr altLang="en-US" lang="zh-CN"/>
          </a:p>
        </p:txBody>
      </p:sp>
      <p:sp>
        <p:nvSpPr>
          <p:cNvPr id="10501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员工缺乏对评估目的和意义的理解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评估标准不明确，导致员工对评估结果产生质疑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员工对评估过程的不信任，认为存在不公平现象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员工对自身职业发展的担忧，导致参与度不高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1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建立科学合理的评估体系：明确评估标准，确保评估结果的客观性和公正性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加强沟通和协作：提高员工参与度，增强团队凝聚力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制定针对性的改进措施：针对不同部门和岗位，制定个性化的改进方案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建立激励机制：通过奖励和惩罚措施，激发员工积极性和创造力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持续改进与完善评估体系</a:t>
            </a:r>
            <a:endParaRPr altLang="en-US" lang="zh-CN"/>
          </a:p>
        </p:txBody>
      </p:sp>
      <p:sp>
        <p:nvSpPr>
          <p:cNvPr id="10502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定期评估与反馈：建立定期评估机制，及时收集员工反馈，确保评估体系的持续改进。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多元化评估方式：采用多种评估方式，如360度反馈、目标管理、关键绩效指标等，确保评估结果的全面性。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培训与发展：通过培训和发展计划，提高员工的技能和素质，增强企业的整体绩效。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激励与奖励：建立激励机制，对高绩效员工给予相应的奖励和晋升机会，激发员工的积极性和创造力。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数字化转型助力高绩效评估</a:t>
            </a:r>
            <a:endParaRPr altLang="en-US" lang="zh-CN"/>
          </a:p>
        </p:txBody>
      </p:sp>
      <p:sp>
        <p:nvSpPr>
          <p:cNvPr id="105033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高绩效评估在数字化转型中的重要性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4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未来数字化转型的趋势与展望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数字化转型如何助力高绩效评估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5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数字化转型对企业管理的影响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人工智能技术在评估中的应用</a:t>
            </a:r>
            <a:endParaRPr altLang="en-US" lang="zh-CN"/>
          </a:p>
        </p:txBody>
      </p:sp>
      <p:sp>
        <p:nvSpPr>
          <p:cNvPr id="10503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人工智能技术能够提供更加全面和客观的评估结果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人工智能技术能够为企业管理提供更加精准的决策支持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人工智能技术能够提高评估的准确性和效率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人工智能技术能够实现自动化评估和数据分析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绿色发展理念融入评估体系</a:t>
            </a:r>
            <a:endParaRPr altLang="en-US" lang="zh-CN"/>
          </a:p>
        </p:txBody>
      </p:sp>
      <p:sp>
        <p:nvSpPr>
          <p:cNvPr id="10504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绿色发展理念概述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绿色发展理念在企业管理中的应用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绿色发展理念在高绩效评估中的体现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展望未来，持续创新与发展</a:t>
            </a:r>
            <a:endParaRPr altLang="en-US" lang="zh-CN"/>
          </a:p>
        </p:txBody>
      </p:sp>
      <p:sp>
        <p:nvSpPr>
          <p:cNvPr id="10504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未来发展趋势：数字化、智能化、绿色化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创新驱动发展：技术创新、管理创新、模式创新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持续改进与优化：不断提升企业核心竞争力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拓展国际市场：加强国际合作与交流，实现共赢发展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5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5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3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2023-12-20T00:32:33Z</dcterms:created>
  <dcterms:modified xsi:type="dcterms:W3CDTF">2023-12-20T00:32:33Z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78a0de17c75143778b403cace68e543c_21</vt:lpwstr>
  </property>
</Properties>
</file>