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171" r:id="rId1"/>
    <p:sldMasterId id="2147494208" r:id="rId2"/>
  </p:sldMasterIdLst>
  <p:notesMasterIdLst>
    <p:notesMasterId r:id="rId3"/>
  </p:notesMasterIdLst>
  <p:sldIdLst>
    <p:sldId id="5376" r:id="rId4"/>
    <p:sldId id="5381" r:id="rId5"/>
    <p:sldId id="5385" r:id="rId6"/>
    <p:sldId id="5388" r:id="rId7"/>
    <p:sldId id="5394" r:id="rId9"/>
    <p:sldId id="5397" r:id="rId10"/>
    <p:sldId id="5400" r:id="rId11"/>
    <p:sldId id="5403" r:id="rId12"/>
    <p:sldId id="5406" r:id="rId13"/>
    <p:sldId id="5412" r:id="rId15"/>
    <p:sldId id="5415" r:id="rId16"/>
    <p:sldId id="5418" r:id="rId17"/>
    <p:sldId id="5421" r:id="rId18"/>
    <p:sldId id="5424" r:id="rId19"/>
    <p:sldId id="5430" r:id="rId21"/>
    <p:sldId id="5433" r:id="rId22"/>
    <p:sldId id="5436" r:id="rId23"/>
    <p:sldId id="5439" r:id="rId24"/>
    <p:sldId id="5442" r:id="rId25"/>
    <p:sldId id="5448" r:id="rId27"/>
    <p:sldId id="5451" r:id="rId28"/>
    <p:sldId id="5454" r:id="rId29"/>
    <p:sldId id="5457" r:id="rId30"/>
    <p:sldId id="5460" r:id="rId31"/>
    <p:sldId id="5466" r:id="rId33"/>
    <p:sldId id="5469" r:id="rId34"/>
    <p:sldId id="5472" r:id="rId35"/>
    <p:sldId id="5475" r:id="rId36"/>
    <p:sldId id="5478" r:id="rId37"/>
    <p:sldId id="5484" r:id="rId39"/>
    <p:sldId id="5487" r:id="rId40"/>
    <p:sldId id="5490" r:id="rId41"/>
    <p:sldId id="5493" r:id="rId42"/>
    <p:sldId id="5496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72" r:id="rId1"/>
    <p:sldLayoutId id="2147494173" r:id="rId2"/>
    <p:sldLayoutId id="2147494174" r:id="rId3"/>
    <p:sldLayoutId id="2147494175" r:id="rId4"/>
    <p:sldLayoutId id="2147494176" r:id="rId5"/>
    <p:sldLayoutId id="2147494177" r:id="rId6"/>
    <p:sldLayoutId id="2147494178" r:id="rId7"/>
    <p:sldLayoutId id="2147494179" r:id="rId8"/>
    <p:sldLayoutId id="2147494180" r:id="rId9"/>
    <p:sldLayoutId id="2147494181" r:id="rId10"/>
    <p:sldLayoutId id="21474941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09" r:id="rId1"/>
    <p:sldLayoutId id="2147494210" r:id="rId2"/>
    <p:sldLayoutId id="2147494211" r:id="rId3"/>
    <p:sldLayoutId id="2147494212" r:id="rId4"/>
    <p:sldLayoutId id="2147494213" r:id="rId5"/>
    <p:sldLayoutId id="2147494214" r:id="rId6"/>
    <p:sldLayoutId id="2147494215" r:id="rId7"/>
    <p:sldLayoutId id="2147494216" r:id="rId8"/>
    <p:sldLayoutId id="2147494217" r:id="rId9"/>
    <p:sldLayoutId id="2147494218" r:id="rId10"/>
    <p:sldLayoutId id="21474942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tags" Target="../tags/tag761.xml"/><Relationship Id="rId17" Type="http://schemas.openxmlformats.org/officeDocument/2006/relationships/tags" Target="../tags/tag762.xml"/><Relationship Id="rId18" Type="http://schemas.openxmlformats.org/officeDocument/2006/relationships/tags" Target="../tags/tag763.xml"/><Relationship Id="rId19" Type="http://schemas.openxmlformats.org/officeDocument/2006/relationships/tags" Target="../tags/tag764.xml"/><Relationship Id="rId20" Type="http://schemas.openxmlformats.org/officeDocument/2006/relationships/tags" Target="../tags/tag765.xml"/><Relationship Id="rId21" Type="http://schemas.openxmlformats.org/officeDocument/2006/relationships/tags" Target="../tags/tag766.xml"/><Relationship Id="rId22" Type="http://schemas.openxmlformats.org/officeDocument/2006/relationships/tags" Target="../tags/tag767.xml"/><Relationship Id="rId23" Type="http://schemas.openxmlformats.org/officeDocument/2006/relationships/tags" Target="../tags/tag768.xml"/><Relationship Id="rId24" Type="http://schemas.openxmlformats.org/officeDocument/2006/relationships/tags" Target="../tags/tag769.xml"/><Relationship Id="rId25" Type="http://schemas.openxmlformats.org/officeDocument/2006/relationships/tags" Target="../tags/tag770.xml"/><Relationship Id="rId26" Type="http://schemas.openxmlformats.org/officeDocument/2006/relationships/tags" Target="../tags/tag771.xml"/><Relationship Id="rId27" Type="http://schemas.openxmlformats.org/officeDocument/2006/relationships/tags" Target="../tags/tag772.xml"/><Relationship Id="rId28" Type="http://schemas.openxmlformats.org/officeDocument/2006/relationships/tags" Target="../tags/tag773.xml"/><Relationship Id="rId29" Type="http://schemas.openxmlformats.org/officeDocument/2006/relationships/tags" Target="../tags/tag77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tags" Target="../tags/tag77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9.xml"/><Relationship Id="rId2" Type="http://schemas.openxmlformats.org/officeDocument/2006/relationships/tags" Target="../tags/tag780.xml"/><Relationship Id="rId3" Type="http://schemas.openxmlformats.org/officeDocument/2006/relationships/tags" Target="../tags/tag781.xml"/><Relationship Id="rId4" Type="http://schemas.openxmlformats.org/officeDocument/2006/relationships/tags" Target="../tags/tag782.xml"/><Relationship Id="rId5" Type="http://schemas.openxmlformats.org/officeDocument/2006/relationships/tags" Target="../tags/tag783.xml"/><Relationship Id="rId6" Type="http://schemas.openxmlformats.org/officeDocument/2006/relationships/tags" Target="../tags/tag784.xml"/><Relationship Id="rId7" Type="http://schemas.openxmlformats.org/officeDocument/2006/relationships/tags" Target="../tags/tag785.xml"/><Relationship Id="rId8" Type="http://schemas.openxmlformats.org/officeDocument/2006/relationships/tags" Target="../tags/tag78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7.xml"/><Relationship Id="rId2" Type="http://schemas.openxmlformats.org/officeDocument/2006/relationships/tags" Target="../tags/tag788.xml"/><Relationship Id="rId3" Type="http://schemas.openxmlformats.org/officeDocument/2006/relationships/tags" Target="../tags/tag78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tags" Target="../tags/tag793.xml"/><Relationship Id="rId5" Type="http://schemas.openxmlformats.org/officeDocument/2006/relationships/tags" Target="../tags/tag794.xml"/><Relationship Id="rId6" Type="http://schemas.openxmlformats.org/officeDocument/2006/relationships/tags" Target="../tags/tag795.xml"/><Relationship Id="rId7" Type="http://schemas.openxmlformats.org/officeDocument/2006/relationships/tags" Target="../tags/tag796.xml"/><Relationship Id="rId8" Type="http://schemas.openxmlformats.org/officeDocument/2006/relationships/tags" Target="../tags/tag797.xml"/><Relationship Id="rId9" Type="http://schemas.openxmlformats.org/officeDocument/2006/relationships/tags" Target="../tags/tag798.xml"/><Relationship Id="rId10" Type="http://schemas.openxmlformats.org/officeDocument/2006/relationships/tags" Target="../tags/tag799.xml"/><Relationship Id="rId11" Type="http://schemas.openxmlformats.org/officeDocument/2006/relationships/tags" Target="../tags/tag800.xml"/><Relationship Id="rId12" Type="http://schemas.openxmlformats.org/officeDocument/2006/relationships/tags" Target="../tags/tag8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2.xml"/><Relationship Id="rId2" Type="http://schemas.openxmlformats.org/officeDocument/2006/relationships/tags" Target="../tags/tag803.xml"/><Relationship Id="rId3" Type="http://schemas.openxmlformats.org/officeDocument/2006/relationships/tags" Target="../tags/tag804.xml"/><Relationship Id="rId4" Type="http://schemas.openxmlformats.org/officeDocument/2006/relationships/tags" Target="../tags/tag805.xml"/><Relationship Id="rId5" Type="http://schemas.openxmlformats.org/officeDocument/2006/relationships/tags" Target="../tags/tag806.xml"/><Relationship Id="rId6" Type="http://schemas.openxmlformats.org/officeDocument/2006/relationships/tags" Target="../tags/tag807.xml"/><Relationship Id="rId7" Type="http://schemas.openxmlformats.org/officeDocument/2006/relationships/tags" Target="../tags/tag808.xml"/><Relationship Id="rId8" Type="http://schemas.openxmlformats.org/officeDocument/2006/relationships/tags" Target="../tags/tag809.xml"/><Relationship Id="rId9" Type="http://schemas.openxmlformats.org/officeDocument/2006/relationships/tags" Target="../tags/tag810.xml"/><Relationship Id="rId10" Type="http://schemas.openxmlformats.org/officeDocument/2006/relationships/tags" Target="../tags/tag811.xml"/><Relationship Id="rId11" Type="http://schemas.openxmlformats.org/officeDocument/2006/relationships/tags" Target="../tags/tag812.xml"/><Relationship Id="rId12" Type="http://schemas.openxmlformats.org/officeDocument/2006/relationships/tags" Target="../tags/tag813.xml"/><Relationship Id="rId13" Type="http://schemas.openxmlformats.org/officeDocument/2006/relationships/tags" Target="../tags/tag814.xml"/><Relationship Id="rId14" Type="http://schemas.openxmlformats.org/officeDocument/2006/relationships/tags" Target="../tags/tag815.xml"/><Relationship Id="rId15" Type="http://schemas.openxmlformats.org/officeDocument/2006/relationships/tags" Target="../tags/tag816.xml"/><Relationship Id="rId16" Type="http://schemas.openxmlformats.org/officeDocument/2006/relationships/tags" Target="../tags/tag817.xml"/><Relationship Id="rId17" Type="http://schemas.openxmlformats.org/officeDocument/2006/relationships/tags" Target="../tags/tag818.xml"/><Relationship Id="rId18" Type="http://schemas.openxmlformats.org/officeDocument/2006/relationships/tags" Target="../tags/tag819.xml"/><Relationship Id="rId19" Type="http://schemas.openxmlformats.org/officeDocument/2006/relationships/tags" Target="../tags/tag820.xml"/><Relationship Id="rId20" Type="http://schemas.openxmlformats.org/officeDocument/2006/relationships/tags" Target="../tags/tag821.xml"/><Relationship Id="rId21" Type="http://schemas.openxmlformats.org/officeDocument/2006/relationships/tags" Target="../tags/tag822.xml"/><Relationship Id="rId22" Type="http://schemas.openxmlformats.org/officeDocument/2006/relationships/tags" Target="../tags/tag823.xml"/><Relationship Id="rId23" Type="http://schemas.openxmlformats.org/officeDocument/2006/relationships/tags" Target="../tags/tag824.xml"/><Relationship Id="rId24" Type="http://schemas.openxmlformats.org/officeDocument/2006/relationships/tags" Target="../tags/tag825.xml"/><Relationship Id="rId25" Type="http://schemas.openxmlformats.org/officeDocument/2006/relationships/tags" Target="../tags/tag826.xml"/><Relationship Id="rId26" Type="http://schemas.openxmlformats.org/officeDocument/2006/relationships/tags" Target="../tags/tag827.xml"/><Relationship Id="rId27" Type="http://schemas.openxmlformats.org/officeDocument/2006/relationships/tags" Target="../tags/tag828.xml"/><Relationship Id="rId28" Type="http://schemas.openxmlformats.org/officeDocument/2006/relationships/tags" Target="../tags/tag829.xml"/><Relationship Id="rId29" Type="http://schemas.openxmlformats.org/officeDocument/2006/relationships/tags" Target="../tags/tag830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1.xml"/><Relationship Id="rId2" Type="http://schemas.openxmlformats.org/officeDocument/2006/relationships/tags" Target="../tags/tag832.xml"/><Relationship Id="rId3" Type="http://schemas.openxmlformats.org/officeDocument/2006/relationships/tags" Target="../tags/tag833.xml"/><Relationship Id="rId4" Type="http://schemas.openxmlformats.org/officeDocument/2006/relationships/tags" Target="../tags/tag834.xml"/><Relationship Id="rId5" Type="http://schemas.openxmlformats.org/officeDocument/2006/relationships/tags" Target="../tags/tag835.xml"/><Relationship Id="rId6" Type="http://schemas.openxmlformats.org/officeDocument/2006/relationships/tags" Target="../tags/tag836.xml"/><Relationship Id="rId7" Type="http://schemas.openxmlformats.org/officeDocument/2006/relationships/tags" Target="../tags/tag837.xml"/><Relationship Id="rId8" Type="http://schemas.openxmlformats.org/officeDocument/2006/relationships/tags" Target="../tags/tag838.xml"/><Relationship Id="rId9" Type="http://schemas.openxmlformats.org/officeDocument/2006/relationships/tags" Target="../tags/tag839.xml"/><Relationship Id="rId10" Type="http://schemas.openxmlformats.org/officeDocument/2006/relationships/tags" Target="../tags/tag840.xml"/><Relationship Id="rId11" Type="http://schemas.openxmlformats.org/officeDocument/2006/relationships/tags" Target="../tags/tag841.xml"/><Relationship Id="rId12" Type="http://schemas.openxmlformats.org/officeDocument/2006/relationships/tags" Target="../tags/tag84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tags" Target="../tags/tag84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7.xml"/><Relationship Id="rId2" Type="http://schemas.openxmlformats.org/officeDocument/2006/relationships/tags" Target="../tags/tag848.xml"/><Relationship Id="rId3" Type="http://schemas.openxmlformats.org/officeDocument/2006/relationships/tags" Target="../tags/tag84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0.xml"/><Relationship Id="rId2" Type="http://schemas.openxmlformats.org/officeDocument/2006/relationships/tags" Target="../tags/tag851.xml"/><Relationship Id="rId3" Type="http://schemas.openxmlformats.org/officeDocument/2006/relationships/tags" Target="../tags/tag852.xml"/><Relationship Id="rId4" Type="http://schemas.openxmlformats.org/officeDocument/2006/relationships/tags" Target="../tags/tag853.xml"/><Relationship Id="rId5" Type="http://schemas.openxmlformats.org/officeDocument/2006/relationships/tags" Target="../tags/tag854.xml"/><Relationship Id="rId6" Type="http://schemas.openxmlformats.org/officeDocument/2006/relationships/tags" Target="../tags/tag855.xml"/><Relationship Id="rId7" Type="http://schemas.openxmlformats.org/officeDocument/2006/relationships/tags" Target="../tags/tag856.xml"/><Relationship Id="rId8" Type="http://schemas.openxmlformats.org/officeDocument/2006/relationships/tags" Target="../tags/tag857.xml"/><Relationship Id="rId9" Type="http://schemas.openxmlformats.org/officeDocument/2006/relationships/tags" Target="../tags/tag858.xml"/><Relationship Id="rId1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9.xml"/><Relationship Id="rId2" Type="http://schemas.openxmlformats.org/officeDocument/2006/relationships/tags" Target="../tags/tag860.xml"/><Relationship Id="rId3" Type="http://schemas.openxmlformats.org/officeDocument/2006/relationships/tags" Target="../tags/tag861.xml"/><Relationship Id="rId4" Type="http://schemas.openxmlformats.org/officeDocument/2006/relationships/tags" Target="../tags/tag862.xml"/><Relationship Id="rId5" Type="http://schemas.openxmlformats.org/officeDocument/2006/relationships/tags" Target="../tags/tag863.xml"/><Relationship Id="rId6" Type="http://schemas.openxmlformats.org/officeDocument/2006/relationships/tags" Target="../tags/tag864.xml"/><Relationship Id="rId7" Type="http://schemas.openxmlformats.org/officeDocument/2006/relationships/tags" Target="../tags/tag865.xml"/><Relationship Id="rId8" Type="http://schemas.openxmlformats.org/officeDocument/2006/relationships/tags" Target="../tags/tag86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tags" Target="../tags/tag870.xml"/><Relationship Id="rId5" Type="http://schemas.openxmlformats.org/officeDocument/2006/relationships/tags" Target="../tags/tag871.xml"/><Relationship Id="rId6" Type="http://schemas.openxmlformats.org/officeDocument/2006/relationships/tags" Target="../tags/tag872.xml"/><Relationship Id="rId7" Type="http://schemas.openxmlformats.org/officeDocument/2006/relationships/tags" Target="../tags/tag873.xml"/><Relationship Id="rId8" Type="http://schemas.openxmlformats.org/officeDocument/2006/relationships/tags" Target="../tags/tag874.xml"/><Relationship Id="rId9" Type="http://schemas.openxmlformats.org/officeDocument/2006/relationships/tags" Target="../tags/tag875.xml"/><Relationship Id="rId10" Type="http://schemas.openxmlformats.org/officeDocument/2006/relationships/tags" Target="../tags/tag876.xml"/><Relationship Id="rId11" Type="http://schemas.openxmlformats.org/officeDocument/2006/relationships/tags" Target="../tags/tag877.xml"/><Relationship Id="rId12" Type="http://schemas.openxmlformats.org/officeDocument/2006/relationships/tags" Target="../tags/tag87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9.xml"/><Relationship Id="rId2" Type="http://schemas.openxmlformats.org/officeDocument/2006/relationships/tags" Target="../tags/tag880.xml"/><Relationship Id="rId3" Type="http://schemas.openxmlformats.org/officeDocument/2006/relationships/tags" Target="../tags/tag881.xml"/><Relationship Id="rId4" Type="http://schemas.openxmlformats.org/officeDocument/2006/relationships/tags" Target="../tags/tag882.xml"/><Relationship Id="rId5" Type="http://schemas.openxmlformats.org/officeDocument/2006/relationships/tags" Target="../tags/tag883.xml"/><Relationship Id="rId6" Type="http://schemas.openxmlformats.org/officeDocument/2006/relationships/tags" Target="../tags/tag884.xml"/><Relationship Id="rId7" Type="http://schemas.openxmlformats.org/officeDocument/2006/relationships/tags" Target="../tags/tag885.xml"/><Relationship Id="rId8" Type="http://schemas.openxmlformats.org/officeDocument/2006/relationships/tags" Target="../tags/tag886.xml"/><Relationship Id="rId9" Type="http://schemas.openxmlformats.org/officeDocument/2006/relationships/tags" Target="../tags/tag887.xml"/><Relationship Id="rId10" Type="http://schemas.openxmlformats.org/officeDocument/2006/relationships/tags" Target="../tags/tag888.xml"/><Relationship Id="rId11" Type="http://schemas.openxmlformats.org/officeDocument/2006/relationships/tags" Target="../tags/tag889.xml"/><Relationship Id="rId12" Type="http://schemas.openxmlformats.org/officeDocument/2006/relationships/tags" Target="../tags/tag89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4.xml"/><Relationship Id="rId2" Type="http://schemas.openxmlformats.org/officeDocument/2006/relationships/tags" Target="../tags/tag895.xml"/><Relationship Id="rId3" Type="http://schemas.openxmlformats.org/officeDocument/2006/relationships/tags" Target="../tags/tag896.xml"/><Relationship Id="rId4" Type="http://schemas.openxmlformats.org/officeDocument/2006/relationships/tags" Target="../tags/tag897.xml"/><Relationship Id="rId5" Type="http://schemas.openxmlformats.org/officeDocument/2006/relationships/tags" Target="../tags/tag898.xml"/><Relationship Id="rId6" Type="http://schemas.openxmlformats.org/officeDocument/2006/relationships/tags" Target="../tags/tag899.xml"/><Relationship Id="rId7" Type="http://schemas.openxmlformats.org/officeDocument/2006/relationships/tags" Target="../tags/tag900.xml"/><Relationship Id="rId8" Type="http://schemas.openxmlformats.org/officeDocument/2006/relationships/tags" Target="../tags/tag901.xml"/><Relationship Id="rId9" Type="http://schemas.openxmlformats.org/officeDocument/2006/relationships/tags" Target="../tags/tag902.xml"/><Relationship Id="rId10" Type="http://schemas.openxmlformats.org/officeDocument/2006/relationships/tags" Target="../tags/tag903.xml"/><Relationship Id="rId11" Type="http://schemas.openxmlformats.org/officeDocument/2006/relationships/tags" Target="../tags/tag904.xml"/><Relationship Id="rId12" Type="http://schemas.openxmlformats.org/officeDocument/2006/relationships/tags" Target="../tags/tag90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6.xml"/><Relationship Id="rId2" Type="http://schemas.openxmlformats.org/officeDocument/2006/relationships/tags" Target="../tags/tag907.xml"/><Relationship Id="rId3" Type="http://schemas.openxmlformats.org/officeDocument/2006/relationships/tags" Target="../tags/tag908.xml"/><Relationship Id="rId4" Type="http://schemas.openxmlformats.org/officeDocument/2006/relationships/tags" Target="../tags/tag909.xml"/><Relationship Id="rId5" Type="http://schemas.openxmlformats.org/officeDocument/2006/relationships/tags" Target="../tags/tag910.xml"/><Relationship Id="rId6" Type="http://schemas.openxmlformats.org/officeDocument/2006/relationships/tags" Target="../tags/tag911.xml"/><Relationship Id="rId7" Type="http://schemas.openxmlformats.org/officeDocument/2006/relationships/tags" Target="../tags/tag912.xml"/><Relationship Id="rId8" Type="http://schemas.openxmlformats.org/officeDocument/2006/relationships/tags" Target="../tags/tag913.xml"/><Relationship Id="rId9" Type="http://schemas.openxmlformats.org/officeDocument/2006/relationships/tags" Target="../tags/tag914.xml"/><Relationship Id="rId10" Type="http://schemas.openxmlformats.org/officeDocument/2006/relationships/tags" Target="../tags/tag915.xml"/><Relationship Id="rId11" Type="http://schemas.openxmlformats.org/officeDocument/2006/relationships/tags" Target="../tags/tag916.xml"/><Relationship Id="rId12" Type="http://schemas.openxmlformats.org/officeDocument/2006/relationships/tags" Target="../tags/tag9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8.xml"/><Relationship Id="rId2" Type="http://schemas.openxmlformats.org/officeDocument/2006/relationships/tags" Target="../tags/tag919.xml"/><Relationship Id="rId3" Type="http://schemas.openxmlformats.org/officeDocument/2006/relationships/tags" Target="../tags/tag920.xml"/><Relationship Id="rId4" Type="http://schemas.openxmlformats.org/officeDocument/2006/relationships/tags" Target="../tags/tag921.xml"/><Relationship Id="rId5" Type="http://schemas.openxmlformats.org/officeDocument/2006/relationships/tags" Target="../tags/tag922.xml"/><Relationship Id="rId6" Type="http://schemas.openxmlformats.org/officeDocument/2006/relationships/tags" Target="../tags/tag923.xml"/><Relationship Id="rId7" Type="http://schemas.openxmlformats.org/officeDocument/2006/relationships/tags" Target="../tags/tag924.xml"/><Relationship Id="rId8" Type="http://schemas.openxmlformats.org/officeDocument/2006/relationships/tags" Target="../tags/tag925.xml"/><Relationship Id="rId9" Type="http://schemas.openxmlformats.org/officeDocument/2006/relationships/tags" Target="../tags/tag926.xml"/><Relationship Id="rId10" Type="http://schemas.openxmlformats.org/officeDocument/2006/relationships/tags" Target="../tags/tag927.xml"/><Relationship Id="rId11" Type="http://schemas.openxmlformats.org/officeDocument/2006/relationships/tags" Target="../tags/tag928.xml"/><Relationship Id="rId12" Type="http://schemas.openxmlformats.org/officeDocument/2006/relationships/tags" Target="../tags/tag9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tags" Target="../tags/tag933.xml"/><Relationship Id="rId5" Type="http://schemas.openxmlformats.org/officeDocument/2006/relationships/tags" Target="../tags/tag934.xml"/><Relationship Id="rId6" Type="http://schemas.openxmlformats.org/officeDocument/2006/relationships/tags" Target="../tags/tag935.xml"/><Relationship Id="rId7" Type="http://schemas.openxmlformats.org/officeDocument/2006/relationships/tags" Target="../tags/tag936.xml"/><Relationship Id="rId8" Type="http://schemas.openxmlformats.org/officeDocument/2006/relationships/tags" Target="../tags/tag937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8.xml"/><Relationship Id="rId2" Type="http://schemas.openxmlformats.org/officeDocument/2006/relationships/tags" Target="../tags/tag939.xml"/><Relationship Id="rId3" Type="http://schemas.openxmlformats.org/officeDocument/2006/relationships/tags" Target="../tags/tag94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1.xml"/><Relationship Id="rId2" Type="http://schemas.openxmlformats.org/officeDocument/2006/relationships/tags" Target="../tags/tag942.xml"/><Relationship Id="rId3" Type="http://schemas.openxmlformats.org/officeDocument/2006/relationships/tags" Target="../tags/tag943.xml"/><Relationship Id="rId4" Type="http://schemas.openxmlformats.org/officeDocument/2006/relationships/tags" Target="../tags/tag944.xml"/><Relationship Id="rId5" Type="http://schemas.openxmlformats.org/officeDocument/2006/relationships/tags" Target="../tags/tag945.xml"/><Relationship Id="rId6" Type="http://schemas.openxmlformats.org/officeDocument/2006/relationships/tags" Target="../tags/tag946.xml"/><Relationship Id="rId7" Type="http://schemas.openxmlformats.org/officeDocument/2006/relationships/tags" Target="../tags/tag947.xml"/><Relationship Id="rId8" Type="http://schemas.openxmlformats.org/officeDocument/2006/relationships/tags" Target="../tags/tag948.xml"/><Relationship Id="rId9" Type="http://schemas.openxmlformats.org/officeDocument/2006/relationships/tags" Target="../tags/tag949.xml"/><Relationship Id="rId10" Type="http://schemas.openxmlformats.org/officeDocument/2006/relationships/tags" Target="../tags/tag950.xml"/><Relationship Id="rId11" Type="http://schemas.openxmlformats.org/officeDocument/2006/relationships/tags" Target="../tags/tag951.xml"/><Relationship Id="rId12" Type="http://schemas.openxmlformats.org/officeDocument/2006/relationships/tags" Target="../tags/tag952.xml"/><Relationship Id="rId13" Type="http://schemas.openxmlformats.org/officeDocument/2006/relationships/tags" Target="../tags/tag953.xml"/><Relationship Id="rId14" Type="http://schemas.openxmlformats.org/officeDocument/2006/relationships/tags" Target="../tags/tag954.xml"/><Relationship Id="rId15" Type="http://schemas.openxmlformats.org/officeDocument/2006/relationships/tags" Target="../tags/tag955.xml"/><Relationship Id="rId16" Type="http://schemas.openxmlformats.org/officeDocument/2006/relationships/tags" Target="../tags/tag95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7.xml"/><Relationship Id="rId2" Type="http://schemas.openxmlformats.org/officeDocument/2006/relationships/tags" Target="../tags/tag958.xml"/><Relationship Id="rId3" Type="http://schemas.openxmlformats.org/officeDocument/2006/relationships/tags" Target="../tags/tag959.xml"/><Relationship Id="rId4" Type="http://schemas.openxmlformats.org/officeDocument/2006/relationships/tags" Target="../tags/tag960.xml"/><Relationship Id="rId5" Type="http://schemas.openxmlformats.org/officeDocument/2006/relationships/tags" Target="../tags/tag961.xml"/><Relationship Id="rId6" Type="http://schemas.openxmlformats.org/officeDocument/2006/relationships/tags" Target="../tags/tag962.xml"/><Relationship Id="rId7" Type="http://schemas.openxmlformats.org/officeDocument/2006/relationships/tags" Target="../tags/tag963.xml"/><Relationship Id="rId8" Type="http://schemas.openxmlformats.org/officeDocument/2006/relationships/tags" Target="../tags/tag964.xml"/><Relationship Id="rId9" Type="http://schemas.openxmlformats.org/officeDocument/2006/relationships/tags" Target="../tags/tag965.xml"/><Relationship Id="rId10" Type="http://schemas.openxmlformats.org/officeDocument/2006/relationships/tags" Target="../tags/tag966.xml"/><Relationship Id="rId11" Type="http://schemas.openxmlformats.org/officeDocument/2006/relationships/tags" Target="../tags/tag967.xml"/><Relationship Id="rId12" Type="http://schemas.openxmlformats.org/officeDocument/2006/relationships/tags" Target="../tags/tag96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9.xml"/><Relationship Id="rId2" Type="http://schemas.openxmlformats.org/officeDocument/2006/relationships/tags" Target="../tags/tag970.xml"/><Relationship Id="rId3" Type="http://schemas.openxmlformats.org/officeDocument/2006/relationships/tags" Target="../tags/tag971.xml"/><Relationship Id="rId4" Type="http://schemas.openxmlformats.org/officeDocument/2006/relationships/tags" Target="../tags/tag972.xml"/><Relationship Id="rId5" Type="http://schemas.openxmlformats.org/officeDocument/2006/relationships/tags" Target="../tags/tag973.xml"/><Relationship Id="rId6" Type="http://schemas.openxmlformats.org/officeDocument/2006/relationships/tags" Target="../tags/tag974.xml"/><Relationship Id="rId7" Type="http://schemas.openxmlformats.org/officeDocument/2006/relationships/tags" Target="../tags/tag975.xml"/><Relationship Id="rId8" Type="http://schemas.openxmlformats.org/officeDocument/2006/relationships/tags" Target="../tags/tag976.xml"/><Relationship Id="rId9" Type="http://schemas.openxmlformats.org/officeDocument/2006/relationships/tags" Target="../tags/tag977.xml"/><Relationship Id="rId10" Type="http://schemas.openxmlformats.org/officeDocument/2006/relationships/tags" Target="../tags/tag978.xml"/><Relationship Id="rId11" Type="http://schemas.openxmlformats.org/officeDocument/2006/relationships/tags" Target="../tags/tag979.xml"/><Relationship Id="rId12" Type="http://schemas.openxmlformats.org/officeDocument/2006/relationships/tags" Target="../tags/tag980.xml"/><Relationship Id="rId13" Type="http://schemas.openxmlformats.org/officeDocument/2006/relationships/tags" Target="../tags/tag981.xml"/><Relationship Id="rId14" Type="http://schemas.openxmlformats.org/officeDocument/2006/relationships/tags" Target="../tags/tag982.xml"/><Relationship Id="rId15" Type="http://schemas.openxmlformats.org/officeDocument/2006/relationships/tags" Target="../tags/tag983.xml"/><Relationship Id="rId16" Type="http://schemas.openxmlformats.org/officeDocument/2006/relationships/tags" Target="../tags/tag984.xml"/><Relationship Id="rId17" Type="http://schemas.openxmlformats.org/officeDocument/2006/relationships/tags" Target="../tags/tag985.xml"/><Relationship Id="rId18" Type="http://schemas.openxmlformats.org/officeDocument/2006/relationships/tags" Target="../tags/tag986.xml"/><Relationship Id="rId19" Type="http://schemas.openxmlformats.org/officeDocument/2006/relationships/tags" Target="../tags/tag987.xml"/><Relationship Id="rId20" Type="http://schemas.openxmlformats.org/officeDocument/2006/relationships/tags" Target="../tags/tag988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89.xml"/><Relationship Id="rId2" Type="http://schemas.openxmlformats.org/officeDocument/2006/relationships/tags" Target="../tags/tag990.xml"/><Relationship Id="rId3" Type="http://schemas.openxmlformats.org/officeDocument/2006/relationships/tags" Target="../tags/tag991.xml"/><Relationship Id="rId4" Type="http://schemas.openxmlformats.org/officeDocument/2006/relationships/tags" Target="../tags/tag992.xml"/><Relationship Id="rId5" Type="http://schemas.openxmlformats.org/officeDocument/2006/relationships/tags" Target="../tags/tag993.xml"/><Relationship Id="rId6" Type="http://schemas.openxmlformats.org/officeDocument/2006/relationships/tags" Target="../tags/tag994.xml"/><Relationship Id="rId7" Type="http://schemas.openxmlformats.org/officeDocument/2006/relationships/tags" Target="../tags/tag995.xml"/><Relationship Id="rId8" Type="http://schemas.openxmlformats.org/officeDocument/2006/relationships/tags" Target="../tags/tag996.xml"/><Relationship Id="rId9" Type="http://schemas.openxmlformats.org/officeDocument/2006/relationships/tags" Target="../tags/tag997.xml"/><Relationship Id="rId10" Type="http://schemas.openxmlformats.org/officeDocument/2006/relationships/tags" Target="../tags/tag998.xml"/><Relationship Id="rId11" Type="http://schemas.openxmlformats.org/officeDocument/2006/relationships/tags" Target="../tags/tag999.xml"/><Relationship Id="rId12" Type="http://schemas.openxmlformats.org/officeDocument/2006/relationships/tags" Target="../tags/tag100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01.xml"/><Relationship Id="rId2" Type="http://schemas.openxmlformats.org/officeDocument/2006/relationships/tags" Target="../tags/tag1002.xml"/><Relationship Id="rId3" Type="http://schemas.openxmlformats.org/officeDocument/2006/relationships/tags" Target="../tags/tag1003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04.xml"/><Relationship Id="rId2" Type="http://schemas.openxmlformats.org/officeDocument/2006/relationships/tags" Target="../tags/tag1005.xml"/><Relationship Id="rId3" Type="http://schemas.openxmlformats.org/officeDocument/2006/relationships/tags" Target="../tags/tag1006.xml"/><Relationship Id="rId4" Type="http://schemas.openxmlformats.org/officeDocument/2006/relationships/tags" Target="../tags/tag1007.xml"/><Relationship Id="rId5" Type="http://schemas.openxmlformats.org/officeDocument/2006/relationships/tags" Target="../tags/tag1008.xml"/><Relationship Id="rId6" Type="http://schemas.openxmlformats.org/officeDocument/2006/relationships/tags" Target="../tags/tag1009.xml"/><Relationship Id="rId7" Type="http://schemas.openxmlformats.org/officeDocument/2006/relationships/tags" Target="../tags/tag1010.xml"/><Relationship Id="rId8" Type="http://schemas.openxmlformats.org/officeDocument/2006/relationships/tags" Target="../tags/tag1011.xml"/><Relationship Id="rId9" Type="http://schemas.openxmlformats.org/officeDocument/2006/relationships/tags" Target="../tags/tag1012.xml"/><Relationship Id="rId10" Type="http://schemas.openxmlformats.org/officeDocument/2006/relationships/tags" Target="../tags/tag1013.xml"/><Relationship Id="rId11" Type="http://schemas.openxmlformats.org/officeDocument/2006/relationships/tags" Target="../tags/tag1014.xml"/><Relationship Id="rId12" Type="http://schemas.openxmlformats.org/officeDocument/2006/relationships/tags" Target="../tags/tag101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16.xml"/><Relationship Id="rId2" Type="http://schemas.openxmlformats.org/officeDocument/2006/relationships/tags" Target="../tags/tag1017.xml"/><Relationship Id="rId3" Type="http://schemas.openxmlformats.org/officeDocument/2006/relationships/tags" Target="../tags/tag1018.xml"/><Relationship Id="rId4" Type="http://schemas.openxmlformats.org/officeDocument/2006/relationships/tags" Target="../tags/tag1019.xml"/><Relationship Id="rId5" Type="http://schemas.openxmlformats.org/officeDocument/2006/relationships/tags" Target="../tags/tag1020.xml"/><Relationship Id="rId6" Type="http://schemas.openxmlformats.org/officeDocument/2006/relationships/tags" Target="../tags/tag1021.xml"/><Relationship Id="rId7" Type="http://schemas.openxmlformats.org/officeDocument/2006/relationships/tags" Target="../tags/tag1022.xml"/><Relationship Id="rId8" Type="http://schemas.openxmlformats.org/officeDocument/2006/relationships/tags" Target="../tags/tag1023.xml"/><Relationship Id="rId9" Type="http://schemas.openxmlformats.org/officeDocument/2006/relationships/tags" Target="../tags/tag1024.xml"/><Relationship Id="rId10" Type="http://schemas.openxmlformats.org/officeDocument/2006/relationships/tags" Target="../tags/tag1025.xml"/><Relationship Id="rId11" Type="http://schemas.openxmlformats.org/officeDocument/2006/relationships/tags" Target="../tags/tag1026.xml"/><Relationship Id="rId12" Type="http://schemas.openxmlformats.org/officeDocument/2006/relationships/tags" Target="../tags/tag1027.xml"/><Relationship Id="rId13" Type="http://schemas.openxmlformats.org/officeDocument/2006/relationships/tags" Target="../tags/tag1028.xml"/><Relationship Id="rId14" Type="http://schemas.openxmlformats.org/officeDocument/2006/relationships/tags" Target="../tags/tag1029.xml"/><Relationship Id="rId15" Type="http://schemas.openxmlformats.org/officeDocument/2006/relationships/tags" Target="../tags/tag1030.xml"/><Relationship Id="rId16" Type="http://schemas.openxmlformats.org/officeDocument/2006/relationships/tags" Target="../tags/tag1031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32.xml"/><Relationship Id="rId2" Type="http://schemas.openxmlformats.org/officeDocument/2006/relationships/tags" Target="../tags/tag1033.xml"/><Relationship Id="rId3" Type="http://schemas.openxmlformats.org/officeDocument/2006/relationships/tags" Target="../tags/tag1034.xml"/><Relationship Id="rId4" Type="http://schemas.openxmlformats.org/officeDocument/2006/relationships/tags" Target="../tags/tag1035.xml"/><Relationship Id="rId5" Type="http://schemas.openxmlformats.org/officeDocument/2006/relationships/tags" Target="../tags/tag1036.xml"/><Relationship Id="rId6" Type="http://schemas.openxmlformats.org/officeDocument/2006/relationships/tags" Target="../tags/tag1037.xml"/><Relationship Id="rId7" Type="http://schemas.openxmlformats.org/officeDocument/2006/relationships/tags" Target="../tags/tag1038.xml"/><Relationship Id="rId8" Type="http://schemas.openxmlformats.org/officeDocument/2006/relationships/tags" Target="../tags/tag1039.xml"/><Relationship Id="rId9" Type="http://schemas.openxmlformats.org/officeDocument/2006/relationships/tags" Target="../tags/tag1040.xml"/><Relationship Id="rId10" Type="http://schemas.openxmlformats.org/officeDocument/2006/relationships/tags" Target="../tags/tag1041.xml"/><Relationship Id="rId11" Type="http://schemas.openxmlformats.org/officeDocument/2006/relationships/tags" Target="../tags/tag1042.xml"/><Relationship Id="rId12" Type="http://schemas.openxmlformats.org/officeDocument/2006/relationships/tags" Target="../tags/tag104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1044.xml"/><Relationship Id="rId2" Type="http://schemas.openxmlformats.org/officeDocument/2006/relationships/tags" Target="../tags/tag1045.xml"/><Relationship Id="rId3" Type="http://schemas.openxmlformats.org/officeDocument/2006/relationships/tags" Target="../tags/tag1046.xml"/><Relationship Id="rId4" Type="http://schemas.openxmlformats.org/officeDocument/2006/relationships/tags" Target="../tags/tag1047.xml"/><Relationship Id="rId5" Type="http://schemas.openxmlformats.org/officeDocument/2006/relationships/tags" Target="../tags/tag1048.xml"/><Relationship Id="rId6" Type="http://schemas.openxmlformats.org/officeDocument/2006/relationships/tags" Target="../tags/tag1049.xml"/><Relationship Id="rId7" Type="http://schemas.openxmlformats.org/officeDocument/2006/relationships/tags" Target="../tags/tag1050.xml"/><Relationship Id="rId8" Type="http://schemas.openxmlformats.org/officeDocument/2006/relationships/tags" Target="../tags/tag1051.xml"/><Relationship Id="rId9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1052.xml"/><Relationship Id="rId2" Type="http://schemas.openxmlformats.org/officeDocument/2006/relationships/tags" Target="../tags/tag1053.xml"/><Relationship Id="rId3" Type="http://schemas.openxmlformats.org/officeDocument/2006/relationships/tags" Target="../tags/tag10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企业管理中的市场调研与消费者洞察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市场调研的重要性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消费者洞察的作用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市场调研的方法和技巧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消费者洞察的实践应用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市场调研与消费者洞察的挑战与对策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市场调研的重要性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了解市场需求和趋势</a:t>
            </a:r>
            <a:endParaRPr altLang="en-US" lang="zh-CN"/>
          </a:p>
        </p:txBody>
      </p:sp>
      <p:sp>
        <p:nvSpPr>
          <p:cNvPr id="10517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确定目标市场和潜在客户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收集市场数据和信息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分析市场趋势和消费者行为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预测未来市场变化和需求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确定目标市场和潜在客户</a:t>
            </a:r>
            <a:endParaRPr altLang="en-US" lang="zh-CN"/>
          </a:p>
        </p:txBody>
      </p:sp>
      <p:sp>
        <p:nvSpPr>
          <p:cNvPr id="105206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了解目标市场的需求、偏好和购买行为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通过市场调研，发现新的市场机会和潜在客户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针对不同客户群体制定相应的营销策略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确定潜在客户的特征和分布情况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评估竞争对手和行业动态</a:t>
            </a:r>
            <a:endParaRPr altLang="en-US" lang="zh-CN"/>
          </a:p>
        </p:txBody>
      </p:sp>
      <p:sp>
        <p:nvSpPr>
          <p:cNvPr id="10523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了解竞争对手的产品、价格、促销策略等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掌握行业趋势、市场规模、增长速度等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发现新的市场机会和潜在客户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评估市场风险和不确定性因素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为企业战略制定提供数据支持</a:t>
            </a:r>
            <a:endParaRPr altLang="en-US" lang="zh-CN"/>
          </a:p>
        </p:txBody>
      </p:sp>
      <p:sp>
        <p:nvSpPr>
          <p:cNvPr id="10526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通过市场调研，企业可以了解市场趋势和未来发展方向，为产品研发和创新提供方向。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市场调研可以帮助企业了解市场需求、竞争态势和消费者行为，为战略制定提供数据支持。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市场调研还可以帮助企业了解自身在市场中的地位和优劣势，为制定营销策略提供依据。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有效的市场调研能够提高企业的决策效率和准确性，降低经营风险。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消费者洞察的作用</a:t>
            </a:r>
            <a:endParaRPr altLang="en-US" lang="zh-CN"/>
          </a:p>
        </p:txBody>
      </p:sp>
      <p:sp>
        <p:nvSpPr>
          <p:cNvPr id="10529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深入了解消费者需求和行为</a:t>
            </a:r>
            <a:endParaRPr altLang="en-US" lang="zh-CN"/>
          </a:p>
        </p:txBody>
      </p:sp>
      <p:sp>
        <p:nvSpPr>
          <p:cNvPr id="10537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消费者洞察可以帮助企业了解市场需求和消费者偏好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通过消费者洞察，企业可以更好地把握消费者心理和行为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深入了解消费者需求和行为有助于企业制定更精准的市场策略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消费者洞察是企业制定产品创新和改进的重要依据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发现新的市场机会和潜在客户</a:t>
            </a:r>
            <a:endParaRPr altLang="en-US" lang="zh-CN"/>
          </a:p>
        </p:txBody>
      </p:sp>
      <p:sp>
        <p:nvSpPr>
          <p:cNvPr id="10540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0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0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0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0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0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0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0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0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0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0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0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0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0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0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0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0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0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0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了解消费者需求和偏好，发现新的市场机会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提升品牌知名度和美誉度，吸引更多潜在客户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监测竞争对手动态，及时调整市场策略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识别潜在客户群体，拓展市场份额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优化产品设计和营销策略</a:t>
            </a:r>
            <a:endParaRPr altLang="en-US" lang="zh-CN"/>
          </a:p>
        </p:txBody>
      </p:sp>
      <p:sp>
        <p:nvSpPr>
          <p:cNvPr id="10543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消费者洞察可以帮助企业了解市场需求和消费者偏好，从而优化产品设计，提高产品的竞争力和市场占有率。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通过深入了解消费者的购买行为和决策过程，企业可以制定更加精准的营销策略，提高营销效果和ROI。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消费者洞察还可以帮助企业发现新的市场机会和潜在客户，为企业的可持续发展提供有力支持。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借助消费者洞察，企业可以更好地与消费者沟通和互动，建立更加紧密的关系，提高客户满意度和忠诚度。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提高客户满意度和忠诚度</a:t>
            </a:r>
            <a:endParaRPr altLang="en-US" lang="zh-CN"/>
          </a:p>
        </p:txBody>
      </p:sp>
      <p:sp>
        <p:nvSpPr>
          <p:cNvPr id="10546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了解客户需求：通过市场调研和消费者洞察，企业可以更深入地了解客户的需求和偏好，从而提供更符合客户期望的产品和服务。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优化产品设计：通过消费者洞察，企业可以了解客户对产品设计的反馈和建议，从而优化产品设计，提高产品的质量和竞争力。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提升服务质量：通过市场调研和消费者洞察，企业可以了解客户对服务质量的期望和要求，从而提升服务质量，提高客户满意度和忠诚度。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制定营销策略：通过市场调研和消费者洞察，企业可以了解客户的购买行为和消费习惯，从而制定更精准的营销策略，提高营销效果和客户满意度。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市场调研的方法和技巧</a:t>
            </a:r>
            <a:endParaRPr altLang="en-US" lang="zh-CN"/>
          </a:p>
        </p:txBody>
      </p:sp>
      <p:sp>
        <p:nvSpPr>
          <p:cNvPr id="105497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定量调研：问卷调查、访谈、焦点小组等</a:t>
            </a:r>
            <a:endParaRPr altLang="en-US" lang="zh-CN"/>
          </a:p>
        </p:txBody>
      </p:sp>
      <p:sp>
        <p:nvSpPr>
          <p:cNvPr id="1055712" name="矩形 5"/>
          <p:cNvSpPr/>
          <p:nvPr>
            <p:custDataLst>
              <p:tags r:id="rId1"/>
            </p:custDataLst>
          </p:nvPr>
        </p:nvSpPr>
        <p:spPr>
          <a:xfrm>
            <a:off x="608400" y="218216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14" name="矩形 10"/>
          <p:cNvSpPr/>
          <p:nvPr>
            <p:custDataLst>
              <p:tags r:id="rId2"/>
            </p:custDataLst>
          </p:nvPr>
        </p:nvSpPr>
        <p:spPr>
          <a:xfrm>
            <a:off x="1066542" y="2175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16" name="TextBox 2"/>
          <p:cNvSpPr txBox="1"/>
          <p:nvPr>
            <p:custDataLst>
              <p:tags r:id="rId3"/>
            </p:custDataLst>
          </p:nvPr>
        </p:nvSpPr>
        <p:spPr>
          <a:xfrm>
            <a:off x="808398" y="2935506"/>
            <a:ext cx="2949725" cy="238187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问卷调查：通过设计问卷收集大量数据，对市场趋势、消费者需求和行为进行分析。</a:t>
            </a:r>
            <a:endParaRPr altLang="en-US" dirty="0" sz="2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718" name="矩形 6"/>
          <p:cNvSpPr/>
          <p:nvPr>
            <p:custDataLst>
              <p:tags r:id="rId4"/>
            </p:custDataLst>
          </p:nvPr>
        </p:nvSpPr>
        <p:spPr>
          <a:xfrm>
            <a:off x="4417301" y="218216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0" name="矩形 11"/>
          <p:cNvSpPr/>
          <p:nvPr>
            <p:custDataLst>
              <p:tags r:id="rId5"/>
            </p:custDataLst>
          </p:nvPr>
        </p:nvSpPr>
        <p:spPr>
          <a:xfrm>
            <a:off x="4901640" y="2175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2" name="TextBox 2"/>
          <p:cNvSpPr txBox="1"/>
          <p:nvPr>
            <p:custDataLst>
              <p:tags r:id="rId6"/>
            </p:custDataLst>
          </p:nvPr>
        </p:nvSpPr>
        <p:spPr>
          <a:xfrm>
            <a:off x="4617938" y="2935506"/>
            <a:ext cx="2949725" cy="238187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访谈：通过与目标受众进行面对面的交流，深入了解他们的需求、偏好和购买决策过程。</a:t>
            </a:r>
            <a:endParaRPr altLang="en-US" dirty="0" sz="2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724" name="矩形 33"/>
          <p:cNvSpPr/>
          <p:nvPr>
            <p:custDataLst>
              <p:tags r:id="rId7"/>
            </p:custDataLst>
          </p:nvPr>
        </p:nvSpPr>
        <p:spPr>
          <a:xfrm>
            <a:off x="8226841" y="2175132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6" name="矩形 37"/>
          <p:cNvSpPr/>
          <p:nvPr>
            <p:custDataLst>
              <p:tags r:id="rId8"/>
            </p:custDataLst>
          </p:nvPr>
        </p:nvSpPr>
        <p:spPr>
          <a:xfrm>
            <a:off x="8684982" y="216874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8" name="TextBox 2"/>
          <p:cNvSpPr txBox="1"/>
          <p:nvPr>
            <p:custDataLst>
              <p:tags r:id="rId9"/>
            </p:custDataLst>
          </p:nvPr>
        </p:nvSpPr>
        <p:spPr>
          <a:xfrm>
            <a:off x="8426838" y="2928477"/>
            <a:ext cx="2949725" cy="2381876"/>
          </a:xfrm>
          <a:prstGeom prst="rect"/>
          <a:noFill/>
        </p:spPr>
        <p:txBody>
          <a:bodyPr rtlCol="0" wrap="square">
            <a:normAutofit fontScale="94167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焦点小组：通过组织小组讨论，收集目标受众对产品或服务的意见和建议，帮助企业了解市场趋势和消费者需求。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定性调研：观察法、深度访谈等</a:t>
            </a:r>
            <a:endParaRPr altLang="en-US" lang="zh-CN"/>
          </a:p>
        </p:txBody>
      </p:sp>
      <p:sp>
        <p:nvSpPr>
          <p:cNvPr id="10560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深度访谈：与目标消费者进行深入交流，了解他们的需求和期望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观察法：通过实地观察记录市场现象，收集第一手资料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小组讨论：组织小组讨论，收集多角度的观点和意见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专家咨询：请教行业专家，获取专业建议和指导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数据分析和解读技巧</a:t>
            </a:r>
            <a:endParaRPr altLang="en-US" lang="zh-CN"/>
          </a:p>
        </p:txBody>
      </p:sp>
      <p:sp>
        <p:nvSpPr>
          <p:cNvPr id="10563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数据分析方法：描述性统计、推论性统计、数据挖掘等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解读技巧：对数据背后的含义进行深入挖掘，结合业务背景进行解读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注意事项：避免数据陷阱，确保数据来源可靠性和准确性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实际应用：如何将数据分析结果应用于企业管理和决策中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调研伦理和合规性</a:t>
            </a:r>
            <a:endParaRPr altLang="en-US" lang="zh-CN"/>
          </a:p>
        </p:txBody>
      </p:sp>
      <p:sp>
        <p:nvSpPr>
          <p:cNvPr id="10566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6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6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6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6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公正公平：保持中立，不偏袒任何一方，确保结果的客观公正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6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诚信原则：保持诚信，不伪造数据或结果，确保调研的真实性和可靠性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6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遵守法律法规：确保调研活动符合相关法律法规和行业规范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6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保护隐私：尊重被调查者的隐私权，不泄露个人信息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消费者洞察的实践应用</a:t>
            </a:r>
            <a:endParaRPr altLang="en-US" lang="zh-CN"/>
          </a:p>
        </p:txBody>
      </p:sp>
      <p:sp>
        <p:nvSpPr>
          <p:cNvPr id="10569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消费者画像：年龄、性别、地域等特征</a:t>
            </a:r>
            <a:endParaRPr altLang="en-US" lang="zh-CN"/>
          </a:p>
        </p:txBody>
      </p:sp>
      <p:sp>
        <p:nvSpPr>
          <p:cNvPr id="10576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6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消费者画像的概念和意义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6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6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年龄、性别、地域等特征的识别和分析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6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6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消费者画像在市场调研中的应用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6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6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消费者画像在消费者洞察中的作用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消费者行为分析：购买决策过程、使用习惯等</a:t>
            </a:r>
            <a:endParaRPr altLang="en-US" lang="zh-CN"/>
          </a:p>
        </p:txBody>
      </p:sp>
      <p:sp>
        <p:nvSpPr>
          <p:cNvPr id="10579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9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9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购买决策过程分析：了解消费者的购买决策过程，包括需求认知、信息搜索、产品评估、购买决策和购后评价等阶段，有助于企业更好地把握市场机会和消费者需求。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9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9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使用习惯分析：通过观察和分析消费者的使用习惯，企业可以了解产品的使用频率、使用时长、使用场景等信息，从而优化产品设计、提升用户体验。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0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0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消费者洞察在营销策略中的应用：基于消费者洞察，企业可以制定更精准的营销策略，如个性化推荐、定向广告等，提高营销效果和用户满意度。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0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0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消费者洞察在产品创新中的应用：通过对消费者使用习惯和需求的分析，企业可以发现新的市场机会和产品创新点，从而开发出更符合市场需求的新产品。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消费者情感分析：满意度、忠诚度、口碑等</a:t>
            </a:r>
            <a:endParaRPr altLang="en-US" lang="zh-CN"/>
          </a:p>
        </p:txBody>
      </p:sp>
      <p:sp>
        <p:nvSpPr>
          <p:cNvPr id="1058298" name="对角圆角矩形 15"/>
          <p:cNvSpPr/>
          <p:nvPr>
            <p:custDataLst>
              <p:tags r:id="rId1"/>
            </p:custDataLst>
          </p:nvPr>
        </p:nvSpPr>
        <p:spPr>
          <a:xfrm>
            <a:off x="608400" y="4984567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00" name="对角圆角矩形 16"/>
          <p:cNvSpPr/>
          <p:nvPr>
            <p:custDataLst>
              <p:tags r:id="rId2"/>
            </p:custDataLst>
          </p:nvPr>
        </p:nvSpPr>
        <p:spPr>
          <a:xfrm>
            <a:off x="608400" y="4817016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02" name="直角三角形 17"/>
          <p:cNvSpPr/>
          <p:nvPr>
            <p:custDataLst>
              <p:tags r:id="rId3"/>
            </p:custDataLst>
          </p:nvPr>
        </p:nvSpPr>
        <p:spPr>
          <a:xfrm>
            <a:off x="1276057" y="4817016"/>
            <a:ext cx="100583" cy="16763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04" name="文本框 27"/>
          <p:cNvSpPr txBox="1"/>
          <p:nvPr>
            <p:custDataLst>
              <p:tags r:id="rId4"/>
            </p:custDataLst>
          </p:nvPr>
        </p:nvSpPr>
        <p:spPr>
          <a:xfrm>
            <a:off x="1319378" y="5038082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sz="20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口碑：利用社交媒体等渠道收集消费者对产品或服务的评价，了解消费者的真实需求和期望，积极回应并改进，提高口碑传播效果。</a:t>
            </a:r>
            <a:endParaRPr altLang="zh-CN" dirty="0" sz="20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06" name="对角圆角矩形 52"/>
          <p:cNvSpPr/>
          <p:nvPr>
            <p:custDataLst>
              <p:tags r:id="rId5"/>
            </p:custDataLst>
          </p:nvPr>
        </p:nvSpPr>
        <p:spPr>
          <a:xfrm>
            <a:off x="608400" y="1999222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08" name="对角圆角矩形 53"/>
          <p:cNvSpPr/>
          <p:nvPr>
            <p:custDataLst>
              <p:tags r:id="rId6"/>
            </p:custDataLst>
          </p:nvPr>
        </p:nvSpPr>
        <p:spPr>
          <a:xfrm>
            <a:off x="608400" y="1831670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0" name="直角三角形 54"/>
          <p:cNvSpPr/>
          <p:nvPr>
            <p:custDataLst>
              <p:tags r:id="rId7"/>
            </p:custDataLst>
          </p:nvPr>
        </p:nvSpPr>
        <p:spPr>
          <a:xfrm>
            <a:off x="1276057" y="1831670"/>
            <a:ext cx="100583" cy="16763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2" name="文本框 56"/>
          <p:cNvSpPr txBox="1"/>
          <p:nvPr>
            <p:custDataLst>
              <p:tags r:id="rId8"/>
            </p:custDataLst>
          </p:nvPr>
        </p:nvSpPr>
        <p:spPr>
          <a:xfrm>
            <a:off x="1319378" y="2045091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sz="2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满意度：通过市场调研了解消费者对产品或服务的满意程度，及时发现并改进不足之处，提高客户体验。</a:t>
            </a:r>
            <a:endParaRPr altLang="en-US" dirty="0" sz="2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14" name="对角圆角矩形 5"/>
          <p:cNvSpPr/>
          <p:nvPr>
            <p:custDataLst>
              <p:tags r:id="rId9"/>
            </p:custDataLst>
          </p:nvPr>
        </p:nvSpPr>
        <p:spPr>
          <a:xfrm>
            <a:off x="608400" y="3497628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6" name="对角圆角矩形 6"/>
          <p:cNvSpPr/>
          <p:nvPr>
            <p:custDataLst>
              <p:tags r:id="rId10"/>
            </p:custDataLst>
          </p:nvPr>
        </p:nvSpPr>
        <p:spPr>
          <a:xfrm>
            <a:off x="608400" y="3330077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8" name="直角三角形 7"/>
          <p:cNvSpPr/>
          <p:nvPr>
            <p:custDataLst>
              <p:tags r:id="rId11"/>
            </p:custDataLst>
          </p:nvPr>
        </p:nvSpPr>
        <p:spPr>
          <a:xfrm>
            <a:off x="1276057" y="3330077"/>
            <a:ext cx="100583" cy="16763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0" name="文本框 8"/>
          <p:cNvSpPr txBox="1"/>
          <p:nvPr>
            <p:custDataLst>
              <p:tags r:id="rId12"/>
            </p:custDataLst>
          </p:nvPr>
        </p:nvSpPr>
        <p:spPr>
          <a:xfrm>
            <a:off x="1319378" y="3551780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sz="2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忠诚度：通过深入分析消费者的购买行为和偏好，制定个性化的营销策略，增强消费者对品牌的忠诚度。</a:t>
            </a:r>
            <a:endParaRPr altLang="en-US" dirty="0" sz="2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基于消费者洞察的营销策略优化</a:t>
            </a:r>
            <a:endParaRPr altLang="en-US" lang="zh-CN"/>
          </a:p>
        </p:txBody>
      </p:sp>
      <p:sp>
        <p:nvSpPr>
          <p:cNvPr id="10586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消费者洞察的方法：通过市场调研、数据分析、社交媒体监测等方式获取消费者信息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消费者洞察的重要性：了解消费者需求、行为和态度，为营销策略提供有力支持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营销策略优化的方向：根据消费者洞察结果，调整产品定位、价格策略、渠道选择和推广方式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实际案例分析：介绍一些基于消费者洞察的营销策略优化案例，说明其效果和价值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市场调研与消费者洞察的挑战与对策</a:t>
            </a:r>
            <a:endParaRPr altLang="en-US" lang="zh-CN"/>
          </a:p>
        </p:txBody>
      </p:sp>
      <p:sp>
        <p:nvSpPr>
          <p:cNvPr id="10589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数据收集和处理难度</a:t>
            </a:r>
            <a:endParaRPr altLang="en-US" lang="zh-CN"/>
          </a:p>
        </p:txBody>
      </p:sp>
      <p:sp>
        <p:nvSpPr>
          <p:cNvPr id="10596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数据时效性：市场变化快速，数据收集和处理需要跟上市场变化，对时效性要求高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数据来源的多样性：不同渠道、不同类型的数据来源，增加了数据收集的难度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数据处理的复杂性：需要对大量数据进行清洗、整理、分析和解读，工作量大且需要专业能力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数据质量：数据质量参差不齐，需要采取措施提高数据质量，确保分析结果的准确性和可靠性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调研结果的客观性和准确性问题</a:t>
            </a:r>
            <a:endParaRPr altLang="en-US" lang="zh-CN"/>
          </a:p>
        </p:txBody>
      </p:sp>
      <p:sp>
        <p:nvSpPr>
          <p:cNvPr id="10599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调研方法的选择：选择合适的调研方法，如问卷调查、访谈等，以确保结果的客观性和准确性。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样本的选择：选择具有代表性的样本，避免样本偏差，提高结果的客观性和准确性。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数据分析：采用科学的数据分析方法，如统计分析和数据挖掘等，对数据进行处理和分析，确保结果的客观性和准确性。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质量控制：建立严格的质量控制机制，对调研过程进行监督和检查，确保结果的客观性和准确性。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如何将洞察转化为实际业务行动</a:t>
            </a:r>
            <a:endParaRPr altLang="en-US" lang="zh-CN"/>
          </a:p>
        </p:txBody>
      </p:sp>
      <p:sp>
        <p:nvSpPr>
          <p:cNvPr id="106027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28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28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28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跨部门协作：促进不同部门之间的协作，确保行动计划的有效实施。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8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28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29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29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明确洞察目标：确定洞察的目标和范围，确保与业务目标一致。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9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29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29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0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制定行动计划：根据洞察结果，制定具体的行动计划，包括目标、时间表、责任人等。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0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0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0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0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持续跟进与调整：对行动计划进行持续跟进和调整，确保其与市场变化和企业目标保持一致。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1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1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1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1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评估与反馈：对行动计划的效果进行评估，及时反馈并调整策略，确保业务目标的实现。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持续学习和创新以适应市场变化</a:t>
            </a:r>
            <a:endParaRPr altLang="en-US" lang="zh-CN"/>
          </a:p>
        </p:txBody>
      </p:sp>
      <p:sp>
        <p:nvSpPr>
          <p:cNvPr id="10606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6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不断学习新知识：关注行业动态，了解市场趋势，掌握竞争对手情况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创新思维：打破传统思维模式，尝试新的市场策略和营销手段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适应市场变化：及时调整企业战略和业务模式，以应对市场变化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增强企业竞争力：通过持续学习和创新，提高企业核心竞争力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总结：市场调研与消费者洞察对企业管理的价值</a:t>
            </a:r>
            <a:endParaRPr altLang="en-US" lang="zh-CN"/>
          </a:p>
        </p:txBody>
      </p:sp>
      <p:sp>
        <p:nvSpPr>
          <p:cNvPr id="106091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提升企业决策的科学性和有效性</a:t>
            </a:r>
            <a:endParaRPr altLang="en-US" lang="zh-CN"/>
          </a:p>
        </p:txBody>
      </p:sp>
      <p:sp>
        <p:nvSpPr>
          <p:cNvPr id="10616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市场调研与消费者洞察有助于企业了解市场需求和消费者偏好，为产品研发、市场营销等决策提供科学依据。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6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6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通过市场调研与消费者洞察，企业可以及时发现市场变化和趋势，调整战略和业务模式，提高市场竞争力。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6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6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市场调研与消费者洞察有助于企业了解竞争对手的情况，为企业制定有针对性的竞争策略提供支持。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6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6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市场调研与消费者洞察有助于企业建立品牌形象和口碑，提高消费者对企业的信任度和忠诚度。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6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9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增强企业市场竞争力</a:t>
            </a:r>
            <a:endParaRPr altLang="en-US" lang="zh-CN"/>
          </a:p>
        </p:txBody>
      </p:sp>
      <p:sp>
        <p:nvSpPr>
          <p:cNvPr id="1061964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966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61968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制定营销策略：基于市场调研和消费者洞察的数据分析结果，企业可以制定更精准、有效的营销策略，提高营销效果，进一步增强市场竞争力。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61970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61972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974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61976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提升品牌形象：通过市场调研和消费者洞察，企业可以更好地了解消费者对品牌的认知和评价，从而针对性地提升品牌形象，增强品牌竞争力。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61978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61980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982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61984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了解市场需求：通过市场调研，企业可以了解消费者需求、市场趋势和竞争态势，从而制定更符合市场需求的战略和产品。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61986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61988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990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61992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优化产品定位：消费者洞察可以帮助企业更准确地了解目标客户的需求和偏好，从而优化产品定位，提高产品的竞争力和吸引力。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61994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2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促进企业持续创新和发展</a:t>
            </a:r>
            <a:endParaRPr altLang="en-US" lang="zh-CN"/>
          </a:p>
        </p:txBody>
      </p:sp>
      <p:sp>
        <p:nvSpPr>
          <p:cNvPr id="106228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228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6228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市场调研与消费者洞察有助于企业了解市场需求和消费者偏好，从而调整产品或服务，满足市场需求。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28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229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229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通过市场调研与消费者洞察，企业可以发现新的市场机会和潜在客户，拓展业务范围，实现持续创新和发展。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29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229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229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市场调研与消费者洞察有助于企业了解竞争对手的情况，从而调整战略和策略，保持竞争优势。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30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230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230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市场调研与消费者洞察有助于企业建立良好的品牌形象和口碑，吸引更多潜在客户和合作伙伴，促进企业持续发展。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5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为构建长期客户关系奠定坚实基础</a:t>
            </a:r>
            <a:endParaRPr altLang="en-US" lang="zh-CN"/>
          </a:p>
        </p:txBody>
      </p:sp>
      <p:sp>
        <p:nvSpPr>
          <p:cNvPr id="1062592" name="正文"/>
          <p:cNvSpPr txBox="1"/>
          <p:nvPr>
            <p:custDataLst>
              <p:tags r:id="rId1"/>
            </p:custDataLst>
          </p:nvPr>
        </p:nvSpPr>
        <p:spPr>
          <a:xfrm>
            <a:off x="62178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了解客户需求：通过市场调研和消费者洞察，企业能够更深入地了解客户的需求和偏好，从而提供更符合客户需求的产品和服务。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62594" name="标题"/>
          <p:cNvSpPr txBox="1"/>
          <p:nvPr>
            <p:custDataLst>
              <p:tags r:id="rId2"/>
            </p:custDataLst>
          </p:nvPr>
        </p:nvSpPr>
        <p:spPr>
          <a:xfrm>
            <a:off x="608400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2596" name="正文"/>
          <p:cNvSpPr txBox="1"/>
          <p:nvPr>
            <p:custDataLst>
              <p:tags r:id="rId3"/>
            </p:custDataLst>
          </p:nvPr>
        </p:nvSpPr>
        <p:spPr>
          <a:xfrm>
            <a:off x="3482911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优化产品和服务：通过市场调研和消费者洞察，企业能够发现产品或服务存在的问题和不足，及时进行改进和优化，提高客户满意度。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62598" name="标题"/>
          <p:cNvSpPr txBox="1"/>
          <p:nvPr>
            <p:custDataLst>
              <p:tags r:id="rId4"/>
            </p:custDataLst>
          </p:nvPr>
        </p:nvSpPr>
        <p:spPr>
          <a:xfrm>
            <a:off x="3469523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62600" name="正文"/>
          <p:cNvSpPr txBox="1"/>
          <p:nvPr>
            <p:custDataLst>
              <p:tags r:id="rId5"/>
            </p:custDataLst>
          </p:nvPr>
        </p:nvSpPr>
        <p:spPr>
          <a:xfrm>
            <a:off x="6344035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制定营销策略：通过市场调研和消费者洞察，企业能够了解市场的竞争情况和消费者的购买行为，从而制定更有效的营销策略，提高市场占有率。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62602" name="标题"/>
          <p:cNvSpPr txBox="1"/>
          <p:nvPr>
            <p:custDataLst>
              <p:tags r:id="rId6"/>
            </p:custDataLst>
          </p:nvPr>
        </p:nvSpPr>
        <p:spPr>
          <a:xfrm>
            <a:off x="6330646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2604" name="正文"/>
          <p:cNvSpPr txBox="1"/>
          <p:nvPr>
            <p:custDataLst>
              <p:tags r:id="rId7"/>
            </p:custDataLst>
          </p:nvPr>
        </p:nvSpPr>
        <p:spPr>
          <a:xfrm>
            <a:off x="920515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建立长期客户关系：通过市场调研和消费者洞察，企业能够更好地满足客户的需求和期望，从而建立长期稳定的客户关系，为企业创造更多的价值。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62606" name="标题"/>
          <p:cNvSpPr txBox="1"/>
          <p:nvPr>
            <p:custDataLst>
              <p:tags r:id="rId8"/>
            </p:custDataLst>
          </p:nvPr>
        </p:nvSpPr>
        <p:spPr>
          <a:xfrm>
            <a:off x="9191769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89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289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2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2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2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2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2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2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2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2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2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2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2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2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4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0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100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5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5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2023-12-19T13:21:35Z</dcterms:created>
  <dcterms:modified xsi:type="dcterms:W3CDTF">2023-12-19T13:21:35Z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71f31b837bb64118bdfcbcfdf1ef4bbe_21</vt:lpwstr>
  </property>
</Properties>
</file>