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96" r:id="rId1"/>
    <p:sldMasterId id="2147487233" r:id="rId2"/>
  </p:sldMasterIdLst>
  <p:notesMasterIdLst>
    <p:notesMasterId r:id="rId3"/>
  </p:notesMasterIdLst>
  <p:sldIdLst>
    <p:sldId id="1894" r:id="rId4"/>
    <p:sldId id="1897" r:id="rId5"/>
    <p:sldId id="1900" r:id="rId6"/>
    <p:sldId id="1903" r:id="rId7"/>
    <p:sldId id="1909" r:id="rId9"/>
    <p:sldId id="1912" r:id="rId10"/>
    <p:sldId id="1915" r:id="rId11"/>
    <p:sldId id="1918" r:id="rId12"/>
    <p:sldId id="1921" r:id="rId13"/>
    <p:sldId id="1927" r:id="rId15"/>
    <p:sldId id="1930" r:id="rId16"/>
    <p:sldId id="1933" r:id="rId17"/>
    <p:sldId id="1936" r:id="rId18"/>
    <p:sldId id="1939" r:id="rId19"/>
    <p:sldId id="1945" r:id="rId21"/>
    <p:sldId id="1948" r:id="rId22"/>
    <p:sldId id="1951" r:id="rId23"/>
    <p:sldId id="1954" r:id="rId24"/>
    <p:sldId id="1957" r:id="rId25"/>
    <p:sldId id="1963" r:id="rId27"/>
    <p:sldId id="1966" r:id="rId28"/>
    <p:sldId id="1969" r:id="rId29"/>
    <p:sldId id="1972" r:id="rId30"/>
    <p:sldId id="1975" r:id="rId31"/>
    <p:sldId id="1981" r:id="rId33"/>
    <p:sldId id="1984" r:id="rId34"/>
    <p:sldId id="1987" r:id="rId35"/>
    <p:sldId id="1990" r:id="rId36"/>
    <p:sldId id="1993" r:id="rId37"/>
    <p:sldId id="1999" r:id="rId39"/>
    <p:sldId id="2002" r:id="rId40"/>
    <p:sldId id="2006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97" r:id="rId1"/>
    <p:sldLayoutId id="2147487198" r:id="rId2"/>
    <p:sldLayoutId id="2147487199" r:id="rId3"/>
    <p:sldLayoutId id="2147487200" r:id="rId4"/>
    <p:sldLayoutId id="2147487201" r:id="rId5"/>
    <p:sldLayoutId id="2147487202" r:id="rId6"/>
    <p:sldLayoutId id="2147487203" r:id="rId7"/>
    <p:sldLayoutId id="2147487204" r:id="rId8"/>
    <p:sldLayoutId id="2147487205" r:id="rId9"/>
    <p:sldLayoutId id="2147487206" r:id="rId10"/>
    <p:sldLayoutId id="21474872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34" r:id="rId1"/>
    <p:sldLayoutId id="2147487235" r:id="rId2"/>
    <p:sldLayoutId id="2147487236" r:id="rId3"/>
    <p:sldLayoutId id="2147487237" r:id="rId4"/>
    <p:sldLayoutId id="2147487238" r:id="rId5"/>
    <p:sldLayoutId id="2147487239" r:id="rId6"/>
    <p:sldLayoutId id="2147487240" r:id="rId7"/>
    <p:sldLayoutId id="2147487241" r:id="rId8"/>
    <p:sldLayoutId id="2147487242" r:id="rId9"/>
    <p:sldLayoutId id="2147487243" r:id="rId10"/>
    <p:sldLayoutId id="21474872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物流仓储行业2024工作总结及工作展望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工作成果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工作亮点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挑战与应对策略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2024年整体工作回顾</a:t>
            </a:r>
            <a:endParaRPr altLang="en-US" lang="zh-CN"/>
          </a:p>
        </p:txBody>
      </p:sp>
      <p:sp>
        <p:nvSpPr>
          <p:cNvPr id="10490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业绩和成果：总结2024年物流仓储行业的业绩和成果，包括销售额、利润、客户满意度等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完成项目和任务：列出2024年物流仓储行业完成的重要项目和任务，包括数量、规模和影响等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挑战和解决方案：回顾2024年物流仓储行业面临的挑战和解决方案，包括市场变化、技术更新、政策调整等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团队建设和培训：介绍2024年物流仓储行业的团队建设和培训情况，包括人员招聘、培训计划、团队文化等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物流仓储业务发展情况</a:t>
            </a:r>
            <a:endParaRPr altLang="en-US" lang="zh-CN"/>
          </a:p>
        </p:txBody>
      </p:sp>
      <p:sp>
        <p:nvSpPr>
          <p:cNvPr id="1049072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业务规模增长情况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6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客户满意度提高情况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0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仓储设施建设情况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4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物流配送效率提升情况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行业趋势与挑战应对</a:t>
            </a:r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行业趋势：分析物流仓储行业的发展趋势，包括数字化、智能化、绿色化等方面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挑战应对：介绍企业在应对行业趋势变化时采取的措施和策略，包括技术创新、人才培养、市场拓展等方面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经验教训：总结企业在应对行业趋势和挑战过程中的经验教训，为未来发展提供借鉴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未来展望：展望物流仓储行业的未来发展趋势，提出企业未来的发展目标和发展策略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团队建设与人才培养</a:t>
            </a:r>
            <a:endParaRPr altLang="en-US" lang="zh-CN"/>
          </a:p>
        </p:txBody>
      </p:sp>
      <p:sp>
        <p:nvSpPr>
          <p:cNvPr id="10491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人才激励：建立合理的激励机制，激发员工的工作积极性和创造力，提高员工满意度和忠诚度。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人才引进：积极引进具有行业经验和专业技能的人才，为公司的业务发展注入新的活力。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团队建设：组建高效、专业的物流仓储团队，注重团队成员的培训和发展，提高团队凝聚力和执行力。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人才培养：通过内部培训、外部引进等方式，培养具备专业技能和行业经验的人才，为公司的长远发展提供有力支持。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工作成果</a:t>
            </a:r>
            <a:endParaRPr altLang="en-US" dirty="0" lang="zh-CN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物流效率提升与成本降低</a:t>
            </a:r>
            <a:endParaRPr altLang="en-US" lang="zh-CN"/>
          </a:p>
        </p:txBody>
      </p:sp>
      <p:sp>
        <p:nvSpPr>
          <p:cNvPr id="10492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成本降低：通过降低库存、减少运输损耗等措施，实现物流成本的显著降低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物流效率提升：通过优化物流流程、提高物流信息化水平等措施，实现物流效率的显著提升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客户满意度提高：通过提高物流服务质量和效率，提高客户满意度和忠诚度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行业竞争力提升：通过提高物流效率和降低成本，提升企业在行业中的竞争力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仓储管理优化与创新实践</a:t>
            </a:r>
            <a:endParaRPr altLang="en-US" lang="zh-CN"/>
          </a:p>
        </p:txBody>
      </p:sp>
      <p:sp>
        <p:nvSpPr>
          <p:cNvPr id="10493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仓储布局优化：提高空间利用率，降低运输成本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仓储设备升级：引入自动化、智能化设备，提高作业效率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仓储管理系统升级：实现信息化、数字化管理，提高管理效率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创新实践：开展仓储管理创新活动，探索新的管理模式和方法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客户满意度提升与市场拓展</a:t>
            </a:r>
            <a:endParaRPr altLang="en-US" lang="zh-CN"/>
          </a:p>
        </p:txBody>
      </p:sp>
      <p:sp>
        <p:nvSpPr>
          <p:cNvPr id="104940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客户满意度提升：通过优化物流服务、提高配送效率等措施，提高客户满意度</a:t>
            </a:r>
            <a:endParaRPr altLang="en-US" lang="zh-CN"/>
          </a:p>
          <a:p>
            <a:r>
              <a:rPr altLang="en-US" lang="zh-CN"/>
              <a:t>市场拓展：通过拓展销售渠道、加强品牌宣传等手段，扩大市场份额  以下是用户提供的信息和标题： 我正在写一份主题为“物流仓储行业2024工作总结及工作展望”的PPT,现在准备介绍“工作成果”,请帮我生成“运营效率提升与成本降低”为标题的内容 运营效率提升与成本降低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我正在写一份主题为“物流仓储行业2024工作总结及工作展望”的PPT,现在准备介绍“工作成果”,请帮我生成“运营效率提升与成本降低”为标题的内容</a:t>
            </a:r>
            <a:endParaRPr altLang="en-US" lang="zh-CN"/>
          </a:p>
          <a:p>
            <a:pPr lvl="1"/>
            <a:r>
              <a:rPr altLang="en-US" lang="zh-CN"/>
              <a:t>运营效率提升与成本降低</a:t>
            </a:r>
            <a:endParaRPr altLang="en-US" lang="zh-CN"/>
          </a:p>
          <a:p>
            <a:r>
              <a:rPr altLang="en-US" lang="zh-CN"/>
              <a:t>运营效率提升：通过优化仓储管理、提高配送效率等措施，提高运营效率</a:t>
            </a:r>
            <a:endParaRPr altLang="en-US" lang="zh-CN"/>
          </a:p>
          <a:p>
            <a:r>
              <a:rPr altLang="en-US" lang="zh-CN"/>
              <a:t>成本降低：通过降低库存成本、减少运输成本等手段，降低运营成本  以下是用户提供的信息和标题： 我正在写一份主题为“物流仓储行业2024工作总结及工作展望”的PPT,现在准备介绍“工作成果”,请帮我生成“服务质量提升与投诉率下降”为标题的内容 服务质量提升与投诉率下降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我正在写一份主题为“物流仓储行业2024工作总结及工作展望”的PPT,现在准备介绍“工作成果”,请帮我生成“服务质量提升与投诉率下降”为标题的内容</a:t>
            </a:r>
            <a:endParaRPr altLang="en-US" lang="zh-CN"/>
          </a:p>
          <a:p>
            <a:pPr lvl="1"/>
            <a:r>
              <a:rPr altLang="en-US" lang="zh-CN"/>
              <a:t>服务质量提升与投诉率下降</a:t>
            </a:r>
            <a:endParaRPr altLang="en-US" lang="zh-CN"/>
          </a:p>
          <a:p>
            <a:r>
              <a:rPr altLang="en-US" lang="zh-CN"/>
              <a:t>服务质量提升：通过提高员工素质、加强服务流程管理等措施，提高服务质量</a:t>
            </a:r>
            <a:endParaRPr altLang="en-US" lang="zh-CN"/>
          </a:p>
          <a:p>
            <a:r>
              <a:rPr altLang="en-US" lang="zh-CN"/>
              <a:t>投诉率下降：通过改进服务态度、及时处理投诉等手段，降低投诉率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行业认可度与品牌建设</a:t>
            </a:r>
            <a:endParaRPr altLang="en-US" lang="zh-CN"/>
          </a:p>
        </p:txBody>
      </p:sp>
      <p:sp>
        <p:nvSpPr>
          <p:cNvPr id="10494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品牌建设成果：通过宣传推广，提高品牌知名度和美誉度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行业认可度提升：通过优质服务获得客户信任，提高行业地位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客户满意度：持续优化服务质量，提高客户满意度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未来展望：加强品牌建设，提高行业认可度，实现可持续发展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工作亮点</a:t>
            </a:r>
            <a:endParaRPr altLang="en-US" dirty="0" lang="zh-CN"/>
          </a:p>
        </p:txBody>
      </p:sp>
      <p:sp>
        <p:nvSpPr>
          <p:cNvPr id="10494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智能化、自动化技术应用</a:t>
            </a:r>
            <a:endParaRPr altLang="en-US" lang="zh-CN"/>
          </a:p>
        </p:txBody>
      </p:sp>
      <p:sp>
        <p:nvSpPr>
          <p:cNvPr id="10495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智能化技术应用：通过引入先进的智能化技术，提高物流仓储效率，降低成本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自动化技术应用：采用自动化设备和技术，实现货物快速、准确、高效的处理和存储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技术创新：不断探索新的技术应用，推动物流仓储行业的智能化、自动化发展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人才培养：注重人才培养和引进，为公司的智能化、自动化技术应用提供强有力的人才保障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绿色物流与可持续发展</a:t>
            </a:r>
            <a:endParaRPr altLang="en-US" lang="zh-CN"/>
          </a:p>
        </p:txBody>
      </p:sp>
      <p:sp>
        <p:nvSpPr>
          <p:cNvPr id="10496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绿色物流：采用环保包装材料，减少对环境的影响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可持续发展：通过优化运输路线和减少能源消耗，降低碳排放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智能化管理：利用先进的信息技术，提高物流效率和准确性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客户满意度：提供优质的服务和快速的配送，赢得客户信任和好评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供应链协同与整合能力提升</a:t>
            </a:r>
            <a:endParaRPr altLang="en-US" lang="zh-CN"/>
          </a:p>
        </p:txBody>
      </p:sp>
      <p:sp>
        <p:nvSpPr>
          <p:cNvPr id="10496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运输效率提升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供应链协同与整合能力提升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仓储管理优化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客户服务质量改善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跨界合作与创新商业模式探索</a:t>
            </a:r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跨界合作：与不同领域的合作伙伴开展合作，共同推动物流仓储行业的发展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创新商业模式：探索新的商业模式，提高物流仓储行业的效率和竞争力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智能化升级：利用先进的技术手段，提高物流仓储行业的智能化水平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绿色环保：注重环保和可持续发展，推动物流仓储行业的绿色化进程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工作展望</a:t>
            </a:r>
            <a:endParaRPr altLang="en-US" dirty="0" lang="zh-CN"/>
          </a:p>
        </p:txBody>
      </p:sp>
      <p:sp>
        <p:nvSpPr>
          <p:cNvPr id="10497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未来物流仓储行业发展趋势预测</a:t>
            </a:r>
            <a:endParaRPr altLang="en-US" lang="zh-CN"/>
          </a:p>
        </p:txBody>
      </p:sp>
      <p:sp>
        <p:nvSpPr>
          <p:cNvPr id="10498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数字化与智能化：物流仓储行业将更加注重数字化和智能化技术的应用，提高运营效率和降低成本。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绿色环保：随着环保意识的提高，物流仓储行业将更加注重绿色环保，采用环保材料和节能技术。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多元化与个性化：物流仓储行业将更加注重多元化和个性化服务，满足客户多样化的需求。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全球化与区域化：物流仓储行业将更加注重全球化与区域化的发展，拓展国际市场和加强区域合作。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公司发展战略规划与目标设定</a:t>
            </a:r>
            <a:endParaRPr altLang="en-US" lang="zh-CN"/>
          </a:p>
        </p:txBody>
      </p:sp>
      <p:sp>
        <p:nvSpPr>
          <p:cNvPr id="1049910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12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914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发展战略规划：明确公司未来发展方向，制定长期发展计划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18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0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目标设定：设定具体、可衡量的短期和长期目标，确保公司发展目标明确、具体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4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6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业务拓展计划：制定拓展新市场、新业务的计划，提高公司市场份额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0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2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人才培养与引进：加强人才培养和引进，为公司发展提供人才保障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6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8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合作伙伴关系建设：加强与合作伙伴的关系建设，共同推动行业发展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核心能力建设与持续创新计划</a:t>
            </a:r>
            <a:endParaRPr altLang="en-US" lang="zh-CN"/>
          </a:p>
        </p:txBody>
      </p:sp>
      <p:sp>
        <p:nvSpPr>
          <p:cNvPr id="10499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核心能力建设：提升物流仓储行业的核心竞争力，包括优化流程、提高效率、降低成本等方面。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持续创新计划：推动物流仓储行业的持续创新，包括技术研发、模式创新、人才培养等方面。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未来发展方向：探讨物流仓储行业未来的发展方向，包括智能化、绿色化、全球化等方面。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政策与法规支持：分析政府对物流仓储行业的政策与法规支持，包括税收优惠、资金扶持、法规完善等方面。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团队发展与人才培养目标设定</a:t>
            </a:r>
            <a:endParaRPr altLang="en-US" lang="zh-CN"/>
          </a:p>
        </p:txBody>
      </p:sp>
      <p:sp>
        <p:nvSpPr>
          <p:cNvPr id="10500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团队发展目标：建立高效、专业、协作的物流仓储团队，提高整体运营效率和服务质量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人才培养目标：通过内部培训、外部引进等方式，培养具备专业技能和行业经验的人才，为团队发展提供有力支持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激励机制：建立合理的激励机制，激发团队成员的积极性和创造力，提高团队凝聚力和执行力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未来发展规划：根据行业趋势和市场需求，制定未来三到五年的发展规划，明确团队发展目标和人才培养方向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挑战与应对策略</a:t>
            </a:r>
            <a:endParaRPr altLang="en-US" dirty="0" lang="zh-CN"/>
          </a:p>
        </p:txBody>
      </p:sp>
      <p:sp>
        <p:nvSpPr>
          <p:cNvPr id="10500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市场竞争加剧与应对策略</a:t>
            </a:r>
            <a:endParaRPr altLang="en-US" lang="zh-CN"/>
          </a:p>
        </p:txBody>
      </p:sp>
      <p:sp>
        <p:nvSpPr>
          <p:cNvPr id="10501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市场竞争现状：分析当前物流仓储行业的竞争格局，包括竞争对手、市场份额、客户群体等方面。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应对策略：提出针对市场竞争加剧的应对策略，包括优化服务、提高效率、降低成本、拓展市场等方面。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实施计划：详细阐述应对策略的实施计划，包括时间安排、人员分工、资源投入等方面。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预期成果：明确应对策略实施后的预期成果，包括提高市场份额、增加客户群体、提升服务质量等方面。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技术变革与适应能力提升</a:t>
            </a:r>
            <a:endParaRPr altLang="en-US" lang="zh-CN"/>
          </a:p>
        </p:txBody>
      </p:sp>
      <p:sp>
        <p:nvSpPr>
          <p:cNvPr id="10502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适应能力提升的方法和措施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物流仓储行业的技术变革趋势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数字化、智能化技术的应用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未来展望：持续创新，提升竞争力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政策法规变化与合规风险防范</a:t>
            </a:r>
            <a:endParaRPr altLang="en-US" lang="zh-CN"/>
          </a:p>
        </p:txBody>
      </p:sp>
      <p:sp>
        <p:nvSpPr>
          <p:cNvPr id="10502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政策法规变化：近年来物流仓储行业相关政策法规的变化趋势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法律法规遵循：确保企业运营符合相关法律法规要求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风险评估与应对：建立风险评估机制，及时应对政策法规变化带来的挑战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合规风险防范：企业如何应对政策法规变化带来的合规风险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跨界合作与资源整合能力提升</a:t>
            </a:r>
            <a:endParaRPr altLang="en-US" lang="zh-CN"/>
          </a:p>
        </p:txBody>
      </p:sp>
      <p:sp>
        <p:nvSpPr>
          <p:cNvPr id="10503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跨界合作：与不同行业的企业合作，共同推动物流仓储行业的发展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资源整合能力：将各种资源进行整合，提高物流仓储行业的效率与效益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提升策略：通过培训、学习等方式，提高物流仓储行业从业人员的跨界合作与资源整合能力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实践案例：介绍一些成功的跨界合作与资源整合案例，为物流仓储行业提供借鉴与参考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总结与建议</a:t>
            </a:r>
            <a:endParaRPr altLang="en-US" dirty="0" lang="zh-CN"/>
          </a:p>
        </p:txBody>
      </p:sp>
      <p:sp>
        <p:nvSpPr>
          <p:cNvPr id="10504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对2024年工作的总结回顾</a:t>
            </a:r>
            <a:endParaRPr altLang="en-US" lang="zh-CN"/>
          </a:p>
        </p:txBody>
      </p:sp>
      <p:sp>
        <p:nvSpPr>
          <p:cNvPr id="10504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完成目标：回顾2024年物流仓储行业的主要目标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挑战与应对：分析2024年面临的挑战及应对措施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行业趋势：展望物流仓储行业的发展趋势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业绩亮点：总结公司在2024年的业绩和亮点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5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加强行业合作与交流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推动绿色物流发展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加强人才培养和引进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提升物流仓储技术和管理水平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1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62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2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19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2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8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3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77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2023-12-17T16:16:11Z</dcterms:created>
  <dcterms:modified xsi:type="dcterms:W3CDTF">2023-12-17T16:16:11Z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a76017f7db7b4dbb894376a8a4d5a726_21</vt:lpwstr>
  </property>
</Properties>
</file>