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8582" r:id="rId1"/>
    <p:sldMasterId id="2147488619" r:id="rId2"/>
  </p:sldMasterIdLst>
  <p:notesMasterIdLst>
    <p:notesMasterId r:id="rId3"/>
  </p:notesMasterIdLst>
  <p:sldIdLst>
    <p:sldId id="2549" r:id="rId4"/>
    <p:sldId id="2553" r:id="rId5"/>
    <p:sldId id="2557" r:id="rId6"/>
    <p:sldId id="2560" r:id="rId7"/>
    <p:sldId id="2563" r:id="rId8"/>
    <p:sldId id="2566" r:id="rId9"/>
    <p:sldId id="2569" r:id="rId10"/>
    <p:sldId id="2572" r:id="rId11"/>
    <p:sldId id="2575" r:id="rId12"/>
    <p:sldId id="2578" r:id="rId13"/>
    <p:sldId id="2581" r:id="rId14"/>
    <p:sldId id="2584" r:id="rId15"/>
    <p:sldId id="2587" r:id="rId16"/>
    <p:sldId id="2590" r:id="rId17"/>
    <p:sldId id="2593" r:id="rId18"/>
    <p:sldId id="2596" r:id="rId19"/>
    <p:sldId id="2599" r:id="rId20"/>
    <p:sldId id="2602" r:id="rId21"/>
    <p:sldId id="2605" r:id="rId22"/>
    <p:sldId id="2608" r:id="rId23"/>
    <p:sldId id="2611" r:id="rId24"/>
    <p:sldId id="2614" r:id="rId25"/>
    <p:sldId id="2617" r:id="rId26"/>
    <p:sldId id="2620" r:id="rId27"/>
    <p:sldId id="2623" r:id="rId28"/>
    <p:sldId id="2626" r:id="rId29"/>
    <p:sldId id="2629" r:id="rId30"/>
    <p:sldId id="2632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3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image" Target="../media/image2.jpeg"/><Relationship Id="rId10" Type="http://schemas.openxmlformats.org/officeDocument/2006/relationships/tags" Target="../tags/tag8.xml"/><Relationship Id="rId11" Type="http://schemas.openxmlformats.org/officeDocument/2006/relationships/image" Target="../media/image3.png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tags" Target="../tags/tag12.xml"/><Relationship Id="rId16" Type="http://schemas.openxmlformats.org/officeDocument/2006/relationships/tags" Target="../tags/tag13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tags" Target="../tags/tag15.xml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4.jpe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image" Target="../media/image5.png"/><Relationship Id="rId7" Type="http://schemas.openxmlformats.org/officeDocument/2006/relationships/tags" Target="../tags/tag23.xml"/><Relationship Id="rId8" Type="http://schemas.openxmlformats.org/officeDocument/2006/relationships/tags" Target="../tags/tag24.xml"/><Relationship Id="rId9" Type="http://schemas.openxmlformats.org/officeDocument/2006/relationships/tags" Target="../tags/tag25.xml"/><Relationship Id="rId10" Type="http://schemas.openxmlformats.org/officeDocument/2006/relationships/tags" Target="../tags/tag26.xml"/><Relationship Id="rId11" Type="http://schemas.openxmlformats.org/officeDocument/2006/relationships/tags" Target="../tags/tag27.xml"/><Relationship Id="rId12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8.xml"/><Relationship Id="rId2" Type="http://schemas.openxmlformats.org/officeDocument/2006/relationships/image" Target="../media/image4.jpeg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image" Target="../media/image6.png"/><Relationship Id="rId8" Type="http://schemas.openxmlformats.org/officeDocument/2006/relationships/tags" Target="../tags/tag33.xml"/><Relationship Id="rId9" Type="http://schemas.openxmlformats.org/officeDocument/2006/relationships/tags" Target="../tags/tag34.xml"/><Relationship Id="rId10" Type="http://schemas.openxmlformats.org/officeDocument/2006/relationships/image" Target="../media/image7.png"/><Relationship Id="rId11" Type="http://schemas.openxmlformats.org/officeDocument/2006/relationships/tags" Target="../tags/tag35.xml"/><Relationship Id="rId12" Type="http://schemas.openxmlformats.org/officeDocument/2006/relationships/tags" Target="../tags/tag36.xml"/><Relationship Id="rId13" Type="http://schemas.openxmlformats.org/officeDocument/2006/relationships/tags" Target="../tags/tag37.xml"/><Relationship Id="rId14" Type="http://schemas.openxmlformats.org/officeDocument/2006/relationships/tags" Target="../tags/tag38.xml"/><Relationship Id="rId15" Type="http://schemas.openxmlformats.org/officeDocument/2006/relationships/tags" Target="../tags/tag39.xml"/><Relationship Id="rId1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pn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image" Target="../media/image2.jpeg"/><Relationship Id="rId7" Type="http://schemas.openxmlformats.org/officeDocument/2006/relationships/tags" Target="../tags/tag74.xml"/><Relationship Id="rId8" Type="http://schemas.openxmlformats.org/officeDocument/2006/relationships/image" Target="../media/image3.png"/><Relationship Id="rId9" Type="http://schemas.openxmlformats.org/officeDocument/2006/relationships/tags" Target="../tags/tag75.xml"/><Relationship Id="rId10" Type="http://schemas.openxmlformats.org/officeDocument/2006/relationships/tags" Target="../tags/tag76.xml"/><Relationship Id="rId11" Type="http://schemas.openxmlformats.org/officeDocument/2006/relationships/tags" Target="../tags/tag77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日期占位符 3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0" name="页脚占位符 4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2" name="灯片编号占位符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53" name="图片 25" descr="高楼大厦的景色  描述已自动生成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74" name="任意多边形: 形状 74"/>
          <p:cNvSpPr/>
          <p:nvPr userDrawn="1">
            <p:custDataLst>
              <p:tags r:id="rId6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76" name="任意多边形: 形状 26"/>
          <p:cNvSpPr/>
          <p:nvPr userDrawn="1">
            <p:custDataLst>
              <p:tags r:id="rId7"/>
            </p:custDataLst>
          </p:nvPr>
        </p:nvSpPr>
        <p:spPr>
          <a:xfrm>
            <a:off x="635" y="-635"/>
            <a:ext cx="12192000" cy="6395720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78" name="任意多边形: 形状 28"/>
          <p:cNvSpPr/>
          <p:nvPr userDrawn="1">
            <p:custDataLst>
              <p:tags r:id="rId8"/>
            </p:custDataLst>
          </p:nvPr>
        </p:nvSpPr>
        <p:spPr>
          <a:xfrm>
            <a:off x="0" y="-38735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9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55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 rotWithShape="1">
          <a:blip xmlns:r="http://schemas.openxmlformats.org/officeDocument/2006/relationships" r:embed="rId11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0" name="任意多边形: 形状 19"/>
          <p:cNvSpPr/>
          <p:nvPr userDrawn="1">
            <p:custDataLst>
              <p:tags r:id="rId12"/>
            </p:custDataLst>
          </p:nvPr>
        </p:nvSpPr>
        <p:spPr>
          <a:xfrm>
            <a:off x="988004" y="4156725"/>
            <a:ext cx="5287701" cy="219060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82" name="弧形 10"/>
          <p:cNvSpPr/>
          <p:nvPr userDrawn="1">
            <p:custDataLst>
              <p:tags r:id="rId13"/>
            </p:custDataLst>
          </p:nvPr>
        </p:nvSpPr>
        <p:spPr>
          <a:xfrm rot="10800000">
            <a:off x="682625" y="3547110"/>
            <a:ext cx="616372" cy="616563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4" name="标题 1"/>
          <p:cNvSpPr>
            <a:spLocks noGrp="1"/>
          </p:cNvSpPr>
          <p:nvPr>
            <p:ph type="ctrTitle" hasCustomPrompt="1"/>
            <p:custDataLst>
              <p:tags r:id="rId14"/>
            </p:custDataLst>
          </p:nvPr>
        </p:nvSpPr>
        <p:spPr>
          <a:xfrm>
            <a:off x="819150" y="1279525"/>
            <a:ext cx="10515600" cy="23444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72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86" name="副标题 2"/>
          <p:cNvSpPr>
            <a:spLocks noGrp="1"/>
          </p:cNvSpPr>
          <p:nvPr>
            <p:ph type="subTitle" idx="1" hasCustomPrompt="1"/>
            <p:custDataLst>
              <p:tags r:id="rId15"/>
            </p:custDataLst>
          </p:nvPr>
        </p:nvSpPr>
        <p:spPr>
          <a:xfrm>
            <a:off x="819150" y="3727450"/>
            <a:ext cx="10515600" cy="45275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cap="none" sz="1400" kern="0" normalizeH="0" spc="300" strike="noStrike" u="none">
                <a:solidFill>
                  <a:schemeClr val="tx1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WPS,A CLICK TO UNLIMITED POSSIBILITES</a:t>
            </a:r>
            <a:endParaRPr altLang="zh-CN" dirty="0" lang="en-US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819150" y="4566285"/>
            <a:ext cx="2228850" cy="45148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effectLst>
            <a:outerShdw algn="tl" blurRad="203200" dir="2700000" dist="101600" rotWithShape="0">
              <a:schemeClr val="accent2">
                <a:alpha val="30000"/>
              </a:schemeClr>
            </a:outerShdw>
          </a:effectLst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矩形: 圆角 51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2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2" name="任意多边形: 形状 417"/>
          <p:cNvSpPr/>
          <p:nvPr userDrawn="1">
            <p:custDataLst>
              <p:tags r:id="rId3"/>
            </p:custDataLst>
          </p:nvPr>
        </p:nvSpPr>
        <p:spPr>
          <a:xfrm>
            <a:off x="325" y="1"/>
            <a:ext cx="7653655" cy="2771914"/>
          </a:xfrm>
          <a:custGeom>
            <a:avLst/>
            <a:gdLst>
              <a:gd name="connsiteX0" fmla="*/ 0 w 12053"/>
              <a:gd name="connsiteY0" fmla="*/ 0 h 4365"/>
              <a:gd name="connsiteX1" fmla="*/ 12053 w 12053"/>
              <a:gd name="connsiteY1" fmla="*/ 0 h 4365"/>
              <a:gd name="connsiteX2" fmla="*/ 4141 w 12053"/>
              <a:gd name="connsiteY2" fmla="*/ 4041 h 4365"/>
              <a:gd name="connsiteX3" fmla="*/ 1754 w 12053"/>
              <a:gd name="connsiteY3" fmla="*/ 4176 h 4365"/>
              <a:gd name="connsiteX4" fmla="*/ 0 w 12053"/>
              <a:gd name="connsiteY4" fmla="*/ 3515 h 4365"/>
              <a:gd name="connsiteX5" fmla="*/ 0 w 12053"/>
              <a:gd name="connsiteY5" fmla="*/ 0 h 4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053" h="4365">
                <a:moveTo>
                  <a:pt x="0" y="0"/>
                </a:moveTo>
                <a:lnTo>
                  <a:pt x="12053" y="0"/>
                </a:lnTo>
                <a:cubicBezTo>
                  <a:pt x="7975" y="1362"/>
                  <a:pt x="6778" y="2694"/>
                  <a:pt x="4141" y="4041"/>
                </a:cubicBezTo>
                <a:cubicBezTo>
                  <a:pt x="3397" y="4420"/>
                  <a:pt x="2535" y="4469"/>
                  <a:pt x="1754" y="4176"/>
                </a:cubicBezTo>
                <a:cubicBezTo>
                  <a:pt x="1169" y="3956"/>
                  <a:pt x="557" y="3526"/>
                  <a:pt x="0" y="3515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4" name="任意多边形: 形状 418"/>
          <p:cNvSpPr/>
          <p:nvPr userDrawn="1">
            <p:custDataLst>
              <p:tags r:id="rId4"/>
            </p:custDataLst>
          </p:nvPr>
        </p:nvSpPr>
        <p:spPr>
          <a:xfrm flipH="1" flipV="1">
            <a:off x="7777326" y="5172274"/>
            <a:ext cx="4414674" cy="1685726"/>
          </a:xfrm>
          <a:custGeom>
            <a:avLst/>
            <a:gdLst>
              <a:gd name="connsiteX0" fmla="*/ 636041 w 4414674"/>
              <a:gd name="connsiteY0" fmla="*/ 1683901 h 1685726"/>
              <a:gd name="connsiteX1" fmla="*/ 128415 w 4414674"/>
              <a:gd name="connsiteY1" fmla="*/ 1579228 h 1685726"/>
              <a:gd name="connsiteX2" fmla="*/ 0 w 4414674"/>
              <a:gd name="connsiteY2" fmla="*/ 1530875 h 1685726"/>
              <a:gd name="connsiteX3" fmla="*/ 0 w 4414674"/>
              <a:gd name="connsiteY3" fmla="*/ 0 h 1685726"/>
              <a:gd name="connsiteX4" fmla="*/ 4414674 w 4414674"/>
              <a:gd name="connsiteY4" fmla="*/ 0 h 1685726"/>
              <a:gd name="connsiteX5" fmla="*/ 1471604 w 4414674"/>
              <a:gd name="connsiteY5" fmla="*/ 1503084 h 1685726"/>
              <a:gd name="connsiteX6" fmla="*/ 636041 w 4414674"/>
              <a:gd name="connsiteY6" fmla="*/ 1683901 h 1685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4674" h="1685726">
                <a:moveTo>
                  <a:pt x="636041" y="1683901"/>
                </a:moveTo>
                <a:cubicBezTo>
                  <a:pt x="464308" y="1675840"/>
                  <a:pt x="293113" y="1641060"/>
                  <a:pt x="128415" y="1579228"/>
                </a:cubicBezTo>
                <a:lnTo>
                  <a:pt x="0" y="1530875"/>
                </a:lnTo>
                <a:lnTo>
                  <a:pt x="0" y="0"/>
                </a:lnTo>
                <a:lnTo>
                  <a:pt x="4414674" y="0"/>
                </a:lnTo>
                <a:lnTo>
                  <a:pt x="1471604" y="1503084"/>
                </a:lnTo>
                <a:cubicBezTo>
                  <a:pt x="1209980" y="1636551"/>
                  <a:pt x="922263" y="1697336"/>
                  <a:pt x="636041" y="168390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6" name="任意多边形: 形状 419"/>
          <p:cNvSpPr/>
          <p:nvPr userDrawn="1">
            <p:custDataLst>
              <p:tags r:id="rId5"/>
            </p:custDataLst>
          </p:nvPr>
        </p:nvSpPr>
        <p:spPr>
          <a:xfrm flipH="1" flipV="1">
            <a:off x="8206866" y="5278408"/>
            <a:ext cx="3985135" cy="1579593"/>
          </a:xfrm>
          <a:custGeom>
            <a:avLst/>
            <a:gdLst>
              <a:gd name="connsiteX0" fmla="*/ 382206 w 3985135"/>
              <a:gd name="connsiteY0" fmla="*/ 1577646 h 1579593"/>
              <a:gd name="connsiteX1" fmla="*/ 108527 w 3985135"/>
              <a:gd name="connsiteY1" fmla="*/ 1543312 h 1579593"/>
              <a:gd name="connsiteX2" fmla="*/ 0 w 3985135"/>
              <a:gd name="connsiteY2" fmla="*/ 1516556 h 1579593"/>
              <a:gd name="connsiteX3" fmla="*/ 0 w 3985135"/>
              <a:gd name="connsiteY3" fmla="*/ 0 h 1579593"/>
              <a:gd name="connsiteX4" fmla="*/ 3985135 w 3985135"/>
              <a:gd name="connsiteY4" fmla="*/ 0 h 1579593"/>
              <a:gd name="connsiteX5" fmla="*/ 1273899 w 3985135"/>
              <a:gd name="connsiteY5" fmla="*/ 1384682 h 1579593"/>
              <a:gd name="connsiteX6" fmla="*/ 382206 w 3985135"/>
              <a:gd name="connsiteY6" fmla="*/ 1577646 h 1579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85135" h="1579593">
                <a:moveTo>
                  <a:pt x="382206" y="1577646"/>
                </a:moveTo>
                <a:cubicBezTo>
                  <a:pt x="290572" y="1573345"/>
                  <a:pt x="199080" y="1561915"/>
                  <a:pt x="108527" y="1543312"/>
                </a:cubicBezTo>
                <a:lnTo>
                  <a:pt x="0" y="1516556"/>
                </a:lnTo>
                <a:lnTo>
                  <a:pt x="0" y="0"/>
                </a:lnTo>
                <a:lnTo>
                  <a:pt x="3985135" y="0"/>
                </a:lnTo>
                <a:lnTo>
                  <a:pt x="1273899" y="1384682"/>
                </a:lnTo>
                <a:cubicBezTo>
                  <a:pt x="994700" y="1527115"/>
                  <a:pt x="687655" y="1591983"/>
                  <a:pt x="382206" y="1577646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6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8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582613" y="424230"/>
            <a:ext cx="2880000" cy="1081088"/>
          </a:xfrm>
        </p:spPr>
        <p:txBody>
          <a:bodyPr anchor="b" anchorCtr="0">
            <a:normAutofit/>
          </a:bodyPr>
          <a:lstStyle>
            <a:lvl1pPr>
              <a:defRPr cap="none" sz="5400" kern="0" normalizeH="0" spc="1600" strike="noStrike" u="none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10" name="文本占位符 2"/>
          <p:cNvSpPr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82930" y="1506855"/>
            <a:ext cx="2879725" cy="694690"/>
          </a:xfrm>
        </p:spPr>
        <p:txBody>
          <a:bodyPr anchor="t" anchorCtr="0">
            <a:noAutofit/>
          </a:bodyPr>
          <a:lstStyle>
            <a:lvl1pPr eaLnBrk="1" fontAlgn="auto" hangingPunct="1" indent="0" latinLnBrk="0" marL="0">
              <a:lnSpc>
                <a:spcPct val="100000"/>
              </a:lnSpc>
              <a:spcBef>
                <a:spcPts val="0"/>
              </a:spcBef>
              <a:buNone/>
              <a:defRPr b="1" cap="none" sz="3200" kern="0" normalizeH="0" spc="200" strike="noStrike" u="none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dirty="0" lang="en-US"/>
              <a:t>CONTENTS</a:t>
            </a:r>
            <a:endParaRPr altLang="zh-CN" dirty="0" lang="en-US"/>
          </a:p>
        </p:txBody>
      </p:sp>
      <p:sp>
        <p:nvSpPr>
          <p:cNvPr id="104871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0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0" name="任意多边形: 形状 10"/>
          <p:cNvSpPr/>
          <p:nvPr userDrawn="1">
            <p:custDataLst>
              <p:tags r:id="rId3"/>
            </p:custDataLst>
          </p:nvPr>
        </p:nvSpPr>
        <p:spPr>
          <a:xfrm>
            <a:off x="875665" y="3192145"/>
            <a:ext cx="2595245" cy="138430"/>
          </a:xfrm>
          <a:custGeom>
            <a:avLst/>
            <a:gdLst>
              <a:gd name="connsiteX0" fmla="*/ 0 w 4087"/>
              <a:gd name="connsiteY0" fmla="*/ 5 h 218"/>
              <a:gd name="connsiteX1" fmla="*/ 610 w 4087"/>
              <a:gd name="connsiteY1" fmla="*/ 5 h 218"/>
              <a:gd name="connsiteX2" fmla="*/ 610 w 4087"/>
              <a:gd name="connsiteY2" fmla="*/ 218 h 218"/>
              <a:gd name="connsiteX3" fmla="*/ 861 w 4087"/>
              <a:gd name="connsiteY3" fmla="*/ 0 h 218"/>
              <a:gd name="connsiteX4" fmla="*/ 4087 w 4087"/>
              <a:gd name="connsiteY4" fmla="*/ 3 h 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7" h="218">
                <a:moveTo>
                  <a:pt x="0" y="5"/>
                </a:moveTo>
                <a:lnTo>
                  <a:pt x="610" y="5"/>
                </a:lnTo>
                <a:lnTo>
                  <a:pt x="610" y="218"/>
                </a:lnTo>
                <a:lnTo>
                  <a:pt x="861" y="0"/>
                </a:lnTo>
                <a:lnTo>
                  <a:pt x="4087" y="3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2" name="弧形 11"/>
          <p:cNvSpPr/>
          <p:nvPr userDrawn="1">
            <p:custDataLst>
              <p:tags r:id="rId4"/>
            </p:custDataLst>
          </p:nvPr>
        </p:nvSpPr>
        <p:spPr>
          <a:xfrm rot="10800000">
            <a:off x="682625" y="2806065"/>
            <a:ext cx="390525" cy="39052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任意多边形: 形状 32"/>
          <p:cNvSpPr/>
          <p:nvPr userDrawn="1">
            <p:custDataLst>
              <p:tags r:id="rId5"/>
            </p:custDataLst>
          </p:nvPr>
        </p:nvSpPr>
        <p:spPr>
          <a:xfrm rot="5947985">
            <a:off x="6173128" y="609653"/>
            <a:ext cx="7440743" cy="5628842"/>
          </a:xfrm>
          <a:custGeom>
            <a:avLst/>
            <a:gdLst>
              <a:gd name="connsiteX0" fmla="*/ 549426 w 7440743"/>
              <a:gd name="connsiteY0" fmla="*/ 4662410 h 5628842"/>
              <a:gd name="connsiteX1" fmla="*/ 119076 w 7440743"/>
              <a:gd name="connsiteY1" fmla="*/ 1985542 h 5628842"/>
              <a:gd name="connsiteX2" fmla="*/ 0 w 7440743"/>
              <a:gd name="connsiteY2" fmla="*/ 1084518 h 5628842"/>
              <a:gd name="connsiteX3" fmla="*/ 6745927 w 7440743"/>
              <a:gd name="connsiteY3" fmla="*/ 0 h 5628842"/>
              <a:gd name="connsiteX4" fmla="*/ 7440743 w 7440743"/>
              <a:gd name="connsiteY4" fmla="*/ 4321901 h 5628842"/>
              <a:gd name="connsiteX5" fmla="*/ 5780272 w 7440743"/>
              <a:gd name="connsiteY5" fmla="*/ 5169934 h 5628842"/>
              <a:gd name="connsiteX6" fmla="*/ 2405394 w 7440743"/>
              <a:gd name="connsiteY6" fmla="*/ 5361256 h 5628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40743" h="5628842">
                <a:moveTo>
                  <a:pt x="549426" y="4662410"/>
                </a:moveTo>
                <a:lnTo>
                  <a:pt x="119076" y="1985542"/>
                </a:lnTo>
                <a:lnTo>
                  <a:pt x="0" y="1084518"/>
                </a:lnTo>
                <a:lnTo>
                  <a:pt x="6745927" y="0"/>
                </a:lnTo>
                <a:lnTo>
                  <a:pt x="7440743" y="4321901"/>
                </a:lnTo>
                <a:lnTo>
                  <a:pt x="5780272" y="5169934"/>
                </a:lnTo>
                <a:cubicBezTo>
                  <a:pt x="4728508" y="5706494"/>
                  <a:pt x="3508906" y="5775544"/>
                  <a:pt x="2405394" y="536125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6" name="任意多边形: 形状 33"/>
          <p:cNvSpPr/>
          <p:nvPr userDrawn="1">
            <p:custDataLst>
              <p:tags r:id="rId6"/>
            </p:custDataLst>
          </p:nvPr>
        </p:nvSpPr>
        <p:spPr>
          <a:xfrm rot="5851703">
            <a:off x="6323251" y="759888"/>
            <a:ext cx="7322402" cy="5282814"/>
          </a:xfrm>
          <a:custGeom>
            <a:avLst/>
            <a:gdLst>
              <a:gd name="connsiteX0" fmla="*/ 451547 w 7322402"/>
              <a:gd name="connsiteY0" fmla="*/ 4315281 h 5282814"/>
              <a:gd name="connsiteX1" fmla="*/ 0 w 7322402"/>
              <a:gd name="connsiteY1" fmla="*/ 898517 h 5282814"/>
              <a:gd name="connsiteX2" fmla="*/ 6798883 w 7322402"/>
              <a:gd name="connsiteY2" fmla="*/ 0 h 5282814"/>
              <a:gd name="connsiteX3" fmla="*/ 7037967 w 7322402"/>
              <a:gd name="connsiteY3" fmla="*/ 1809095 h 5282814"/>
              <a:gd name="connsiteX4" fmla="*/ 7322402 w 7322402"/>
              <a:gd name="connsiteY4" fmla="*/ 3961354 h 5282814"/>
              <a:gd name="connsiteX5" fmla="*/ 5607140 w 7322402"/>
              <a:gd name="connsiteY5" fmla="*/ 4837372 h 5282814"/>
              <a:gd name="connsiteX6" fmla="*/ 2331287 w 7322402"/>
              <a:gd name="connsiteY6" fmla="*/ 5023080 h 5282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22402" h="5282814">
                <a:moveTo>
                  <a:pt x="451547" y="4315281"/>
                </a:moveTo>
                <a:lnTo>
                  <a:pt x="0" y="898517"/>
                </a:lnTo>
                <a:lnTo>
                  <a:pt x="6798883" y="0"/>
                </a:lnTo>
                <a:lnTo>
                  <a:pt x="7037967" y="1809095"/>
                </a:lnTo>
                <a:lnTo>
                  <a:pt x="7322402" y="3961354"/>
                </a:lnTo>
                <a:lnTo>
                  <a:pt x="5607140" y="4837372"/>
                </a:lnTo>
                <a:cubicBezTo>
                  <a:pt x="4586236" y="5358188"/>
                  <a:pt x="3402420" y="5425211"/>
                  <a:pt x="2331287" y="5023080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7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8" name="任意多边形: 形状 34"/>
          <p:cNvSpPr/>
          <p:nvPr userDrawn="1">
            <p:custDataLst>
              <p:tags r:id="rId8"/>
            </p:custDataLst>
          </p:nvPr>
        </p:nvSpPr>
        <p:spPr>
          <a:xfrm rot="5851703">
            <a:off x="8698479" y="2908024"/>
            <a:ext cx="6254019" cy="1557654"/>
          </a:xfrm>
          <a:custGeom>
            <a:avLst/>
            <a:gdLst>
              <a:gd name="connsiteX0" fmla="*/ 0 w 6254019"/>
              <a:gd name="connsiteY0" fmla="*/ 822384 h 1557654"/>
              <a:gd name="connsiteX1" fmla="*/ 6222805 w 6254019"/>
              <a:gd name="connsiteY1" fmla="*/ 0 h 1557654"/>
              <a:gd name="connsiteX2" fmla="*/ 6254019 w 6254019"/>
              <a:gd name="connsiteY2" fmla="*/ 236195 h 1557654"/>
              <a:gd name="connsiteX3" fmla="*/ 4538759 w 6254019"/>
              <a:gd name="connsiteY3" fmla="*/ 1112212 h 1557654"/>
              <a:gd name="connsiteX4" fmla="*/ 1262906 w 6254019"/>
              <a:gd name="connsiteY4" fmla="*/ 1297920 h 1557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54019" h="1557654">
                <a:moveTo>
                  <a:pt x="0" y="822384"/>
                </a:moveTo>
                <a:lnTo>
                  <a:pt x="6222805" y="0"/>
                </a:lnTo>
                <a:lnTo>
                  <a:pt x="6254019" y="236195"/>
                </a:lnTo>
                <a:lnTo>
                  <a:pt x="4538759" y="1112212"/>
                </a:lnTo>
                <a:cubicBezTo>
                  <a:pt x="3517855" y="1633028"/>
                  <a:pt x="2334039" y="1700051"/>
                  <a:pt x="1262906" y="129792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pic>
        <p:nvPicPr>
          <p:cNvPr id="2097157" name="图片 35" descr="图片包含 看着, 西装, 穿着, 男人  描述已自动生成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 rotWithShape="1">
          <a:blip xmlns:r="http://schemas.openxmlformats.org/officeDocument/2006/relationships" r:embed="rId10"/>
          <a:srcRect/>
          <a:stretch>
            <a:fillRect/>
          </a:stretch>
        </p:blipFill>
        <p:spPr>
          <a:xfrm>
            <a:off x="6727897" y="660303"/>
            <a:ext cx="5464103" cy="6155969"/>
          </a:xfrm>
          <a:prstGeom prst="rect"/>
        </p:spPr>
      </p:pic>
      <p:sp>
        <p:nvSpPr>
          <p:cNvPr id="1048730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866000" y="3429075"/>
            <a:ext cx="9144000" cy="1152000"/>
          </a:xfrm>
        </p:spPr>
        <p:txBody>
          <a:bodyPr anchor="b"/>
          <a:lstStyle>
            <a:lvl1pPr algn="l">
              <a:defRPr cap="none" sz="6500" kern="0" normalizeH="0" spc="300" strike="noStrike" u="none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73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8" name="文本占位符 7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866140" y="1967980"/>
            <a:ext cx="9144000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50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altLang="zh-CN" dirty="0" lang="en-US"/>
              <a:t>PART 01</a:t>
            </a:r>
            <a:endParaRPr altLang="zh-CN" dirty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5" descr="高楼大厦的景色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800" name="任意多边形: 形状 74"/>
          <p:cNvSpPr/>
          <p:nvPr userDrawn="1">
            <p:custDataLst>
              <p:tags r:id="rId3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802" name="任意多边形: 形状 26"/>
          <p:cNvSpPr/>
          <p:nvPr userDrawn="1">
            <p:custDataLst>
              <p:tags r:id="rId4"/>
            </p:custDataLst>
          </p:nvPr>
        </p:nvSpPr>
        <p:spPr>
          <a:xfrm>
            <a:off x="635" y="0"/>
            <a:ext cx="12191365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04" name="任意多边形: 形状 28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6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1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55" name="组合 10"/>
          <p:cNvGrpSpPr/>
          <p:nvPr userDrawn="1">
            <p:custDataLst>
              <p:tags r:id="rId9"/>
            </p:custDataLst>
          </p:nvPr>
        </p:nvGrpSpPr>
        <p:grpSpPr>
          <a:xfrm>
            <a:off x="545765" y="3282356"/>
            <a:ext cx="5593097" cy="828421"/>
            <a:chOff x="686586" y="3785277"/>
            <a:chExt cx="5593097" cy="828421"/>
          </a:xfrm>
        </p:grpSpPr>
        <p:sp>
          <p:nvSpPr>
            <p:cNvPr id="1048806" name="任意多边形: 形状 19"/>
            <p:cNvSpPr/>
            <p:nvPr>
              <p:custDataLst>
                <p:tags r:id="rId10"/>
              </p:custDataLst>
            </p:nvPr>
          </p:nvSpPr>
          <p:spPr>
            <a:xfrm>
              <a:off x="991966" y="4394705"/>
              <a:ext cx="5287717" cy="218993"/>
            </a:xfrm>
            <a:custGeom>
              <a:avLst/>
              <a:gdLst>
                <a:gd name="connsiteX0" fmla="*/ 0 w 6286500"/>
                <a:gd name="connsiteY0" fmla="*/ 6350 h 298450"/>
                <a:gd name="connsiteX1" fmla="*/ 679450 w 6286500"/>
                <a:gd name="connsiteY1" fmla="*/ 6350 h 298450"/>
                <a:gd name="connsiteX2" fmla="*/ 679450 w 6286500"/>
                <a:gd name="connsiteY2" fmla="*/ 298450 h 298450"/>
                <a:gd name="connsiteX3" fmla="*/ 958850 w 6286500"/>
                <a:gd name="connsiteY3" fmla="*/ 0 h 298450"/>
                <a:gd name="connsiteX4" fmla="*/ 6286500 w 6286500"/>
                <a:gd name="connsiteY4" fmla="*/ 0 h 298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86500" h="298450">
                  <a:moveTo>
                    <a:pt x="0" y="6350"/>
                  </a:moveTo>
                  <a:lnTo>
                    <a:pt x="679450" y="6350"/>
                  </a:lnTo>
                  <a:lnTo>
                    <a:pt x="679450" y="298450"/>
                  </a:lnTo>
                  <a:lnTo>
                    <a:pt x="958850" y="0"/>
                  </a:lnTo>
                  <a:lnTo>
                    <a:pt x="6286500" y="0"/>
                  </a:lnTo>
                </a:path>
              </a:pathLst>
            </a:custGeom>
            <a:noFill/>
            <a:ln w="2540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70000">
                    <a:schemeClr val="accent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cs typeface="微软雅黑" panose="020B0503020204020204" charset="-122"/>
              </a:endParaRPr>
            </a:p>
          </p:txBody>
        </p:sp>
        <p:sp>
          <p:nvSpPr>
            <p:cNvPr id="1048808" name="弧形 12"/>
            <p:cNvSpPr/>
            <p:nvPr>
              <p:custDataLst>
                <p:tags r:id="rId11"/>
              </p:custDataLst>
            </p:nvPr>
          </p:nvSpPr>
          <p:spPr>
            <a:xfrm rot="10800000">
              <a:off x="686586" y="3785277"/>
              <a:ext cx="616374" cy="616374"/>
            </a:xfrm>
            <a:prstGeom prst="arc"/>
            <a:ln w="254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 rtlCol="0"/>
            <a:p>
              <a:pPr algn="ctr"/>
              <a:endParaRPr altLang="en-US" lang="zh-CN">
                <a:cs typeface="微软雅黑" panose="020B0503020204020204" charset="-122"/>
              </a:endParaRPr>
            </a:p>
          </p:txBody>
        </p:sp>
      </p:grpSp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12"/>
            </p:custDataLst>
          </p:nvPr>
        </p:nvSpPr>
        <p:spPr>
          <a:xfrm>
            <a:off x="673100" y="1793795"/>
            <a:ext cx="10515000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673100" y="4306570"/>
            <a:ext cx="2209800" cy="4635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tags" Target="../tags/tag85.xml"/><Relationship Id="rId15" Type="http://schemas.openxmlformats.org/officeDocument/2006/relationships/tags" Target="../tags/tag86.xml"/><Relationship Id="rId16" Type="http://schemas.openxmlformats.org/officeDocument/2006/relationships/tags" Target="../tags/tag87.xml"/><Relationship Id="rId17" Type="http://schemas.openxmlformats.org/officeDocument/2006/relationships/tags" Target="../tags/tag88.xml"/><Relationship Id="rId18" Type="http://schemas.openxmlformats.org/officeDocument/2006/relationships/tags" Target="../tags/tag89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583" r:id="rId1"/>
    <p:sldLayoutId id="2147488584" r:id="rId2"/>
    <p:sldLayoutId id="2147488585" r:id="rId3"/>
    <p:sldLayoutId id="2147488586" r:id="rId4"/>
    <p:sldLayoutId id="2147488587" r:id="rId5"/>
    <p:sldLayoutId id="2147488588" r:id="rId6"/>
    <p:sldLayoutId id="2147488589" r:id="rId7"/>
    <p:sldLayoutId id="2147488590" r:id="rId8"/>
    <p:sldLayoutId id="2147488591" r:id="rId9"/>
    <p:sldLayoutId id="2147488592" r:id="rId10"/>
    <p:sldLayoutId id="2147488593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533400" y="22665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任意多边形: 形状 15"/>
          <p:cNvSpPr/>
          <p:nvPr userDrawn="1">
            <p:custDataLst>
              <p:tags r:id="rId17"/>
            </p:custDataLst>
          </p:nvPr>
        </p:nvSpPr>
        <p:spPr>
          <a:xfrm>
            <a:off x="0" y="6071235"/>
            <a:ext cx="12192000" cy="786765"/>
          </a:xfrm>
          <a:custGeom>
            <a:avLst/>
            <a:gdLst>
              <a:gd name="connsiteX0" fmla="*/ 0 w 12192000"/>
              <a:gd name="connsiteY0" fmla="*/ 262511 h 787006"/>
              <a:gd name="connsiteX1" fmla="*/ 139069 w 12192000"/>
              <a:gd name="connsiteY1" fmla="*/ 352466 h 787006"/>
              <a:gd name="connsiteX2" fmla="*/ 1238919 w 12192000"/>
              <a:gd name="connsiteY2" fmla="*/ 757571 h 787006"/>
              <a:gd name="connsiteX3" fmla="*/ 1425487 w 12192000"/>
              <a:gd name="connsiteY3" fmla="*/ 787006 h 787006"/>
              <a:gd name="connsiteX4" fmla="*/ 0 w 12192000"/>
              <a:gd name="connsiteY4" fmla="*/ 787006 h 787006"/>
              <a:gd name="connsiteX5" fmla="*/ 12192000 w 12192000"/>
              <a:gd name="connsiteY5" fmla="*/ 0 h 787006"/>
              <a:gd name="connsiteX6" fmla="*/ 12192000 w 12192000"/>
              <a:gd name="connsiteY6" fmla="*/ 787006 h 787006"/>
              <a:gd name="connsiteX7" fmla="*/ 4106104 w 12192000"/>
              <a:gd name="connsiteY7" fmla="*/ 787006 h 787006"/>
              <a:gd name="connsiteX8" fmla="*/ 4329119 w 12192000"/>
              <a:gd name="connsiteY8" fmla="*/ 774828 h 787006"/>
              <a:gd name="connsiteX9" fmla="*/ 11868789 w 12192000"/>
              <a:gd name="connsiteY9" fmla="*/ 40210 h 787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787006">
                <a:moveTo>
                  <a:pt x="0" y="262511"/>
                </a:moveTo>
                <a:lnTo>
                  <a:pt x="139069" y="352466"/>
                </a:lnTo>
                <a:cubicBezTo>
                  <a:pt x="447282" y="530869"/>
                  <a:pt x="809694" y="676884"/>
                  <a:pt x="1238919" y="757571"/>
                </a:cubicBezTo>
                <a:lnTo>
                  <a:pt x="1425487" y="787006"/>
                </a:lnTo>
                <a:lnTo>
                  <a:pt x="0" y="787006"/>
                </a:lnTo>
                <a:close/>
                <a:moveTo>
                  <a:pt x="12192000" y="0"/>
                </a:moveTo>
                <a:lnTo>
                  <a:pt x="12192000" y="787006"/>
                </a:lnTo>
                <a:lnTo>
                  <a:pt x="4106104" y="787006"/>
                </a:lnTo>
                <a:lnTo>
                  <a:pt x="4329119" y="774828"/>
                </a:lnTo>
                <a:cubicBezTo>
                  <a:pt x="6741375" y="633671"/>
                  <a:pt x="9860077" y="287959"/>
                  <a:pt x="11868789" y="4021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  <a:effectLst>
            <a:outerShdw blurRad="177800" dir="2700000" dist="127000" rotWithShape="0">
              <a:schemeClr val="accent1"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620" r:id="rId1"/>
    <p:sldLayoutId id="2147488621" r:id="rId2"/>
    <p:sldLayoutId id="2147488622" r:id="rId3"/>
    <p:sldLayoutId id="2147488623" r:id="rId4"/>
    <p:sldLayoutId id="2147488624" r:id="rId5"/>
    <p:sldLayoutId id="2147488625" r:id="rId6"/>
    <p:sldLayoutId id="2147488626" r:id="rId7"/>
    <p:sldLayoutId id="2147488627" r:id="rId8"/>
    <p:sldLayoutId id="2147488628" r:id="rId9"/>
    <p:sldLayoutId id="2147488629" r:id="rId10"/>
    <p:sldLayoutId id="2147488630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image" Target="../media/image8.png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tags" Target="../tags/tag105.xml"/><Relationship Id="rId14" Type="http://schemas.openxmlformats.org/officeDocument/2006/relationships/image" Target="../media/image9.png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image" Target="../media/image10.png"/><Relationship Id="rId22" Type="http://schemas.openxmlformats.org/officeDocument/2006/relationships/tags" Target="../tags/tag112.xml"/><Relationship Id="rId23" Type="http://schemas.openxmlformats.org/officeDocument/2006/relationships/tags" Target="../tags/tag113.xml"/><Relationship Id="rId24" Type="http://schemas.openxmlformats.org/officeDocument/2006/relationships/tags" Target="../tags/tag114.xml"/><Relationship Id="rId25" Type="http://schemas.openxmlformats.org/officeDocument/2006/relationships/tags" Target="../tags/tag115.xml"/><Relationship Id="rId26" Type="http://schemas.openxmlformats.org/officeDocument/2006/relationships/tags" Target="../tags/tag116.xml"/><Relationship Id="rId27" Type="http://schemas.openxmlformats.org/officeDocument/2006/relationships/tags" Target="../tags/tag117.xml"/><Relationship Id="rId28" Type="http://schemas.openxmlformats.org/officeDocument/2006/relationships/image" Target="../media/image11.png"/><Relationship Id="rId29" Type="http://schemas.openxmlformats.org/officeDocument/2006/relationships/tags" Target="../tags/tag118.xml"/><Relationship Id="rId30" Type="http://schemas.openxmlformats.org/officeDocument/2006/relationships/tags" Target="../tags/tag119.xml"/><Relationship Id="rId31" Type="http://schemas.openxmlformats.org/officeDocument/2006/relationships/tags" Target="../tags/tag120.xml"/><Relationship Id="rId32" Type="http://schemas.openxmlformats.org/officeDocument/2006/relationships/tags" Target="../tags/tag121.xml"/><Relationship Id="rId33" Type="http://schemas.openxmlformats.org/officeDocument/2006/relationships/tags" Target="../tags/tag122.xml"/><Relationship Id="rId34" Type="http://schemas.openxmlformats.org/officeDocument/2006/relationships/tags" Target="../tags/tag123.xml"/><Relationship Id="rId35" Type="http://schemas.openxmlformats.org/officeDocument/2006/relationships/image" Target="../media/image12.png"/><Relationship Id="rId36" Type="http://schemas.openxmlformats.org/officeDocument/2006/relationships/tags" Target="../tags/tag124.xml"/><Relationship Id="rId37" Type="http://schemas.openxmlformats.org/officeDocument/2006/relationships/tags" Target="../tags/tag125.xml"/><Relationship Id="rId38" Type="http://schemas.openxmlformats.org/officeDocument/2006/relationships/tags" Target="../tags/tag126.xml"/><Relationship Id="rId39" Type="http://schemas.openxmlformats.org/officeDocument/2006/relationships/slideLayout" Target="../slideLayouts/slideLayout14.xml"/><Relationship Id="rId40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7.xml"/><Relationship Id="rId2" Type="http://schemas.openxmlformats.org/officeDocument/2006/relationships/tags" Target="../tags/tag128.xml"/><Relationship Id="rId3" Type="http://schemas.openxmlformats.org/officeDocument/2006/relationships/tags" Target="../tags/tag12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tags" Target="../tags/tag134.xml"/><Relationship Id="rId6" Type="http://schemas.openxmlformats.org/officeDocument/2006/relationships/tags" Target="../tags/tag135.xml"/><Relationship Id="rId7" Type="http://schemas.openxmlformats.org/officeDocument/2006/relationships/tags" Target="../tags/tag136.xml"/><Relationship Id="rId8" Type="http://schemas.openxmlformats.org/officeDocument/2006/relationships/tags" Target="../tags/tag137.xml"/><Relationship Id="rId9" Type="http://schemas.openxmlformats.org/officeDocument/2006/relationships/tags" Target="../tags/tag138.xml"/><Relationship Id="rId10" Type="http://schemas.openxmlformats.org/officeDocument/2006/relationships/tags" Target="../tags/tag139.xml"/><Relationship Id="rId11" Type="http://schemas.openxmlformats.org/officeDocument/2006/relationships/tags" Target="../tags/tag140.xml"/><Relationship Id="rId12" Type="http://schemas.openxmlformats.org/officeDocument/2006/relationships/tags" Target="../tags/tag141.xml"/><Relationship Id="rId13" Type="http://schemas.openxmlformats.org/officeDocument/2006/relationships/tags" Target="../tags/tag142.xml"/><Relationship Id="rId14" Type="http://schemas.openxmlformats.org/officeDocument/2006/relationships/tags" Target="../tags/tag143.xml"/><Relationship Id="rId15" Type="http://schemas.openxmlformats.org/officeDocument/2006/relationships/tags" Target="../tags/tag144.xml"/><Relationship Id="rId16" Type="http://schemas.openxmlformats.org/officeDocument/2006/relationships/tags" Target="../tags/tag145.xml"/><Relationship Id="rId17" Type="http://schemas.openxmlformats.org/officeDocument/2006/relationships/tags" Target="../tags/tag146.xml"/><Relationship Id="rId18" Type="http://schemas.openxmlformats.org/officeDocument/2006/relationships/tags" Target="../tags/tag147.xml"/><Relationship Id="rId19" Type="http://schemas.openxmlformats.org/officeDocument/2006/relationships/tags" Target="../tags/tag148.xml"/><Relationship Id="rId20" Type="http://schemas.openxmlformats.org/officeDocument/2006/relationships/tags" Target="../tags/tag149.xml"/><Relationship Id="rId21" Type="http://schemas.openxmlformats.org/officeDocument/2006/relationships/tags" Target="../tags/tag150.xml"/><Relationship Id="rId22" Type="http://schemas.openxmlformats.org/officeDocument/2006/relationships/tags" Target="../tags/tag151.xml"/><Relationship Id="rId23" Type="http://schemas.openxmlformats.org/officeDocument/2006/relationships/tags" Target="../tags/tag152.xml"/><Relationship Id="rId24" Type="http://schemas.openxmlformats.org/officeDocument/2006/relationships/tags" Target="../tags/tag153.xml"/><Relationship Id="rId25" Type="http://schemas.openxmlformats.org/officeDocument/2006/relationships/tags" Target="../tags/tag154.xml"/><Relationship Id="rId26" Type="http://schemas.openxmlformats.org/officeDocument/2006/relationships/tags" Target="../tags/tag155.xml"/><Relationship Id="rId27" Type="http://schemas.openxmlformats.org/officeDocument/2006/relationships/tags" Target="../tags/tag156.xml"/><Relationship Id="rId28" Type="http://schemas.openxmlformats.org/officeDocument/2006/relationships/tags" Target="../tags/tag157.xml"/><Relationship Id="rId29" Type="http://schemas.openxmlformats.org/officeDocument/2006/relationships/tags" Target="../tags/tag158.xml"/><Relationship Id="rId30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tags" Target="../tags/tag163.xml"/><Relationship Id="rId6" Type="http://schemas.openxmlformats.org/officeDocument/2006/relationships/tags" Target="../tags/tag164.xml"/><Relationship Id="rId7" Type="http://schemas.openxmlformats.org/officeDocument/2006/relationships/tags" Target="../tags/tag165.xml"/><Relationship Id="rId8" Type="http://schemas.openxmlformats.org/officeDocument/2006/relationships/tags" Target="../tags/tag166.xml"/><Relationship Id="rId9" Type="http://schemas.openxmlformats.org/officeDocument/2006/relationships/tags" Target="../tags/tag167.xml"/><Relationship Id="rId10" Type="http://schemas.openxmlformats.org/officeDocument/2006/relationships/tags" Target="../tags/tag168.xml"/><Relationship Id="rId11" Type="http://schemas.openxmlformats.org/officeDocument/2006/relationships/tags" Target="../tags/tag169.xml"/><Relationship Id="rId12" Type="http://schemas.openxmlformats.org/officeDocument/2006/relationships/tags" Target="../tags/tag170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tags" Target="../tags/tag175.xml"/><Relationship Id="rId6" Type="http://schemas.openxmlformats.org/officeDocument/2006/relationships/tags" Target="../tags/tag176.xml"/><Relationship Id="rId7" Type="http://schemas.openxmlformats.org/officeDocument/2006/relationships/tags" Target="../tags/tag177.xml"/><Relationship Id="rId8" Type="http://schemas.openxmlformats.org/officeDocument/2006/relationships/tags" Target="../tags/tag178.xml"/><Relationship Id="rId9" Type="http://schemas.openxmlformats.org/officeDocument/2006/relationships/tags" Target="../tags/tag179.xml"/><Relationship Id="rId10" Type="http://schemas.openxmlformats.org/officeDocument/2006/relationships/tags" Target="../tags/tag180.xml"/><Relationship Id="rId11" Type="http://schemas.openxmlformats.org/officeDocument/2006/relationships/tags" Target="../tags/tag181.xml"/><Relationship Id="rId12" Type="http://schemas.openxmlformats.org/officeDocument/2006/relationships/tags" Target="../tags/tag182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tags" Target="../tags/tag186.xml"/><Relationship Id="rId5" Type="http://schemas.openxmlformats.org/officeDocument/2006/relationships/tags" Target="../tags/tag187.xml"/><Relationship Id="rId6" Type="http://schemas.openxmlformats.org/officeDocument/2006/relationships/tags" Target="../tags/tag188.xml"/><Relationship Id="rId7" Type="http://schemas.openxmlformats.org/officeDocument/2006/relationships/tags" Target="../tags/tag189.xml"/><Relationship Id="rId8" Type="http://schemas.openxmlformats.org/officeDocument/2006/relationships/tags" Target="../tags/tag190.xml"/><Relationship Id="rId9" Type="http://schemas.openxmlformats.org/officeDocument/2006/relationships/tags" Target="../tags/tag191.xml"/><Relationship Id="rId10" Type="http://schemas.openxmlformats.org/officeDocument/2006/relationships/tags" Target="../tags/tag192.xml"/><Relationship Id="rId11" Type="http://schemas.openxmlformats.org/officeDocument/2006/relationships/tags" Target="../tags/tag193.xml"/><Relationship Id="rId12" Type="http://schemas.openxmlformats.org/officeDocument/2006/relationships/tags" Target="../tags/tag194.xml"/><Relationship Id="rId13" Type="http://schemas.openxmlformats.org/officeDocument/2006/relationships/tags" Target="../tags/tag195.xml"/><Relationship Id="rId14" Type="http://schemas.openxmlformats.org/officeDocument/2006/relationships/tags" Target="../tags/tag196.xml"/><Relationship Id="rId15" Type="http://schemas.openxmlformats.org/officeDocument/2006/relationships/tags" Target="../tags/tag197.xml"/><Relationship Id="rId16" Type="http://schemas.openxmlformats.org/officeDocument/2006/relationships/tags" Target="../tags/tag198.xml"/><Relationship Id="rId1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tags" Target="../tags/tag205.xml"/><Relationship Id="rId5" Type="http://schemas.openxmlformats.org/officeDocument/2006/relationships/tags" Target="../tags/tag206.xml"/><Relationship Id="rId6" Type="http://schemas.openxmlformats.org/officeDocument/2006/relationships/tags" Target="../tags/tag207.xml"/><Relationship Id="rId7" Type="http://schemas.openxmlformats.org/officeDocument/2006/relationships/tags" Target="../tags/tag208.xml"/><Relationship Id="rId8" Type="http://schemas.openxmlformats.org/officeDocument/2006/relationships/tags" Target="../tags/tag209.xml"/><Relationship Id="rId9" Type="http://schemas.openxmlformats.org/officeDocument/2006/relationships/tags" Target="../tags/tag210.xml"/><Relationship Id="rId10" Type="http://schemas.openxmlformats.org/officeDocument/2006/relationships/tags" Target="../tags/tag211.xml"/><Relationship Id="rId11" Type="http://schemas.openxmlformats.org/officeDocument/2006/relationships/tags" Target="../tags/tag212.xml"/><Relationship Id="rId12" Type="http://schemas.openxmlformats.org/officeDocument/2006/relationships/tags" Target="../tags/tag213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tags" Target="../tags/tag218.xml"/><Relationship Id="rId6" Type="http://schemas.openxmlformats.org/officeDocument/2006/relationships/tags" Target="../tags/tag219.xml"/><Relationship Id="rId7" Type="http://schemas.openxmlformats.org/officeDocument/2006/relationships/tags" Target="../tags/tag220.xml"/><Relationship Id="rId8" Type="http://schemas.openxmlformats.org/officeDocument/2006/relationships/tags" Target="../tags/tag221.xml"/><Relationship Id="rId9" Type="http://schemas.openxmlformats.org/officeDocument/2006/relationships/tags" Target="../tags/tag222.xml"/><Relationship Id="rId10" Type="http://schemas.openxmlformats.org/officeDocument/2006/relationships/tags" Target="../tags/tag223.xml"/><Relationship Id="rId11" Type="http://schemas.openxmlformats.org/officeDocument/2006/relationships/tags" Target="../tags/tag224.xml"/><Relationship Id="rId12" Type="http://schemas.openxmlformats.org/officeDocument/2006/relationships/tags" Target="../tags/tag225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tags" Target="../tags/tag229.xml"/><Relationship Id="rId5" Type="http://schemas.openxmlformats.org/officeDocument/2006/relationships/tags" Target="../tags/tag230.xml"/><Relationship Id="rId6" Type="http://schemas.openxmlformats.org/officeDocument/2006/relationships/tags" Target="../tags/tag231.xml"/><Relationship Id="rId7" Type="http://schemas.openxmlformats.org/officeDocument/2006/relationships/tags" Target="../tags/tag232.xml"/><Relationship Id="rId8" Type="http://schemas.openxmlformats.org/officeDocument/2006/relationships/tags" Target="../tags/tag233.xml"/><Relationship Id="rId9" Type="http://schemas.openxmlformats.org/officeDocument/2006/relationships/tags" Target="../tags/tag234.xml"/><Relationship Id="rId10" Type="http://schemas.openxmlformats.org/officeDocument/2006/relationships/tags" Target="../tags/tag235.xml"/><Relationship Id="rId11" Type="http://schemas.openxmlformats.org/officeDocument/2006/relationships/tags" Target="../tags/tag236.xml"/><Relationship Id="rId12" Type="http://schemas.openxmlformats.org/officeDocument/2006/relationships/tags" Target="../tags/tag237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tags" Target="../tags/tag241.xml"/><Relationship Id="rId5" Type="http://schemas.openxmlformats.org/officeDocument/2006/relationships/tags" Target="../tags/tag242.xml"/><Relationship Id="rId6" Type="http://schemas.openxmlformats.org/officeDocument/2006/relationships/tags" Target="../tags/tag243.xml"/><Relationship Id="rId7" Type="http://schemas.openxmlformats.org/officeDocument/2006/relationships/tags" Target="../tags/tag244.xml"/><Relationship Id="rId8" Type="http://schemas.openxmlformats.org/officeDocument/2006/relationships/tags" Target="../tags/tag245.xml"/><Relationship Id="rId9" Type="http://schemas.openxmlformats.org/officeDocument/2006/relationships/tags" Target="../tags/tag246.xml"/><Relationship Id="rId10" Type="http://schemas.openxmlformats.org/officeDocument/2006/relationships/tags" Target="../tags/tag247.xml"/><Relationship Id="rId11" Type="http://schemas.openxmlformats.org/officeDocument/2006/relationships/tags" Target="../tags/tag248.xml"/><Relationship Id="rId12" Type="http://schemas.openxmlformats.org/officeDocument/2006/relationships/tags" Target="../tags/tag249.xml"/><Relationship Id="rId13" Type="http://schemas.openxmlformats.org/officeDocument/2006/relationships/tags" Target="../tags/tag250.xml"/><Relationship Id="rId14" Type="http://schemas.openxmlformats.org/officeDocument/2006/relationships/tags" Target="../tags/tag251.xml"/><Relationship Id="rId15" Type="http://schemas.openxmlformats.org/officeDocument/2006/relationships/tags" Target="../tags/tag252.xml"/><Relationship Id="rId16" Type="http://schemas.openxmlformats.org/officeDocument/2006/relationships/tags" Target="../tags/tag253.xml"/><Relationship Id="rId17" Type="http://schemas.openxmlformats.org/officeDocument/2006/relationships/tags" Target="../tags/tag254.xml"/><Relationship Id="rId18" Type="http://schemas.openxmlformats.org/officeDocument/2006/relationships/tags" Target="../tags/tag255.xml"/><Relationship Id="rId19" Type="http://schemas.openxmlformats.org/officeDocument/2006/relationships/tags" Target="../tags/tag256.xml"/><Relationship Id="rId20" Type="http://schemas.openxmlformats.org/officeDocument/2006/relationships/tags" Target="../tags/tag257.xml"/><Relationship Id="rId2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tags" Target="../tags/tag264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tags" Target="../tags/tag268.xml"/><Relationship Id="rId5" Type="http://schemas.openxmlformats.org/officeDocument/2006/relationships/tags" Target="../tags/tag269.xml"/><Relationship Id="rId6" Type="http://schemas.openxmlformats.org/officeDocument/2006/relationships/tags" Target="../tags/tag270.xml"/><Relationship Id="rId7" Type="http://schemas.openxmlformats.org/officeDocument/2006/relationships/tags" Target="../tags/tag271.xml"/><Relationship Id="rId8" Type="http://schemas.openxmlformats.org/officeDocument/2006/relationships/tags" Target="../tags/tag272.xml"/><Relationship Id="rId9" Type="http://schemas.openxmlformats.org/officeDocument/2006/relationships/tags" Target="../tags/tag273.xml"/><Relationship Id="rId10" Type="http://schemas.openxmlformats.org/officeDocument/2006/relationships/tags" Target="../tags/tag274.xml"/><Relationship Id="rId11" Type="http://schemas.openxmlformats.org/officeDocument/2006/relationships/tags" Target="../tags/tag275.xml"/><Relationship Id="rId12" Type="http://schemas.openxmlformats.org/officeDocument/2006/relationships/tags" Target="../tags/tag276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tags" Target="../tags/tag307.xml"/><Relationship Id="rId5" Type="http://schemas.openxmlformats.org/officeDocument/2006/relationships/tags" Target="../tags/tag308.xml"/><Relationship Id="rId6" Type="http://schemas.openxmlformats.org/officeDocument/2006/relationships/tags" Target="../tags/tag309.xml"/><Relationship Id="rId7" Type="http://schemas.openxmlformats.org/officeDocument/2006/relationships/tags" Target="../tags/tag310.xml"/><Relationship Id="rId8" Type="http://schemas.openxmlformats.org/officeDocument/2006/relationships/tags" Target="../tags/tag311.xml"/><Relationship Id="rId9" Type="http://schemas.openxmlformats.org/officeDocument/2006/relationships/tags" Target="../tags/tag312.xml"/><Relationship Id="rId10" Type="http://schemas.openxmlformats.org/officeDocument/2006/relationships/tags" Target="../tags/tag313.xml"/><Relationship Id="rId11" Type="http://schemas.openxmlformats.org/officeDocument/2006/relationships/tags" Target="../tags/tag314.xml"/><Relationship Id="rId12" Type="http://schemas.openxmlformats.org/officeDocument/2006/relationships/tags" Target="../tags/tag315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16.xml"/><Relationship Id="rId2" Type="http://schemas.openxmlformats.org/officeDocument/2006/relationships/tags" Target="../tags/tag317.xml"/><Relationship Id="rId3" Type="http://schemas.openxmlformats.org/officeDocument/2006/relationships/tags" Target="../tags/tag318.xml"/><Relationship Id="rId4" Type="http://schemas.openxmlformats.org/officeDocument/2006/relationships/tags" Target="../tags/tag319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tags" Target="../tags/tag323.xml"/><Relationship Id="rId5" Type="http://schemas.openxmlformats.org/officeDocument/2006/relationships/tags" Target="../tags/tag324.xml"/><Relationship Id="rId6" Type="http://schemas.openxmlformats.org/officeDocument/2006/relationships/tags" Target="../tags/tag325.xml"/><Relationship Id="rId7" Type="http://schemas.openxmlformats.org/officeDocument/2006/relationships/tags" Target="../tags/tag326.xml"/><Relationship Id="rId8" Type="http://schemas.openxmlformats.org/officeDocument/2006/relationships/tags" Target="../tags/tag327.xml"/><Relationship Id="rId9" Type="http://schemas.openxmlformats.org/officeDocument/2006/relationships/tags" Target="../tags/tag328.xml"/><Relationship Id="rId10" Type="http://schemas.openxmlformats.org/officeDocument/2006/relationships/tags" Target="../tags/tag329.xml"/><Relationship Id="rId11" Type="http://schemas.openxmlformats.org/officeDocument/2006/relationships/tags" Target="../tags/tag330.xml"/><Relationship Id="rId12" Type="http://schemas.openxmlformats.org/officeDocument/2006/relationships/tags" Target="../tags/tag331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2.xml"/><Relationship Id="rId2" Type="http://schemas.openxmlformats.org/officeDocument/2006/relationships/tags" Target="../tags/tag333.xml"/><Relationship Id="rId3" Type="http://schemas.openxmlformats.org/officeDocument/2006/relationships/tags" Target="../tags/tag334.xml"/><Relationship Id="rId4" Type="http://schemas.openxmlformats.org/officeDocument/2006/relationships/tags" Target="../tags/tag335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6.xml"/><Relationship Id="rId2" Type="http://schemas.openxmlformats.org/officeDocument/2006/relationships/tags" Target="../tags/tag337.xml"/><Relationship Id="rId3" Type="http://schemas.openxmlformats.org/officeDocument/2006/relationships/tags" Target="../tags/tag338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9.xml"/><Relationship Id="rId2" Type="http://schemas.openxmlformats.org/officeDocument/2006/relationships/tags" Target="../tags/tag340.xml"/><Relationship Id="rId3" Type="http://schemas.openxmlformats.org/officeDocument/2006/relationships/tags" Target="../tags/tag341.xml"/><Relationship Id="rId4" Type="http://schemas.openxmlformats.org/officeDocument/2006/relationships/tags" Target="../tags/tag342.xml"/><Relationship Id="rId5" Type="http://schemas.openxmlformats.org/officeDocument/2006/relationships/tags" Target="../tags/tag343.xml"/><Relationship Id="rId6" Type="http://schemas.openxmlformats.org/officeDocument/2006/relationships/tags" Target="../tags/tag344.xml"/><Relationship Id="rId7" Type="http://schemas.openxmlformats.org/officeDocument/2006/relationships/tags" Target="../tags/tag345.xml"/><Relationship Id="rId8" Type="http://schemas.openxmlformats.org/officeDocument/2006/relationships/tags" Target="../tags/tag346.xml"/><Relationship Id="rId9" Type="http://schemas.openxmlformats.org/officeDocument/2006/relationships/tags" Target="../tags/tag347.xml"/><Relationship Id="rId10" Type="http://schemas.openxmlformats.org/officeDocument/2006/relationships/tags" Target="../tags/tag348.xml"/><Relationship Id="rId11" Type="http://schemas.openxmlformats.org/officeDocument/2006/relationships/tags" Target="../tags/tag349.xml"/><Relationship Id="rId12" Type="http://schemas.openxmlformats.org/officeDocument/2006/relationships/tags" Target="../tags/tag350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1.xml"/><Relationship Id="rId2" Type="http://schemas.openxmlformats.org/officeDocument/2006/relationships/tags" Target="../tags/tag352.xml"/><Relationship Id="rId3" Type="http://schemas.openxmlformats.org/officeDocument/2006/relationships/tags" Target="../tags/tag353.xml"/><Relationship Id="rId4" Type="http://schemas.openxmlformats.org/officeDocument/2006/relationships/tags" Target="../tags/tag354.xml"/><Relationship Id="rId5" Type="http://schemas.openxmlformats.org/officeDocument/2006/relationships/tags" Target="../tags/tag355.xml"/><Relationship Id="rId6" Type="http://schemas.openxmlformats.org/officeDocument/2006/relationships/tags" Target="../tags/tag356.xml"/><Relationship Id="rId7" Type="http://schemas.openxmlformats.org/officeDocument/2006/relationships/tags" Target="../tags/tag357.xml"/><Relationship Id="rId8" Type="http://schemas.openxmlformats.org/officeDocument/2006/relationships/tags" Target="../tags/tag358.xml"/><Relationship Id="rId9" Type="http://schemas.openxmlformats.org/officeDocument/2006/relationships/tags" Target="../tags/tag359.xml"/><Relationship Id="rId10" Type="http://schemas.openxmlformats.org/officeDocument/2006/relationships/tags" Target="../tags/tag360.xml"/><Relationship Id="rId11" Type="http://schemas.openxmlformats.org/officeDocument/2006/relationships/tags" Target="../tags/tag361.xml"/><Relationship Id="rId12" Type="http://schemas.openxmlformats.org/officeDocument/2006/relationships/tags" Target="../tags/tag362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3.xml"/><Relationship Id="rId2" Type="http://schemas.openxmlformats.org/officeDocument/2006/relationships/tags" Target="../tags/tag364.xml"/><Relationship Id="rId3" Type="http://schemas.openxmlformats.org/officeDocument/2006/relationships/tags" Target="../tags/tag365.xml"/><Relationship Id="rId4" Type="http://schemas.openxmlformats.org/officeDocument/2006/relationships/tags" Target="../tags/tag366.xml"/><Relationship Id="rId5" Type="http://schemas.openxmlformats.org/officeDocument/2006/relationships/tags" Target="../tags/tag367.xml"/><Relationship Id="rId6" Type="http://schemas.openxmlformats.org/officeDocument/2006/relationships/tags" Target="../tags/tag368.xml"/><Relationship Id="rId7" Type="http://schemas.openxmlformats.org/officeDocument/2006/relationships/tags" Target="../tags/tag369.xml"/><Relationship Id="rId8" Type="http://schemas.openxmlformats.org/officeDocument/2006/relationships/tags" Target="../tags/tag370.xml"/><Relationship Id="rId9" Type="http://schemas.openxmlformats.org/officeDocument/2006/relationships/tags" Target="../tags/tag371.xml"/><Relationship Id="rId10" Type="http://schemas.openxmlformats.org/officeDocument/2006/relationships/tags" Target="../tags/tag372.xml"/><Relationship Id="rId11" Type="http://schemas.openxmlformats.org/officeDocument/2006/relationships/tags" Target="../tags/tag373.xml"/><Relationship Id="rId12" Type="http://schemas.openxmlformats.org/officeDocument/2006/relationships/tags" Target="../tags/tag374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tags" Target="../tags/tag387.xml"/><Relationship Id="rId14" Type="http://schemas.openxmlformats.org/officeDocument/2006/relationships/tags" Target="../tags/tag388.xml"/><Relationship Id="rId15" Type="http://schemas.openxmlformats.org/officeDocument/2006/relationships/tags" Target="../tags/tag389.xml"/><Relationship Id="rId16" Type="http://schemas.openxmlformats.org/officeDocument/2006/relationships/tags" Target="../tags/tag390.xml"/><Relationship Id="rId17" Type="http://schemas.openxmlformats.org/officeDocument/2006/relationships/tags" Target="../tags/tag391.xml"/><Relationship Id="rId18" Type="http://schemas.openxmlformats.org/officeDocument/2006/relationships/tags" Target="../tags/tag392.xml"/><Relationship Id="rId19" Type="http://schemas.openxmlformats.org/officeDocument/2006/relationships/tags" Target="../tags/tag393.xml"/><Relationship Id="rId20" Type="http://schemas.openxmlformats.org/officeDocument/2006/relationships/tags" Target="../tags/tag394.xml"/><Relationship Id="rId21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95.xml"/><Relationship Id="rId2" Type="http://schemas.openxmlformats.org/officeDocument/2006/relationships/tags" Target="../tags/tag396.xml"/><Relationship Id="rId3" Type="http://schemas.openxmlformats.org/officeDocument/2006/relationships/tags" Target="../tags/tag397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构建初中教师专业发展的支持机制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xxx,A CLICK TO UNLIMITED POSSIBILITES</a:t>
            </a:r>
            <a:endParaRPr altLang="zh-CN" dirty="0" lang="en-US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矩形: 圆角 31"/>
          <p:cNvSpPr/>
          <p:nvPr>
            <p:custDataLst>
              <p:tags r:id="rId1"/>
            </p:custDataLst>
          </p:nvPr>
        </p:nvSpPr>
        <p:spPr>
          <a:xfrm>
            <a:off x="728345" y="2479040"/>
            <a:ext cx="183261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44" name="任意多边形: 形状 91"/>
          <p:cNvSpPr/>
          <p:nvPr>
            <p:custDataLst>
              <p:tags r:id="rId2"/>
            </p:custDataLst>
          </p:nvPr>
        </p:nvSpPr>
        <p:spPr>
          <a:xfrm flipH="1">
            <a:off x="867410" y="4892040"/>
            <a:ext cx="1482090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弧形 92"/>
          <p:cNvSpPr/>
          <p:nvPr>
            <p:custDataLst>
              <p:tags r:id="rId3"/>
            </p:custDataLst>
          </p:nvPr>
        </p:nvSpPr>
        <p:spPr>
          <a:xfrm rot="10800000" flipH="1">
            <a:off x="2262505" y="4699000"/>
            <a:ext cx="172720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48" name="序号"/>
          <p:cNvSpPr txBox="1"/>
          <p:nvPr>
            <p:custDataLst>
              <p:tags r:id="rId4"/>
            </p:custDataLst>
          </p:nvPr>
        </p:nvSpPr>
        <p:spPr>
          <a:xfrm>
            <a:off x="1767840" y="5029200"/>
            <a:ext cx="58229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01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5"/>
            </p:custDataLst>
          </p:nvPr>
        </p:nvSpPr>
        <p:spPr>
          <a:xfrm>
            <a:off x="901065" y="3348355"/>
            <a:ext cx="1477010" cy="1202055"/>
          </a:xfrm>
          <a:prstGeom prst="rect"/>
          <a:noFill/>
        </p:spPr>
        <p:txBody>
          <a:bodyPr anchor="b" bIns="0" lIns="0" rIns="0" rtlCol="0" tIns="0" wrap="square">
            <a:normAutofit fontScale="9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建立教师专业发展的组织机构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7" name="图片 49" descr="343538343130363b343538383238323b32d1abd5c25fb3c9becd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tretch>
            <a:fillRect/>
          </a:stretch>
        </p:blipFill>
        <p:spPr>
          <a:xfrm>
            <a:off x="899160" y="2993390"/>
            <a:ext cx="431800" cy="431800"/>
          </a:xfrm>
          <a:prstGeom prst="rect"/>
        </p:spPr>
      </p:pic>
      <p:sp>
        <p:nvSpPr>
          <p:cNvPr id="1048852" name="矩形: 圆角 31"/>
          <p:cNvSpPr/>
          <p:nvPr>
            <p:custDataLst>
              <p:tags r:id="rId8"/>
            </p:custDataLst>
          </p:nvPr>
        </p:nvSpPr>
        <p:spPr>
          <a:xfrm>
            <a:off x="5093335" y="2479040"/>
            <a:ext cx="183261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54" name="任意多边形: 形状 91"/>
          <p:cNvSpPr/>
          <p:nvPr>
            <p:custDataLst>
              <p:tags r:id="rId9"/>
            </p:custDataLst>
          </p:nvPr>
        </p:nvSpPr>
        <p:spPr>
          <a:xfrm flipH="1">
            <a:off x="5232400" y="4892040"/>
            <a:ext cx="1482090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6" name="弧形 20"/>
          <p:cNvSpPr/>
          <p:nvPr>
            <p:custDataLst>
              <p:tags r:id="rId10"/>
            </p:custDataLst>
          </p:nvPr>
        </p:nvSpPr>
        <p:spPr>
          <a:xfrm rot="10800000" flipH="1">
            <a:off x="6627495" y="4699000"/>
            <a:ext cx="172720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58" name="序号"/>
          <p:cNvSpPr txBox="1"/>
          <p:nvPr>
            <p:custDataLst>
              <p:tags r:id="rId11"/>
            </p:custDataLst>
          </p:nvPr>
        </p:nvSpPr>
        <p:spPr>
          <a:xfrm>
            <a:off x="6132830" y="5029200"/>
            <a:ext cx="58229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03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60" name="项标题"/>
          <p:cNvSpPr txBox="1"/>
          <p:nvPr>
            <p:custDataLst>
              <p:tags r:id="rId12"/>
            </p:custDataLst>
          </p:nvPr>
        </p:nvSpPr>
        <p:spPr>
          <a:xfrm>
            <a:off x="5266055" y="3348355"/>
            <a:ext cx="1477010" cy="1202055"/>
          </a:xfrm>
          <a:prstGeom prst="rect"/>
          <a:noFill/>
        </p:spPr>
        <p:txBody>
          <a:bodyPr anchor="b" bIns="0" lIns="0" rIns="0" rtlCol="0" tIns="0" wrap="square">
            <a:normAutofit fontScale="9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加强教师专业发展的资源支持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9" name="图片 50" descr="343538343130363b343538383332393bbbf0bcfd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5265420" y="2993390"/>
            <a:ext cx="431800" cy="431800"/>
          </a:xfrm>
          <a:prstGeom prst="rect"/>
        </p:spPr>
      </p:pic>
      <p:sp>
        <p:nvSpPr>
          <p:cNvPr id="1048862" name="矩形: 圆角 31"/>
          <p:cNvSpPr/>
          <p:nvPr>
            <p:custDataLst>
              <p:tags r:id="rId15"/>
            </p:custDataLst>
          </p:nvPr>
        </p:nvSpPr>
        <p:spPr>
          <a:xfrm>
            <a:off x="2910840" y="2479040"/>
            <a:ext cx="183261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64" name="任意多边形: 形状 91"/>
          <p:cNvSpPr/>
          <p:nvPr>
            <p:custDataLst>
              <p:tags r:id="rId16"/>
            </p:custDataLst>
          </p:nvPr>
        </p:nvSpPr>
        <p:spPr>
          <a:xfrm flipH="1">
            <a:off x="3049905" y="4892040"/>
            <a:ext cx="1482090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6" name="弧形 12"/>
          <p:cNvSpPr/>
          <p:nvPr>
            <p:custDataLst>
              <p:tags r:id="rId17"/>
            </p:custDataLst>
          </p:nvPr>
        </p:nvSpPr>
        <p:spPr>
          <a:xfrm rot="10800000" flipH="1">
            <a:off x="4445000" y="4699000"/>
            <a:ext cx="172720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8"/>
            </p:custDataLst>
          </p:nvPr>
        </p:nvSpPr>
        <p:spPr>
          <a:xfrm>
            <a:off x="3950335" y="5029200"/>
            <a:ext cx="58229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02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70" name="项标题"/>
          <p:cNvSpPr txBox="1"/>
          <p:nvPr>
            <p:custDataLst>
              <p:tags r:id="rId19"/>
            </p:custDataLst>
          </p:nvPr>
        </p:nvSpPr>
        <p:spPr>
          <a:xfrm>
            <a:off x="3083560" y="3348355"/>
            <a:ext cx="1477010" cy="1202055"/>
          </a:xfrm>
          <a:prstGeom prst="rect"/>
          <a:noFill/>
        </p:spPr>
        <p:txBody>
          <a:bodyPr anchor="b" bIns="0" lIns="0" rIns="0" rtlCol="0" tIns="0" wrap="square">
            <a:normAutofit fontScale="9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完善教师专业发展的制度保障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1" name="图片 51" descr="343538343130363b343538383330333bb6d4bbb0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xmlns:r="http://schemas.openxmlformats.org/officeDocument/2006/relationships" r:embed="rId21" cstate="print"/>
          <a:stretch>
            <a:fillRect/>
          </a:stretch>
        </p:blipFill>
        <p:spPr>
          <a:xfrm>
            <a:off x="3082290" y="2993390"/>
            <a:ext cx="431800" cy="431800"/>
          </a:xfrm>
          <a:prstGeom prst="rect"/>
        </p:spPr>
      </p:pic>
      <p:sp>
        <p:nvSpPr>
          <p:cNvPr id="1048872" name="矩形: 圆角 31"/>
          <p:cNvSpPr/>
          <p:nvPr>
            <p:custDataLst>
              <p:tags r:id="rId22"/>
            </p:custDataLst>
          </p:nvPr>
        </p:nvSpPr>
        <p:spPr>
          <a:xfrm>
            <a:off x="7275830" y="2479040"/>
            <a:ext cx="183261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74" name="任意多边形: 形状 91"/>
          <p:cNvSpPr/>
          <p:nvPr>
            <p:custDataLst>
              <p:tags r:id="rId23"/>
            </p:custDataLst>
          </p:nvPr>
        </p:nvSpPr>
        <p:spPr>
          <a:xfrm flipH="1">
            <a:off x="7414895" y="4892040"/>
            <a:ext cx="1482090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6" name="弧形 28"/>
          <p:cNvSpPr/>
          <p:nvPr>
            <p:custDataLst>
              <p:tags r:id="rId24"/>
            </p:custDataLst>
          </p:nvPr>
        </p:nvSpPr>
        <p:spPr>
          <a:xfrm rot="10800000" flipH="1">
            <a:off x="8809990" y="4699000"/>
            <a:ext cx="172720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78" name="序号"/>
          <p:cNvSpPr txBox="1"/>
          <p:nvPr>
            <p:custDataLst>
              <p:tags r:id="rId25"/>
            </p:custDataLst>
          </p:nvPr>
        </p:nvSpPr>
        <p:spPr>
          <a:xfrm>
            <a:off x="8315325" y="5029200"/>
            <a:ext cx="58229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04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26"/>
            </p:custDataLst>
          </p:nvPr>
        </p:nvSpPr>
        <p:spPr>
          <a:xfrm>
            <a:off x="7448550" y="3348355"/>
            <a:ext cx="1477010" cy="1202055"/>
          </a:xfrm>
          <a:prstGeom prst="rect"/>
          <a:noFill/>
        </p:spPr>
        <p:txBody>
          <a:bodyPr anchor="b" bIns="0" lIns="0" rIns="0" rtlCol="0" tIns="0" wrap="square">
            <a:normAutofit fontScale="9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提升教师专业发展的个体动力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3" name="图片 52" descr="343538343130363b343538383334303bccf5d0cecdbc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xmlns:r="http://schemas.openxmlformats.org/officeDocument/2006/relationships" r:embed="rId28" cstate="print"/>
          <a:stretch>
            <a:fillRect/>
          </a:stretch>
        </p:blipFill>
        <p:spPr>
          <a:xfrm>
            <a:off x="7448550" y="2993390"/>
            <a:ext cx="431800" cy="431800"/>
          </a:xfrm>
          <a:prstGeom prst="rect"/>
        </p:spPr>
      </p:pic>
      <p:sp>
        <p:nvSpPr>
          <p:cNvPr id="1048882" name="矩形: 圆角 31"/>
          <p:cNvSpPr/>
          <p:nvPr>
            <p:custDataLst>
              <p:tags r:id="rId29"/>
            </p:custDataLst>
          </p:nvPr>
        </p:nvSpPr>
        <p:spPr>
          <a:xfrm>
            <a:off x="9458325" y="2479040"/>
            <a:ext cx="183261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84" name="任意多边形: 形状 91"/>
          <p:cNvSpPr/>
          <p:nvPr>
            <p:custDataLst>
              <p:tags r:id="rId30"/>
            </p:custDataLst>
          </p:nvPr>
        </p:nvSpPr>
        <p:spPr>
          <a:xfrm flipH="1">
            <a:off x="9597390" y="4892040"/>
            <a:ext cx="1482090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6" name="弧形 35"/>
          <p:cNvSpPr/>
          <p:nvPr>
            <p:custDataLst>
              <p:tags r:id="rId31"/>
            </p:custDataLst>
          </p:nvPr>
        </p:nvSpPr>
        <p:spPr>
          <a:xfrm rot="10800000" flipH="1">
            <a:off x="10992485" y="4699000"/>
            <a:ext cx="172720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88" name="序号"/>
          <p:cNvSpPr txBox="1"/>
          <p:nvPr>
            <p:custDataLst>
              <p:tags r:id="rId32"/>
            </p:custDataLst>
          </p:nvPr>
        </p:nvSpPr>
        <p:spPr>
          <a:xfrm>
            <a:off x="10497185" y="5029200"/>
            <a:ext cx="58229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05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90" name="项标题"/>
          <p:cNvSpPr txBox="1"/>
          <p:nvPr>
            <p:custDataLst>
              <p:tags r:id="rId33"/>
            </p:custDataLst>
          </p:nvPr>
        </p:nvSpPr>
        <p:spPr>
          <a:xfrm>
            <a:off x="9631045" y="3348355"/>
            <a:ext cx="1477010" cy="1202055"/>
          </a:xfrm>
          <a:prstGeom prst="rect"/>
          <a:noFill/>
        </p:spPr>
        <p:txBody>
          <a:bodyPr anchor="b" bIns="0" lIns="0" rIns="0" rtlCol="0" tIns="0" wrap="square">
            <a:normAutofit fontScale="9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营造教师专业发展的文化氛围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5" name="图片 53" descr="32313538333630393b32313538333732303bcad5b2d8bfceb3cc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xmlns:r="http://schemas.openxmlformats.org/officeDocument/2006/relationships" r:embed="rId35" cstate="print"/>
          <a:stretch>
            <a:fillRect/>
          </a:stretch>
        </p:blipFill>
        <p:spPr>
          <a:xfrm>
            <a:off x="9631680" y="2992755"/>
            <a:ext cx="431800" cy="431800"/>
          </a:xfrm>
          <a:prstGeom prst="rect"/>
        </p:spPr>
      </p:pic>
      <p:sp>
        <p:nvSpPr>
          <p:cNvPr id="1048892" name="标题"/>
          <p:cNvSpPr>
            <a:spLocks noGrp="1"/>
          </p:cNvSpPr>
          <p:nvPr>
            <p:ph type="title"/>
            <p:custDataLst>
              <p:tags r:id="rId36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94" name="副标题"/>
          <p:cNvSpPr>
            <a:spLocks noGrp="1"/>
          </p:cNvSpPr>
          <p:nvPr>
            <p:ph type="body" idx="1"/>
            <p:custDataLst>
              <p:tags r:id="rId37"/>
            </p:custDataLst>
          </p:nvPr>
        </p:nvSpPr>
        <p:spPr/>
        <p:txBody>
          <a:bodyPr/>
          <a:p>
            <a:r>
              <a:rPr altLang="en-US" dirty="0" lang="zh-CN"/>
              <a:t>CONTENTS</a:t>
            </a:r>
            <a:endParaRPr altLang="en-US" dirty="0" lang="zh-CN"/>
          </a:p>
        </p:txBody>
      </p:sp>
    </p:spTree>
    <p:custDataLst>
      <p:tags r:id="rId3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建立教师专业发展的组织机构</a:t>
            </a:r>
            <a:endParaRPr altLang="en-US" dirty="0" lang="zh-CN"/>
          </a:p>
        </p:txBody>
      </p:sp>
      <p:sp>
        <p:nvSpPr>
          <p:cNvPr id="104894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成立教师专业发展委员会</a:t>
            </a:r>
            <a:endParaRPr altLang="en-US" lang="zh-CN"/>
          </a:p>
        </p:txBody>
      </p:sp>
      <p:sp>
        <p:nvSpPr>
          <p:cNvPr id="104901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1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1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1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1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2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2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2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2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2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3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3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3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3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3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4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4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4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4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委员会的职责：制定教师专业发展计划，组织开展相关活动，提供资源支持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委员会的运行机制：定期召开会议，评估教师专业发展情况，调整发展计划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委员会的组织架构：分为校级、年级和学科三个层级，各层级职责明确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委员会的成员：由校内优秀教师、学科专家、教育管理者等组成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制定教师专业发展计划</a:t>
            </a:r>
            <a:endParaRPr altLang="en-US" lang="zh-CN"/>
          </a:p>
        </p:txBody>
      </p:sp>
      <p:sp>
        <p:nvSpPr>
          <p:cNvPr id="104909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目的：明确教师专业发展的目标与方向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9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内容：涵盖教育教学、科研、学术等方面的能力提升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0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实施：制定具体的培训、交流、实践等计划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0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评估：对教师专业发展计划的执行情况进行定期评估与调整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组织专业培训和交流活动</a:t>
            </a:r>
            <a:endParaRPr altLang="en-US" lang="zh-CN"/>
          </a:p>
        </p:txBody>
      </p:sp>
      <p:sp>
        <p:nvSpPr>
          <p:cNvPr id="104915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定期组织专业培训，提升教师的教育教学能力。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开展校际交流活动，分享教学经验和教学方法。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鼓励教师参加学术研讨会，了解学科前沿动态。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搭建线上交流平台，方便教师随时交流学习心得。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评估教师专业发展成果</a:t>
            </a:r>
            <a:endParaRPr altLang="en-US" lang="zh-CN"/>
          </a:p>
        </p:txBody>
      </p:sp>
      <p:sp>
        <p:nvSpPr>
          <p:cNvPr id="104921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鼓励教师自我评估，提高教师的自我认知和自我管理能力。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定期评估教师专业发展成果，确保教师专业发展支持机制的有效性。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建立教师专业发展成果评估标准，明确评估指标和评估方法。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建立教师专业发展成果评估反馈机制，及时调整和完善支持机制。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完善教师专业发展的制度保障</a:t>
            </a:r>
            <a:endParaRPr altLang="en-US" dirty="0" lang="zh-CN"/>
          </a:p>
        </p:txBody>
      </p:sp>
      <p:sp>
        <p:nvSpPr>
          <p:cNvPr id="10492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制定教师专业标准</a:t>
            </a:r>
            <a:endParaRPr altLang="en-US" lang="zh-CN"/>
          </a:p>
        </p:txBody>
      </p:sp>
      <p:sp>
        <p:nvSpPr>
          <p:cNvPr id="104934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4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4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5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5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制定科学的教师评价机制，激发教师的专业发展动力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5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鼓励教师参与专业发展活动，提高教师的实践能力和创新精神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6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制定教师专业标准，明确教师专业发展的目标与要求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6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建立完善的教师培训体系，提高教师的专业素养和教学能力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建立教师职级制度</a:t>
            </a:r>
            <a:endParaRPr altLang="en-US" lang="zh-CN"/>
          </a:p>
        </p:txBody>
      </p:sp>
      <p:sp>
        <p:nvSpPr>
          <p:cNvPr id="104940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0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目的：激发教师专业发展的动力和积极性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0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0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内容：根据教师的专业素养、教育教学能力和业绩表现，设立不同级别的职级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1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1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作用：促进教师专业成长，提高教育教学质量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1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2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实施方式：制定职级评定标准、评审程序和评审委员会，定期进行职级评定和晋升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完善教师评价机制</a:t>
            </a:r>
            <a:endParaRPr altLang="en-US" lang="zh-CN"/>
          </a:p>
        </p:txBody>
      </p:sp>
      <p:sp>
        <p:nvSpPr>
          <p:cNvPr id="104946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6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6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7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7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鼓励教师自我评价和同行评价，促进教师之间的交流与合作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7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将评价结果与教师的职业发展相结合，为教师提供有针对性的反馈和建议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8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建立科学的教师评价体系，注重过程评价和结果评价的有机结合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8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制定明确的评价标准，确保评价的公正性和客观性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落实教师福利待遇</a:t>
            </a:r>
            <a:endParaRPr altLang="en-US" lang="zh-CN"/>
          </a:p>
        </p:txBody>
      </p:sp>
      <p:sp>
        <p:nvSpPr>
          <p:cNvPr id="104952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完善教师工资制度，确保教师工资水平不低于公务员。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落实教师住房补贴、住房公积金等政策，为教师提供良好的住房条件。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4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完善教师培训制度，提高教师的专业素养和教育教学能力。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建立健全教师社会保障制度，提高教师的医疗、养老等保障水平。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加强教师专业发展的资源支持</a:t>
            </a:r>
            <a:endParaRPr altLang="en-US" dirty="0" lang="zh-CN"/>
          </a:p>
        </p:txBody>
      </p:sp>
      <p:sp>
        <p:nvSpPr>
          <p:cNvPr id="104959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提供专业书籍和教学资源</a:t>
            </a:r>
            <a:endParaRPr altLang="en-US" lang="zh-CN"/>
          </a:p>
        </p:txBody>
      </p:sp>
      <p:sp>
        <p:nvSpPr>
          <p:cNvPr id="104965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建立教师专业发展图书馆，提供丰富的教育类专业书籍和教学资源。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定期更新和扩充图书馆藏书，确保教师能够获取最新的教育理念和教学方法。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鼓励教师利用图书馆资源进行自主学习和进修，提高自身专业素养。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开展教师阅读分享活动，促进教师之间的交流和学习，共同成长。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建设教师专业发展平台</a:t>
            </a:r>
            <a:endParaRPr altLang="en-US" lang="zh-CN"/>
          </a:p>
        </p:txBody>
      </p:sp>
      <p:sp>
        <p:nvSpPr>
          <p:cNvPr id="104970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平台提供丰富的在线课程和学习资源，满足教师个性化需求。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平台具备在线学习、交流互动、成果展示等功能，促进教师专业成长。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平台定期组织线上线下相结合的培训活动，提升教师教育教学能力。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平台建立完善的评价机制，对教师专业发展进行跟踪评估和反馈指导。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加强教师科研支持</a:t>
            </a:r>
            <a:endParaRPr altLang="en-US" lang="zh-CN"/>
          </a:p>
        </p:txBody>
      </p:sp>
      <p:sp>
        <p:nvSpPr>
          <p:cNvPr id="104976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设立教师科研专项基金，为教师开展科研提供经费支持。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定期举办教师科研成果交流会，促进教师之间的合作与共同进步。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8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鼓励教师参与国内外学术交流活动，提升教师的学术水平和影响力。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加强与高校、研究机构的合作，共享科研资源和成果。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促进教师跨学科交流与合作</a:t>
            </a:r>
            <a:endParaRPr altLang="en-US" lang="zh-CN"/>
          </a:p>
        </p:txBody>
      </p:sp>
      <p:sp>
        <p:nvSpPr>
          <p:cNvPr id="104983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建立教师跨学科交流平台，鼓励教师分享教学经验和教学资源。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组织跨学科教学研讨活动，促进教师之间的合作与共同进步。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加强学科之间的联系与整合，提高教师的综合素质和教学能力。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鼓励教师参与跨学科项目和课题研究，提升教师的学术水平和创新能力。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提升教师专业发展的个体动力</a:t>
            </a:r>
            <a:endParaRPr altLang="en-US" dirty="0" lang="zh-CN"/>
          </a:p>
        </p:txBody>
      </p:sp>
      <p:sp>
        <p:nvSpPr>
          <p:cNvPr id="10498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激发教师的自我发展意识</a:t>
            </a:r>
            <a:endParaRPr altLang="en-US" lang="zh-CN"/>
          </a:p>
        </p:txBody>
      </p:sp>
      <p:sp>
        <p:nvSpPr>
          <p:cNvPr id="104994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培养教师的自我认同感，让他们意识到自身专业发展的重要性。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鼓励教师反思自己的教学实践，发现自己的不足并寻求改进。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激发教师的内在动机，让他们主动地寻求专业发展机会。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培养教师的自主发展能力，让他们能够独立地制定个人专业发展计划并付诸实践。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培养教师的反思能力</a:t>
            </a:r>
            <a:endParaRPr altLang="en-US" lang="zh-CN"/>
          </a:p>
        </p:txBody>
      </p:sp>
      <p:sp>
        <p:nvSpPr>
          <p:cNvPr id="1050004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反思日记：教师每天记录自己的教学心得和体会，有助于发现教学中的问题并寻找改进方法。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6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观摩教学：通过观摩其他优秀教师的教学过程，对比自己的教学实践，找出自身的不足并借鉴他人的优点。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8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集体研讨：教师们共同探讨教学中遇到的问题，分享教学经验和教学方法，促进共同成长。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0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培训学习：参加专业培训和学习，不断更新教育理念和教学方法，提高自身的教学水平。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鼓励教师开展教学创新</a:t>
            </a:r>
            <a:endParaRPr altLang="en-US" lang="zh-CN"/>
          </a:p>
        </p:txBody>
      </p:sp>
      <p:sp>
        <p:nvSpPr>
          <p:cNvPr id="105004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激发教师创新精神，鼓励教师尝试新的教学方法和手段。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05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建立激励机制，对在教学创新方面取得突出成果的教师给予奖励。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06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加强教师培训，提高教师的专业素养和创新能力。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06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营造良好的创新氛围，鼓励教师之间的交流与合作。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增强教师的职业认同感</a:t>
            </a:r>
            <a:endParaRPr altLang="en-US" lang="zh-CN"/>
          </a:p>
        </p:txBody>
      </p:sp>
      <p:sp>
        <p:nvSpPr>
          <p:cNvPr id="105010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了解教师职业的价值和意义，提高教师的自我认知和职业认同感。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鼓励教师参与专业发展活动，提高教师的专业素养和教学能力。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建立良好的师生关系，增强教师的教育责任感和成就感。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关注教师的心理健康和工作压力，提供必要的支持和帮助。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营造教师专业发展的文化氛围</a:t>
            </a:r>
            <a:endParaRPr altLang="en-US" dirty="0" lang="zh-CN"/>
          </a:p>
        </p:txBody>
      </p:sp>
      <p:sp>
        <p:nvSpPr>
          <p:cNvPr id="105015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倡导尊师重教的社会风尚</a:t>
            </a:r>
            <a:endParaRPr altLang="en-US" lang="zh-CN"/>
          </a:p>
        </p:txBody>
      </p:sp>
      <p:sp>
        <p:nvSpPr>
          <p:cNvPr id="105021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提升教师的社会地位，增强教师的职业荣誉感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22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鼓励社会各界支持教育事业，尊重教师的劳动成果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22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加强媒体宣传，传播优秀教师的先进事迹和感人故事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23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引导家庭、学校和社区共同营造尊师重教的良好氛围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强化学校内部的团队建设</a:t>
            </a:r>
            <a:endParaRPr altLang="en-US" lang="zh-CN"/>
          </a:p>
        </p:txBody>
      </p:sp>
      <p:sp>
        <p:nvSpPr>
          <p:cNvPr id="105027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7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7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建立教师合作机制，鼓励教师之间的合作与交流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8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8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培养教师的团队精神，增强教师的归属感和凝聚力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8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9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开展教师团队活动，增进教师之间的了解和信任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9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9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建立教师评价机制，鼓励教师之间的互评与自评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鼓励教师之间的合作与分享</a:t>
            </a:r>
            <a:endParaRPr altLang="en-US" lang="zh-CN"/>
          </a:p>
        </p:txBody>
      </p:sp>
      <p:sp>
        <p:nvSpPr>
          <p:cNvPr id="105033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3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3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鼓励教师之间的合作与分享，共同提高教学水平。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4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4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建立教师专业发展共同体，促进教师之间的交流与学习。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4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5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倡导开放、包容、创新的文化氛围，激发教师的创造力和创新精神。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5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5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定期组织教师进行专业培训和学习，提升教师的专业素养和技能水平。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提升教师的社会责任感和荣誉感</a:t>
            </a:r>
            <a:endParaRPr altLang="en-US" lang="zh-CN"/>
          </a:p>
        </p:txBody>
      </p:sp>
      <p:sp>
        <p:nvSpPr>
          <p:cNvPr id="105039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培养教师的教育使命感，让他们意识到自身承担的社会责任。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表彰优秀教师，提升教师的荣誉感，激发他们的工作热情。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1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2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2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2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2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2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建立教师评价机制，让教师的工作得到认可和尊重。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鼓励教师参与社会公益活动，增强他们的社会责任感。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6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047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77"/>
  <p:tag name="KSO_WM_SPECIAL_SOURCE" val="bdnull"/>
  <p:tag name="KSO_WM_TEMPLATE_THUMBS_INDEX" val="1、9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77_1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单击此处 添加文档标题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77_1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92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77_1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汇报人：WPS"/>
</p:tagLst>
</file>

<file path=ppt/tags/tag93.xml><?xml version="1.0" encoding="utf-8"?>
<p:tagLst xmlns:p="http://schemas.openxmlformats.org/presentationml/2006/main">
  <p:tag name="KSO_WM_SLIDE_ID" val="custom2023097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77"/>
  <p:tag name="KSO_WM_SLIDE_LAYOUT" val="a_b_f"/>
  <p:tag name="KSO_WM_SLIDE_LAYOUT_CNT" val="1_1_1"/>
  <p:tag name="KSO_WM_SLIDE_TYPE" val="title"/>
  <p:tag name="KSO_WM_SLIDE_SUBTYPE" val="pureTxt"/>
  <p:tag name="KSO_WM_SPECIAL_SOURCE" val="bdnull"/>
  <p:tag name="KSO_WM_TEMPLATE_THUMBS_INDEX" val="1、9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1_1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1_3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1_4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1_4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77_5*l_h_i*1_1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77_5*l_h_a*1_1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x*1_1_1"/>
  <p:tag name="KSO_WM_TEMPLATE_CATEGORY" val="custom"/>
  <p:tag name="KSO_WM_TEMPLATE_INDEX" val="20230977"/>
  <p:tag name="KSO_WM_UNIT_LAYERLEVEL" val="1_1_1"/>
  <p:tag name="KSO_WM_TAG_VERSION" val="1.0"/>
  <p:tag name="KSO_WM_UNIT_VALUE" val="120*120"/>
  <p:tag name="KSO_WM_DIAGRAM_GROUP_CODE" val="l1-1"/>
  <p:tag name="KSO_WM_UNIT_TYPE" val="l_h_x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3_1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3_3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3_4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3_4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77_5*l_h_i*1_3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77_5*l_h_a*1_3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x*1_3_1"/>
  <p:tag name="KSO_WM_TEMPLATE_CATEGORY" val="custom"/>
  <p:tag name="KSO_WM_TEMPLATE_INDEX" val="20230977"/>
  <p:tag name="KSO_WM_UNIT_LAYERLEVEL" val="1_1_1"/>
  <p:tag name="KSO_WM_TAG_VERSION" val="1.0"/>
  <p:tag name="KSO_WM_UNIT_VALUE" val="120*120"/>
  <p:tag name="KSO_WM_DIAGRAM_GROUP_CODE" val="l1-1"/>
  <p:tag name="KSO_WM_UNIT_TYPE" val="l_h_x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2_1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2_3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2_4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2_4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77_5*l_h_i*1_2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77_5*l_h_a*1_2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x*1_2_1"/>
  <p:tag name="KSO_WM_TEMPLATE_CATEGORY" val="custom"/>
  <p:tag name="KSO_WM_TEMPLATE_INDEX" val="20230977"/>
  <p:tag name="KSO_WM_UNIT_LAYERLEVEL" val="1_1_1"/>
  <p:tag name="KSO_WM_TAG_VERSION" val="1.0"/>
  <p:tag name="KSO_WM_UNIT_VALUE" val="120*120"/>
  <p:tag name="KSO_WM_DIAGRAM_GROUP_CODE" val="l1-1"/>
  <p:tag name="KSO_WM_UNIT_TYPE" val="l_h_x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4_1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4_3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4_4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4_4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77_5*l_h_i*1_4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77_5*l_h_a*1_4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x*1_4_1"/>
  <p:tag name="KSO_WM_TEMPLATE_CATEGORY" val="custom"/>
  <p:tag name="KSO_WM_TEMPLATE_INDEX" val="20230977"/>
  <p:tag name="KSO_WM_UNIT_LAYERLEVEL" val="1_1_1"/>
  <p:tag name="KSO_WM_TAG_VERSION" val="1.0"/>
  <p:tag name="KSO_WM_UNIT_VALUE" val="120*120"/>
  <p:tag name="KSO_WM_DIAGRAM_GROUP_CODE" val="l1-1"/>
  <p:tag name="KSO_WM_UNIT_TYPE" val="l_h_x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5_1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5_3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5_4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5_4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77_5*l_h_i*1_5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77_5*l_h_a*1_5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x*1_5_1"/>
  <p:tag name="KSO_WM_TEMPLATE_CATEGORY" val="custom"/>
  <p:tag name="KSO_WM_TEMPLATE_INDEX" val="20230977"/>
  <p:tag name="KSO_WM_UNIT_LAYERLEVEL" val="1_1_1"/>
  <p:tag name="KSO_WM_TAG_VERSION" val="1.0"/>
  <p:tag name="KSO_WM_UNIT_VALUE" val="120*120"/>
  <p:tag name="KSO_WM_DIAGRAM_GROUP_CODE" val="l1-1"/>
  <p:tag name="KSO_WM_UNIT_TYPE" val="l_h_x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5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5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26.xml><?xml version="1.0" encoding="utf-8"?>
<p:tagLst xmlns:p="http://schemas.openxmlformats.org/presentationml/2006/main">
  <p:tag name="KSO_WM_SLIDE_ID" val="custom20230977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77"/>
  <p:tag name="KSO_WM_SLIDE_LAYOUT" val="a_b_l"/>
  <p:tag name="KSO_WM_SLIDE_LAYOUT_CNT" val="1_1_1"/>
  <p:tag name="KSO_WM_SLIDE_TYPE" val="contents"/>
  <p:tag name="KSO_WM_SLIDE_SUBTYPE" val="diag"/>
  <p:tag name="KSO_WM_SPECIAL_SOURCE" val="bdnull"/>
  <p:tag name="KSO_WM_DIAGRAM_GROUP_CODE" val="l1-1"/>
  <p:tag name="KSO_WM_SLIDE_DIAGTYPE" val="l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29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0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201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5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260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0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303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3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338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9"/>
  <p:tag name="KSO_WM_UNIT_TYPE" val="f"/>
  <p:tag name="KSO_WM_UNIT_INDEX" val="1"/>
  <p:tag name="KSO_WM_UNIT_PRESET_TEXT" val="汇报人：WPS"/>
</p:tagLst>
</file>

<file path=ppt/tags/tag397.xml><?xml version="1.0" encoding="utf-8"?>
<p:tagLst xmlns:p="http://schemas.openxmlformats.org/presentationml/2006/main">
  <p:tag name="KSO_WM_SLIDE_ID" val="custom2023097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77"/>
  <p:tag name="KSO_WM_SLIDE_TYPE" val="endPage"/>
  <p:tag name="KSO_WM_SLIDE_SUBTYPE" val="pureTxt"/>
  <p:tag name="KSO_WM_SLIDE_LAYOUT" val="a_f"/>
  <p:tag name="KSO_WM_SLIDE_LAYOUT_CNT" val="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25">
      <a:dk1>
        <a:srgbClr val="000000"/>
      </a:dk1>
      <a:lt1>
        <a:srgbClr val="FFFFFF"/>
      </a:lt1>
      <a:dk2>
        <a:srgbClr val="03287B"/>
      </a:dk2>
      <a:lt2>
        <a:srgbClr val="F0F6FE"/>
      </a:lt2>
      <a:accent1>
        <a:srgbClr val="7CB8FD"/>
      </a:accent1>
      <a:accent2>
        <a:srgbClr val="2588FC"/>
      </a:accent2>
      <a:accent3>
        <a:srgbClr val="5893FE"/>
      </a:accent3>
      <a:accent4>
        <a:srgbClr val="5DC5FF"/>
      </a:accent4>
      <a:accent5>
        <a:srgbClr val="FF7500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2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2024-01-01T06:38:13Z</dcterms:created>
  <dcterms:modified xsi:type="dcterms:W3CDTF">2024-01-01T06:38:13Z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c651e95a0289415e86256e86bf56875c_21</vt:lpwstr>
  </property>
</Properties>
</file>