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831" r:id="rId1"/>
    <p:sldMasterId id="2147485868" r:id="rId2"/>
  </p:sldMasterIdLst>
  <p:notesMasterIdLst>
    <p:notesMasterId r:id="rId3"/>
  </p:notesMasterIdLst>
  <p:sldIdLst>
    <p:sldId id="1261" r:id="rId4"/>
    <p:sldId id="1266" r:id="rId5"/>
    <p:sldId id="1270" r:id="rId6"/>
    <p:sldId id="1273" r:id="rId7"/>
    <p:sldId id="1279" r:id="rId9"/>
    <p:sldId id="1282" r:id="rId10"/>
    <p:sldId id="1285" r:id="rId11"/>
    <p:sldId id="1291" r:id="rId13"/>
    <p:sldId id="1294" r:id="rId14"/>
    <p:sldId id="1297" r:id="rId15"/>
    <p:sldId id="1300" r:id="rId16"/>
    <p:sldId id="1303" r:id="rId17"/>
    <p:sldId id="1309" r:id="rId19"/>
    <p:sldId id="1312" r:id="rId20"/>
    <p:sldId id="1315" r:id="rId21"/>
    <p:sldId id="1318" r:id="rId22"/>
    <p:sldId id="1321" r:id="rId23"/>
    <p:sldId id="1324" r:id="rId24"/>
    <p:sldId id="1330" r:id="rId26"/>
    <p:sldId id="1333" r:id="rId27"/>
    <p:sldId id="1336" r:id="rId28"/>
    <p:sldId id="1339" r:id="rId29"/>
    <p:sldId id="1342" r:id="rId30"/>
    <p:sldId id="1345" r:id="rId31"/>
    <p:sldId id="1351" r:id="rId33"/>
    <p:sldId id="1354" r:id="rId34"/>
    <p:sldId id="1357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832" r:id="rId1"/>
    <p:sldLayoutId id="2147485833" r:id="rId2"/>
    <p:sldLayoutId id="2147485834" r:id="rId3"/>
    <p:sldLayoutId id="2147485835" r:id="rId4"/>
    <p:sldLayoutId id="2147485836" r:id="rId5"/>
    <p:sldLayoutId id="2147485837" r:id="rId6"/>
    <p:sldLayoutId id="2147485838" r:id="rId7"/>
    <p:sldLayoutId id="2147485839" r:id="rId8"/>
    <p:sldLayoutId id="2147485840" r:id="rId9"/>
    <p:sldLayoutId id="2147485841" r:id="rId10"/>
    <p:sldLayoutId id="214748584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869" r:id="rId1"/>
    <p:sldLayoutId id="2147485870" r:id="rId2"/>
    <p:sldLayoutId id="2147485871" r:id="rId3"/>
    <p:sldLayoutId id="2147485872" r:id="rId4"/>
    <p:sldLayoutId id="2147485873" r:id="rId5"/>
    <p:sldLayoutId id="2147485874" r:id="rId6"/>
    <p:sldLayoutId id="2147485875" r:id="rId7"/>
    <p:sldLayoutId id="2147485876" r:id="rId8"/>
    <p:sldLayoutId id="2147485877" r:id="rId9"/>
    <p:sldLayoutId id="2147485878" r:id="rId10"/>
    <p:sldLayoutId id="214748587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tags" Target="../tags/tag746.xml"/><Relationship Id="rId14" Type="http://schemas.openxmlformats.org/officeDocument/2006/relationships/tags" Target="../tags/tag747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8.xml"/><Relationship Id="rId2" Type="http://schemas.openxmlformats.org/officeDocument/2006/relationships/tags" Target="../tags/tag749.xml"/><Relationship Id="rId3" Type="http://schemas.openxmlformats.org/officeDocument/2006/relationships/tags" Target="../tags/tag750.xml"/><Relationship Id="rId4" Type="http://schemas.openxmlformats.org/officeDocument/2006/relationships/tags" Target="../tags/tag751.xml"/><Relationship Id="rId5" Type="http://schemas.openxmlformats.org/officeDocument/2006/relationships/tags" Target="../tags/tag752.xml"/><Relationship Id="rId6" Type="http://schemas.openxmlformats.org/officeDocument/2006/relationships/tags" Target="../tags/tag753.xml"/><Relationship Id="rId7" Type="http://schemas.openxmlformats.org/officeDocument/2006/relationships/tags" Target="../tags/tag754.xml"/><Relationship Id="rId8" Type="http://schemas.openxmlformats.org/officeDocument/2006/relationships/tags" Target="../tags/tag755.xml"/><Relationship Id="rId9" Type="http://schemas.openxmlformats.org/officeDocument/2006/relationships/tags" Target="../tags/tag756.xml"/><Relationship Id="rId10" Type="http://schemas.openxmlformats.org/officeDocument/2006/relationships/tags" Target="../tags/tag757.xml"/><Relationship Id="rId11" Type="http://schemas.openxmlformats.org/officeDocument/2006/relationships/tags" Target="../tags/tag758.xml"/><Relationship Id="rId12" Type="http://schemas.openxmlformats.org/officeDocument/2006/relationships/tags" Target="../tags/tag75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60.xml"/><Relationship Id="rId2" Type="http://schemas.openxmlformats.org/officeDocument/2006/relationships/tags" Target="../tags/tag761.xml"/><Relationship Id="rId3" Type="http://schemas.openxmlformats.org/officeDocument/2006/relationships/tags" Target="../tags/tag762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63.xml"/><Relationship Id="rId2" Type="http://schemas.openxmlformats.org/officeDocument/2006/relationships/tags" Target="../tags/tag764.xml"/><Relationship Id="rId3" Type="http://schemas.openxmlformats.org/officeDocument/2006/relationships/tags" Target="../tags/tag765.xml"/><Relationship Id="rId4" Type="http://schemas.openxmlformats.org/officeDocument/2006/relationships/tags" Target="../tags/tag766.xml"/><Relationship Id="rId5" Type="http://schemas.openxmlformats.org/officeDocument/2006/relationships/tags" Target="../tags/tag767.xml"/><Relationship Id="rId6" Type="http://schemas.openxmlformats.org/officeDocument/2006/relationships/tags" Target="../tags/tag768.xml"/><Relationship Id="rId7" Type="http://schemas.openxmlformats.org/officeDocument/2006/relationships/tags" Target="../tags/tag769.xml"/><Relationship Id="rId8" Type="http://schemas.openxmlformats.org/officeDocument/2006/relationships/tags" Target="../tags/tag770.xml"/><Relationship Id="rId9" Type="http://schemas.openxmlformats.org/officeDocument/2006/relationships/tags" Target="../tags/tag771.xml"/><Relationship Id="rId10" Type="http://schemas.openxmlformats.org/officeDocument/2006/relationships/tags" Target="../tags/tag772.xml"/><Relationship Id="rId11" Type="http://schemas.openxmlformats.org/officeDocument/2006/relationships/tags" Target="../tags/tag773.xml"/><Relationship Id="rId12" Type="http://schemas.openxmlformats.org/officeDocument/2006/relationships/tags" Target="../tags/tag774.xml"/><Relationship Id="rId13" Type="http://schemas.openxmlformats.org/officeDocument/2006/relationships/tags" Target="../tags/tag775.xml"/><Relationship Id="rId14" Type="http://schemas.openxmlformats.org/officeDocument/2006/relationships/tags" Target="../tags/tag776.xml"/><Relationship Id="rId15" Type="http://schemas.openxmlformats.org/officeDocument/2006/relationships/tags" Target="../tags/tag777.xml"/><Relationship Id="rId16" Type="http://schemas.openxmlformats.org/officeDocument/2006/relationships/tags" Target="../tags/tag778.xml"/><Relationship Id="rId17" Type="http://schemas.openxmlformats.org/officeDocument/2006/relationships/tags" Target="../tags/tag779.xml"/><Relationship Id="rId18" Type="http://schemas.openxmlformats.org/officeDocument/2006/relationships/tags" Target="../tags/tag780.xml"/><Relationship Id="rId19" Type="http://schemas.openxmlformats.org/officeDocument/2006/relationships/tags" Target="../tags/tag781.xml"/><Relationship Id="rId20" Type="http://schemas.openxmlformats.org/officeDocument/2006/relationships/tags" Target="../tags/tag782.xml"/><Relationship Id="rId21" Type="http://schemas.openxmlformats.org/officeDocument/2006/relationships/tags" Target="../tags/tag783.xml"/><Relationship Id="rId22" Type="http://schemas.openxmlformats.org/officeDocument/2006/relationships/tags" Target="../tags/tag784.xml"/><Relationship Id="rId23" Type="http://schemas.openxmlformats.org/officeDocument/2006/relationships/tags" Target="../tags/tag785.xml"/><Relationship Id="rId24" Type="http://schemas.openxmlformats.org/officeDocument/2006/relationships/tags" Target="../tags/tag786.xml"/><Relationship Id="rId25" Type="http://schemas.openxmlformats.org/officeDocument/2006/relationships/tags" Target="../tags/tag787.xml"/><Relationship Id="rId26" Type="http://schemas.openxmlformats.org/officeDocument/2006/relationships/tags" Target="../tags/tag788.xml"/><Relationship Id="rId27" Type="http://schemas.openxmlformats.org/officeDocument/2006/relationships/tags" Target="../tags/tag789.xml"/><Relationship Id="rId28" Type="http://schemas.openxmlformats.org/officeDocument/2006/relationships/tags" Target="../tags/tag790.xml"/><Relationship Id="rId29" Type="http://schemas.openxmlformats.org/officeDocument/2006/relationships/tags" Target="../tags/tag791.xml"/><Relationship Id="rId30" Type="http://schemas.openxmlformats.org/officeDocument/2006/relationships/tags" Target="../tags/tag792.xml"/><Relationship Id="rId3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93.xml"/><Relationship Id="rId2" Type="http://schemas.openxmlformats.org/officeDocument/2006/relationships/tags" Target="../tags/tag794.xml"/><Relationship Id="rId3" Type="http://schemas.openxmlformats.org/officeDocument/2006/relationships/tags" Target="../tags/tag795.xml"/><Relationship Id="rId4" Type="http://schemas.openxmlformats.org/officeDocument/2006/relationships/tags" Target="../tags/tag796.xml"/><Relationship Id="rId5" Type="http://schemas.openxmlformats.org/officeDocument/2006/relationships/tags" Target="../tags/tag797.xml"/><Relationship Id="rId6" Type="http://schemas.openxmlformats.org/officeDocument/2006/relationships/tags" Target="../tags/tag798.xml"/><Relationship Id="rId7" Type="http://schemas.openxmlformats.org/officeDocument/2006/relationships/tags" Target="../tags/tag799.xml"/><Relationship Id="rId8" Type="http://schemas.openxmlformats.org/officeDocument/2006/relationships/tags" Target="../tags/tag800.xml"/><Relationship Id="rId9" Type="http://schemas.openxmlformats.org/officeDocument/2006/relationships/tags" Target="../tags/tag801.xml"/><Relationship Id="rId10" Type="http://schemas.openxmlformats.org/officeDocument/2006/relationships/tags" Target="../tags/tag802.xml"/><Relationship Id="rId11" Type="http://schemas.openxmlformats.org/officeDocument/2006/relationships/tags" Target="../tags/tag803.xml"/><Relationship Id="rId12" Type="http://schemas.openxmlformats.org/officeDocument/2006/relationships/tags" Target="../tags/tag804.xml"/><Relationship Id="rId13" Type="http://schemas.openxmlformats.org/officeDocument/2006/relationships/tags" Target="../tags/tag805.xml"/><Relationship Id="rId14" Type="http://schemas.openxmlformats.org/officeDocument/2006/relationships/tags" Target="../tags/tag806.xml"/><Relationship Id="rId15" Type="http://schemas.openxmlformats.org/officeDocument/2006/relationships/tags" Target="../tags/tag807.xml"/><Relationship Id="rId16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808.xml"/><Relationship Id="rId2" Type="http://schemas.openxmlformats.org/officeDocument/2006/relationships/tags" Target="../tags/tag809.xml"/><Relationship Id="rId3" Type="http://schemas.openxmlformats.org/officeDocument/2006/relationships/tags" Target="../tags/tag810.xml"/><Relationship Id="rId4" Type="http://schemas.openxmlformats.org/officeDocument/2006/relationships/tags" Target="../tags/tag811.xml"/><Relationship Id="rId5" Type="http://schemas.openxmlformats.org/officeDocument/2006/relationships/tags" Target="../tags/tag812.xml"/><Relationship Id="rId6" Type="http://schemas.openxmlformats.org/officeDocument/2006/relationships/tags" Target="../tags/tag813.xml"/><Relationship Id="rId7" Type="http://schemas.openxmlformats.org/officeDocument/2006/relationships/tags" Target="../tags/tag814.xml"/><Relationship Id="rId8" Type="http://schemas.openxmlformats.org/officeDocument/2006/relationships/tags" Target="../tags/tag815.xml"/><Relationship Id="rId9" Type="http://schemas.openxmlformats.org/officeDocument/2006/relationships/tags" Target="../tags/tag816.xml"/><Relationship Id="rId10" Type="http://schemas.openxmlformats.org/officeDocument/2006/relationships/tags" Target="../tags/tag817.xml"/><Relationship Id="rId11" Type="http://schemas.openxmlformats.org/officeDocument/2006/relationships/tags" Target="../tags/tag818.xml"/><Relationship Id="rId12" Type="http://schemas.openxmlformats.org/officeDocument/2006/relationships/tags" Target="../tags/tag81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20.xml"/><Relationship Id="rId2" Type="http://schemas.openxmlformats.org/officeDocument/2006/relationships/tags" Target="../tags/tag821.xml"/><Relationship Id="rId3" Type="http://schemas.openxmlformats.org/officeDocument/2006/relationships/tags" Target="../tags/tag822.xml"/><Relationship Id="rId4" Type="http://schemas.openxmlformats.org/officeDocument/2006/relationships/tags" Target="../tags/tag823.xml"/><Relationship Id="rId5" Type="http://schemas.openxmlformats.org/officeDocument/2006/relationships/tags" Target="../tags/tag824.xml"/><Relationship Id="rId6" Type="http://schemas.openxmlformats.org/officeDocument/2006/relationships/tags" Target="../tags/tag825.xml"/><Relationship Id="rId7" Type="http://schemas.openxmlformats.org/officeDocument/2006/relationships/tags" Target="../tags/tag826.xml"/><Relationship Id="rId8" Type="http://schemas.openxmlformats.org/officeDocument/2006/relationships/tags" Target="../tags/tag827.xml"/><Relationship Id="rId9" Type="http://schemas.openxmlformats.org/officeDocument/2006/relationships/tags" Target="../tags/tag828.xml"/><Relationship Id="rId10" Type="http://schemas.openxmlformats.org/officeDocument/2006/relationships/tags" Target="../tags/tag829.xml"/><Relationship Id="rId11" Type="http://schemas.openxmlformats.org/officeDocument/2006/relationships/tags" Target="../tags/tag830.xml"/><Relationship Id="rId12" Type="http://schemas.openxmlformats.org/officeDocument/2006/relationships/tags" Target="../tags/tag83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32.xml"/><Relationship Id="rId2" Type="http://schemas.openxmlformats.org/officeDocument/2006/relationships/tags" Target="../tags/tag833.xml"/><Relationship Id="rId3" Type="http://schemas.openxmlformats.org/officeDocument/2006/relationships/tags" Target="../tags/tag83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35.xml"/><Relationship Id="rId2" Type="http://schemas.openxmlformats.org/officeDocument/2006/relationships/tags" Target="../tags/tag836.xml"/><Relationship Id="rId3" Type="http://schemas.openxmlformats.org/officeDocument/2006/relationships/tags" Target="../tags/tag837.xml"/><Relationship Id="rId4" Type="http://schemas.openxmlformats.org/officeDocument/2006/relationships/tags" Target="../tags/tag838.xml"/><Relationship Id="rId5" Type="http://schemas.openxmlformats.org/officeDocument/2006/relationships/tags" Target="../tags/tag839.xml"/><Relationship Id="rId6" Type="http://schemas.openxmlformats.org/officeDocument/2006/relationships/tags" Target="../tags/tag840.xml"/><Relationship Id="rId7" Type="http://schemas.openxmlformats.org/officeDocument/2006/relationships/tags" Target="../tags/tag841.xml"/><Relationship Id="rId8" Type="http://schemas.openxmlformats.org/officeDocument/2006/relationships/tags" Target="../tags/tag842.xml"/><Relationship Id="rId9" Type="http://schemas.openxmlformats.org/officeDocument/2006/relationships/tags" Target="../tags/tag843.xml"/><Relationship Id="rId10" Type="http://schemas.openxmlformats.org/officeDocument/2006/relationships/tags" Target="../tags/tag844.xml"/><Relationship Id="rId11" Type="http://schemas.openxmlformats.org/officeDocument/2006/relationships/tags" Target="../tags/tag845.xml"/><Relationship Id="rId12" Type="http://schemas.openxmlformats.org/officeDocument/2006/relationships/tags" Target="../tags/tag846.xml"/><Relationship Id="rId13" Type="http://schemas.openxmlformats.org/officeDocument/2006/relationships/tags" Target="../tags/tag847.xml"/><Relationship Id="rId14" Type="http://schemas.openxmlformats.org/officeDocument/2006/relationships/tags" Target="../tags/tag848.xml"/><Relationship Id="rId15" Type="http://schemas.openxmlformats.org/officeDocument/2006/relationships/tags" Target="../tags/tag849.xml"/><Relationship Id="rId16" Type="http://schemas.openxmlformats.org/officeDocument/2006/relationships/tags" Target="../tags/tag850.xml"/><Relationship Id="rId17" Type="http://schemas.openxmlformats.org/officeDocument/2006/relationships/tags" Target="../tags/tag851.xml"/><Relationship Id="rId18" Type="http://schemas.openxmlformats.org/officeDocument/2006/relationships/tags" Target="../tags/tag852.xml"/><Relationship Id="rId19" Type="http://schemas.openxmlformats.org/officeDocument/2006/relationships/tags" Target="../tags/tag853.xml"/><Relationship Id="rId20" Type="http://schemas.openxmlformats.org/officeDocument/2006/relationships/tags" Target="../tags/tag854.xml"/><Relationship Id="rId21" Type="http://schemas.openxmlformats.org/officeDocument/2006/relationships/tags" Target="../tags/tag855.xml"/><Relationship Id="rId22" Type="http://schemas.openxmlformats.org/officeDocument/2006/relationships/tags" Target="../tags/tag856.xml"/><Relationship Id="rId23" Type="http://schemas.openxmlformats.org/officeDocument/2006/relationships/tags" Target="../tags/tag857.xml"/><Relationship Id="rId24" Type="http://schemas.openxmlformats.org/officeDocument/2006/relationships/tags" Target="../tags/tag858.xml"/><Relationship Id="rId25" Type="http://schemas.openxmlformats.org/officeDocument/2006/relationships/tags" Target="../tags/tag859.xml"/><Relationship Id="rId26" Type="http://schemas.openxmlformats.org/officeDocument/2006/relationships/tags" Target="../tags/tag860.xml"/><Relationship Id="rId27" Type="http://schemas.openxmlformats.org/officeDocument/2006/relationships/tags" Target="../tags/tag861.xml"/><Relationship Id="rId28" Type="http://schemas.openxmlformats.org/officeDocument/2006/relationships/tags" Target="../tags/tag862.xml"/><Relationship Id="rId29" Type="http://schemas.openxmlformats.org/officeDocument/2006/relationships/tags" Target="../tags/tag863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64.xml"/><Relationship Id="rId2" Type="http://schemas.openxmlformats.org/officeDocument/2006/relationships/tags" Target="../tags/tag865.xml"/><Relationship Id="rId3" Type="http://schemas.openxmlformats.org/officeDocument/2006/relationships/tags" Target="../tags/tag866.xml"/><Relationship Id="rId4" Type="http://schemas.openxmlformats.org/officeDocument/2006/relationships/tags" Target="../tags/tag867.xml"/><Relationship Id="rId5" Type="http://schemas.openxmlformats.org/officeDocument/2006/relationships/tags" Target="../tags/tag868.xml"/><Relationship Id="rId6" Type="http://schemas.openxmlformats.org/officeDocument/2006/relationships/tags" Target="../tags/tag869.xml"/><Relationship Id="rId7" Type="http://schemas.openxmlformats.org/officeDocument/2006/relationships/tags" Target="../tags/tag870.xml"/><Relationship Id="rId8" Type="http://schemas.openxmlformats.org/officeDocument/2006/relationships/tags" Target="../tags/tag871.xml"/><Relationship Id="rId9" Type="http://schemas.openxmlformats.org/officeDocument/2006/relationships/tags" Target="../tags/tag872.xml"/><Relationship Id="rId10" Type="http://schemas.openxmlformats.org/officeDocument/2006/relationships/tags" Target="../tags/tag873.xml"/><Relationship Id="rId11" Type="http://schemas.openxmlformats.org/officeDocument/2006/relationships/tags" Target="../tags/tag874.xml"/><Relationship Id="rId12" Type="http://schemas.openxmlformats.org/officeDocument/2006/relationships/tags" Target="../tags/tag875.xml"/><Relationship Id="rId13" Type="http://schemas.openxmlformats.org/officeDocument/2006/relationships/tags" Target="../tags/tag876.xml"/><Relationship Id="rId14" Type="http://schemas.openxmlformats.org/officeDocument/2006/relationships/tags" Target="../tags/tag877.xml"/><Relationship Id="rId15" Type="http://schemas.openxmlformats.org/officeDocument/2006/relationships/tags" Target="../tags/tag878.xml"/><Relationship Id="rId16" Type="http://schemas.openxmlformats.org/officeDocument/2006/relationships/tags" Target="../tags/tag879.xml"/><Relationship Id="rId17" Type="http://schemas.openxmlformats.org/officeDocument/2006/relationships/tags" Target="../tags/tag880.xml"/><Relationship Id="rId18" Type="http://schemas.openxmlformats.org/officeDocument/2006/relationships/tags" Target="../tags/tag881.xml"/><Relationship Id="rId19" Type="http://schemas.openxmlformats.org/officeDocument/2006/relationships/tags" Target="../tags/tag882.xml"/><Relationship Id="rId20" Type="http://schemas.openxmlformats.org/officeDocument/2006/relationships/tags" Target="../tags/tag883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84.xml"/><Relationship Id="rId2" Type="http://schemas.openxmlformats.org/officeDocument/2006/relationships/tags" Target="../tags/tag885.xml"/><Relationship Id="rId3" Type="http://schemas.openxmlformats.org/officeDocument/2006/relationships/tags" Target="../tags/tag886.xml"/><Relationship Id="rId4" Type="http://schemas.openxmlformats.org/officeDocument/2006/relationships/tags" Target="../tags/tag887.xml"/><Relationship Id="rId5" Type="http://schemas.openxmlformats.org/officeDocument/2006/relationships/tags" Target="../tags/tag888.xml"/><Relationship Id="rId6" Type="http://schemas.openxmlformats.org/officeDocument/2006/relationships/tags" Target="../tags/tag889.xml"/><Relationship Id="rId7" Type="http://schemas.openxmlformats.org/officeDocument/2006/relationships/tags" Target="../tags/tag890.xml"/><Relationship Id="rId8" Type="http://schemas.openxmlformats.org/officeDocument/2006/relationships/tags" Target="../tags/tag891.xml"/><Relationship Id="rId9" Type="http://schemas.openxmlformats.org/officeDocument/2006/relationships/tags" Target="../tags/tag892.xml"/><Relationship Id="rId10" Type="http://schemas.openxmlformats.org/officeDocument/2006/relationships/tags" Target="../tags/tag893.xml"/><Relationship Id="rId11" Type="http://schemas.openxmlformats.org/officeDocument/2006/relationships/tags" Target="../tags/tag894.xml"/><Relationship Id="rId12" Type="http://schemas.openxmlformats.org/officeDocument/2006/relationships/tags" Target="../tags/tag89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96.xml"/><Relationship Id="rId2" Type="http://schemas.openxmlformats.org/officeDocument/2006/relationships/tags" Target="../tags/tag897.xml"/><Relationship Id="rId3" Type="http://schemas.openxmlformats.org/officeDocument/2006/relationships/tags" Target="../tags/tag898.xml"/><Relationship Id="rId4" Type="http://schemas.openxmlformats.org/officeDocument/2006/relationships/tags" Target="../tags/tag899.xml"/><Relationship Id="rId5" Type="http://schemas.openxmlformats.org/officeDocument/2006/relationships/tags" Target="../tags/tag900.xml"/><Relationship Id="rId6" Type="http://schemas.openxmlformats.org/officeDocument/2006/relationships/tags" Target="../tags/tag901.xml"/><Relationship Id="rId7" Type="http://schemas.openxmlformats.org/officeDocument/2006/relationships/tags" Target="../tags/tag902.xml"/><Relationship Id="rId8" Type="http://schemas.openxmlformats.org/officeDocument/2006/relationships/tags" Target="../tags/tag903.xml"/><Relationship Id="rId9" Type="http://schemas.openxmlformats.org/officeDocument/2006/relationships/tags" Target="../tags/tag904.xml"/><Relationship Id="rId10" Type="http://schemas.openxmlformats.org/officeDocument/2006/relationships/tags" Target="../tags/tag905.xml"/><Relationship Id="rId11" Type="http://schemas.openxmlformats.org/officeDocument/2006/relationships/tags" Target="../tags/tag906.xml"/><Relationship Id="rId12" Type="http://schemas.openxmlformats.org/officeDocument/2006/relationships/tags" Target="../tags/tag90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908.xml"/><Relationship Id="rId2" Type="http://schemas.openxmlformats.org/officeDocument/2006/relationships/tags" Target="../tags/tag909.xml"/><Relationship Id="rId3" Type="http://schemas.openxmlformats.org/officeDocument/2006/relationships/tags" Target="../tags/tag910.xml"/><Relationship Id="rId4" Type="http://schemas.openxmlformats.org/officeDocument/2006/relationships/tags" Target="../tags/tag911.xml"/><Relationship Id="rId5" Type="http://schemas.openxmlformats.org/officeDocument/2006/relationships/tags" Target="../tags/tag912.xml"/><Relationship Id="rId6" Type="http://schemas.openxmlformats.org/officeDocument/2006/relationships/tags" Target="../tags/tag913.xml"/><Relationship Id="rId7" Type="http://schemas.openxmlformats.org/officeDocument/2006/relationships/tags" Target="../tags/tag914.xml"/><Relationship Id="rId8" Type="http://schemas.openxmlformats.org/officeDocument/2006/relationships/tags" Target="../tags/tag915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916.xml"/><Relationship Id="rId2" Type="http://schemas.openxmlformats.org/officeDocument/2006/relationships/tags" Target="../tags/tag917.xml"/><Relationship Id="rId3" Type="http://schemas.openxmlformats.org/officeDocument/2006/relationships/tags" Target="../tags/tag918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919.xml"/><Relationship Id="rId2" Type="http://schemas.openxmlformats.org/officeDocument/2006/relationships/tags" Target="../tags/tag920.xml"/><Relationship Id="rId3" Type="http://schemas.openxmlformats.org/officeDocument/2006/relationships/tags" Target="../tags/tag921.xml"/><Relationship Id="rId4" Type="http://schemas.openxmlformats.org/officeDocument/2006/relationships/tags" Target="../tags/tag922.xml"/><Relationship Id="rId5" Type="http://schemas.openxmlformats.org/officeDocument/2006/relationships/tags" Target="../tags/tag923.xml"/><Relationship Id="rId6" Type="http://schemas.openxmlformats.org/officeDocument/2006/relationships/tags" Target="../tags/tag924.xml"/><Relationship Id="rId7" Type="http://schemas.openxmlformats.org/officeDocument/2006/relationships/tags" Target="../tags/tag925.xml"/><Relationship Id="rId8" Type="http://schemas.openxmlformats.org/officeDocument/2006/relationships/tags" Target="../tags/tag926.xml"/><Relationship Id="rId9" Type="http://schemas.openxmlformats.org/officeDocument/2006/relationships/tags" Target="../tags/tag927.xml"/><Relationship Id="rId10" Type="http://schemas.openxmlformats.org/officeDocument/2006/relationships/tags" Target="../tags/tag928.xml"/><Relationship Id="rId11" Type="http://schemas.openxmlformats.org/officeDocument/2006/relationships/tags" Target="../tags/tag929.xml"/><Relationship Id="rId12" Type="http://schemas.openxmlformats.org/officeDocument/2006/relationships/tags" Target="../tags/tag930.xml"/><Relationship Id="rId13" Type="http://schemas.openxmlformats.org/officeDocument/2006/relationships/tags" Target="../tags/tag931.xml"/><Relationship Id="rId14" Type="http://schemas.openxmlformats.org/officeDocument/2006/relationships/tags" Target="../tags/tag932.xml"/><Relationship Id="rId15" Type="http://schemas.openxmlformats.org/officeDocument/2006/relationships/tags" Target="../tags/tag933.xml"/><Relationship Id="rId16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34.xml"/><Relationship Id="rId2" Type="http://schemas.openxmlformats.org/officeDocument/2006/relationships/tags" Target="../tags/tag935.xml"/><Relationship Id="rId3" Type="http://schemas.openxmlformats.org/officeDocument/2006/relationships/tags" Target="../tags/tag936.xml"/><Relationship Id="rId4" Type="http://schemas.openxmlformats.org/officeDocument/2006/relationships/tags" Target="../tags/tag937.xml"/><Relationship Id="rId5" Type="http://schemas.openxmlformats.org/officeDocument/2006/relationships/tags" Target="../tags/tag938.xml"/><Relationship Id="rId6" Type="http://schemas.openxmlformats.org/officeDocument/2006/relationships/tags" Target="../tags/tag939.xml"/><Relationship Id="rId7" Type="http://schemas.openxmlformats.org/officeDocument/2006/relationships/tags" Target="../tags/tag940.xml"/><Relationship Id="rId8" Type="http://schemas.openxmlformats.org/officeDocument/2006/relationships/tags" Target="../tags/tag941.xml"/><Relationship Id="rId9" Type="http://schemas.openxmlformats.org/officeDocument/2006/relationships/tags" Target="../tags/tag942.xml"/><Relationship Id="rId10" Type="http://schemas.openxmlformats.org/officeDocument/2006/relationships/tags" Target="../tags/tag943.xml"/><Relationship Id="rId11" Type="http://schemas.openxmlformats.org/officeDocument/2006/relationships/tags" Target="../tags/tag944.xml"/><Relationship Id="rId12" Type="http://schemas.openxmlformats.org/officeDocument/2006/relationships/tags" Target="../tags/tag94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46.xml"/><Relationship Id="rId2" Type="http://schemas.openxmlformats.org/officeDocument/2006/relationships/tags" Target="../tags/tag947.xml"/><Relationship Id="rId3" Type="http://schemas.openxmlformats.org/officeDocument/2006/relationships/tags" Target="../tags/tag948.xml"/><Relationship Id="rId4" Type="http://schemas.openxmlformats.org/officeDocument/2006/relationships/tags" Target="../tags/tag949.xml"/><Relationship Id="rId5" Type="http://schemas.openxmlformats.org/officeDocument/2006/relationships/tags" Target="../tags/tag950.xml"/><Relationship Id="rId6" Type="http://schemas.openxmlformats.org/officeDocument/2006/relationships/tags" Target="../tags/tag951.xml"/><Relationship Id="rId7" Type="http://schemas.openxmlformats.org/officeDocument/2006/relationships/tags" Target="../tags/tag952.xml"/><Relationship Id="rId8" Type="http://schemas.openxmlformats.org/officeDocument/2006/relationships/tags" Target="../tags/tag953.xml"/><Relationship Id="rId9" Type="http://schemas.openxmlformats.org/officeDocument/2006/relationships/tags" Target="../tags/tag954.xml"/><Relationship Id="rId10" Type="http://schemas.openxmlformats.org/officeDocument/2006/relationships/tags" Target="../tags/tag955.xml"/><Relationship Id="rId11" Type="http://schemas.openxmlformats.org/officeDocument/2006/relationships/tags" Target="../tags/tag956.xml"/><Relationship Id="rId12" Type="http://schemas.openxmlformats.org/officeDocument/2006/relationships/tags" Target="../tags/tag95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58.xml"/><Relationship Id="rId2" Type="http://schemas.openxmlformats.org/officeDocument/2006/relationships/tags" Target="../tags/tag959.xml"/><Relationship Id="rId3" Type="http://schemas.openxmlformats.org/officeDocument/2006/relationships/tags" Target="../tags/tag960.xml"/><Relationship Id="rId4" Type="http://schemas.openxmlformats.org/officeDocument/2006/relationships/tags" Target="../tags/tag961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62.xml"/><Relationship Id="rId2" Type="http://schemas.openxmlformats.org/officeDocument/2006/relationships/tags" Target="../tags/tag963.xml"/><Relationship Id="rId3" Type="http://schemas.openxmlformats.org/officeDocument/2006/relationships/tags" Target="../tags/tag964.xml"/><Relationship Id="rId4" Type="http://schemas.openxmlformats.org/officeDocument/2006/relationships/tags" Target="../tags/tag965.xml"/><Relationship Id="rId5" Type="http://schemas.openxmlformats.org/officeDocument/2006/relationships/tags" Target="../tags/tag966.xml"/><Relationship Id="rId6" Type="http://schemas.openxmlformats.org/officeDocument/2006/relationships/tags" Target="../tags/tag967.xml"/><Relationship Id="rId7" Type="http://schemas.openxmlformats.org/officeDocument/2006/relationships/tags" Target="../tags/tag968.xml"/><Relationship Id="rId8" Type="http://schemas.openxmlformats.org/officeDocument/2006/relationships/tags" Target="../tags/tag969.xml"/><Relationship Id="rId9" Type="http://schemas.openxmlformats.org/officeDocument/2006/relationships/tags" Target="../tags/tag970.xml"/><Relationship Id="rId10" Type="http://schemas.openxmlformats.org/officeDocument/2006/relationships/tags" Target="../tags/tag971.xml"/><Relationship Id="rId11" Type="http://schemas.openxmlformats.org/officeDocument/2006/relationships/tags" Target="../tags/tag972.xml"/><Relationship Id="rId12" Type="http://schemas.openxmlformats.org/officeDocument/2006/relationships/tags" Target="../tags/tag97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74.xml"/><Relationship Id="rId2" Type="http://schemas.openxmlformats.org/officeDocument/2006/relationships/tags" Target="../tags/tag975.xml"/><Relationship Id="rId3" Type="http://schemas.openxmlformats.org/officeDocument/2006/relationships/tags" Target="../tags/tag976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77.xml"/><Relationship Id="rId2" Type="http://schemas.openxmlformats.org/officeDocument/2006/relationships/tags" Target="../tags/tag978.xml"/><Relationship Id="rId3" Type="http://schemas.openxmlformats.org/officeDocument/2006/relationships/tags" Target="../tags/tag979.xml"/><Relationship Id="rId4" Type="http://schemas.openxmlformats.org/officeDocument/2006/relationships/tags" Target="../tags/tag980.xml"/><Relationship Id="rId5" Type="http://schemas.openxmlformats.org/officeDocument/2006/relationships/tags" Target="../tags/tag981.xml"/><Relationship Id="rId6" Type="http://schemas.openxmlformats.org/officeDocument/2006/relationships/tags" Target="../tags/tag982.xml"/><Relationship Id="rId7" Type="http://schemas.openxmlformats.org/officeDocument/2006/relationships/tags" Target="../tags/tag983.xml"/><Relationship Id="rId8" Type="http://schemas.openxmlformats.org/officeDocument/2006/relationships/tags" Target="../tags/tag984.xml"/><Relationship Id="rId9" Type="http://schemas.openxmlformats.org/officeDocument/2006/relationships/tags" Target="../tags/tag985.xml"/><Relationship Id="rId10" Type="http://schemas.openxmlformats.org/officeDocument/2006/relationships/tags" Target="../tags/tag986.xml"/><Relationship Id="rId11" Type="http://schemas.openxmlformats.org/officeDocument/2006/relationships/tags" Target="../tags/tag987.xml"/><Relationship Id="rId12" Type="http://schemas.openxmlformats.org/officeDocument/2006/relationships/tags" Target="../tags/tag988.xml"/><Relationship Id="rId13" Type="http://schemas.openxmlformats.org/officeDocument/2006/relationships/tags" Target="../tags/tag989.xml"/><Relationship Id="rId14" Type="http://schemas.openxmlformats.org/officeDocument/2006/relationships/tags" Target="../tags/tag990.xml"/><Relationship Id="rId15" Type="http://schemas.openxmlformats.org/officeDocument/2006/relationships/tags" Target="../tags/tag991.xml"/><Relationship Id="rId16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92.xml"/><Relationship Id="rId2" Type="http://schemas.openxmlformats.org/officeDocument/2006/relationships/tags" Target="../tags/tag993.xml"/><Relationship Id="rId3" Type="http://schemas.openxmlformats.org/officeDocument/2006/relationships/tags" Target="../tags/tag994.xml"/><Relationship Id="rId4" Type="http://schemas.openxmlformats.org/officeDocument/2006/relationships/tags" Target="../tags/tag995.xml"/><Relationship Id="rId5" Type="http://schemas.openxmlformats.org/officeDocument/2006/relationships/tags" Target="../tags/tag996.xml"/><Relationship Id="rId6" Type="http://schemas.openxmlformats.org/officeDocument/2006/relationships/tags" Target="../tags/tag997.xml"/><Relationship Id="rId7" Type="http://schemas.openxmlformats.org/officeDocument/2006/relationships/tags" Target="../tags/tag998.xml"/><Relationship Id="rId8" Type="http://schemas.openxmlformats.org/officeDocument/2006/relationships/tags" Target="../tags/tag999.xml"/><Relationship Id="rId9" Type="http://schemas.openxmlformats.org/officeDocument/2006/relationships/tags" Target="../tags/tag1000.xml"/><Relationship Id="rId10" Type="http://schemas.openxmlformats.org/officeDocument/2006/relationships/tags" Target="../tags/tag1001.xml"/><Relationship Id="rId11" Type="http://schemas.openxmlformats.org/officeDocument/2006/relationships/tags" Target="../tags/tag1002.xml"/><Relationship Id="rId12" Type="http://schemas.openxmlformats.org/officeDocument/2006/relationships/tags" Target="../tags/tag1003.xml"/><Relationship Id="rId13" Type="http://schemas.openxmlformats.org/officeDocument/2006/relationships/tags" Target="../tags/tag1004.xml"/><Relationship Id="rId14" Type="http://schemas.openxmlformats.org/officeDocument/2006/relationships/tags" Target="../tags/tag1005.xml"/><Relationship Id="rId15" Type="http://schemas.openxmlformats.org/officeDocument/2006/relationships/tags" Target="../tags/tag1006.xml"/><Relationship Id="rId16" Type="http://schemas.openxmlformats.org/officeDocument/2006/relationships/tags" Target="../tags/tag1007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1008.xml"/><Relationship Id="rId2" Type="http://schemas.openxmlformats.org/officeDocument/2006/relationships/tags" Target="../tags/tag1009.xml"/><Relationship Id="rId3" Type="http://schemas.openxmlformats.org/officeDocument/2006/relationships/tags" Target="../tags/tag101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建立高效仓储物流系统的要点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仓储物流系统概述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高效仓储物流系统的特点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建立高效仓储物流系统的要点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实施策略与建议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总结与展望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仓储物流系统概述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定义与功能</a:t>
            </a:r>
            <a:endParaRPr altLang="en-US" lang="zh-CN"/>
          </a:p>
        </p:txBody>
      </p:sp>
      <p:sp>
        <p:nvSpPr>
          <p:cNvPr id="105175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5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5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5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6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仓储物流系统的重要性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176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6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6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仓储物流系统的组成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7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7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仓储物流系统的功能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177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7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7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仓储物流系统的定义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6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仓储物流系统的重要性</a:t>
            </a:r>
            <a:endParaRPr altLang="en-US" lang="zh-CN"/>
          </a:p>
        </p:txBody>
      </p:sp>
      <p:sp>
        <p:nvSpPr>
          <p:cNvPr id="105206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6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7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提升企业竞争力：高效的仓储物流系统能够降低成本、提高效率，从而增强企业的竞争力。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207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7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7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优化资源配置：通过合理的仓储布局和物流规划，实现资源的优化配置，提高资源利用效率。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207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8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8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提升客户服务质量：快速、准确、高效的仓储物流服务能够满足客户需求，提升客户满意度。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208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8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8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促进企业数字化转型：随着互联网技术的发展，仓储物流系统需要不断升级和转型，以适应数字化时代的需求。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7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高效仓储物流系统的特点</a:t>
            </a:r>
            <a:endParaRPr altLang="en-US" lang="zh-CN"/>
          </a:p>
        </p:txBody>
      </p:sp>
      <p:sp>
        <p:nvSpPr>
          <p:cNvPr id="105237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1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快速、准确</a:t>
            </a:r>
            <a:endParaRPr altLang="en-US" lang="zh-CN"/>
          </a:p>
        </p:txBody>
      </p:sp>
      <p:sp>
        <p:nvSpPr>
          <p:cNvPr id="1053116" name="单圆角矩形 5"/>
          <p:cNvSpPr/>
          <p:nvPr>
            <p:custDataLst>
              <p:tags r:id="rId1"/>
            </p:custDataLst>
          </p:nvPr>
        </p:nvSpPr>
        <p:spPr>
          <a:xfrm>
            <a:off x="608400" y="1502812"/>
            <a:ext cx="5218040" cy="1467304"/>
          </a:xfrm>
          <a:prstGeom prst="round1Rect"/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b="1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3118" name="标题"/>
          <p:cNvSpPr txBox="1"/>
          <p:nvPr>
            <p:custDataLst>
              <p:tags r:id="rId2"/>
            </p:custDataLst>
          </p:nvPr>
        </p:nvSpPr>
        <p:spPr>
          <a:xfrm>
            <a:off x="1135430" y="1530751"/>
            <a:ext cx="4013045" cy="556873"/>
          </a:xfrm>
          <a:prstGeom prst="rect"/>
          <a:noFill/>
        </p:spPr>
        <p:txBody>
          <a:bodyPr anchor="b" bIns="0" lIns="90000" rIns="90000" rtlCol="0" tIns="46800" wrap="square">
            <a:normAutofit/>
          </a:bodyPr>
          <a:p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</a:rPr>
              <a:t>订单处理迅速：高效仓储物流系统能够迅速接收、处理和分发订单，减少等待时间。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3120" name="正文"/>
          <p:cNvSpPr txBox="1"/>
          <p:nvPr>
            <p:custDataLst>
              <p:tags r:id="rId3"/>
            </p:custDataLst>
          </p:nvPr>
        </p:nvSpPr>
        <p:spPr>
          <a:xfrm>
            <a:off x="1135430" y="2091434"/>
            <a:ext cx="4500706" cy="878806"/>
          </a:xfrm>
          <a:prstGeom prst="rect"/>
          <a:noFill/>
        </p:spPr>
        <p:txBody>
          <a:bodyPr anchor="t" anchorCtr="0" bIns="46800" lIns="90000" rIns="90000" rtlCol="0" tIns="71755" wrap="square">
            <a:normAutofit/>
          </a:bodyPr>
          <a:p>
            <a:pPr>
              <a:lnSpc>
                <a:spcPct val="120000"/>
              </a:lnSpc>
              <a:spcAft>
                <a:spcPts val="1000"/>
              </a:spcAft>
            </a:pPr>
            <a:r>
              <a:rPr altLang="en-US" sz="15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rPr>
              <a:t>单击此处输入(你的)智能图形项正文，文字是您思想的提炼，请尽量言简意赅</a:t>
            </a:r>
            <a:endParaRPr altLang="en-US" sz="15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53122" name="圆角矩形 19"/>
          <p:cNvSpPr/>
          <p:nvPr>
            <p:custDataLst>
              <p:tags r:id="rId4"/>
            </p:custDataLst>
          </p:nvPr>
        </p:nvSpPr>
        <p:spPr>
          <a:xfrm rot="5400000">
            <a:off x="610940" y="1690764"/>
            <a:ext cx="434169" cy="438768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32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0000"/>
          </a:bodyPr>
          <a:p>
            <a:pPr algn="ctr"/>
            <a:endParaRPr altLang="en-US" b="1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3124" name="燕尾形 20"/>
          <p:cNvSpPr/>
          <p:nvPr>
            <p:custDataLst>
              <p:tags r:id="rId5"/>
            </p:custDataLst>
          </p:nvPr>
        </p:nvSpPr>
        <p:spPr>
          <a:xfrm>
            <a:off x="770954" y="1825379"/>
            <a:ext cx="113744" cy="169211"/>
          </a:xfrm>
          <a:prstGeom prst="chevron">
            <a:avLst>
              <a:gd name="adj" fmla="val 640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126" name="单圆角矩形 5"/>
          <p:cNvSpPr/>
          <p:nvPr>
            <p:custDataLst>
              <p:tags r:id="rId6"/>
            </p:custDataLst>
          </p:nvPr>
        </p:nvSpPr>
        <p:spPr>
          <a:xfrm>
            <a:off x="6359372" y="1502812"/>
            <a:ext cx="5218040" cy="1467304"/>
          </a:xfrm>
          <a:prstGeom prst="round1Rect"/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b="1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3128" name="标题"/>
          <p:cNvSpPr txBox="1"/>
          <p:nvPr>
            <p:custDataLst>
              <p:tags r:id="rId7"/>
            </p:custDataLst>
          </p:nvPr>
        </p:nvSpPr>
        <p:spPr>
          <a:xfrm>
            <a:off x="6886402" y="1530751"/>
            <a:ext cx="4013045" cy="556873"/>
          </a:xfrm>
          <a:prstGeom prst="rect"/>
          <a:noFill/>
        </p:spPr>
        <p:txBody>
          <a:bodyPr anchor="b" bIns="0" lIns="90000" rIns="90000" rtlCol="0" tIns="46800" wrap="square">
            <a:normAutofit/>
          </a:bodyPr>
          <a:p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</a:rPr>
              <a:t>货物快速进出：系统能够快速完成货物的入库、存储和出库，提高物流效率。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3130" name="正文"/>
          <p:cNvSpPr txBox="1"/>
          <p:nvPr>
            <p:custDataLst>
              <p:tags r:id="rId8"/>
            </p:custDataLst>
          </p:nvPr>
        </p:nvSpPr>
        <p:spPr>
          <a:xfrm>
            <a:off x="6886402" y="2091434"/>
            <a:ext cx="4500706" cy="878806"/>
          </a:xfrm>
          <a:prstGeom prst="rect"/>
          <a:noFill/>
        </p:spPr>
        <p:txBody>
          <a:bodyPr anchor="t" anchorCtr="0" bIns="46800" lIns="90000" rIns="90000" rtlCol="0" tIns="71755" wrap="square">
            <a:normAutofit/>
          </a:bodyPr>
          <a:p>
            <a:pPr>
              <a:lnSpc>
                <a:spcPct val="120000"/>
              </a:lnSpc>
              <a:spcAft>
                <a:spcPts val="1000"/>
              </a:spcAft>
            </a:pPr>
            <a:r>
              <a:rPr altLang="en-US" sz="15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rPr>
              <a:t>单击此处输入(你的)智能图形项正文，文字是您思想的提炼，请尽量言简意赅</a:t>
            </a:r>
            <a:endParaRPr altLang="en-US" sz="15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53132" name="圆角矩形 19"/>
          <p:cNvSpPr/>
          <p:nvPr>
            <p:custDataLst>
              <p:tags r:id="rId9"/>
            </p:custDataLst>
          </p:nvPr>
        </p:nvSpPr>
        <p:spPr>
          <a:xfrm rot="5400000">
            <a:off x="6361277" y="1690764"/>
            <a:ext cx="434169" cy="438768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32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0000"/>
          </a:bodyPr>
          <a:p>
            <a:pPr algn="ctr"/>
            <a:endParaRPr altLang="en-US" b="1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3134" name="燕尾形 20"/>
          <p:cNvSpPr/>
          <p:nvPr>
            <p:custDataLst>
              <p:tags r:id="rId10"/>
            </p:custDataLst>
          </p:nvPr>
        </p:nvSpPr>
        <p:spPr>
          <a:xfrm>
            <a:off x="6521926" y="1825379"/>
            <a:ext cx="113744" cy="169211"/>
          </a:xfrm>
          <a:prstGeom prst="chevron">
            <a:avLst>
              <a:gd name="adj" fmla="val 640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136" name="单圆角矩形 5"/>
          <p:cNvSpPr/>
          <p:nvPr>
            <p:custDataLst>
              <p:tags r:id="rId11"/>
            </p:custDataLst>
          </p:nvPr>
        </p:nvSpPr>
        <p:spPr>
          <a:xfrm>
            <a:off x="608400" y="3135968"/>
            <a:ext cx="5218040" cy="1467304"/>
          </a:xfrm>
          <a:prstGeom prst="round1Rect"/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b="1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3138" name="标题"/>
          <p:cNvSpPr txBox="1"/>
          <p:nvPr>
            <p:custDataLst>
              <p:tags r:id="rId12"/>
            </p:custDataLst>
          </p:nvPr>
        </p:nvSpPr>
        <p:spPr>
          <a:xfrm>
            <a:off x="1135430" y="3163907"/>
            <a:ext cx="4013045" cy="556873"/>
          </a:xfrm>
          <a:prstGeom prst="rect"/>
          <a:noFill/>
        </p:spPr>
        <p:txBody>
          <a:bodyPr anchor="b" bIns="0" lIns="90000" rIns="90000" rtlCol="0" tIns="46800" wrap="square">
            <a:normAutofit fontScale="54545"/>
          </a:bodyPr>
          <a:p>
            <a:r>
              <a:rPr altLang="en-US" b="1" dirty="0" sz="2200" lang="zh-CN" spc="300">
                <a:solidFill>
                  <a:schemeClr val="accent1"/>
                </a:solidFill>
                <a:latin typeface="+mj-ea"/>
                <a:ea typeface="+mj-ea"/>
              </a:rPr>
              <a:t>快速响应客户需求：系统能够根据客户需求快速调整库存和配送计划，满足客户需求。  准确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3140" name="正文"/>
          <p:cNvSpPr txBox="1"/>
          <p:nvPr>
            <p:custDataLst>
              <p:tags r:id="rId13"/>
            </p:custDataLst>
          </p:nvPr>
        </p:nvSpPr>
        <p:spPr>
          <a:xfrm>
            <a:off x="1135430" y="3724591"/>
            <a:ext cx="4500706" cy="878806"/>
          </a:xfrm>
          <a:prstGeom prst="rect"/>
          <a:noFill/>
        </p:spPr>
        <p:txBody>
          <a:bodyPr anchor="t" anchorCtr="0" bIns="46800" lIns="90000" rIns="90000" rtlCol="0" tIns="71755" wrap="square">
            <a:normAutofit/>
          </a:bodyPr>
          <a:p>
            <a:pPr>
              <a:lnSpc>
                <a:spcPct val="120000"/>
              </a:lnSpc>
              <a:spcAft>
                <a:spcPts val="1000"/>
              </a:spcAft>
            </a:pPr>
            <a:r>
              <a:rPr altLang="en-US" sz="15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rPr>
              <a:t>准确</a:t>
            </a:r>
            <a:endParaRPr altLang="en-US" sz="15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53142" name="圆角矩形 19"/>
          <p:cNvSpPr/>
          <p:nvPr>
            <p:custDataLst>
              <p:tags r:id="rId14"/>
            </p:custDataLst>
          </p:nvPr>
        </p:nvSpPr>
        <p:spPr>
          <a:xfrm rot="5400000">
            <a:off x="610940" y="3323921"/>
            <a:ext cx="434169" cy="438768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32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0000"/>
          </a:bodyPr>
          <a:p>
            <a:pPr algn="ctr"/>
            <a:endParaRPr altLang="en-US" b="1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3144" name="燕尾形 20"/>
          <p:cNvSpPr/>
          <p:nvPr>
            <p:custDataLst>
              <p:tags r:id="rId15"/>
            </p:custDataLst>
          </p:nvPr>
        </p:nvSpPr>
        <p:spPr>
          <a:xfrm>
            <a:off x="770954" y="3458536"/>
            <a:ext cx="113744" cy="169211"/>
          </a:xfrm>
          <a:prstGeom prst="chevron">
            <a:avLst>
              <a:gd name="adj" fmla="val 640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146" name="单圆角矩形 5"/>
          <p:cNvSpPr/>
          <p:nvPr>
            <p:custDataLst>
              <p:tags r:id="rId16"/>
            </p:custDataLst>
          </p:nvPr>
        </p:nvSpPr>
        <p:spPr>
          <a:xfrm>
            <a:off x="6359372" y="3135968"/>
            <a:ext cx="5218228" cy="1467428"/>
          </a:xfrm>
          <a:prstGeom prst="round1Rect"/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b="1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3148" name="标题"/>
          <p:cNvSpPr txBox="1"/>
          <p:nvPr>
            <p:custDataLst>
              <p:tags r:id="rId17"/>
            </p:custDataLst>
          </p:nvPr>
        </p:nvSpPr>
        <p:spPr>
          <a:xfrm>
            <a:off x="6886402" y="3163907"/>
            <a:ext cx="4013045" cy="556873"/>
          </a:xfrm>
          <a:prstGeom prst="rect"/>
          <a:noFill/>
        </p:spPr>
        <p:txBody>
          <a:bodyPr anchor="b" bIns="0" lIns="90000" rIns="90000" rtlCol="0" tIns="46800" wrap="square">
            <a:normAutofit fontScale="54545"/>
          </a:bodyPr>
          <a:p>
            <a:r>
              <a:rPr altLang="en-US" b="1" dirty="0" sz="2200" lang="zh-CN" spc="300">
                <a:solidFill>
                  <a:schemeClr val="accent1"/>
                </a:solidFill>
                <a:latin typeface="+mj-ea"/>
                <a:ea typeface="+mj-ea"/>
              </a:rPr>
              <a:t>货物信息准确：系统能够准确记录货物的信息，包括数量、位置、状态等，确保信息的准确性。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3150" name="正文"/>
          <p:cNvSpPr txBox="1"/>
          <p:nvPr>
            <p:custDataLst>
              <p:tags r:id="rId18"/>
            </p:custDataLst>
          </p:nvPr>
        </p:nvSpPr>
        <p:spPr>
          <a:xfrm>
            <a:off x="6886402" y="3724591"/>
            <a:ext cx="4500706" cy="878806"/>
          </a:xfrm>
          <a:prstGeom prst="rect"/>
          <a:noFill/>
        </p:spPr>
        <p:txBody>
          <a:bodyPr anchor="t" anchorCtr="0" bIns="46800" lIns="90000" rIns="90000" rtlCol="0" tIns="71755" wrap="square">
            <a:normAutofit/>
          </a:bodyPr>
          <a:p>
            <a:pPr>
              <a:lnSpc>
                <a:spcPct val="120000"/>
              </a:lnSpc>
              <a:spcAft>
                <a:spcPts val="1000"/>
              </a:spcAft>
            </a:pPr>
            <a:r>
              <a:rPr altLang="en-US" dirty="0" sz="15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rPr>
              <a:t>单击此处输入(你的)智能图形项正文，文字是您思想的提炼，请尽量言简意赅</a:t>
            </a:r>
            <a:endParaRPr altLang="en-US" dirty="0" sz="15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53152" name="圆角矩形 19"/>
          <p:cNvSpPr/>
          <p:nvPr>
            <p:custDataLst>
              <p:tags r:id="rId19"/>
            </p:custDataLst>
          </p:nvPr>
        </p:nvSpPr>
        <p:spPr>
          <a:xfrm rot="5400000">
            <a:off x="6361277" y="3323921"/>
            <a:ext cx="434323" cy="438768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32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0000"/>
          </a:bodyPr>
          <a:p>
            <a:pPr algn="ctr"/>
            <a:endParaRPr altLang="en-US" b="1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3154" name="燕尾形 20"/>
          <p:cNvSpPr/>
          <p:nvPr>
            <p:custDataLst>
              <p:tags r:id="rId20"/>
            </p:custDataLst>
          </p:nvPr>
        </p:nvSpPr>
        <p:spPr>
          <a:xfrm>
            <a:off x="6521926" y="3458536"/>
            <a:ext cx="113661" cy="168903"/>
          </a:xfrm>
          <a:prstGeom prst="chevron">
            <a:avLst>
              <a:gd name="adj" fmla="val 640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156" name="单圆角矩形 5"/>
          <p:cNvSpPr/>
          <p:nvPr>
            <p:custDataLst>
              <p:tags r:id="rId21"/>
            </p:custDataLst>
          </p:nvPr>
        </p:nvSpPr>
        <p:spPr>
          <a:xfrm>
            <a:off x="608400" y="4769760"/>
            <a:ext cx="5218228" cy="1467428"/>
          </a:xfrm>
          <a:prstGeom prst="round1Rect"/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b="1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3158" name="标题"/>
          <p:cNvSpPr txBox="1"/>
          <p:nvPr>
            <p:custDataLst>
              <p:tags r:id="rId22"/>
            </p:custDataLst>
          </p:nvPr>
        </p:nvSpPr>
        <p:spPr>
          <a:xfrm>
            <a:off x="1135430" y="4797699"/>
            <a:ext cx="4013045" cy="556873"/>
          </a:xfrm>
          <a:prstGeom prst="rect"/>
          <a:noFill/>
        </p:spPr>
        <p:txBody>
          <a:bodyPr anchor="b" bIns="0" lIns="90000" rIns="90000" rtlCol="0" tIns="46800" wrap="square">
            <a:normAutofit/>
          </a:bodyPr>
          <a:p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</a:rPr>
              <a:t>配送准确：系统能够根据客户要求准确配送货物，减少误差和延误。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3160" name="正文"/>
          <p:cNvSpPr txBox="1"/>
          <p:nvPr>
            <p:custDataLst>
              <p:tags r:id="rId23"/>
            </p:custDataLst>
          </p:nvPr>
        </p:nvSpPr>
        <p:spPr>
          <a:xfrm>
            <a:off x="1135430" y="5358382"/>
            <a:ext cx="4500706" cy="878806"/>
          </a:xfrm>
          <a:prstGeom prst="rect"/>
          <a:noFill/>
        </p:spPr>
        <p:txBody>
          <a:bodyPr anchor="t" anchorCtr="0" bIns="46800" lIns="90000" rIns="90000" rtlCol="0" tIns="71755" wrap="square">
            <a:normAutofit/>
          </a:bodyPr>
          <a:p>
            <a:pPr>
              <a:lnSpc>
                <a:spcPct val="120000"/>
              </a:lnSpc>
              <a:spcAft>
                <a:spcPts val="1000"/>
              </a:spcAft>
            </a:pPr>
            <a:r>
              <a:rPr altLang="en-US" sz="15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rPr>
              <a:t>单击此处输入(你的)智能图形项正文，文字是您思想的提炼，请尽量言简意赅</a:t>
            </a:r>
            <a:endParaRPr altLang="en-US" sz="15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53162" name="圆角矩形 19"/>
          <p:cNvSpPr/>
          <p:nvPr>
            <p:custDataLst>
              <p:tags r:id="rId24"/>
            </p:custDataLst>
          </p:nvPr>
        </p:nvSpPr>
        <p:spPr>
          <a:xfrm rot="5400000">
            <a:off x="610940" y="4957713"/>
            <a:ext cx="434323" cy="438768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32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0000"/>
          </a:bodyPr>
          <a:p>
            <a:pPr algn="ctr"/>
            <a:endParaRPr altLang="en-US" b="1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3164" name="燕尾形 20"/>
          <p:cNvSpPr/>
          <p:nvPr>
            <p:custDataLst>
              <p:tags r:id="rId25"/>
            </p:custDataLst>
          </p:nvPr>
        </p:nvSpPr>
        <p:spPr>
          <a:xfrm>
            <a:off x="770954" y="5092328"/>
            <a:ext cx="113661" cy="168903"/>
          </a:xfrm>
          <a:prstGeom prst="chevron">
            <a:avLst>
              <a:gd name="adj" fmla="val 640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166" name="单圆角矩形 5"/>
          <p:cNvSpPr/>
          <p:nvPr>
            <p:custDataLst>
              <p:tags r:id="rId26"/>
            </p:custDataLst>
          </p:nvPr>
        </p:nvSpPr>
        <p:spPr>
          <a:xfrm>
            <a:off x="6359372" y="4769760"/>
            <a:ext cx="5218228" cy="1467428"/>
          </a:xfrm>
          <a:prstGeom prst="round1Rect"/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b="1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3168" name="标题"/>
          <p:cNvSpPr txBox="1"/>
          <p:nvPr>
            <p:custDataLst>
              <p:tags r:id="rId27"/>
            </p:custDataLst>
          </p:nvPr>
        </p:nvSpPr>
        <p:spPr>
          <a:xfrm>
            <a:off x="6886402" y="4797699"/>
            <a:ext cx="4013045" cy="556873"/>
          </a:xfrm>
          <a:prstGeom prst="rect"/>
          <a:noFill/>
        </p:spPr>
        <p:txBody>
          <a:bodyPr anchor="b" bIns="0" lIns="90000" rIns="90000" rtlCol="0" tIns="46800" wrap="square">
            <a:normAutofit/>
          </a:bodyPr>
          <a:p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</a:rPr>
              <a:t>数据统计准确：系统能够准确统计和分析数据，为决策者提供准确的信息支持。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3170" name="正文"/>
          <p:cNvSpPr txBox="1"/>
          <p:nvPr>
            <p:custDataLst>
              <p:tags r:id="rId28"/>
            </p:custDataLst>
          </p:nvPr>
        </p:nvSpPr>
        <p:spPr>
          <a:xfrm>
            <a:off x="6886402" y="5358382"/>
            <a:ext cx="4500706" cy="878806"/>
          </a:xfrm>
          <a:prstGeom prst="rect"/>
          <a:noFill/>
        </p:spPr>
        <p:txBody>
          <a:bodyPr anchor="t" anchorCtr="0" bIns="46800" lIns="90000" rIns="90000" rtlCol="0" tIns="71755" wrap="square">
            <a:normAutofit/>
          </a:bodyPr>
          <a:p>
            <a:pPr>
              <a:lnSpc>
                <a:spcPct val="120000"/>
              </a:lnSpc>
              <a:spcAft>
                <a:spcPts val="1000"/>
              </a:spcAft>
            </a:pPr>
            <a:r>
              <a:rPr altLang="en-US" sz="15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rPr>
              <a:t>单击此处输入(你的)智能图形项正文，文字是您思想的提炼，请尽量言简意赅</a:t>
            </a:r>
            <a:endParaRPr altLang="en-US" sz="15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53172" name="圆角矩形 19"/>
          <p:cNvSpPr/>
          <p:nvPr>
            <p:custDataLst>
              <p:tags r:id="rId29"/>
            </p:custDataLst>
          </p:nvPr>
        </p:nvSpPr>
        <p:spPr>
          <a:xfrm rot="5400000">
            <a:off x="6361912" y="4957713"/>
            <a:ext cx="434323" cy="438768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32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0000"/>
          </a:bodyPr>
          <a:p>
            <a:pPr algn="ctr"/>
            <a:endParaRPr altLang="en-US" b="1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3174" name="燕尾形 20"/>
          <p:cNvSpPr/>
          <p:nvPr>
            <p:custDataLst>
              <p:tags r:id="rId30"/>
            </p:custDataLst>
          </p:nvPr>
        </p:nvSpPr>
        <p:spPr>
          <a:xfrm>
            <a:off x="6521926" y="5092328"/>
            <a:ext cx="113661" cy="168903"/>
          </a:xfrm>
          <a:prstGeom prst="chevron">
            <a:avLst>
              <a:gd name="adj" fmla="val 640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高效、灵活</a:t>
            </a:r>
            <a:endParaRPr altLang="en-US" lang="zh-CN"/>
          </a:p>
        </p:txBody>
      </p:sp>
      <p:sp>
        <p:nvSpPr>
          <p:cNvPr id="1053462" name="圆角矩形 26"/>
          <p:cNvSpPr/>
          <p:nvPr>
            <p:custDataLst>
              <p:tags r:id="rId1"/>
            </p:custDataLst>
          </p:nvPr>
        </p:nvSpPr>
        <p:spPr>
          <a:xfrm>
            <a:off x="60840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464" name="圆角矩形 28"/>
          <p:cNvSpPr/>
          <p:nvPr>
            <p:custDataLst>
              <p:tags r:id="rId2"/>
            </p:custDataLst>
          </p:nvPr>
        </p:nvSpPr>
        <p:spPr>
          <a:xfrm>
            <a:off x="61094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3466" name="文本框 31"/>
          <p:cNvSpPr txBox="1"/>
          <p:nvPr>
            <p:custDataLst>
              <p:tags r:id="rId3"/>
            </p:custDataLst>
          </p:nvPr>
        </p:nvSpPr>
        <p:spPr>
          <a:xfrm>
            <a:off x="692994" y="2285616"/>
            <a:ext cx="1825900" cy="345498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高效：快速、准确地完成订单处理和货物运输，提高客户满意度和降低成本。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68" name="圆角矩形 29"/>
          <p:cNvSpPr/>
          <p:nvPr>
            <p:custDataLst>
              <p:tags r:id="rId4"/>
            </p:custDataLst>
          </p:nvPr>
        </p:nvSpPr>
        <p:spPr>
          <a:xfrm>
            <a:off x="285236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470" name="圆角矩形 32"/>
          <p:cNvSpPr/>
          <p:nvPr>
            <p:custDataLst>
              <p:tags r:id="rId5"/>
            </p:custDataLst>
          </p:nvPr>
        </p:nvSpPr>
        <p:spPr>
          <a:xfrm>
            <a:off x="285490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472" name="文本框 34"/>
          <p:cNvSpPr txBox="1"/>
          <p:nvPr>
            <p:custDataLst>
              <p:tags r:id="rId6"/>
            </p:custDataLst>
          </p:nvPr>
        </p:nvSpPr>
        <p:spPr>
          <a:xfrm>
            <a:off x="2936954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灵活：能够适应不同客户的需求和变化，具备灵活的存储和运输能力。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74" name="圆角矩形 3"/>
          <p:cNvSpPr/>
          <p:nvPr>
            <p:custDataLst>
              <p:tags r:id="rId7"/>
            </p:custDataLst>
          </p:nvPr>
        </p:nvSpPr>
        <p:spPr>
          <a:xfrm>
            <a:off x="509632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476" name="圆角矩形 4"/>
          <p:cNvSpPr/>
          <p:nvPr>
            <p:custDataLst>
              <p:tags r:id="rId8"/>
            </p:custDataLst>
          </p:nvPr>
        </p:nvSpPr>
        <p:spPr>
          <a:xfrm>
            <a:off x="509822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478" name="文本框 5"/>
          <p:cNvSpPr txBox="1"/>
          <p:nvPr>
            <p:custDataLst>
              <p:tags r:id="rId9"/>
            </p:custDataLst>
          </p:nvPr>
        </p:nvSpPr>
        <p:spPr>
          <a:xfrm>
            <a:off x="5180278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智能化：采用先进的物流管理系统和信息技术，实现自动化、智能化的仓储和运输管理。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80" name="圆角矩形 8"/>
          <p:cNvSpPr/>
          <p:nvPr>
            <p:custDataLst>
              <p:tags r:id="rId10"/>
            </p:custDataLst>
          </p:nvPr>
        </p:nvSpPr>
        <p:spPr>
          <a:xfrm>
            <a:off x="7340281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482" name="圆角矩形 9"/>
          <p:cNvSpPr/>
          <p:nvPr>
            <p:custDataLst>
              <p:tags r:id="rId11"/>
            </p:custDataLst>
          </p:nvPr>
        </p:nvSpPr>
        <p:spPr>
          <a:xfrm>
            <a:off x="734218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484" name="文本框 10"/>
          <p:cNvSpPr txBox="1"/>
          <p:nvPr>
            <p:custDataLst>
              <p:tags r:id="rId12"/>
            </p:custDataLst>
          </p:nvPr>
        </p:nvSpPr>
        <p:spPr>
          <a:xfrm>
            <a:off x="7424238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绿色环保：注重环保和可持续发展，采用环保材料和能源，减少对环境的影响。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86" name="圆角矩形 6"/>
          <p:cNvSpPr/>
          <p:nvPr>
            <p:custDataLst>
              <p:tags r:id="rId13"/>
            </p:custDataLst>
          </p:nvPr>
        </p:nvSpPr>
        <p:spPr>
          <a:xfrm>
            <a:off x="9584241" y="1865192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488" name="圆角矩形 7"/>
          <p:cNvSpPr/>
          <p:nvPr>
            <p:custDataLst>
              <p:tags r:id="rId14"/>
            </p:custDataLst>
          </p:nvPr>
        </p:nvSpPr>
        <p:spPr>
          <a:xfrm>
            <a:off x="9586149" y="1865192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490" name="文本框 11"/>
          <p:cNvSpPr txBox="1"/>
          <p:nvPr>
            <p:custDataLst>
              <p:tags r:id="rId15"/>
            </p:custDataLst>
          </p:nvPr>
        </p:nvSpPr>
        <p:spPr>
          <a:xfrm>
            <a:off x="9668199" y="2287525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安全性：具备完善的安全管理制度和措施，确保货物和人员安全。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7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可靠、安全</a:t>
            </a:r>
            <a:endParaRPr altLang="en-US" lang="zh-CN"/>
          </a:p>
        </p:txBody>
      </p:sp>
      <p:sp>
        <p:nvSpPr>
          <p:cNvPr id="1053778" name="文本框 53"/>
          <p:cNvSpPr/>
          <p:nvPr>
            <p:custDataLst>
              <p:tags r:id="rId1"/>
            </p:custDataLst>
          </p:nvPr>
        </p:nvSpPr>
        <p:spPr bwMode="auto">
          <a:xfrm>
            <a:off x="2928612" y="1490400"/>
            <a:ext cx="4219185" cy="421414"/>
          </a:xfrm>
          <a:prstGeom prst="rect"/>
          <a:noFill/>
          <a:ln>
            <a:noFill/>
          </a:ln>
        </p:spPr>
        <p:txBody>
          <a:bodyPr anchor="b" anchorCtr="0" bIns="0" lIns="71755" rIns="71755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100" lang="zh-CN" spc="1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设备可靠性：采用高精度、高稳定性的仓储物流设备，确保货物准确、快速地进出仓库</a:t>
            </a:r>
            <a:endParaRPr altLang="en-US" b="1" dirty="0" sz="1100" lang="zh-CN" spc="1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3780" name="文本框 17"/>
          <p:cNvSpPr txBox="1"/>
          <p:nvPr>
            <p:custDataLst>
              <p:tags r:id="rId2"/>
            </p:custDataLst>
          </p:nvPr>
        </p:nvSpPr>
        <p:spPr>
          <a:xfrm>
            <a:off x="2938705" y="1911814"/>
            <a:ext cx="4207409" cy="545062"/>
          </a:xfrm>
          <a:prstGeom prst="rect"/>
          <a:ln>
            <a:noFill/>
            <a:prstDash val="sysDash"/>
          </a:ln>
        </p:spPr>
        <p:txBody>
          <a:bodyPr anchor="t" anchorCtr="0" bIns="0" lIns="71755" rIns="71755" rtlCol="0" tIns="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400" lang="zh-CN" spc="130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单击添加正文，文字是思想的提炼</a:t>
            </a:r>
            <a:endParaRPr altLang="en-US" dirty="0" sz="1400" lang="zh-CN" spc="130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</p:txBody>
      </p:sp>
      <p:sp>
        <p:nvSpPr>
          <p:cNvPr id="1053782" name="文本框 53"/>
          <p:cNvSpPr/>
          <p:nvPr>
            <p:custDataLst>
              <p:tags r:id="rId3"/>
            </p:custDataLst>
          </p:nvPr>
        </p:nvSpPr>
        <p:spPr bwMode="auto">
          <a:xfrm>
            <a:off x="4660530" y="4522729"/>
            <a:ext cx="4225073" cy="421414"/>
          </a:xfrm>
          <a:prstGeom prst="rect"/>
          <a:noFill/>
          <a:ln>
            <a:noFill/>
          </a:ln>
        </p:spPr>
        <p:txBody>
          <a:bodyPr anchor="b" anchorCtr="0" bIns="0" lIns="71755" rIns="71755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100" lang="zh-CN" spc="1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设备安全：对仓储物流设备进行定期维护和保养，确保设备运行的安全性和稳定性</a:t>
            </a:r>
            <a:endParaRPr altLang="en-US" b="1" dirty="0" sz="1100" lang="zh-CN" spc="1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3784" name="文本框 17"/>
          <p:cNvSpPr txBox="1"/>
          <p:nvPr>
            <p:custDataLst>
              <p:tags r:id="rId4"/>
            </p:custDataLst>
          </p:nvPr>
        </p:nvSpPr>
        <p:spPr>
          <a:xfrm>
            <a:off x="4670623" y="4944142"/>
            <a:ext cx="4214979" cy="545062"/>
          </a:xfrm>
          <a:prstGeom prst="rect"/>
          <a:ln>
            <a:noFill/>
            <a:prstDash val="sysDash"/>
          </a:ln>
        </p:spPr>
        <p:txBody>
          <a:bodyPr anchor="t" anchorCtr="0" bIns="0" lIns="71755" rIns="71755" rtlCol="0" tIns="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400" lang="zh-CN" spc="130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单击添加正文，文字是思想的提炼</a:t>
            </a:r>
            <a:endParaRPr altLang="en-US" dirty="0" sz="1400" lang="zh-CN" spc="130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</p:txBody>
      </p:sp>
      <p:sp>
        <p:nvSpPr>
          <p:cNvPr id="1053786" name="文本框 53"/>
          <p:cNvSpPr/>
          <p:nvPr>
            <p:custDataLst>
              <p:tags r:id="rId5"/>
            </p:custDataLst>
          </p:nvPr>
        </p:nvSpPr>
        <p:spPr bwMode="auto">
          <a:xfrm>
            <a:off x="3359278" y="2246590"/>
            <a:ext cx="4146846" cy="421414"/>
          </a:xfrm>
          <a:prstGeom prst="rect"/>
          <a:noFill/>
          <a:ln>
            <a:noFill/>
          </a:ln>
        </p:spPr>
        <p:txBody>
          <a:bodyPr anchor="b" anchorCtr="0" bIns="0" lIns="71755" rIns="71755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100" lang="zh-CN" spc="100">
                <a:solidFill>
                  <a:schemeClr val="accent2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系统可靠性：采用先进的仓储物流管理系统，实现信息化、智能化管理，提高系统运行效率和可靠性</a:t>
            </a:r>
            <a:endParaRPr altLang="en-US" b="1" dirty="0" sz="1100" lang="zh-CN" spc="100">
              <a:solidFill>
                <a:schemeClr val="accent2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3788" name="文本框 17"/>
          <p:cNvSpPr txBox="1"/>
          <p:nvPr>
            <p:custDataLst>
              <p:tags r:id="rId6"/>
            </p:custDataLst>
          </p:nvPr>
        </p:nvSpPr>
        <p:spPr>
          <a:xfrm>
            <a:off x="3369372" y="2668003"/>
            <a:ext cx="4136752" cy="545062"/>
          </a:xfrm>
          <a:prstGeom prst="rect"/>
          <a:ln>
            <a:noFill/>
            <a:prstDash val="sysDash"/>
          </a:ln>
        </p:spPr>
        <p:txBody>
          <a:bodyPr anchor="t" anchorCtr="0" bIns="0" lIns="71755" rIns="71755" rtlCol="0" tIns="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400" lang="zh-CN" spc="130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单击添加正文，文字是思想的提炼</a:t>
            </a:r>
            <a:endParaRPr altLang="en-US" dirty="0" sz="1400" lang="zh-CN" spc="130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</p:txBody>
      </p:sp>
      <p:sp>
        <p:nvSpPr>
          <p:cNvPr id="1053790" name="文本框 53"/>
          <p:cNvSpPr/>
          <p:nvPr>
            <p:custDataLst>
              <p:tags r:id="rId7"/>
            </p:custDataLst>
          </p:nvPr>
        </p:nvSpPr>
        <p:spPr bwMode="auto">
          <a:xfrm>
            <a:off x="3787421" y="3001938"/>
            <a:ext cx="4157781" cy="421414"/>
          </a:xfrm>
          <a:prstGeom prst="rect"/>
          <a:noFill/>
          <a:ln>
            <a:noFill/>
          </a:ln>
        </p:spPr>
        <p:txBody>
          <a:bodyPr anchor="b" anchorCtr="0" bIns="0" lIns="71755" rIns="71755" rtlCol="0" tIns="0" wrap="square">
            <a:normAutofit fontScale="70000"/>
          </a:bodyPr>
          <a:p>
            <a:pPr algn="l" lvl="0">
              <a:buClrTx/>
              <a:buSzTx/>
              <a:buFontTx/>
            </a:pPr>
            <a:r>
              <a:rPr altLang="en-US" b="1" dirty="0" sz="1600" lang="zh-CN" spc="1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人员可靠性：对仓储物流人员进行专业培训，提高员工素质和技能水平，确保人员操作的准确性和可靠性  安全</a:t>
            </a:r>
            <a:endParaRPr altLang="en-US" b="1" dirty="0" sz="1600" lang="zh-CN" spc="1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3792" name="文本框 17"/>
          <p:cNvSpPr txBox="1"/>
          <p:nvPr>
            <p:custDataLst>
              <p:tags r:id="rId8"/>
            </p:custDataLst>
          </p:nvPr>
        </p:nvSpPr>
        <p:spPr>
          <a:xfrm>
            <a:off x="3797515" y="3423352"/>
            <a:ext cx="4147687" cy="545062"/>
          </a:xfrm>
          <a:prstGeom prst="rect"/>
          <a:ln>
            <a:noFill/>
            <a:prstDash val="sysDash"/>
          </a:ln>
        </p:spPr>
        <p:txBody>
          <a:bodyPr anchor="t" anchorCtr="0" bIns="0" lIns="71755" rIns="71755" rtlCol="0" tIns="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400" lang="zh-CN" spc="130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安全</a:t>
            </a:r>
            <a:endParaRPr altLang="en-US" dirty="0" sz="1400" lang="zh-CN" spc="130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</p:txBody>
      </p:sp>
      <p:sp>
        <p:nvSpPr>
          <p:cNvPr id="1053794" name="文本框 53"/>
          <p:cNvSpPr/>
          <p:nvPr>
            <p:custDataLst>
              <p:tags r:id="rId9"/>
            </p:custDataLst>
          </p:nvPr>
        </p:nvSpPr>
        <p:spPr bwMode="auto">
          <a:xfrm>
            <a:off x="4215564" y="3762333"/>
            <a:ext cx="4130864" cy="421414"/>
          </a:xfrm>
          <a:prstGeom prst="rect"/>
          <a:noFill/>
          <a:ln>
            <a:noFill/>
          </a:ln>
        </p:spPr>
        <p:txBody>
          <a:bodyPr anchor="b" anchorCtr="0" bIns="0" lIns="71755" rIns="71755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100" lang="zh-CN" spc="100">
                <a:solidFill>
                  <a:schemeClr val="accent2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货物安全：采用严格的货物进出库检验制度，确保货物质量、数量、安全等方面的准确性和可靠性</a:t>
            </a:r>
            <a:endParaRPr altLang="en-US" b="1" dirty="0" sz="1100" lang="zh-CN" spc="100">
              <a:solidFill>
                <a:schemeClr val="accent2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3796" name="文本框 17"/>
          <p:cNvSpPr txBox="1"/>
          <p:nvPr>
            <p:custDataLst>
              <p:tags r:id="rId10"/>
            </p:custDataLst>
          </p:nvPr>
        </p:nvSpPr>
        <p:spPr>
          <a:xfrm>
            <a:off x="4225658" y="4183747"/>
            <a:ext cx="4121612" cy="545062"/>
          </a:xfrm>
          <a:prstGeom prst="rect"/>
          <a:ln>
            <a:noFill/>
            <a:prstDash val="sysDash"/>
          </a:ln>
        </p:spPr>
        <p:txBody>
          <a:bodyPr anchor="t" anchorCtr="0" bIns="0" lIns="71755" rIns="71755" rtlCol="0" tIns="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400" lang="zh-CN" spc="130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单击添加正文，文字是思想的提炼</a:t>
            </a:r>
            <a:endParaRPr altLang="en-US" dirty="0" sz="1400" lang="zh-CN" spc="130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</p:txBody>
      </p:sp>
      <p:sp>
        <p:nvSpPr>
          <p:cNvPr id="1053798" name="文本框 53"/>
          <p:cNvSpPr/>
          <p:nvPr>
            <p:custDataLst>
              <p:tags r:id="rId11"/>
            </p:custDataLst>
          </p:nvPr>
        </p:nvSpPr>
        <p:spPr bwMode="auto">
          <a:xfrm>
            <a:off x="5033157" y="5283124"/>
            <a:ext cx="4225073" cy="421414"/>
          </a:xfrm>
          <a:prstGeom prst="rect"/>
          <a:noFill/>
          <a:ln>
            <a:noFill/>
          </a:ln>
        </p:spPr>
        <p:txBody>
          <a:bodyPr anchor="b" anchorCtr="0" bIns="0" lIns="71755" rIns="71755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100" lang="zh-CN" spc="100">
                <a:solidFill>
                  <a:schemeClr val="accent2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信息安全：采用先进的网络安全技术，确保仓储物流系统的信息安全和数据保密性</a:t>
            </a:r>
            <a:endParaRPr altLang="en-US" b="1" dirty="0" sz="1100" lang="zh-CN" spc="100">
              <a:solidFill>
                <a:schemeClr val="accent2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3800" name="文本框 17"/>
          <p:cNvSpPr txBox="1"/>
          <p:nvPr>
            <p:custDataLst>
              <p:tags r:id="rId12"/>
            </p:custDataLst>
          </p:nvPr>
        </p:nvSpPr>
        <p:spPr>
          <a:xfrm>
            <a:off x="5043251" y="5704538"/>
            <a:ext cx="4214979" cy="545062"/>
          </a:xfrm>
          <a:prstGeom prst="rect"/>
          <a:ln>
            <a:noFill/>
            <a:prstDash val="sysDash"/>
          </a:ln>
        </p:spPr>
        <p:txBody>
          <a:bodyPr anchor="t" anchorCtr="0" bIns="0" lIns="71755" rIns="71755" rtlCol="0" tIns="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400" lang="zh-CN" spc="130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单击添加正文，文字是思想的提炼</a:t>
            </a:r>
            <a:endParaRPr altLang="en-US" dirty="0" sz="1400" lang="zh-CN" spc="130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8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智能化、自动化</a:t>
            </a:r>
            <a:endParaRPr altLang="en-US" lang="zh-CN"/>
          </a:p>
        </p:txBody>
      </p:sp>
      <p:sp>
        <p:nvSpPr>
          <p:cNvPr id="1054088" name="正文"/>
          <p:cNvSpPr txBox="1"/>
          <p:nvPr>
            <p:custDataLst>
              <p:tags r:id="rId1"/>
            </p:custDataLst>
          </p:nvPr>
        </p:nvSpPr>
        <p:spPr>
          <a:xfrm>
            <a:off x="3294008" y="1871112"/>
            <a:ext cx="5598593" cy="3100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90" name="标题"/>
          <p:cNvSpPr txBox="1"/>
          <p:nvPr>
            <p:custDataLst>
              <p:tags r:id="rId2"/>
            </p:custDataLst>
          </p:nvPr>
        </p:nvSpPr>
        <p:spPr>
          <a:xfrm>
            <a:off x="3294008" y="1490400"/>
            <a:ext cx="5598593" cy="33469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智能化技术应用：采用先进的智能化技术，如人工智能、大数据分析等，提高仓储物流系统的自动化和智能化水平。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4092" name="正文"/>
          <p:cNvSpPr txBox="1"/>
          <p:nvPr>
            <p:custDataLst>
              <p:tags r:id="rId3"/>
            </p:custDataLst>
          </p:nvPr>
        </p:nvSpPr>
        <p:spPr>
          <a:xfrm>
            <a:off x="3294008" y="2684921"/>
            <a:ext cx="5598593" cy="3100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94" name="标题"/>
          <p:cNvSpPr txBox="1"/>
          <p:nvPr>
            <p:custDataLst>
              <p:tags r:id="rId4"/>
            </p:custDataLst>
          </p:nvPr>
        </p:nvSpPr>
        <p:spPr>
          <a:xfrm>
            <a:off x="3294008" y="2304209"/>
            <a:ext cx="5598593" cy="33469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智能调度：通过智能调度系统，实现货物的快速分拣、运输和配送，提高物流效率。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4096" name="正文"/>
          <p:cNvSpPr txBox="1"/>
          <p:nvPr>
            <p:custDataLst>
              <p:tags r:id="rId5"/>
            </p:custDataLst>
          </p:nvPr>
        </p:nvSpPr>
        <p:spPr>
          <a:xfrm>
            <a:off x="3294008" y="4312539"/>
            <a:ext cx="5598593" cy="3100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98" name="标题"/>
          <p:cNvSpPr txBox="1"/>
          <p:nvPr>
            <p:custDataLst>
              <p:tags r:id="rId6"/>
            </p:custDataLst>
          </p:nvPr>
        </p:nvSpPr>
        <p:spPr>
          <a:xfrm>
            <a:off x="3294008" y="3931827"/>
            <a:ext cx="5598593" cy="33469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自动化设备应用：采用自动化设备，如机器人、自动化立体仓库等，实现货物的自动存储和取出。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4100" name="正文"/>
          <p:cNvSpPr txBox="1"/>
          <p:nvPr>
            <p:custDataLst>
              <p:tags r:id="rId7"/>
            </p:custDataLst>
          </p:nvPr>
        </p:nvSpPr>
        <p:spPr>
          <a:xfrm>
            <a:off x="3294008" y="5126348"/>
            <a:ext cx="5598593" cy="3100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02" name="标题"/>
          <p:cNvSpPr txBox="1"/>
          <p:nvPr>
            <p:custDataLst>
              <p:tags r:id="rId8"/>
            </p:custDataLst>
          </p:nvPr>
        </p:nvSpPr>
        <p:spPr>
          <a:xfrm>
            <a:off x="3294008" y="4745637"/>
            <a:ext cx="5598593" cy="33469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自动化流程：通过自动化流程，减少人工干预，提高物流效率，降低成本。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4104" name="正文"/>
          <p:cNvSpPr txBox="1"/>
          <p:nvPr>
            <p:custDataLst>
              <p:tags r:id="rId9"/>
            </p:custDataLst>
          </p:nvPr>
        </p:nvSpPr>
        <p:spPr>
          <a:xfrm>
            <a:off x="3294008" y="3498730"/>
            <a:ext cx="5598593" cy="3100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自动化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06" name="标题"/>
          <p:cNvSpPr txBox="1"/>
          <p:nvPr>
            <p:custDataLst>
              <p:tags r:id="rId10"/>
            </p:custDataLst>
          </p:nvPr>
        </p:nvSpPr>
        <p:spPr>
          <a:xfrm>
            <a:off x="3294008" y="3118018"/>
            <a:ext cx="5598593" cy="33469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智能监控：对仓储环境和货物状态进行实时监控，确保货物安全和品质。  自动化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4108" name="正文"/>
          <p:cNvSpPr txBox="1"/>
          <p:nvPr>
            <p:custDataLst>
              <p:tags r:id="rId11"/>
            </p:custDataLst>
          </p:nvPr>
        </p:nvSpPr>
        <p:spPr>
          <a:xfrm>
            <a:off x="3294008" y="5940157"/>
            <a:ext cx="5598593" cy="3100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10" name="标题"/>
          <p:cNvSpPr txBox="1"/>
          <p:nvPr>
            <p:custDataLst>
              <p:tags r:id="rId12"/>
            </p:custDataLst>
          </p:nvPr>
        </p:nvSpPr>
        <p:spPr>
          <a:xfrm>
            <a:off x="3294008" y="5559446"/>
            <a:ext cx="5598593" cy="33469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自动化管理：采用自动化管理系统，实现货物的快速盘点、查询和跟踪，提高管理效率。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9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建立高效仓储物流系统的要点</a:t>
            </a:r>
            <a:endParaRPr altLang="en-US" lang="zh-CN"/>
          </a:p>
        </p:txBody>
      </p:sp>
      <p:sp>
        <p:nvSpPr>
          <p:cNvPr id="105439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13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合理规划仓库布局</a:t>
            </a:r>
            <a:endParaRPr altLang="en-US" lang="zh-CN"/>
          </a:p>
        </p:txBody>
      </p:sp>
      <p:sp>
        <p:nvSpPr>
          <p:cNvPr id="105513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14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14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14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14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14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15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15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15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15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15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16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16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16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16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16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17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17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17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根据产品特性和业务流程，合理划分仓库区域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7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考虑人员流动和作业流程，确保工作效率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7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优化货物摆放方式，便于快速存取和盘点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8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确定货架摆放位置和高度，提高空间利用率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46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优化货物存储与取货方式</a:t>
            </a:r>
            <a:endParaRPr altLang="en-US" lang="zh-CN"/>
          </a:p>
        </p:txBody>
      </p:sp>
      <p:sp>
        <p:nvSpPr>
          <p:cNvPr id="1055468" name="对角圆角矩形 15"/>
          <p:cNvSpPr/>
          <p:nvPr>
            <p:custDataLst>
              <p:tags r:id="rId1"/>
            </p:custDataLst>
          </p:nvPr>
        </p:nvSpPr>
        <p:spPr>
          <a:xfrm>
            <a:off x="1422016" y="3584093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70" name="对角圆角矩形 16"/>
          <p:cNvSpPr/>
          <p:nvPr>
            <p:custDataLst>
              <p:tags r:id="rId2"/>
            </p:custDataLst>
          </p:nvPr>
        </p:nvSpPr>
        <p:spPr>
          <a:xfrm>
            <a:off x="1422016" y="3456529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72" name="直角三角形 17"/>
          <p:cNvSpPr/>
          <p:nvPr>
            <p:custDataLst>
              <p:tags r:id="rId3"/>
            </p:custDataLst>
          </p:nvPr>
        </p:nvSpPr>
        <p:spPr>
          <a:xfrm>
            <a:off x="1927828" y="3457164"/>
            <a:ext cx="76157" cy="12692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74" name="文本框 27"/>
          <p:cNvSpPr txBox="1"/>
          <p:nvPr>
            <p:custDataLst>
              <p:tags r:id="rId4"/>
            </p:custDataLst>
          </p:nvPr>
        </p:nvSpPr>
        <p:spPr>
          <a:xfrm>
            <a:off x="1960829" y="3593612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货物标识：对货物进行标识，方便查找和管理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76" name="对角圆角矩形 52"/>
          <p:cNvSpPr/>
          <p:nvPr>
            <p:custDataLst>
              <p:tags r:id="rId5"/>
            </p:custDataLst>
          </p:nvPr>
        </p:nvSpPr>
        <p:spPr>
          <a:xfrm>
            <a:off x="1422016" y="1617964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78" name="对角圆角矩形 53"/>
          <p:cNvSpPr/>
          <p:nvPr>
            <p:custDataLst>
              <p:tags r:id="rId6"/>
            </p:custDataLst>
          </p:nvPr>
        </p:nvSpPr>
        <p:spPr>
          <a:xfrm>
            <a:off x="1422016" y="1490400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80" name="直角三角形 54"/>
          <p:cNvSpPr/>
          <p:nvPr>
            <p:custDataLst>
              <p:tags r:id="rId7"/>
            </p:custDataLst>
          </p:nvPr>
        </p:nvSpPr>
        <p:spPr>
          <a:xfrm>
            <a:off x="1927828" y="1491035"/>
            <a:ext cx="76157" cy="12692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82" name="文本框 56"/>
          <p:cNvSpPr txBox="1"/>
          <p:nvPr>
            <p:custDataLst>
              <p:tags r:id="rId8"/>
            </p:custDataLst>
          </p:nvPr>
        </p:nvSpPr>
        <p:spPr>
          <a:xfrm>
            <a:off x="1960829" y="162113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货物分类存储：根据货物的性质、数量、尺寸等因素进行分类存储，提高存储效率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84" name="对角圆角矩形 5"/>
          <p:cNvSpPr/>
          <p:nvPr>
            <p:custDataLst>
              <p:tags r:id="rId9"/>
            </p:custDataLst>
          </p:nvPr>
        </p:nvSpPr>
        <p:spPr>
          <a:xfrm>
            <a:off x="1422016" y="2601028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86" name="对角圆角矩形 6"/>
          <p:cNvSpPr/>
          <p:nvPr>
            <p:custDataLst>
              <p:tags r:id="rId10"/>
            </p:custDataLst>
          </p:nvPr>
        </p:nvSpPr>
        <p:spPr>
          <a:xfrm>
            <a:off x="1422016" y="2473464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88" name="直角三角形 7"/>
          <p:cNvSpPr/>
          <p:nvPr>
            <p:custDataLst>
              <p:tags r:id="rId11"/>
            </p:custDataLst>
          </p:nvPr>
        </p:nvSpPr>
        <p:spPr>
          <a:xfrm>
            <a:off x="1927828" y="2474099"/>
            <a:ext cx="76157" cy="12692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90" name="文本框 8"/>
          <p:cNvSpPr txBox="1"/>
          <p:nvPr>
            <p:custDataLst>
              <p:tags r:id="rId12"/>
            </p:custDataLst>
          </p:nvPr>
        </p:nvSpPr>
        <p:spPr>
          <a:xfrm>
            <a:off x="1960829" y="2610548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货架选择：选择合适的货架，如高层货架、阁楼式货架等，增加存储空间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92" name="对角圆角矩形 9"/>
          <p:cNvSpPr/>
          <p:nvPr>
            <p:custDataLst>
              <p:tags r:id="rId13"/>
            </p:custDataLst>
          </p:nvPr>
        </p:nvSpPr>
        <p:spPr>
          <a:xfrm>
            <a:off x="1422016" y="4567157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94" name="对角圆角矩形 10"/>
          <p:cNvSpPr/>
          <p:nvPr>
            <p:custDataLst>
              <p:tags r:id="rId14"/>
            </p:custDataLst>
          </p:nvPr>
        </p:nvSpPr>
        <p:spPr>
          <a:xfrm>
            <a:off x="1422016" y="4439593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96" name="直角三角形 11"/>
          <p:cNvSpPr/>
          <p:nvPr>
            <p:custDataLst>
              <p:tags r:id="rId15"/>
            </p:custDataLst>
          </p:nvPr>
        </p:nvSpPr>
        <p:spPr>
          <a:xfrm>
            <a:off x="1927828" y="4440228"/>
            <a:ext cx="76157" cy="12692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98" name="文本框 12"/>
          <p:cNvSpPr txBox="1"/>
          <p:nvPr>
            <p:custDataLst>
              <p:tags r:id="rId16"/>
            </p:custDataLst>
          </p:nvPr>
        </p:nvSpPr>
        <p:spPr>
          <a:xfrm>
            <a:off x="1960829" y="457667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先进先出原则：按照先进先出的原则进行取货，避免货物过期或积压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500" name="对角圆角矩形 14"/>
          <p:cNvSpPr/>
          <p:nvPr>
            <p:custDataLst>
              <p:tags r:id="rId17"/>
            </p:custDataLst>
          </p:nvPr>
        </p:nvSpPr>
        <p:spPr>
          <a:xfrm>
            <a:off x="1422016" y="5550221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502" name="对角圆角矩形 18"/>
          <p:cNvSpPr/>
          <p:nvPr>
            <p:custDataLst>
              <p:tags r:id="rId18"/>
            </p:custDataLst>
          </p:nvPr>
        </p:nvSpPr>
        <p:spPr>
          <a:xfrm>
            <a:off x="1422016" y="5422658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504" name="直角三角形 19"/>
          <p:cNvSpPr/>
          <p:nvPr>
            <p:custDataLst>
              <p:tags r:id="rId19"/>
            </p:custDataLst>
          </p:nvPr>
        </p:nvSpPr>
        <p:spPr>
          <a:xfrm>
            <a:off x="1927828" y="5423293"/>
            <a:ext cx="76157" cy="12692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506" name="文本框 20"/>
          <p:cNvSpPr txBox="1"/>
          <p:nvPr>
            <p:custDataLst>
              <p:tags r:id="rId20"/>
            </p:custDataLst>
          </p:nvPr>
        </p:nvSpPr>
        <p:spPr>
          <a:xfrm>
            <a:off x="1960829" y="5559741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自动化技术应用：采用自动化技术，如无人搬运车、智能货架等，提高存储和取货效率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9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提高仓储设备利用率</a:t>
            </a:r>
            <a:endParaRPr altLang="en-US" lang="zh-CN"/>
          </a:p>
        </p:txBody>
      </p:sp>
      <p:sp>
        <p:nvSpPr>
          <p:cNvPr id="105579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79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579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合理规划仓库布局：根据货物特性、运输需求等因素，合理划分仓库区域，提高仓储效率。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0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80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580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选用合适的仓储设备：根据货物特性和存储需求，选用合适的货架、叉车、搬运工具等设备，提高设备利用率。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0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80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581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实施仓储设备维护保养：定期对仓储设备进行检查、维修和保养，确保设备正常运行，延长设备使用寿命。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1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81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581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建立仓储设备管理制度：制定仓储设备管理制度，规范设备使用、维护和保养流程，提高设备管理效率。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1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强化物流信息管理</a:t>
            </a:r>
            <a:endParaRPr altLang="en-US" lang="zh-CN"/>
          </a:p>
        </p:txBody>
      </p:sp>
      <p:sp>
        <p:nvSpPr>
          <p:cNvPr id="105610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10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10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建立完善的物流信息管理系统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1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11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11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提高物流信息的准确性和及时性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1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11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12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实现物流信息的共享与协同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2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12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12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加强物流信息的安全与保密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4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引入先进的仓储管理系统</a:t>
            </a:r>
            <a:endParaRPr altLang="en-US" lang="zh-CN"/>
          </a:p>
        </p:txBody>
      </p:sp>
      <p:sp>
        <p:nvSpPr>
          <p:cNvPr id="105641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41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41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42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42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实时数据监控：确保库存准确无误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42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自动化、智能化管理：提高仓储物流效率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42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优化库存管理：减少库存成本，提高资金利用率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42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集成供应链管理：实现信息共享，协同作业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1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实施策略与建议</a:t>
            </a:r>
            <a:endParaRPr altLang="en-US" lang="zh-CN"/>
          </a:p>
        </p:txBody>
      </p:sp>
      <p:sp>
        <p:nvSpPr>
          <p:cNvPr id="10567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45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制定详细的实施计划</a:t>
            </a:r>
            <a:endParaRPr altLang="en-US" lang="zh-CN"/>
          </a:p>
        </p:txBody>
      </p:sp>
      <p:sp>
        <p:nvSpPr>
          <p:cNvPr id="1057456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552807" y="4005893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7458" name="矩形 4"/>
          <p:cNvSpPr/>
          <p:nvPr>
            <p:custDataLst>
              <p:tags r:id="rId2"/>
            </p:custDataLst>
          </p:nvPr>
        </p:nvSpPr>
        <p:spPr>
          <a:xfrm>
            <a:off x="2463271" y="4365944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60" name="文本框 5"/>
          <p:cNvSpPr txBox="1"/>
          <p:nvPr>
            <p:custDataLst>
              <p:tags r:id="rId3"/>
            </p:custDataLst>
          </p:nvPr>
        </p:nvSpPr>
        <p:spPr>
          <a:xfrm>
            <a:off x="2761726" y="432212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实施计划：按照计划逐步实施，确保每个环节都得到有效执行。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7462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63818" y="4005893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7464" name="矩形 57"/>
          <p:cNvSpPr/>
          <p:nvPr>
            <p:custDataLst>
              <p:tags r:id="rId5"/>
            </p:custDataLst>
          </p:nvPr>
        </p:nvSpPr>
        <p:spPr>
          <a:xfrm>
            <a:off x="6174282" y="4365944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66" name="文本框 58"/>
          <p:cNvSpPr txBox="1"/>
          <p:nvPr>
            <p:custDataLst>
              <p:tags r:id="rId6"/>
            </p:custDataLst>
          </p:nvPr>
        </p:nvSpPr>
        <p:spPr>
          <a:xfrm>
            <a:off x="6472737" y="432212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监控与调整：在实施过程中，对计划进行监控和调整，确保系统能够达到预期目标。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7468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697302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7470" name="矩形 65"/>
          <p:cNvSpPr/>
          <p:nvPr>
            <p:custDataLst>
              <p:tags r:id="rId8"/>
            </p:custDataLst>
          </p:nvPr>
        </p:nvSpPr>
        <p:spPr>
          <a:xfrm>
            <a:off x="608400" y="186209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72" name="文本框 66"/>
          <p:cNvSpPr txBox="1"/>
          <p:nvPr>
            <p:custDataLst>
              <p:tags r:id="rId9"/>
            </p:custDataLst>
          </p:nvPr>
        </p:nvSpPr>
        <p:spPr>
          <a:xfrm>
            <a:off x="906856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明确目标：确定仓储物流系统的具体目标，如提高效率、降低成本等。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7474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08313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7476" name="矩形 69"/>
          <p:cNvSpPr/>
          <p:nvPr>
            <p:custDataLst>
              <p:tags r:id="rId11"/>
            </p:custDataLst>
          </p:nvPr>
        </p:nvSpPr>
        <p:spPr>
          <a:xfrm>
            <a:off x="4318776" y="1862091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78" name="文本框 70"/>
          <p:cNvSpPr txBox="1"/>
          <p:nvPr>
            <p:custDataLst>
              <p:tags r:id="rId12"/>
            </p:custDataLst>
          </p:nvPr>
        </p:nvSpPr>
        <p:spPr>
          <a:xfrm>
            <a:off x="4617232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分析现状：对现有的仓储物流系统进行全面分析，找出存在的问题和瓶颈。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7480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119324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7482" name="文本框 74"/>
          <p:cNvSpPr txBox="1"/>
          <p:nvPr>
            <p:custDataLst>
              <p:tags r:id="rId14"/>
            </p:custDataLst>
          </p:nvPr>
        </p:nvSpPr>
        <p:spPr>
          <a:xfrm>
            <a:off x="8328243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制定计划：根据目标和现状，制定详细的实施计划，包括时间表、人员分工、预算等。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7484" name="矩形 73"/>
          <p:cNvSpPr/>
          <p:nvPr>
            <p:custDataLst>
              <p:tags r:id="rId15"/>
            </p:custDataLst>
          </p:nvPr>
        </p:nvSpPr>
        <p:spPr>
          <a:xfrm>
            <a:off x="8029787" y="186209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7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加强员工培训与技能提升</a:t>
            </a:r>
            <a:endParaRPr altLang="en-US" lang="zh-CN"/>
          </a:p>
        </p:txBody>
      </p:sp>
      <p:sp>
        <p:nvSpPr>
          <p:cNvPr id="10577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7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培训计划：制定针对不同岗位的培训计划，提高员工的专业技能和素质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7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7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7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技能培训：定期组织技能培训课程，让员工掌握先进的物流技术和设备操作方法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8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7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7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培训考核：对员工进行定期的培训考核，确保员工掌握所学知识和技能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8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7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7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激励机制：建立激励机制，鼓励员工主动学习和提升自己的技能水平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9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08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持续改进与优化系统性能</a:t>
            </a:r>
            <a:endParaRPr altLang="en-US" lang="zh-CN"/>
          </a:p>
        </p:txBody>
      </p:sp>
      <p:sp>
        <p:nvSpPr>
          <p:cNvPr id="105808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08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08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定期评估系统性能：通过收集和分析数据，评估仓储物流系统的效率和准确性，找出存在的问题和改进空间。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8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09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09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引入新技术：不断关注行业发展趋势，引入先进的仓储物流技术和设备，提高系统的自动化和智能化水平。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9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09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09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优化流程：通过对仓储物流流程的梳理和改进，减少不必要的环节和时间成本，提高系统的运行效率。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0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10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10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培训员工：提高员工的技能和素质，增强他们对新技术的掌握和应用能力，为系统的持续改进提供人才保障。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39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引入第三方评估与监督机制</a:t>
            </a:r>
            <a:endParaRPr altLang="en-US" lang="zh-CN"/>
          </a:p>
        </p:txBody>
      </p:sp>
      <p:sp>
        <p:nvSpPr>
          <p:cNvPr id="105839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评估仓储物流系统现状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9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监督第三方评估过程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9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建立有效的沟通机制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9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持续改进和优化评估与监督机制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68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创新发展，适应未来需求变化</a:t>
            </a:r>
            <a:endParaRPr altLang="en-US" lang="zh-CN"/>
          </a:p>
        </p:txBody>
      </p:sp>
      <p:sp>
        <p:nvSpPr>
          <p:cNvPr id="105868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868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69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引入先进技术：采用自动化、智能化设备，提高物流效率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869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869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69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优化流程：简化操作步骤，减少人工干预，降低出错率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869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870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拓展供应链合作：与供应商、分销商建立紧密联系，实现信息共享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870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70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870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70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培养人才：加强员工培训，提高团队素质和创新能力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99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5899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73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总结高效仓储物流系统的核心要点</a:t>
            </a:r>
            <a:endParaRPr altLang="en-US" lang="zh-CN"/>
          </a:p>
        </p:txBody>
      </p:sp>
      <p:sp>
        <p:nvSpPr>
          <p:cNvPr id="1059736" name="矩形 3"/>
          <p:cNvSpPr/>
          <p:nvPr>
            <p:custDataLst>
              <p:tags r:id="rId1"/>
            </p:custDataLst>
          </p:nvPr>
        </p:nvSpPr>
        <p:spPr>
          <a:xfrm>
            <a:off x="972714" y="1775192"/>
            <a:ext cx="4918093" cy="124158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9738" name="矩形 13"/>
          <p:cNvSpPr/>
          <p:nvPr>
            <p:custDataLst>
              <p:tags r:id="rId2"/>
            </p:custDataLst>
          </p:nvPr>
        </p:nvSpPr>
        <p:spPr>
          <a:xfrm>
            <a:off x="608400" y="1775192"/>
            <a:ext cx="177667" cy="124158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59740" name="文本框 4"/>
          <p:cNvSpPr txBox="1"/>
          <p:nvPr>
            <p:custDataLst>
              <p:tags r:id="rId3"/>
            </p:custDataLst>
          </p:nvPr>
        </p:nvSpPr>
        <p:spPr>
          <a:xfrm>
            <a:off x="1160644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合理规划仓库布局，提高空间利用率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742" name="矩形 39"/>
          <p:cNvSpPr/>
          <p:nvPr>
            <p:custDataLst>
              <p:tags r:id="rId4"/>
            </p:custDataLst>
          </p:nvPr>
        </p:nvSpPr>
        <p:spPr>
          <a:xfrm>
            <a:off x="972714" y="3249126"/>
            <a:ext cx="4918093" cy="124158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9744" name="矩形 5"/>
          <p:cNvSpPr/>
          <p:nvPr>
            <p:custDataLst>
              <p:tags r:id="rId5"/>
            </p:custDataLst>
          </p:nvPr>
        </p:nvSpPr>
        <p:spPr>
          <a:xfrm>
            <a:off x="608400" y="3249126"/>
            <a:ext cx="177667" cy="124158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9746" name="文本框 41"/>
          <p:cNvSpPr txBox="1"/>
          <p:nvPr>
            <p:custDataLst>
              <p:tags r:id="rId6"/>
            </p:custDataLst>
          </p:nvPr>
        </p:nvSpPr>
        <p:spPr>
          <a:xfrm>
            <a:off x="1160644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引入先进的仓储管理系统，实现信息化管理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748" name="矩形 12"/>
          <p:cNvSpPr/>
          <p:nvPr>
            <p:custDataLst>
              <p:tags r:id="rId7"/>
            </p:custDataLst>
          </p:nvPr>
        </p:nvSpPr>
        <p:spPr>
          <a:xfrm>
            <a:off x="972714" y="4723060"/>
            <a:ext cx="4918093" cy="124158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9750" name="矩形 17"/>
          <p:cNvSpPr/>
          <p:nvPr>
            <p:custDataLst>
              <p:tags r:id="rId8"/>
            </p:custDataLst>
          </p:nvPr>
        </p:nvSpPr>
        <p:spPr>
          <a:xfrm>
            <a:off x="608400" y="4723060"/>
            <a:ext cx="177667" cy="124158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9752" name="文本框 19"/>
          <p:cNvSpPr txBox="1"/>
          <p:nvPr>
            <p:custDataLst>
              <p:tags r:id="rId9"/>
            </p:custDataLst>
          </p:nvPr>
        </p:nvSpPr>
        <p:spPr>
          <a:xfrm>
            <a:off x="1160644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优化物流配送路线，降低运输成本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754" name="矩形 49"/>
          <p:cNvSpPr/>
          <p:nvPr>
            <p:custDataLst>
              <p:tags r:id="rId10"/>
            </p:custDataLst>
          </p:nvPr>
        </p:nvSpPr>
        <p:spPr>
          <a:xfrm>
            <a:off x="6659355" y="1775192"/>
            <a:ext cx="4918093" cy="124158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9756" name="矩形 26"/>
          <p:cNvSpPr/>
          <p:nvPr>
            <p:custDataLst>
              <p:tags r:id="rId11"/>
            </p:custDataLst>
          </p:nvPr>
        </p:nvSpPr>
        <p:spPr>
          <a:xfrm>
            <a:off x="6295041" y="1775192"/>
            <a:ext cx="177667" cy="124158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9758" name="文本框 27"/>
          <p:cNvSpPr txBox="1"/>
          <p:nvPr>
            <p:custDataLst>
              <p:tags r:id="rId12"/>
            </p:custDataLst>
          </p:nvPr>
        </p:nvSpPr>
        <p:spPr>
          <a:xfrm>
            <a:off x="6847285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提高员工素质，加强团队建设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760" name="矩形 64"/>
          <p:cNvSpPr/>
          <p:nvPr>
            <p:custDataLst>
              <p:tags r:id="rId13"/>
            </p:custDataLst>
          </p:nvPr>
        </p:nvSpPr>
        <p:spPr>
          <a:xfrm>
            <a:off x="6659355" y="3249126"/>
            <a:ext cx="4918093" cy="1241586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9762" name="矩形 65"/>
          <p:cNvSpPr/>
          <p:nvPr>
            <p:custDataLst>
              <p:tags r:id="rId14"/>
            </p:custDataLst>
          </p:nvPr>
        </p:nvSpPr>
        <p:spPr>
          <a:xfrm>
            <a:off x="6295041" y="3249126"/>
            <a:ext cx="177667" cy="1241586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9764" name="文本框 66"/>
          <p:cNvSpPr txBox="1"/>
          <p:nvPr>
            <p:custDataLst>
              <p:tags r:id="rId15"/>
            </p:custDataLst>
          </p:nvPr>
        </p:nvSpPr>
        <p:spPr>
          <a:xfrm>
            <a:off x="6847285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持续改进和创新，适应不断变化的市场需求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0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展望未来发展趋势与挑战</a:t>
            </a:r>
            <a:endParaRPr altLang="en-US" lang="zh-CN"/>
          </a:p>
        </p:txBody>
      </p:sp>
      <p:sp>
        <p:nvSpPr>
          <p:cNvPr id="106005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5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5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5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绿色环保、可持续发展将成为仓储物流系统的重要发展方向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06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6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6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6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未来仓储物流系统将更加智能化、自动化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06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7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7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7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物联网、大数据等技术的应用将进一步推动仓储物流系统的发展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07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7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8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8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未来仓储物流系统将面临更多的挑战，如人力成本上升、市场竞争加剧等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368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0370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6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6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69_5*l_h_i*1_1_1"/>
  <p:tag name="KSO_WM_TEMPLATE_CATEGORY" val="diagram"/>
  <p:tag name="KSO_WM_TEMPLATE_INDEX" val="2023166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69_5*l_h_a*1_1_1"/>
  <p:tag name="KSO_WM_TEMPLATE_CATEGORY" val="diagram"/>
  <p:tag name="KSO_WM_TEMPLATE_INDEX" val="2023166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69_5*l_h_f*1_1_1"/>
  <p:tag name="KSO_WM_TEMPLATE_CATEGORY" val="diagram"/>
  <p:tag name="KSO_WM_TEMPLATE_INDEX" val="2023166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69_5*l_h_i*1_1_2"/>
  <p:tag name="KSO_WM_TEMPLATE_CATEGORY" val="diagram"/>
  <p:tag name="KSO_WM_TEMPLATE_INDEX" val="2023166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69_5*l_h_i*1_1_3"/>
  <p:tag name="KSO_WM_TEMPLATE_CATEGORY" val="diagram"/>
  <p:tag name="KSO_WM_TEMPLATE_INDEX" val="2023166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69_5*l_h_i*1_2_1"/>
  <p:tag name="KSO_WM_TEMPLATE_CATEGORY" val="diagram"/>
  <p:tag name="KSO_WM_TEMPLATE_INDEX" val="2023166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69_5*l_h_a*1_2_1"/>
  <p:tag name="KSO_WM_TEMPLATE_CATEGORY" val="diagram"/>
  <p:tag name="KSO_WM_TEMPLATE_INDEX" val="2023166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69_5*l_h_f*1_2_1"/>
  <p:tag name="KSO_WM_TEMPLATE_CATEGORY" val="diagram"/>
  <p:tag name="KSO_WM_TEMPLATE_INDEX" val="2023166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69_5*l_h_i*1_2_2"/>
  <p:tag name="KSO_WM_TEMPLATE_CATEGORY" val="diagram"/>
  <p:tag name="KSO_WM_TEMPLATE_INDEX" val="2023166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69_5*l_h_i*1_2_3"/>
  <p:tag name="KSO_WM_TEMPLATE_CATEGORY" val="diagram"/>
  <p:tag name="KSO_WM_TEMPLATE_INDEX" val="2023166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69_5*l_h_i*1_3_1"/>
  <p:tag name="KSO_WM_TEMPLATE_CATEGORY" val="diagram"/>
  <p:tag name="KSO_WM_TEMPLATE_INDEX" val="2023166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69_5*l_h_a*1_3_1"/>
  <p:tag name="KSO_WM_TEMPLATE_CATEGORY" val="diagram"/>
  <p:tag name="KSO_WM_TEMPLATE_INDEX" val="2023166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69_5*l_h_f*1_3_1"/>
  <p:tag name="KSO_WM_TEMPLATE_CATEGORY" val="diagram"/>
  <p:tag name="KSO_WM_TEMPLATE_INDEX" val="2023166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69_5*l_h_i*1_3_2"/>
  <p:tag name="KSO_WM_TEMPLATE_CATEGORY" val="diagram"/>
  <p:tag name="KSO_WM_TEMPLATE_INDEX" val="2023166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69_5*l_h_i*1_3_3"/>
  <p:tag name="KSO_WM_TEMPLATE_CATEGORY" val="diagram"/>
  <p:tag name="KSO_WM_TEMPLATE_INDEX" val="2023166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69_5*l_h_i*1_4_1"/>
  <p:tag name="KSO_WM_TEMPLATE_CATEGORY" val="diagram"/>
  <p:tag name="KSO_WM_TEMPLATE_INDEX" val="2023166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69_5*l_h_a*1_4_1"/>
  <p:tag name="KSO_WM_TEMPLATE_CATEGORY" val="diagram"/>
  <p:tag name="KSO_WM_TEMPLATE_INDEX" val="2023166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69_5*l_h_f*1_4_1"/>
  <p:tag name="KSO_WM_TEMPLATE_CATEGORY" val="diagram"/>
  <p:tag name="KSO_WM_TEMPLATE_INDEX" val="2023166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69_5*l_h_i*1_4_2"/>
  <p:tag name="KSO_WM_TEMPLATE_CATEGORY" val="diagram"/>
  <p:tag name="KSO_WM_TEMPLATE_INDEX" val="2023166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69_5*l_h_i*1_4_3"/>
  <p:tag name="KSO_WM_TEMPLATE_CATEGORY" val="diagram"/>
  <p:tag name="KSO_WM_TEMPLATE_INDEX" val="2023166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69_5*l_h_i*1_5_1"/>
  <p:tag name="KSO_WM_TEMPLATE_CATEGORY" val="diagram"/>
  <p:tag name="KSO_WM_TEMPLATE_INDEX" val="2023166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69_5*l_h_a*1_5_1"/>
  <p:tag name="KSO_WM_TEMPLATE_CATEGORY" val="diagram"/>
  <p:tag name="KSO_WM_TEMPLATE_INDEX" val="2023166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69_5*l_h_f*1_5_1"/>
  <p:tag name="KSO_WM_TEMPLATE_CATEGORY" val="diagram"/>
  <p:tag name="KSO_WM_TEMPLATE_INDEX" val="2023166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69_5*l_h_i*1_5_2"/>
  <p:tag name="KSO_WM_TEMPLATE_CATEGORY" val="diagram"/>
  <p:tag name="KSO_WM_TEMPLATE_INDEX" val="2023166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FILL_TYPE" val="3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69_5*l_h_i*1_5_3"/>
  <p:tag name="KSO_WM_TEMPLATE_CATEGORY" val="diagram"/>
  <p:tag name="KSO_WM_TEMPLATE_INDEX" val="2023166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69_5*l_h_i*1_6_1"/>
  <p:tag name="KSO_WM_TEMPLATE_CATEGORY" val="diagram"/>
  <p:tag name="KSO_WM_TEMPLATE_INDEX" val="2023166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669_5*l_h_a*1_6_1"/>
  <p:tag name="KSO_WM_TEMPLATE_CATEGORY" val="diagram"/>
  <p:tag name="KSO_WM_TEMPLATE_INDEX" val="2023166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669_5*l_h_f*1_6_1"/>
  <p:tag name="KSO_WM_TEMPLATE_CATEGORY" val="diagram"/>
  <p:tag name="KSO_WM_TEMPLATE_INDEX" val="2023166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69_5*l_h_i*1_6_2"/>
  <p:tag name="KSO_WM_TEMPLATE_CATEGORY" val="diagram"/>
  <p:tag name="KSO_WM_TEMPLATE_INDEX" val="2023166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UNIT_FILL_TYPE" val="3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69_5*l_h_i*1_6_3"/>
  <p:tag name="KSO_WM_TEMPLATE_CATEGORY" val="diagram"/>
  <p:tag name="KSO_WM_TEMPLATE_INDEX" val="2023166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2.80110236220474,&quot;width&quot;:863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124_5*l_h_a*1_1_1"/>
  <p:tag name="KSO_WM_TEMPLATE_CATEGORY" val="diagram"/>
  <p:tag name="KSO_WM_TEMPLATE_INDEX" val="20231124"/>
  <p:tag name="KSO_WM_UNIT_LAYERLEVEL" val="1_1_1"/>
  <p:tag name="KSO_WM_TAG_VERSION" val="3.0"/>
  <p:tag name="KSO_WM_UNIT_VALUE" val="26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42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124_5*l_h_f*1_1_1"/>
  <p:tag name="KSO_WM_TEMPLATE_CATEGORY" val="diagram"/>
  <p:tag name="KSO_WM_TEMPLATE_INDEX" val="20231124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正文，文字是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124_5*l_h_a*1_5_1"/>
  <p:tag name="KSO_WM_TEMPLATE_CATEGORY" val="diagram"/>
  <p:tag name="KSO_WM_TEMPLATE_INDEX" val="20231124"/>
  <p:tag name="KSO_WM_UNIT_LAYERLEVEL" val="1_1_1"/>
  <p:tag name="KSO_WM_TAG_VERSION" val="3.0"/>
  <p:tag name="KSO_WM_UNIT_VALUE" val="26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42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124_5*l_h_f*1_5_1"/>
  <p:tag name="KSO_WM_TEMPLATE_CATEGORY" val="diagram"/>
  <p:tag name="KSO_WM_TEMPLATE_INDEX" val="20231124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正文，文字是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124_5*l_h_a*1_2_1"/>
  <p:tag name="KSO_WM_TEMPLATE_CATEGORY" val="diagram"/>
  <p:tag name="KSO_WM_TEMPLATE_INDEX" val="20231124"/>
  <p:tag name="KSO_WM_UNIT_LAYERLEVEL" val="1_1_1"/>
  <p:tag name="KSO_WM_TAG_VERSION" val="3.0"/>
  <p:tag name="KSO_WM_UNIT_VALUE" val="26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42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124_5*l_h_f*1_2_1"/>
  <p:tag name="KSO_WM_TEMPLATE_CATEGORY" val="diagram"/>
  <p:tag name="KSO_WM_TEMPLATE_INDEX" val="20231124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正文，文字是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124_5*l_h_a*1_3_1"/>
  <p:tag name="KSO_WM_TEMPLATE_CATEGORY" val="diagram"/>
  <p:tag name="KSO_WM_TEMPLATE_INDEX" val="20231124"/>
  <p:tag name="KSO_WM_UNIT_LAYERLEVEL" val="1_1_1"/>
  <p:tag name="KSO_WM_TAG_VERSION" val="3.0"/>
  <p:tag name="KSO_WM_UNIT_VALUE" val="26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42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124_5*l_h_f*1_3_1"/>
  <p:tag name="KSO_WM_TEMPLATE_CATEGORY" val="diagram"/>
  <p:tag name="KSO_WM_TEMPLATE_INDEX" val="20231124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正文，文字是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124_5*l_h_a*1_4_1"/>
  <p:tag name="KSO_WM_TEMPLATE_CATEGORY" val="diagram"/>
  <p:tag name="KSO_WM_TEMPLATE_INDEX" val="20231124"/>
  <p:tag name="KSO_WM_UNIT_LAYERLEVEL" val="1_1_1"/>
  <p:tag name="KSO_WM_TAG_VERSION" val="3.0"/>
  <p:tag name="KSO_WM_UNIT_VALUE" val="26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42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124_5*l_h_f*1_4_1"/>
  <p:tag name="KSO_WM_TEMPLATE_CATEGORY" val="diagram"/>
  <p:tag name="KSO_WM_TEMPLATE_INDEX" val="20231124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正文，文字是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124_5*l_h_a*1_6_1"/>
  <p:tag name="KSO_WM_TEMPLATE_CATEGORY" val="diagram"/>
  <p:tag name="KSO_WM_TEMPLATE_INDEX" val="20231124"/>
  <p:tag name="KSO_WM_UNIT_LAYERLEVEL" val="1_1_1"/>
  <p:tag name="KSO_WM_TAG_VERSION" val="3.0"/>
  <p:tag name="KSO_WM_UNIT_VALUE" val="26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42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124_5*l_h_f*1_6_1"/>
  <p:tag name="KSO_WM_TEMPLATE_CATEGORY" val="diagram"/>
  <p:tag name="KSO_WM_TEMPLATE_INDEX" val="20231124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正文，文字是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82.8867716535433,&quot;width&quot;:376.2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6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6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6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6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6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6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87_6*l_h_f*1_5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87_6*l_h_a*1_5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6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6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687_6*l_h_f*1_6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687_6*l_h_a*1_6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3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3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1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1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7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7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100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1010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2023-12-19T13:36:48Z</dcterms:created>
  <dcterms:modified xsi:type="dcterms:W3CDTF">2023-12-19T13:36:48Z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254e7f72fa77435cbc0b2203cc68401d_21</vt:lpwstr>
  </property>
</Properties>
</file>