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3897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06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19.svg" ContentType="image/svg+xml"/>
  <Override PartName="/ppt/media/image2.svg" ContentType="image/svg+xml"/>
  <Override PartName="/ppt/media/image20.svg" ContentType="image/svg+xml"/>
  <Override PartName="/ppt/media/image21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tags/tag2045.xml" ContentType="application/vnd.openxmlformats-officedocument.presentationml.tags+xml"/>
  <Override PartName="/ppt/tags/tag2046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.xml" ContentType="application/vnd.openxmlformats-officedocument.presentationml.tags+xml"/>
  <Override PartName="/ppt/tags/tag2050.xml" ContentType="application/vnd.openxmlformats-officedocument.presentationml.tags+xml"/>
  <Override PartName="/ppt/tags/tag2051.xml" ContentType="application/vnd.openxmlformats-officedocument.presentationml.tags+xml"/>
  <Override PartName="/ppt/tags/tag2052.xml" ContentType="application/vnd.openxmlformats-officedocument.presentationml.tags+xml"/>
  <Override PartName="/ppt/tags/tag2053.xml" ContentType="application/vnd.openxmlformats-officedocument.presentationml.tags+xml"/>
  <Override PartName="/ppt/tags/tag2054.xml" ContentType="application/vnd.openxmlformats-officedocument.presentationml.tags+xml"/>
  <Override PartName="/ppt/tags/tag2055.xml" ContentType="application/vnd.openxmlformats-officedocument.presentationml.tags+xml"/>
  <Override PartName="/ppt/tags/tag2056.xml" ContentType="application/vnd.openxmlformats-officedocument.presentationml.tags+xml"/>
  <Override PartName="/ppt/tags/tag2057.xml" ContentType="application/vnd.openxmlformats-officedocument.presentationml.tags+xml"/>
  <Override PartName="/ppt/tags/tag2058.xml" ContentType="application/vnd.openxmlformats-officedocument.presentationml.tags+xml"/>
  <Override PartName="/ppt/tags/tag2059.xml" ContentType="application/vnd.openxmlformats-officedocument.presentationml.tags+xml"/>
  <Override PartName="/ppt/tags/tag206.xml" ContentType="application/vnd.openxmlformats-officedocument.presentationml.tags+xml"/>
  <Override PartName="/ppt/tags/tag2060.xml" ContentType="application/vnd.openxmlformats-officedocument.presentationml.tags+xml"/>
  <Override PartName="/ppt/tags/tag2061.xml" ContentType="application/vnd.openxmlformats-officedocument.presentationml.tags+xml"/>
  <Override PartName="/ppt/tags/tag2062.xml" ContentType="application/vnd.openxmlformats-officedocument.presentationml.tags+xml"/>
  <Override PartName="/ppt/tags/tag2063.xml" ContentType="application/vnd.openxmlformats-officedocument.presentationml.tags+xml"/>
  <Override PartName="/ppt/tags/tag2064.xml" ContentType="application/vnd.openxmlformats-officedocument.presentationml.tags+xml"/>
  <Override PartName="/ppt/tags/tag2065.xml" ContentType="application/vnd.openxmlformats-officedocument.presentationml.tags+xml"/>
  <Override PartName="/ppt/tags/tag2066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.xml" ContentType="application/vnd.openxmlformats-officedocument.presentationml.tags+xml"/>
  <Override PartName="/ppt/tags/tag2070.xml" ContentType="application/vnd.openxmlformats-officedocument.presentationml.tags+xml"/>
  <Override PartName="/ppt/tags/tag2071.xml" ContentType="application/vnd.openxmlformats-officedocument.presentationml.tags+xml"/>
  <Override PartName="/ppt/tags/tag2072.xml" ContentType="application/vnd.openxmlformats-officedocument.presentationml.tags+xml"/>
  <Override PartName="/ppt/tags/tag2073.xml" ContentType="application/vnd.openxmlformats-officedocument.presentationml.tags+xml"/>
  <Override PartName="/ppt/tags/tag2074.xml" ContentType="application/vnd.openxmlformats-officedocument.presentationml.tags+xml"/>
  <Override PartName="/ppt/tags/tag2075.xml" ContentType="application/vnd.openxmlformats-officedocument.presentationml.tags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078.xml" ContentType="application/vnd.openxmlformats-officedocument.presentationml.tags+xml"/>
  <Override PartName="/ppt/tags/tag2079.xml" ContentType="application/vnd.openxmlformats-officedocument.presentationml.tags+xml"/>
  <Override PartName="/ppt/tags/tag208.xml" ContentType="application/vnd.openxmlformats-officedocument.presentationml.tags+xml"/>
  <Override PartName="/ppt/tags/tag2080.xml" ContentType="application/vnd.openxmlformats-officedocument.presentationml.tags+xml"/>
  <Override PartName="/ppt/tags/tag2081.xml" ContentType="application/vnd.openxmlformats-officedocument.presentationml.tags+xml"/>
  <Override PartName="/ppt/tags/tag2082.xml" ContentType="application/vnd.openxmlformats-officedocument.presentationml.tags+xml"/>
  <Override PartName="/ppt/tags/tag2083.xml" ContentType="application/vnd.openxmlformats-officedocument.presentationml.tags+xml"/>
  <Override PartName="/ppt/tags/tag2084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tags/tag2089.xml" ContentType="application/vnd.openxmlformats-officedocument.presentationml.tags+xml"/>
  <Override PartName="/ppt/tags/tag209.xml" ContentType="application/vnd.openxmlformats-officedocument.presentationml.tags+xml"/>
  <Override PartName="/ppt/tags/tag2090.xml" ContentType="application/vnd.openxmlformats-officedocument.presentationml.tags+xml"/>
  <Override PartName="/ppt/tags/tag2091.xml" ContentType="application/vnd.openxmlformats-officedocument.presentationml.tags+xml"/>
  <Override PartName="/ppt/tags/tag2092.xml" ContentType="application/vnd.openxmlformats-officedocument.presentationml.tags+xml"/>
  <Override PartName="/ppt/tags/tag2093.xml" ContentType="application/vnd.openxmlformats-officedocument.presentationml.tags+xml"/>
  <Override PartName="/ppt/tags/tag2094.xml" ContentType="application/vnd.openxmlformats-officedocument.presentationml.tags+xml"/>
  <Override PartName="/ppt/tags/tag2095.xml" ContentType="application/vnd.openxmlformats-officedocument.presentationml.tags+xml"/>
  <Override PartName="/ppt/tags/tag2096.xml" ContentType="application/vnd.openxmlformats-officedocument.presentationml.tags+xml"/>
  <Override PartName="/ppt/tags/tag2097.xml" ContentType="application/vnd.openxmlformats-officedocument.presentationml.tags+xml"/>
  <Override PartName="/ppt/tags/tag2098.xml" ContentType="application/vnd.openxmlformats-officedocument.presentationml.tags+xml"/>
  <Override PartName="/ppt/tags/tag209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00.xml" ContentType="application/vnd.openxmlformats-officedocument.presentationml.tags+xml"/>
  <Override PartName="/ppt/tags/tag2101.xml" ContentType="application/vnd.openxmlformats-officedocument.presentationml.tags+xml"/>
  <Override PartName="/ppt/tags/tag2102.xml" ContentType="application/vnd.openxmlformats-officedocument.presentationml.tags+xml"/>
  <Override PartName="/ppt/tags/tag2103.xml" ContentType="application/vnd.openxmlformats-officedocument.presentationml.tags+xml"/>
  <Override PartName="/ppt/tags/tag2104.xml" ContentType="application/vnd.openxmlformats-officedocument.presentationml.tags+xml"/>
  <Override PartName="/ppt/tags/tag2105.xml" ContentType="application/vnd.openxmlformats-officedocument.presentationml.tags+xml"/>
  <Override PartName="/ppt/tags/tag2106.xml" ContentType="application/vnd.openxmlformats-officedocument.presentationml.tags+xml"/>
  <Override PartName="/ppt/tags/tag2107.xml" ContentType="application/vnd.openxmlformats-officedocument.presentationml.tags+xml"/>
  <Override PartName="/ppt/tags/tag2108.xml" ContentType="application/vnd.openxmlformats-officedocument.presentationml.tags+xml"/>
  <Override PartName="/ppt/tags/tag2109.xml" ContentType="application/vnd.openxmlformats-officedocument.presentationml.tags+xml"/>
  <Override PartName="/ppt/tags/tag211.xml" ContentType="application/vnd.openxmlformats-officedocument.presentationml.tags+xml"/>
  <Override PartName="/ppt/tags/tag2110.xml" ContentType="application/vnd.openxmlformats-officedocument.presentationml.tags+xml"/>
  <Override PartName="/ppt/tags/tag2111.xml" ContentType="application/vnd.openxmlformats-officedocument.presentationml.tags+xml"/>
  <Override PartName="/ppt/tags/tag2112.xml" ContentType="application/vnd.openxmlformats-officedocument.presentationml.tags+xml"/>
  <Override PartName="/ppt/tags/tag2113.xml" ContentType="application/vnd.openxmlformats-officedocument.presentationml.tags+xml"/>
  <Override PartName="/ppt/tags/tag2114.xml" ContentType="application/vnd.openxmlformats-officedocument.presentationml.tags+xml"/>
  <Override PartName="/ppt/tags/tag2115.xml" ContentType="application/vnd.openxmlformats-officedocument.presentationml.tags+xml"/>
  <Override PartName="/ppt/tags/tag2116.xml" ContentType="application/vnd.openxmlformats-officedocument.presentationml.tags+xml"/>
  <Override PartName="/ppt/tags/tag2117.xml" ContentType="application/vnd.openxmlformats-officedocument.presentationml.tags+xml"/>
  <Override PartName="/ppt/tags/tag2118.xml" ContentType="application/vnd.openxmlformats-officedocument.presentationml.tags+xml"/>
  <Override PartName="/ppt/tags/tag2119.xml" ContentType="application/vnd.openxmlformats-officedocument.presentationml.tags+xml"/>
  <Override PartName="/ppt/tags/tag212.xml" ContentType="application/vnd.openxmlformats-officedocument.presentationml.tags+xml"/>
  <Override PartName="/ppt/tags/tag2120.xml" ContentType="application/vnd.openxmlformats-officedocument.presentationml.tags+xml"/>
  <Override PartName="/ppt/tags/tag2121.xml" ContentType="application/vnd.openxmlformats-officedocument.presentationml.tags+xml"/>
  <Override PartName="/ppt/tags/tag2122.xml" ContentType="application/vnd.openxmlformats-officedocument.presentationml.tags+xml"/>
  <Override PartName="/ppt/tags/tag2123.xml" ContentType="application/vnd.openxmlformats-officedocument.presentationml.tags+xml"/>
  <Override PartName="/ppt/tags/tag2124.xml" ContentType="application/vnd.openxmlformats-officedocument.presentationml.tags+xml"/>
  <Override PartName="/ppt/tags/tag2125.xml" ContentType="application/vnd.openxmlformats-officedocument.presentationml.tags+xml"/>
  <Override PartName="/ppt/tags/tag2126.xml" ContentType="application/vnd.openxmlformats-officedocument.presentationml.tags+xml"/>
  <Override PartName="/ppt/tags/tag2127.xml" ContentType="application/vnd.openxmlformats-officedocument.presentationml.tags+xml"/>
  <Override PartName="/ppt/tags/tag2128.xml" ContentType="application/vnd.openxmlformats-officedocument.presentationml.tags+xml"/>
  <Override PartName="/ppt/tags/tag2129.xml" ContentType="application/vnd.openxmlformats-officedocument.presentationml.tags+xml"/>
  <Override PartName="/ppt/tags/tag213.xml" ContentType="application/vnd.openxmlformats-officedocument.presentationml.tags+xml"/>
  <Override PartName="/ppt/tags/tag2130.xml" ContentType="application/vnd.openxmlformats-officedocument.presentationml.tags+xml"/>
  <Override PartName="/ppt/tags/tag2131.xml" ContentType="application/vnd.openxmlformats-officedocument.presentationml.tags+xml"/>
  <Override PartName="/ppt/tags/tag2132.xml" ContentType="application/vnd.openxmlformats-officedocument.presentationml.tags+xml"/>
  <Override PartName="/ppt/tags/tag2133.xml" ContentType="application/vnd.openxmlformats-officedocument.presentationml.tags+xml"/>
  <Override PartName="/ppt/tags/tag2134.xml" ContentType="application/vnd.openxmlformats-officedocument.presentationml.tags+xml"/>
  <Override PartName="/ppt/tags/tag2135.xml" ContentType="application/vnd.openxmlformats-officedocument.presentationml.tags+xml"/>
  <Override PartName="/ppt/tags/tag2136.xml" ContentType="application/vnd.openxmlformats-officedocument.presentationml.tags+xml"/>
  <Override PartName="/ppt/tags/tag2137.xml" ContentType="application/vnd.openxmlformats-officedocument.presentationml.tags+xml"/>
  <Override PartName="/ppt/tags/tag2138.xml" ContentType="application/vnd.openxmlformats-officedocument.presentationml.tags+xml"/>
  <Override PartName="/ppt/tags/tag2139.xml" ContentType="application/vnd.openxmlformats-officedocument.presentationml.tags+xml"/>
  <Override PartName="/ppt/tags/tag214.xml" ContentType="application/vnd.openxmlformats-officedocument.presentationml.tags+xml"/>
  <Override PartName="/ppt/tags/tag2140.xml" ContentType="application/vnd.openxmlformats-officedocument.presentationml.tags+xml"/>
  <Override PartName="/ppt/tags/tag2141.xml" ContentType="application/vnd.openxmlformats-officedocument.presentationml.tags+xml"/>
  <Override PartName="/ppt/tags/tag2142.xml" ContentType="application/vnd.openxmlformats-officedocument.presentationml.tags+xml"/>
  <Override PartName="/ppt/tags/tag2143.xml" ContentType="application/vnd.openxmlformats-officedocument.presentationml.tags+xml"/>
  <Override PartName="/ppt/tags/tag2144.xml" ContentType="application/vnd.openxmlformats-officedocument.presentationml.tags+xml"/>
  <Override PartName="/ppt/tags/tag2145.xml" ContentType="application/vnd.openxmlformats-officedocument.presentationml.tags+xml"/>
  <Override PartName="/ppt/tags/tag2146.xml" ContentType="application/vnd.openxmlformats-officedocument.presentationml.tags+xml"/>
  <Override PartName="/ppt/tags/tag2147.xml" ContentType="application/vnd.openxmlformats-officedocument.presentationml.tags+xml"/>
  <Override PartName="/ppt/tags/tag2148.xml" ContentType="application/vnd.openxmlformats-officedocument.presentationml.tags+xml"/>
  <Override PartName="/ppt/tags/tag2149.xml" ContentType="application/vnd.openxmlformats-officedocument.presentationml.tags+xml"/>
  <Override PartName="/ppt/tags/tag215.xml" ContentType="application/vnd.openxmlformats-officedocument.presentationml.tags+xml"/>
  <Override PartName="/ppt/tags/tag2150.xml" ContentType="application/vnd.openxmlformats-officedocument.presentationml.tags+xml"/>
  <Override PartName="/ppt/tags/tag2151.xml" ContentType="application/vnd.openxmlformats-officedocument.presentationml.tags+xml"/>
  <Override PartName="/ppt/tags/tag2152.xml" ContentType="application/vnd.openxmlformats-officedocument.presentationml.tags+xml"/>
  <Override PartName="/ppt/tags/tag2153.xml" ContentType="application/vnd.openxmlformats-officedocument.presentationml.tags+xml"/>
  <Override PartName="/ppt/tags/tag2154.xml" ContentType="application/vnd.openxmlformats-officedocument.presentationml.tags+xml"/>
  <Override PartName="/ppt/tags/tag2155.xml" ContentType="application/vnd.openxmlformats-officedocument.presentationml.tags+xml"/>
  <Override PartName="/ppt/tags/tag2156.xml" ContentType="application/vnd.openxmlformats-officedocument.presentationml.tags+xml"/>
  <Override PartName="/ppt/tags/tag2157.xml" ContentType="application/vnd.openxmlformats-officedocument.presentationml.tags+xml"/>
  <Override PartName="/ppt/tags/tag2158.xml" ContentType="application/vnd.openxmlformats-officedocument.presentationml.tags+xml"/>
  <Override PartName="/ppt/tags/tag2159.xml" ContentType="application/vnd.openxmlformats-officedocument.presentationml.tags+xml"/>
  <Override PartName="/ppt/tags/tag216.xml" ContentType="application/vnd.openxmlformats-officedocument.presentationml.tags+xml"/>
  <Override PartName="/ppt/tags/tag2160.xml" ContentType="application/vnd.openxmlformats-officedocument.presentationml.tags+xml"/>
  <Override PartName="/ppt/tags/tag2161.xml" ContentType="application/vnd.openxmlformats-officedocument.presentationml.tags+xml"/>
  <Override PartName="/ppt/tags/tag2162.xml" ContentType="application/vnd.openxmlformats-officedocument.presentationml.tags+xml"/>
  <Override PartName="/ppt/tags/tag2163.xml" ContentType="application/vnd.openxmlformats-officedocument.presentationml.tags+xml"/>
  <Override PartName="/ppt/tags/tag2164.xml" ContentType="application/vnd.openxmlformats-officedocument.presentationml.tags+xml"/>
  <Override PartName="/ppt/tags/tag2165.xml" ContentType="application/vnd.openxmlformats-officedocument.presentationml.tags+xml"/>
  <Override PartName="/ppt/tags/tag2166.xml" ContentType="application/vnd.openxmlformats-officedocument.presentationml.tags+xml"/>
  <Override PartName="/ppt/tags/tag2167.xml" ContentType="application/vnd.openxmlformats-officedocument.presentationml.tags+xml"/>
  <Override PartName="/ppt/tags/tag2168.xml" ContentType="application/vnd.openxmlformats-officedocument.presentationml.tags+xml"/>
  <Override PartName="/ppt/tags/tag2169.xml" ContentType="application/vnd.openxmlformats-officedocument.presentationml.tags+xml"/>
  <Override PartName="/ppt/tags/tag217.xml" ContentType="application/vnd.openxmlformats-officedocument.presentationml.tags+xml"/>
  <Override PartName="/ppt/tags/tag2170.xml" ContentType="application/vnd.openxmlformats-officedocument.presentationml.tags+xml"/>
  <Override PartName="/ppt/tags/tag2171.xml" ContentType="application/vnd.openxmlformats-officedocument.presentationml.tags+xml"/>
  <Override PartName="/ppt/tags/tag2172.xml" ContentType="application/vnd.openxmlformats-officedocument.presentationml.tags+xml"/>
  <Override PartName="/ppt/tags/tag2173.xml" ContentType="application/vnd.openxmlformats-officedocument.presentationml.tags+xml"/>
  <Override PartName="/ppt/tags/tag2174.xml" ContentType="application/vnd.openxmlformats-officedocument.presentationml.tags+xml"/>
  <Override PartName="/ppt/tags/tag2175.xml" ContentType="application/vnd.openxmlformats-officedocument.presentationml.tags+xml"/>
  <Override PartName="/ppt/tags/tag2176.xml" ContentType="application/vnd.openxmlformats-officedocument.presentationml.tags+xml"/>
  <Override PartName="/ppt/tags/tag2177.xml" ContentType="application/vnd.openxmlformats-officedocument.presentationml.tags+xml"/>
  <Override PartName="/ppt/tags/tag2178.xml" ContentType="application/vnd.openxmlformats-officedocument.presentationml.tags+xml"/>
  <Override PartName="/ppt/tags/tag2179.xml" ContentType="application/vnd.openxmlformats-officedocument.presentationml.tags+xml"/>
  <Override PartName="/ppt/tags/tag218.xml" ContentType="application/vnd.openxmlformats-officedocument.presentationml.tags+xml"/>
  <Override PartName="/ppt/tags/tag2180.xml" ContentType="application/vnd.openxmlformats-officedocument.presentationml.tags+xml"/>
  <Override PartName="/ppt/tags/tag2181.xml" ContentType="application/vnd.openxmlformats-officedocument.presentationml.tags+xml"/>
  <Override PartName="/ppt/tags/tag2182.xml" ContentType="application/vnd.openxmlformats-officedocument.presentationml.tags+xml"/>
  <Override PartName="/ppt/tags/tag2183.xml" ContentType="application/vnd.openxmlformats-officedocument.presentationml.tags+xml"/>
  <Override PartName="/ppt/tags/tag2184.xml" ContentType="application/vnd.openxmlformats-officedocument.presentationml.tags+xml"/>
  <Override PartName="/ppt/tags/tag2185.xml" ContentType="application/vnd.openxmlformats-officedocument.presentationml.tags+xml"/>
  <Override PartName="/ppt/tags/tag2186.xml" ContentType="application/vnd.openxmlformats-officedocument.presentationml.tags+xml"/>
  <Override PartName="/ppt/tags/tag2187.xml" ContentType="application/vnd.openxmlformats-officedocument.presentationml.tags+xml"/>
  <Override PartName="/ppt/tags/tag2188.xml" ContentType="application/vnd.openxmlformats-officedocument.presentationml.tags+xml"/>
  <Override PartName="/ppt/tags/tag2189.xml" ContentType="application/vnd.openxmlformats-officedocument.presentationml.tags+xml"/>
  <Override PartName="/ppt/tags/tag219.xml" ContentType="application/vnd.openxmlformats-officedocument.presentationml.tags+xml"/>
  <Override PartName="/ppt/tags/tag2190.xml" ContentType="application/vnd.openxmlformats-officedocument.presentationml.tags+xml"/>
  <Override PartName="/ppt/tags/tag2191.xml" ContentType="application/vnd.openxmlformats-officedocument.presentationml.tags+xml"/>
  <Override PartName="/ppt/tags/tag2192.xml" ContentType="application/vnd.openxmlformats-officedocument.presentationml.tags+xml"/>
  <Override PartName="/ppt/tags/tag2193.xml" ContentType="application/vnd.openxmlformats-officedocument.presentationml.tags+xml"/>
  <Override PartName="/ppt/tags/tag2194.xml" ContentType="application/vnd.openxmlformats-officedocument.presentationml.tags+xml"/>
  <Override PartName="/ppt/tags/tag2195.xml" ContentType="application/vnd.openxmlformats-officedocument.presentationml.tags+xml"/>
  <Override PartName="/ppt/tags/tag2196.xml" ContentType="application/vnd.openxmlformats-officedocument.presentationml.tags+xml"/>
  <Override PartName="/ppt/tags/tag2197.xml" ContentType="application/vnd.openxmlformats-officedocument.presentationml.tags+xml"/>
  <Override PartName="/ppt/tags/tag2198.xml" ContentType="application/vnd.openxmlformats-officedocument.presentationml.tags+xml"/>
  <Override PartName="/ppt/tags/tag219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00.xml" ContentType="application/vnd.openxmlformats-officedocument.presentationml.tags+xml"/>
  <Override PartName="/ppt/tags/tag2201.xml" ContentType="application/vnd.openxmlformats-officedocument.presentationml.tags+xml"/>
  <Override PartName="/ppt/tags/tag2202.xml" ContentType="application/vnd.openxmlformats-officedocument.presentationml.tags+xml"/>
  <Override PartName="/ppt/tags/tag2203.xml" ContentType="application/vnd.openxmlformats-officedocument.presentationml.tags+xml"/>
  <Override PartName="/ppt/tags/tag2204.xml" ContentType="application/vnd.openxmlformats-officedocument.presentationml.tags+xml"/>
  <Override PartName="/ppt/tags/tag2205.xml" ContentType="application/vnd.openxmlformats-officedocument.presentationml.tags+xml"/>
  <Override PartName="/ppt/tags/tag2206.xml" ContentType="application/vnd.openxmlformats-officedocument.presentationml.tags+xml"/>
  <Override PartName="/ppt/tags/tag2207.xml" ContentType="application/vnd.openxmlformats-officedocument.presentationml.tags+xml"/>
  <Override PartName="/ppt/tags/tag2208.xml" ContentType="application/vnd.openxmlformats-officedocument.presentationml.tags+xml"/>
  <Override PartName="/ppt/tags/tag2209.xml" ContentType="application/vnd.openxmlformats-officedocument.presentationml.tags+xml"/>
  <Override PartName="/ppt/tags/tag221.xml" ContentType="application/vnd.openxmlformats-officedocument.presentationml.tags+xml"/>
  <Override PartName="/ppt/tags/tag2210.xml" ContentType="application/vnd.openxmlformats-officedocument.presentationml.tags+xml"/>
  <Override PartName="/ppt/tags/tag2211.xml" ContentType="application/vnd.openxmlformats-officedocument.presentationml.tags+xml"/>
  <Override PartName="/ppt/tags/tag2212.xml" ContentType="application/vnd.openxmlformats-officedocument.presentationml.tags+xml"/>
  <Override PartName="/ppt/tags/tag2213.xml" ContentType="application/vnd.openxmlformats-officedocument.presentationml.tags+xml"/>
  <Override PartName="/ppt/tags/tag2214.xml" ContentType="application/vnd.openxmlformats-officedocument.presentationml.tags+xml"/>
  <Override PartName="/ppt/tags/tag2215.xml" ContentType="application/vnd.openxmlformats-officedocument.presentationml.tags+xml"/>
  <Override PartName="/ppt/tags/tag2216.xml" ContentType="application/vnd.openxmlformats-officedocument.presentationml.tags+xml"/>
  <Override PartName="/ppt/tags/tag2217.xml" ContentType="application/vnd.openxmlformats-officedocument.presentationml.tags+xml"/>
  <Override PartName="/ppt/tags/tag2218.xml" ContentType="application/vnd.openxmlformats-officedocument.presentationml.tags+xml"/>
  <Override PartName="/ppt/tags/tag2219.xml" ContentType="application/vnd.openxmlformats-officedocument.presentationml.tags+xml"/>
  <Override PartName="/ppt/tags/tag222.xml" ContentType="application/vnd.openxmlformats-officedocument.presentationml.tags+xml"/>
  <Override PartName="/ppt/tags/tag2220.xml" ContentType="application/vnd.openxmlformats-officedocument.presentationml.tags+xml"/>
  <Override PartName="/ppt/tags/tag2221.xml" ContentType="application/vnd.openxmlformats-officedocument.presentationml.tags+xml"/>
  <Override PartName="/ppt/tags/tag2222.xml" ContentType="application/vnd.openxmlformats-officedocument.presentationml.tags+xml"/>
  <Override PartName="/ppt/tags/tag2223.xml" ContentType="application/vnd.openxmlformats-officedocument.presentationml.tags+xml"/>
  <Override PartName="/ppt/tags/tag2224.xml" ContentType="application/vnd.openxmlformats-officedocument.presentationml.tags+xml"/>
  <Override PartName="/ppt/tags/tag2225.xml" ContentType="application/vnd.openxmlformats-officedocument.presentationml.tags+xml"/>
  <Override PartName="/ppt/tags/tag2226.xml" ContentType="application/vnd.openxmlformats-officedocument.presentationml.tags+xml"/>
  <Override PartName="/ppt/tags/tag2227.xml" ContentType="application/vnd.openxmlformats-officedocument.presentationml.tags+xml"/>
  <Override PartName="/ppt/tags/tag2228.xml" ContentType="application/vnd.openxmlformats-officedocument.presentationml.tags+xml"/>
  <Override PartName="/ppt/tags/tag2229.xml" ContentType="application/vnd.openxmlformats-officedocument.presentationml.tags+xml"/>
  <Override PartName="/ppt/tags/tag223.xml" ContentType="application/vnd.openxmlformats-officedocument.presentationml.tags+xml"/>
  <Override PartName="/ppt/tags/tag2230.xml" ContentType="application/vnd.openxmlformats-officedocument.presentationml.tags+xml"/>
  <Override PartName="/ppt/tags/tag2231.xml" ContentType="application/vnd.openxmlformats-officedocument.presentationml.tags+xml"/>
  <Override PartName="/ppt/tags/tag2232.xml" ContentType="application/vnd.openxmlformats-officedocument.presentationml.tags+xml"/>
  <Override PartName="/ppt/tags/tag2233.xml" ContentType="application/vnd.openxmlformats-officedocument.presentationml.tags+xml"/>
  <Override PartName="/ppt/tags/tag2234.xml" ContentType="application/vnd.openxmlformats-officedocument.presentationml.tags+xml"/>
  <Override PartName="/ppt/tags/tag2235.xml" ContentType="application/vnd.openxmlformats-officedocument.presentationml.tags+xml"/>
  <Override PartName="/ppt/tags/tag2236.xml" ContentType="application/vnd.openxmlformats-officedocument.presentationml.tags+xml"/>
  <Override PartName="/ppt/tags/tag2237.xml" ContentType="application/vnd.openxmlformats-officedocument.presentationml.tags+xml"/>
  <Override PartName="/ppt/tags/tag2238.xml" ContentType="application/vnd.openxmlformats-officedocument.presentationml.tags+xml"/>
  <Override PartName="/ppt/tags/tag2239.xml" ContentType="application/vnd.openxmlformats-officedocument.presentationml.tags+xml"/>
  <Override PartName="/ppt/tags/tag224.xml" ContentType="application/vnd.openxmlformats-officedocument.presentationml.tags+xml"/>
  <Override PartName="/ppt/tags/tag2240.xml" ContentType="application/vnd.openxmlformats-officedocument.presentationml.tags+xml"/>
  <Override PartName="/ppt/tags/tag2241.xml" ContentType="application/vnd.openxmlformats-officedocument.presentationml.tags+xml"/>
  <Override PartName="/ppt/tags/tag2242.xml" ContentType="application/vnd.openxmlformats-officedocument.presentationml.tags+xml"/>
  <Override PartName="/ppt/tags/tag2243.xml" ContentType="application/vnd.openxmlformats-officedocument.presentationml.tags+xml"/>
  <Override PartName="/ppt/tags/tag2244.xml" ContentType="application/vnd.openxmlformats-officedocument.presentationml.tags+xml"/>
  <Override PartName="/ppt/tags/tag2245.xml" ContentType="application/vnd.openxmlformats-officedocument.presentationml.tags+xml"/>
  <Override PartName="/ppt/tags/tag2246.xml" ContentType="application/vnd.openxmlformats-officedocument.presentationml.tags+xml"/>
  <Override PartName="/ppt/tags/tag2247.xml" ContentType="application/vnd.openxmlformats-officedocument.presentationml.tags+xml"/>
  <Override PartName="/ppt/tags/tag2248.xml" ContentType="application/vnd.openxmlformats-officedocument.presentationml.tags+xml"/>
  <Override PartName="/ppt/tags/tag2249.xml" ContentType="application/vnd.openxmlformats-officedocument.presentationml.tags+xml"/>
  <Override PartName="/ppt/tags/tag225.xml" ContentType="application/vnd.openxmlformats-officedocument.presentationml.tags+xml"/>
  <Override PartName="/ppt/tags/tag2250.xml" ContentType="application/vnd.openxmlformats-officedocument.presentationml.tags+xml"/>
  <Override PartName="/ppt/tags/tag2251.xml" ContentType="application/vnd.openxmlformats-officedocument.presentationml.tags+xml"/>
  <Override PartName="/ppt/tags/tag2252.xml" ContentType="application/vnd.openxmlformats-officedocument.presentationml.tags+xml"/>
  <Override PartName="/ppt/tags/tag2253.xml" ContentType="application/vnd.openxmlformats-officedocument.presentationml.tags+xml"/>
  <Override PartName="/ppt/tags/tag2254.xml" ContentType="application/vnd.openxmlformats-officedocument.presentationml.tags+xml"/>
  <Override PartName="/ppt/tags/tag2255.xml" ContentType="application/vnd.openxmlformats-officedocument.presentationml.tags+xml"/>
  <Override PartName="/ppt/tags/tag2256.xml" ContentType="application/vnd.openxmlformats-officedocument.presentationml.tags+xml"/>
  <Override PartName="/ppt/tags/tag2257.xml" ContentType="application/vnd.openxmlformats-officedocument.presentationml.tags+xml"/>
  <Override PartName="/ppt/tags/tag2258.xml" ContentType="application/vnd.openxmlformats-officedocument.presentationml.tags+xml"/>
  <Override PartName="/ppt/tags/tag2259.xml" ContentType="application/vnd.openxmlformats-officedocument.presentationml.tags+xml"/>
  <Override PartName="/ppt/tags/tag226.xml" ContentType="application/vnd.openxmlformats-officedocument.presentationml.tags+xml"/>
  <Override PartName="/ppt/tags/tag2260.xml" ContentType="application/vnd.openxmlformats-officedocument.presentationml.tags+xml"/>
  <Override PartName="/ppt/tags/tag2261.xml" ContentType="application/vnd.openxmlformats-officedocument.presentationml.tags+xml"/>
  <Override PartName="/ppt/tags/tag2262.xml" ContentType="application/vnd.openxmlformats-officedocument.presentationml.tags+xml"/>
  <Override PartName="/ppt/tags/tag2263.xml" ContentType="application/vnd.openxmlformats-officedocument.presentationml.tags+xml"/>
  <Override PartName="/ppt/tags/tag2264.xml" ContentType="application/vnd.openxmlformats-officedocument.presentationml.tags+xml"/>
  <Override PartName="/ppt/tags/tag2265.xml" ContentType="application/vnd.openxmlformats-officedocument.presentationml.tags+xml"/>
  <Override PartName="/ppt/tags/tag2266.xml" ContentType="application/vnd.openxmlformats-officedocument.presentationml.tags+xml"/>
  <Override PartName="/ppt/tags/tag2267.xml" ContentType="application/vnd.openxmlformats-officedocument.presentationml.tags+xml"/>
  <Override PartName="/ppt/tags/tag2268.xml" ContentType="application/vnd.openxmlformats-officedocument.presentationml.tags+xml"/>
  <Override PartName="/ppt/tags/tag2269.xml" ContentType="application/vnd.openxmlformats-officedocument.presentationml.tags+xml"/>
  <Override PartName="/ppt/tags/tag227.xml" ContentType="application/vnd.openxmlformats-officedocument.presentationml.tags+xml"/>
  <Override PartName="/ppt/tags/tag2270.xml" ContentType="application/vnd.openxmlformats-officedocument.presentationml.tags+xml"/>
  <Override PartName="/ppt/tags/tag2271.xml" ContentType="application/vnd.openxmlformats-officedocument.presentationml.tags+xml"/>
  <Override PartName="/ppt/tags/tag2272.xml" ContentType="application/vnd.openxmlformats-officedocument.presentationml.tags+xml"/>
  <Override PartName="/ppt/tags/tag2273.xml" ContentType="application/vnd.openxmlformats-officedocument.presentationml.tags+xml"/>
  <Override PartName="/ppt/tags/tag2274.xml" ContentType="application/vnd.openxmlformats-officedocument.presentationml.tags+xml"/>
  <Override PartName="/ppt/tags/tag2275.xml" ContentType="application/vnd.openxmlformats-officedocument.presentationml.tags+xml"/>
  <Override PartName="/ppt/tags/tag2276.xml" ContentType="application/vnd.openxmlformats-officedocument.presentationml.tags+xml"/>
  <Override PartName="/ppt/tags/tag2277.xml" ContentType="application/vnd.openxmlformats-officedocument.presentationml.tags+xml"/>
  <Override PartName="/ppt/tags/tag2278.xml" ContentType="application/vnd.openxmlformats-officedocument.presentationml.tags+xml"/>
  <Override PartName="/ppt/tags/tag2279.xml" ContentType="application/vnd.openxmlformats-officedocument.presentationml.tags+xml"/>
  <Override PartName="/ppt/tags/tag228.xml" ContentType="application/vnd.openxmlformats-officedocument.presentationml.tags+xml"/>
  <Override PartName="/ppt/tags/tag2280.xml" ContentType="application/vnd.openxmlformats-officedocument.presentationml.tags+xml"/>
  <Override PartName="/ppt/tags/tag2281.xml" ContentType="application/vnd.openxmlformats-officedocument.presentationml.tags+xml"/>
  <Override PartName="/ppt/tags/tag2282.xml" ContentType="application/vnd.openxmlformats-officedocument.presentationml.tags+xml"/>
  <Override PartName="/ppt/tags/tag2283.xml" ContentType="application/vnd.openxmlformats-officedocument.presentationml.tags+xml"/>
  <Override PartName="/ppt/tags/tag2284.xml" ContentType="application/vnd.openxmlformats-officedocument.presentationml.tags+xml"/>
  <Override PartName="/ppt/tags/tag2285.xml" ContentType="application/vnd.openxmlformats-officedocument.presentationml.tags+xml"/>
  <Override PartName="/ppt/tags/tag2286.xml" ContentType="application/vnd.openxmlformats-officedocument.presentationml.tags+xml"/>
  <Override PartName="/ppt/tags/tag2287.xml" ContentType="application/vnd.openxmlformats-officedocument.presentationml.tags+xml"/>
  <Override PartName="/ppt/tags/tag2288.xml" ContentType="application/vnd.openxmlformats-officedocument.presentationml.tags+xml"/>
  <Override PartName="/ppt/tags/tag2289.xml" ContentType="application/vnd.openxmlformats-officedocument.presentationml.tags+xml"/>
  <Override PartName="/ppt/tags/tag229.xml" ContentType="application/vnd.openxmlformats-officedocument.presentationml.tags+xml"/>
  <Override PartName="/ppt/tags/tag2290.xml" ContentType="application/vnd.openxmlformats-officedocument.presentationml.tags+xml"/>
  <Override PartName="/ppt/tags/tag2291.xml" ContentType="application/vnd.openxmlformats-officedocument.presentationml.tags+xml"/>
  <Override PartName="/ppt/tags/tag2292.xml" ContentType="application/vnd.openxmlformats-officedocument.presentationml.tags+xml"/>
  <Override PartName="/ppt/tags/tag2293.xml" ContentType="application/vnd.openxmlformats-officedocument.presentationml.tags+xml"/>
  <Override PartName="/ppt/tags/tag2294.xml" ContentType="application/vnd.openxmlformats-officedocument.presentationml.tags+xml"/>
  <Override PartName="/ppt/tags/tag2295.xml" ContentType="application/vnd.openxmlformats-officedocument.presentationml.tags+xml"/>
  <Override PartName="/ppt/tags/tag2296.xml" ContentType="application/vnd.openxmlformats-officedocument.presentationml.tags+xml"/>
  <Override PartName="/ppt/tags/tag2297.xml" ContentType="application/vnd.openxmlformats-officedocument.presentationml.tags+xml"/>
  <Override PartName="/ppt/tags/tag2298.xml" ContentType="application/vnd.openxmlformats-officedocument.presentationml.tags+xml"/>
  <Override PartName="/ppt/tags/tag229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00.xml" ContentType="application/vnd.openxmlformats-officedocument.presentationml.tags+xml"/>
  <Override PartName="/ppt/tags/tag2301.xml" ContentType="application/vnd.openxmlformats-officedocument.presentationml.tags+xml"/>
  <Override PartName="/ppt/tags/tag2302.xml" ContentType="application/vnd.openxmlformats-officedocument.presentationml.tags+xml"/>
  <Override PartName="/ppt/tags/tag2303.xml" ContentType="application/vnd.openxmlformats-officedocument.presentationml.tags+xml"/>
  <Override PartName="/ppt/tags/tag2304.xml" ContentType="application/vnd.openxmlformats-officedocument.presentationml.tags+xml"/>
  <Override PartName="/ppt/tags/tag2305.xml" ContentType="application/vnd.openxmlformats-officedocument.presentationml.tags+xml"/>
  <Override PartName="/ppt/tags/tag2306.xml" ContentType="application/vnd.openxmlformats-officedocument.presentationml.tags+xml"/>
  <Override PartName="/ppt/tags/tag2307.xml" ContentType="application/vnd.openxmlformats-officedocument.presentationml.tags+xml"/>
  <Override PartName="/ppt/tags/tag2308.xml" ContentType="application/vnd.openxmlformats-officedocument.presentationml.tags+xml"/>
  <Override PartName="/ppt/tags/tag2309.xml" ContentType="application/vnd.openxmlformats-officedocument.presentationml.tags+xml"/>
  <Override PartName="/ppt/tags/tag231.xml" ContentType="application/vnd.openxmlformats-officedocument.presentationml.tags+xml"/>
  <Override PartName="/ppt/tags/tag2310.xml" ContentType="application/vnd.openxmlformats-officedocument.presentationml.tags+xml"/>
  <Override PartName="/ppt/tags/tag2311.xml" ContentType="application/vnd.openxmlformats-officedocument.presentationml.tags+xml"/>
  <Override PartName="/ppt/tags/tag2312.xml" ContentType="application/vnd.openxmlformats-officedocument.presentationml.tags+xml"/>
  <Override PartName="/ppt/tags/tag2313.xml" ContentType="application/vnd.openxmlformats-officedocument.presentationml.tags+xml"/>
  <Override PartName="/ppt/tags/tag2314.xml" ContentType="application/vnd.openxmlformats-officedocument.presentationml.tags+xml"/>
  <Override PartName="/ppt/tags/tag2315.xml" ContentType="application/vnd.openxmlformats-officedocument.presentationml.tags+xml"/>
  <Override PartName="/ppt/tags/tag2316.xml" ContentType="application/vnd.openxmlformats-officedocument.presentationml.tags+xml"/>
  <Override PartName="/ppt/tags/tag2317.xml" ContentType="application/vnd.openxmlformats-officedocument.presentationml.tags+xml"/>
  <Override PartName="/ppt/tags/tag2318.xml" ContentType="application/vnd.openxmlformats-officedocument.presentationml.tags+xml"/>
  <Override PartName="/ppt/tags/tag2319.xml" ContentType="application/vnd.openxmlformats-officedocument.presentationml.tags+xml"/>
  <Override PartName="/ppt/tags/tag232.xml" ContentType="application/vnd.openxmlformats-officedocument.presentationml.tags+xml"/>
  <Override PartName="/ppt/tags/tag2320.xml" ContentType="application/vnd.openxmlformats-officedocument.presentationml.tags+xml"/>
  <Override PartName="/ppt/tags/tag2321.xml" ContentType="application/vnd.openxmlformats-officedocument.presentationml.tags+xml"/>
  <Override PartName="/ppt/tags/tag2322.xml" ContentType="application/vnd.openxmlformats-officedocument.presentationml.tags+xml"/>
  <Override PartName="/ppt/tags/tag2323.xml" ContentType="application/vnd.openxmlformats-officedocument.presentationml.tags+xml"/>
  <Override PartName="/ppt/tags/tag2324.xml" ContentType="application/vnd.openxmlformats-officedocument.presentationml.tags+xml"/>
  <Override PartName="/ppt/tags/tag2325.xml" ContentType="application/vnd.openxmlformats-officedocument.presentationml.tags+xml"/>
  <Override PartName="/ppt/tags/tag2326.xml" ContentType="application/vnd.openxmlformats-officedocument.presentationml.tags+xml"/>
  <Override PartName="/ppt/tags/tag2327.xml" ContentType="application/vnd.openxmlformats-officedocument.presentationml.tags+xml"/>
  <Override PartName="/ppt/tags/tag2328.xml" ContentType="application/vnd.openxmlformats-officedocument.presentationml.tags+xml"/>
  <Override PartName="/ppt/tags/tag2329.xml" ContentType="application/vnd.openxmlformats-officedocument.presentationml.tags+xml"/>
  <Override PartName="/ppt/tags/tag233.xml" ContentType="application/vnd.openxmlformats-officedocument.presentationml.tags+xml"/>
  <Override PartName="/ppt/tags/tag2330.xml" ContentType="application/vnd.openxmlformats-officedocument.presentationml.tags+xml"/>
  <Override PartName="/ppt/tags/tag2331.xml" ContentType="application/vnd.openxmlformats-officedocument.presentationml.tags+xml"/>
  <Override PartName="/ppt/tags/tag2332.xml" ContentType="application/vnd.openxmlformats-officedocument.presentationml.tags+xml"/>
  <Override PartName="/ppt/tags/tag2333.xml" ContentType="application/vnd.openxmlformats-officedocument.presentationml.tags+xml"/>
  <Override PartName="/ppt/tags/tag2334.xml" ContentType="application/vnd.openxmlformats-officedocument.presentationml.tags+xml"/>
  <Override PartName="/ppt/tags/tag2335.xml" ContentType="application/vnd.openxmlformats-officedocument.presentationml.tags+xml"/>
  <Override PartName="/ppt/tags/tag2336.xml" ContentType="application/vnd.openxmlformats-officedocument.presentationml.tags+xml"/>
  <Override PartName="/ppt/tags/tag2337.xml" ContentType="application/vnd.openxmlformats-officedocument.presentationml.tags+xml"/>
  <Override PartName="/ppt/tags/tag2338.xml" ContentType="application/vnd.openxmlformats-officedocument.presentationml.tags+xml"/>
  <Override PartName="/ppt/tags/tag2339.xml" ContentType="application/vnd.openxmlformats-officedocument.presentationml.tags+xml"/>
  <Override PartName="/ppt/tags/tag234.xml" ContentType="application/vnd.openxmlformats-officedocument.presentationml.tags+xml"/>
  <Override PartName="/ppt/tags/tag2340.xml" ContentType="application/vnd.openxmlformats-officedocument.presentationml.tags+xml"/>
  <Override PartName="/ppt/tags/tag2341.xml" ContentType="application/vnd.openxmlformats-officedocument.presentationml.tags+xml"/>
  <Override PartName="/ppt/tags/tag2342.xml" ContentType="application/vnd.openxmlformats-officedocument.presentationml.tags+xml"/>
  <Override PartName="/ppt/tags/tag2343.xml" ContentType="application/vnd.openxmlformats-officedocument.presentationml.tags+xml"/>
  <Override PartName="/ppt/tags/tag2344.xml" ContentType="application/vnd.openxmlformats-officedocument.presentationml.tags+xml"/>
  <Override PartName="/ppt/tags/tag2345.xml" ContentType="application/vnd.openxmlformats-officedocument.presentationml.tags+xml"/>
  <Override PartName="/ppt/tags/tag2346.xml" ContentType="application/vnd.openxmlformats-officedocument.presentationml.tags+xml"/>
  <Override PartName="/ppt/tags/tag2347.xml" ContentType="application/vnd.openxmlformats-officedocument.presentationml.tags+xml"/>
  <Override PartName="/ppt/tags/tag2348.xml" ContentType="application/vnd.openxmlformats-officedocument.presentationml.tags+xml"/>
  <Override PartName="/ppt/tags/tag2349.xml" ContentType="application/vnd.openxmlformats-officedocument.presentationml.tags+xml"/>
  <Override PartName="/ppt/tags/tag235.xml" ContentType="application/vnd.openxmlformats-officedocument.presentationml.tags+xml"/>
  <Override PartName="/ppt/tags/tag2350.xml" ContentType="application/vnd.openxmlformats-officedocument.presentationml.tags+xml"/>
  <Override PartName="/ppt/tags/tag2351.xml" ContentType="application/vnd.openxmlformats-officedocument.presentationml.tags+xml"/>
  <Override PartName="/ppt/tags/tag2352.xml" ContentType="application/vnd.openxmlformats-officedocument.presentationml.tags+xml"/>
  <Override PartName="/ppt/tags/tag2353.xml" ContentType="application/vnd.openxmlformats-officedocument.presentationml.tags+xml"/>
  <Override PartName="/ppt/tags/tag2354.xml" ContentType="application/vnd.openxmlformats-officedocument.presentationml.tags+xml"/>
  <Override PartName="/ppt/tags/tag2355.xml" ContentType="application/vnd.openxmlformats-officedocument.presentationml.tags+xml"/>
  <Override PartName="/ppt/tags/tag2356.xml" ContentType="application/vnd.openxmlformats-officedocument.presentationml.tags+xml"/>
  <Override PartName="/ppt/tags/tag2357.xml" ContentType="application/vnd.openxmlformats-officedocument.presentationml.tags+xml"/>
  <Override PartName="/ppt/tags/tag2358.xml" ContentType="application/vnd.openxmlformats-officedocument.presentationml.tags+xml"/>
  <Override PartName="/ppt/tags/tag2359.xml" ContentType="application/vnd.openxmlformats-officedocument.presentationml.tags+xml"/>
  <Override PartName="/ppt/tags/tag236.xml" ContentType="application/vnd.openxmlformats-officedocument.presentationml.tags+xml"/>
  <Override PartName="/ppt/tags/tag2360.xml" ContentType="application/vnd.openxmlformats-officedocument.presentationml.tags+xml"/>
  <Override PartName="/ppt/tags/tag2361.xml" ContentType="application/vnd.openxmlformats-officedocument.presentationml.tags+xml"/>
  <Override PartName="/ppt/tags/tag2362.xml" ContentType="application/vnd.openxmlformats-officedocument.presentationml.tags+xml"/>
  <Override PartName="/ppt/tags/tag2363.xml" ContentType="application/vnd.openxmlformats-officedocument.presentationml.tags+xml"/>
  <Override PartName="/ppt/tags/tag2364.xml" ContentType="application/vnd.openxmlformats-officedocument.presentationml.tags+xml"/>
  <Override PartName="/ppt/tags/tag2365.xml" ContentType="application/vnd.openxmlformats-officedocument.presentationml.tags+xml"/>
  <Override PartName="/ppt/tags/tag2366.xml" ContentType="application/vnd.openxmlformats-officedocument.presentationml.tags+xml"/>
  <Override PartName="/ppt/tags/tag2367.xml" ContentType="application/vnd.openxmlformats-officedocument.presentationml.tags+xml"/>
  <Override PartName="/ppt/tags/tag2368.xml" ContentType="application/vnd.openxmlformats-officedocument.presentationml.tags+xml"/>
  <Override PartName="/ppt/tags/tag2369.xml" ContentType="application/vnd.openxmlformats-officedocument.presentationml.tags+xml"/>
  <Override PartName="/ppt/tags/tag237.xml" ContentType="application/vnd.openxmlformats-officedocument.presentationml.tags+xml"/>
  <Override PartName="/ppt/tags/tag2370.xml" ContentType="application/vnd.openxmlformats-officedocument.presentationml.tags+xml"/>
  <Override PartName="/ppt/tags/tag2371.xml" ContentType="application/vnd.openxmlformats-officedocument.presentationml.tags+xml"/>
  <Override PartName="/ppt/tags/tag2372.xml" ContentType="application/vnd.openxmlformats-officedocument.presentationml.tags+xml"/>
  <Override PartName="/ppt/tags/tag2373.xml" ContentType="application/vnd.openxmlformats-officedocument.presentationml.tags+xml"/>
  <Override PartName="/ppt/tags/tag2374.xml" ContentType="application/vnd.openxmlformats-officedocument.presentationml.tags+xml"/>
  <Override PartName="/ppt/tags/tag2375.xml" ContentType="application/vnd.openxmlformats-officedocument.presentationml.tags+xml"/>
  <Override PartName="/ppt/tags/tag2376.xml" ContentType="application/vnd.openxmlformats-officedocument.presentationml.tags+xml"/>
  <Override PartName="/ppt/tags/tag2377.xml" ContentType="application/vnd.openxmlformats-officedocument.presentationml.tags+xml"/>
  <Override PartName="/ppt/tags/tag2378.xml" ContentType="application/vnd.openxmlformats-officedocument.presentationml.tags+xml"/>
  <Override PartName="/ppt/tags/tag2379.xml" ContentType="application/vnd.openxmlformats-officedocument.presentationml.tags+xml"/>
  <Override PartName="/ppt/tags/tag238.xml" ContentType="application/vnd.openxmlformats-officedocument.presentationml.tags+xml"/>
  <Override PartName="/ppt/tags/tag2380.xml" ContentType="application/vnd.openxmlformats-officedocument.presentationml.tags+xml"/>
  <Override PartName="/ppt/tags/tag2381.xml" ContentType="application/vnd.openxmlformats-officedocument.presentationml.tags+xml"/>
  <Override PartName="/ppt/tags/tag2382.xml" ContentType="application/vnd.openxmlformats-officedocument.presentationml.tags+xml"/>
  <Override PartName="/ppt/tags/tag2383.xml" ContentType="application/vnd.openxmlformats-officedocument.presentationml.tags+xml"/>
  <Override PartName="/ppt/tags/tag2384.xml" ContentType="application/vnd.openxmlformats-officedocument.presentationml.tags+xml"/>
  <Override PartName="/ppt/tags/tag2385.xml" ContentType="application/vnd.openxmlformats-officedocument.presentationml.tags+xml"/>
  <Override PartName="/ppt/tags/tag2386.xml" ContentType="application/vnd.openxmlformats-officedocument.presentationml.tags+xml"/>
  <Override PartName="/ppt/tags/tag2387.xml" ContentType="application/vnd.openxmlformats-officedocument.presentationml.tags+xml"/>
  <Override PartName="/ppt/tags/tag2388.xml" ContentType="application/vnd.openxmlformats-officedocument.presentationml.tags+xml"/>
  <Override PartName="/ppt/tags/tag2389.xml" ContentType="application/vnd.openxmlformats-officedocument.presentationml.tags+xml"/>
  <Override PartName="/ppt/tags/tag239.xml" ContentType="application/vnd.openxmlformats-officedocument.presentationml.tags+xml"/>
  <Override PartName="/ppt/tags/tag2390.xml" ContentType="application/vnd.openxmlformats-officedocument.presentationml.tags+xml"/>
  <Override PartName="/ppt/tags/tag2391.xml" ContentType="application/vnd.openxmlformats-officedocument.presentationml.tags+xml"/>
  <Override PartName="/ppt/tags/tag2392.xml" ContentType="application/vnd.openxmlformats-officedocument.presentationml.tags+xml"/>
  <Override PartName="/ppt/tags/tag2393.xml" ContentType="application/vnd.openxmlformats-officedocument.presentationml.tags+xml"/>
  <Override PartName="/ppt/tags/tag2394.xml" ContentType="application/vnd.openxmlformats-officedocument.presentationml.tags+xml"/>
  <Override PartName="/ppt/tags/tag2395.xml" ContentType="application/vnd.openxmlformats-officedocument.presentationml.tags+xml"/>
  <Override PartName="/ppt/tags/tag2396.xml" ContentType="application/vnd.openxmlformats-officedocument.presentationml.tags+xml"/>
  <Override PartName="/ppt/tags/tag2397.xml" ContentType="application/vnd.openxmlformats-officedocument.presentationml.tags+xml"/>
  <Override PartName="/ppt/tags/tag2398.xml" ContentType="application/vnd.openxmlformats-officedocument.presentationml.tags+xml"/>
  <Override PartName="/ppt/tags/tag239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00.xml" ContentType="application/vnd.openxmlformats-officedocument.presentationml.tags+xml"/>
  <Override PartName="/ppt/tags/tag2401.xml" ContentType="application/vnd.openxmlformats-officedocument.presentationml.tags+xml"/>
  <Override PartName="/ppt/tags/tag2402.xml" ContentType="application/vnd.openxmlformats-officedocument.presentationml.tags+xml"/>
  <Override PartName="/ppt/tags/tag2403.xml" ContentType="application/vnd.openxmlformats-officedocument.presentationml.tags+xml"/>
  <Override PartName="/ppt/tags/tag2404.xml" ContentType="application/vnd.openxmlformats-officedocument.presentationml.tags+xml"/>
  <Override PartName="/ppt/tags/tag2405.xml" ContentType="application/vnd.openxmlformats-officedocument.presentationml.tags+xml"/>
  <Override PartName="/ppt/tags/tag2406.xml" ContentType="application/vnd.openxmlformats-officedocument.presentationml.tags+xml"/>
  <Override PartName="/ppt/tags/tag2407.xml" ContentType="application/vnd.openxmlformats-officedocument.presentationml.tags+xml"/>
  <Override PartName="/ppt/tags/tag2408.xml" ContentType="application/vnd.openxmlformats-officedocument.presentationml.tags+xml"/>
  <Override PartName="/ppt/tags/tag2409.xml" ContentType="application/vnd.openxmlformats-officedocument.presentationml.tags+xml"/>
  <Override PartName="/ppt/tags/tag241.xml" ContentType="application/vnd.openxmlformats-officedocument.presentationml.tags+xml"/>
  <Override PartName="/ppt/tags/tag2410.xml" ContentType="application/vnd.openxmlformats-officedocument.presentationml.tags+xml"/>
  <Override PartName="/ppt/tags/tag2411.xml" ContentType="application/vnd.openxmlformats-officedocument.presentationml.tags+xml"/>
  <Override PartName="/ppt/tags/tag2412.xml" ContentType="application/vnd.openxmlformats-officedocument.presentationml.tags+xml"/>
  <Override PartName="/ppt/tags/tag2413.xml" ContentType="application/vnd.openxmlformats-officedocument.presentationml.tags+xml"/>
  <Override PartName="/ppt/tags/tag2414.xml" ContentType="application/vnd.openxmlformats-officedocument.presentationml.tags+xml"/>
  <Override PartName="/ppt/tags/tag2415.xml" ContentType="application/vnd.openxmlformats-officedocument.presentationml.tags+xml"/>
  <Override PartName="/ppt/tags/tag2416.xml" ContentType="application/vnd.openxmlformats-officedocument.presentationml.tags+xml"/>
  <Override PartName="/ppt/tags/tag2417.xml" ContentType="application/vnd.openxmlformats-officedocument.presentationml.tags+xml"/>
  <Override PartName="/ppt/tags/tag2418.xml" ContentType="application/vnd.openxmlformats-officedocument.presentationml.tags+xml"/>
  <Override PartName="/ppt/tags/tag2419.xml" ContentType="application/vnd.openxmlformats-officedocument.presentationml.tags+xml"/>
  <Override PartName="/ppt/tags/tag242.xml" ContentType="application/vnd.openxmlformats-officedocument.presentationml.tags+xml"/>
  <Override PartName="/ppt/tags/tag2420.xml" ContentType="application/vnd.openxmlformats-officedocument.presentationml.tags+xml"/>
  <Override PartName="/ppt/tags/tag2421.xml" ContentType="application/vnd.openxmlformats-officedocument.presentationml.tags+xml"/>
  <Override PartName="/ppt/tags/tag2422.xml" ContentType="application/vnd.openxmlformats-officedocument.presentationml.tags+xml"/>
  <Override PartName="/ppt/tags/tag2423.xml" ContentType="application/vnd.openxmlformats-officedocument.presentationml.tags+xml"/>
  <Override PartName="/ppt/tags/tag2424.xml" ContentType="application/vnd.openxmlformats-officedocument.presentationml.tags+xml"/>
  <Override PartName="/ppt/tags/tag2425.xml" ContentType="application/vnd.openxmlformats-officedocument.presentationml.tags+xml"/>
  <Override PartName="/ppt/tags/tag2426.xml" ContentType="application/vnd.openxmlformats-officedocument.presentationml.tags+xml"/>
  <Override PartName="/ppt/tags/tag2427.xml" ContentType="application/vnd.openxmlformats-officedocument.presentationml.tags+xml"/>
  <Override PartName="/ppt/tags/tag2428.xml" ContentType="application/vnd.openxmlformats-officedocument.presentationml.tags+xml"/>
  <Override PartName="/ppt/tags/tag2429.xml" ContentType="application/vnd.openxmlformats-officedocument.presentationml.tags+xml"/>
  <Override PartName="/ppt/tags/tag243.xml" ContentType="application/vnd.openxmlformats-officedocument.presentationml.tags+xml"/>
  <Override PartName="/ppt/tags/tag2430.xml" ContentType="application/vnd.openxmlformats-officedocument.presentationml.tags+xml"/>
  <Override PartName="/ppt/tags/tag2431.xml" ContentType="application/vnd.openxmlformats-officedocument.presentationml.tags+xml"/>
  <Override PartName="/ppt/tags/tag2432.xml" ContentType="application/vnd.openxmlformats-officedocument.presentationml.tags+xml"/>
  <Override PartName="/ppt/tags/tag2433.xml" ContentType="application/vnd.openxmlformats-officedocument.presentationml.tags+xml"/>
  <Override PartName="/ppt/tags/tag2434.xml" ContentType="application/vnd.openxmlformats-officedocument.presentationml.tags+xml"/>
  <Override PartName="/ppt/tags/tag2435.xml" ContentType="application/vnd.openxmlformats-officedocument.presentationml.tags+xml"/>
  <Override PartName="/ppt/tags/tag2436.xml" ContentType="application/vnd.openxmlformats-officedocument.presentationml.tags+xml"/>
  <Override PartName="/ppt/tags/tag2437.xml" ContentType="application/vnd.openxmlformats-officedocument.presentationml.tags+xml"/>
  <Override PartName="/ppt/tags/tag2438.xml" ContentType="application/vnd.openxmlformats-officedocument.presentationml.tags+xml"/>
  <Override PartName="/ppt/tags/tag2439.xml" ContentType="application/vnd.openxmlformats-officedocument.presentationml.tags+xml"/>
  <Override PartName="/ppt/tags/tag244.xml" ContentType="application/vnd.openxmlformats-officedocument.presentationml.tags+xml"/>
  <Override PartName="/ppt/tags/tag2440.xml" ContentType="application/vnd.openxmlformats-officedocument.presentationml.tags+xml"/>
  <Override PartName="/ppt/tags/tag2441.xml" ContentType="application/vnd.openxmlformats-officedocument.presentationml.tags+xml"/>
  <Override PartName="/ppt/tags/tag2442.xml" ContentType="application/vnd.openxmlformats-officedocument.presentationml.tags+xml"/>
  <Override PartName="/ppt/tags/tag2443.xml" ContentType="application/vnd.openxmlformats-officedocument.presentationml.tags+xml"/>
  <Override PartName="/ppt/tags/tag2444.xml" ContentType="application/vnd.openxmlformats-officedocument.presentationml.tags+xml"/>
  <Override PartName="/ppt/tags/tag2445.xml" ContentType="application/vnd.openxmlformats-officedocument.presentationml.tags+xml"/>
  <Override PartName="/ppt/tags/tag2446.xml" ContentType="application/vnd.openxmlformats-officedocument.presentationml.tags+xml"/>
  <Override PartName="/ppt/tags/tag2447.xml" ContentType="application/vnd.openxmlformats-officedocument.presentationml.tags+xml"/>
  <Override PartName="/ppt/tags/tag2448.xml" ContentType="application/vnd.openxmlformats-officedocument.presentationml.tags+xml"/>
  <Override PartName="/ppt/tags/tag2449.xml" ContentType="application/vnd.openxmlformats-officedocument.presentationml.tags+xml"/>
  <Override PartName="/ppt/tags/tag245.xml" ContentType="application/vnd.openxmlformats-officedocument.presentationml.tags+xml"/>
  <Override PartName="/ppt/tags/tag2450.xml" ContentType="application/vnd.openxmlformats-officedocument.presentationml.tags+xml"/>
  <Override PartName="/ppt/tags/tag2451.xml" ContentType="application/vnd.openxmlformats-officedocument.presentationml.tags+xml"/>
  <Override PartName="/ppt/tags/tag2452.xml" ContentType="application/vnd.openxmlformats-officedocument.presentationml.tags+xml"/>
  <Override PartName="/ppt/tags/tag2453.xml" ContentType="application/vnd.openxmlformats-officedocument.presentationml.tags+xml"/>
  <Override PartName="/ppt/tags/tag2454.xml" ContentType="application/vnd.openxmlformats-officedocument.presentationml.tags+xml"/>
  <Override PartName="/ppt/tags/tag2455.xml" ContentType="application/vnd.openxmlformats-officedocument.presentationml.tags+xml"/>
  <Override PartName="/ppt/tags/tag2456.xml" ContentType="application/vnd.openxmlformats-officedocument.presentationml.tags+xml"/>
  <Override PartName="/ppt/tags/tag2457.xml" ContentType="application/vnd.openxmlformats-officedocument.presentationml.tags+xml"/>
  <Override PartName="/ppt/tags/tag2458.xml" ContentType="application/vnd.openxmlformats-officedocument.presentationml.tags+xml"/>
  <Override PartName="/ppt/tags/tag2459.xml" ContentType="application/vnd.openxmlformats-officedocument.presentationml.tags+xml"/>
  <Override PartName="/ppt/tags/tag246.xml" ContentType="application/vnd.openxmlformats-officedocument.presentationml.tags+xml"/>
  <Override PartName="/ppt/tags/tag2460.xml" ContentType="application/vnd.openxmlformats-officedocument.presentationml.tags+xml"/>
  <Override PartName="/ppt/tags/tag2461.xml" ContentType="application/vnd.openxmlformats-officedocument.presentationml.tags+xml"/>
  <Override PartName="/ppt/tags/tag2462.xml" ContentType="application/vnd.openxmlformats-officedocument.presentationml.tags+xml"/>
  <Override PartName="/ppt/tags/tag2463.xml" ContentType="application/vnd.openxmlformats-officedocument.presentationml.tags+xml"/>
  <Override PartName="/ppt/tags/tag2464.xml" ContentType="application/vnd.openxmlformats-officedocument.presentationml.tags+xml"/>
  <Override PartName="/ppt/tags/tag2465.xml" ContentType="application/vnd.openxmlformats-officedocument.presentationml.tags+xml"/>
  <Override PartName="/ppt/tags/tag2466.xml" ContentType="application/vnd.openxmlformats-officedocument.presentationml.tags+xml"/>
  <Override PartName="/ppt/tags/tag2467.xml" ContentType="application/vnd.openxmlformats-officedocument.presentationml.tags+xml"/>
  <Override PartName="/ppt/tags/tag2468.xml" ContentType="application/vnd.openxmlformats-officedocument.presentationml.tags+xml"/>
  <Override PartName="/ppt/tags/tag2469.xml" ContentType="application/vnd.openxmlformats-officedocument.presentationml.tags+xml"/>
  <Override PartName="/ppt/tags/tag247.xml" ContentType="application/vnd.openxmlformats-officedocument.presentationml.tags+xml"/>
  <Override PartName="/ppt/tags/tag2470.xml" ContentType="application/vnd.openxmlformats-officedocument.presentationml.tags+xml"/>
  <Override PartName="/ppt/tags/tag2471.xml" ContentType="application/vnd.openxmlformats-officedocument.presentationml.tags+xml"/>
  <Override PartName="/ppt/tags/tag2472.xml" ContentType="application/vnd.openxmlformats-officedocument.presentationml.tags+xml"/>
  <Override PartName="/ppt/tags/tag2473.xml" ContentType="application/vnd.openxmlformats-officedocument.presentationml.tags+xml"/>
  <Override PartName="/ppt/tags/tag2474.xml" ContentType="application/vnd.openxmlformats-officedocument.presentationml.tags+xml"/>
  <Override PartName="/ppt/tags/tag2475.xml" ContentType="application/vnd.openxmlformats-officedocument.presentationml.tags+xml"/>
  <Override PartName="/ppt/tags/tag2476.xml" ContentType="application/vnd.openxmlformats-officedocument.presentationml.tags+xml"/>
  <Override PartName="/ppt/tags/tag2477.xml" ContentType="application/vnd.openxmlformats-officedocument.presentationml.tags+xml"/>
  <Override PartName="/ppt/tags/tag2478.xml" ContentType="application/vnd.openxmlformats-officedocument.presentationml.tags+xml"/>
  <Override PartName="/ppt/tags/tag2479.xml" ContentType="application/vnd.openxmlformats-officedocument.presentationml.tags+xml"/>
  <Override PartName="/ppt/tags/tag248.xml" ContentType="application/vnd.openxmlformats-officedocument.presentationml.tags+xml"/>
  <Override PartName="/ppt/tags/tag2480.xml" ContentType="application/vnd.openxmlformats-officedocument.presentationml.tags+xml"/>
  <Override PartName="/ppt/tags/tag2481.xml" ContentType="application/vnd.openxmlformats-officedocument.presentationml.tags+xml"/>
  <Override PartName="/ppt/tags/tag2482.xml" ContentType="application/vnd.openxmlformats-officedocument.presentationml.tags+xml"/>
  <Override PartName="/ppt/tags/tag2483.xml" ContentType="application/vnd.openxmlformats-officedocument.presentationml.tags+xml"/>
  <Override PartName="/ppt/tags/tag2484.xml" ContentType="application/vnd.openxmlformats-officedocument.presentationml.tags+xml"/>
  <Override PartName="/ppt/tags/tag2485.xml" ContentType="application/vnd.openxmlformats-officedocument.presentationml.tags+xml"/>
  <Override PartName="/ppt/tags/tag2486.xml" ContentType="application/vnd.openxmlformats-officedocument.presentationml.tags+xml"/>
  <Override PartName="/ppt/tags/tag2487.xml" ContentType="application/vnd.openxmlformats-officedocument.presentationml.tags+xml"/>
  <Override PartName="/ppt/tags/tag2488.xml" ContentType="application/vnd.openxmlformats-officedocument.presentationml.tags+xml"/>
  <Override PartName="/ppt/tags/tag2489.xml" ContentType="application/vnd.openxmlformats-officedocument.presentationml.tags+xml"/>
  <Override PartName="/ppt/tags/tag249.xml" ContentType="application/vnd.openxmlformats-officedocument.presentationml.tags+xml"/>
  <Override PartName="/ppt/tags/tag2490.xml" ContentType="application/vnd.openxmlformats-officedocument.presentationml.tags+xml"/>
  <Override PartName="/ppt/tags/tag2491.xml" ContentType="application/vnd.openxmlformats-officedocument.presentationml.tags+xml"/>
  <Override PartName="/ppt/tags/tag2492.xml" ContentType="application/vnd.openxmlformats-officedocument.presentationml.tags+xml"/>
  <Override PartName="/ppt/tags/tag2493.xml" ContentType="application/vnd.openxmlformats-officedocument.presentationml.tags+xml"/>
  <Override PartName="/ppt/tags/tag2494.xml" ContentType="application/vnd.openxmlformats-officedocument.presentationml.tags+xml"/>
  <Override PartName="/ppt/tags/tag2495.xml" ContentType="application/vnd.openxmlformats-officedocument.presentationml.tags+xml"/>
  <Override PartName="/ppt/tags/tag2496.xml" ContentType="application/vnd.openxmlformats-officedocument.presentationml.tags+xml"/>
  <Override PartName="/ppt/tags/tag2497.xml" ContentType="application/vnd.openxmlformats-officedocument.presentationml.tags+xml"/>
  <Override PartName="/ppt/tags/tag2498.xml" ContentType="application/vnd.openxmlformats-officedocument.presentationml.tags+xml"/>
  <Override PartName="/ppt/tags/tag249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00.xml" ContentType="application/vnd.openxmlformats-officedocument.presentationml.tags+xml"/>
  <Override PartName="/ppt/tags/tag2501.xml" ContentType="application/vnd.openxmlformats-officedocument.presentationml.tags+xml"/>
  <Override PartName="/ppt/tags/tag2502.xml" ContentType="application/vnd.openxmlformats-officedocument.presentationml.tags+xml"/>
  <Override PartName="/ppt/tags/tag2503.xml" ContentType="application/vnd.openxmlformats-officedocument.presentationml.tags+xml"/>
  <Override PartName="/ppt/tags/tag2504.xml" ContentType="application/vnd.openxmlformats-officedocument.presentationml.tags+xml"/>
  <Override PartName="/ppt/tags/tag2505.xml" ContentType="application/vnd.openxmlformats-officedocument.presentationml.tags+xml"/>
  <Override PartName="/ppt/tags/tag2506.xml" ContentType="application/vnd.openxmlformats-officedocument.presentationml.tags+xml"/>
  <Override PartName="/ppt/tags/tag2507.xml" ContentType="application/vnd.openxmlformats-officedocument.presentationml.tags+xml"/>
  <Override PartName="/ppt/tags/tag2508.xml" ContentType="application/vnd.openxmlformats-officedocument.presentationml.tags+xml"/>
  <Override PartName="/ppt/tags/tag2509.xml" ContentType="application/vnd.openxmlformats-officedocument.presentationml.tags+xml"/>
  <Override PartName="/ppt/tags/tag251.xml" ContentType="application/vnd.openxmlformats-officedocument.presentationml.tags+xml"/>
  <Override PartName="/ppt/tags/tag2510.xml" ContentType="application/vnd.openxmlformats-officedocument.presentationml.tags+xml"/>
  <Override PartName="/ppt/tags/tag2511.xml" ContentType="application/vnd.openxmlformats-officedocument.presentationml.tags+xml"/>
  <Override PartName="/ppt/tags/tag2512.xml" ContentType="application/vnd.openxmlformats-officedocument.presentationml.tags+xml"/>
  <Override PartName="/ppt/tags/tag2513.xml" ContentType="application/vnd.openxmlformats-officedocument.presentationml.tags+xml"/>
  <Override PartName="/ppt/tags/tag2514.xml" ContentType="application/vnd.openxmlformats-officedocument.presentationml.tags+xml"/>
  <Override PartName="/ppt/tags/tag2515.xml" ContentType="application/vnd.openxmlformats-officedocument.presentationml.tags+xml"/>
  <Override PartName="/ppt/tags/tag2516.xml" ContentType="application/vnd.openxmlformats-officedocument.presentationml.tags+xml"/>
  <Override PartName="/ppt/tags/tag2517.xml" ContentType="application/vnd.openxmlformats-officedocument.presentationml.tags+xml"/>
  <Override PartName="/ppt/tags/tag2518.xml" ContentType="application/vnd.openxmlformats-officedocument.presentationml.tags+xml"/>
  <Override PartName="/ppt/tags/tag2519.xml" ContentType="application/vnd.openxmlformats-officedocument.presentationml.tags+xml"/>
  <Override PartName="/ppt/tags/tag252.xml" ContentType="application/vnd.openxmlformats-officedocument.presentationml.tags+xml"/>
  <Override PartName="/ppt/tags/tag2520.xml" ContentType="application/vnd.openxmlformats-officedocument.presentationml.tags+xml"/>
  <Override PartName="/ppt/tags/tag2521.xml" ContentType="application/vnd.openxmlformats-officedocument.presentationml.tags+xml"/>
  <Override PartName="/ppt/tags/tag2522.xml" ContentType="application/vnd.openxmlformats-officedocument.presentationml.tags+xml"/>
  <Override PartName="/ppt/tags/tag2523.xml" ContentType="application/vnd.openxmlformats-officedocument.presentationml.tags+xml"/>
  <Override PartName="/ppt/tags/tag2524.xml" ContentType="application/vnd.openxmlformats-officedocument.presentationml.tags+xml"/>
  <Override PartName="/ppt/tags/tag2525.xml" ContentType="application/vnd.openxmlformats-officedocument.presentationml.tags+xml"/>
  <Override PartName="/ppt/tags/tag2526.xml" ContentType="application/vnd.openxmlformats-officedocument.presentationml.tags+xml"/>
  <Override PartName="/ppt/tags/tag2527.xml" ContentType="application/vnd.openxmlformats-officedocument.presentationml.tags+xml"/>
  <Override PartName="/ppt/tags/tag2528.xml" ContentType="application/vnd.openxmlformats-officedocument.presentationml.tags+xml"/>
  <Override PartName="/ppt/tags/tag2529.xml" ContentType="application/vnd.openxmlformats-officedocument.presentationml.tags+xml"/>
  <Override PartName="/ppt/tags/tag253.xml" ContentType="application/vnd.openxmlformats-officedocument.presentationml.tags+xml"/>
  <Override PartName="/ppt/tags/tag2530.xml" ContentType="application/vnd.openxmlformats-officedocument.presentationml.tags+xml"/>
  <Override PartName="/ppt/tags/tag2531.xml" ContentType="application/vnd.openxmlformats-officedocument.presentationml.tags+xml"/>
  <Override PartName="/ppt/tags/tag2532.xml" ContentType="application/vnd.openxmlformats-officedocument.presentationml.tags+xml"/>
  <Override PartName="/ppt/tags/tag2533.xml" ContentType="application/vnd.openxmlformats-officedocument.presentationml.tags+xml"/>
  <Override PartName="/ppt/tags/tag2534.xml" ContentType="application/vnd.openxmlformats-officedocument.presentationml.tags+xml"/>
  <Override PartName="/ppt/tags/tag2535.xml" ContentType="application/vnd.openxmlformats-officedocument.presentationml.tags+xml"/>
  <Override PartName="/ppt/tags/tag2536.xml" ContentType="application/vnd.openxmlformats-officedocument.presentationml.tags+xml"/>
  <Override PartName="/ppt/tags/tag2537.xml" ContentType="application/vnd.openxmlformats-officedocument.presentationml.tags+xml"/>
  <Override PartName="/ppt/tags/tag2538.xml" ContentType="application/vnd.openxmlformats-officedocument.presentationml.tags+xml"/>
  <Override PartName="/ppt/tags/tag2539.xml" ContentType="application/vnd.openxmlformats-officedocument.presentationml.tags+xml"/>
  <Override PartName="/ppt/tags/tag254.xml" ContentType="application/vnd.openxmlformats-officedocument.presentationml.tags+xml"/>
  <Override PartName="/ppt/tags/tag2540.xml" ContentType="application/vnd.openxmlformats-officedocument.presentationml.tags+xml"/>
  <Override PartName="/ppt/tags/tag2541.xml" ContentType="application/vnd.openxmlformats-officedocument.presentationml.tags+xml"/>
  <Override PartName="/ppt/tags/tag2542.xml" ContentType="application/vnd.openxmlformats-officedocument.presentationml.tags+xml"/>
  <Override PartName="/ppt/tags/tag2543.xml" ContentType="application/vnd.openxmlformats-officedocument.presentationml.tags+xml"/>
  <Override PartName="/ppt/tags/tag2544.xml" ContentType="application/vnd.openxmlformats-officedocument.presentationml.tags+xml"/>
  <Override PartName="/ppt/tags/tag2545.xml" ContentType="application/vnd.openxmlformats-officedocument.presentationml.tags+xml"/>
  <Override PartName="/ppt/tags/tag2546.xml" ContentType="application/vnd.openxmlformats-officedocument.presentationml.tags+xml"/>
  <Override PartName="/ppt/tags/tag2547.xml" ContentType="application/vnd.openxmlformats-officedocument.presentationml.tags+xml"/>
  <Override PartName="/ppt/tags/tag2548.xml" ContentType="application/vnd.openxmlformats-officedocument.presentationml.tags+xml"/>
  <Override PartName="/ppt/tags/tag2549.xml" ContentType="application/vnd.openxmlformats-officedocument.presentationml.tags+xml"/>
  <Override PartName="/ppt/tags/tag255.xml" ContentType="application/vnd.openxmlformats-officedocument.presentationml.tags+xml"/>
  <Override PartName="/ppt/tags/tag2550.xml" ContentType="application/vnd.openxmlformats-officedocument.presentationml.tags+xml"/>
  <Override PartName="/ppt/tags/tag2551.xml" ContentType="application/vnd.openxmlformats-officedocument.presentationml.tags+xml"/>
  <Override PartName="/ppt/tags/tag2552.xml" ContentType="application/vnd.openxmlformats-officedocument.presentationml.tags+xml"/>
  <Override PartName="/ppt/tags/tag2553.xml" ContentType="application/vnd.openxmlformats-officedocument.presentationml.tags+xml"/>
  <Override PartName="/ppt/tags/tag2554.xml" ContentType="application/vnd.openxmlformats-officedocument.presentationml.tags+xml"/>
  <Override PartName="/ppt/tags/tag2555.xml" ContentType="application/vnd.openxmlformats-officedocument.presentationml.tags+xml"/>
  <Override PartName="/ppt/tags/tag2556.xml" ContentType="application/vnd.openxmlformats-officedocument.presentationml.tags+xml"/>
  <Override PartName="/ppt/tags/tag2557.xml" ContentType="application/vnd.openxmlformats-officedocument.presentationml.tags+xml"/>
  <Override PartName="/ppt/tags/tag2558.xml" ContentType="application/vnd.openxmlformats-officedocument.presentationml.tags+xml"/>
  <Override PartName="/ppt/tags/tag2559.xml" ContentType="application/vnd.openxmlformats-officedocument.presentationml.tags+xml"/>
  <Override PartName="/ppt/tags/tag256.xml" ContentType="application/vnd.openxmlformats-officedocument.presentationml.tags+xml"/>
  <Override PartName="/ppt/tags/tag2560.xml" ContentType="application/vnd.openxmlformats-officedocument.presentationml.tags+xml"/>
  <Override PartName="/ppt/tags/tag2561.xml" ContentType="application/vnd.openxmlformats-officedocument.presentationml.tags+xml"/>
  <Override PartName="/ppt/tags/tag2562.xml" ContentType="application/vnd.openxmlformats-officedocument.presentationml.tags+xml"/>
  <Override PartName="/ppt/tags/tag2563.xml" ContentType="application/vnd.openxmlformats-officedocument.presentationml.tags+xml"/>
  <Override PartName="/ppt/tags/tag2564.xml" ContentType="application/vnd.openxmlformats-officedocument.presentationml.tags+xml"/>
  <Override PartName="/ppt/tags/tag2565.xml" ContentType="application/vnd.openxmlformats-officedocument.presentationml.tags+xml"/>
  <Override PartName="/ppt/tags/tag2566.xml" ContentType="application/vnd.openxmlformats-officedocument.presentationml.tags+xml"/>
  <Override PartName="/ppt/tags/tag2567.xml" ContentType="application/vnd.openxmlformats-officedocument.presentationml.tags+xml"/>
  <Override PartName="/ppt/tags/tag2568.xml" ContentType="application/vnd.openxmlformats-officedocument.presentationml.tags+xml"/>
  <Override PartName="/ppt/tags/tag2569.xml" ContentType="application/vnd.openxmlformats-officedocument.presentationml.tags+xml"/>
  <Override PartName="/ppt/tags/tag257.xml" ContentType="application/vnd.openxmlformats-officedocument.presentationml.tags+xml"/>
  <Override PartName="/ppt/tags/tag2570.xml" ContentType="application/vnd.openxmlformats-officedocument.presentationml.tags+xml"/>
  <Override PartName="/ppt/tags/tag2571.xml" ContentType="application/vnd.openxmlformats-officedocument.presentationml.tags+xml"/>
  <Override PartName="/ppt/tags/tag2572.xml" ContentType="application/vnd.openxmlformats-officedocument.presentationml.tags+xml"/>
  <Override PartName="/ppt/tags/tag2573.xml" ContentType="application/vnd.openxmlformats-officedocument.presentationml.tags+xml"/>
  <Override PartName="/ppt/tags/tag2574.xml" ContentType="application/vnd.openxmlformats-officedocument.presentationml.tags+xml"/>
  <Override PartName="/ppt/tags/tag2575.xml" ContentType="application/vnd.openxmlformats-officedocument.presentationml.tags+xml"/>
  <Override PartName="/ppt/tags/tag2576.xml" ContentType="application/vnd.openxmlformats-officedocument.presentationml.tags+xml"/>
  <Override PartName="/ppt/tags/tag2577.xml" ContentType="application/vnd.openxmlformats-officedocument.presentationml.tags+xml"/>
  <Override PartName="/ppt/tags/tag2578.xml" ContentType="application/vnd.openxmlformats-officedocument.presentationml.tags+xml"/>
  <Override PartName="/ppt/tags/tag2579.xml" ContentType="application/vnd.openxmlformats-officedocument.presentationml.tags+xml"/>
  <Override PartName="/ppt/tags/tag258.xml" ContentType="application/vnd.openxmlformats-officedocument.presentationml.tags+xml"/>
  <Override PartName="/ppt/tags/tag2580.xml" ContentType="application/vnd.openxmlformats-officedocument.presentationml.tags+xml"/>
  <Override PartName="/ppt/tags/tag2581.xml" ContentType="application/vnd.openxmlformats-officedocument.presentationml.tags+xml"/>
  <Override PartName="/ppt/tags/tag2582.xml" ContentType="application/vnd.openxmlformats-officedocument.presentationml.tags+xml"/>
  <Override PartName="/ppt/tags/tag2583.xml" ContentType="application/vnd.openxmlformats-officedocument.presentationml.tags+xml"/>
  <Override PartName="/ppt/tags/tag2584.xml" ContentType="application/vnd.openxmlformats-officedocument.presentationml.tags+xml"/>
  <Override PartName="/ppt/tags/tag2585.xml" ContentType="application/vnd.openxmlformats-officedocument.presentationml.tags+xml"/>
  <Override PartName="/ppt/tags/tag2586.xml" ContentType="application/vnd.openxmlformats-officedocument.presentationml.tags+xml"/>
  <Override PartName="/ppt/tags/tag2587.xml" ContentType="application/vnd.openxmlformats-officedocument.presentationml.tags+xml"/>
  <Override PartName="/ppt/tags/tag2588.xml" ContentType="application/vnd.openxmlformats-officedocument.presentationml.tags+xml"/>
  <Override PartName="/ppt/tags/tag2589.xml" ContentType="application/vnd.openxmlformats-officedocument.presentationml.tags+xml"/>
  <Override PartName="/ppt/tags/tag259.xml" ContentType="application/vnd.openxmlformats-officedocument.presentationml.tags+xml"/>
  <Override PartName="/ppt/tags/tag2590.xml" ContentType="application/vnd.openxmlformats-officedocument.presentationml.tags+xml"/>
  <Override PartName="/ppt/tags/tag2591.xml" ContentType="application/vnd.openxmlformats-officedocument.presentationml.tags+xml"/>
  <Override PartName="/ppt/tags/tag2592.xml" ContentType="application/vnd.openxmlformats-officedocument.presentationml.tags+xml"/>
  <Override PartName="/ppt/tags/tag2593.xml" ContentType="application/vnd.openxmlformats-officedocument.presentationml.tags+xml"/>
  <Override PartName="/ppt/tags/tag2594.xml" ContentType="application/vnd.openxmlformats-officedocument.presentationml.tags+xml"/>
  <Override PartName="/ppt/tags/tag2595.xml" ContentType="application/vnd.openxmlformats-officedocument.presentationml.tags+xml"/>
  <Override PartName="/ppt/tags/tag2596.xml" ContentType="application/vnd.openxmlformats-officedocument.presentationml.tags+xml"/>
  <Override PartName="/ppt/tags/tag2597.xml" ContentType="application/vnd.openxmlformats-officedocument.presentationml.tags+xml"/>
  <Override PartName="/ppt/tags/tag2598.xml" ContentType="application/vnd.openxmlformats-officedocument.presentationml.tags+xml"/>
  <Override PartName="/ppt/tags/tag259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00.xml" ContentType="application/vnd.openxmlformats-officedocument.presentationml.tags+xml"/>
  <Override PartName="/ppt/tags/tag2601.xml" ContentType="application/vnd.openxmlformats-officedocument.presentationml.tags+xml"/>
  <Override PartName="/ppt/tags/tag2602.xml" ContentType="application/vnd.openxmlformats-officedocument.presentationml.tags+xml"/>
  <Override PartName="/ppt/tags/tag2603.xml" ContentType="application/vnd.openxmlformats-officedocument.presentationml.tags+xml"/>
  <Override PartName="/ppt/tags/tag2604.xml" ContentType="application/vnd.openxmlformats-officedocument.presentationml.tags+xml"/>
  <Override PartName="/ppt/tags/tag2605.xml" ContentType="application/vnd.openxmlformats-officedocument.presentationml.tags+xml"/>
  <Override PartName="/ppt/tags/tag2606.xml" ContentType="application/vnd.openxmlformats-officedocument.presentationml.tags+xml"/>
  <Override PartName="/ppt/tags/tag2607.xml" ContentType="application/vnd.openxmlformats-officedocument.presentationml.tags+xml"/>
  <Override PartName="/ppt/tags/tag2608.xml" ContentType="application/vnd.openxmlformats-officedocument.presentationml.tags+xml"/>
  <Override PartName="/ppt/tags/tag2609.xml" ContentType="application/vnd.openxmlformats-officedocument.presentationml.tags+xml"/>
  <Override PartName="/ppt/tags/tag261.xml" ContentType="application/vnd.openxmlformats-officedocument.presentationml.tags+xml"/>
  <Override PartName="/ppt/tags/tag2610.xml" ContentType="application/vnd.openxmlformats-officedocument.presentationml.tags+xml"/>
  <Override PartName="/ppt/tags/tag2611.xml" ContentType="application/vnd.openxmlformats-officedocument.presentationml.tags+xml"/>
  <Override PartName="/ppt/tags/tag2612.xml" ContentType="application/vnd.openxmlformats-officedocument.presentationml.tags+xml"/>
  <Override PartName="/ppt/tags/tag2613.xml" ContentType="application/vnd.openxmlformats-officedocument.presentationml.tags+xml"/>
  <Override PartName="/ppt/tags/tag2614.xml" ContentType="application/vnd.openxmlformats-officedocument.presentationml.tags+xml"/>
  <Override PartName="/ppt/tags/tag2615.xml" ContentType="application/vnd.openxmlformats-officedocument.presentationml.tags+xml"/>
  <Override PartName="/ppt/tags/tag2616.xml" ContentType="application/vnd.openxmlformats-officedocument.presentationml.tags+xml"/>
  <Override PartName="/ppt/tags/tag2617.xml" ContentType="application/vnd.openxmlformats-officedocument.presentationml.tags+xml"/>
  <Override PartName="/ppt/tags/tag2618.xml" ContentType="application/vnd.openxmlformats-officedocument.presentationml.tags+xml"/>
  <Override PartName="/ppt/tags/tag2619.xml" ContentType="application/vnd.openxmlformats-officedocument.presentationml.tags+xml"/>
  <Override PartName="/ppt/tags/tag262.xml" ContentType="application/vnd.openxmlformats-officedocument.presentationml.tags+xml"/>
  <Override PartName="/ppt/tags/tag2620.xml" ContentType="application/vnd.openxmlformats-officedocument.presentationml.tags+xml"/>
  <Override PartName="/ppt/tags/tag2621.xml" ContentType="application/vnd.openxmlformats-officedocument.presentationml.tags+xml"/>
  <Override PartName="/ppt/tags/tag2622.xml" ContentType="application/vnd.openxmlformats-officedocument.presentationml.tags+xml"/>
  <Override PartName="/ppt/tags/tag2623.xml" ContentType="application/vnd.openxmlformats-officedocument.presentationml.tags+xml"/>
  <Override PartName="/ppt/tags/tag2624.xml" ContentType="application/vnd.openxmlformats-officedocument.presentationml.tags+xml"/>
  <Override PartName="/ppt/tags/tag2625.xml" ContentType="application/vnd.openxmlformats-officedocument.presentationml.tags+xml"/>
  <Override PartName="/ppt/tags/tag2626.xml" ContentType="application/vnd.openxmlformats-officedocument.presentationml.tags+xml"/>
  <Override PartName="/ppt/tags/tag2627.xml" ContentType="application/vnd.openxmlformats-officedocument.presentationml.tags+xml"/>
  <Override PartName="/ppt/tags/tag2628.xml" ContentType="application/vnd.openxmlformats-officedocument.presentationml.tags+xml"/>
  <Override PartName="/ppt/tags/tag2629.xml" ContentType="application/vnd.openxmlformats-officedocument.presentationml.tags+xml"/>
  <Override PartName="/ppt/tags/tag263.xml" ContentType="application/vnd.openxmlformats-officedocument.presentationml.tags+xml"/>
  <Override PartName="/ppt/tags/tag2630.xml" ContentType="application/vnd.openxmlformats-officedocument.presentationml.tags+xml"/>
  <Override PartName="/ppt/tags/tag2631.xml" ContentType="application/vnd.openxmlformats-officedocument.presentationml.tags+xml"/>
  <Override PartName="/ppt/tags/tag2632.xml" ContentType="application/vnd.openxmlformats-officedocument.presentationml.tags+xml"/>
  <Override PartName="/ppt/tags/tag2633.xml" ContentType="application/vnd.openxmlformats-officedocument.presentationml.tags+xml"/>
  <Override PartName="/ppt/tags/tag2634.xml" ContentType="application/vnd.openxmlformats-officedocument.presentationml.tags+xml"/>
  <Override PartName="/ppt/tags/tag2635.xml" ContentType="application/vnd.openxmlformats-officedocument.presentationml.tags+xml"/>
  <Override PartName="/ppt/tags/tag2636.xml" ContentType="application/vnd.openxmlformats-officedocument.presentationml.tags+xml"/>
  <Override PartName="/ppt/tags/tag2637.xml" ContentType="application/vnd.openxmlformats-officedocument.presentationml.tags+xml"/>
  <Override PartName="/ppt/tags/tag2638.xml" ContentType="application/vnd.openxmlformats-officedocument.presentationml.tags+xml"/>
  <Override PartName="/ppt/tags/tag2639.xml" ContentType="application/vnd.openxmlformats-officedocument.presentationml.tags+xml"/>
  <Override PartName="/ppt/tags/tag264.xml" ContentType="application/vnd.openxmlformats-officedocument.presentationml.tags+xml"/>
  <Override PartName="/ppt/tags/tag2640.xml" ContentType="application/vnd.openxmlformats-officedocument.presentationml.tags+xml"/>
  <Override PartName="/ppt/tags/tag2641.xml" ContentType="application/vnd.openxmlformats-officedocument.presentationml.tags+xml"/>
  <Override PartName="/ppt/tags/tag2642.xml" ContentType="application/vnd.openxmlformats-officedocument.presentationml.tags+xml"/>
  <Override PartName="/ppt/tags/tag2643.xml" ContentType="application/vnd.openxmlformats-officedocument.presentationml.tags+xml"/>
  <Override PartName="/ppt/tags/tag2644.xml" ContentType="application/vnd.openxmlformats-officedocument.presentationml.tags+xml"/>
  <Override PartName="/ppt/tags/tag2645.xml" ContentType="application/vnd.openxmlformats-officedocument.presentationml.tags+xml"/>
  <Override PartName="/ppt/tags/tag2646.xml" ContentType="application/vnd.openxmlformats-officedocument.presentationml.tags+xml"/>
  <Override PartName="/ppt/tags/tag2647.xml" ContentType="application/vnd.openxmlformats-officedocument.presentationml.tags+xml"/>
  <Override PartName="/ppt/tags/tag2648.xml" ContentType="application/vnd.openxmlformats-officedocument.presentationml.tags+xml"/>
  <Override PartName="/ppt/tags/tag2649.xml" ContentType="application/vnd.openxmlformats-officedocument.presentationml.tags+xml"/>
  <Override PartName="/ppt/tags/tag265.xml" ContentType="application/vnd.openxmlformats-officedocument.presentationml.tags+xml"/>
  <Override PartName="/ppt/tags/tag2650.xml" ContentType="application/vnd.openxmlformats-officedocument.presentationml.tags+xml"/>
  <Override PartName="/ppt/tags/tag2651.xml" ContentType="application/vnd.openxmlformats-officedocument.presentationml.tags+xml"/>
  <Override PartName="/ppt/tags/tag2652.xml" ContentType="application/vnd.openxmlformats-officedocument.presentationml.tags+xml"/>
  <Override PartName="/ppt/tags/tag2653.xml" ContentType="application/vnd.openxmlformats-officedocument.presentationml.tags+xml"/>
  <Override PartName="/ppt/tags/tag2654.xml" ContentType="application/vnd.openxmlformats-officedocument.presentationml.tags+xml"/>
  <Override PartName="/ppt/tags/tag2655.xml" ContentType="application/vnd.openxmlformats-officedocument.presentationml.tags+xml"/>
  <Override PartName="/ppt/tags/tag2656.xml" ContentType="application/vnd.openxmlformats-officedocument.presentationml.tags+xml"/>
  <Override PartName="/ppt/tags/tag2657.xml" ContentType="application/vnd.openxmlformats-officedocument.presentationml.tags+xml"/>
  <Override PartName="/ppt/tags/tag2658.xml" ContentType="application/vnd.openxmlformats-officedocument.presentationml.tags+xml"/>
  <Override PartName="/ppt/tags/tag2659.xml" ContentType="application/vnd.openxmlformats-officedocument.presentationml.tags+xml"/>
  <Override PartName="/ppt/tags/tag266.xml" ContentType="application/vnd.openxmlformats-officedocument.presentationml.tags+xml"/>
  <Override PartName="/ppt/tags/tag2660.xml" ContentType="application/vnd.openxmlformats-officedocument.presentationml.tags+xml"/>
  <Override PartName="/ppt/tags/tag2661.xml" ContentType="application/vnd.openxmlformats-officedocument.presentationml.tags+xml"/>
  <Override PartName="/ppt/tags/tag2662.xml" ContentType="application/vnd.openxmlformats-officedocument.presentationml.tags+xml"/>
  <Override PartName="/ppt/tags/tag2663.xml" ContentType="application/vnd.openxmlformats-officedocument.presentationml.tags+xml"/>
  <Override PartName="/ppt/tags/tag2664.xml" ContentType="application/vnd.openxmlformats-officedocument.presentationml.tags+xml"/>
  <Override PartName="/ppt/tags/tag2665.xml" ContentType="application/vnd.openxmlformats-officedocument.presentationml.tags+xml"/>
  <Override PartName="/ppt/tags/tag2666.xml" ContentType="application/vnd.openxmlformats-officedocument.presentationml.tags+xml"/>
  <Override PartName="/ppt/tags/tag2667.xml" ContentType="application/vnd.openxmlformats-officedocument.presentationml.tags+xml"/>
  <Override PartName="/ppt/tags/tag2668.xml" ContentType="application/vnd.openxmlformats-officedocument.presentationml.tags+xml"/>
  <Override PartName="/ppt/tags/tag2669.xml" ContentType="application/vnd.openxmlformats-officedocument.presentationml.tags+xml"/>
  <Override PartName="/ppt/tags/tag267.xml" ContentType="application/vnd.openxmlformats-officedocument.presentationml.tags+xml"/>
  <Override PartName="/ppt/tags/tag2670.xml" ContentType="application/vnd.openxmlformats-officedocument.presentationml.tags+xml"/>
  <Override PartName="/ppt/tags/tag2671.xml" ContentType="application/vnd.openxmlformats-officedocument.presentationml.tags+xml"/>
  <Override PartName="/ppt/tags/tag2672.xml" ContentType="application/vnd.openxmlformats-officedocument.presentationml.tags+xml"/>
  <Override PartName="/ppt/tags/tag2673.xml" ContentType="application/vnd.openxmlformats-officedocument.presentationml.tags+xml"/>
  <Override PartName="/ppt/tags/tag2674.xml" ContentType="application/vnd.openxmlformats-officedocument.presentationml.tags+xml"/>
  <Override PartName="/ppt/tags/tag2675.xml" ContentType="application/vnd.openxmlformats-officedocument.presentationml.tags+xml"/>
  <Override PartName="/ppt/tags/tag2676.xml" ContentType="application/vnd.openxmlformats-officedocument.presentationml.tags+xml"/>
  <Override PartName="/ppt/tags/tag2677.xml" ContentType="application/vnd.openxmlformats-officedocument.presentationml.tags+xml"/>
  <Override PartName="/ppt/tags/tag2678.xml" ContentType="application/vnd.openxmlformats-officedocument.presentationml.tags+xml"/>
  <Override PartName="/ppt/tags/tag2679.xml" ContentType="application/vnd.openxmlformats-officedocument.presentationml.tags+xml"/>
  <Override PartName="/ppt/tags/tag268.xml" ContentType="application/vnd.openxmlformats-officedocument.presentationml.tags+xml"/>
  <Override PartName="/ppt/tags/tag2680.xml" ContentType="application/vnd.openxmlformats-officedocument.presentationml.tags+xml"/>
  <Override PartName="/ppt/tags/tag2681.xml" ContentType="application/vnd.openxmlformats-officedocument.presentationml.tags+xml"/>
  <Override PartName="/ppt/tags/tag2682.xml" ContentType="application/vnd.openxmlformats-officedocument.presentationml.tags+xml"/>
  <Override PartName="/ppt/tags/tag2683.xml" ContentType="application/vnd.openxmlformats-officedocument.presentationml.tags+xml"/>
  <Override PartName="/ppt/tags/tag2684.xml" ContentType="application/vnd.openxmlformats-officedocument.presentationml.tags+xml"/>
  <Override PartName="/ppt/tags/tag2685.xml" ContentType="application/vnd.openxmlformats-officedocument.presentationml.tags+xml"/>
  <Override PartName="/ppt/tags/tag2686.xml" ContentType="application/vnd.openxmlformats-officedocument.presentationml.tags+xml"/>
  <Override PartName="/ppt/tags/tag2687.xml" ContentType="application/vnd.openxmlformats-officedocument.presentationml.tags+xml"/>
  <Override PartName="/ppt/tags/tag2688.xml" ContentType="application/vnd.openxmlformats-officedocument.presentationml.tags+xml"/>
  <Override PartName="/ppt/tags/tag2689.xml" ContentType="application/vnd.openxmlformats-officedocument.presentationml.tags+xml"/>
  <Override PartName="/ppt/tags/tag269.xml" ContentType="application/vnd.openxmlformats-officedocument.presentationml.tags+xml"/>
  <Override PartName="/ppt/tags/tag2690.xml" ContentType="application/vnd.openxmlformats-officedocument.presentationml.tags+xml"/>
  <Override PartName="/ppt/tags/tag2691.xml" ContentType="application/vnd.openxmlformats-officedocument.presentationml.tags+xml"/>
  <Override PartName="/ppt/tags/tag2692.xml" ContentType="application/vnd.openxmlformats-officedocument.presentationml.tags+xml"/>
  <Override PartName="/ppt/tags/tag2693.xml" ContentType="application/vnd.openxmlformats-officedocument.presentationml.tags+xml"/>
  <Override PartName="/ppt/tags/tag2694.xml" ContentType="application/vnd.openxmlformats-officedocument.presentationml.tags+xml"/>
  <Override PartName="/ppt/tags/tag2695.xml" ContentType="application/vnd.openxmlformats-officedocument.presentationml.tags+xml"/>
  <Override PartName="/ppt/tags/tag2696.xml" ContentType="application/vnd.openxmlformats-officedocument.presentationml.tags+xml"/>
  <Override PartName="/ppt/tags/tag2697.xml" ContentType="application/vnd.openxmlformats-officedocument.presentationml.tags+xml"/>
  <Override PartName="/ppt/tags/tag2698.xml" ContentType="application/vnd.openxmlformats-officedocument.presentationml.tags+xml"/>
  <Override PartName="/ppt/tags/tag269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00.xml" ContentType="application/vnd.openxmlformats-officedocument.presentationml.tags+xml"/>
  <Override PartName="/ppt/tags/tag2701.xml" ContentType="application/vnd.openxmlformats-officedocument.presentationml.tags+xml"/>
  <Override PartName="/ppt/tags/tag2702.xml" ContentType="application/vnd.openxmlformats-officedocument.presentationml.tags+xml"/>
  <Override PartName="/ppt/tags/tag2703.xml" ContentType="application/vnd.openxmlformats-officedocument.presentationml.tags+xml"/>
  <Override PartName="/ppt/tags/tag2704.xml" ContentType="application/vnd.openxmlformats-officedocument.presentationml.tags+xml"/>
  <Override PartName="/ppt/tags/tag2705.xml" ContentType="application/vnd.openxmlformats-officedocument.presentationml.tags+xml"/>
  <Override PartName="/ppt/tags/tag2706.xml" ContentType="application/vnd.openxmlformats-officedocument.presentationml.tags+xml"/>
  <Override PartName="/ppt/tags/tag2707.xml" ContentType="application/vnd.openxmlformats-officedocument.presentationml.tags+xml"/>
  <Override PartName="/ppt/tags/tag2708.xml" ContentType="application/vnd.openxmlformats-officedocument.presentationml.tags+xml"/>
  <Override PartName="/ppt/tags/tag2709.xml" ContentType="application/vnd.openxmlformats-officedocument.presentationml.tags+xml"/>
  <Override PartName="/ppt/tags/tag271.xml" ContentType="application/vnd.openxmlformats-officedocument.presentationml.tags+xml"/>
  <Override PartName="/ppt/tags/tag2710.xml" ContentType="application/vnd.openxmlformats-officedocument.presentationml.tags+xml"/>
  <Override PartName="/ppt/tags/tag2711.xml" ContentType="application/vnd.openxmlformats-officedocument.presentationml.tags+xml"/>
  <Override PartName="/ppt/tags/tag2712.xml" ContentType="application/vnd.openxmlformats-officedocument.presentationml.tags+xml"/>
  <Override PartName="/ppt/tags/tag2713.xml" ContentType="application/vnd.openxmlformats-officedocument.presentationml.tags+xml"/>
  <Override PartName="/ppt/tags/tag2714.xml" ContentType="application/vnd.openxmlformats-officedocument.presentationml.tags+xml"/>
  <Override PartName="/ppt/tags/tag2715.xml" ContentType="application/vnd.openxmlformats-officedocument.presentationml.tags+xml"/>
  <Override PartName="/ppt/tags/tag2716.xml" ContentType="application/vnd.openxmlformats-officedocument.presentationml.tags+xml"/>
  <Override PartName="/ppt/tags/tag2717.xml" ContentType="application/vnd.openxmlformats-officedocument.presentationml.tags+xml"/>
  <Override PartName="/ppt/tags/tag2718.xml" ContentType="application/vnd.openxmlformats-officedocument.presentationml.tags+xml"/>
  <Override PartName="/ppt/tags/tag2719.xml" ContentType="application/vnd.openxmlformats-officedocument.presentationml.tags+xml"/>
  <Override PartName="/ppt/tags/tag272.xml" ContentType="application/vnd.openxmlformats-officedocument.presentationml.tags+xml"/>
  <Override PartName="/ppt/tags/tag2720.xml" ContentType="application/vnd.openxmlformats-officedocument.presentationml.tags+xml"/>
  <Override PartName="/ppt/tags/tag2721.xml" ContentType="application/vnd.openxmlformats-officedocument.presentationml.tags+xml"/>
  <Override PartName="/ppt/tags/tag2722.xml" ContentType="application/vnd.openxmlformats-officedocument.presentationml.tags+xml"/>
  <Override PartName="/ppt/tags/tag2723.xml" ContentType="application/vnd.openxmlformats-officedocument.presentationml.tags+xml"/>
  <Override PartName="/ppt/tags/tag2724.xml" ContentType="application/vnd.openxmlformats-officedocument.presentationml.tags+xml"/>
  <Override PartName="/ppt/tags/tag2725.xml" ContentType="application/vnd.openxmlformats-officedocument.presentationml.tags+xml"/>
  <Override PartName="/ppt/tags/tag2726.xml" ContentType="application/vnd.openxmlformats-officedocument.presentationml.tags+xml"/>
  <Override PartName="/ppt/tags/tag2727.xml" ContentType="application/vnd.openxmlformats-officedocument.presentationml.tags+xml"/>
  <Override PartName="/ppt/tags/tag2728.xml" ContentType="application/vnd.openxmlformats-officedocument.presentationml.tags+xml"/>
  <Override PartName="/ppt/tags/tag2729.xml" ContentType="application/vnd.openxmlformats-officedocument.presentationml.tags+xml"/>
  <Override PartName="/ppt/tags/tag273.xml" ContentType="application/vnd.openxmlformats-officedocument.presentationml.tags+xml"/>
  <Override PartName="/ppt/tags/tag2730.xml" ContentType="application/vnd.openxmlformats-officedocument.presentationml.tags+xml"/>
  <Override PartName="/ppt/tags/tag2731.xml" ContentType="application/vnd.openxmlformats-officedocument.presentationml.tags+xml"/>
  <Override PartName="/ppt/tags/tag2732.xml" ContentType="application/vnd.openxmlformats-officedocument.presentationml.tags+xml"/>
  <Override PartName="/ppt/tags/tag2733.xml" ContentType="application/vnd.openxmlformats-officedocument.presentationml.tags+xml"/>
  <Override PartName="/ppt/tags/tag2734.xml" ContentType="application/vnd.openxmlformats-officedocument.presentationml.tags+xml"/>
  <Override PartName="/ppt/tags/tag2735.xml" ContentType="application/vnd.openxmlformats-officedocument.presentationml.tags+xml"/>
  <Override PartName="/ppt/tags/tag2736.xml" ContentType="application/vnd.openxmlformats-officedocument.presentationml.tags+xml"/>
  <Override PartName="/ppt/tags/tag2737.xml" ContentType="application/vnd.openxmlformats-officedocument.presentationml.tags+xml"/>
  <Override PartName="/ppt/tags/tag2738.xml" ContentType="application/vnd.openxmlformats-officedocument.presentationml.tags+xml"/>
  <Override PartName="/ppt/tags/tag2739.xml" ContentType="application/vnd.openxmlformats-officedocument.presentationml.tags+xml"/>
  <Override PartName="/ppt/tags/tag274.xml" ContentType="application/vnd.openxmlformats-officedocument.presentationml.tags+xml"/>
  <Override PartName="/ppt/tags/tag2740.xml" ContentType="application/vnd.openxmlformats-officedocument.presentationml.tags+xml"/>
  <Override PartName="/ppt/tags/tag2741.xml" ContentType="application/vnd.openxmlformats-officedocument.presentationml.tags+xml"/>
  <Override PartName="/ppt/tags/tag2742.xml" ContentType="application/vnd.openxmlformats-officedocument.presentationml.tags+xml"/>
  <Override PartName="/ppt/tags/tag2743.xml" ContentType="application/vnd.openxmlformats-officedocument.presentationml.tags+xml"/>
  <Override PartName="/ppt/tags/tag2744.xml" ContentType="application/vnd.openxmlformats-officedocument.presentationml.tags+xml"/>
  <Override PartName="/ppt/tags/tag2745.xml" ContentType="application/vnd.openxmlformats-officedocument.presentationml.tags+xml"/>
  <Override PartName="/ppt/tags/tag2746.xml" ContentType="application/vnd.openxmlformats-officedocument.presentationml.tags+xml"/>
  <Override PartName="/ppt/tags/tag2747.xml" ContentType="application/vnd.openxmlformats-officedocument.presentationml.tags+xml"/>
  <Override PartName="/ppt/tags/tag2748.xml" ContentType="application/vnd.openxmlformats-officedocument.presentationml.tags+xml"/>
  <Override PartName="/ppt/tags/tag2749.xml" ContentType="application/vnd.openxmlformats-officedocument.presentationml.tags+xml"/>
  <Override PartName="/ppt/tags/tag275.xml" ContentType="application/vnd.openxmlformats-officedocument.presentationml.tags+xml"/>
  <Override PartName="/ppt/tags/tag2750.xml" ContentType="application/vnd.openxmlformats-officedocument.presentationml.tags+xml"/>
  <Override PartName="/ppt/tags/tag2751.xml" ContentType="application/vnd.openxmlformats-officedocument.presentationml.tags+xml"/>
  <Override PartName="/ppt/tags/tag2752.xml" ContentType="application/vnd.openxmlformats-officedocument.presentationml.tags+xml"/>
  <Override PartName="/ppt/tags/tag2753.xml" ContentType="application/vnd.openxmlformats-officedocument.presentationml.tags+xml"/>
  <Override PartName="/ppt/tags/tag2754.xml" ContentType="application/vnd.openxmlformats-officedocument.presentationml.tags+xml"/>
  <Override PartName="/ppt/tags/tag2755.xml" ContentType="application/vnd.openxmlformats-officedocument.presentationml.tags+xml"/>
  <Override PartName="/ppt/tags/tag2756.xml" ContentType="application/vnd.openxmlformats-officedocument.presentationml.tags+xml"/>
  <Override PartName="/ppt/tags/tag2757.xml" ContentType="application/vnd.openxmlformats-officedocument.presentationml.tags+xml"/>
  <Override PartName="/ppt/tags/tag2758.xml" ContentType="application/vnd.openxmlformats-officedocument.presentationml.tags+xml"/>
  <Override PartName="/ppt/tags/tag2759.xml" ContentType="application/vnd.openxmlformats-officedocument.presentationml.tags+xml"/>
  <Override PartName="/ppt/tags/tag276.xml" ContentType="application/vnd.openxmlformats-officedocument.presentationml.tags+xml"/>
  <Override PartName="/ppt/tags/tag2760.xml" ContentType="application/vnd.openxmlformats-officedocument.presentationml.tags+xml"/>
  <Override PartName="/ppt/tags/tag2761.xml" ContentType="application/vnd.openxmlformats-officedocument.presentationml.tags+xml"/>
  <Override PartName="/ppt/tags/tag2762.xml" ContentType="application/vnd.openxmlformats-officedocument.presentationml.tags+xml"/>
  <Override PartName="/ppt/tags/tag2763.xml" ContentType="application/vnd.openxmlformats-officedocument.presentationml.tags+xml"/>
  <Override PartName="/ppt/tags/tag2764.xml" ContentType="application/vnd.openxmlformats-officedocument.presentationml.tags+xml"/>
  <Override PartName="/ppt/tags/tag2765.xml" ContentType="application/vnd.openxmlformats-officedocument.presentationml.tags+xml"/>
  <Override PartName="/ppt/tags/tag2766.xml" ContentType="application/vnd.openxmlformats-officedocument.presentationml.tags+xml"/>
  <Override PartName="/ppt/tags/tag2767.xml" ContentType="application/vnd.openxmlformats-officedocument.presentationml.tags+xml"/>
  <Override PartName="/ppt/tags/tag2768.xml" ContentType="application/vnd.openxmlformats-officedocument.presentationml.tags+xml"/>
  <Override PartName="/ppt/tags/tag2769.xml" ContentType="application/vnd.openxmlformats-officedocument.presentationml.tags+xml"/>
  <Override PartName="/ppt/tags/tag277.xml" ContentType="application/vnd.openxmlformats-officedocument.presentationml.tags+xml"/>
  <Override PartName="/ppt/tags/tag2770.xml" ContentType="application/vnd.openxmlformats-officedocument.presentationml.tags+xml"/>
  <Override PartName="/ppt/tags/tag2771.xml" ContentType="application/vnd.openxmlformats-officedocument.presentationml.tags+xml"/>
  <Override PartName="/ppt/tags/tag2772.xml" ContentType="application/vnd.openxmlformats-officedocument.presentationml.tags+xml"/>
  <Override PartName="/ppt/tags/tag2773.xml" ContentType="application/vnd.openxmlformats-officedocument.presentationml.tags+xml"/>
  <Override PartName="/ppt/tags/tag2774.xml" ContentType="application/vnd.openxmlformats-officedocument.presentationml.tags+xml"/>
  <Override PartName="/ppt/tags/tag2775.xml" ContentType="application/vnd.openxmlformats-officedocument.presentationml.tags+xml"/>
  <Override PartName="/ppt/tags/tag2776.xml" ContentType="application/vnd.openxmlformats-officedocument.presentationml.tags+xml"/>
  <Override PartName="/ppt/tags/tag2777.xml" ContentType="application/vnd.openxmlformats-officedocument.presentationml.tags+xml"/>
  <Override PartName="/ppt/tags/tag2778.xml" ContentType="application/vnd.openxmlformats-officedocument.presentationml.tags+xml"/>
  <Override PartName="/ppt/tags/tag2779.xml" ContentType="application/vnd.openxmlformats-officedocument.presentationml.tags+xml"/>
  <Override PartName="/ppt/tags/tag278.xml" ContentType="application/vnd.openxmlformats-officedocument.presentationml.tags+xml"/>
  <Override PartName="/ppt/tags/tag2780.xml" ContentType="application/vnd.openxmlformats-officedocument.presentationml.tags+xml"/>
  <Override PartName="/ppt/tags/tag2781.xml" ContentType="application/vnd.openxmlformats-officedocument.presentationml.tags+xml"/>
  <Override PartName="/ppt/tags/tag2782.xml" ContentType="application/vnd.openxmlformats-officedocument.presentationml.tags+xml"/>
  <Override PartName="/ppt/tags/tag2783.xml" ContentType="application/vnd.openxmlformats-officedocument.presentationml.tags+xml"/>
  <Override PartName="/ppt/tags/tag2784.xml" ContentType="application/vnd.openxmlformats-officedocument.presentationml.tags+xml"/>
  <Override PartName="/ppt/tags/tag2785.xml" ContentType="application/vnd.openxmlformats-officedocument.presentationml.tags+xml"/>
  <Override PartName="/ppt/tags/tag2786.xml" ContentType="application/vnd.openxmlformats-officedocument.presentationml.tags+xml"/>
  <Override PartName="/ppt/tags/tag2787.xml" ContentType="application/vnd.openxmlformats-officedocument.presentationml.tags+xml"/>
  <Override PartName="/ppt/tags/tag2788.xml" ContentType="application/vnd.openxmlformats-officedocument.presentationml.tags+xml"/>
  <Override PartName="/ppt/tags/tag2789.xml" ContentType="application/vnd.openxmlformats-officedocument.presentationml.tags+xml"/>
  <Override PartName="/ppt/tags/tag279.xml" ContentType="application/vnd.openxmlformats-officedocument.presentationml.tags+xml"/>
  <Override PartName="/ppt/tags/tag2790.xml" ContentType="application/vnd.openxmlformats-officedocument.presentationml.tags+xml"/>
  <Override PartName="/ppt/tags/tag2791.xml" ContentType="application/vnd.openxmlformats-officedocument.presentationml.tags+xml"/>
  <Override PartName="/ppt/tags/tag2792.xml" ContentType="application/vnd.openxmlformats-officedocument.presentationml.tags+xml"/>
  <Override PartName="/ppt/tags/tag2793.xml" ContentType="application/vnd.openxmlformats-officedocument.presentationml.tags+xml"/>
  <Override PartName="/ppt/tags/tag2794.xml" ContentType="application/vnd.openxmlformats-officedocument.presentationml.tags+xml"/>
  <Override PartName="/ppt/tags/tag2795.xml" ContentType="application/vnd.openxmlformats-officedocument.presentationml.tags+xml"/>
  <Override PartName="/ppt/tags/tag2796.xml" ContentType="application/vnd.openxmlformats-officedocument.presentationml.tags+xml"/>
  <Override PartName="/ppt/tags/tag2797.xml" ContentType="application/vnd.openxmlformats-officedocument.presentationml.tags+xml"/>
  <Override PartName="/ppt/tags/tag2798.xml" ContentType="application/vnd.openxmlformats-officedocument.presentationml.tags+xml"/>
  <Override PartName="/ppt/tags/tag279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00.xml" ContentType="application/vnd.openxmlformats-officedocument.presentationml.tags+xml"/>
  <Override PartName="/ppt/tags/tag2801.xml" ContentType="application/vnd.openxmlformats-officedocument.presentationml.tags+xml"/>
  <Override PartName="/ppt/tags/tag2802.xml" ContentType="application/vnd.openxmlformats-officedocument.presentationml.tags+xml"/>
  <Override PartName="/ppt/tags/tag2803.xml" ContentType="application/vnd.openxmlformats-officedocument.presentationml.tags+xml"/>
  <Override PartName="/ppt/tags/tag2804.xml" ContentType="application/vnd.openxmlformats-officedocument.presentationml.tags+xml"/>
  <Override PartName="/ppt/tags/tag2805.xml" ContentType="application/vnd.openxmlformats-officedocument.presentationml.tags+xml"/>
  <Override PartName="/ppt/tags/tag2806.xml" ContentType="application/vnd.openxmlformats-officedocument.presentationml.tags+xml"/>
  <Override PartName="/ppt/tags/tag2807.xml" ContentType="application/vnd.openxmlformats-officedocument.presentationml.tags+xml"/>
  <Override PartName="/ppt/tags/tag2808.xml" ContentType="application/vnd.openxmlformats-officedocument.presentationml.tags+xml"/>
  <Override PartName="/ppt/tags/tag2809.xml" ContentType="application/vnd.openxmlformats-officedocument.presentationml.tags+xml"/>
  <Override PartName="/ppt/tags/tag281.xml" ContentType="application/vnd.openxmlformats-officedocument.presentationml.tags+xml"/>
  <Override PartName="/ppt/tags/tag2810.xml" ContentType="application/vnd.openxmlformats-officedocument.presentationml.tags+xml"/>
  <Override PartName="/ppt/tags/tag2811.xml" ContentType="application/vnd.openxmlformats-officedocument.presentationml.tags+xml"/>
  <Override PartName="/ppt/tags/tag2812.xml" ContentType="application/vnd.openxmlformats-officedocument.presentationml.tags+xml"/>
  <Override PartName="/ppt/tags/tag2813.xml" ContentType="application/vnd.openxmlformats-officedocument.presentationml.tags+xml"/>
  <Override PartName="/ppt/tags/tag2814.xml" ContentType="application/vnd.openxmlformats-officedocument.presentationml.tags+xml"/>
  <Override PartName="/ppt/tags/tag2815.xml" ContentType="application/vnd.openxmlformats-officedocument.presentationml.tags+xml"/>
  <Override PartName="/ppt/tags/tag2816.xml" ContentType="application/vnd.openxmlformats-officedocument.presentationml.tags+xml"/>
  <Override PartName="/ppt/tags/tag2817.xml" ContentType="application/vnd.openxmlformats-officedocument.presentationml.tags+xml"/>
  <Override PartName="/ppt/tags/tag2818.xml" ContentType="application/vnd.openxmlformats-officedocument.presentationml.tags+xml"/>
  <Override PartName="/ppt/tags/tag2819.xml" ContentType="application/vnd.openxmlformats-officedocument.presentationml.tags+xml"/>
  <Override PartName="/ppt/tags/tag282.xml" ContentType="application/vnd.openxmlformats-officedocument.presentationml.tags+xml"/>
  <Override PartName="/ppt/tags/tag2820.xml" ContentType="application/vnd.openxmlformats-officedocument.presentationml.tags+xml"/>
  <Override PartName="/ppt/tags/tag2821.xml" ContentType="application/vnd.openxmlformats-officedocument.presentationml.tags+xml"/>
  <Override PartName="/ppt/tags/tag2822.xml" ContentType="application/vnd.openxmlformats-officedocument.presentationml.tags+xml"/>
  <Override PartName="/ppt/tags/tag2823.xml" ContentType="application/vnd.openxmlformats-officedocument.presentationml.tags+xml"/>
  <Override PartName="/ppt/tags/tag2824.xml" ContentType="application/vnd.openxmlformats-officedocument.presentationml.tags+xml"/>
  <Override PartName="/ppt/tags/tag2825.xml" ContentType="application/vnd.openxmlformats-officedocument.presentationml.tags+xml"/>
  <Override PartName="/ppt/tags/tag2826.xml" ContentType="application/vnd.openxmlformats-officedocument.presentationml.tags+xml"/>
  <Override PartName="/ppt/tags/tag2827.xml" ContentType="application/vnd.openxmlformats-officedocument.presentationml.tags+xml"/>
  <Override PartName="/ppt/tags/tag2828.xml" ContentType="application/vnd.openxmlformats-officedocument.presentationml.tags+xml"/>
  <Override PartName="/ppt/tags/tag2829.xml" ContentType="application/vnd.openxmlformats-officedocument.presentationml.tags+xml"/>
  <Override PartName="/ppt/tags/tag283.xml" ContentType="application/vnd.openxmlformats-officedocument.presentationml.tags+xml"/>
  <Override PartName="/ppt/tags/tag2830.xml" ContentType="application/vnd.openxmlformats-officedocument.presentationml.tags+xml"/>
  <Override PartName="/ppt/tags/tag2831.xml" ContentType="application/vnd.openxmlformats-officedocument.presentationml.tags+xml"/>
  <Override PartName="/ppt/tags/tag2832.xml" ContentType="application/vnd.openxmlformats-officedocument.presentationml.tags+xml"/>
  <Override PartName="/ppt/tags/tag2833.xml" ContentType="application/vnd.openxmlformats-officedocument.presentationml.tags+xml"/>
  <Override PartName="/ppt/tags/tag2834.xml" ContentType="application/vnd.openxmlformats-officedocument.presentationml.tags+xml"/>
  <Override PartName="/ppt/tags/tag2835.xml" ContentType="application/vnd.openxmlformats-officedocument.presentationml.tags+xml"/>
  <Override PartName="/ppt/tags/tag2836.xml" ContentType="application/vnd.openxmlformats-officedocument.presentationml.tags+xml"/>
  <Override PartName="/ppt/tags/tag2837.xml" ContentType="application/vnd.openxmlformats-officedocument.presentationml.tags+xml"/>
  <Override PartName="/ppt/tags/tag2838.xml" ContentType="application/vnd.openxmlformats-officedocument.presentationml.tags+xml"/>
  <Override PartName="/ppt/tags/tag2839.xml" ContentType="application/vnd.openxmlformats-officedocument.presentationml.tags+xml"/>
  <Override PartName="/ppt/tags/tag284.xml" ContentType="application/vnd.openxmlformats-officedocument.presentationml.tags+xml"/>
  <Override PartName="/ppt/tags/tag2840.xml" ContentType="application/vnd.openxmlformats-officedocument.presentationml.tags+xml"/>
  <Override PartName="/ppt/tags/tag2841.xml" ContentType="application/vnd.openxmlformats-officedocument.presentationml.tags+xml"/>
  <Override PartName="/ppt/tags/tag2842.xml" ContentType="application/vnd.openxmlformats-officedocument.presentationml.tags+xml"/>
  <Override PartName="/ppt/tags/tag2843.xml" ContentType="application/vnd.openxmlformats-officedocument.presentationml.tags+xml"/>
  <Override PartName="/ppt/tags/tag2844.xml" ContentType="application/vnd.openxmlformats-officedocument.presentationml.tags+xml"/>
  <Override PartName="/ppt/tags/tag2845.xml" ContentType="application/vnd.openxmlformats-officedocument.presentationml.tags+xml"/>
  <Override PartName="/ppt/tags/tag2846.xml" ContentType="application/vnd.openxmlformats-officedocument.presentationml.tags+xml"/>
  <Override PartName="/ppt/tags/tag2847.xml" ContentType="application/vnd.openxmlformats-officedocument.presentationml.tags+xml"/>
  <Override PartName="/ppt/tags/tag2848.xml" ContentType="application/vnd.openxmlformats-officedocument.presentationml.tags+xml"/>
  <Override PartName="/ppt/tags/tag2849.xml" ContentType="application/vnd.openxmlformats-officedocument.presentationml.tags+xml"/>
  <Override PartName="/ppt/tags/tag285.xml" ContentType="application/vnd.openxmlformats-officedocument.presentationml.tags+xml"/>
  <Override PartName="/ppt/tags/tag2850.xml" ContentType="application/vnd.openxmlformats-officedocument.presentationml.tags+xml"/>
  <Override PartName="/ppt/tags/tag2851.xml" ContentType="application/vnd.openxmlformats-officedocument.presentationml.tags+xml"/>
  <Override PartName="/ppt/tags/tag2852.xml" ContentType="application/vnd.openxmlformats-officedocument.presentationml.tags+xml"/>
  <Override PartName="/ppt/tags/tag2853.xml" ContentType="application/vnd.openxmlformats-officedocument.presentationml.tags+xml"/>
  <Override PartName="/ppt/tags/tag2854.xml" ContentType="application/vnd.openxmlformats-officedocument.presentationml.tags+xml"/>
  <Override PartName="/ppt/tags/tag2855.xml" ContentType="application/vnd.openxmlformats-officedocument.presentationml.tags+xml"/>
  <Override PartName="/ppt/tags/tag2856.xml" ContentType="application/vnd.openxmlformats-officedocument.presentationml.tags+xml"/>
  <Override PartName="/ppt/tags/tag2857.xml" ContentType="application/vnd.openxmlformats-officedocument.presentationml.tags+xml"/>
  <Override PartName="/ppt/tags/tag2858.xml" ContentType="application/vnd.openxmlformats-officedocument.presentationml.tags+xml"/>
  <Override PartName="/ppt/tags/tag2859.xml" ContentType="application/vnd.openxmlformats-officedocument.presentationml.tags+xml"/>
  <Override PartName="/ppt/tags/tag286.xml" ContentType="application/vnd.openxmlformats-officedocument.presentationml.tags+xml"/>
  <Override PartName="/ppt/tags/tag2860.xml" ContentType="application/vnd.openxmlformats-officedocument.presentationml.tags+xml"/>
  <Override PartName="/ppt/tags/tag2861.xml" ContentType="application/vnd.openxmlformats-officedocument.presentationml.tags+xml"/>
  <Override PartName="/ppt/tags/tag2862.xml" ContentType="application/vnd.openxmlformats-officedocument.presentationml.tags+xml"/>
  <Override PartName="/ppt/tags/tag2863.xml" ContentType="application/vnd.openxmlformats-officedocument.presentationml.tags+xml"/>
  <Override PartName="/ppt/tags/tag2864.xml" ContentType="application/vnd.openxmlformats-officedocument.presentationml.tags+xml"/>
  <Override PartName="/ppt/tags/tag2865.xml" ContentType="application/vnd.openxmlformats-officedocument.presentationml.tags+xml"/>
  <Override PartName="/ppt/tags/tag2866.xml" ContentType="application/vnd.openxmlformats-officedocument.presentationml.tags+xml"/>
  <Override PartName="/ppt/tags/tag2867.xml" ContentType="application/vnd.openxmlformats-officedocument.presentationml.tags+xml"/>
  <Override PartName="/ppt/tags/tag2868.xml" ContentType="application/vnd.openxmlformats-officedocument.presentationml.tags+xml"/>
  <Override PartName="/ppt/tags/tag2869.xml" ContentType="application/vnd.openxmlformats-officedocument.presentationml.tags+xml"/>
  <Override PartName="/ppt/tags/tag287.xml" ContentType="application/vnd.openxmlformats-officedocument.presentationml.tags+xml"/>
  <Override PartName="/ppt/tags/tag2870.xml" ContentType="application/vnd.openxmlformats-officedocument.presentationml.tags+xml"/>
  <Override PartName="/ppt/tags/tag2871.xml" ContentType="application/vnd.openxmlformats-officedocument.presentationml.tags+xml"/>
  <Override PartName="/ppt/tags/tag2872.xml" ContentType="application/vnd.openxmlformats-officedocument.presentationml.tags+xml"/>
  <Override PartName="/ppt/tags/tag2873.xml" ContentType="application/vnd.openxmlformats-officedocument.presentationml.tags+xml"/>
  <Override PartName="/ppt/tags/tag2874.xml" ContentType="application/vnd.openxmlformats-officedocument.presentationml.tags+xml"/>
  <Override PartName="/ppt/tags/tag2875.xml" ContentType="application/vnd.openxmlformats-officedocument.presentationml.tags+xml"/>
  <Override PartName="/ppt/tags/tag2876.xml" ContentType="application/vnd.openxmlformats-officedocument.presentationml.tags+xml"/>
  <Override PartName="/ppt/tags/tag2877.xml" ContentType="application/vnd.openxmlformats-officedocument.presentationml.tags+xml"/>
  <Override PartName="/ppt/tags/tag2878.xml" ContentType="application/vnd.openxmlformats-officedocument.presentationml.tags+xml"/>
  <Override PartName="/ppt/tags/tag2879.xml" ContentType="application/vnd.openxmlformats-officedocument.presentationml.tags+xml"/>
  <Override PartName="/ppt/tags/tag288.xml" ContentType="application/vnd.openxmlformats-officedocument.presentationml.tags+xml"/>
  <Override PartName="/ppt/tags/tag2880.xml" ContentType="application/vnd.openxmlformats-officedocument.presentationml.tags+xml"/>
  <Override PartName="/ppt/tags/tag2881.xml" ContentType="application/vnd.openxmlformats-officedocument.presentationml.tags+xml"/>
  <Override PartName="/ppt/tags/tag2882.xml" ContentType="application/vnd.openxmlformats-officedocument.presentationml.tags+xml"/>
  <Override PartName="/ppt/tags/tag2883.xml" ContentType="application/vnd.openxmlformats-officedocument.presentationml.tags+xml"/>
  <Override PartName="/ppt/tags/tag2884.xml" ContentType="application/vnd.openxmlformats-officedocument.presentationml.tags+xml"/>
  <Override PartName="/ppt/tags/tag2885.xml" ContentType="application/vnd.openxmlformats-officedocument.presentationml.tags+xml"/>
  <Override PartName="/ppt/tags/tag2886.xml" ContentType="application/vnd.openxmlformats-officedocument.presentationml.tags+xml"/>
  <Override PartName="/ppt/tags/tag2887.xml" ContentType="application/vnd.openxmlformats-officedocument.presentationml.tags+xml"/>
  <Override PartName="/ppt/tags/tag2888.xml" ContentType="application/vnd.openxmlformats-officedocument.presentationml.tags+xml"/>
  <Override PartName="/ppt/tags/tag2889.xml" ContentType="application/vnd.openxmlformats-officedocument.presentationml.tags+xml"/>
  <Override PartName="/ppt/tags/tag289.xml" ContentType="application/vnd.openxmlformats-officedocument.presentationml.tags+xml"/>
  <Override PartName="/ppt/tags/tag2890.xml" ContentType="application/vnd.openxmlformats-officedocument.presentationml.tags+xml"/>
  <Override PartName="/ppt/tags/tag2891.xml" ContentType="application/vnd.openxmlformats-officedocument.presentationml.tags+xml"/>
  <Override PartName="/ppt/tags/tag2892.xml" ContentType="application/vnd.openxmlformats-officedocument.presentationml.tags+xml"/>
  <Override PartName="/ppt/tags/tag2893.xml" ContentType="application/vnd.openxmlformats-officedocument.presentationml.tags+xml"/>
  <Override PartName="/ppt/tags/tag2894.xml" ContentType="application/vnd.openxmlformats-officedocument.presentationml.tags+xml"/>
  <Override PartName="/ppt/tags/tag2895.xml" ContentType="application/vnd.openxmlformats-officedocument.presentationml.tags+xml"/>
  <Override PartName="/ppt/tags/tag2896.xml" ContentType="application/vnd.openxmlformats-officedocument.presentationml.tags+xml"/>
  <Override PartName="/ppt/tags/tag2897.xml" ContentType="application/vnd.openxmlformats-officedocument.presentationml.tags+xml"/>
  <Override PartName="/ppt/tags/tag2898.xml" ContentType="application/vnd.openxmlformats-officedocument.presentationml.tags+xml"/>
  <Override PartName="/ppt/tags/tag289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00.xml" ContentType="application/vnd.openxmlformats-officedocument.presentationml.tags+xml"/>
  <Override PartName="/ppt/tags/tag2901.xml" ContentType="application/vnd.openxmlformats-officedocument.presentationml.tags+xml"/>
  <Override PartName="/ppt/tags/tag2902.xml" ContentType="application/vnd.openxmlformats-officedocument.presentationml.tags+xml"/>
  <Override PartName="/ppt/tags/tag2903.xml" ContentType="application/vnd.openxmlformats-officedocument.presentationml.tags+xml"/>
  <Override PartName="/ppt/tags/tag2904.xml" ContentType="application/vnd.openxmlformats-officedocument.presentationml.tags+xml"/>
  <Override PartName="/ppt/tags/tag2905.xml" ContentType="application/vnd.openxmlformats-officedocument.presentationml.tags+xml"/>
  <Override PartName="/ppt/tags/tag2906.xml" ContentType="application/vnd.openxmlformats-officedocument.presentationml.tags+xml"/>
  <Override PartName="/ppt/tags/tag2907.xml" ContentType="application/vnd.openxmlformats-officedocument.presentationml.tags+xml"/>
  <Override PartName="/ppt/tags/tag2908.xml" ContentType="application/vnd.openxmlformats-officedocument.presentationml.tags+xml"/>
  <Override PartName="/ppt/tags/tag2909.xml" ContentType="application/vnd.openxmlformats-officedocument.presentationml.tags+xml"/>
  <Override PartName="/ppt/tags/tag291.xml" ContentType="application/vnd.openxmlformats-officedocument.presentationml.tags+xml"/>
  <Override PartName="/ppt/tags/tag2910.xml" ContentType="application/vnd.openxmlformats-officedocument.presentationml.tags+xml"/>
  <Override PartName="/ppt/tags/tag2911.xml" ContentType="application/vnd.openxmlformats-officedocument.presentationml.tags+xml"/>
  <Override PartName="/ppt/tags/tag2912.xml" ContentType="application/vnd.openxmlformats-officedocument.presentationml.tags+xml"/>
  <Override PartName="/ppt/tags/tag2913.xml" ContentType="application/vnd.openxmlformats-officedocument.presentationml.tags+xml"/>
  <Override PartName="/ppt/tags/tag2914.xml" ContentType="application/vnd.openxmlformats-officedocument.presentationml.tags+xml"/>
  <Override PartName="/ppt/tags/tag2915.xml" ContentType="application/vnd.openxmlformats-officedocument.presentationml.tags+xml"/>
  <Override PartName="/ppt/tags/tag2916.xml" ContentType="application/vnd.openxmlformats-officedocument.presentationml.tags+xml"/>
  <Override PartName="/ppt/tags/tag2917.xml" ContentType="application/vnd.openxmlformats-officedocument.presentationml.tags+xml"/>
  <Override PartName="/ppt/tags/tag2918.xml" ContentType="application/vnd.openxmlformats-officedocument.presentationml.tags+xml"/>
  <Override PartName="/ppt/tags/tag2919.xml" ContentType="application/vnd.openxmlformats-officedocument.presentationml.tags+xml"/>
  <Override PartName="/ppt/tags/tag292.xml" ContentType="application/vnd.openxmlformats-officedocument.presentationml.tags+xml"/>
  <Override PartName="/ppt/tags/tag2920.xml" ContentType="application/vnd.openxmlformats-officedocument.presentationml.tags+xml"/>
  <Override PartName="/ppt/tags/tag2921.xml" ContentType="application/vnd.openxmlformats-officedocument.presentationml.tags+xml"/>
  <Override PartName="/ppt/tags/tag2922.xml" ContentType="application/vnd.openxmlformats-officedocument.presentationml.tags+xml"/>
  <Override PartName="/ppt/tags/tag2923.xml" ContentType="application/vnd.openxmlformats-officedocument.presentationml.tags+xml"/>
  <Override PartName="/ppt/tags/tag2924.xml" ContentType="application/vnd.openxmlformats-officedocument.presentationml.tags+xml"/>
  <Override PartName="/ppt/tags/tag2925.xml" ContentType="application/vnd.openxmlformats-officedocument.presentationml.tags+xml"/>
  <Override PartName="/ppt/tags/tag2926.xml" ContentType="application/vnd.openxmlformats-officedocument.presentationml.tags+xml"/>
  <Override PartName="/ppt/tags/tag2927.xml" ContentType="application/vnd.openxmlformats-officedocument.presentationml.tags+xml"/>
  <Override PartName="/ppt/tags/tag2928.xml" ContentType="application/vnd.openxmlformats-officedocument.presentationml.tags+xml"/>
  <Override PartName="/ppt/tags/tag2929.xml" ContentType="application/vnd.openxmlformats-officedocument.presentationml.tags+xml"/>
  <Override PartName="/ppt/tags/tag293.xml" ContentType="application/vnd.openxmlformats-officedocument.presentationml.tags+xml"/>
  <Override PartName="/ppt/tags/tag2930.xml" ContentType="application/vnd.openxmlformats-officedocument.presentationml.tags+xml"/>
  <Override PartName="/ppt/tags/tag2931.xml" ContentType="application/vnd.openxmlformats-officedocument.presentationml.tags+xml"/>
  <Override PartName="/ppt/tags/tag2932.xml" ContentType="application/vnd.openxmlformats-officedocument.presentationml.tags+xml"/>
  <Override PartName="/ppt/tags/tag2933.xml" ContentType="application/vnd.openxmlformats-officedocument.presentationml.tags+xml"/>
  <Override PartName="/ppt/tags/tag2934.xml" ContentType="application/vnd.openxmlformats-officedocument.presentationml.tags+xml"/>
  <Override PartName="/ppt/tags/tag2935.xml" ContentType="application/vnd.openxmlformats-officedocument.presentationml.tags+xml"/>
  <Override PartName="/ppt/tags/tag2936.xml" ContentType="application/vnd.openxmlformats-officedocument.presentationml.tags+xml"/>
  <Override PartName="/ppt/tags/tag2937.xml" ContentType="application/vnd.openxmlformats-officedocument.presentationml.tags+xml"/>
  <Override PartName="/ppt/tags/tag2938.xml" ContentType="application/vnd.openxmlformats-officedocument.presentationml.tags+xml"/>
  <Override PartName="/ppt/tags/tag2939.xml" ContentType="application/vnd.openxmlformats-officedocument.presentationml.tags+xml"/>
  <Override PartName="/ppt/tags/tag294.xml" ContentType="application/vnd.openxmlformats-officedocument.presentationml.tags+xml"/>
  <Override PartName="/ppt/tags/tag2940.xml" ContentType="application/vnd.openxmlformats-officedocument.presentationml.tags+xml"/>
  <Override PartName="/ppt/tags/tag2941.xml" ContentType="application/vnd.openxmlformats-officedocument.presentationml.tags+xml"/>
  <Override PartName="/ppt/tags/tag2942.xml" ContentType="application/vnd.openxmlformats-officedocument.presentationml.tags+xml"/>
  <Override PartName="/ppt/tags/tag2943.xml" ContentType="application/vnd.openxmlformats-officedocument.presentationml.tags+xml"/>
  <Override PartName="/ppt/tags/tag2944.xml" ContentType="application/vnd.openxmlformats-officedocument.presentationml.tags+xml"/>
  <Override PartName="/ppt/tags/tag2945.xml" ContentType="application/vnd.openxmlformats-officedocument.presentationml.tags+xml"/>
  <Override PartName="/ppt/tags/tag2946.xml" ContentType="application/vnd.openxmlformats-officedocument.presentationml.tags+xml"/>
  <Override PartName="/ppt/tags/tag2947.xml" ContentType="application/vnd.openxmlformats-officedocument.presentationml.tags+xml"/>
  <Override PartName="/ppt/tags/tag2948.xml" ContentType="application/vnd.openxmlformats-officedocument.presentationml.tags+xml"/>
  <Override PartName="/ppt/tags/tag2949.xml" ContentType="application/vnd.openxmlformats-officedocument.presentationml.tags+xml"/>
  <Override PartName="/ppt/tags/tag295.xml" ContentType="application/vnd.openxmlformats-officedocument.presentationml.tags+xml"/>
  <Override PartName="/ppt/tags/tag2950.xml" ContentType="application/vnd.openxmlformats-officedocument.presentationml.tags+xml"/>
  <Override PartName="/ppt/tags/tag2951.xml" ContentType="application/vnd.openxmlformats-officedocument.presentationml.tags+xml"/>
  <Override PartName="/ppt/tags/tag2952.xml" ContentType="application/vnd.openxmlformats-officedocument.presentationml.tags+xml"/>
  <Override PartName="/ppt/tags/tag2953.xml" ContentType="application/vnd.openxmlformats-officedocument.presentationml.tags+xml"/>
  <Override PartName="/ppt/tags/tag2954.xml" ContentType="application/vnd.openxmlformats-officedocument.presentationml.tags+xml"/>
  <Override PartName="/ppt/tags/tag2955.xml" ContentType="application/vnd.openxmlformats-officedocument.presentationml.tags+xml"/>
  <Override PartName="/ppt/tags/tag2956.xml" ContentType="application/vnd.openxmlformats-officedocument.presentationml.tags+xml"/>
  <Override PartName="/ppt/tags/tag2957.xml" ContentType="application/vnd.openxmlformats-officedocument.presentationml.tags+xml"/>
  <Override PartName="/ppt/tags/tag2958.xml" ContentType="application/vnd.openxmlformats-officedocument.presentationml.tags+xml"/>
  <Override PartName="/ppt/tags/tag2959.xml" ContentType="application/vnd.openxmlformats-officedocument.presentationml.tags+xml"/>
  <Override PartName="/ppt/tags/tag296.xml" ContentType="application/vnd.openxmlformats-officedocument.presentationml.tags+xml"/>
  <Override PartName="/ppt/tags/tag2960.xml" ContentType="application/vnd.openxmlformats-officedocument.presentationml.tags+xml"/>
  <Override PartName="/ppt/tags/tag2961.xml" ContentType="application/vnd.openxmlformats-officedocument.presentationml.tags+xml"/>
  <Override PartName="/ppt/tags/tag2962.xml" ContentType="application/vnd.openxmlformats-officedocument.presentationml.tags+xml"/>
  <Override PartName="/ppt/tags/tag2963.xml" ContentType="application/vnd.openxmlformats-officedocument.presentationml.tags+xml"/>
  <Override PartName="/ppt/tags/tag2964.xml" ContentType="application/vnd.openxmlformats-officedocument.presentationml.tags+xml"/>
  <Override PartName="/ppt/tags/tag2965.xml" ContentType="application/vnd.openxmlformats-officedocument.presentationml.tags+xml"/>
  <Override PartName="/ppt/tags/tag2966.xml" ContentType="application/vnd.openxmlformats-officedocument.presentationml.tags+xml"/>
  <Override PartName="/ppt/tags/tag2967.xml" ContentType="application/vnd.openxmlformats-officedocument.presentationml.tags+xml"/>
  <Override PartName="/ppt/tags/tag2968.xml" ContentType="application/vnd.openxmlformats-officedocument.presentationml.tags+xml"/>
  <Override PartName="/ppt/tags/tag2969.xml" ContentType="application/vnd.openxmlformats-officedocument.presentationml.tags+xml"/>
  <Override PartName="/ppt/tags/tag297.xml" ContentType="application/vnd.openxmlformats-officedocument.presentationml.tags+xml"/>
  <Override PartName="/ppt/tags/tag2970.xml" ContentType="application/vnd.openxmlformats-officedocument.presentationml.tags+xml"/>
  <Override PartName="/ppt/tags/tag2971.xml" ContentType="application/vnd.openxmlformats-officedocument.presentationml.tags+xml"/>
  <Override PartName="/ppt/tags/tag2972.xml" ContentType="application/vnd.openxmlformats-officedocument.presentationml.tags+xml"/>
  <Override PartName="/ppt/tags/tag2973.xml" ContentType="application/vnd.openxmlformats-officedocument.presentationml.tags+xml"/>
  <Override PartName="/ppt/tags/tag2974.xml" ContentType="application/vnd.openxmlformats-officedocument.presentationml.tags+xml"/>
  <Override PartName="/ppt/tags/tag2975.xml" ContentType="application/vnd.openxmlformats-officedocument.presentationml.tags+xml"/>
  <Override PartName="/ppt/tags/tag2976.xml" ContentType="application/vnd.openxmlformats-officedocument.presentationml.tags+xml"/>
  <Override PartName="/ppt/tags/tag2977.xml" ContentType="application/vnd.openxmlformats-officedocument.presentationml.tags+xml"/>
  <Override PartName="/ppt/tags/tag2978.xml" ContentType="application/vnd.openxmlformats-officedocument.presentationml.tags+xml"/>
  <Override PartName="/ppt/tags/tag2979.xml" ContentType="application/vnd.openxmlformats-officedocument.presentationml.tags+xml"/>
  <Override PartName="/ppt/tags/tag298.xml" ContentType="application/vnd.openxmlformats-officedocument.presentationml.tags+xml"/>
  <Override PartName="/ppt/tags/tag2980.xml" ContentType="application/vnd.openxmlformats-officedocument.presentationml.tags+xml"/>
  <Override PartName="/ppt/tags/tag2981.xml" ContentType="application/vnd.openxmlformats-officedocument.presentationml.tags+xml"/>
  <Override PartName="/ppt/tags/tag2982.xml" ContentType="application/vnd.openxmlformats-officedocument.presentationml.tags+xml"/>
  <Override PartName="/ppt/tags/tag2983.xml" ContentType="application/vnd.openxmlformats-officedocument.presentationml.tags+xml"/>
  <Override PartName="/ppt/tags/tag2984.xml" ContentType="application/vnd.openxmlformats-officedocument.presentationml.tags+xml"/>
  <Override PartName="/ppt/tags/tag2985.xml" ContentType="application/vnd.openxmlformats-officedocument.presentationml.tags+xml"/>
  <Override PartName="/ppt/tags/tag2986.xml" ContentType="application/vnd.openxmlformats-officedocument.presentationml.tags+xml"/>
  <Override PartName="/ppt/tags/tag2987.xml" ContentType="application/vnd.openxmlformats-officedocument.presentationml.tags+xml"/>
  <Override PartName="/ppt/tags/tag2988.xml" ContentType="application/vnd.openxmlformats-officedocument.presentationml.tags+xml"/>
  <Override PartName="/ppt/tags/tag2989.xml" ContentType="application/vnd.openxmlformats-officedocument.presentationml.tags+xml"/>
  <Override PartName="/ppt/tags/tag299.xml" ContentType="application/vnd.openxmlformats-officedocument.presentationml.tags+xml"/>
  <Override PartName="/ppt/tags/tag2990.xml" ContentType="application/vnd.openxmlformats-officedocument.presentationml.tags+xml"/>
  <Override PartName="/ppt/tags/tag2991.xml" ContentType="application/vnd.openxmlformats-officedocument.presentationml.tags+xml"/>
  <Override PartName="/ppt/tags/tag2992.xml" ContentType="application/vnd.openxmlformats-officedocument.presentationml.tags+xml"/>
  <Override PartName="/ppt/tags/tag2993.xml" ContentType="application/vnd.openxmlformats-officedocument.presentationml.tags+xml"/>
  <Override PartName="/ppt/tags/tag2994.xml" ContentType="application/vnd.openxmlformats-officedocument.presentationml.tags+xml"/>
  <Override PartName="/ppt/tags/tag2995.xml" ContentType="application/vnd.openxmlformats-officedocument.presentationml.tags+xml"/>
  <Override PartName="/ppt/tags/tag2996.xml" ContentType="application/vnd.openxmlformats-officedocument.presentationml.tags+xml"/>
  <Override PartName="/ppt/tags/tag2997.xml" ContentType="application/vnd.openxmlformats-officedocument.presentationml.tags+xml"/>
  <Override PartName="/ppt/tags/tag2998.xml" ContentType="application/vnd.openxmlformats-officedocument.presentationml.tags+xml"/>
  <Override PartName="/ppt/tags/tag29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00.xml" ContentType="application/vnd.openxmlformats-officedocument.presentationml.tags+xml"/>
  <Override PartName="/ppt/tags/tag3001.xml" ContentType="application/vnd.openxmlformats-officedocument.presentationml.tags+xml"/>
  <Override PartName="/ppt/tags/tag3002.xml" ContentType="application/vnd.openxmlformats-officedocument.presentationml.tags+xml"/>
  <Override PartName="/ppt/tags/tag3003.xml" ContentType="application/vnd.openxmlformats-officedocument.presentationml.tags+xml"/>
  <Override PartName="/ppt/tags/tag3004.xml" ContentType="application/vnd.openxmlformats-officedocument.presentationml.tags+xml"/>
  <Override PartName="/ppt/tags/tag3005.xml" ContentType="application/vnd.openxmlformats-officedocument.presentationml.tags+xml"/>
  <Override PartName="/ppt/tags/tag3006.xml" ContentType="application/vnd.openxmlformats-officedocument.presentationml.tags+xml"/>
  <Override PartName="/ppt/tags/tag3007.xml" ContentType="application/vnd.openxmlformats-officedocument.presentationml.tags+xml"/>
  <Override PartName="/ppt/tags/tag3008.xml" ContentType="application/vnd.openxmlformats-officedocument.presentationml.tags+xml"/>
  <Override PartName="/ppt/tags/tag3009.xml" ContentType="application/vnd.openxmlformats-officedocument.presentationml.tags+xml"/>
  <Override PartName="/ppt/tags/tag301.xml" ContentType="application/vnd.openxmlformats-officedocument.presentationml.tags+xml"/>
  <Override PartName="/ppt/tags/tag3010.xml" ContentType="application/vnd.openxmlformats-officedocument.presentationml.tags+xml"/>
  <Override PartName="/ppt/tags/tag3011.xml" ContentType="application/vnd.openxmlformats-officedocument.presentationml.tags+xml"/>
  <Override PartName="/ppt/tags/tag3012.xml" ContentType="application/vnd.openxmlformats-officedocument.presentationml.tags+xml"/>
  <Override PartName="/ppt/tags/tag3013.xml" ContentType="application/vnd.openxmlformats-officedocument.presentationml.tags+xml"/>
  <Override PartName="/ppt/tags/tag3014.xml" ContentType="application/vnd.openxmlformats-officedocument.presentationml.tags+xml"/>
  <Override PartName="/ppt/tags/tag3015.xml" ContentType="application/vnd.openxmlformats-officedocument.presentationml.tags+xml"/>
  <Override PartName="/ppt/tags/tag3016.xml" ContentType="application/vnd.openxmlformats-officedocument.presentationml.tags+xml"/>
  <Override PartName="/ppt/tags/tag3017.xml" ContentType="application/vnd.openxmlformats-officedocument.presentationml.tags+xml"/>
  <Override PartName="/ppt/tags/tag3018.xml" ContentType="application/vnd.openxmlformats-officedocument.presentationml.tags+xml"/>
  <Override PartName="/ppt/tags/tag3019.xml" ContentType="application/vnd.openxmlformats-officedocument.presentationml.tags+xml"/>
  <Override PartName="/ppt/tags/tag302.xml" ContentType="application/vnd.openxmlformats-officedocument.presentationml.tags+xml"/>
  <Override PartName="/ppt/tags/tag3020.xml" ContentType="application/vnd.openxmlformats-officedocument.presentationml.tags+xml"/>
  <Override PartName="/ppt/tags/tag3021.xml" ContentType="application/vnd.openxmlformats-officedocument.presentationml.tags+xml"/>
  <Override PartName="/ppt/tags/tag3022.xml" ContentType="application/vnd.openxmlformats-officedocument.presentationml.tags+xml"/>
  <Override PartName="/ppt/tags/tag3023.xml" ContentType="application/vnd.openxmlformats-officedocument.presentationml.tags+xml"/>
  <Override PartName="/ppt/tags/tag3024.xml" ContentType="application/vnd.openxmlformats-officedocument.presentationml.tags+xml"/>
  <Override PartName="/ppt/tags/tag3025.xml" ContentType="application/vnd.openxmlformats-officedocument.presentationml.tags+xml"/>
  <Override PartName="/ppt/tags/tag3026.xml" ContentType="application/vnd.openxmlformats-officedocument.presentationml.tags+xml"/>
  <Override PartName="/ppt/tags/tag3027.xml" ContentType="application/vnd.openxmlformats-officedocument.presentationml.tags+xml"/>
  <Override PartName="/ppt/tags/tag3028.xml" ContentType="application/vnd.openxmlformats-officedocument.presentationml.tags+xml"/>
  <Override PartName="/ppt/tags/tag3029.xml" ContentType="application/vnd.openxmlformats-officedocument.presentationml.tags+xml"/>
  <Override PartName="/ppt/tags/tag303.xml" ContentType="application/vnd.openxmlformats-officedocument.presentationml.tags+xml"/>
  <Override PartName="/ppt/tags/tag3030.xml" ContentType="application/vnd.openxmlformats-officedocument.presentationml.tags+xml"/>
  <Override PartName="/ppt/tags/tag3031.xml" ContentType="application/vnd.openxmlformats-officedocument.presentationml.tags+xml"/>
  <Override PartName="/ppt/tags/tag3032.xml" ContentType="application/vnd.openxmlformats-officedocument.presentationml.tags+xml"/>
  <Override PartName="/ppt/tags/tag3033.xml" ContentType="application/vnd.openxmlformats-officedocument.presentationml.tags+xml"/>
  <Override PartName="/ppt/tags/tag3034.xml" ContentType="application/vnd.openxmlformats-officedocument.presentationml.tags+xml"/>
  <Override PartName="/ppt/tags/tag3035.xml" ContentType="application/vnd.openxmlformats-officedocument.presentationml.tags+xml"/>
  <Override PartName="/ppt/tags/tag3036.xml" ContentType="application/vnd.openxmlformats-officedocument.presentationml.tags+xml"/>
  <Override PartName="/ppt/tags/tag3037.xml" ContentType="application/vnd.openxmlformats-officedocument.presentationml.tags+xml"/>
  <Override PartName="/ppt/tags/tag3038.xml" ContentType="application/vnd.openxmlformats-officedocument.presentationml.tags+xml"/>
  <Override PartName="/ppt/tags/tag3039.xml" ContentType="application/vnd.openxmlformats-officedocument.presentationml.tags+xml"/>
  <Override PartName="/ppt/tags/tag304.xml" ContentType="application/vnd.openxmlformats-officedocument.presentationml.tags+xml"/>
  <Override PartName="/ppt/tags/tag3040.xml" ContentType="application/vnd.openxmlformats-officedocument.presentationml.tags+xml"/>
  <Override PartName="/ppt/tags/tag3041.xml" ContentType="application/vnd.openxmlformats-officedocument.presentationml.tags+xml"/>
  <Override PartName="/ppt/tags/tag3042.xml" ContentType="application/vnd.openxmlformats-officedocument.presentationml.tags+xml"/>
  <Override PartName="/ppt/tags/tag3043.xml" ContentType="application/vnd.openxmlformats-officedocument.presentationml.tags+xml"/>
  <Override PartName="/ppt/tags/tag3044.xml" ContentType="application/vnd.openxmlformats-officedocument.presentationml.tags+xml"/>
  <Override PartName="/ppt/tags/tag3045.xml" ContentType="application/vnd.openxmlformats-officedocument.presentationml.tags+xml"/>
  <Override PartName="/ppt/tags/tag3046.xml" ContentType="application/vnd.openxmlformats-officedocument.presentationml.tags+xml"/>
  <Override PartName="/ppt/tags/tag3047.xml" ContentType="application/vnd.openxmlformats-officedocument.presentationml.tags+xml"/>
  <Override PartName="/ppt/tags/tag3048.xml" ContentType="application/vnd.openxmlformats-officedocument.presentationml.tags+xml"/>
  <Override PartName="/ppt/tags/tag3049.xml" ContentType="application/vnd.openxmlformats-officedocument.presentationml.tags+xml"/>
  <Override PartName="/ppt/tags/tag305.xml" ContentType="application/vnd.openxmlformats-officedocument.presentationml.tags+xml"/>
  <Override PartName="/ppt/tags/tag3050.xml" ContentType="application/vnd.openxmlformats-officedocument.presentationml.tags+xml"/>
  <Override PartName="/ppt/tags/tag3051.xml" ContentType="application/vnd.openxmlformats-officedocument.presentationml.tags+xml"/>
  <Override PartName="/ppt/tags/tag3052.xml" ContentType="application/vnd.openxmlformats-officedocument.presentationml.tags+xml"/>
  <Override PartName="/ppt/tags/tag3053.xml" ContentType="application/vnd.openxmlformats-officedocument.presentationml.tags+xml"/>
  <Override PartName="/ppt/tags/tag3054.xml" ContentType="application/vnd.openxmlformats-officedocument.presentationml.tags+xml"/>
  <Override PartName="/ppt/tags/tag3055.xml" ContentType="application/vnd.openxmlformats-officedocument.presentationml.tags+xml"/>
  <Override PartName="/ppt/tags/tag3056.xml" ContentType="application/vnd.openxmlformats-officedocument.presentationml.tags+xml"/>
  <Override PartName="/ppt/tags/tag3057.xml" ContentType="application/vnd.openxmlformats-officedocument.presentationml.tags+xml"/>
  <Override PartName="/ppt/tags/tag3058.xml" ContentType="application/vnd.openxmlformats-officedocument.presentationml.tags+xml"/>
  <Override PartName="/ppt/tags/tag3059.xml" ContentType="application/vnd.openxmlformats-officedocument.presentationml.tags+xml"/>
  <Override PartName="/ppt/tags/tag306.xml" ContentType="application/vnd.openxmlformats-officedocument.presentationml.tags+xml"/>
  <Override PartName="/ppt/tags/tag3060.xml" ContentType="application/vnd.openxmlformats-officedocument.presentationml.tags+xml"/>
  <Override PartName="/ppt/tags/tag3061.xml" ContentType="application/vnd.openxmlformats-officedocument.presentationml.tags+xml"/>
  <Override PartName="/ppt/tags/tag3062.xml" ContentType="application/vnd.openxmlformats-officedocument.presentationml.tags+xml"/>
  <Override PartName="/ppt/tags/tag3063.xml" ContentType="application/vnd.openxmlformats-officedocument.presentationml.tags+xml"/>
  <Override PartName="/ppt/tags/tag3064.xml" ContentType="application/vnd.openxmlformats-officedocument.presentationml.tags+xml"/>
  <Override PartName="/ppt/tags/tag3065.xml" ContentType="application/vnd.openxmlformats-officedocument.presentationml.tags+xml"/>
  <Override PartName="/ppt/tags/tag3066.xml" ContentType="application/vnd.openxmlformats-officedocument.presentationml.tags+xml"/>
  <Override PartName="/ppt/tags/tag3067.xml" ContentType="application/vnd.openxmlformats-officedocument.presentationml.tags+xml"/>
  <Override PartName="/ppt/tags/tag3068.xml" ContentType="application/vnd.openxmlformats-officedocument.presentationml.tags+xml"/>
  <Override PartName="/ppt/tags/tag3069.xml" ContentType="application/vnd.openxmlformats-officedocument.presentationml.tags+xml"/>
  <Override PartName="/ppt/tags/tag307.xml" ContentType="application/vnd.openxmlformats-officedocument.presentationml.tags+xml"/>
  <Override PartName="/ppt/tags/tag3070.xml" ContentType="application/vnd.openxmlformats-officedocument.presentationml.tags+xml"/>
  <Override PartName="/ppt/tags/tag3071.xml" ContentType="application/vnd.openxmlformats-officedocument.presentationml.tags+xml"/>
  <Override PartName="/ppt/tags/tag3072.xml" ContentType="application/vnd.openxmlformats-officedocument.presentationml.tags+xml"/>
  <Override PartName="/ppt/tags/tag3073.xml" ContentType="application/vnd.openxmlformats-officedocument.presentationml.tags+xml"/>
  <Override PartName="/ppt/tags/tag3074.xml" ContentType="application/vnd.openxmlformats-officedocument.presentationml.tags+xml"/>
  <Override PartName="/ppt/tags/tag3075.xml" ContentType="application/vnd.openxmlformats-officedocument.presentationml.tags+xml"/>
  <Override PartName="/ppt/tags/tag3076.xml" ContentType="application/vnd.openxmlformats-officedocument.presentationml.tags+xml"/>
  <Override PartName="/ppt/tags/tag3077.xml" ContentType="application/vnd.openxmlformats-officedocument.presentationml.tags+xml"/>
  <Override PartName="/ppt/tags/tag3078.xml" ContentType="application/vnd.openxmlformats-officedocument.presentationml.tags+xml"/>
  <Override PartName="/ppt/tags/tag3079.xml" ContentType="application/vnd.openxmlformats-officedocument.presentationml.tags+xml"/>
  <Override PartName="/ppt/tags/tag308.xml" ContentType="application/vnd.openxmlformats-officedocument.presentationml.tags+xml"/>
  <Override PartName="/ppt/tags/tag3080.xml" ContentType="application/vnd.openxmlformats-officedocument.presentationml.tags+xml"/>
  <Override PartName="/ppt/tags/tag3081.xml" ContentType="application/vnd.openxmlformats-officedocument.presentationml.tags+xml"/>
  <Override PartName="/ppt/tags/tag3082.xml" ContentType="application/vnd.openxmlformats-officedocument.presentationml.tags+xml"/>
  <Override PartName="/ppt/tags/tag3083.xml" ContentType="application/vnd.openxmlformats-officedocument.presentationml.tags+xml"/>
  <Override PartName="/ppt/tags/tag3084.xml" ContentType="application/vnd.openxmlformats-officedocument.presentationml.tags+xml"/>
  <Override PartName="/ppt/tags/tag3085.xml" ContentType="application/vnd.openxmlformats-officedocument.presentationml.tags+xml"/>
  <Override PartName="/ppt/tags/tag3086.xml" ContentType="application/vnd.openxmlformats-officedocument.presentationml.tags+xml"/>
  <Override PartName="/ppt/tags/tag3087.xml" ContentType="application/vnd.openxmlformats-officedocument.presentationml.tags+xml"/>
  <Override PartName="/ppt/tags/tag3088.xml" ContentType="application/vnd.openxmlformats-officedocument.presentationml.tags+xml"/>
  <Override PartName="/ppt/tags/tag3089.xml" ContentType="application/vnd.openxmlformats-officedocument.presentationml.tags+xml"/>
  <Override PartName="/ppt/tags/tag309.xml" ContentType="application/vnd.openxmlformats-officedocument.presentationml.tags+xml"/>
  <Override PartName="/ppt/tags/tag3090.xml" ContentType="application/vnd.openxmlformats-officedocument.presentationml.tags+xml"/>
  <Override PartName="/ppt/tags/tag3091.xml" ContentType="application/vnd.openxmlformats-officedocument.presentationml.tags+xml"/>
  <Override PartName="/ppt/tags/tag3092.xml" ContentType="application/vnd.openxmlformats-officedocument.presentationml.tags+xml"/>
  <Override PartName="/ppt/tags/tag3093.xml" ContentType="application/vnd.openxmlformats-officedocument.presentationml.tags+xml"/>
  <Override PartName="/ppt/tags/tag3094.xml" ContentType="application/vnd.openxmlformats-officedocument.presentationml.tags+xml"/>
  <Override PartName="/ppt/tags/tag3095.xml" ContentType="application/vnd.openxmlformats-officedocument.presentationml.tags+xml"/>
  <Override PartName="/ppt/tags/tag3096.xml" ContentType="application/vnd.openxmlformats-officedocument.presentationml.tags+xml"/>
  <Override PartName="/ppt/tags/tag3097.xml" ContentType="application/vnd.openxmlformats-officedocument.presentationml.tags+xml"/>
  <Override PartName="/ppt/tags/tag3098.xml" ContentType="application/vnd.openxmlformats-officedocument.presentationml.tags+xml"/>
  <Override PartName="/ppt/tags/tag309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00.xml" ContentType="application/vnd.openxmlformats-officedocument.presentationml.tags+xml"/>
  <Override PartName="/ppt/tags/tag3101.xml" ContentType="application/vnd.openxmlformats-officedocument.presentationml.tags+xml"/>
  <Override PartName="/ppt/tags/tag3102.xml" ContentType="application/vnd.openxmlformats-officedocument.presentationml.tags+xml"/>
  <Override PartName="/ppt/tags/tag3103.xml" ContentType="application/vnd.openxmlformats-officedocument.presentationml.tags+xml"/>
  <Override PartName="/ppt/tags/tag3104.xml" ContentType="application/vnd.openxmlformats-officedocument.presentationml.tags+xml"/>
  <Override PartName="/ppt/tags/tag3105.xml" ContentType="application/vnd.openxmlformats-officedocument.presentationml.tags+xml"/>
  <Override PartName="/ppt/tags/tag3106.xml" ContentType="application/vnd.openxmlformats-officedocument.presentationml.tags+xml"/>
  <Override PartName="/ppt/tags/tag3107.xml" ContentType="application/vnd.openxmlformats-officedocument.presentationml.tags+xml"/>
  <Override PartName="/ppt/tags/tag3108.xml" ContentType="application/vnd.openxmlformats-officedocument.presentationml.tags+xml"/>
  <Override PartName="/ppt/tags/tag3109.xml" ContentType="application/vnd.openxmlformats-officedocument.presentationml.tags+xml"/>
  <Override PartName="/ppt/tags/tag311.xml" ContentType="application/vnd.openxmlformats-officedocument.presentationml.tags+xml"/>
  <Override PartName="/ppt/tags/tag3110.xml" ContentType="application/vnd.openxmlformats-officedocument.presentationml.tags+xml"/>
  <Override PartName="/ppt/tags/tag3111.xml" ContentType="application/vnd.openxmlformats-officedocument.presentationml.tags+xml"/>
  <Override PartName="/ppt/tags/tag3112.xml" ContentType="application/vnd.openxmlformats-officedocument.presentationml.tags+xml"/>
  <Override PartName="/ppt/tags/tag3113.xml" ContentType="application/vnd.openxmlformats-officedocument.presentationml.tags+xml"/>
  <Override PartName="/ppt/tags/tag3114.xml" ContentType="application/vnd.openxmlformats-officedocument.presentationml.tags+xml"/>
  <Override PartName="/ppt/tags/tag3115.xml" ContentType="application/vnd.openxmlformats-officedocument.presentationml.tags+xml"/>
  <Override PartName="/ppt/tags/tag3116.xml" ContentType="application/vnd.openxmlformats-officedocument.presentationml.tags+xml"/>
  <Override PartName="/ppt/tags/tag3117.xml" ContentType="application/vnd.openxmlformats-officedocument.presentationml.tags+xml"/>
  <Override PartName="/ppt/tags/tag3118.xml" ContentType="application/vnd.openxmlformats-officedocument.presentationml.tags+xml"/>
  <Override PartName="/ppt/tags/tag3119.xml" ContentType="application/vnd.openxmlformats-officedocument.presentationml.tags+xml"/>
  <Override PartName="/ppt/tags/tag312.xml" ContentType="application/vnd.openxmlformats-officedocument.presentationml.tags+xml"/>
  <Override PartName="/ppt/tags/tag3120.xml" ContentType="application/vnd.openxmlformats-officedocument.presentationml.tags+xml"/>
  <Override PartName="/ppt/tags/tag3121.xml" ContentType="application/vnd.openxmlformats-officedocument.presentationml.tags+xml"/>
  <Override PartName="/ppt/tags/tag3122.xml" ContentType="application/vnd.openxmlformats-officedocument.presentationml.tags+xml"/>
  <Override PartName="/ppt/tags/tag3123.xml" ContentType="application/vnd.openxmlformats-officedocument.presentationml.tags+xml"/>
  <Override PartName="/ppt/tags/tag3124.xml" ContentType="application/vnd.openxmlformats-officedocument.presentationml.tags+xml"/>
  <Override PartName="/ppt/tags/tag3125.xml" ContentType="application/vnd.openxmlformats-officedocument.presentationml.tags+xml"/>
  <Override PartName="/ppt/tags/tag3126.xml" ContentType="application/vnd.openxmlformats-officedocument.presentationml.tags+xml"/>
  <Override PartName="/ppt/tags/tag3127.xml" ContentType="application/vnd.openxmlformats-officedocument.presentationml.tags+xml"/>
  <Override PartName="/ppt/tags/tag3128.xml" ContentType="application/vnd.openxmlformats-officedocument.presentationml.tags+xml"/>
  <Override PartName="/ppt/tags/tag3129.xml" ContentType="application/vnd.openxmlformats-officedocument.presentationml.tags+xml"/>
  <Override PartName="/ppt/tags/tag313.xml" ContentType="application/vnd.openxmlformats-officedocument.presentationml.tags+xml"/>
  <Override PartName="/ppt/tags/tag3130.xml" ContentType="application/vnd.openxmlformats-officedocument.presentationml.tags+xml"/>
  <Override PartName="/ppt/tags/tag3131.xml" ContentType="application/vnd.openxmlformats-officedocument.presentationml.tags+xml"/>
  <Override PartName="/ppt/tags/tag3132.xml" ContentType="application/vnd.openxmlformats-officedocument.presentationml.tags+xml"/>
  <Override PartName="/ppt/tags/tag3133.xml" ContentType="application/vnd.openxmlformats-officedocument.presentationml.tags+xml"/>
  <Override PartName="/ppt/tags/tag3134.xml" ContentType="application/vnd.openxmlformats-officedocument.presentationml.tags+xml"/>
  <Override PartName="/ppt/tags/tag3135.xml" ContentType="application/vnd.openxmlformats-officedocument.presentationml.tags+xml"/>
  <Override PartName="/ppt/tags/tag3136.xml" ContentType="application/vnd.openxmlformats-officedocument.presentationml.tags+xml"/>
  <Override PartName="/ppt/tags/tag3137.xml" ContentType="application/vnd.openxmlformats-officedocument.presentationml.tags+xml"/>
  <Override PartName="/ppt/tags/tag3138.xml" ContentType="application/vnd.openxmlformats-officedocument.presentationml.tags+xml"/>
  <Override PartName="/ppt/tags/tag3139.xml" ContentType="application/vnd.openxmlformats-officedocument.presentationml.tags+xml"/>
  <Override PartName="/ppt/tags/tag314.xml" ContentType="application/vnd.openxmlformats-officedocument.presentationml.tags+xml"/>
  <Override PartName="/ppt/tags/tag3140.xml" ContentType="application/vnd.openxmlformats-officedocument.presentationml.tags+xml"/>
  <Override PartName="/ppt/tags/tag3141.xml" ContentType="application/vnd.openxmlformats-officedocument.presentationml.tags+xml"/>
  <Override PartName="/ppt/tags/tag3142.xml" ContentType="application/vnd.openxmlformats-officedocument.presentationml.tags+xml"/>
  <Override PartName="/ppt/tags/tag3143.xml" ContentType="application/vnd.openxmlformats-officedocument.presentationml.tags+xml"/>
  <Override PartName="/ppt/tags/tag3144.xml" ContentType="application/vnd.openxmlformats-officedocument.presentationml.tags+xml"/>
  <Override PartName="/ppt/tags/tag3145.xml" ContentType="application/vnd.openxmlformats-officedocument.presentationml.tags+xml"/>
  <Override PartName="/ppt/tags/tag3146.xml" ContentType="application/vnd.openxmlformats-officedocument.presentationml.tags+xml"/>
  <Override PartName="/ppt/tags/tag3147.xml" ContentType="application/vnd.openxmlformats-officedocument.presentationml.tags+xml"/>
  <Override PartName="/ppt/tags/tag3148.xml" ContentType="application/vnd.openxmlformats-officedocument.presentationml.tags+xml"/>
  <Override PartName="/ppt/tags/tag3149.xml" ContentType="application/vnd.openxmlformats-officedocument.presentationml.tags+xml"/>
  <Override PartName="/ppt/tags/tag315.xml" ContentType="application/vnd.openxmlformats-officedocument.presentationml.tags+xml"/>
  <Override PartName="/ppt/tags/tag3150.xml" ContentType="application/vnd.openxmlformats-officedocument.presentationml.tags+xml"/>
  <Override PartName="/ppt/tags/tag3151.xml" ContentType="application/vnd.openxmlformats-officedocument.presentationml.tags+xml"/>
  <Override PartName="/ppt/tags/tag3152.xml" ContentType="application/vnd.openxmlformats-officedocument.presentationml.tags+xml"/>
  <Override PartName="/ppt/tags/tag3153.xml" ContentType="application/vnd.openxmlformats-officedocument.presentationml.tags+xml"/>
  <Override PartName="/ppt/tags/tag3154.xml" ContentType="application/vnd.openxmlformats-officedocument.presentationml.tags+xml"/>
  <Override PartName="/ppt/tags/tag3155.xml" ContentType="application/vnd.openxmlformats-officedocument.presentationml.tags+xml"/>
  <Override PartName="/ppt/tags/tag3156.xml" ContentType="application/vnd.openxmlformats-officedocument.presentationml.tags+xml"/>
  <Override PartName="/ppt/tags/tag3157.xml" ContentType="application/vnd.openxmlformats-officedocument.presentationml.tags+xml"/>
  <Override PartName="/ppt/tags/tag3158.xml" ContentType="application/vnd.openxmlformats-officedocument.presentationml.tags+xml"/>
  <Override PartName="/ppt/tags/tag3159.xml" ContentType="application/vnd.openxmlformats-officedocument.presentationml.tags+xml"/>
  <Override PartName="/ppt/tags/tag316.xml" ContentType="application/vnd.openxmlformats-officedocument.presentationml.tags+xml"/>
  <Override PartName="/ppt/tags/tag3160.xml" ContentType="application/vnd.openxmlformats-officedocument.presentationml.tags+xml"/>
  <Override PartName="/ppt/tags/tag3161.xml" ContentType="application/vnd.openxmlformats-officedocument.presentationml.tags+xml"/>
  <Override PartName="/ppt/tags/tag3162.xml" ContentType="application/vnd.openxmlformats-officedocument.presentationml.tags+xml"/>
  <Override PartName="/ppt/tags/tag3163.xml" ContentType="application/vnd.openxmlformats-officedocument.presentationml.tags+xml"/>
  <Override PartName="/ppt/tags/tag3164.xml" ContentType="application/vnd.openxmlformats-officedocument.presentationml.tags+xml"/>
  <Override PartName="/ppt/tags/tag3165.xml" ContentType="application/vnd.openxmlformats-officedocument.presentationml.tags+xml"/>
  <Override PartName="/ppt/tags/tag3166.xml" ContentType="application/vnd.openxmlformats-officedocument.presentationml.tags+xml"/>
  <Override PartName="/ppt/tags/tag3167.xml" ContentType="application/vnd.openxmlformats-officedocument.presentationml.tags+xml"/>
  <Override PartName="/ppt/tags/tag3168.xml" ContentType="application/vnd.openxmlformats-officedocument.presentationml.tags+xml"/>
  <Override PartName="/ppt/tags/tag3169.xml" ContentType="application/vnd.openxmlformats-officedocument.presentationml.tags+xml"/>
  <Override PartName="/ppt/tags/tag317.xml" ContentType="application/vnd.openxmlformats-officedocument.presentationml.tags+xml"/>
  <Override PartName="/ppt/tags/tag3170.xml" ContentType="application/vnd.openxmlformats-officedocument.presentationml.tags+xml"/>
  <Override PartName="/ppt/tags/tag3171.xml" ContentType="application/vnd.openxmlformats-officedocument.presentationml.tags+xml"/>
  <Override PartName="/ppt/tags/tag3172.xml" ContentType="application/vnd.openxmlformats-officedocument.presentationml.tags+xml"/>
  <Override PartName="/ppt/tags/tag3173.xml" ContentType="application/vnd.openxmlformats-officedocument.presentationml.tags+xml"/>
  <Override PartName="/ppt/tags/tag3174.xml" ContentType="application/vnd.openxmlformats-officedocument.presentationml.tags+xml"/>
  <Override PartName="/ppt/tags/tag3175.xml" ContentType="application/vnd.openxmlformats-officedocument.presentationml.tags+xml"/>
  <Override PartName="/ppt/tags/tag3176.xml" ContentType="application/vnd.openxmlformats-officedocument.presentationml.tags+xml"/>
  <Override PartName="/ppt/tags/tag3177.xml" ContentType="application/vnd.openxmlformats-officedocument.presentationml.tags+xml"/>
  <Override PartName="/ppt/tags/tag3178.xml" ContentType="application/vnd.openxmlformats-officedocument.presentationml.tags+xml"/>
  <Override PartName="/ppt/tags/tag3179.xml" ContentType="application/vnd.openxmlformats-officedocument.presentationml.tags+xml"/>
  <Override PartName="/ppt/tags/tag318.xml" ContentType="application/vnd.openxmlformats-officedocument.presentationml.tags+xml"/>
  <Override PartName="/ppt/tags/tag3180.xml" ContentType="application/vnd.openxmlformats-officedocument.presentationml.tags+xml"/>
  <Override PartName="/ppt/tags/tag3181.xml" ContentType="application/vnd.openxmlformats-officedocument.presentationml.tags+xml"/>
  <Override PartName="/ppt/tags/tag3182.xml" ContentType="application/vnd.openxmlformats-officedocument.presentationml.tags+xml"/>
  <Override PartName="/ppt/tags/tag3183.xml" ContentType="application/vnd.openxmlformats-officedocument.presentationml.tags+xml"/>
  <Override PartName="/ppt/tags/tag3184.xml" ContentType="application/vnd.openxmlformats-officedocument.presentationml.tags+xml"/>
  <Override PartName="/ppt/tags/tag3185.xml" ContentType="application/vnd.openxmlformats-officedocument.presentationml.tags+xml"/>
  <Override PartName="/ppt/tags/tag3186.xml" ContentType="application/vnd.openxmlformats-officedocument.presentationml.tags+xml"/>
  <Override PartName="/ppt/tags/tag3187.xml" ContentType="application/vnd.openxmlformats-officedocument.presentationml.tags+xml"/>
  <Override PartName="/ppt/tags/tag3188.xml" ContentType="application/vnd.openxmlformats-officedocument.presentationml.tags+xml"/>
  <Override PartName="/ppt/tags/tag3189.xml" ContentType="application/vnd.openxmlformats-officedocument.presentationml.tags+xml"/>
  <Override PartName="/ppt/tags/tag319.xml" ContentType="application/vnd.openxmlformats-officedocument.presentationml.tags+xml"/>
  <Override PartName="/ppt/tags/tag3190.xml" ContentType="application/vnd.openxmlformats-officedocument.presentationml.tags+xml"/>
  <Override PartName="/ppt/tags/tag3191.xml" ContentType="application/vnd.openxmlformats-officedocument.presentationml.tags+xml"/>
  <Override PartName="/ppt/tags/tag3192.xml" ContentType="application/vnd.openxmlformats-officedocument.presentationml.tags+xml"/>
  <Override PartName="/ppt/tags/tag3193.xml" ContentType="application/vnd.openxmlformats-officedocument.presentationml.tags+xml"/>
  <Override PartName="/ppt/tags/tag3194.xml" ContentType="application/vnd.openxmlformats-officedocument.presentationml.tags+xml"/>
  <Override PartName="/ppt/tags/tag3195.xml" ContentType="application/vnd.openxmlformats-officedocument.presentationml.tags+xml"/>
  <Override PartName="/ppt/tags/tag3196.xml" ContentType="application/vnd.openxmlformats-officedocument.presentationml.tags+xml"/>
  <Override PartName="/ppt/tags/tag3197.xml" ContentType="application/vnd.openxmlformats-officedocument.presentationml.tags+xml"/>
  <Override PartName="/ppt/tags/tag3198.xml" ContentType="application/vnd.openxmlformats-officedocument.presentationml.tags+xml"/>
  <Override PartName="/ppt/tags/tag319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00.xml" ContentType="application/vnd.openxmlformats-officedocument.presentationml.tags+xml"/>
  <Override PartName="/ppt/tags/tag3201.xml" ContentType="application/vnd.openxmlformats-officedocument.presentationml.tags+xml"/>
  <Override PartName="/ppt/tags/tag3202.xml" ContentType="application/vnd.openxmlformats-officedocument.presentationml.tags+xml"/>
  <Override PartName="/ppt/tags/tag3203.xml" ContentType="application/vnd.openxmlformats-officedocument.presentationml.tags+xml"/>
  <Override PartName="/ppt/tags/tag3204.xml" ContentType="application/vnd.openxmlformats-officedocument.presentationml.tags+xml"/>
  <Override PartName="/ppt/tags/tag3205.xml" ContentType="application/vnd.openxmlformats-officedocument.presentationml.tags+xml"/>
  <Override PartName="/ppt/tags/tag3206.xml" ContentType="application/vnd.openxmlformats-officedocument.presentationml.tags+xml"/>
  <Override PartName="/ppt/tags/tag3207.xml" ContentType="application/vnd.openxmlformats-officedocument.presentationml.tags+xml"/>
  <Override PartName="/ppt/tags/tag3208.xml" ContentType="application/vnd.openxmlformats-officedocument.presentationml.tags+xml"/>
  <Override PartName="/ppt/tags/tag3209.xml" ContentType="application/vnd.openxmlformats-officedocument.presentationml.tags+xml"/>
  <Override PartName="/ppt/tags/tag321.xml" ContentType="application/vnd.openxmlformats-officedocument.presentationml.tags+xml"/>
  <Override PartName="/ppt/tags/tag3210.xml" ContentType="application/vnd.openxmlformats-officedocument.presentationml.tags+xml"/>
  <Override PartName="/ppt/tags/tag3211.xml" ContentType="application/vnd.openxmlformats-officedocument.presentationml.tags+xml"/>
  <Override PartName="/ppt/tags/tag3212.xml" ContentType="application/vnd.openxmlformats-officedocument.presentationml.tags+xml"/>
  <Override PartName="/ppt/tags/tag3213.xml" ContentType="application/vnd.openxmlformats-officedocument.presentationml.tags+xml"/>
  <Override PartName="/ppt/tags/tag3214.xml" ContentType="application/vnd.openxmlformats-officedocument.presentationml.tags+xml"/>
  <Override PartName="/ppt/tags/tag3215.xml" ContentType="application/vnd.openxmlformats-officedocument.presentationml.tags+xml"/>
  <Override PartName="/ppt/tags/tag3216.xml" ContentType="application/vnd.openxmlformats-officedocument.presentationml.tags+xml"/>
  <Override PartName="/ppt/tags/tag3217.xml" ContentType="application/vnd.openxmlformats-officedocument.presentationml.tags+xml"/>
  <Override PartName="/ppt/tags/tag3218.xml" ContentType="application/vnd.openxmlformats-officedocument.presentationml.tags+xml"/>
  <Override PartName="/ppt/tags/tag3219.xml" ContentType="application/vnd.openxmlformats-officedocument.presentationml.tags+xml"/>
  <Override PartName="/ppt/tags/tag322.xml" ContentType="application/vnd.openxmlformats-officedocument.presentationml.tags+xml"/>
  <Override PartName="/ppt/tags/tag3220.xml" ContentType="application/vnd.openxmlformats-officedocument.presentationml.tags+xml"/>
  <Override PartName="/ppt/tags/tag3221.xml" ContentType="application/vnd.openxmlformats-officedocument.presentationml.tags+xml"/>
  <Override PartName="/ppt/tags/tag3222.xml" ContentType="application/vnd.openxmlformats-officedocument.presentationml.tags+xml"/>
  <Override PartName="/ppt/tags/tag3223.xml" ContentType="application/vnd.openxmlformats-officedocument.presentationml.tags+xml"/>
  <Override PartName="/ppt/tags/tag3224.xml" ContentType="application/vnd.openxmlformats-officedocument.presentationml.tags+xml"/>
  <Override PartName="/ppt/tags/tag3225.xml" ContentType="application/vnd.openxmlformats-officedocument.presentationml.tags+xml"/>
  <Override PartName="/ppt/tags/tag3226.xml" ContentType="application/vnd.openxmlformats-officedocument.presentationml.tags+xml"/>
  <Override PartName="/ppt/tags/tag3227.xml" ContentType="application/vnd.openxmlformats-officedocument.presentationml.tags+xml"/>
  <Override PartName="/ppt/tags/tag3228.xml" ContentType="application/vnd.openxmlformats-officedocument.presentationml.tags+xml"/>
  <Override PartName="/ppt/tags/tag3229.xml" ContentType="application/vnd.openxmlformats-officedocument.presentationml.tags+xml"/>
  <Override PartName="/ppt/tags/tag323.xml" ContentType="application/vnd.openxmlformats-officedocument.presentationml.tags+xml"/>
  <Override PartName="/ppt/tags/tag3230.xml" ContentType="application/vnd.openxmlformats-officedocument.presentationml.tags+xml"/>
  <Override PartName="/ppt/tags/tag3231.xml" ContentType="application/vnd.openxmlformats-officedocument.presentationml.tags+xml"/>
  <Override PartName="/ppt/tags/tag3232.xml" ContentType="application/vnd.openxmlformats-officedocument.presentationml.tags+xml"/>
  <Override PartName="/ppt/tags/tag3233.xml" ContentType="application/vnd.openxmlformats-officedocument.presentationml.tags+xml"/>
  <Override PartName="/ppt/tags/tag3234.xml" ContentType="application/vnd.openxmlformats-officedocument.presentationml.tags+xml"/>
  <Override PartName="/ppt/tags/tag3235.xml" ContentType="application/vnd.openxmlformats-officedocument.presentationml.tags+xml"/>
  <Override PartName="/ppt/tags/tag3236.xml" ContentType="application/vnd.openxmlformats-officedocument.presentationml.tags+xml"/>
  <Override PartName="/ppt/tags/tag3237.xml" ContentType="application/vnd.openxmlformats-officedocument.presentationml.tags+xml"/>
  <Override PartName="/ppt/tags/tag3238.xml" ContentType="application/vnd.openxmlformats-officedocument.presentationml.tags+xml"/>
  <Override PartName="/ppt/tags/tag3239.xml" ContentType="application/vnd.openxmlformats-officedocument.presentationml.tags+xml"/>
  <Override PartName="/ppt/tags/tag324.xml" ContentType="application/vnd.openxmlformats-officedocument.presentationml.tags+xml"/>
  <Override PartName="/ppt/tags/tag3240.xml" ContentType="application/vnd.openxmlformats-officedocument.presentationml.tags+xml"/>
  <Override PartName="/ppt/tags/tag3241.xml" ContentType="application/vnd.openxmlformats-officedocument.presentationml.tags+xml"/>
  <Override PartName="/ppt/tags/tag3242.xml" ContentType="application/vnd.openxmlformats-officedocument.presentationml.tags+xml"/>
  <Override PartName="/ppt/tags/tag3243.xml" ContentType="application/vnd.openxmlformats-officedocument.presentationml.tags+xml"/>
  <Override PartName="/ppt/tags/tag3244.xml" ContentType="application/vnd.openxmlformats-officedocument.presentationml.tags+xml"/>
  <Override PartName="/ppt/tags/tag3245.xml" ContentType="application/vnd.openxmlformats-officedocument.presentationml.tags+xml"/>
  <Override PartName="/ppt/tags/tag3246.xml" ContentType="application/vnd.openxmlformats-officedocument.presentationml.tags+xml"/>
  <Override PartName="/ppt/tags/tag3247.xml" ContentType="application/vnd.openxmlformats-officedocument.presentationml.tags+xml"/>
  <Override PartName="/ppt/tags/tag3248.xml" ContentType="application/vnd.openxmlformats-officedocument.presentationml.tags+xml"/>
  <Override PartName="/ppt/tags/tag3249.xml" ContentType="application/vnd.openxmlformats-officedocument.presentationml.tags+xml"/>
  <Override PartName="/ppt/tags/tag325.xml" ContentType="application/vnd.openxmlformats-officedocument.presentationml.tags+xml"/>
  <Override PartName="/ppt/tags/tag3250.xml" ContentType="application/vnd.openxmlformats-officedocument.presentationml.tags+xml"/>
  <Override PartName="/ppt/tags/tag3251.xml" ContentType="application/vnd.openxmlformats-officedocument.presentationml.tags+xml"/>
  <Override PartName="/ppt/tags/tag3252.xml" ContentType="application/vnd.openxmlformats-officedocument.presentationml.tags+xml"/>
  <Override PartName="/ppt/tags/tag3253.xml" ContentType="application/vnd.openxmlformats-officedocument.presentationml.tags+xml"/>
  <Override PartName="/ppt/tags/tag3254.xml" ContentType="application/vnd.openxmlformats-officedocument.presentationml.tags+xml"/>
  <Override PartName="/ppt/tags/tag3255.xml" ContentType="application/vnd.openxmlformats-officedocument.presentationml.tags+xml"/>
  <Override PartName="/ppt/tags/tag3256.xml" ContentType="application/vnd.openxmlformats-officedocument.presentationml.tags+xml"/>
  <Override PartName="/ppt/tags/tag3257.xml" ContentType="application/vnd.openxmlformats-officedocument.presentationml.tags+xml"/>
  <Override PartName="/ppt/tags/tag3258.xml" ContentType="application/vnd.openxmlformats-officedocument.presentationml.tags+xml"/>
  <Override PartName="/ppt/tags/tag3259.xml" ContentType="application/vnd.openxmlformats-officedocument.presentationml.tags+xml"/>
  <Override PartName="/ppt/tags/tag326.xml" ContentType="application/vnd.openxmlformats-officedocument.presentationml.tags+xml"/>
  <Override PartName="/ppt/tags/tag3260.xml" ContentType="application/vnd.openxmlformats-officedocument.presentationml.tags+xml"/>
  <Override PartName="/ppt/tags/tag3261.xml" ContentType="application/vnd.openxmlformats-officedocument.presentationml.tags+xml"/>
  <Override PartName="/ppt/tags/tag3262.xml" ContentType="application/vnd.openxmlformats-officedocument.presentationml.tags+xml"/>
  <Override PartName="/ppt/tags/tag3263.xml" ContentType="application/vnd.openxmlformats-officedocument.presentationml.tags+xml"/>
  <Override PartName="/ppt/tags/tag3264.xml" ContentType="application/vnd.openxmlformats-officedocument.presentationml.tags+xml"/>
  <Override PartName="/ppt/tags/tag3265.xml" ContentType="application/vnd.openxmlformats-officedocument.presentationml.tags+xml"/>
  <Override PartName="/ppt/tags/tag3266.xml" ContentType="application/vnd.openxmlformats-officedocument.presentationml.tags+xml"/>
  <Override PartName="/ppt/tags/tag3267.xml" ContentType="application/vnd.openxmlformats-officedocument.presentationml.tags+xml"/>
  <Override PartName="/ppt/tags/tag3268.xml" ContentType="application/vnd.openxmlformats-officedocument.presentationml.tags+xml"/>
  <Override PartName="/ppt/tags/tag3269.xml" ContentType="application/vnd.openxmlformats-officedocument.presentationml.tags+xml"/>
  <Override PartName="/ppt/tags/tag327.xml" ContentType="application/vnd.openxmlformats-officedocument.presentationml.tags+xml"/>
  <Override PartName="/ppt/tags/tag3270.xml" ContentType="application/vnd.openxmlformats-officedocument.presentationml.tags+xml"/>
  <Override PartName="/ppt/tags/tag3271.xml" ContentType="application/vnd.openxmlformats-officedocument.presentationml.tags+xml"/>
  <Override PartName="/ppt/tags/tag3272.xml" ContentType="application/vnd.openxmlformats-officedocument.presentationml.tags+xml"/>
  <Override PartName="/ppt/tags/tag3273.xml" ContentType="application/vnd.openxmlformats-officedocument.presentationml.tags+xml"/>
  <Override PartName="/ppt/tags/tag3274.xml" ContentType="application/vnd.openxmlformats-officedocument.presentationml.tags+xml"/>
  <Override PartName="/ppt/tags/tag3275.xml" ContentType="application/vnd.openxmlformats-officedocument.presentationml.tags+xml"/>
  <Override PartName="/ppt/tags/tag3276.xml" ContentType="application/vnd.openxmlformats-officedocument.presentationml.tags+xml"/>
  <Override PartName="/ppt/tags/tag3277.xml" ContentType="application/vnd.openxmlformats-officedocument.presentationml.tags+xml"/>
  <Override PartName="/ppt/tags/tag3278.xml" ContentType="application/vnd.openxmlformats-officedocument.presentationml.tags+xml"/>
  <Override PartName="/ppt/tags/tag3279.xml" ContentType="application/vnd.openxmlformats-officedocument.presentationml.tags+xml"/>
  <Override PartName="/ppt/tags/tag328.xml" ContentType="application/vnd.openxmlformats-officedocument.presentationml.tags+xml"/>
  <Override PartName="/ppt/tags/tag3280.xml" ContentType="application/vnd.openxmlformats-officedocument.presentationml.tags+xml"/>
  <Override PartName="/ppt/tags/tag3281.xml" ContentType="application/vnd.openxmlformats-officedocument.presentationml.tags+xml"/>
  <Override PartName="/ppt/tags/tag3282.xml" ContentType="application/vnd.openxmlformats-officedocument.presentationml.tags+xml"/>
  <Override PartName="/ppt/tags/tag3283.xml" ContentType="application/vnd.openxmlformats-officedocument.presentationml.tags+xml"/>
  <Override PartName="/ppt/tags/tag3284.xml" ContentType="application/vnd.openxmlformats-officedocument.presentationml.tags+xml"/>
  <Override PartName="/ppt/tags/tag3285.xml" ContentType="application/vnd.openxmlformats-officedocument.presentationml.tags+xml"/>
  <Override PartName="/ppt/tags/tag3286.xml" ContentType="application/vnd.openxmlformats-officedocument.presentationml.tags+xml"/>
  <Override PartName="/ppt/tags/tag3287.xml" ContentType="application/vnd.openxmlformats-officedocument.presentationml.tags+xml"/>
  <Override PartName="/ppt/tags/tag3288.xml" ContentType="application/vnd.openxmlformats-officedocument.presentationml.tags+xml"/>
  <Override PartName="/ppt/tags/tag3289.xml" ContentType="application/vnd.openxmlformats-officedocument.presentationml.tags+xml"/>
  <Override PartName="/ppt/tags/tag329.xml" ContentType="application/vnd.openxmlformats-officedocument.presentationml.tags+xml"/>
  <Override PartName="/ppt/tags/tag3290.xml" ContentType="application/vnd.openxmlformats-officedocument.presentationml.tags+xml"/>
  <Override PartName="/ppt/tags/tag3291.xml" ContentType="application/vnd.openxmlformats-officedocument.presentationml.tags+xml"/>
  <Override PartName="/ppt/tags/tag3292.xml" ContentType="application/vnd.openxmlformats-officedocument.presentationml.tags+xml"/>
  <Override PartName="/ppt/tags/tag3293.xml" ContentType="application/vnd.openxmlformats-officedocument.presentationml.tags+xml"/>
  <Override PartName="/ppt/tags/tag3294.xml" ContentType="application/vnd.openxmlformats-officedocument.presentationml.tags+xml"/>
  <Override PartName="/ppt/tags/tag3295.xml" ContentType="application/vnd.openxmlformats-officedocument.presentationml.tags+xml"/>
  <Override PartName="/ppt/tags/tag3296.xml" ContentType="application/vnd.openxmlformats-officedocument.presentationml.tags+xml"/>
  <Override PartName="/ppt/tags/tag3297.xml" ContentType="application/vnd.openxmlformats-officedocument.presentationml.tags+xml"/>
  <Override PartName="/ppt/tags/tag3298.xml" ContentType="application/vnd.openxmlformats-officedocument.presentationml.tags+xml"/>
  <Override PartName="/ppt/tags/tag329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00.xml" ContentType="application/vnd.openxmlformats-officedocument.presentationml.tags+xml"/>
  <Override PartName="/ppt/tags/tag3301.xml" ContentType="application/vnd.openxmlformats-officedocument.presentationml.tags+xml"/>
  <Override PartName="/ppt/tags/tag3302.xml" ContentType="application/vnd.openxmlformats-officedocument.presentationml.tags+xml"/>
  <Override PartName="/ppt/tags/tag3303.xml" ContentType="application/vnd.openxmlformats-officedocument.presentationml.tags+xml"/>
  <Override PartName="/ppt/tags/tag3304.xml" ContentType="application/vnd.openxmlformats-officedocument.presentationml.tags+xml"/>
  <Override PartName="/ppt/tags/tag3305.xml" ContentType="application/vnd.openxmlformats-officedocument.presentationml.tags+xml"/>
  <Override PartName="/ppt/tags/tag3306.xml" ContentType="application/vnd.openxmlformats-officedocument.presentationml.tags+xml"/>
  <Override PartName="/ppt/tags/tag3307.xml" ContentType="application/vnd.openxmlformats-officedocument.presentationml.tags+xml"/>
  <Override PartName="/ppt/tags/tag3308.xml" ContentType="application/vnd.openxmlformats-officedocument.presentationml.tags+xml"/>
  <Override PartName="/ppt/tags/tag3309.xml" ContentType="application/vnd.openxmlformats-officedocument.presentationml.tags+xml"/>
  <Override PartName="/ppt/tags/tag331.xml" ContentType="application/vnd.openxmlformats-officedocument.presentationml.tags+xml"/>
  <Override PartName="/ppt/tags/tag3310.xml" ContentType="application/vnd.openxmlformats-officedocument.presentationml.tags+xml"/>
  <Override PartName="/ppt/tags/tag3311.xml" ContentType="application/vnd.openxmlformats-officedocument.presentationml.tags+xml"/>
  <Override PartName="/ppt/tags/tag3312.xml" ContentType="application/vnd.openxmlformats-officedocument.presentationml.tags+xml"/>
  <Override PartName="/ppt/tags/tag3313.xml" ContentType="application/vnd.openxmlformats-officedocument.presentationml.tags+xml"/>
  <Override PartName="/ppt/tags/tag3314.xml" ContentType="application/vnd.openxmlformats-officedocument.presentationml.tags+xml"/>
  <Override PartName="/ppt/tags/tag3315.xml" ContentType="application/vnd.openxmlformats-officedocument.presentationml.tags+xml"/>
  <Override PartName="/ppt/tags/tag3316.xml" ContentType="application/vnd.openxmlformats-officedocument.presentationml.tags+xml"/>
  <Override PartName="/ppt/tags/tag3317.xml" ContentType="application/vnd.openxmlformats-officedocument.presentationml.tags+xml"/>
  <Override PartName="/ppt/tags/tag3318.xml" ContentType="application/vnd.openxmlformats-officedocument.presentationml.tags+xml"/>
  <Override PartName="/ppt/tags/tag3319.xml" ContentType="application/vnd.openxmlformats-officedocument.presentationml.tags+xml"/>
  <Override PartName="/ppt/tags/tag332.xml" ContentType="application/vnd.openxmlformats-officedocument.presentationml.tags+xml"/>
  <Override PartName="/ppt/tags/tag3320.xml" ContentType="application/vnd.openxmlformats-officedocument.presentationml.tags+xml"/>
  <Override PartName="/ppt/tags/tag3321.xml" ContentType="application/vnd.openxmlformats-officedocument.presentationml.tags+xml"/>
  <Override PartName="/ppt/tags/tag3322.xml" ContentType="application/vnd.openxmlformats-officedocument.presentationml.tags+xml"/>
  <Override PartName="/ppt/tags/tag3323.xml" ContentType="application/vnd.openxmlformats-officedocument.presentationml.tags+xml"/>
  <Override PartName="/ppt/tags/tag3324.xml" ContentType="application/vnd.openxmlformats-officedocument.presentationml.tags+xml"/>
  <Override PartName="/ppt/tags/tag3325.xml" ContentType="application/vnd.openxmlformats-officedocument.presentationml.tags+xml"/>
  <Override PartName="/ppt/tags/tag3326.xml" ContentType="application/vnd.openxmlformats-officedocument.presentationml.tags+xml"/>
  <Override PartName="/ppt/tags/tag3327.xml" ContentType="application/vnd.openxmlformats-officedocument.presentationml.tags+xml"/>
  <Override PartName="/ppt/tags/tag3328.xml" ContentType="application/vnd.openxmlformats-officedocument.presentationml.tags+xml"/>
  <Override PartName="/ppt/tags/tag3329.xml" ContentType="application/vnd.openxmlformats-officedocument.presentationml.tags+xml"/>
  <Override PartName="/ppt/tags/tag333.xml" ContentType="application/vnd.openxmlformats-officedocument.presentationml.tags+xml"/>
  <Override PartName="/ppt/tags/tag3330.xml" ContentType="application/vnd.openxmlformats-officedocument.presentationml.tags+xml"/>
  <Override PartName="/ppt/tags/tag3331.xml" ContentType="application/vnd.openxmlformats-officedocument.presentationml.tags+xml"/>
  <Override PartName="/ppt/tags/tag3332.xml" ContentType="application/vnd.openxmlformats-officedocument.presentationml.tags+xml"/>
  <Override PartName="/ppt/tags/tag3333.xml" ContentType="application/vnd.openxmlformats-officedocument.presentationml.tags+xml"/>
  <Override PartName="/ppt/tags/tag3334.xml" ContentType="application/vnd.openxmlformats-officedocument.presentationml.tags+xml"/>
  <Override PartName="/ppt/tags/tag3335.xml" ContentType="application/vnd.openxmlformats-officedocument.presentationml.tags+xml"/>
  <Override PartName="/ppt/tags/tag3336.xml" ContentType="application/vnd.openxmlformats-officedocument.presentationml.tags+xml"/>
  <Override PartName="/ppt/tags/tag3337.xml" ContentType="application/vnd.openxmlformats-officedocument.presentationml.tags+xml"/>
  <Override PartName="/ppt/tags/tag3338.xml" ContentType="application/vnd.openxmlformats-officedocument.presentationml.tags+xml"/>
  <Override PartName="/ppt/tags/tag3339.xml" ContentType="application/vnd.openxmlformats-officedocument.presentationml.tags+xml"/>
  <Override PartName="/ppt/tags/tag334.xml" ContentType="application/vnd.openxmlformats-officedocument.presentationml.tags+xml"/>
  <Override PartName="/ppt/tags/tag3340.xml" ContentType="application/vnd.openxmlformats-officedocument.presentationml.tags+xml"/>
  <Override PartName="/ppt/tags/tag3341.xml" ContentType="application/vnd.openxmlformats-officedocument.presentationml.tags+xml"/>
  <Override PartName="/ppt/tags/tag3342.xml" ContentType="application/vnd.openxmlformats-officedocument.presentationml.tags+xml"/>
  <Override PartName="/ppt/tags/tag3343.xml" ContentType="application/vnd.openxmlformats-officedocument.presentationml.tags+xml"/>
  <Override PartName="/ppt/tags/tag3344.xml" ContentType="application/vnd.openxmlformats-officedocument.presentationml.tags+xml"/>
  <Override PartName="/ppt/tags/tag3345.xml" ContentType="application/vnd.openxmlformats-officedocument.presentationml.tags+xml"/>
  <Override PartName="/ppt/tags/tag3346.xml" ContentType="application/vnd.openxmlformats-officedocument.presentationml.tags+xml"/>
  <Override PartName="/ppt/tags/tag3347.xml" ContentType="application/vnd.openxmlformats-officedocument.presentationml.tags+xml"/>
  <Override PartName="/ppt/tags/tag3348.xml" ContentType="application/vnd.openxmlformats-officedocument.presentationml.tags+xml"/>
  <Override PartName="/ppt/tags/tag3349.xml" ContentType="application/vnd.openxmlformats-officedocument.presentationml.tags+xml"/>
  <Override PartName="/ppt/tags/tag335.xml" ContentType="application/vnd.openxmlformats-officedocument.presentationml.tags+xml"/>
  <Override PartName="/ppt/tags/tag3350.xml" ContentType="application/vnd.openxmlformats-officedocument.presentationml.tags+xml"/>
  <Override PartName="/ppt/tags/tag3351.xml" ContentType="application/vnd.openxmlformats-officedocument.presentationml.tags+xml"/>
  <Override PartName="/ppt/tags/tag3352.xml" ContentType="application/vnd.openxmlformats-officedocument.presentationml.tags+xml"/>
  <Override PartName="/ppt/tags/tag3353.xml" ContentType="application/vnd.openxmlformats-officedocument.presentationml.tags+xml"/>
  <Override PartName="/ppt/tags/tag3354.xml" ContentType="application/vnd.openxmlformats-officedocument.presentationml.tags+xml"/>
  <Override PartName="/ppt/tags/tag3355.xml" ContentType="application/vnd.openxmlformats-officedocument.presentationml.tags+xml"/>
  <Override PartName="/ppt/tags/tag3356.xml" ContentType="application/vnd.openxmlformats-officedocument.presentationml.tags+xml"/>
  <Override PartName="/ppt/tags/tag3357.xml" ContentType="application/vnd.openxmlformats-officedocument.presentationml.tags+xml"/>
  <Override PartName="/ppt/tags/tag3358.xml" ContentType="application/vnd.openxmlformats-officedocument.presentationml.tags+xml"/>
  <Override PartName="/ppt/tags/tag3359.xml" ContentType="application/vnd.openxmlformats-officedocument.presentationml.tags+xml"/>
  <Override PartName="/ppt/tags/tag336.xml" ContentType="application/vnd.openxmlformats-officedocument.presentationml.tags+xml"/>
  <Override PartName="/ppt/tags/tag3360.xml" ContentType="application/vnd.openxmlformats-officedocument.presentationml.tags+xml"/>
  <Override PartName="/ppt/tags/tag3361.xml" ContentType="application/vnd.openxmlformats-officedocument.presentationml.tags+xml"/>
  <Override PartName="/ppt/tags/tag3362.xml" ContentType="application/vnd.openxmlformats-officedocument.presentationml.tags+xml"/>
  <Override PartName="/ppt/tags/tag3363.xml" ContentType="application/vnd.openxmlformats-officedocument.presentationml.tags+xml"/>
  <Override PartName="/ppt/tags/tag3364.xml" ContentType="application/vnd.openxmlformats-officedocument.presentationml.tags+xml"/>
  <Override PartName="/ppt/tags/tag3365.xml" ContentType="application/vnd.openxmlformats-officedocument.presentationml.tags+xml"/>
  <Override PartName="/ppt/tags/tag3366.xml" ContentType="application/vnd.openxmlformats-officedocument.presentationml.tags+xml"/>
  <Override PartName="/ppt/tags/tag3367.xml" ContentType="application/vnd.openxmlformats-officedocument.presentationml.tags+xml"/>
  <Override PartName="/ppt/tags/tag3368.xml" ContentType="application/vnd.openxmlformats-officedocument.presentationml.tags+xml"/>
  <Override PartName="/ppt/tags/tag3369.xml" ContentType="application/vnd.openxmlformats-officedocument.presentationml.tags+xml"/>
  <Override PartName="/ppt/tags/tag337.xml" ContentType="application/vnd.openxmlformats-officedocument.presentationml.tags+xml"/>
  <Override PartName="/ppt/tags/tag3370.xml" ContentType="application/vnd.openxmlformats-officedocument.presentationml.tags+xml"/>
  <Override PartName="/ppt/tags/tag3371.xml" ContentType="application/vnd.openxmlformats-officedocument.presentationml.tags+xml"/>
  <Override PartName="/ppt/tags/tag3372.xml" ContentType="application/vnd.openxmlformats-officedocument.presentationml.tags+xml"/>
  <Override PartName="/ppt/tags/tag3373.xml" ContentType="application/vnd.openxmlformats-officedocument.presentationml.tags+xml"/>
  <Override PartName="/ppt/tags/tag3374.xml" ContentType="application/vnd.openxmlformats-officedocument.presentationml.tags+xml"/>
  <Override PartName="/ppt/tags/tag3375.xml" ContentType="application/vnd.openxmlformats-officedocument.presentationml.tags+xml"/>
  <Override PartName="/ppt/tags/tag3376.xml" ContentType="application/vnd.openxmlformats-officedocument.presentationml.tags+xml"/>
  <Override PartName="/ppt/tags/tag3377.xml" ContentType="application/vnd.openxmlformats-officedocument.presentationml.tags+xml"/>
  <Override PartName="/ppt/tags/tag3378.xml" ContentType="application/vnd.openxmlformats-officedocument.presentationml.tags+xml"/>
  <Override PartName="/ppt/tags/tag3379.xml" ContentType="application/vnd.openxmlformats-officedocument.presentationml.tags+xml"/>
  <Override PartName="/ppt/tags/tag338.xml" ContentType="application/vnd.openxmlformats-officedocument.presentationml.tags+xml"/>
  <Override PartName="/ppt/tags/tag3380.xml" ContentType="application/vnd.openxmlformats-officedocument.presentationml.tags+xml"/>
  <Override PartName="/ppt/tags/tag3381.xml" ContentType="application/vnd.openxmlformats-officedocument.presentationml.tags+xml"/>
  <Override PartName="/ppt/tags/tag3382.xml" ContentType="application/vnd.openxmlformats-officedocument.presentationml.tags+xml"/>
  <Override PartName="/ppt/tags/tag3383.xml" ContentType="application/vnd.openxmlformats-officedocument.presentationml.tags+xml"/>
  <Override PartName="/ppt/tags/tag3384.xml" ContentType="application/vnd.openxmlformats-officedocument.presentationml.tags+xml"/>
  <Override PartName="/ppt/tags/tag3385.xml" ContentType="application/vnd.openxmlformats-officedocument.presentationml.tags+xml"/>
  <Override PartName="/ppt/tags/tag3386.xml" ContentType="application/vnd.openxmlformats-officedocument.presentationml.tags+xml"/>
  <Override PartName="/ppt/tags/tag3387.xml" ContentType="application/vnd.openxmlformats-officedocument.presentationml.tags+xml"/>
  <Override PartName="/ppt/tags/tag3388.xml" ContentType="application/vnd.openxmlformats-officedocument.presentationml.tags+xml"/>
  <Override PartName="/ppt/tags/tag3389.xml" ContentType="application/vnd.openxmlformats-officedocument.presentationml.tags+xml"/>
  <Override PartName="/ppt/tags/tag339.xml" ContentType="application/vnd.openxmlformats-officedocument.presentationml.tags+xml"/>
  <Override PartName="/ppt/tags/tag3390.xml" ContentType="application/vnd.openxmlformats-officedocument.presentationml.tags+xml"/>
  <Override PartName="/ppt/tags/tag3391.xml" ContentType="application/vnd.openxmlformats-officedocument.presentationml.tags+xml"/>
  <Override PartName="/ppt/tags/tag3392.xml" ContentType="application/vnd.openxmlformats-officedocument.presentationml.tags+xml"/>
  <Override PartName="/ppt/tags/tag3393.xml" ContentType="application/vnd.openxmlformats-officedocument.presentationml.tags+xml"/>
  <Override PartName="/ppt/tags/tag3394.xml" ContentType="application/vnd.openxmlformats-officedocument.presentationml.tags+xml"/>
  <Override PartName="/ppt/tags/tag3395.xml" ContentType="application/vnd.openxmlformats-officedocument.presentationml.tags+xml"/>
  <Override PartName="/ppt/tags/tag3396.xml" ContentType="application/vnd.openxmlformats-officedocument.presentationml.tags+xml"/>
  <Override PartName="/ppt/tags/tag3397.xml" ContentType="application/vnd.openxmlformats-officedocument.presentationml.tags+xml"/>
  <Override PartName="/ppt/tags/tag3398.xml" ContentType="application/vnd.openxmlformats-officedocument.presentationml.tags+xml"/>
  <Override PartName="/ppt/tags/tag339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00.xml" ContentType="application/vnd.openxmlformats-officedocument.presentationml.tags+xml"/>
  <Override PartName="/ppt/tags/tag3401.xml" ContentType="application/vnd.openxmlformats-officedocument.presentationml.tags+xml"/>
  <Override PartName="/ppt/tags/tag3402.xml" ContentType="application/vnd.openxmlformats-officedocument.presentationml.tags+xml"/>
  <Override PartName="/ppt/tags/tag3403.xml" ContentType="application/vnd.openxmlformats-officedocument.presentationml.tags+xml"/>
  <Override PartName="/ppt/tags/tag3404.xml" ContentType="application/vnd.openxmlformats-officedocument.presentationml.tags+xml"/>
  <Override PartName="/ppt/tags/tag3405.xml" ContentType="application/vnd.openxmlformats-officedocument.presentationml.tags+xml"/>
  <Override PartName="/ppt/tags/tag3406.xml" ContentType="application/vnd.openxmlformats-officedocument.presentationml.tags+xml"/>
  <Override PartName="/ppt/tags/tag3407.xml" ContentType="application/vnd.openxmlformats-officedocument.presentationml.tags+xml"/>
  <Override PartName="/ppt/tags/tag3408.xml" ContentType="application/vnd.openxmlformats-officedocument.presentationml.tags+xml"/>
  <Override PartName="/ppt/tags/tag3409.xml" ContentType="application/vnd.openxmlformats-officedocument.presentationml.tags+xml"/>
  <Override PartName="/ppt/tags/tag341.xml" ContentType="application/vnd.openxmlformats-officedocument.presentationml.tags+xml"/>
  <Override PartName="/ppt/tags/tag3410.xml" ContentType="application/vnd.openxmlformats-officedocument.presentationml.tags+xml"/>
  <Override PartName="/ppt/tags/tag3411.xml" ContentType="application/vnd.openxmlformats-officedocument.presentationml.tags+xml"/>
  <Override PartName="/ppt/tags/tag3412.xml" ContentType="application/vnd.openxmlformats-officedocument.presentationml.tags+xml"/>
  <Override PartName="/ppt/tags/tag3413.xml" ContentType="application/vnd.openxmlformats-officedocument.presentationml.tags+xml"/>
  <Override PartName="/ppt/tags/tag3414.xml" ContentType="application/vnd.openxmlformats-officedocument.presentationml.tags+xml"/>
  <Override PartName="/ppt/tags/tag3415.xml" ContentType="application/vnd.openxmlformats-officedocument.presentationml.tags+xml"/>
  <Override PartName="/ppt/tags/tag3416.xml" ContentType="application/vnd.openxmlformats-officedocument.presentationml.tags+xml"/>
  <Override PartName="/ppt/tags/tag3417.xml" ContentType="application/vnd.openxmlformats-officedocument.presentationml.tags+xml"/>
  <Override PartName="/ppt/tags/tag3418.xml" ContentType="application/vnd.openxmlformats-officedocument.presentationml.tags+xml"/>
  <Override PartName="/ppt/tags/tag3419.xml" ContentType="application/vnd.openxmlformats-officedocument.presentationml.tags+xml"/>
  <Override PartName="/ppt/tags/tag342.xml" ContentType="application/vnd.openxmlformats-officedocument.presentationml.tags+xml"/>
  <Override PartName="/ppt/tags/tag3420.xml" ContentType="application/vnd.openxmlformats-officedocument.presentationml.tags+xml"/>
  <Override PartName="/ppt/tags/tag3421.xml" ContentType="application/vnd.openxmlformats-officedocument.presentationml.tags+xml"/>
  <Override PartName="/ppt/tags/tag3422.xml" ContentType="application/vnd.openxmlformats-officedocument.presentationml.tags+xml"/>
  <Override PartName="/ppt/tags/tag3423.xml" ContentType="application/vnd.openxmlformats-officedocument.presentationml.tags+xml"/>
  <Override PartName="/ppt/tags/tag3424.xml" ContentType="application/vnd.openxmlformats-officedocument.presentationml.tags+xml"/>
  <Override PartName="/ppt/tags/tag3425.xml" ContentType="application/vnd.openxmlformats-officedocument.presentationml.tags+xml"/>
  <Override PartName="/ppt/tags/tag3426.xml" ContentType="application/vnd.openxmlformats-officedocument.presentationml.tags+xml"/>
  <Override PartName="/ppt/tags/tag3427.xml" ContentType="application/vnd.openxmlformats-officedocument.presentationml.tags+xml"/>
  <Override PartName="/ppt/tags/tag3428.xml" ContentType="application/vnd.openxmlformats-officedocument.presentationml.tags+xml"/>
  <Override PartName="/ppt/tags/tag3429.xml" ContentType="application/vnd.openxmlformats-officedocument.presentationml.tags+xml"/>
  <Override PartName="/ppt/tags/tag343.xml" ContentType="application/vnd.openxmlformats-officedocument.presentationml.tags+xml"/>
  <Override PartName="/ppt/tags/tag3430.xml" ContentType="application/vnd.openxmlformats-officedocument.presentationml.tags+xml"/>
  <Override PartName="/ppt/tags/tag3431.xml" ContentType="application/vnd.openxmlformats-officedocument.presentationml.tags+xml"/>
  <Override PartName="/ppt/tags/tag3432.xml" ContentType="application/vnd.openxmlformats-officedocument.presentationml.tags+xml"/>
  <Override PartName="/ppt/tags/tag3433.xml" ContentType="application/vnd.openxmlformats-officedocument.presentationml.tags+xml"/>
  <Override PartName="/ppt/tags/tag3434.xml" ContentType="application/vnd.openxmlformats-officedocument.presentationml.tags+xml"/>
  <Override PartName="/ppt/tags/tag3435.xml" ContentType="application/vnd.openxmlformats-officedocument.presentationml.tags+xml"/>
  <Override PartName="/ppt/tags/tag3436.xml" ContentType="application/vnd.openxmlformats-officedocument.presentationml.tags+xml"/>
  <Override PartName="/ppt/tags/tag3437.xml" ContentType="application/vnd.openxmlformats-officedocument.presentationml.tags+xml"/>
  <Override PartName="/ppt/tags/tag3438.xml" ContentType="application/vnd.openxmlformats-officedocument.presentationml.tags+xml"/>
  <Override PartName="/ppt/tags/tag3439.xml" ContentType="application/vnd.openxmlformats-officedocument.presentationml.tags+xml"/>
  <Override PartName="/ppt/tags/tag344.xml" ContentType="application/vnd.openxmlformats-officedocument.presentationml.tags+xml"/>
  <Override PartName="/ppt/tags/tag3440.xml" ContentType="application/vnd.openxmlformats-officedocument.presentationml.tags+xml"/>
  <Override PartName="/ppt/tags/tag3441.xml" ContentType="application/vnd.openxmlformats-officedocument.presentationml.tags+xml"/>
  <Override PartName="/ppt/tags/tag3442.xml" ContentType="application/vnd.openxmlformats-officedocument.presentationml.tags+xml"/>
  <Override PartName="/ppt/tags/tag3443.xml" ContentType="application/vnd.openxmlformats-officedocument.presentationml.tags+xml"/>
  <Override PartName="/ppt/tags/tag3444.xml" ContentType="application/vnd.openxmlformats-officedocument.presentationml.tags+xml"/>
  <Override PartName="/ppt/tags/tag3445.xml" ContentType="application/vnd.openxmlformats-officedocument.presentationml.tags+xml"/>
  <Override PartName="/ppt/tags/tag3446.xml" ContentType="application/vnd.openxmlformats-officedocument.presentationml.tags+xml"/>
  <Override PartName="/ppt/tags/tag3447.xml" ContentType="application/vnd.openxmlformats-officedocument.presentationml.tags+xml"/>
  <Override PartName="/ppt/tags/tag3448.xml" ContentType="application/vnd.openxmlformats-officedocument.presentationml.tags+xml"/>
  <Override PartName="/ppt/tags/tag3449.xml" ContentType="application/vnd.openxmlformats-officedocument.presentationml.tags+xml"/>
  <Override PartName="/ppt/tags/tag345.xml" ContentType="application/vnd.openxmlformats-officedocument.presentationml.tags+xml"/>
  <Override PartName="/ppt/tags/tag3450.xml" ContentType="application/vnd.openxmlformats-officedocument.presentationml.tags+xml"/>
  <Override PartName="/ppt/tags/tag3451.xml" ContentType="application/vnd.openxmlformats-officedocument.presentationml.tags+xml"/>
  <Override PartName="/ppt/tags/tag3452.xml" ContentType="application/vnd.openxmlformats-officedocument.presentationml.tags+xml"/>
  <Override PartName="/ppt/tags/tag3453.xml" ContentType="application/vnd.openxmlformats-officedocument.presentationml.tags+xml"/>
  <Override PartName="/ppt/tags/tag3454.xml" ContentType="application/vnd.openxmlformats-officedocument.presentationml.tags+xml"/>
  <Override PartName="/ppt/tags/tag3455.xml" ContentType="application/vnd.openxmlformats-officedocument.presentationml.tags+xml"/>
  <Override PartName="/ppt/tags/tag3456.xml" ContentType="application/vnd.openxmlformats-officedocument.presentationml.tags+xml"/>
  <Override PartName="/ppt/tags/tag3457.xml" ContentType="application/vnd.openxmlformats-officedocument.presentationml.tags+xml"/>
  <Override PartName="/ppt/tags/tag3458.xml" ContentType="application/vnd.openxmlformats-officedocument.presentationml.tags+xml"/>
  <Override PartName="/ppt/tags/tag3459.xml" ContentType="application/vnd.openxmlformats-officedocument.presentationml.tags+xml"/>
  <Override PartName="/ppt/tags/tag346.xml" ContentType="application/vnd.openxmlformats-officedocument.presentationml.tags+xml"/>
  <Override PartName="/ppt/tags/tag3460.xml" ContentType="application/vnd.openxmlformats-officedocument.presentationml.tags+xml"/>
  <Override PartName="/ppt/tags/tag3461.xml" ContentType="application/vnd.openxmlformats-officedocument.presentationml.tags+xml"/>
  <Override PartName="/ppt/tags/tag3462.xml" ContentType="application/vnd.openxmlformats-officedocument.presentationml.tags+xml"/>
  <Override PartName="/ppt/tags/tag3463.xml" ContentType="application/vnd.openxmlformats-officedocument.presentationml.tags+xml"/>
  <Override PartName="/ppt/tags/tag3464.xml" ContentType="application/vnd.openxmlformats-officedocument.presentationml.tags+xml"/>
  <Override PartName="/ppt/tags/tag3465.xml" ContentType="application/vnd.openxmlformats-officedocument.presentationml.tags+xml"/>
  <Override PartName="/ppt/tags/tag3466.xml" ContentType="application/vnd.openxmlformats-officedocument.presentationml.tags+xml"/>
  <Override PartName="/ppt/tags/tag3467.xml" ContentType="application/vnd.openxmlformats-officedocument.presentationml.tags+xml"/>
  <Override PartName="/ppt/tags/tag3468.xml" ContentType="application/vnd.openxmlformats-officedocument.presentationml.tags+xml"/>
  <Override PartName="/ppt/tags/tag3469.xml" ContentType="application/vnd.openxmlformats-officedocument.presentationml.tags+xml"/>
  <Override PartName="/ppt/tags/tag347.xml" ContentType="application/vnd.openxmlformats-officedocument.presentationml.tags+xml"/>
  <Override PartName="/ppt/tags/tag3470.xml" ContentType="application/vnd.openxmlformats-officedocument.presentationml.tags+xml"/>
  <Override PartName="/ppt/tags/tag3471.xml" ContentType="application/vnd.openxmlformats-officedocument.presentationml.tags+xml"/>
  <Override PartName="/ppt/tags/tag3472.xml" ContentType="application/vnd.openxmlformats-officedocument.presentationml.tags+xml"/>
  <Override PartName="/ppt/tags/tag3473.xml" ContentType="application/vnd.openxmlformats-officedocument.presentationml.tags+xml"/>
  <Override PartName="/ppt/tags/tag3474.xml" ContentType="application/vnd.openxmlformats-officedocument.presentationml.tags+xml"/>
  <Override PartName="/ppt/tags/tag3475.xml" ContentType="application/vnd.openxmlformats-officedocument.presentationml.tags+xml"/>
  <Override PartName="/ppt/tags/tag3476.xml" ContentType="application/vnd.openxmlformats-officedocument.presentationml.tags+xml"/>
  <Override PartName="/ppt/tags/tag3477.xml" ContentType="application/vnd.openxmlformats-officedocument.presentationml.tags+xml"/>
  <Override PartName="/ppt/tags/tag3478.xml" ContentType="application/vnd.openxmlformats-officedocument.presentationml.tags+xml"/>
  <Override PartName="/ppt/tags/tag3479.xml" ContentType="application/vnd.openxmlformats-officedocument.presentationml.tags+xml"/>
  <Override PartName="/ppt/tags/tag348.xml" ContentType="application/vnd.openxmlformats-officedocument.presentationml.tags+xml"/>
  <Override PartName="/ppt/tags/tag3480.xml" ContentType="application/vnd.openxmlformats-officedocument.presentationml.tags+xml"/>
  <Override PartName="/ppt/tags/tag3481.xml" ContentType="application/vnd.openxmlformats-officedocument.presentationml.tags+xml"/>
  <Override PartName="/ppt/tags/tag3482.xml" ContentType="application/vnd.openxmlformats-officedocument.presentationml.tags+xml"/>
  <Override PartName="/ppt/tags/tag3483.xml" ContentType="application/vnd.openxmlformats-officedocument.presentationml.tags+xml"/>
  <Override PartName="/ppt/tags/tag3484.xml" ContentType="application/vnd.openxmlformats-officedocument.presentationml.tags+xml"/>
  <Override PartName="/ppt/tags/tag3485.xml" ContentType="application/vnd.openxmlformats-officedocument.presentationml.tags+xml"/>
  <Override PartName="/ppt/tags/tag3486.xml" ContentType="application/vnd.openxmlformats-officedocument.presentationml.tags+xml"/>
  <Override PartName="/ppt/tags/tag3487.xml" ContentType="application/vnd.openxmlformats-officedocument.presentationml.tags+xml"/>
  <Override PartName="/ppt/tags/tag3488.xml" ContentType="application/vnd.openxmlformats-officedocument.presentationml.tags+xml"/>
  <Override PartName="/ppt/tags/tag3489.xml" ContentType="application/vnd.openxmlformats-officedocument.presentationml.tags+xml"/>
  <Override PartName="/ppt/tags/tag349.xml" ContentType="application/vnd.openxmlformats-officedocument.presentationml.tags+xml"/>
  <Override PartName="/ppt/tags/tag3490.xml" ContentType="application/vnd.openxmlformats-officedocument.presentationml.tags+xml"/>
  <Override PartName="/ppt/tags/tag3491.xml" ContentType="application/vnd.openxmlformats-officedocument.presentationml.tags+xml"/>
  <Override PartName="/ppt/tags/tag3492.xml" ContentType="application/vnd.openxmlformats-officedocument.presentationml.tags+xml"/>
  <Override PartName="/ppt/tags/tag3493.xml" ContentType="application/vnd.openxmlformats-officedocument.presentationml.tags+xml"/>
  <Override PartName="/ppt/tags/tag3494.xml" ContentType="application/vnd.openxmlformats-officedocument.presentationml.tags+xml"/>
  <Override PartName="/ppt/tags/tag3495.xml" ContentType="application/vnd.openxmlformats-officedocument.presentationml.tags+xml"/>
  <Override PartName="/ppt/tags/tag3496.xml" ContentType="application/vnd.openxmlformats-officedocument.presentationml.tags+xml"/>
  <Override PartName="/ppt/tags/tag3497.xml" ContentType="application/vnd.openxmlformats-officedocument.presentationml.tags+xml"/>
  <Override PartName="/ppt/tags/tag3498.xml" ContentType="application/vnd.openxmlformats-officedocument.presentationml.tags+xml"/>
  <Override PartName="/ppt/tags/tag349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00.xml" ContentType="application/vnd.openxmlformats-officedocument.presentationml.tags+xml"/>
  <Override PartName="/ppt/tags/tag3501.xml" ContentType="application/vnd.openxmlformats-officedocument.presentationml.tags+xml"/>
  <Override PartName="/ppt/tags/tag3502.xml" ContentType="application/vnd.openxmlformats-officedocument.presentationml.tags+xml"/>
  <Override PartName="/ppt/tags/tag3503.xml" ContentType="application/vnd.openxmlformats-officedocument.presentationml.tags+xml"/>
  <Override PartName="/ppt/tags/tag3504.xml" ContentType="application/vnd.openxmlformats-officedocument.presentationml.tags+xml"/>
  <Override PartName="/ppt/tags/tag3505.xml" ContentType="application/vnd.openxmlformats-officedocument.presentationml.tags+xml"/>
  <Override PartName="/ppt/tags/tag3506.xml" ContentType="application/vnd.openxmlformats-officedocument.presentationml.tags+xml"/>
  <Override PartName="/ppt/tags/tag3507.xml" ContentType="application/vnd.openxmlformats-officedocument.presentationml.tags+xml"/>
  <Override PartName="/ppt/tags/tag3508.xml" ContentType="application/vnd.openxmlformats-officedocument.presentationml.tags+xml"/>
  <Override PartName="/ppt/tags/tag3509.xml" ContentType="application/vnd.openxmlformats-officedocument.presentationml.tags+xml"/>
  <Override PartName="/ppt/tags/tag351.xml" ContentType="application/vnd.openxmlformats-officedocument.presentationml.tags+xml"/>
  <Override PartName="/ppt/tags/tag3510.xml" ContentType="application/vnd.openxmlformats-officedocument.presentationml.tags+xml"/>
  <Override PartName="/ppt/tags/tag3511.xml" ContentType="application/vnd.openxmlformats-officedocument.presentationml.tags+xml"/>
  <Override PartName="/ppt/tags/tag3512.xml" ContentType="application/vnd.openxmlformats-officedocument.presentationml.tags+xml"/>
  <Override PartName="/ppt/tags/tag3513.xml" ContentType="application/vnd.openxmlformats-officedocument.presentationml.tags+xml"/>
  <Override PartName="/ppt/tags/tag3514.xml" ContentType="application/vnd.openxmlformats-officedocument.presentationml.tags+xml"/>
  <Override PartName="/ppt/tags/tag3515.xml" ContentType="application/vnd.openxmlformats-officedocument.presentationml.tags+xml"/>
  <Override PartName="/ppt/tags/tag3516.xml" ContentType="application/vnd.openxmlformats-officedocument.presentationml.tags+xml"/>
  <Override PartName="/ppt/tags/tag3517.xml" ContentType="application/vnd.openxmlformats-officedocument.presentationml.tags+xml"/>
  <Override PartName="/ppt/tags/tag3518.xml" ContentType="application/vnd.openxmlformats-officedocument.presentationml.tags+xml"/>
  <Override PartName="/ppt/tags/tag3519.xml" ContentType="application/vnd.openxmlformats-officedocument.presentationml.tags+xml"/>
  <Override PartName="/ppt/tags/tag352.xml" ContentType="application/vnd.openxmlformats-officedocument.presentationml.tags+xml"/>
  <Override PartName="/ppt/tags/tag3520.xml" ContentType="application/vnd.openxmlformats-officedocument.presentationml.tags+xml"/>
  <Override PartName="/ppt/tags/tag3521.xml" ContentType="application/vnd.openxmlformats-officedocument.presentationml.tags+xml"/>
  <Override PartName="/ppt/tags/tag3522.xml" ContentType="application/vnd.openxmlformats-officedocument.presentationml.tags+xml"/>
  <Override PartName="/ppt/tags/tag3523.xml" ContentType="application/vnd.openxmlformats-officedocument.presentationml.tags+xml"/>
  <Override PartName="/ppt/tags/tag3524.xml" ContentType="application/vnd.openxmlformats-officedocument.presentationml.tags+xml"/>
  <Override PartName="/ppt/tags/tag3525.xml" ContentType="application/vnd.openxmlformats-officedocument.presentationml.tags+xml"/>
  <Override PartName="/ppt/tags/tag3526.xml" ContentType="application/vnd.openxmlformats-officedocument.presentationml.tags+xml"/>
  <Override PartName="/ppt/tags/tag3527.xml" ContentType="application/vnd.openxmlformats-officedocument.presentationml.tags+xml"/>
  <Override PartName="/ppt/tags/tag3528.xml" ContentType="application/vnd.openxmlformats-officedocument.presentationml.tags+xml"/>
  <Override PartName="/ppt/tags/tag3529.xml" ContentType="application/vnd.openxmlformats-officedocument.presentationml.tags+xml"/>
  <Override PartName="/ppt/tags/tag353.xml" ContentType="application/vnd.openxmlformats-officedocument.presentationml.tags+xml"/>
  <Override PartName="/ppt/tags/tag3530.xml" ContentType="application/vnd.openxmlformats-officedocument.presentationml.tags+xml"/>
  <Override PartName="/ppt/tags/tag3531.xml" ContentType="application/vnd.openxmlformats-officedocument.presentationml.tags+xml"/>
  <Override PartName="/ppt/tags/tag3532.xml" ContentType="application/vnd.openxmlformats-officedocument.presentationml.tags+xml"/>
  <Override PartName="/ppt/tags/tag3533.xml" ContentType="application/vnd.openxmlformats-officedocument.presentationml.tags+xml"/>
  <Override PartName="/ppt/tags/tag3534.xml" ContentType="application/vnd.openxmlformats-officedocument.presentationml.tags+xml"/>
  <Override PartName="/ppt/tags/tag3535.xml" ContentType="application/vnd.openxmlformats-officedocument.presentationml.tags+xml"/>
  <Override PartName="/ppt/tags/tag3536.xml" ContentType="application/vnd.openxmlformats-officedocument.presentationml.tags+xml"/>
  <Override PartName="/ppt/tags/tag3537.xml" ContentType="application/vnd.openxmlformats-officedocument.presentationml.tags+xml"/>
  <Override PartName="/ppt/tags/tag3538.xml" ContentType="application/vnd.openxmlformats-officedocument.presentationml.tags+xml"/>
  <Override PartName="/ppt/tags/tag3539.xml" ContentType="application/vnd.openxmlformats-officedocument.presentationml.tags+xml"/>
  <Override PartName="/ppt/tags/tag354.xml" ContentType="application/vnd.openxmlformats-officedocument.presentationml.tags+xml"/>
  <Override PartName="/ppt/tags/tag3540.xml" ContentType="application/vnd.openxmlformats-officedocument.presentationml.tags+xml"/>
  <Override PartName="/ppt/tags/tag3541.xml" ContentType="application/vnd.openxmlformats-officedocument.presentationml.tags+xml"/>
  <Override PartName="/ppt/tags/tag3542.xml" ContentType="application/vnd.openxmlformats-officedocument.presentationml.tags+xml"/>
  <Override PartName="/ppt/tags/tag3543.xml" ContentType="application/vnd.openxmlformats-officedocument.presentationml.tags+xml"/>
  <Override PartName="/ppt/tags/tag3544.xml" ContentType="application/vnd.openxmlformats-officedocument.presentationml.tags+xml"/>
  <Override PartName="/ppt/tags/tag3545.xml" ContentType="application/vnd.openxmlformats-officedocument.presentationml.tags+xml"/>
  <Override PartName="/ppt/tags/tag3546.xml" ContentType="application/vnd.openxmlformats-officedocument.presentationml.tags+xml"/>
  <Override PartName="/ppt/tags/tag3547.xml" ContentType="application/vnd.openxmlformats-officedocument.presentationml.tags+xml"/>
  <Override PartName="/ppt/tags/tag3548.xml" ContentType="application/vnd.openxmlformats-officedocument.presentationml.tags+xml"/>
  <Override PartName="/ppt/tags/tag3549.xml" ContentType="application/vnd.openxmlformats-officedocument.presentationml.tags+xml"/>
  <Override PartName="/ppt/tags/tag355.xml" ContentType="application/vnd.openxmlformats-officedocument.presentationml.tags+xml"/>
  <Override PartName="/ppt/tags/tag3550.xml" ContentType="application/vnd.openxmlformats-officedocument.presentationml.tags+xml"/>
  <Override PartName="/ppt/tags/tag3551.xml" ContentType="application/vnd.openxmlformats-officedocument.presentationml.tags+xml"/>
  <Override PartName="/ppt/tags/tag3552.xml" ContentType="application/vnd.openxmlformats-officedocument.presentationml.tags+xml"/>
  <Override PartName="/ppt/tags/tag3553.xml" ContentType="application/vnd.openxmlformats-officedocument.presentationml.tags+xml"/>
  <Override PartName="/ppt/tags/tag3554.xml" ContentType="application/vnd.openxmlformats-officedocument.presentationml.tags+xml"/>
  <Override PartName="/ppt/tags/tag3555.xml" ContentType="application/vnd.openxmlformats-officedocument.presentationml.tags+xml"/>
  <Override PartName="/ppt/tags/tag3556.xml" ContentType="application/vnd.openxmlformats-officedocument.presentationml.tags+xml"/>
  <Override PartName="/ppt/tags/tag3557.xml" ContentType="application/vnd.openxmlformats-officedocument.presentationml.tags+xml"/>
  <Override PartName="/ppt/tags/tag3558.xml" ContentType="application/vnd.openxmlformats-officedocument.presentationml.tags+xml"/>
  <Override PartName="/ppt/tags/tag3559.xml" ContentType="application/vnd.openxmlformats-officedocument.presentationml.tags+xml"/>
  <Override PartName="/ppt/tags/tag356.xml" ContentType="application/vnd.openxmlformats-officedocument.presentationml.tags+xml"/>
  <Override PartName="/ppt/tags/tag3560.xml" ContentType="application/vnd.openxmlformats-officedocument.presentationml.tags+xml"/>
  <Override PartName="/ppt/tags/tag3561.xml" ContentType="application/vnd.openxmlformats-officedocument.presentationml.tags+xml"/>
  <Override PartName="/ppt/tags/tag3562.xml" ContentType="application/vnd.openxmlformats-officedocument.presentationml.tags+xml"/>
  <Override PartName="/ppt/tags/tag3563.xml" ContentType="application/vnd.openxmlformats-officedocument.presentationml.tags+xml"/>
  <Override PartName="/ppt/tags/tag3564.xml" ContentType="application/vnd.openxmlformats-officedocument.presentationml.tags+xml"/>
  <Override PartName="/ppt/tags/tag3565.xml" ContentType="application/vnd.openxmlformats-officedocument.presentationml.tags+xml"/>
  <Override PartName="/ppt/tags/tag3566.xml" ContentType="application/vnd.openxmlformats-officedocument.presentationml.tags+xml"/>
  <Override PartName="/ppt/tags/tag3567.xml" ContentType="application/vnd.openxmlformats-officedocument.presentationml.tags+xml"/>
  <Override PartName="/ppt/tags/tag3568.xml" ContentType="application/vnd.openxmlformats-officedocument.presentationml.tags+xml"/>
  <Override PartName="/ppt/tags/tag3569.xml" ContentType="application/vnd.openxmlformats-officedocument.presentationml.tags+xml"/>
  <Override PartName="/ppt/tags/tag357.xml" ContentType="application/vnd.openxmlformats-officedocument.presentationml.tags+xml"/>
  <Override PartName="/ppt/tags/tag3570.xml" ContentType="application/vnd.openxmlformats-officedocument.presentationml.tags+xml"/>
  <Override PartName="/ppt/tags/tag3571.xml" ContentType="application/vnd.openxmlformats-officedocument.presentationml.tags+xml"/>
  <Override PartName="/ppt/tags/tag3572.xml" ContentType="application/vnd.openxmlformats-officedocument.presentationml.tags+xml"/>
  <Override PartName="/ppt/tags/tag3573.xml" ContentType="application/vnd.openxmlformats-officedocument.presentationml.tags+xml"/>
  <Override PartName="/ppt/tags/tag3574.xml" ContentType="application/vnd.openxmlformats-officedocument.presentationml.tags+xml"/>
  <Override PartName="/ppt/tags/tag3575.xml" ContentType="application/vnd.openxmlformats-officedocument.presentationml.tags+xml"/>
  <Override PartName="/ppt/tags/tag3576.xml" ContentType="application/vnd.openxmlformats-officedocument.presentationml.tags+xml"/>
  <Override PartName="/ppt/tags/tag3577.xml" ContentType="application/vnd.openxmlformats-officedocument.presentationml.tags+xml"/>
  <Override PartName="/ppt/tags/tag3578.xml" ContentType="application/vnd.openxmlformats-officedocument.presentationml.tags+xml"/>
  <Override PartName="/ppt/tags/tag3579.xml" ContentType="application/vnd.openxmlformats-officedocument.presentationml.tags+xml"/>
  <Override PartName="/ppt/tags/tag358.xml" ContentType="application/vnd.openxmlformats-officedocument.presentationml.tags+xml"/>
  <Override PartName="/ppt/tags/tag3580.xml" ContentType="application/vnd.openxmlformats-officedocument.presentationml.tags+xml"/>
  <Override PartName="/ppt/tags/tag3581.xml" ContentType="application/vnd.openxmlformats-officedocument.presentationml.tags+xml"/>
  <Override PartName="/ppt/tags/tag3582.xml" ContentType="application/vnd.openxmlformats-officedocument.presentationml.tags+xml"/>
  <Override PartName="/ppt/tags/tag3583.xml" ContentType="application/vnd.openxmlformats-officedocument.presentationml.tags+xml"/>
  <Override PartName="/ppt/tags/tag3584.xml" ContentType="application/vnd.openxmlformats-officedocument.presentationml.tags+xml"/>
  <Override PartName="/ppt/tags/tag3585.xml" ContentType="application/vnd.openxmlformats-officedocument.presentationml.tags+xml"/>
  <Override PartName="/ppt/tags/tag3586.xml" ContentType="application/vnd.openxmlformats-officedocument.presentationml.tags+xml"/>
  <Override PartName="/ppt/tags/tag3587.xml" ContentType="application/vnd.openxmlformats-officedocument.presentationml.tags+xml"/>
  <Override PartName="/ppt/tags/tag3588.xml" ContentType="application/vnd.openxmlformats-officedocument.presentationml.tags+xml"/>
  <Override PartName="/ppt/tags/tag3589.xml" ContentType="application/vnd.openxmlformats-officedocument.presentationml.tags+xml"/>
  <Override PartName="/ppt/tags/tag359.xml" ContentType="application/vnd.openxmlformats-officedocument.presentationml.tags+xml"/>
  <Override PartName="/ppt/tags/tag3590.xml" ContentType="application/vnd.openxmlformats-officedocument.presentationml.tags+xml"/>
  <Override PartName="/ppt/tags/tag3591.xml" ContentType="application/vnd.openxmlformats-officedocument.presentationml.tags+xml"/>
  <Override PartName="/ppt/tags/tag3592.xml" ContentType="application/vnd.openxmlformats-officedocument.presentationml.tags+xml"/>
  <Override PartName="/ppt/tags/tag3593.xml" ContentType="application/vnd.openxmlformats-officedocument.presentationml.tags+xml"/>
  <Override PartName="/ppt/tags/tag3594.xml" ContentType="application/vnd.openxmlformats-officedocument.presentationml.tags+xml"/>
  <Override PartName="/ppt/tags/tag3595.xml" ContentType="application/vnd.openxmlformats-officedocument.presentationml.tags+xml"/>
  <Override PartName="/ppt/tags/tag3596.xml" ContentType="application/vnd.openxmlformats-officedocument.presentationml.tags+xml"/>
  <Override PartName="/ppt/tags/tag3597.xml" ContentType="application/vnd.openxmlformats-officedocument.presentationml.tags+xml"/>
  <Override PartName="/ppt/tags/tag3598.xml" ContentType="application/vnd.openxmlformats-officedocument.presentationml.tags+xml"/>
  <Override PartName="/ppt/tags/tag359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00.xml" ContentType="application/vnd.openxmlformats-officedocument.presentationml.tags+xml"/>
  <Override PartName="/ppt/tags/tag3601.xml" ContentType="application/vnd.openxmlformats-officedocument.presentationml.tags+xml"/>
  <Override PartName="/ppt/tags/tag3602.xml" ContentType="application/vnd.openxmlformats-officedocument.presentationml.tags+xml"/>
  <Override PartName="/ppt/tags/tag3603.xml" ContentType="application/vnd.openxmlformats-officedocument.presentationml.tags+xml"/>
  <Override PartName="/ppt/tags/tag3604.xml" ContentType="application/vnd.openxmlformats-officedocument.presentationml.tags+xml"/>
  <Override PartName="/ppt/tags/tag3605.xml" ContentType="application/vnd.openxmlformats-officedocument.presentationml.tags+xml"/>
  <Override PartName="/ppt/tags/tag3606.xml" ContentType="application/vnd.openxmlformats-officedocument.presentationml.tags+xml"/>
  <Override PartName="/ppt/tags/tag3607.xml" ContentType="application/vnd.openxmlformats-officedocument.presentationml.tags+xml"/>
  <Override PartName="/ppt/tags/tag3608.xml" ContentType="application/vnd.openxmlformats-officedocument.presentationml.tags+xml"/>
  <Override PartName="/ppt/tags/tag3609.xml" ContentType="application/vnd.openxmlformats-officedocument.presentationml.tags+xml"/>
  <Override PartName="/ppt/tags/tag361.xml" ContentType="application/vnd.openxmlformats-officedocument.presentationml.tags+xml"/>
  <Override PartName="/ppt/tags/tag3610.xml" ContentType="application/vnd.openxmlformats-officedocument.presentationml.tags+xml"/>
  <Override PartName="/ppt/tags/tag3611.xml" ContentType="application/vnd.openxmlformats-officedocument.presentationml.tags+xml"/>
  <Override PartName="/ppt/tags/tag3612.xml" ContentType="application/vnd.openxmlformats-officedocument.presentationml.tags+xml"/>
  <Override PartName="/ppt/tags/tag3613.xml" ContentType="application/vnd.openxmlformats-officedocument.presentationml.tags+xml"/>
  <Override PartName="/ppt/tags/tag3614.xml" ContentType="application/vnd.openxmlformats-officedocument.presentationml.tags+xml"/>
  <Override PartName="/ppt/tags/tag3615.xml" ContentType="application/vnd.openxmlformats-officedocument.presentationml.tags+xml"/>
  <Override PartName="/ppt/tags/tag3616.xml" ContentType="application/vnd.openxmlformats-officedocument.presentationml.tags+xml"/>
  <Override PartName="/ppt/tags/tag3617.xml" ContentType="application/vnd.openxmlformats-officedocument.presentationml.tags+xml"/>
  <Override PartName="/ppt/tags/tag3618.xml" ContentType="application/vnd.openxmlformats-officedocument.presentationml.tags+xml"/>
  <Override PartName="/ppt/tags/tag3619.xml" ContentType="application/vnd.openxmlformats-officedocument.presentationml.tags+xml"/>
  <Override PartName="/ppt/tags/tag362.xml" ContentType="application/vnd.openxmlformats-officedocument.presentationml.tags+xml"/>
  <Override PartName="/ppt/tags/tag3620.xml" ContentType="application/vnd.openxmlformats-officedocument.presentationml.tags+xml"/>
  <Override PartName="/ppt/tags/tag3621.xml" ContentType="application/vnd.openxmlformats-officedocument.presentationml.tags+xml"/>
  <Override PartName="/ppt/tags/tag3622.xml" ContentType="application/vnd.openxmlformats-officedocument.presentationml.tags+xml"/>
  <Override PartName="/ppt/tags/tag3623.xml" ContentType="application/vnd.openxmlformats-officedocument.presentationml.tags+xml"/>
  <Override PartName="/ppt/tags/tag3624.xml" ContentType="application/vnd.openxmlformats-officedocument.presentationml.tags+xml"/>
  <Override PartName="/ppt/tags/tag3625.xml" ContentType="application/vnd.openxmlformats-officedocument.presentationml.tags+xml"/>
  <Override PartName="/ppt/tags/tag3626.xml" ContentType="application/vnd.openxmlformats-officedocument.presentationml.tags+xml"/>
  <Override PartName="/ppt/tags/tag3627.xml" ContentType="application/vnd.openxmlformats-officedocument.presentationml.tags+xml"/>
  <Override PartName="/ppt/tags/tag3628.xml" ContentType="application/vnd.openxmlformats-officedocument.presentationml.tags+xml"/>
  <Override PartName="/ppt/tags/tag3629.xml" ContentType="application/vnd.openxmlformats-officedocument.presentationml.tags+xml"/>
  <Override PartName="/ppt/tags/tag363.xml" ContentType="application/vnd.openxmlformats-officedocument.presentationml.tags+xml"/>
  <Override PartName="/ppt/tags/tag3630.xml" ContentType="application/vnd.openxmlformats-officedocument.presentationml.tags+xml"/>
  <Override PartName="/ppt/tags/tag3631.xml" ContentType="application/vnd.openxmlformats-officedocument.presentationml.tags+xml"/>
  <Override PartName="/ppt/tags/tag3632.xml" ContentType="application/vnd.openxmlformats-officedocument.presentationml.tags+xml"/>
  <Override PartName="/ppt/tags/tag3633.xml" ContentType="application/vnd.openxmlformats-officedocument.presentationml.tags+xml"/>
  <Override PartName="/ppt/tags/tag3634.xml" ContentType="application/vnd.openxmlformats-officedocument.presentationml.tags+xml"/>
  <Override PartName="/ppt/tags/tag3635.xml" ContentType="application/vnd.openxmlformats-officedocument.presentationml.tags+xml"/>
  <Override PartName="/ppt/tags/tag3636.xml" ContentType="application/vnd.openxmlformats-officedocument.presentationml.tags+xml"/>
  <Override PartName="/ppt/tags/tag3637.xml" ContentType="application/vnd.openxmlformats-officedocument.presentationml.tags+xml"/>
  <Override PartName="/ppt/tags/tag3638.xml" ContentType="application/vnd.openxmlformats-officedocument.presentationml.tags+xml"/>
  <Override PartName="/ppt/tags/tag3639.xml" ContentType="application/vnd.openxmlformats-officedocument.presentationml.tags+xml"/>
  <Override PartName="/ppt/tags/tag364.xml" ContentType="application/vnd.openxmlformats-officedocument.presentationml.tags+xml"/>
  <Override PartName="/ppt/tags/tag3640.xml" ContentType="application/vnd.openxmlformats-officedocument.presentationml.tags+xml"/>
  <Override PartName="/ppt/tags/tag3641.xml" ContentType="application/vnd.openxmlformats-officedocument.presentationml.tags+xml"/>
  <Override PartName="/ppt/tags/tag3642.xml" ContentType="application/vnd.openxmlformats-officedocument.presentationml.tags+xml"/>
  <Override PartName="/ppt/tags/tag3643.xml" ContentType="application/vnd.openxmlformats-officedocument.presentationml.tags+xml"/>
  <Override PartName="/ppt/tags/tag3644.xml" ContentType="application/vnd.openxmlformats-officedocument.presentationml.tags+xml"/>
  <Override PartName="/ppt/tags/tag3645.xml" ContentType="application/vnd.openxmlformats-officedocument.presentationml.tags+xml"/>
  <Override PartName="/ppt/tags/tag3646.xml" ContentType="application/vnd.openxmlformats-officedocument.presentationml.tags+xml"/>
  <Override PartName="/ppt/tags/tag3647.xml" ContentType="application/vnd.openxmlformats-officedocument.presentationml.tags+xml"/>
  <Override PartName="/ppt/tags/tag3648.xml" ContentType="application/vnd.openxmlformats-officedocument.presentationml.tags+xml"/>
  <Override PartName="/ppt/tags/tag3649.xml" ContentType="application/vnd.openxmlformats-officedocument.presentationml.tags+xml"/>
  <Override PartName="/ppt/tags/tag365.xml" ContentType="application/vnd.openxmlformats-officedocument.presentationml.tags+xml"/>
  <Override PartName="/ppt/tags/tag3650.xml" ContentType="application/vnd.openxmlformats-officedocument.presentationml.tags+xml"/>
  <Override PartName="/ppt/tags/tag3651.xml" ContentType="application/vnd.openxmlformats-officedocument.presentationml.tags+xml"/>
  <Override PartName="/ppt/tags/tag3652.xml" ContentType="application/vnd.openxmlformats-officedocument.presentationml.tags+xml"/>
  <Override PartName="/ppt/tags/tag3653.xml" ContentType="application/vnd.openxmlformats-officedocument.presentationml.tags+xml"/>
  <Override PartName="/ppt/tags/tag3654.xml" ContentType="application/vnd.openxmlformats-officedocument.presentationml.tags+xml"/>
  <Override PartName="/ppt/tags/tag3655.xml" ContentType="application/vnd.openxmlformats-officedocument.presentationml.tags+xml"/>
  <Override PartName="/ppt/tags/tag3656.xml" ContentType="application/vnd.openxmlformats-officedocument.presentationml.tags+xml"/>
  <Override PartName="/ppt/tags/tag3657.xml" ContentType="application/vnd.openxmlformats-officedocument.presentationml.tags+xml"/>
  <Override PartName="/ppt/tags/tag3658.xml" ContentType="application/vnd.openxmlformats-officedocument.presentationml.tags+xml"/>
  <Override PartName="/ppt/tags/tag3659.xml" ContentType="application/vnd.openxmlformats-officedocument.presentationml.tags+xml"/>
  <Override PartName="/ppt/tags/tag366.xml" ContentType="application/vnd.openxmlformats-officedocument.presentationml.tags+xml"/>
  <Override PartName="/ppt/tags/tag3660.xml" ContentType="application/vnd.openxmlformats-officedocument.presentationml.tags+xml"/>
  <Override PartName="/ppt/tags/tag3661.xml" ContentType="application/vnd.openxmlformats-officedocument.presentationml.tags+xml"/>
  <Override PartName="/ppt/tags/tag3662.xml" ContentType="application/vnd.openxmlformats-officedocument.presentationml.tags+xml"/>
  <Override PartName="/ppt/tags/tag3663.xml" ContentType="application/vnd.openxmlformats-officedocument.presentationml.tags+xml"/>
  <Override PartName="/ppt/tags/tag3664.xml" ContentType="application/vnd.openxmlformats-officedocument.presentationml.tags+xml"/>
  <Override PartName="/ppt/tags/tag3665.xml" ContentType="application/vnd.openxmlformats-officedocument.presentationml.tags+xml"/>
  <Override PartName="/ppt/tags/tag3666.xml" ContentType="application/vnd.openxmlformats-officedocument.presentationml.tags+xml"/>
  <Override PartName="/ppt/tags/tag3667.xml" ContentType="application/vnd.openxmlformats-officedocument.presentationml.tags+xml"/>
  <Override PartName="/ppt/tags/tag3668.xml" ContentType="application/vnd.openxmlformats-officedocument.presentationml.tags+xml"/>
  <Override PartName="/ppt/tags/tag3669.xml" ContentType="application/vnd.openxmlformats-officedocument.presentationml.tags+xml"/>
  <Override PartName="/ppt/tags/tag367.xml" ContentType="application/vnd.openxmlformats-officedocument.presentationml.tags+xml"/>
  <Override PartName="/ppt/tags/tag3670.xml" ContentType="application/vnd.openxmlformats-officedocument.presentationml.tags+xml"/>
  <Override PartName="/ppt/tags/tag3671.xml" ContentType="application/vnd.openxmlformats-officedocument.presentationml.tags+xml"/>
  <Override PartName="/ppt/tags/tag3672.xml" ContentType="application/vnd.openxmlformats-officedocument.presentationml.tags+xml"/>
  <Override PartName="/ppt/tags/tag3673.xml" ContentType="application/vnd.openxmlformats-officedocument.presentationml.tags+xml"/>
  <Override PartName="/ppt/tags/tag3674.xml" ContentType="application/vnd.openxmlformats-officedocument.presentationml.tags+xml"/>
  <Override PartName="/ppt/tags/tag3675.xml" ContentType="application/vnd.openxmlformats-officedocument.presentationml.tags+xml"/>
  <Override PartName="/ppt/tags/tag3676.xml" ContentType="application/vnd.openxmlformats-officedocument.presentationml.tags+xml"/>
  <Override PartName="/ppt/tags/tag3677.xml" ContentType="application/vnd.openxmlformats-officedocument.presentationml.tags+xml"/>
  <Override PartName="/ppt/tags/tag3678.xml" ContentType="application/vnd.openxmlformats-officedocument.presentationml.tags+xml"/>
  <Override PartName="/ppt/tags/tag3679.xml" ContentType="application/vnd.openxmlformats-officedocument.presentationml.tags+xml"/>
  <Override PartName="/ppt/tags/tag368.xml" ContentType="application/vnd.openxmlformats-officedocument.presentationml.tags+xml"/>
  <Override PartName="/ppt/tags/tag3680.xml" ContentType="application/vnd.openxmlformats-officedocument.presentationml.tags+xml"/>
  <Override PartName="/ppt/tags/tag3681.xml" ContentType="application/vnd.openxmlformats-officedocument.presentationml.tags+xml"/>
  <Override PartName="/ppt/tags/tag3682.xml" ContentType="application/vnd.openxmlformats-officedocument.presentationml.tags+xml"/>
  <Override PartName="/ppt/tags/tag3683.xml" ContentType="application/vnd.openxmlformats-officedocument.presentationml.tags+xml"/>
  <Override PartName="/ppt/tags/tag3684.xml" ContentType="application/vnd.openxmlformats-officedocument.presentationml.tags+xml"/>
  <Override PartName="/ppt/tags/tag3685.xml" ContentType="application/vnd.openxmlformats-officedocument.presentationml.tags+xml"/>
  <Override PartName="/ppt/tags/tag3686.xml" ContentType="application/vnd.openxmlformats-officedocument.presentationml.tags+xml"/>
  <Override PartName="/ppt/tags/tag3687.xml" ContentType="application/vnd.openxmlformats-officedocument.presentationml.tags+xml"/>
  <Override PartName="/ppt/tags/tag3688.xml" ContentType="application/vnd.openxmlformats-officedocument.presentationml.tags+xml"/>
  <Override PartName="/ppt/tags/tag3689.xml" ContentType="application/vnd.openxmlformats-officedocument.presentationml.tags+xml"/>
  <Override PartName="/ppt/tags/tag369.xml" ContentType="application/vnd.openxmlformats-officedocument.presentationml.tags+xml"/>
  <Override PartName="/ppt/tags/tag3690.xml" ContentType="application/vnd.openxmlformats-officedocument.presentationml.tags+xml"/>
  <Override PartName="/ppt/tags/tag3691.xml" ContentType="application/vnd.openxmlformats-officedocument.presentationml.tags+xml"/>
  <Override PartName="/ppt/tags/tag3692.xml" ContentType="application/vnd.openxmlformats-officedocument.presentationml.tags+xml"/>
  <Override PartName="/ppt/tags/tag3693.xml" ContentType="application/vnd.openxmlformats-officedocument.presentationml.tags+xml"/>
  <Override PartName="/ppt/tags/tag3694.xml" ContentType="application/vnd.openxmlformats-officedocument.presentationml.tags+xml"/>
  <Override PartName="/ppt/tags/tag3695.xml" ContentType="application/vnd.openxmlformats-officedocument.presentationml.tags+xml"/>
  <Override PartName="/ppt/tags/tag3696.xml" ContentType="application/vnd.openxmlformats-officedocument.presentationml.tags+xml"/>
  <Override PartName="/ppt/tags/tag3697.xml" ContentType="application/vnd.openxmlformats-officedocument.presentationml.tags+xml"/>
  <Override PartName="/ppt/tags/tag3698.xml" ContentType="application/vnd.openxmlformats-officedocument.presentationml.tags+xml"/>
  <Override PartName="/ppt/tags/tag369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00.xml" ContentType="application/vnd.openxmlformats-officedocument.presentationml.tags+xml"/>
  <Override PartName="/ppt/tags/tag3701.xml" ContentType="application/vnd.openxmlformats-officedocument.presentationml.tags+xml"/>
  <Override PartName="/ppt/tags/tag3702.xml" ContentType="application/vnd.openxmlformats-officedocument.presentationml.tags+xml"/>
  <Override PartName="/ppt/tags/tag3703.xml" ContentType="application/vnd.openxmlformats-officedocument.presentationml.tags+xml"/>
  <Override PartName="/ppt/tags/tag3704.xml" ContentType="application/vnd.openxmlformats-officedocument.presentationml.tags+xml"/>
  <Override PartName="/ppt/tags/tag3705.xml" ContentType="application/vnd.openxmlformats-officedocument.presentationml.tags+xml"/>
  <Override PartName="/ppt/tags/tag3706.xml" ContentType="application/vnd.openxmlformats-officedocument.presentationml.tags+xml"/>
  <Override PartName="/ppt/tags/tag3707.xml" ContentType="application/vnd.openxmlformats-officedocument.presentationml.tags+xml"/>
  <Override PartName="/ppt/tags/tag3708.xml" ContentType="application/vnd.openxmlformats-officedocument.presentationml.tags+xml"/>
  <Override PartName="/ppt/tags/tag3709.xml" ContentType="application/vnd.openxmlformats-officedocument.presentationml.tags+xml"/>
  <Override PartName="/ppt/tags/tag371.xml" ContentType="application/vnd.openxmlformats-officedocument.presentationml.tags+xml"/>
  <Override PartName="/ppt/tags/tag3710.xml" ContentType="application/vnd.openxmlformats-officedocument.presentationml.tags+xml"/>
  <Override PartName="/ppt/tags/tag3711.xml" ContentType="application/vnd.openxmlformats-officedocument.presentationml.tags+xml"/>
  <Override PartName="/ppt/tags/tag3712.xml" ContentType="application/vnd.openxmlformats-officedocument.presentationml.tags+xml"/>
  <Override PartName="/ppt/tags/tag3713.xml" ContentType="application/vnd.openxmlformats-officedocument.presentationml.tags+xml"/>
  <Override PartName="/ppt/tags/tag3714.xml" ContentType="application/vnd.openxmlformats-officedocument.presentationml.tags+xml"/>
  <Override PartName="/ppt/tags/tag3715.xml" ContentType="application/vnd.openxmlformats-officedocument.presentationml.tags+xml"/>
  <Override PartName="/ppt/tags/tag3716.xml" ContentType="application/vnd.openxmlformats-officedocument.presentationml.tags+xml"/>
  <Override PartName="/ppt/tags/tag3717.xml" ContentType="application/vnd.openxmlformats-officedocument.presentationml.tags+xml"/>
  <Override PartName="/ppt/tags/tag3718.xml" ContentType="application/vnd.openxmlformats-officedocument.presentationml.tags+xml"/>
  <Override PartName="/ppt/tags/tag3719.xml" ContentType="application/vnd.openxmlformats-officedocument.presentationml.tags+xml"/>
  <Override PartName="/ppt/tags/tag372.xml" ContentType="application/vnd.openxmlformats-officedocument.presentationml.tags+xml"/>
  <Override PartName="/ppt/tags/tag3720.xml" ContentType="application/vnd.openxmlformats-officedocument.presentationml.tags+xml"/>
  <Override PartName="/ppt/tags/tag3721.xml" ContentType="application/vnd.openxmlformats-officedocument.presentationml.tags+xml"/>
  <Override PartName="/ppt/tags/tag3722.xml" ContentType="application/vnd.openxmlformats-officedocument.presentationml.tags+xml"/>
  <Override PartName="/ppt/tags/tag3723.xml" ContentType="application/vnd.openxmlformats-officedocument.presentationml.tags+xml"/>
  <Override PartName="/ppt/tags/tag3724.xml" ContentType="application/vnd.openxmlformats-officedocument.presentationml.tags+xml"/>
  <Override PartName="/ppt/tags/tag3725.xml" ContentType="application/vnd.openxmlformats-officedocument.presentationml.tags+xml"/>
  <Override PartName="/ppt/tags/tag3726.xml" ContentType="application/vnd.openxmlformats-officedocument.presentationml.tags+xml"/>
  <Override PartName="/ppt/tags/tag3727.xml" ContentType="application/vnd.openxmlformats-officedocument.presentationml.tags+xml"/>
  <Override PartName="/ppt/tags/tag3728.xml" ContentType="application/vnd.openxmlformats-officedocument.presentationml.tags+xml"/>
  <Override PartName="/ppt/tags/tag3729.xml" ContentType="application/vnd.openxmlformats-officedocument.presentationml.tags+xml"/>
  <Override PartName="/ppt/tags/tag373.xml" ContentType="application/vnd.openxmlformats-officedocument.presentationml.tags+xml"/>
  <Override PartName="/ppt/tags/tag3730.xml" ContentType="application/vnd.openxmlformats-officedocument.presentationml.tags+xml"/>
  <Override PartName="/ppt/tags/tag3731.xml" ContentType="application/vnd.openxmlformats-officedocument.presentationml.tags+xml"/>
  <Override PartName="/ppt/tags/tag3732.xml" ContentType="application/vnd.openxmlformats-officedocument.presentationml.tags+xml"/>
  <Override PartName="/ppt/tags/tag3733.xml" ContentType="application/vnd.openxmlformats-officedocument.presentationml.tags+xml"/>
  <Override PartName="/ppt/tags/tag3734.xml" ContentType="application/vnd.openxmlformats-officedocument.presentationml.tags+xml"/>
  <Override PartName="/ppt/tags/tag3735.xml" ContentType="application/vnd.openxmlformats-officedocument.presentationml.tags+xml"/>
  <Override PartName="/ppt/tags/tag3736.xml" ContentType="application/vnd.openxmlformats-officedocument.presentationml.tags+xml"/>
  <Override PartName="/ppt/tags/tag3737.xml" ContentType="application/vnd.openxmlformats-officedocument.presentationml.tags+xml"/>
  <Override PartName="/ppt/tags/tag3738.xml" ContentType="application/vnd.openxmlformats-officedocument.presentationml.tags+xml"/>
  <Override PartName="/ppt/tags/tag3739.xml" ContentType="application/vnd.openxmlformats-officedocument.presentationml.tags+xml"/>
  <Override PartName="/ppt/tags/tag374.xml" ContentType="application/vnd.openxmlformats-officedocument.presentationml.tags+xml"/>
  <Override PartName="/ppt/tags/tag3740.xml" ContentType="application/vnd.openxmlformats-officedocument.presentationml.tags+xml"/>
  <Override PartName="/ppt/tags/tag3741.xml" ContentType="application/vnd.openxmlformats-officedocument.presentationml.tags+xml"/>
  <Override PartName="/ppt/tags/tag3742.xml" ContentType="application/vnd.openxmlformats-officedocument.presentationml.tags+xml"/>
  <Override PartName="/ppt/tags/tag3743.xml" ContentType="application/vnd.openxmlformats-officedocument.presentationml.tags+xml"/>
  <Override PartName="/ppt/tags/tag3744.xml" ContentType="application/vnd.openxmlformats-officedocument.presentationml.tags+xml"/>
  <Override PartName="/ppt/tags/tag3745.xml" ContentType="application/vnd.openxmlformats-officedocument.presentationml.tags+xml"/>
  <Override PartName="/ppt/tags/tag3746.xml" ContentType="application/vnd.openxmlformats-officedocument.presentationml.tags+xml"/>
  <Override PartName="/ppt/tags/tag3747.xml" ContentType="application/vnd.openxmlformats-officedocument.presentationml.tags+xml"/>
  <Override PartName="/ppt/tags/tag3748.xml" ContentType="application/vnd.openxmlformats-officedocument.presentationml.tags+xml"/>
  <Override PartName="/ppt/tags/tag3749.xml" ContentType="application/vnd.openxmlformats-officedocument.presentationml.tags+xml"/>
  <Override PartName="/ppt/tags/tag375.xml" ContentType="application/vnd.openxmlformats-officedocument.presentationml.tags+xml"/>
  <Override PartName="/ppt/tags/tag3750.xml" ContentType="application/vnd.openxmlformats-officedocument.presentationml.tags+xml"/>
  <Override PartName="/ppt/tags/tag3751.xml" ContentType="application/vnd.openxmlformats-officedocument.presentationml.tags+xml"/>
  <Override PartName="/ppt/tags/tag3752.xml" ContentType="application/vnd.openxmlformats-officedocument.presentationml.tags+xml"/>
  <Override PartName="/ppt/tags/tag3753.xml" ContentType="application/vnd.openxmlformats-officedocument.presentationml.tags+xml"/>
  <Override PartName="/ppt/tags/tag3754.xml" ContentType="application/vnd.openxmlformats-officedocument.presentationml.tags+xml"/>
  <Override PartName="/ppt/tags/tag3755.xml" ContentType="application/vnd.openxmlformats-officedocument.presentationml.tags+xml"/>
  <Override PartName="/ppt/tags/tag3756.xml" ContentType="application/vnd.openxmlformats-officedocument.presentationml.tags+xml"/>
  <Override PartName="/ppt/tags/tag3757.xml" ContentType="application/vnd.openxmlformats-officedocument.presentationml.tags+xml"/>
  <Override PartName="/ppt/tags/tag3758.xml" ContentType="application/vnd.openxmlformats-officedocument.presentationml.tags+xml"/>
  <Override PartName="/ppt/tags/tag3759.xml" ContentType="application/vnd.openxmlformats-officedocument.presentationml.tags+xml"/>
  <Override PartName="/ppt/tags/tag376.xml" ContentType="application/vnd.openxmlformats-officedocument.presentationml.tags+xml"/>
  <Override PartName="/ppt/tags/tag3760.xml" ContentType="application/vnd.openxmlformats-officedocument.presentationml.tags+xml"/>
  <Override PartName="/ppt/tags/tag3761.xml" ContentType="application/vnd.openxmlformats-officedocument.presentationml.tags+xml"/>
  <Override PartName="/ppt/tags/tag3762.xml" ContentType="application/vnd.openxmlformats-officedocument.presentationml.tags+xml"/>
  <Override PartName="/ppt/tags/tag3763.xml" ContentType="application/vnd.openxmlformats-officedocument.presentationml.tags+xml"/>
  <Override PartName="/ppt/tags/tag3764.xml" ContentType="application/vnd.openxmlformats-officedocument.presentationml.tags+xml"/>
  <Override PartName="/ppt/tags/tag3765.xml" ContentType="application/vnd.openxmlformats-officedocument.presentationml.tags+xml"/>
  <Override PartName="/ppt/tags/tag3766.xml" ContentType="application/vnd.openxmlformats-officedocument.presentationml.tags+xml"/>
  <Override PartName="/ppt/tags/tag3767.xml" ContentType="application/vnd.openxmlformats-officedocument.presentationml.tags+xml"/>
  <Override PartName="/ppt/tags/tag3768.xml" ContentType="application/vnd.openxmlformats-officedocument.presentationml.tags+xml"/>
  <Override PartName="/ppt/tags/tag3769.xml" ContentType="application/vnd.openxmlformats-officedocument.presentationml.tags+xml"/>
  <Override PartName="/ppt/tags/tag377.xml" ContentType="application/vnd.openxmlformats-officedocument.presentationml.tags+xml"/>
  <Override PartName="/ppt/tags/tag3770.xml" ContentType="application/vnd.openxmlformats-officedocument.presentationml.tags+xml"/>
  <Override PartName="/ppt/tags/tag3771.xml" ContentType="application/vnd.openxmlformats-officedocument.presentationml.tags+xml"/>
  <Override PartName="/ppt/tags/tag3772.xml" ContentType="application/vnd.openxmlformats-officedocument.presentationml.tags+xml"/>
  <Override PartName="/ppt/tags/tag3773.xml" ContentType="application/vnd.openxmlformats-officedocument.presentationml.tags+xml"/>
  <Override PartName="/ppt/tags/tag3774.xml" ContentType="application/vnd.openxmlformats-officedocument.presentationml.tags+xml"/>
  <Override PartName="/ppt/tags/tag3775.xml" ContentType="application/vnd.openxmlformats-officedocument.presentationml.tags+xml"/>
  <Override PartName="/ppt/tags/tag3776.xml" ContentType="application/vnd.openxmlformats-officedocument.presentationml.tags+xml"/>
  <Override PartName="/ppt/tags/tag3777.xml" ContentType="application/vnd.openxmlformats-officedocument.presentationml.tags+xml"/>
  <Override PartName="/ppt/tags/tag3778.xml" ContentType="application/vnd.openxmlformats-officedocument.presentationml.tags+xml"/>
  <Override PartName="/ppt/tags/tag3779.xml" ContentType="application/vnd.openxmlformats-officedocument.presentationml.tags+xml"/>
  <Override PartName="/ppt/tags/tag378.xml" ContentType="application/vnd.openxmlformats-officedocument.presentationml.tags+xml"/>
  <Override PartName="/ppt/tags/tag3780.xml" ContentType="application/vnd.openxmlformats-officedocument.presentationml.tags+xml"/>
  <Override PartName="/ppt/tags/tag3781.xml" ContentType="application/vnd.openxmlformats-officedocument.presentationml.tags+xml"/>
  <Override PartName="/ppt/tags/tag3782.xml" ContentType="application/vnd.openxmlformats-officedocument.presentationml.tags+xml"/>
  <Override PartName="/ppt/tags/tag3783.xml" ContentType="application/vnd.openxmlformats-officedocument.presentationml.tags+xml"/>
  <Override PartName="/ppt/tags/tag3784.xml" ContentType="application/vnd.openxmlformats-officedocument.presentationml.tags+xml"/>
  <Override PartName="/ppt/tags/tag3785.xml" ContentType="application/vnd.openxmlformats-officedocument.presentationml.tags+xml"/>
  <Override PartName="/ppt/tags/tag3786.xml" ContentType="application/vnd.openxmlformats-officedocument.presentationml.tags+xml"/>
  <Override PartName="/ppt/tags/tag3787.xml" ContentType="application/vnd.openxmlformats-officedocument.presentationml.tags+xml"/>
  <Override PartName="/ppt/tags/tag3788.xml" ContentType="application/vnd.openxmlformats-officedocument.presentationml.tags+xml"/>
  <Override PartName="/ppt/tags/tag3789.xml" ContentType="application/vnd.openxmlformats-officedocument.presentationml.tags+xml"/>
  <Override PartName="/ppt/tags/tag379.xml" ContentType="application/vnd.openxmlformats-officedocument.presentationml.tags+xml"/>
  <Override PartName="/ppt/tags/tag3790.xml" ContentType="application/vnd.openxmlformats-officedocument.presentationml.tags+xml"/>
  <Override PartName="/ppt/tags/tag3791.xml" ContentType="application/vnd.openxmlformats-officedocument.presentationml.tags+xml"/>
  <Override PartName="/ppt/tags/tag3792.xml" ContentType="application/vnd.openxmlformats-officedocument.presentationml.tags+xml"/>
  <Override PartName="/ppt/tags/tag3793.xml" ContentType="application/vnd.openxmlformats-officedocument.presentationml.tags+xml"/>
  <Override PartName="/ppt/tags/tag3794.xml" ContentType="application/vnd.openxmlformats-officedocument.presentationml.tags+xml"/>
  <Override PartName="/ppt/tags/tag3795.xml" ContentType="application/vnd.openxmlformats-officedocument.presentationml.tags+xml"/>
  <Override PartName="/ppt/tags/tag3796.xml" ContentType="application/vnd.openxmlformats-officedocument.presentationml.tags+xml"/>
  <Override PartName="/ppt/tags/tag3797.xml" ContentType="application/vnd.openxmlformats-officedocument.presentationml.tags+xml"/>
  <Override PartName="/ppt/tags/tag3798.xml" ContentType="application/vnd.openxmlformats-officedocument.presentationml.tags+xml"/>
  <Override PartName="/ppt/tags/tag379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00.xml" ContentType="application/vnd.openxmlformats-officedocument.presentationml.tags+xml"/>
  <Override PartName="/ppt/tags/tag3801.xml" ContentType="application/vnd.openxmlformats-officedocument.presentationml.tags+xml"/>
  <Override PartName="/ppt/tags/tag3802.xml" ContentType="application/vnd.openxmlformats-officedocument.presentationml.tags+xml"/>
  <Override PartName="/ppt/tags/tag3803.xml" ContentType="application/vnd.openxmlformats-officedocument.presentationml.tags+xml"/>
  <Override PartName="/ppt/tags/tag3804.xml" ContentType="application/vnd.openxmlformats-officedocument.presentationml.tags+xml"/>
  <Override PartName="/ppt/tags/tag3805.xml" ContentType="application/vnd.openxmlformats-officedocument.presentationml.tags+xml"/>
  <Override PartName="/ppt/tags/tag3806.xml" ContentType="application/vnd.openxmlformats-officedocument.presentationml.tags+xml"/>
  <Override PartName="/ppt/tags/tag3807.xml" ContentType="application/vnd.openxmlformats-officedocument.presentationml.tags+xml"/>
  <Override PartName="/ppt/tags/tag3808.xml" ContentType="application/vnd.openxmlformats-officedocument.presentationml.tags+xml"/>
  <Override PartName="/ppt/tags/tag3809.xml" ContentType="application/vnd.openxmlformats-officedocument.presentationml.tags+xml"/>
  <Override PartName="/ppt/tags/tag381.xml" ContentType="application/vnd.openxmlformats-officedocument.presentationml.tags+xml"/>
  <Override PartName="/ppt/tags/tag3810.xml" ContentType="application/vnd.openxmlformats-officedocument.presentationml.tags+xml"/>
  <Override PartName="/ppt/tags/tag3811.xml" ContentType="application/vnd.openxmlformats-officedocument.presentationml.tags+xml"/>
  <Override PartName="/ppt/tags/tag3812.xml" ContentType="application/vnd.openxmlformats-officedocument.presentationml.tags+xml"/>
  <Override PartName="/ppt/tags/tag3813.xml" ContentType="application/vnd.openxmlformats-officedocument.presentationml.tags+xml"/>
  <Override PartName="/ppt/tags/tag3814.xml" ContentType="application/vnd.openxmlformats-officedocument.presentationml.tags+xml"/>
  <Override PartName="/ppt/tags/tag3815.xml" ContentType="application/vnd.openxmlformats-officedocument.presentationml.tags+xml"/>
  <Override PartName="/ppt/tags/tag3816.xml" ContentType="application/vnd.openxmlformats-officedocument.presentationml.tags+xml"/>
  <Override PartName="/ppt/tags/tag3817.xml" ContentType="application/vnd.openxmlformats-officedocument.presentationml.tags+xml"/>
  <Override PartName="/ppt/tags/tag3818.xml" ContentType="application/vnd.openxmlformats-officedocument.presentationml.tags+xml"/>
  <Override PartName="/ppt/tags/tag3819.xml" ContentType="application/vnd.openxmlformats-officedocument.presentationml.tags+xml"/>
  <Override PartName="/ppt/tags/tag382.xml" ContentType="application/vnd.openxmlformats-officedocument.presentationml.tags+xml"/>
  <Override PartName="/ppt/tags/tag3820.xml" ContentType="application/vnd.openxmlformats-officedocument.presentationml.tags+xml"/>
  <Override PartName="/ppt/tags/tag3821.xml" ContentType="application/vnd.openxmlformats-officedocument.presentationml.tags+xml"/>
  <Override PartName="/ppt/tags/tag3822.xml" ContentType="application/vnd.openxmlformats-officedocument.presentationml.tags+xml"/>
  <Override PartName="/ppt/tags/tag3823.xml" ContentType="application/vnd.openxmlformats-officedocument.presentationml.tags+xml"/>
  <Override PartName="/ppt/tags/tag3824.xml" ContentType="application/vnd.openxmlformats-officedocument.presentationml.tags+xml"/>
  <Override PartName="/ppt/tags/tag3825.xml" ContentType="application/vnd.openxmlformats-officedocument.presentationml.tags+xml"/>
  <Override PartName="/ppt/tags/tag3826.xml" ContentType="application/vnd.openxmlformats-officedocument.presentationml.tags+xml"/>
  <Override PartName="/ppt/tags/tag3827.xml" ContentType="application/vnd.openxmlformats-officedocument.presentationml.tags+xml"/>
  <Override PartName="/ppt/tags/tag3828.xml" ContentType="application/vnd.openxmlformats-officedocument.presentationml.tags+xml"/>
  <Override PartName="/ppt/tags/tag3829.xml" ContentType="application/vnd.openxmlformats-officedocument.presentationml.tags+xml"/>
  <Override PartName="/ppt/tags/tag383.xml" ContentType="application/vnd.openxmlformats-officedocument.presentationml.tags+xml"/>
  <Override PartName="/ppt/tags/tag3830.xml" ContentType="application/vnd.openxmlformats-officedocument.presentationml.tags+xml"/>
  <Override PartName="/ppt/tags/tag3831.xml" ContentType="application/vnd.openxmlformats-officedocument.presentationml.tags+xml"/>
  <Override PartName="/ppt/tags/tag3832.xml" ContentType="application/vnd.openxmlformats-officedocument.presentationml.tags+xml"/>
  <Override PartName="/ppt/tags/tag3833.xml" ContentType="application/vnd.openxmlformats-officedocument.presentationml.tags+xml"/>
  <Override PartName="/ppt/tags/tag3834.xml" ContentType="application/vnd.openxmlformats-officedocument.presentationml.tags+xml"/>
  <Override PartName="/ppt/tags/tag3835.xml" ContentType="application/vnd.openxmlformats-officedocument.presentationml.tags+xml"/>
  <Override PartName="/ppt/tags/tag3836.xml" ContentType="application/vnd.openxmlformats-officedocument.presentationml.tags+xml"/>
  <Override PartName="/ppt/tags/tag3837.xml" ContentType="application/vnd.openxmlformats-officedocument.presentationml.tags+xml"/>
  <Override PartName="/ppt/tags/tag3838.xml" ContentType="application/vnd.openxmlformats-officedocument.presentationml.tags+xml"/>
  <Override PartName="/ppt/tags/tag3839.xml" ContentType="application/vnd.openxmlformats-officedocument.presentationml.tags+xml"/>
  <Override PartName="/ppt/tags/tag384.xml" ContentType="application/vnd.openxmlformats-officedocument.presentationml.tags+xml"/>
  <Override PartName="/ppt/tags/tag3840.xml" ContentType="application/vnd.openxmlformats-officedocument.presentationml.tags+xml"/>
  <Override PartName="/ppt/tags/tag3841.xml" ContentType="application/vnd.openxmlformats-officedocument.presentationml.tags+xml"/>
  <Override PartName="/ppt/tags/tag3842.xml" ContentType="application/vnd.openxmlformats-officedocument.presentationml.tags+xml"/>
  <Override PartName="/ppt/tags/tag3843.xml" ContentType="application/vnd.openxmlformats-officedocument.presentationml.tags+xml"/>
  <Override PartName="/ppt/tags/tag3844.xml" ContentType="application/vnd.openxmlformats-officedocument.presentationml.tags+xml"/>
  <Override PartName="/ppt/tags/tag3845.xml" ContentType="application/vnd.openxmlformats-officedocument.presentationml.tags+xml"/>
  <Override PartName="/ppt/tags/tag3846.xml" ContentType="application/vnd.openxmlformats-officedocument.presentationml.tags+xml"/>
  <Override PartName="/ppt/tags/tag3847.xml" ContentType="application/vnd.openxmlformats-officedocument.presentationml.tags+xml"/>
  <Override PartName="/ppt/tags/tag3848.xml" ContentType="application/vnd.openxmlformats-officedocument.presentationml.tags+xml"/>
  <Override PartName="/ppt/tags/tag3849.xml" ContentType="application/vnd.openxmlformats-officedocument.presentationml.tags+xml"/>
  <Override PartName="/ppt/tags/tag385.xml" ContentType="application/vnd.openxmlformats-officedocument.presentationml.tags+xml"/>
  <Override PartName="/ppt/tags/tag3850.xml" ContentType="application/vnd.openxmlformats-officedocument.presentationml.tags+xml"/>
  <Override PartName="/ppt/tags/tag3851.xml" ContentType="application/vnd.openxmlformats-officedocument.presentationml.tags+xml"/>
  <Override PartName="/ppt/tags/tag3852.xml" ContentType="application/vnd.openxmlformats-officedocument.presentationml.tags+xml"/>
  <Override PartName="/ppt/tags/tag3853.xml" ContentType="application/vnd.openxmlformats-officedocument.presentationml.tags+xml"/>
  <Override PartName="/ppt/tags/tag3854.xml" ContentType="application/vnd.openxmlformats-officedocument.presentationml.tags+xml"/>
  <Override PartName="/ppt/tags/tag3855.xml" ContentType="application/vnd.openxmlformats-officedocument.presentationml.tags+xml"/>
  <Override PartName="/ppt/tags/tag3856.xml" ContentType="application/vnd.openxmlformats-officedocument.presentationml.tags+xml"/>
  <Override PartName="/ppt/tags/tag3857.xml" ContentType="application/vnd.openxmlformats-officedocument.presentationml.tags+xml"/>
  <Override PartName="/ppt/tags/tag3858.xml" ContentType="application/vnd.openxmlformats-officedocument.presentationml.tags+xml"/>
  <Override PartName="/ppt/tags/tag3859.xml" ContentType="application/vnd.openxmlformats-officedocument.presentationml.tags+xml"/>
  <Override PartName="/ppt/tags/tag386.xml" ContentType="application/vnd.openxmlformats-officedocument.presentationml.tags+xml"/>
  <Override PartName="/ppt/tags/tag3860.xml" ContentType="application/vnd.openxmlformats-officedocument.presentationml.tags+xml"/>
  <Override PartName="/ppt/tags/tag3861.xml" ContentType="application/vnd.openxmlformats-officedocument.presentationml.tags+xml"/>
  <Override PartName="/ppt/tags/tag3862.xml" ContentType="application/vnd.openxmlformats-officedocument.presentationml.tags+xml"/>
  <Override PartName="/ppt/tags/tag3863.xml" ContentType="application/vnd.openxmlformats-officedocument.presentationml.tags+xml"/>
  <Override PartName="/ppt/tags/tag3864.xml" ContentType="application/vnd.openxmlformats-officedocument.presentationml.tags+xml"/>
  <Override PartName="/ppt/tags/tag3865.xml" ContentType="application/vnd.openxmlformats-officedocument.presentationml.tags+xml"/>
  <Override PartName="/ppt/tags/tag3866.xml" ContentType="application/vnd.openxmlformats-officedocument.presentationml.tags+xml"/>
  <Override PartName="/ppt/tags/tag3867.xml" ContentType="application/vnd.openxmlformats-officedocument.presentationml.tags+xml"/>
  <Override PartName="/ppt/tags/tag3868.xml" ContentType="application/vnd.openxmlformats-officedocument.presentationml.tags+xml"/>
  <Override PartName="/ppt/tags/tag3869.xml" ContentType="application/vnd.openxmlformats-officedocument.presentationml.tags+xml"/>
  <Override PartName="/ppt/tags/tag387.xml" ContentType="application/vnd.openxmlformats-officedocument.presentationml.tags+xml"/>
  <Override PartName="/ppt/tags/tag3870.xml" ContentType="application/vnd.openxmlformats-officedocument.presentationml.tags+xml"/>
  <Override PartName="/ppt/tags/tag3871.xml" ContentType="application/vnd.openxmlformats-officedocument.presentationml.tags+xml"/>
  <Override PartName="/ppt/tags/tag3872.xml" ContentType="application/vnd.openxmlformats-officedocument.presentationml.tags+xml"/>
  <Override PartName="/ppt/tags/tag3873.xml" ContentType="application/vnd.openxmlformats-officedocument.presentationml.tags+xml"/>
  <Override PartName="/ppt/tags/tag3874.xml" ContentType="application/vnd.openxmlformats-officedocument.presentationml.tags+xml"/>
  <Override PartName="/ppt/tags/tag3875.xml" ContentType="application/vnd.openxmlformats-officedocument.presentationml.tags+xml"/>
  <Override PartName="/ppt/tags/tag3876.xml" ContentType="application/vnd.openxmlformats-officedocument.presentationml.tags+xml"/>
  <Override PartName="/ppt/tags/tag3877.xml" ContentType="application/vnd.openxmlformats-officedocument.presentationml.tags+xml"/>
  <Override PartName="/ppt/tags/tag3878.xml" ContentType="application/vnd.openxmlformats-officedocument.presentationml.tags+xml"/>
  <Override PartName="/ppt/tags/tag3879.xml" ContentType="application/vnd.openxmlformats-officedocument.presentationml.tags+xml"/>
  <Override PartName="/ppt/tags/tag388.xml" ContentType="application/vnd.openxmlformats-officedocument.presentationml.tags+xml"/>
  <Override PartName="/ppt/tags/tag3880.xml" ContentType="application/vnd.openxmlformats-officedocument.presentationml.tags+xml"/>
  <Override PartName="/ppt/tags/tag3881.xml" ContentType="application/vnd.openxmlformats-officedocument.presentationml.tags+xml"/>
  <Override PartName="/ppt/tags/tag3882.xml" ContentType="application/vnd.openxmlformats-officedocument.presentationml.tags+xml"/>
  <Override PartName="/ppt/tags/tag3883.xml" ContentType="application/vnd.openxmlformats-officedocument.presentationml.tags+xml"/>
  <Override PartName="/ppt/tags/tag3884.xml" ContentType="application/vnd.openxmlformats-officedocument.presentationml.tags+xml"/>
  <Override PartName="/ppt/tags/tag3885.xml" ContentType="application/vnd.openxmlformats-officedocument.presentationml.tags+xml"/>
  <Override PartName="/ppt/tags/tag3886.xml" ContentType="application/vnd.openxmlformats-officedocument.presentationml.tags+xml"/>
  <Override PartName="/ppt/tags/tag3887.xml" ContentType="application/vnd.openxmlformats-officedocument.presentationml.tags+xml"/>
  <Override PartName="/ppt/tags/tag3888.xml" ContentType="application/vnd.openxmlformats-officedocument.presentationml.tags+xml"/>
  <Override PartName="/ppt/tags/tag3889.xml" ContentType="application/vnd.openxmlformats-officedocument.presentationml.tags+xml"/>
  <Override PartName="/ppt/tags/tag389.xml" ContentType="application/vnd.openxmlformats-officedocument.presentationml.tags+xml"/>
  <Override PartName="/ppt/tags/tag3890.xml" ContentType="application/vnd.openxmlformats-officedocument.presentationml.tags+xml"/>
  <Override PartName="/ppt/tags/tag3891.xml" ContentType="application/vnd.openxmlformats-officedocument.presentationml.tags+xml"/>
  <Override PartName="/ppt/tags/tag3892.xml" ContentType="application/vnd.openxmlformats-officedocument.presentationml.tags+xml"/>
  <Override PartName="/ppt/tags/tag3893.xml" ContentType="application/vnd.openxmlformats-officedocument.presentationml.tags+xml"/>
  <Override PartName="/ppt/tags/tag3894.xml" ContentType="application/vnd.openxmlformats-officedocument.presentationml.tags+xml"/>
  <Override PartName="/ppt/tags/tag3895.xml" ContentType="application/vnd.openxmlformats-officedocument.presentationml.tags+xml"/>
  <Override PartName="/ppt/tags/tag3896.xml" ContentType="application/vnd.openxmlformats-officedocument.presentationml.tags+xml"/>
  <Override PartName="/ppt/tags/tag3898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theme/theme5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theme/theme57.xml" ContentType="application/vnd.openxmlformats-officedocument.theme+xml"/>
  <Override PartName="/ppt/theme/theme58.xml" ContentType="application/vnd.openxmlformats-officedocument.theme+xml"/>
  <Override PartName="/ppt/theme/theme59.xml" ContentType="application/vnd.openxmlformats-officedocument.theme+xml"/>
  <Override PartName="/ppt/theme/theme6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69.xml" ContentType="application/vnd.openxmlformats-officedocument.theme+xml"/>
  <Override PartName="/ppt/theme/theme7.xml" ContentType="application/vnd.openxmlformats-officedocument.theme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theme/theme74.xml" ContentType="application/vnd.openxmlformats-officedocument.theme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theme/theme78.xml" ContentType="application/vnd.openxmlformats-officedocument.theme+xml"/>
  <Override PartName="/ppt/theme/theme79.xml" ContentType="application/vnd.openxmlformats-officedocument.theme+xml"/>
  <Override PartName="/ppt/theme/theme8.xml" ContentType="application/vnd.openxmlformats-officedocument.theme+xml"/>
  <Override PartName="/ppt/theme/theme80.xml" ContentType="application/vnd.openxmlformats-officedocument.theme+xml"/>
  <Override PartName="/ppt/theme/theme81.xml" ContentType="application/vnd.openxmlformats-officedocument.theme+xml"/>
  <Override PartName="/ppt/theme/theme82.xml" ContentType="application/vnd.openxmlformats-officedocument.theme+xml"/>
  <Override PartName="/ppt/theme/theme83.xml" ContentType="application/vnd.openxmlformats-officedocument.theme+xml"/>
  <Override PartName="/ppt/theme/theme84.xml" ContentType="application/vnd.openxmlformats-officedocument.theme+xml"/>
  <Override PartName="/ppt/theme/theme85.xml" ContentType="application/vnd.openxmlformats-officedocument.theme+xml"/>
  <Override PartName="/ppt/theme/theme86.xml" ContentType="application/vnd.openxmlformats-officedocument.theme+xml"/>
  <Override PartName="/ppt/theme/theme87.xml" ContentType="application/vnd.openxmlformats-officedocument.theme+xml"/>
  <Override PartName="/ppt/theme/theme88.xml" ContentType="application/vnd.openxmlformats-officedocument.theme+xml"/>
  <Override PartName="/ppt/theme/theme89.xml" ContentType="application/vnd.openxmlformats-officedocument.theme+xml"/>
  <Override PartName="/ppt/theme/theme9.xml" ContentType="application/vnd.openxmlformats-officedocument.theme+xml"/>
  <Override PartName="/ppt/theme/theme90.xml" ContentType="application/vnd.openxmlformats-officedocument.theme+xml"/>
  <Override PartName="/ppt/theme/theme9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74" r:id="rId5"/>
    <p:sldMasterId id="2147483676" r:id="rId6"/>
    <p:sldMasterId id="2147483678" r:id="rId7"/>
    <p:sldMasterId id="2147483680" r:id="rId8"/>
    <p:sldMasterId id="2147483682" r:id="rId9"/>
    <p:sldMasterId id="2147483684" r:id="rId10"/>
    <p:sldMasterId id="2147483686" r:id="rId11"/>
    <p:sldMasterId id="2147483688" r:id="rId12"/>
    <p:sldMasterId id="2147483690" r:id="rId13"/>
    <p:sldMasterId id="2147483692" r:id="rId14"/>
    <p:sldMasterId id="2147483694" r:id="rId15"/>
    <p:sldMasterId id="2147483696" r:id="rId16"/>
    <p:sldMasterId id="2147483698" r:id="rId17"/>
    <p:sldMasterId id="2147483700" r:id="rId18"/>
    <p:sldMasterId id="2147483702" r:id="rId19"/>
    <p:sldMasterId id="2147483704" r:id="rId20"/>
    <p:sldMasterId id="2147483706" r:id="rId21"/>
    <p:sldMasterId id="2147483708" r:id="rId22"/>
    <p:sldMasterId id="2147483710" r:id="rId23"/>
    <p:sldMasterId id="2147483712" r:id="rId24"/>
    <p:sldMasterId id="2147483714" r:id="rId25"/>
    <p:sldMasterId id="2147483716" r:id="rId26"/>
    <p:sldMasterId id="2147483718" r:id="rId27"/>
    <p:sldMasterId id="2147483720" r:id="rId28"/>
    <p:sldMasterId id="2147483722" r:id="rId29"/>
    <p:sldMasterId id="2147483724" r:id="rId30"/>
    <p:sldMasterId id="2147483726" r:id="rId31"/>
    <p:sldMasterId id="2147483728" r:id="rId32"/>
    <p:sldMasterId id="2147483730" r:id="rId33"/>
    <p:sldMasterId id="2147483732" r:id="rId34"/>
    <p:sldMasterId id="2147483734" r:id="rId35"/>
    <p:sldMasterId id="2147483736" r:id="rId36"/>
    <p:sldMasterId id="2147483738" r:id="rId37"/>
    <p:sldMasterId id="2147483740" r:id="rId38"/>
    <p:sldMasterId id="2147483742" r:id="rId39"/>
    <p:sldMasterId id="2147483744" r:id="rId40"/>
    <p:sldMasterId id="2147483746" r:id="rId41"/>
    <p:sldMasterId id="2147483748" r:id="rId42"/>
    <p:sldMasterId id="2147483750" r:id="rId43"/>
    <p:sldMasterId id="2147483752" r:id="rId44"/>
    <p:sldMasterId id="2147483754" r:id="rId45"/>
    <p:sldMasterId id="2147483756" r:id="rId46"/>
    <p:sldMasterId id="2147483758" r:id="rId47"/>
    <p:sldMasterId id="2147483760" r:id="rId48"/>
    <p:sldMasterId id="2147483762" r:id="rId49"/>
    <p:sldMasterId id="2147483764" r:id="rId50"/>
    <p:sldMasterId id="2147483766" r:id="rId51"/>
    <p:sldMasterId id="2147483768" r:id="rId52"/>
    <p:sldMasterId id="2147483770" r:id="rId53"/>
    <p:sldMasterId id="2147483772" r:id="rId54"/>
    <p:sldMasterId id="2147483774" r:id="rId55"/>
    <p:sldMasterId id="2147483776" r:id="rId56"/>
    <p:sldMasterId id="2147483778" r:id="rId57"/>
    <p:sldMasterId id="2147483780" r:id="rId58"/>
    <p:sldMasterId id="2147483782" r:id="rId59"/>
    <p:sldMasterId id="2147483784" r:id="rId60"/>
    <p:sldMasterId id="2147483786" r:id="rId61"/>
    <p:sldMasterId id="2147483788" r:id="rId62"/>
    <p:sldMasterId id="2147483790" r:id="rId63"/>
    <p:sldMasterId id="2147483792" r:id="rId64"/>
    <p:sldMasterId id="2147483794" r:id="rId65"/>
    <p:sldMasterId id="2147483796" r:id="rId66"/>
    <p:sldMasterId id="2147483798" r:id="rId67"/>
    <p:sldMasterId id="2147483800" r:id="rId68"/>
    <p:sldMasterId id="2147483802" r:id="rId69"/>
    <p:sldMasterId id="2147483804" r:id="rId70"/>
    <p:sldMasterId id="2147483806" r:id="rId71"/>
    <p:sldMasterId id="2147483808" r:id="rId72"/>
    <p:sldMasterId id="2147483810" r:id="rId73"/>
    <p:sldMasterId id="2147483812" r:id="rId74"/>
    <p:sldMasterId id="2147483814" r:id="rId75"/>
    <p:sldMasterId id="2147483816" r:id="rId76"/>
    <p:sldMasterId id="2147483818" r:id="rId77"/>
    <p:sldMasterId id="2147483820" r:id="rId78"/>
    <p:sldMasterId id="2147483822" r:id="rId79"/>
    <p:sldMasterId id="2147483824" r:id="rId80"/>
    <p:sldMasterId id="2147483826" r:id="rId81"/>
    <p:sldMasterId id="2147483828" r:id="rId82"/>
    <p:sldMasterId id="2147483830" r:id="rId83"/>
    <p:sldMasterId id="2147483832" r:id="rId84"/>
    <p:sldMasterId id="2147483834" r:id="rId85"/>
    <p:sldMasterId id="2147483836" r:id="rId86"/>
    <p:sldMasterId id="2147483838" r:id="rId87"/>
    <p:sldMasterId id="2147483840" r:id="rId88"/>
    <p:sldMasterId id="2147483842" r:id="rId89"/>
    <p:sldMasterId id="2147483844" r:id="rId90"/>
    <p:sldMasterId id="2147483846" r:id="rId91"/>
  </p:sldMasterIdLst>
  <p:notesMasterIdLst>
    <p:notesMasterId r:id="rId99"/>
  </p:notesMasterIdLst>
  <p:sldIdLst>
    <p:sldId id="257" r:id="rId92"/>
    <p:sldId id="258" r:id="rId93"/>
    <p:sldId id="259" r:id="rId94"/>
    <p:sldId id="260" r:id="rId95"/>
    <p:sldId id="261" r:id="rId96"/>
    <p:sldId id="262" r:id="rId97"/>
    <p:sldId id="263" r:id="rId98"/>
    <p:sldId id="264" r:id="rId100"/>
    <p:sldId id="265" r:id="rId101"/>
    <p:sldId id="266" r:id="rId102"/>
    <p:sldId id="267" r:id="rId103"/>
    <p:sldId id="268" r:id="rId104"/>
    <p:sldId id="269" r:id="rId105"/>
    <p:sldId id="270" r:id="rId106"/>
    <p:sldId id="271" r:id="rId107"/>
    <p:sldId id="272" r:id="rId108"/>
    <p:sldId id="273" r:id="rId109"/>
    <p:sldId id="274" r:id="rId110"/>
    <p:sldId id="275" r:id="rId111"/>
    <p:sldId id="276" r:id="rId112"/>
    <p:sldId id="277" r:id="rId113"/>
    <p:sldId id="278" r:id="rId114"/>
    <p:sldId id="279" r:id="rId115"/>
    <p:sldId id="280" r:id="rId116"/>
    <p:sldId id="281" r:id="rId117"/>
    <p:sldId id="282" r:id="rId118"/>
    <p:sldId id="283" r:id="rId119"/>
    <p:sldId id="284" r:id="rId120"/>
    <p:sldId id="285" r:id="rId121"/>
    <p:sldId id="286" r:id="rId122"/>
    <p:sldId id="287" r:id="rId123"/>
    <p:sldId id="288" r:id="rId124"/>
    <p:sldId id="289" r:id="rId125"/>
    <p:sldId id="290" r:id="rId126"/>
    <p:sldId id="291" r:id="rId127"/>
    <p:sldId id="292" r:id="rId128"/>
    <p:sldId id="293" r:id="rId129"/>
    <p:sldId id="294" r:id="rId130"/>
    <p:sldId id="295" r:id="rId131"/>
    <p:sldId id="296" r:id="rId132"/>
    <p:sldId id="297" r:id="rId133"/>
    <p:sldId id="298" r:id="rId134"/>
    <p:sldId id="299" r:id="rId135"/>
    <p:sldId id="300" r:id="rId136"/>
    <p:sldId id="301" r:id="rId137"/>
    <p:sldId id="302" r:id="rId138"/>
    <p:sldId id="303" r:id="rId139"/>
    <p:sldId id="304" r:id="rId140"/>
    <p:sldId id="305" r:id="rId141"/>
    <p:sldId id="306" r:id="rId142"/>
    <p:sldId id="307" r:id="rId143"/>
    <p:sldId id="308" r:id="rId144"/>
    <p:sldId id="309" r:id="rId145"/>
    <p:sldId id="310" r:id="rId146"/>
    <p:sldId id="311" r:id="rId147"/>
    <p:sldId id="312" r:id="rId148"/>
    <p:sldId id="313" r:id="rId149"/>
    <p:sldId id="314" r:id="rId150"/>
    <p:sldId id="315" r:id="rId151"/>
    <p:sldId id="316" r:id="rId152"/>
    <p:sldId id="317" r:id="rId153"/>
    <p:sldId id="318" r:id="rId154"/>
    <p:sldId id="319" r:id="rId155"/>
    <p:sldId id="320" r:id="rId156"/>
    <p:sldId id="321" r:id="rId157"/>
    <p:sldId id="322" r:id="rId158"/>
    <p:sldId id="323" r:id="rId159"/>
    <p:sldId id="324" r:id="rId160"/>
    <p:sldId id="325" r:id="rId161"/>
    <p:sldId id="326" r:id="rId162"/>
    <p:sldId id="327" r:id="rId163"/>
    <p:sldId id="328" r:id="rId164"/>
    <p:sldId id="329" r:id="rId165"/>
    <p:sldId id="330" r:id="rId166"/>
    <p:sldId id="331" r:id="rId167"/>
    <p:sldId id="332" r:id="rId168"/>
    <p:sldId id="333" r:id="rId169"/>
    <p:sldId id="334" r:id="rId170"/>
    <p:sldId id="335" r:id="rId171"/>
    <p:sldId id="336" r:id="rId172"/>
    <p:sldId id="337" r:id="rId173"/>
    <p:sldId id="338" r:id="rId174"/>
    <p:sldId id="339" r:id="rId175"/>
    <p:sldId id="340" r:id="rId176"/>
    <p:sldId id="341" r:id="rId177"/>
    <p:sldId id="342" r:id="rId178"/>
    <p:sldId id="343" r:id="rId179"/>
    <p:sldId id="344" r:id="rId180"/>
    <p:sldId id="345" r:id="rId181"/>
    <p:sldId id="346" r:id="rId182"/>
    <p:sldId id="347" r:id="rId183"/>
    <p:sldId id="348" r:id="rId184"/>
    <p:sldId id="349" r:id="rId185"/>
    <p:sldId id="350" r:id="rId186"/>
    <p:sldId id="351" r:id="rId187"/>
    <p:sldId id="352" r:id="rId188"/>
    <p:sldId id="353" r:id="rId189"/>
    <p:sldId id="354" r:id="rId190"/>
    <p:sldId id="355" r:id="rId191"/>
    <p:sldId id="356" r:id="rId192"/>
    <p:sldId id="357" r:id="rId193"/>
    <p:sldId id="358" r:id="rId194"/>
    <p:sldId id="359" r:id="rId195"/>
    <p:sldId id="360" r:id="rId196"/>
    <p:sldId id="361" r:id="rId197"/>
    <p:sldId id="362" r:id="rId198"/>
    <p:sldId id="363" r:id="rId199"/>
    <p:sldId id="364" r:id="rId200"/>
    <p:sldId id="365" r:id="rId201"/>
    <p:sldId id="366" r:id="rId202"/>
    <p:sldId id="367" r:id="rId203"/>
  </p:sldIdLst>
  <p:sldSz cx="12192000" cy="6858000"/>
  <p:notesSz cx="6858000" cy="9144000"/>
  <p:custDataLst>
    <p:tags r:id="rId20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notesMaster" Target="notesMasters/notesMaster1.xml"/><Relationship Id="rId98" Type="http://schemas.openxmlformats.org/officeDocument/2006/relationships/slide" Target="slides/slide7.xml"/><Relationship Id="rId97" Type="http://schemas.openxmlformats.org/officeDocument/2006/relationships/slide" Target="slides/slide6.xml"/><Relationship Id="rId96" Type="http://schemas.openxmlformats.org/officeDocument/2006/relationships/slide" Target="slides/slide5.xml"/><Relationship Id="rId95" Type="http://schemas.openxmlformats.org/officeDocument/2006/relationships/slide" Target="slides/slide4.xml"/><Relationship Id="rId94" Type="http://schemas.openxmlformats.org/officeDocument/2006/relationships/slide" Target="slides/slide3.xml"/><Relationship Id="rId93" Type="http://schemas.openxmlformats.org/officeDocument/2006/relationships/slide" Target="slides/slide2.xml"/><Relationship Id="rId92" Type="http://schemas.openxmlformats.org/officeDocument/2006/relationships/slide" Target="slides/slide1.xml"/><Relationship Id="rId91" Type="http://schemas.openxmlformats.org/officeDocument/2006/relationships/slideMaster" Target="slideMasters/slideMaster90.xml"/><Relationship Id="rId90" Type="http://schemas.openxmlformats.org/officeDocument/2006/relationships/slideMaster" Target="slideMasters/slideMaster89.xml"/><Relationship Id="rId9" Type="http://schemas.openxmlformats.org/officeDocument/2006/relationships/slideMaster" Target="slideMasters/slideMaster8.xml"/><Relationship Id="rId89" Type="http://schemas.openxmlformats.org/officeDocument/2006/relationships/slideMaster" Target="slideMasters/slideMaster88.xml"/><Relationship Id="rId88" Type="http://schemas.openxmlformats.org/officeDocument/2006/relationships/slideMaster" Target="slideMasters/slideMaster87.xml"/><Relationship Id="rId87" Type="http://schemas.openxmlformats.org/officeDocument/2006/relationships/slideMaster" Target="slideMasters/slideMaster86.xml"/><Relationship Id="rId86" Type="http://schemas.openxmlformats.org/officeDocument/2006/relationships/slideMaster" Target="slideMasters/slideMaster85.xml"/><Relationship Id="rId85" Type="http://schemas.openxmlformats.org/officeDocument/2006/relationships/slideMaster" Target="slideMasters/slideMaster84.xml"/><Relationship Id="rId84" Type="http://schemas.openxmlformats.org/officeDocument/2006/relationships/slideMaster" Target="slideMasters/slideMaster83.xml"/><Relationship Id="rId83" Type="http://schemas.openxmlformats.org/officeDocument/2006/relationships/slideMaster" Target="slideMasters/slideMaster82.xml"/><Relationship Id="rId82" Type="http://schemas.openxmlformats.org/officeDocument/2006/relationships/slideMaster" Target="slideMasters/slideMaster81.xml"/><Relationship Id="rId81" Type="http://schemas.openxmlformats.org/officeDocument/2006/relationships/slideMaster" Target="slideMasters/slideMaster80.xml"/><Relationship Id="rId80" Type="http://schemas.openxmlformats.org/officeDocument/2006/relationships/slideMaster" Target="slideMasters/slideMaster79.xml"/><Relationship Id="rId8" Type="http://schemas.openxmlformats.org/officeDocument/2006/relationships/slideMaster" Target="slideMasters/slideMaster7.xml"/><Relationship Id="rId79" Type="http://schemas.openxmlformats.org/officeDocument/2006/relationships/slideMaster" Target="slideMasters/slideMaster78.xml"/><Relationship Id="rId78" Type="http://schemas.openxmlformats.org/officeDocument/2006/relationships/slideMaster" Target="slideMasters/slideMaster77.xml"/><Relationship Id="rId77" Type="http://schemas.openxmlformats.org/officeDocument/2006/relationships/slideMaster" Target="slideMasters/slideMaster76.xml"/><Relationship Id="rId76" Type="http://schemas.openxmlformats.org/officeDocument/2006/relationships/slideMaster" Target="slideMasters/slideMaster75.xml"/><Relationship Id="rId75" Type="http://schemas.openxmlformats.org/officeDocument/2006/relationships/slideMaster" Target="slideMasters/slideMaster74.xml"/><Relationship Id="rId74" Type="http://schemas.openxmlformats.org/officeDocument/2006/relationships/slideMaster" Target="slideMasters/slideMaster73.xml"/><Relationship Id="rId73" Type="http://schemas.openxmlformats.org/officeDocument/2006/relationships/slideMaster" Target="slideMasters/slideMaster72.xml"/><Relationship Id="rId72" Type="http://schemas.openxmlformats.org/officeDocument/2006/relationships/slideMaster" Target="slideMasters/slideMaster71.xml"/><Relationship Id="rId71" Type="http://schemas.openxmlformats.org/officeDocument/2006/relationships/slideMaster" Target="slideMasters/slideMaster70.xml"/><Relationship Id="rId70" Type="http://schemas.openxmlformats.org/officeDocument/2006/relationships/slideMaster" Target="slideMasters/slideMaster69.xml"/><Relationship Id="rId7" Type="http://schemas.openxmlformats.org/officeDocument/2006/relationships/slideMaster" Target="slideMasters/slideMaster6.xml"/><Relationship Id="rId69" Type="http://schemas.openxmlformats.org/officeDocument/2006/relationships/slideMaster" Target="slideMasters/slideMaster68.xml"/><Relationship Id="rId68" Type="http://schemas.openxmlformats.org/officeDocument/2006/relationships/slideMaster" Target="slideMasters/slideMaster67.xml"/><Relationship Id="rId67" Type="http://schemas.openxmlformats.org/officeDocument/2006/relationships/slideMaster" Target="slideMasters/slideMaster66.xml"/><Relationship Id="rId66" Type="http://schemas.openxmlformats.org/officeDocument/2006/relationships/slideMaster" Target="slideMasters/slideMaster65.xml"/><Relationship Id="rId65" Type="http://schemas.openxmlformats.org/officeDocument/2006/relationships/slideMaster" Target="slideMasters/slideMaster64.xml"/><Relationship Id="rId64" Type="http://schemas.openxmlformats.org/officeDocument/2006/relationships/slideMaster" Target="slideMasters/slideMaster63.xml"/><Relationship Id="rId63" Type="http://schemas.openxmlformats.org/officeDocument/2006/relationships/slideMaster" Target="slideMasters/slideMaster62.xml"/><Relationship Id="rId62" Type="http://schemas.openxmlformats.org/officeDocument/2006/relationships/slideMaster" Target="slideMasters/slideMaster61.xml"/><Relationship Id="rId61" Type="http://schemas.openxmlformats.org/officeDocument/2006/relationships/slideMaster" Target="slideMasters/slideMaster60.xml"/><Relationship Id="rId60" Type="http://schemas.openxmlformats.org/officeDocument/2006/relationships/slideMaster" Target="slideMasters/slideMaster59.xml"/><Relationship Id="rId6" Type="http://schemas.openxmlformats.org/officeDocument/2006/relationships/slideMaster" Target="slideMasters/slideMaster5.xml"/><Relationship Id="rId59" Type="http://schemas.openxmlformats.org/officeDocument/2006/relationships/slideMaster" Target="slideMasters/slideMaster58.xml"/><Relationship Id="rId58" Type="http://schemas.openxmlformats.org/officeDocument/2006/relationships/slideMaster" Target="slideMasters/slideMaster57.xml"/><Relationship Id="rId57" Type="http://schemas.openxmlformats.org/officeDocument/2006/relationships/slideMaster" Target="slideMasters/slideMaster56.xml"/><Relationship Id="rId56" Type="http://schemas.openxmlformats.org/officeDocument/2006/relationships/slideMaster" Target="slideMasters/slideMaster55.xml"/><Relationship Id="rId55" Type="http://schemas.openxmlformats.org/officeDocument/2006/relationships/slideMaster" Target="slideMasters/slideMaster54.xml"/><Relationship Id="rId54" Type="http://schemas.openxmlformats.org/officeDocument/2006/relationships/slideMaster" Target="slideMasters/slideMaster53.xml"/><Relationship Id="rId53" Type="http://schemas.openxmlformats.org/officeDocument/2006/relationships/slideMaster" Target="slideMasters/slideMaster52.xml"/><Relationship Id="rId52" Type="http://schemas.openxmlformats.org/officeDocument/2006/relationships/slideMaster" Target="slideMasters/slideMaster51.xml"/><Relationship Id="rId51" Type="http://schemas.openxmlformats.org/officeDocument/2006/relationships/slideMaster" Target="slideMasters/slideMaster50.xml"/><Relationship Id="rId50" Type="http://schemas.openxmlformats.org/officeDocument/2006/relationships/slideMaster" Target="slideMasters/slideMaster49.xml"/><Relationship Id="rId5" Type="http://schemas.openxmlformats.org/officeDocument/2006/relationships/slideMaster" Target="slideMasters/slideMaster4.xml"/><Relationship Id="rId49" Type="http://schemas.openxmlformats.org/officeDocument/2006/relationships/slideMaster" Target="slideMasters/slideMaster48.xml"/><Relationship Id="rId48" Type="http://schemas.openxmlformats.org/officeDocument/2006/relationships/slideMaster" Target="slideMasters/slideMaster47.xml"/><Relationship Id="rId47" Type="http://schemas.openxmlformats.org/officeDocument/2006/relationships/slideMaster" Target="slideMasters/slideMaster46.xml"/><Relationship Id="rId46" Type="http://schemas.openxmlformats.org/officeDocument/2006/relationships/slideMaster" Target="slideMasters/slideMaster45.xml"/><Relationship Id="rId45" Type="http://schemas.openxmlformats.org/officeDocument/2006/relationships/slideMaster" Target="slideMasters/slideMaster44.xml"/><Relationship Id="rId44" Type="http://schemas.openxmlformats.org/officeDocument/2006/relationships/slideMaster" Target="slideMasters/slideMaster43.xml"/><Relationship Id="rId43" Type="http://schemas.openxmlformats.org/officeDocument/2006/relationships/slideMaster" Target="slideMasters/slideMaster42.xml"/><Relationship Id="rId42" Type="http://schemas.openxmlformats.org/officeDocument/2006/relationships/slideMaster" Target="slideMasters/slideMaster41.xml"/><Relationship Id="rId41" Type="http://schemas.openxmlformats.org/officeDocument/2006/relationships/slideMaster" Target="slideMasters/slideMaster40.xml"/><Relationship Id="rId40" Type="http://schemas.openxmlformats.org/officeDocument/2006/relationships/slideMaster" Target="slideMasters/slideMaster39.xml"/><Relationship Id="rId4" Type="http://schemas.openxmlformats.org/officeDocument/2006/relationships/slideMaster" Target="slideMasters/slideMaster3.xml"/><Relationship Id="rId39" Type="http://schemas.openxmlformats.org/officeDocument/2006/relationships/slideMaster" Target="slideMasters/slideMaster38.xml"/><Relationship Id="rId38" Type="http://schemas.openxmlformats.org/officeDocument/2006/relationships/slideMaster" Target="slideMasters/slideMaster37.xml"/><Relationship Id="rId37" Type="http://schemas.openxmlformats.org/officeDocument/2006/relationships/slideMaster" Target="slideMasters/slideMaster36.xml"/><Relationship Id="rId36" Type="http://schemas.openxmlformats.org/officeDocument/2006/relationships/slideMaster" Target="slideMasters/slideMaster35.xml"/><Relationship Id="rId35" Type="http://schemas.openxmlformats.org/officeDocument/2006/relationships/slideMaster" Target="slideMasters/slideMaster34.xml"/><Relationship Id="rId34" Type="http://schemas.openxmlformats.org/officeDocument/2006/relationships/slideMaster" Target="slideMasters/slideMaster33.xml"/><Relationship Id="rId33" Type="http://schemas.openxmlformats.org/officeDocument/2006/relationships/slideMaster" Target="slideMasters/slideMaster32.xml"/><Relationship Id="rId32" Type="http://schemas.openxmlformats.org/officeDocument/2006/relationships/slideMaster" Target="slideMasters/slideMaster31.xml"/><Relationship Id="rId31" Type="http://schemas.openxmlformats.org/officeDocument/2006/relationships/slideMaster" Target="slideMasters/slideMaster30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9" Type="http://schemas.openxmlformats.org/officeDocument/2006/relationships/tags" Target="tags/tag3898.xml"/><Relationship Id="rId208" Type="http://schemas.openxmlformats.org/officeDocument/2006/relationships/customXml" Target="../customXml/item1.xml"/><Relationship Id="rId207" Type="http://schemas.openxmlformats.org/officeDocument/2006/relationships/customXmlProps" Target="../customXml/itemProps3897.xml"/><Relationship Id="rId206" Type="http://schemas.openxmlformats.org/officeDocument/2006/relationships/tableStyles" Target="tableStyles.xml"/><Relationship Id="rId205" Type="http://schemas.openxmlformats.org/officeDocument/2006/relationships/viewProps" Target="viewProps.xml"/><Relationship Id="rId204" Type="http://schemas.openxmlformats.org/officeDocument/2006/relationships/presProps" Target="presProps.xml"/><Relationship Id="rId203" Type="http://schemas.openxmlformats.org/officeDocument/2006/relationships/slide" Target="slides/slide111.xml"/><Relationship Id="rId202" Type="http://schemas.openxmlformats.org/officeDocument/2006/relationships/slide" Target="slides/slide110.xml"/><Relationship Id="rId201" Type="http://schemas.openxmlformats.org/officeDocument/2006/relationships/slide" Target="slides/slide109.xml"/><Relationship Id="rId200" Type="http://schemas.openxmlformats.org/officeDocument/2006/relationships/slide" Target="slides/slide108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9" Type="http://schemas.openxmlformats.org/officeDocument/2006/relationships/slide" Target="slides/slide107.xml"/><Relationship Id="rId198" Type="http://schemas.openxmlformats.org/officeDocument/2006/relationships/slide" Target="slides/slide106.xml"/><Relationship Id="rId197" Type="http://schemas.openxmlformats.org/officeDocument/2006/relationships/slide" Target="slides/slide105.xml"/><Relationship Id="rId196" Type="http://schemas.openxmlformats.org/officeDocument/2006/relationships/slide" Target="slides/slide104.xml"/><Relationship Id="rId195" Type="http://schemas.openxmlformats.org/officeDocument/2006/relationships/slide" Target="slides/slide103.xml"/><Relationship Id="rId194" Type="http://schemas.openxmlformats.org/officeDocument/2006/relationships/slide" Target="slides/slide102.xml"/><Relationship Id="rId193" Type="http://schemas.openxmlformats.org/officeDocument/2006/relationships/slide" Target="slides/slide101.xml"/><Relationship Id="rId192" Type="http://schemas.openxmlformats.org/officeDocument/2006/relationships/slide" Target="slides/slide100.xml"/><Relationship Id="rId191" Type="http://schemas.openxmlformats.org/officeDocument/2006/relationships/slide" Target="slides/slide99.xml"/><Relationship Id="rId190" Type="http://schemas.openxmlformats.org/officeDocument/2006/relationships/slide" Target="slides/slide98.xml"/><Relationship Id="rId19" Type="http://schemas.openxmlformats.org/officeDocument/2006/relationships/slideMaster" Target="slideMasters/slideMaster18.xml"/><Relationship Id="rId189" Type="http://schemas.openxmlformats.org/officeDocument/2006/relationships/slide" Target="slides/slide97.xml"/><Relationship Id="rId188" Type="http://schemas.openxmlformats.org/officeDocument/2006/relationships/slide" Target="slides/slide96.xml"/><Relationship Id="rId187" Type="http://schemas.openxmlformats.org/officeDocument/2006/relationships/slide" Target="slides/slide95.xml"/><Relationship Id="rId186" Type="http://schemas.openxmlformats.org/officeDocument/2006/relationships/slide" Target="slides/slide94.xml"/><Relationship Id="rId185" Type="http://schemas.openxmlformats.org/officeDocument/2006/relationships/slide" Target="slides/slide93.xml"/><Relationship Id="rId184" Type="http://schemas.openxmlformats.org/officeDocument/2006/relationships/slide" Target="slides/slide92.xml"/><Relationship Id="rId183" Type="http://schemas.openxmlformats.org/officeDocument/2006/relationships/slide" Target="slides/slide91.xml"/><Relationship Id="rId182" Type="http://schemas.openxmlformats.org/officeDocument/2006/relationships/slide" Target="slides/slide90.xml"/><Relationship Id="rId181" Type="http://schemas.openxmlformats.org/officeDocument/2006/relationships/slide" Target="slides/slide89.xml"/><Relationship Id="rId180" Type="http://schemas.openxmlformats.org/officeDocument/2006/relationships/slide" Target="slides/slide88.xml"/><Relationship Id="rId18" Type="http://schemas.openxmlformats.org/officeDocument/2006/relationships/slideMaster" Target="slideMasters/slideMaster17.xml"/><Relationship Id="rId179" Type="http://schemas.openxmlformats.org/officeDocument/2006/relationships/slide" Target="slides/slide87.xml"/><Relationship Id="rId178" Type="http://schemas.openxmlformats.org/officeDocument/2006/relationships/slide" Target="slides/slide86.xml"/><Relationship Id="rId177" Type="http://schemas.openxmlformats.org/officeDocument/2006/relationships/slide" Target="slides/slide85.xml"/><Relationship Id="rId176" Type="http://schemas.openxmlformats.org/officeDocument/2006/relationships/slide" Target="slides/slide84.xml"/><Relationship Id="rId175" Type="http://schemas.openxmlformats.org/officeDocument/2006/relationships/slide" Target="slides/slide83.xml"/><Relationship Id="rId174" Type="http://schemas.openxmlformats.org/officeDocument/2006/relationships/slide" Target="slides/slide82.xml"/><Relationship Id="rId173" Type="http://schemas.openxmlformats.org/officeDocument/2006/relationships/slide" Target="slides/slide81.xml"/><Relationship Id="rId172" Type="http://schemas.openxmlformats.org/officeDocument/2006/relationships/slide" Target="slides/slide80.xml"/><Relationship Id="rId171" Type="http://schemas.openxmlformats.org/officeDocument/2006/relationships/slide" Target="slides/slide79.xml"/><Relationship Id="rId170" Type="http://schemas.openxmlformats.org/officeDocument/2006/relationships/slide" Target="slides/slide78.xml"/><Relationship Id="rId17" Type="http://schemas.openxmlformats.org/officeDocument/2006/relationships/slideMaster" Target="slideMasters/slideMaster16.xml"/><Relationship Id="rId169" Type="http://schemas.openxmlformats.org/officeDocument/2006/relationships/slide" Target="slides/slide77.xml"/><Relationship Id="rId168" Type="http://schemas.openxmlformats.org/officeDocument/2006/relationships/slide" Target="slides/slide76.xml"/><Relationship Id="rId167" Type="http://schemas.openxmlformats.org/officeDocument/2006/relationships/slide" Target="slides/slide75.xml"/><Relationship Id="rId166" Type="http://schemas.openxmlformats.org/officeDocument/2006/relationships/slide" Target="slides/slide74.xml"/><Relationship Id="rId165" Type="http://schemas.openxmlformats.org/officeDocument/2006/relationships/slide" Target="slides/slide73.xml"/><Relationship Id="rId164" Type="http://schemas.openxmlformats.org/officeDocument/2006/relationships/slide" Target="slides/slide72.xml"/><Relationship Id="rId163" Type="http://schemas.openxmlformats.org/officeDocument/2006/relationships/slide" Target="slides/slide71.xml"/><Relationship Id="rId162" Type="http://schemas.openxmlformats.org/officeDocument/2006/relationships/slide" Target="slides/slide70.xml"/><Relationship Id="rId161" Type="http://schemas.openxmlformats.org/officeDocument/2006/relationships/slide" Target="slides/slide69.xml"/><Relationship Id="rId160" Type="http://schemas.openxmlformats.org/officeDocument/2006/relationships/slide" Target="slides/slide68.xml"/><Relationship Id="rId16" Type="http://schemas.openxmlformats.org/officeDocument/2006/relationships/slideMaster" Target="slideMasters/slideMaster15.xml"/><Relationship Id="rId159" Type="http://schemas.openxmlformats.org/officeDocument/2006/relationships/slide" Target="slides/slide67.xml"/><Relationship Id="rId158" Type="http://schemas.openxmlformats.org/officeDocument/2006/relationships/slide" Target="slides/slide66.xml"/><Relationship Id="rId157" Type="http://schemas.openxmlformats.org/officeDocument/2006/relationships/slide" Target="slides/slide65.xml"/><Relationship Id="rId156" Type="http://schemas.openxmlformats.org/officeDocument/2006/relationships/slide" Target="slides/slide64.xml"/><Relationship Id="rId155" Type="http://schemas.openxmlformats.org/officeDocument/2006/relationships/slide" Target="slides/slide63.xml"/><Relationship Id="rId154" Type="http://schemas.openxmlformats.org/officeDocument/2006/relationships/slide" Target="slides/slide62.xml"/><Relationship Id="rId153" Type="http://schemas.openxmlformats.org/officeDocument/2006/relationships/slide" Target="slides/slide61.xml"/><Relationship Id="rId152" Type="http://schemas.openxmlformats.org/officeDocument/2006/relationships/slide" Target="slides/slide60.xml"/><Relationship Id="rId151" Type="http://schemas.openxmlformats.org/officeDocument/2006/relationships/slide" Target="slides/slide59.xml"/><Relationship Id="rId150" Type="http://schemas.openxmlformats.org/officeDocument/2006/relationships/slide" Target="slides/slide58.xml"/><Relationship Id="rId15" Type="http://schemas.openxmlformats.org/officeDocument/2006/relationships/slideMaster" Target="slideMasters/slideMaster14.xml"/><Relationship Id="rId149" Type="http://schemas.openxmlformats.org/officeDocument/2006/relationships/slide" Target="slides/slide57.xml"/><Relationship Id="rId148" Type="http://schemas.openxmlformats.org/officeDocument/2006/relationships/slide" Target="slides/slide56.xml"/><Relationship Id="rId147" Type="http://schemas.openxmlformats.org/officeDocument/2006/relationships/slide" Target="slides/slide55.xml"/><Relationship Id="rId146" Type="http://schemas.openxmlformats.org/officeDocument/2006/relationships/slide" Target="slides/slide54.xml"/><Relationship Id="rId145" Type="http://schemas.openxmlformats.org/officeDocument/2006/relationships/slide" Target="slides/slide53.xml"/><Relationship Id="rId144" Type="http://schemas.openxmlformats.org/officeDocument/2006/relationships/slide" Target="slides/slide52.xml"/><Relationship Id="rId143" Type="http://schemas.openxmlformats.org/officeDocument/2006/relationships/slide" Target="slides/slide51.xml"/><Relationship Id="rId142" Type="http://schemas.openxmlformats.org/officeDocument/2006/relationships/slide" Target="slides/slide50.xml"/><Relationship Id="rId141" Type="http://schemas.openxmlformats.org/officeDocument/2006/relationships/slide" Target="slides/slide49.xml"/><Relationship Id="rId140" Type="http://schemas.openxmlformats.org/officeDocument/2006/relationships/slide" Target="slides/slide48.xml"/><Relationship Id="rId14" Type="http://schemas.openxmlformats.org/officeDocument/2006/relationships/slideMaster" Target="slideMasters/slideMaster13.xml"/><Relationship Id="rId139" Type="http://schemas.openxmlformats.org/officeDocument/2006/relationships/slide" Target="slides/slide47.xml"/><Relationship Id="rId138" Type="http://schemas.openxmlformats.org/officeDocument/2006/relationships/slide" Target="slides/slide46.xml"/><Relationship Id="rId137" Type="http://schemas.openxmlformats.org/officeDocument/2006/relationships/slide" Target="slides/slide45.xml"/><Relationship Id="rId136" Type="http://schemas.openxmlformats.org/officeDocument/2006/relationships/slide" Target="slides/slide44.xml"/><Relationship Id="rId135" Type="http://schemas.openxmlformats.org/officeDocument/2006/relationships/slide" Target="slides/slide43.xml"/><Relationship Id="rId134" Type="http://schemas.openxmlformats.org/officeDocument/2006/relationships/slide" Target="slides/slide42.xml"/><Relationship Id="rId133" Type="http://schemas.openxmlformats.org/officeDocument/2006/relationships/slide" Target="slides/slide41.xml"/><Relationship Id="rId132" Type="http://schemas.openxmlformats.org/officeDocument/2006/relationships/slide" Target="slides/slide40.xml"/><Relationship Id="rId131" Type="http://schemas.openxmlformats.org/officeDocument/2006/relationships/slide" Target="slides/slide39.xml"/><Relationship Id="rId130" Type="http://schemas.openxmlformats.org/officeDocument/2006/relationships/slide" Target="slides/slide38.xml"/><Relationship Id="rId13" Type="http://schemas.openxmlformats.org/officeDocument/2006/relationships/slideMaster" Target="slideMasters/slideMaster12.xml"/><Relationship Id="rId129" Type="http://schemas.openxmlformats.org/officeDocument/2006/relationships/slide" Target="slides/slide37.xml"/><Relationship Id="rId128" Type="http://schemas.openxmlformats.org/officeDocument/2006/relationships/slide" Target="slides/slide36.xml"/><Relationship Id="rId127" Type="http://schemas.openxmlformats.org/officeDocument/2006/relationships/slide" Target="slides/slide35.xml"/><Relationship Id="rId126" Type="http://schemas.openxmlformats.org/officeDocument/2006/relationships/slide" Target="slides/slide34.xml"/><Relationship Id="rId125" Type="http://schemas.openxmlformats.org/officeDocument/2006/relationships/slide" Target="slides/slide33.xml"/><Relationship Id="rId124" Type="http://schemas.openxmlformats.org/officeDocument/2006/relationships/slide" Target="slides/slide32.xml"/><Relationship Id="rId123" Type="http://schemas.openxmlformats.org/officeDocument/2006/relationships/slide" Target="slides/slide31.xml"/><Relationship Id="rId122" Type="http://schemas.openxmlformats.org/officeDocument/2006/relationships/slide" Target="slides/slide30.xml"/><Relationship Id="rId121" Type="http://schemas.openxmlformats.org/officeDocument/2006/relationships/slide" Target="slides/slide29.xml"/><Relationship Id="rId120" Type="http://schemas.openxmlformats.org/officeDocument/2006/relationships/slide" Target="slides/slide28.xml"/><Relationship Id="rId12" Type="http://schemas.openxmlformats.org/officeDocument/2006/relationships/slideMaster" Target="slideMasters/slideMaster11.xml"/><Relationship Id="rId119" Type="http://schemas.openxmlformats.org/officeDocument/2006/relationships/slide" Target="slides/slide27.xml"/><Relationship Id="rId118" Type="http://schemas.openxmlformats.org/officeDocument/2006/relationships/slide" Target="slides/slide26.xml"/><Relationship Id="rId117" Type="http://schemas.openxmlformats.org/officeDocument/2006/relationships/slide" Target="slides/slide25.xml"/><Relationship Id="rId116" Type="http://schemas.openxmlformats.org/officeDocument/2006/relationships/slide" Target="slides/slide24.xml"/><Relationship Id="rId115" Type="http://schemas.openxmlformats.org/officeDocument/2006/relationships/slide" Target="slides/slide23.xml"/><Relationship Id="rId114" Type="http://schemas.openxmlformats.org/officeDocument/2006/relationships/slide" Target="slides/slide22.xml"/><Relationship Id="rId113" Type="http://schemas.openxmlformats.org/officeDocument/2006/relationships/slide" Target="slides/slide21.xml"/><Relationship Id="rId112" Type="http://schemas.openxmlformats.org/officeDocument/2006/relationships/slide" Target="slides/slide20.xml"/><Relationship Id="rId111" Type="http://schemas.openxmlformats.org/officeDocument/2006/relationships/slide" Target="slides/slide19.xml"/><Relationship Id="rId110" Type="http://schemas.openxmlformats.org/officeDocument/2006/relationships/slide" Target="slides/slide18.xml"/><Relationship Id="rId11" Type="http://schemas.openxmlformats.org/officeDocument/2006/relationships/slideMaster" Target="slideMasters/slideMaster10.xml"/><Relationship Id="rId109" Type="http://schemas.openxmlformats.org/officeDocument/2006/relationships/slide" Target="slides/slide17.xml"/><Relationship Id="rId108" Type="http://schemas.openxmlformats.org/officeDocument/2006/relationships/slide" Target="slides/slide16.xml"/><Relationship Id="rId107" Type="http://schemas.openxmlformats.org/officeDocument/2006/relationships/slide" Target="slides/slide15.xml"/><Relationship Id="rId106" Type="http://schemas.openxmlformats.org/officeDocument/2006/relationships/slide" Target="slides/slide14.xml"/><Relationship Id="rId105" Type="http://schemas.openxmlformats.org/officeDocument/2006/relationships/slide" Target="slides/slide13.xml"/><Relationship Id="rId104" Type="http://schemas.openxmlformats.org/officeDocument/2006/relationships/slide" Target="slides/slide12.xml"/><Relationship Id="rId103" Type="http://schemas.openxmlformats.org/officeDocument/2006/relationships/slide" Target="slides/slide11.xml"/><Relationship Id="rId102" Type="http://schemas.openxmlformats.org/officeDocument/2006/relationships/slide" Target="slides/slide10.xml"/><Relationship Id="rId101" Type="http://schemas.openxmlformats.org/officeDocument/2006/relationships/slide" Target="slides/slide9.xml"/><Relationship Id="rId100" Type="http://schemas.openxmlformats.org/officeDocument/2006/relationships/slide" Target="slides/slide8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9" Type="http://schemas.openxmlformats.org/officeDocument/2006/relationships/tags" Target="../tags/tag98.xml"/><Relationship Id="rId38" Type="http://schemas.openxmlformats.org/officeDocument/2006/relationships/tags" Target="../tags/tag97.xml"/><Relationship Id="rId37" Type="http://schemas.openxmlformats.org/officeDocument/2006/relationships/tags" Target="../tags/tag96.xml"/><Relationship Id="rId36" Type="http://schemas.openxmlformats.org/officeDocument/2006/relationships/tags" Target="../tags/tag95.xml"/><Relationship Id="rId35" Type="http://schemas.openxmlformats.org/officeDocument/2006/relationships/tags" Target="../tags/tag94.xml"/><Relationship Id="rId34" Type="http://schemas.openxmlformats.org/officeDocument/2006/relationships/tags" Target="../tags/tag93.xml"/><Relationship Id="rId33" Type="http://schemas.openxmlformats.org/officeDocument/2006/relationships/tags" Target="../tags/tag92.xml"/><Relationship Id="rId32" Type="http://schemas.openxmlformats.org/officeDocument/2006/relationships/tags" Target="../tags/tag91.xml"/><Relationship Id="rId31" Type="http://schemas.openxmlformats.org/officeDocument/2006/relationships/tags" Target="../tags/tag90.xml"/><Relationship Id="rId30" Type="http://schemas.openxmlformats.org/officeDocument/2006/relationships/tags" Target="../tags/tag89.xml"/><Relationship Id="rId3" Type="http://schemas.openxmlformats.org/officeDocument/2006/relationships/tags" Target="../tags/tag64.xml"/><Relationship Id="rId29" Type="http://schemas.openxmlformats.org/officeDocument/2006/relationships/tags" Target="../tags/tag88.xml"/><Relationship Id="rId28" Type="http://schemas.openxmlformats.org/officeDocument/2006/relationships/tags" Target="../tags/tag87.xml"/><Relationship Id="rId27" Type="http://schemas.openxmlformats.org/officeDocument/2006/relationships/tags" Target="../tags/tag86.xml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3.xml"/><Relationship Id="rId19" Type="http://schemas.openxmlformats.org/officeDocument/2006/relationships/image" Target="../media/image2.svg"/><Relationship Id="rId18" Type="http://schemas.openxmlformats.org/officeDocument/2006/relationships/image" Target="../media/image1.png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3" Type="http://schemas.openxmlformats.org/officeDocument/2006/relationships/tags" Target="../tags/tag123.xml"/><Relationship Id="rId22" Type="http://schemas.openxmlformats.org/officeDocument/2006/relationships/tags" Target="../tags/tag122.xml"/><Relationship Id="rId21" Type="http://schemas.openxmlformats.org/officeDocument/2006/relationships/tags" Target="../tags/tag121.xml"/><Relationship Id="rId20" Type="http://schemas.openxmlformats.org/officeDocument/2006/relationships/tags" Target="../tags/tag120.xml"/><Relationship Id="rId2" Type="http://schemas.openxmlformats.org/officeDocument/2006/relationships/tags" Target="../tags/tag104.xml"/><Relationship Id="rId19" Type="http://schemas.openxmlformats.org/officeDocument/2006/relationships/tags" Target="../tags/tag119.xml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7" Type="http://schemas.openxmlformats.org/officeDocument/2006/relationships/tags" Target="../tags/tag147.xml"/><Relationship Id="rId26" Type="http://schemas.openxmlformats.org/officeDocument/2006/relationships/tags" Target="../tags/tag146.xml"/><Relationship Id="rId25" Type="http://schemas.openxmlformats.org/officeDocument/2006/relationships/tags" Target="../tags/tag145.xml"/><Relationship Id="rId24" Type="http://schemas.openxmlformats.org/officeDocument/2006/relationships/tags" Target="../tags/tag144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tags" Target="../tags/tag124.xml"/><Relationship Id="rId19" Type="http://schemas.openxmlformats.org/officeDocument/2006/relationships/tags" Target="../tags/tag139.xml"/><Relationship Id="rId18" Type="http://schemas.openxmlformats.org/officeDocument/2006/relationships/tags" Target="../tags/tag138.xml"/><Relationship Id="rId17" Type="http://schemas.openxmlformats.org/officeDocument/2006/relationships/tags" Target="../tags/tag137.xml"/><Relationship Id="rId16" Type="http://schemas.openxmlformats.org/officeDocument/2006/relationships/tags" Target="../tags/tag136.xml"/><Relationship Id="rId15" Type="http://schemas.openxmlformats.org/officeDocument/2006/relationships/tags" Target="../tags/tag135.xml"/><Relationship Id="rId14" Type="http://schemas.openxmlformats.org/officeDocument/2006/relationships/tags" Target="../tags/tag134.xml"/><Relationship Id="rId13" Type="http://schemas.openxmlformats.org/officeDocument/2006/relationships/tags" Target="../tags/tag133.xml"/><Relationship Id="rId12" Type="http://schemas.openxmlformats.org/officeDocument/2006/relationships/tags" Target="../tags/tag13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2" Type="http://schemas.openxmlformats.org/officeDocument/2006/relationships/tags" Target="../tags/tag210.xml"/><Relationship Id="rId41" Type="http://schemas.openxmlformats.org/officeDocument/2006/relationships/tags" Target="../tags/tag209.xml"/><Relationship Id="rId40" Type="http://schemas.openxmlformats.org/officeDocument/2006/relationships/tags" Target="../tags/tag208.xml"/><Relationship Id="rId4" Type="http://schemas.openxmlformats.org/officeDocument/2006/relationships/tags" Target="../tags/tag180.xml"/><Relationship Id="rId39" Type="http://schemas.openxmlformats.org/officeDocument/2006/relationships/tags" Target="../tags/tag207.xml"/><Relationship Id="rId38" Type="http://schemas.openxmlformats.org/officeDocument/2006/relationships/tags" Target="../tags/tag206.xml"/><Relationship Id="rId37" Type="http://schemas.openxmlformats.org/officeDocument/2006/relationships/tags" Target="../tags/tag205.xml"/><Relationship Id="rId36" Type="http://schemas.openxmlformats.org/officeDocument/2006/relationships/tags" Target="../tags/tag204.xml"/><Relationship Id="rId35" Type="http://schemas.openxmlformats.org/officeDocument/2006/relationships/tags" Target="../tags/tag203.xml"/><Relationship Id="rId34" Type="http://schemas.openxmlformats.org/officeDocument/2006/relationships/tags" Target="../tags/tag202.xml"/><Relationship Id="rId33" Type="http://schemas.openxmlformats.org/officeDocument/2006/relationships/tags" Target="../tags/tag201.xml"/><Relationship Id="rId32" Type="http://schemas.openxmlformats.org/officeDocument/2006/relationships/tags" Target="../tags/tag200.xml"/><Relationship Id="rId31" Type="http://schemas.openxmlformats.org/officeDocument/2006/relationships/tags" Target="../tags/tag199.xml"/><Relationship Id="rId30" Type="http://schemas.openxmlformats.org/officeDocument/2006/relationships/tags" Target="../tags/tag198.xml"/><Relationship Id="rId3" Type="http://schemas.openxmlformats.org/officeDocument/2006/relationships/tags" Target="../tags/tag179.xml"/><Relationship Id="rId29" Type="http://schemas.openxmlformats.org/officeDocument/2006/relationships/tags" Target="../tags/tag197.xml"/><Relationship Id="rId28" Type="http://schemas.openxmlformats.org/officeDocument/2006/relationships/tags" Target="../tags/tag196.xml"/><Relationship Id="rId27" Type="http://schemas.openxmlformats.org/officeDocument/2006/relationships/image" Target="../media/image12.svg"/><Relationship Id="rId26" Type="http://schemas.openxmlformats.org/officeDocument/2006/relationships/image" Target="../media/image11.png"/><Relationship Id="rId25" Type="http://schemas.openxmlformats.org/officeDocument/2006/relationships/tags" Target="../tags/tag195.xml"/><Relationship Id="rId24" Type="http://schemas.openxmlformats.org/officeDocument/2006/relationships/tags" Target="../tags/tag194.xml"/><Relationship Id="rId23" Type="http://schemas.openxmlformats.org/officeDocument/2006/relationships/tags" Target="../tags/tag193.xml"/><Relationship Id="rId22" Type="http://schemas.openxmlformats.org/officeDocument/2006/relationships/tags" Target="../tags/tag192.xml"/><Relationship Id="rId21" Type="http://schemas.openxmlformats.org/officeDocument/2006/relationships/tags" Target="../tags/tag191.xml"/><Relationship Id="rId20" Type="http://schemas.openxmlformats.org/officeDocument/2006/relationships/tags" Target="../tags/tag190.xml"/><Relationship Id="rId2" Type="http://schemas.openxmlformats.org/officeDocument/2006/relationships/tags" Target="../tags/tag178.xml"/><Relationship Id="rId19" Type="http://schemas.openxmlformats.org/officeDocument/2006/relationships/tags" Target="../tags/tag189.xml"/><Relationship Id="rId18" Type="http://schemas.openxmlformats.org/officeDocument/2006/relationships/tags" Target="../tags/tag188.xml"/><Relationship Id="rId17" Type="http://schemas.openxmlformats.org/officeDocument/2006/relationships/tags" Target="../tags/tag187.xml"/><Relationship Id="rId16" Type="http://schemas.openxmlformats.org/officeDocument/2006/relationships/tags" Target="../tags/tag186.xml"/><Relationship Id="rId15" Type="http://schemas.openxmlformats.org/officeDocument/2006/relationships/image" Target="../media/image2.svg"/><Relationship Id="rId14" Type="http://schemas.openxmlformats.org/officeDocument/2006/relationships/image" Target="../media/image1.png"/><Relationship Id="rId13" Type="http://schemas.openxmlformats.org/officeDocument/2006/relationships/tags" Target="../tags/tag185.xml"/><Relationship Id="rId12" Type="http://schemas.openxmlformats.org/officeDocument/2006/relationships/tags" Target="../tags/tag184.xml"/><Relationship Id="rId11" Type="http://schemas.openxmlformats.org/officeDocument/2006/relationships/image" Target="../media/image10.sv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tags" Target="../tags/tag224.xml"/><Relationship Id="rId23" Type="http://schemas.openxmlformats.org/officeDocument/2006/relationships/tags" Target="../tags/tag242.xml"/><Relationship Id="rId22" Type="http://schemas.openxmlformats.org/officeDocument/2006/relationships/tags" Target="../tags/tag241.xml"/><Relationship Id="rId21" Type="http://schemas.openxmlformats.org/officeDocument/2006/relationships/tags" Target="../tags/tag240.xml"/><Relationship Id="rId20" Type="http://schemas.openxmlformats.org/officeDocument/2006/relationships/tags" Target="../tags/tag239.xml"/><Relationship Id="rId2" Type="http://schemas.openxmlformats.org/officeDocument/2006/relationships/tags" Target="../tags/tag223.xml"/><Relationship Id="rId19" Type="http://schemas.openxmlformats.org/officeDocument/2006/relationships/tags" Target="../tags/tag238.xml"/><Relationship Id="rId18" Type="http://schemas.openxmlformats.org/officeDocument/2006/relationships/tags" Target="../tags/tag237.xml"/><Relationship Id="rId17" Type="http://schemas.openxmlformats.org/officeDocument/2006/relationships/tags" Target="../tags/tag236.xml"/><Relationship Id="rId16" Type="http://schemas.openxmlformats.org/officeDocument/2006/relationships/tags" Target="../tags/tag235.xml"/><Relationship Id="rId15" Type="http://schemas.openxmlformats.org/officeDocument/2006/relationships/tags" Target="../tags/tag234.xml"/><Relationship Id="rId14" Type="http://schemas.openxmlformats.org/officeDocument/2006/relationships/tags" Target="../tags/tag233.xml"/><Relationship Id="rId13" Type="http://schemas.openxmlformats.org/officeDocument/2006/relationships/tags" Target="../tags/tag232.xml"/><Relationship Id="rId12" Type="http://schemas.openxmlformats.org/officeDocument/2006/relationships/tags" Target="../tags/tag231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60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3" Type="http://schemas.openxmlformats.org/officeDocument/2006/relationships/tags" Target="../tags/tag274.xml"/><Relationship Id="rId22" Type="http://schemas.openxmlformats.org/officeDocument/2006/relationships/tags" Target="../tags/tag273.xml"/><Relationship Id="rId21" Type="http://schemas.openxmlformats.org/officeDocument/2006/relationships/tags" Target="../tags/tag272.xml"/><Relationship Id="rId20" Type="http://schemas.openxmlformats.org/officeDocument/2006/relationships/tags" Target="../tags/tag271.xml"/><Relationship Id="rId2" Type="http://schemas.openxmlformats.org/officeDocument/2006/relationships/tags" Target="../tags/tag255.xml"/><Relationship Id="rId19" Type="http://schemas.openxmlformats.org/officeDocument/2006/relationships/tags" Target="../tags/tag270.xml"/><Relationship Id="rId18" Type="http://schemas.openxmlformats.org/officeDocument/2006/relationships/tags" Target="../tags/tag269.xml"/><Relationship Id="rId17" Type="http://schemas.openxmlformats.org/officeDocument/2006/relationships/tags" Target="../tags/tag268.xml"/><Relationship Id="rId16" Type="http://schemas.openxmlformats.org/officeDocument/2006/relationships/tags" Target="../tags/tag267.xml"/><Relationship Id="rId15" Type="http://schemas.openxmlformats.org/officeDocument/2006/relationships/tags" Target="../tags/tag266.xml"/><Relationship Id="rId14" Type="http://schemas.openxmlformats.org/officeDocument/2006/relationships/tags" Target="../tags/tag265.xml"/><Relationship Id="rId13" Type="http://schemas.openxmlformats.org/officeDocument/2006/relationships/tags" Target="../tags/tag264.xml"/><Relationship Id="rId12" Type="http://schemas.openxmlformats.org/officeDocument/2006/relationships/tags" Target="../tags/tag263.xml"/><Relationship Id="rId11" Type="http://schemas.openxmlformats.org/officeDocument/2006/relationships/tags" Target="../tags/tag262.xml"/><Relationship Id="rId10" Type="http://schemas.openxmlformats.org/officeDocument/2006/relationships/tags" Target="../tags/tag261.xm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92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3" Type="http://schemas.openxmlformats.org/officeDocument/2006/relationships/tags" Target="../tags/tag306.xml"/><Relationship Id="rId22" Type="http://schemas.openxmlformats.org/officeDocument/2006/relationships/tags" Target="../tags/tag305.xml"/><Relationship Id="rId21" Type="http://schemas.openxmlformats.org/officeDocument/2006/relationships/tags" Target="../tags/tag304.xml"/><Relationship Id="rId20" Type="http://schemas.openxmlformats.org/officeDocument/2006/relationships/tags" Target="../tags/tag303.xml"/><Relationship Id="rId2" Type="http://schemas.openxmlformats.org/officeDocument/2006/relationships/tags" Target="../tags/tag287.xml"/><Relationship Id="rId19" Type="http://schemas.openxmlformats.org/officeDocument/2006/relationships/tags" Target="../tags/tag302.xml"/><Relationship Id="rId18" Type="http://schemas.openxmlformats.org/officeDocument/2006/relationships/tags" Target="../tags/tag301.xml"/><Relationship Id="rId17" Type="http://schemas.openxmlformats.org/officeDocument/2006/relationships/tags" Target="../tags/tag300.xml"/><Relationship Id="rId16" Type="http://schemas.openxmlformats.org/officeDocument/2006/relationships/tags" Target="../tags/tag299.xml"/><Relationship Id="rId15" Type="http://schemas.openxmlformats.org/officeDocument/2006/relationships/tags" Target="../tags/tag298.xml"/><Relationship Id="rId14" Type="http://schemas.openxmlformats.org/officeDocument/2006/relationships/tags" Target="../tags/tag297.xml"/><Relationship Id="rId13" Type="http://schemas.openxmlformats.org/officeDocument/2006/relationships/tags" Target="../tags/tag296.xml"/><Relationship Id="rId12" Type="http://schemas.openxmlformats.org/officeDocument/2006/relationships/tags" Target="../tags/tag295.xml"/><Relationship Id="rId11" Type="http://schemas.openxmlformats.org/officeDocument/2006/relationships/tags" Target="../tags/tag294.xml"/><Relationship Id="rId10" Type="http://schemas.openxmlformats.org/officeDocument/2006/relationships/tags" Target="../tags/tag293.xml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323.xml"/><Relationship Id="rId5" Type="http://schemas.openxmlformats.org/officeDocument/2006/relationships/tags" Target="../tags/tag322.xml"/><Relationship Id="rId4" Type="http://schemas.openxmlformats.org/officeDocument/2006/relationships/tags" Target="../tags/tag321.xml"/><Relationship Id="rId3" Type="http://schemas.openxmlformats.org/officeDocument/2006/relationships/tags" Target="../tags/tag320.xml"/><Relationship Id="rId23" Type="http://schemas.openxmlformats.org/officeDocument/2006/relationships/tags" Target="../tags/tag338.xml"/><Relationship Id="rId22" Type="http://schemas.openxmlformats.org/officeDocument/2006/relationships/tags" Target="../tags/tag337.xml"/><Relationship Id="rId21" Type="http://schemas.openxmlformats.org/officeDocument/2006/relationships/tags" Target="../tags/tag336.xml"/><Relationship Id="rId20" Type="http://schemas.openxmlformats.org/officeDocument/2006/relationships/tags" Target="../tags/tag335.xml"/><Relationship Id="rId2" Type="http://schemas.openxmlformats.org/officeDocument/2006/relationships/tags" Target="../tags/tag319.xml"/><Relationship Id="rId19" Type="http://schemas.openxmlformats.org/officeDocument/2006/relationships/tags" Target="../tags/tag334.xml"/><Relationship Id="rId18" Type="http://schemas.openxmlformats.org/officeDocument/2006/relationships/tags" Target="../tags/tag333.xml"/><Relationship Id="rId17" Type="http://schemas.openxmlformats.org/officeDocument/2006/relationships/tags" Target="../tags/tag332.xml"/><Relationship Id="rId16" Type="http://schemas.openxmlformats.org/officeDocument/2006/relationships/tags" Target="../tags/tag331.xml"/><Relationship Id="rId15" Type="http://schemas.openxmlformats.org/officeDocument/2006/relationships/tags" Target="../tags/tag330.xml"/><Relationship Id="rId14" Type="http://schemas.openxmlformats.org/officeDocument/2006/relationships/tags" Target="../tags/tag329.xml"/><Relationship Id="rId13" Type="http://schemas.openxmlformats.org/officeDocument/2006/relationships/tags" Target="../tags/tag328.xml"/><Relationship Id="rId12" Type="http://schemas.openxmlformats.org/officeDocument/2006/relationships/tags" Target="../tags/tag327.xml"/><Relationship Id="rId11" Type="http://schemas.openxmlformats.org/officeDocument/2006/relationships/tags" Target="../tags/tag326.xml"/><Relationship Id="rId10" Type="http://schemas.openxmlformats.org/officeDocument/2006/relationships/tags" Target="../tags/tag325.xml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356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355.xml"/><Relationship Id="rId5" Type="http://schemas.openxmlformats.org/officeDocument/2006/relationships/tags" Target="../tags/tag354.xml"/><Relationship Id="rId4" Type="http://schemas.openxmlformats.org/officeDocument/2006/relationships/tags" Target="../tags/tag353.xml"/><Relationship Id="rId3" Type="http://schemas.openxmlformats.org/officeDocument/2006/relationships/tags" Target="../tags/tag352.xml"/><Relationship Id="rId23" Type="http://schemas.openxmlformats.org/officeDocument/2006/relationships/tags" Target="../tags/tag370.xml"/><Relationship Id="rId22" Type="http://schemas.openxmlformats.org/officeDocument/2006/relationships/tags" Target="../tags/tag369.xml"/><Relationship Id="rId21" Type="http://schemas.openxmlformats.org/officeDocument/2006/relationships/tags" Target="../tags/tag368.xml"/><Relationship Id="rId20" Type="http://schemas.openxmlformats.org/officeDocument/2006/relationships/tags" Target="../tags/tag367.xml"/><Relationship Id="rId2" Type="http://schemas.openxmlformats.org/officeDocument/2006/relationships/tags" Target="../tags/tag351.xml"/><Relationship Id="rId19" Type="http://schemas.openxmlformats.org/officeDocument/2006/relationships/tags" Target="../tags/tag366.xml"/><Relationship Id="rId18" Type="http://schemas.openxmlformats.org/officeDocument/2006/relationships/tags" Target="../tags/tag365.xml"/><Relationship Id="rId17" Type="http://schemas.openxmlformats.org/officeDocument/2006/relationships/tags" Target="../tags/tag364.xml"/><Relationship Id="rId16" Type="http://schemas.openxmlformats.org/officeDocument/2006/relationships/tags" Target="../tags/tag363.xml"/><Relationship Id="rId15" Type="http://schemas.openxmlformats.org/officeDocument/2006/relationships/tags" Target="../tags/tag362.xml"/><Relationship Id="rId14" Type="http://schemas.openxmlformats.org/officeDocument/2006/relationships/tags" Target="../tags/tag361.xml"/><Relationship Id="rId13" Type="http://schemas.openxmlformats.org/officeDocument/2006/relationships/tags" Target="../tags/tag360.xml"/><Relationship Id="rId12" Type="http://schemas.openxmlformats.org/officeDocument/2006/relationships/tags" Target="../tags/tag359.xml"/><Relationship Id="rId11" Type="http://schemas.openxmlformats.org/officeDocument/2006/relationships/tags" Target="../tags/tag358.xml"/><Relationship Id="rId10" Type="http://schemas.openxmlformats.org/officeDocument/2006/relationships/tags" Target="../tags/tag357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386.xml"/><Relationship Id="rId4" Type="http://schemas.openxmlformats.org/officeDocument/2006/relationships/tags" Target="../tags/tag385.xml"/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402.xml"/><Relationship Id="rId4" Type="http://schemas.openxmlformats.org/officeDocument/2006/relationships/tags" Target="../tags/tag401.xml"/><Relationship Id="rId3" Type="http://schemas.openxmlformats.org/officeDocument/2006/relationships/tags" Target="../tags/tag400.xml"/><Relationship Id="rId2" Type="http://schemas.openxmlformats.org/officeDocument/2006/relationships/tags" Target="../tags/tag399.xml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3" Type="http://schemas.openxmlformats.org/officeDocument/2006/relationships/tags" Target="../tags/tag416.xml"/><Relationship Id="rId2" Type="http://schemas.openxmlformats.org/officeDocument/2006/relationships/tags" Target="../tags/tag415.xml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434.xml"/><Relationship Id="rId4" Type="http://schemas.openxmlformats.org/officeDocument/2006/relationships/tags" Target="../tags/tag433.xml"/><Relationship Id="rId3" Type="http://schemas.openxmlformats.org/officeDocument/2006/relationships/tags" Target="../tags/tag432.xml"/><Relationship Id="rId2" Type="http://schemas.openxmlformats.org/officeDocument/2006/relationships/tags" Target="../tags/tag431.xml"/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452.xml"/><Relationship Id="rId8" Type="http://schemas.openxmlformats.org/officeDocument/2006/relationships/tags" Target="../tags/tag45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450.xml"/><Relationship Id="rId4" Type="http://schemas.openxmlformats.org/officeDocument/2006/relationships/tags" Target="../tags/tag449.xml"/><Relationship Id="rId3" Type="http://schemas.openxmlformats.org/officeDocument/2006/relationships/tags" Target="../tags/tag448.xml"/><Relationship Id="rId27" Type="http://schemas.openxmlformats.org/officeDocument/2006/relationships/tags" Target="../tags/tag470.xml"/><Relationship Id="rId26" Type="http://schemas.openxmlformats.org/officeDocument/2006/relationships/tags" Target="../tags/tag469.xml"/><Relationship Id="rId25" Type="http://schemas.openxmlformats.org/officeDocument/2006/relationships/tags" Target="../tags/tag468.xml"/><Relationship Id="rId24" Type="http://schemas.openxmlformats.org/officeDocument/2006/relationships/tags" Target="../tags/tag467.xml"/><Relationship Id="rId23" Type="http://schemas.openxmlformats.org/officeDocument/2006/relationships/tags" Target="../tags/tag466.xml"/><Relationship Id="rId22" Type="http://schemas.openxmlformats.org/officeDocument/2006/relationships/tags" Target="../tags/tag465.xml"/><Relationship Id="rId21" Type="http://schemas.openxmlformats.org/officeDocument/2006/relationships/tags" Target="../tags/tag464.xml"/><Relationship Id="rId20" Type="http://schemas.openxmlformats.org/officeDocument/2006/relationships/tags" Target="../tags/tag463.xml"/><Relationship Id="rId2" Type="http://schemas.openxmlformats.org/officeDocument/2006/relationships/tags" Target="../tags/tag447.xml"/><Relationship Id="rId19" Type="http://schemas.openxmlformats.org/officeDocument/2006/relationships/tags" Target="../tags/tag462.xml"/><Relationship Id="rId18" Type="http://schemas.openxmlformats.org/officeDocument/2006/relationships/tags" Target="../tags/tag461.xml"/><Relationship Id="rId17" Type="http://schemas.openxmlformats.org/officeDocument/2006/relationships/tags" Target="../tags/tag460.xml"/><Relationship Id="rId16" Type="http://schemas.openxmlformats.org/officeDocument/2006/relationships/tags" Target="../tags/tag459.xml"/><Relationship Id="rId15" Type="http://schemas.openxmlformats.org/officeDocument/2006/relationships/tags" Target="../tags/tag458.xml"/><Relationship Id="rId14" Type="http://schemas.openxmlformats.org/officeDocument/2006/relationships/tags" Target="../tags/tag457.xml"/><Relationship Id="rId13" Type="http://schemas.openxmlformats.org/officeDocument/2006/relationships/tags" Target="../tags/tag456.xml"/><Relationship Id="rId12" Type="http://schemas.openxmlformats.org/officeDocument/2006/relationships/tags" Target="../tags/tag455.xml"/><Relationship Id="rId11" Type="http://schemas.openxmlformats.org/officeDocument/2006/relationships/tags" Target="../tags/tag454.xml"/><Relationship Id="rId10" Type="http://schemas.openxmlformats.org/officeDocument/2006/relationships/tags" Target="../tags/tag453.xml"/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486.xml"/><Relationship Id="rId4" Type="http://schemas.openxmlformats.org/officeDocument/2006/relationships/tags" Target="../tags/tag485.xml"/><Relationship Id="rId3" Type="http://schemas.openxmlformats.org/officeDocument/2006/relationships/tags" Target="../tags/tag484.xml"/><Relationship Id="rId27" Type="http://schemas.openxmlformats.org/officeDocument/2006/relationships/tags" Target="../tags/tag506.xml"/><Relationship Id="rId26" Type="http://schemas.openxmlformats.org/officeDocument/2006/relationships/tags" Target="../tags/tag505.xml"/><Relationship Id="rId25" Type="http://schemas.openxmlformats.org/officeDocument/2006/relationships/tags" Target="../tags/tag504.xml"/><Relationship Id="rId24" Type="http://schemas.openxmlformats.org/officeDocument/2006/relationships/tags" Target="../tags/tag503.xml"/><Relationship Id="rId23" Type="http://schemas.openxmlformats.org/officeDocument/2006/relationships/tags" Target="../tags/tag502.xml"/><Relationship Id="rId22" Type="http://schemas.openxmlformats.org/officeDocument/2006/relationships/tags" Target="../tags/tag501.xml"/><Relationship Id="rId21" Type="http://schemas.openxmlformats.org/officeDocument/2006/relationships/tags" Target="../tags/tag500.xml"/><Relationship Id="rId20" Type="http://schemas.openxmlformats.org/officeDocument/2006/relationships/tags" Target="../tags/tag499.xml"/><Relationship Id="rId2" Type="http://schemas.openxmlformats.org/officeDocument/2006/relationships/tags" Target="../tags/tag483.xml"/><Relationship Id="rId19" Type="http://schemas.openxmlformats.org/officeDocument/2006/relationships/tags" Target="../tags/tag498.xml"/><Relationship Id="rId18" Type="http://schemas.openxmlformats.org/officeDocument/2006/relationships/tags" Target="../tags/tag497.xml"/><Relationship Id="rId17" Type="http://schemas.openxmlformats.org/officeDocument/2006/relationships/tags" Target="../tags/tag496.xml"/><Relationship Id="rId16" Type="http://schemas.openxmlformats.org/officeDocument/2006/relationships/tags" Target="../tags/tag495.xml"/><Relationship Id="rId15" Type="http://schemas.openxmlformats.org/officeDocument/2006/relationships/tags" Target="../tags/tag494.xml"/><Relationship Id="rId14" Type="http://schemas.openxmlformats.org/officeDocument/2006/relationships/tags" Target="../tags/tag493.xml"/><Relationship Id="rId13" Type="http://schemas.openxmlformats.org/officeDocument/2006/relationships/tags" Target="../tags/tag492.xml"/><Relationship Id="rId12" Type="http://schemas.openxmlformats.org/officeDocument/2006/relationships/tags" Target="../tags/tag491.xml"/><Relationship Id="rId11" Type="http://schemas.openxmlformats.org/officeDocument/2006/relationships/tags" Target="../tags/tag490.xml"/><Relationship Id="rId10" Type="http://schemas.openxmlformats.org/officeDocument/2006/relationships/tags" Target="../tags/tag489.xml"/><Relationship Id="rId1" Type="http://schemas.openxmlformats.org/officeDocument/2006/relationships/slideMaster" Target="../slideMasters/slideMaster1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524.xml"/><Relationship Id="rId8" Type="http://schemas.openxmlformats.org/officeDocument/2006/relationships/tags" Target="../tags/tag523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522.xml"/><Relationship Id="rId4" Type="http://schemas.openxmlformats.org/officeDocument/2006/relationships/tags" Target="../tags/tag521.xml"/><Relationship Id="rId3" Type="http://schemas.openxmlformats.org/officeDocument/2006/relationships/tags" Target="../tags/tag520.xml"/><Relationship Id="rId27" Type="http://schemas.openxmlformats.org/officeDocument/2006/relationships/tags" Target="../tags/tag542.xml"/><Relationship Id="rId26" Type="http://schemas.openxmlformats.org/officeDocument/2006/relationships/tags" Target="../tags/tag541.xml"/><Relationship Id="rId25" Type="http://schemas.openxmlformats.org/officeDocument/2006/relationships/tags" Target="../tags/tag540.xml"/><Relationship Id="rId24" Type="http://schemas.openxmlformats.org/officeDocument/2006/relationships/tags" Target="../tags/tag539.xml"/><Relationship Id="rId23" Type="http://schemas.openxmlformats.org/officeDocument/2006/relationships/tags" Target="../tags/tag538.xml"/><Relationship Id="rId22" Type="http://schemas.openxmlformats.org/officeDocument/2006/relationships/tags" Target="../tags/tag537.xml"/><Relationship Id="rId21" Type="http://schemas.openxmlformats.org/officeDocument/2006/relationships/tags" Target="../tags/tag536.xml"/><Relationship Id="rId20" Type="http://schemas.openxmlformats.org/officeDocument/2006/relationships/tags" Target="../tags/tag535.xml"/><Relationship Id="rId2" Type="http://schemas.openxmlformats.org/officeDocument/2006/relationships/tags" Target="../tags/tag519.xml"/><Relationship Id="rId19" Type="http://schemas.openxmlformats.org/officeDocument/2006/relationships/tags" Target="../tags/tag534.xml"/><Relationship Id="rId18" Type="http://schemas.openxmlformats.org/officeDocument/2006/relationships/tags" Target="../tags/tag533.xml"/><Relationship Id="rId17" Type="http://schemas.openxmlformats.org/officeDocument/2006/relationships/tags" Target="../tags/tag532.xml"/><Relationship Id="rId16" Type="http://schemas.openxmlformats.org/officeDocument/2006/relationships/tags" Target="../tags/tag531.xml"/><Relationship Id="rId15" Type="http://schemas.openxmlformats.org/officeDocument/2006/relationships/tags" Target="../tags/tag530.xml"/><Relationship Id="rId14" Type="http://schemas.openxmlformats.org/officeDocument/2006/relationships/tags" Target="../tags/tag529.xml"/><Relationship Id="rId13" Type="http://schemas.openxmlformats.org/officeDocument/2006/relationships/tags" Target="../tags/tag528.xml"/><Relationship Id="rId12" Type="http://schemas.openxmlformats.org/officeDocument/2006/relationships/tags" Target="../tags/tag527.xml"/><Relationship Id="rId11" Type="http://schemas.openxmlformats.org/officeDocument/2006/relationships/tags" Target="../tags/tag526.xml"/><Relationship Id="rId10" Type="http://schemas.openxmlformats.org/officeDocument/2006/relationships/tags" Target="../tags/tag525.xml"/><Relationship Id="rId1" Type="http://schemas.openxmlformats.org/officeDocument/2006/relationships/slideMaster" Target="../slideMasters/slideMaster14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560.xml"/><Relationship Id="rId8" Type="http://schemas.openxmlformats.org/officeDocument/2006/relationships/tags" Target="../tags/tag55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558.xml"/><Relationship Id="rId4" Type="http://schemas.openxmlformats.org/officeDocument/2006/relationships/tags" Target="../tags/tag557.xml"/><Relationship Id="rId3" Type="http://schemas.openxmlformats.org/officeDocument/2006/relationships/tags" Target="../tags/tag556.xml"/><Relationship Id="rId27" Type="http://schemas.openxmlformats.org/officeDocument/2006/relationships/tags" Target="../tags/tag578.xml"/><Relationship Id="rId26" Type="http://schemas.openxmlformats.org/officeDocument/2006/relationships/tags" Target="../tags/tag577.xml"/><Relationship Id="rId25" Type="http://schemas.openxmlformats.org/officeDocument/2006/relationships/tags" Target="../tags/tag576.xml"/><Relationship Id="rId24" Type="http://schemas.openxmlformats.org/officeDocument/2006/relationships/tags" Target="../tags/tag575.xml"/><Relationship Id="rId23" Type="http://schemas.openxmlformats.org/officeDocument/2006/relationships/tags" Target="../tags/tag574.xml"/><Relationship Id="rId22" Type="http://schemas.openxmlformats.org/officeDocument/2006/relationships/tags" Target="../tags/tag573.xml"/><Relationship Id="rId21" Type="http://schemas.openxmlformats.org/officeDocument/2006/relationships/tags" Target="../tags/tag572.xml"/><Relationship Id="rId20" Type="http://schemas.openxmlformats.org/officeDocument/2006/relationships/tags" Target="../tags/tag571.xml"/><Relationship Id="rId2" Type="http://schemas.openxmlformats.org/officeDocument/2006/relationships/tags" Target="../tags/tag555.xml"/><Relationship Id="rId19" Type="http://schemas.openxmlformats.org/officeDocument/2006/relationships/tags" Target="../tags/tag570.xml"/><Relationship Id="rId18" Type="http://schemas.openxmlformats.org/officeDocument/2006/relationships/tags" Target="../tags/tag569.xml"/><Relationship Id="rId17" Type="http://schemas.openxmlformats.org/officeDocument/2006/relationships/tags" Target="../tags/tag568.xml"/><Relationship Id="rId16" Type="http://schemas.openxmlformats.org/officeDocument/2006/relationships/tags" Target="../tags/tag567.xml"/><Relationship Id="rId15" Type="http://schemas.openxmlformats.org/officeDocument/2006/relationships/tags" Target="../tags/tag566.xml"/><Relationship Id="rId14" Type="http://schemas.openxmlformats.org/officeDocument/2006/relationships/tags" Target="../tags/tag565.xml"/><Relationship Id="rId13" Type="http://schemas.openxmlformats.org/officeDocument/2006/relationships/tags" Target="../tags/tag564.xml"/><Relationship Id="rId12" Type="http://schemas.openxmlformats.org/officeDocument/2006/relationships/tags" Target="../tags/tag563.xml"/><Relationship Id="rId11" Type="http://schemas.openxmlformats.org/officeDocument/2006/relationships/tags" Target="../tags/tag562.xml"/><Relationship Id="rId10" Type="http://schemas.openxmlformats.org/officeDocument/2006/relationships/tags" Target="../tags/tag561.xml"/><Relationship Id="rId1" Type="http://schemas.openxmlformats.org/officeDocument/2006/relationships/slideMaster" Target="../slideMasters/slideMaster15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596.xml"/><Relationship Id="rId8" Type="http://schemas.openxmlformats.org/officeDocument/2006/relationships/tags" Target="../tags/tag59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594.xml"/><Relationship Id="rId4" Type="http://schemas.openxmlformats.org/officeDocument/2006/relationships/tags" Target="../tags/tag593.xml"/><Relationship Id="rId3" Type="http://schemas.openxmlformats.org/officeDocument/2006/relationships/tags" Target="../tags/tag592.xml"/><Relationship Id="rId27" Type="http://schemas.openxmlformats.org/officeDocument/2006/relationships/tags" Target="../tags/tag614.xml"/><Relationship Id="rId26" Type="http://schemas.openxmlformats.org/officeDocument/2006/relationships/tags" Target="../tags/tag613.xml"/><Relationship Id="rId25" Type="http://schemas.openxmlformats.org/officeDocument/2006/relationships/tags" Target="../tags/tag612.xml"/><Relationship Id="rId24" Type="http://schemas.openxmlformats.org/officeDocument/2006/relationships/tags" Target="../tags/tag611.xml"/><Relationship Id="rId23" Type="http://schemas.openxmlformats.org/officeDocument/2006/relationships/tags" Target="../tags/tag610.xml"/><Relationship Id="rId22" Type="http://schemas.openxmlformats.org/officeDocument/2006/relationships/tags" Target="../tags/tag609.xml"/><Relationship Id="rId21" Type="http://schemas.openxmlformats.org/officeDocument/2006/relationships/tags" Target="../tags/tag608.xml"/><Relationship Id="rId20" Type="http://schemas.openxmlformats.org/officeDocument/2006/relationships/tags" Target="../tags/tag607.xml"/><Relationship Id="rId2" Type="http://schemas.openxmlformats.org/officeDocument/2006/relationships/tags" Target="../tags/tag591.xml"/><Relationship Id="rId19" Type="http://schemas.openxmlformats.org/officeDocument/2006/relationships/tags" Target="../tags/tag606.xml"/><Relationship Id="rId18" Type="http://schemas.openxmlformats.org/officeDocument/2006/relationships/tags" Target="../tags/tag605.xml"/><Relationship Id="rId17" Type="http://schemas.openxmlformats.org/officeDocument/2006/relationships/tags" Target="../tags/tag604.xml"/><Relationship Id="rId16" Type="http://schemas.openxmlformats.org/officeDocument/2006/relationships/tags" Target="../tags/tag603.xml"/><Relationship Id="rId15" Type="http://schemas.openxmlformats.org/officeDocument/2006/relationships/tags" Target="../tags/tag602.xml"/><Relationship Id="rId14" Type="http://schemas.openxmlformats.org/officeDocument/2006/relationships/tags" Target="../tags/tag601.xml"/><Relationship Id="rId13" Type="http://schemas.openxmlformats.org/officeDocument/2006/relationships/tags" Target="../tags/tag600.xml"/><Relationship Id="rId12" Type="http://schemas.openxmlformats.org/officeDocument/2006/relationships/tags" Target="../tags/tag599.xml"/><Relationship Id="rId11" Type="http://schemas.openxmlformats.org/officeDocument/2006/relationships/tags" Target="../tags/tag598.xml"/><Relationship Id="rId10" Type="http://schemas.openxmlformats.org/officeDocument/2006/relationships/tags" Target="../tags/tag597.xml"/><Relationship Id="rId1" Type="http://schemas.openxmlformats.org/officeDocument/2006/relationships/slideMaster" Target="../slideMasters/slideMaster16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tags" Target="../tags/tag630.xml"/><Relationship Id="rId4" Type="http://schemas.openxmlformats.org/officeDocument/2006/relationships/tags" Target="../tags/tag629.xml"/><Relationship Id="rId3" Type="http://schemas.openxmlformats.org/officeDocument/2006/relationships/tags" Target="../tags/tag628.xml"/><Relationship Id="rId2" Type="http://schemas.openxmlformats.org/officeDocument/2006/relationships/tags" Target="../tags/tag627.xml"/><Relationship Id="rId1" Type="http://schemas.openxmlformats.org/officeDocument/2006/relationships/slideMaster" Target="../slideMasters/slideMaster17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tags" Target="../tags/tag646.xml"/><Relationship Id="rId4" Type="http://schemas.openxmlformats.org/officeDocument/2006/relationships/tags" Target="../tags/tag645.xml"/><Relationship Id="rId3" Type="http://schemas.openxmlformats.org/officeDocument/2006/relationships/tags" Target="../tags/tag644.xml"/><Relationship Id="rId2" Type="http://schemas.openxmlformats.org/officeDocument/2006/relationships/tags" Target="../tags/tag643.xml"/><Relationship Id="rId1" Type="http://schemas.openxmlformats.org/officeDocument/2006/relationships/slideMaster" Target="../slideMasters/slideMaster18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tags" Target="../tags/tag662.xml"/><Relationship Id="rId4" Type="http://schemas.openxmlformats.org/officeDocument/2006/relationships/tags" Target="../tags/tag661.xml"/><Relationship Id="rId3" Type="http://schemas.openxmlformats.org/officeDocument/2006/relationships/tags" Target="../tags/tag660.xml"/><Relationship Id="rId2" Type="http://schemas.openxmlformats.org/officeDocument/2006/relationships/tags" Target="../tags/tag659.xml"/><Relationship Id="rId1" Type="http://schemas.openxmlformats.org/officeDocument/2006/relationships/slideMaster" Target="../slideMasters/slideMaster19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678.xml"/><Relationship Id="rId4" Type="http://schemas.openxmlformats.org/officeDocument/2006/relationships/tags" Target="../tags/tag677.xml"/><Relationship Id="rId3" Type="http://schemas.openxmlformats.org/officeDocument/2006/relationships/tags" Target="../tags/tag676.xml"/><Relationship Id="rId2" Type="http://schemas.openxmlformats.org/officeDocument/2006/relationships/tags" Target="../tags/tag675.xml"/><Relationship Id="rId1" Type="http://schemas.openxmlformats.org/officeDocument/2006/relationships/slideMaster" Target="../slideMasters/slideMaster20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696.xml"/><Relationship Id="rId8" Type="http://schemas.openxmlformats.org/officeDocument/2006/relationships/tags" Target="../tags/tag69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694.xml"/><Relationship Id="rId4" Type="http://schemas.openxmlformats.org/officeDocument/2006/relationships/tags" Target="../tags/tag693.xml"/><Relationship Id="rId3" Type="http://schemas.openxmlformats.org/officeDocument/2006/relationships/tags" Target="../tags/tag692.xml"/><Relationship Id="rId27" Type="http://schemas.openxmlformats.org/officeDocument/2006/relationships/tags" Target="../tags/tag714.xml"/><Relationship Id="rId26" Type="http://schemas.openxmlformats.org/officeDocument/2006/relationships/tags" Target="../tags/tag713.xml"/><Relationship Id="rId25" Type="http://schemas.openxmlformats.org/officeDocument/2006/relationships/tags" Target="../tags/tag712.xml"/><Relationship Id="rId24" Type="http://schemas.openxmlformats.org/officeDocument/2006/relationships/tags" Target="../tags/tag711.xml"/><Relationship Id="rId23" Type="http://schemas.openxmlformats.org/officeDocument/2006/relationships/tags" Target="../tags/tag710.xml"/><Relationship Id="rId22" Type="http://schemas.openxmlformats.org/officeDocument/2006/relationships/tags" Target="../tags/tag709.xml"/><Relationship Id="rId21" Type="http://schemas.openxmlformats.org/officeDocument/2006/relationships/tags" Target="../tags/tag708.xml"/><Relationship Id="rId20" Type="http://schemas.openxmlformats.org/officeDocument/2006/relationships/tags" Target="../tags/tag707.xml"/><Relationship Id="rId2" Type="http://schemas.openxmlformats.org/officeDocument/2006/relationships/tags" Target="../tags/tag691.xml"/><Relationship Id="rId19" Type="http://schemas.openxmlformats.org/officeDocument/2006/relationships/tags" Target="../tags/tag706.xml"/><Relationship Id="rId18" Type="http://schemas.openxmlformats.org/officeDocument/2006/relationships/tags" Target="../tags/tag705.xml"/><Relationship Id="rId17" Type="http://schemas.openxmlformats.org/officeDocument/2006/relationships/tags" Target="../tags/tag704.xml"/><Relationship Id="rId16" Type="http://schemas.openxmlformats.org/officeDocument/2006/relationships/tags" Target="../tags/tag703.xml"/><Relationship Id="rId15" Type="http://schemas.openxmlformats.org/officeDocument/2006/relationships/tags" Target="../tags/tag702.xml"/><Relationship Id="rId14" Type="http://schemas.openxmlformats.org/officeDocument/2006/relationships/tags" Target="../tags/tag701.xml"/><Relationship Id="rId13" Type="http://schemas.openxmlformats.org/officeDocument/2006/relationships/tags" Target="../tags/tag700.xml"/><Relationship Id="rId12" Type="http://schemas.openxmlformats.org/officeDocument/2006/relationships/tags" Target="../tags/tag699.xml"/><Relationship Id="rId11" Type="http://schemas.openxmlformats.org/officeDocument/2006/relationships/tags" Target="../tags/tag698.xml"/><Relationship Id="rId10" Type="http://schemas.openxmlformats.org/officeDocument/2006/relationships/tags" Target="../tags/tag697.xml"/><Relationship Id="rId1" Type="http://schemas.openxmlformats.org/officeDocument/2006/relationships/slideMaster" Target="../slideMasters/slideMaster21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732.xml"/><Relationship Id="rId8" Type="http://schemas.openxmlformats.org/officeDocument/2006/relationships/tags" Target="../tags/tag73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730.xml"/><Relationship Id="rId4" Type="http://schemas.openxmlformats.org/officeDocument/2006/relationships/tags" Target="../tags/tag729.xml"/><Relationship Id="rId3" Type="http://schemas.openxmlformats.org/officeDocument/2006/relationships/tags" Target="../tags/tag728.xml"/><Relationship Id="rId27" Type="http://schemas.openxmlformats.org/officeDocument/2006/relationships/tags" Target="../tags/tag750.xml"/><Relationship Id="rId26" Type="http://schemas.openxmlformats.org/officeDocument/2006/relationships/tags" Target="../tags/tag749.xml"/><Relationship Id="rId25" Type="http://schemas.openxmlformats.org/officeDocument/2006/relationships/tags" Target="../tags/tag748.xml"/><Relationship Id="rId24" Type="http://schemas.openxmlformats.org/officeDocument/2006/relationships/tags" Target="../tags/tag747.xml"/><Relationship Id="rId23" Type="http://schemas.openxmlformats.org/officeDocument/2006/relationships/tags" Target="../tags/tag746.xml"/><Relationship Id="rId22" Type="http://schemas.openxmlformats.org/officeDocument/2006/relationships/tags" Target="../tags/tag745.xml"/><Relationship Id="rId21" Type="http://schemas.openxmlformats.org/officeDocument/2006/relationships/tags" Target="../tags/tag744.xml"/><Relationship Id="rId20" Type="http://schemas.openxmlformats.org/officeDocument/2006/relationships/tags" Target="../tags/tag743.xml"/><Relationship Id="rId2" Type="http://schemas.openxmlformats.org/officeDocument/2006/relationships/tags" Target="../tags/tag727.xml"/><Relationship Id="rId19" Type="http://schemas.openxmlformats.org/officeDocument/2006/relationships/tags" Target="../tags/tag742.xml"/><Relationship Id="rId18" Type="http://schemas.openxmlformats.org/officeDocument/2006/relationships/tags" Target="../tags/tag741.xml"/><Relationship Id="rId17" Type="http://schemas.openxmlformats.org/officeDocument/2006/relationships/tags" Target="../tags/tag740.xml"/><Relationship Id="rId16" Type="http://schemas.openxmlformats.org/officeDocument/2006/relationships/tags" Target="../tags/tag739.xml"/><Relationship Id="rId15" Type="http://schemas.openxmlformats.org/officeDocument/2006/relationships/tags" Target="../tags/tag738.xml"/><Relationship Id="rId14" Type="http://schemas.openxmlformats.org/officeDocument/2006/relationships/tags" Target="../tags/tag737.xml"/><Relationship Id="rId13" Type="http://schemas.openxmlformats.org/officeDocument/2006/relationships/tags" Target="../tags/tag736.xml"/><Relationship Id="rId12" Type="http://schemas.openxmlformats.org/officeDocument/2006/relationships/tags" Target="../tags/tag735.xml"/><Relationship Id="rId11" Type="http://schemas.openxmlformats.org/officeDocument/2006/relationships/tags" Target="../tags/tag734.xml"/><Relationship Id="rId10" Type="http://schemas.openxmlformats.org/officeDocument/2006/relationships/tags" Target="../tags/tag733.xml"/><Relationship Id="rId1" Type="http://schemas.openxmlformats.org/officeDocument/2006/relationships/slideMaster" Target="../slideMasters/slideMaster22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766.xml"/><Relationship Id="rId4" Type="http://schemas.openxmlformats.org/officeDocument/2006/relationships/tags" Target="../tags/tag765.xml"/><Relationship Id="rId3" Type="http://schemas.openxmlformats.org/officeDocument/2006/relationships/tags" Target="../tags/tag764.xml"/><Relationship Id="rId2" Type="http://schemas.openxmlformats.org/officeDocument/2006/relationships/tags" Target="../tags/tag763.xml"/><Relationship Id="rId1" Type="http://schemas.openxmlformats.org/officeDocument/2006/relationships/slideMaster" Target="../slideMasters/slideMaster2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784.xml"/><Relationship Id="rId8" Type="http://schemas.openxmlformats.org/officeDocument/2006/relationships/tags" Target="../tags/tag783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782.xml"/><Relationship Id="rId4" Type="http://schemas.openxmlformats.org/officeDocument/2006/relationships/tags" Target="../tags/tag781.xml"/><Relationship Id="rId3" Type="http://schemas.openxmlformats.org/officeDocument/2006/relationships/tags" Target="../tags/tag780.xml"/><Relationship Id="rId27" Type="http://schemas.openxmlformats.org/officeDocument/2006/relationships/tags" Target="../tags/tag802.xml"/><Relationship Id="rId26" Type="http://schemas.openxmlformats.org/officeDocument/2006/relationships/tags" Target="../tags/tag801.xml"/><Relationship Id="rId25" Type="http://schemas.openxmlformats.org/officeDocument/2006/relationships/tags" Target="../tags/tag800.xml"/><Relationship Id="rId24" Type="http://schemas.openxmlformats.org/officeDocument/2006/relationships/tags" Target="../tags/tag799.xml"/><Relationship Id="rId23" Type="http://schemas.openxmlformats.org/officeDocument/2006/relationships/tags" Target="../tags/tag798.xml"/><Relationship Id="rId22" Type="http://schemas.openxmlformats.org/officeDocument/2006/relationships/tags" Target="../tags/tag797.xml"/><Relationship Id="rId21" Type="http://schemas.openxmlformats.org/officeDocument/2006/relationships/tags" Target="../tags/tag796.xml"/><Relationship Id="rId20" Type="http://schemas.openxmlformats.org/officeDocument/2006/relationships/tags" Target="../tags/tag795.xml"/><Relationship Id="rId2" Type="http://schemas.openxmlformats.org/officeDocument/2006/relationships/tags" Target="../tags/tag779.xml"/><Relationship Id="rId19" Type="http://schemas.openxmlformats.org/officeDocument/2006/relationships/tags" Target="../tags/tag794.xml"/><Relationship Id="rId18" Type="http://schemas.openxmlformats.org/officeDocument/2006/relationships/tags" Target="../tags/tag793.xml"/><Relationship Id="rId17" Type="http://schemas.openxmlformats.org/officeDocument/2006/relationships/tags" Target="../tags/tag792.xml"/><Relationship Id="rId16" Type="http://schemas.openxmlformats.org/officeDocument/2006/relationships/tags" Target="../tags/tag791.xml"/><Relationship Id="rId15" Type="http://schemas.openxmlformats.org/officeDocument/2006/relationships/tags" Target="../tags/tag790.xml"/><Relationship Id="rId14" Type="http://schemas.openxmlformats.org/officeDocument/2006/relationships/tags" Target="../tags/tag789.xml"/><Relationship Id="rId13" Type="http://schemas.openxmlformats.org/officeDocument/2006/relationships/tags" Target="../tags/tag788.xml"/><Relationship Id="rId12" Type="http://schemas.openxmlformats.org/officeDocument/2006/relationships/tags" Target="../tags/tag787.xml"/><Relationship Id="rId11" Type="http://schemas.openxmlformats.org/officeDocument/2006/relationships/tags" Target="../tags/tag786.xml"/><Relationship Id="rId10" Type="http://schemas.openxmlformats.org/officeDocument/2006/relationships/tags" Target="../tags/tag785.xml"/><Relationship Id="rId1" Type="http://schemas.openxmlformats.org/officeDocument/2006/relationships/slideMaster" Target="../slideMasters/slideMaster24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820.xml"/><Relationship Id="rId8" Type="http://schemas.openxmlformats.org/officeDocument/2006/relationships/tags" Target="../tags/tag81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818.xml"/><Relationship Id="rId4" Type="http://schemas.openxmlformats.org/officeDocument/2006/relationships/tags" Target="../tags/tag817.xml"/><Relationship Id="rId3" Type="http://schemas.openxmlformats.org/officeDocument/2006/relationships/tags" Target="../tags/tag816.xml"/><Relationship Id="rId27" Type="http://schemas.openxmlformats.org/officeDocument/2006/relationships/tags" Target="../tags/tag838.xml"/><Relationship Id="rId26" Type="http://schemas.openxmlformats.org/officeDocument/2006/relationships/tags" Target="../tags/tag837.xml"/><Relationship Id="rId25" Type="http://schemas.openxmlformats.org/officeDocument/2006/relationships/tags" Target="../tags/tag836.xml"/><Relationship Id="rId24" Type="http://schemas.openxmlformats.org/officeDocument/2006/relationships/tags" Target="../tags/tag835.xml"/><Relationship Id="rId23" Type="http://schemas.openxmlformats.org/officeDocument/2006/relationships/tags" Target="../tags/tag834.xml"/><Relationship Id="rId22" Type="http://schemas.openxmlformats.org/officeDocument/2006/relationships/tags" Target="../tags/tag833.xml"/><Relationship Id="rId21" Type="http://schemas.openxmlformats.org/officeDocument/2006/relationships/tags" Target="../tags/tag832.xml"/><Relationship Id="rId20" Type="http://schemas.openxmlformats.org/officeDocument/2006/relationships/tags" Target="../tags/tag831.xml"/><Relationship Id="rId2" Type="http://schemas.openxmlformats.org/officeDocument/2006/relationships/tags" Target="../tags/tag815.xml"/><Relationship Id="rId19" Type="http://schemas.openxmlformats.org/officeDocument/2006/relationships/tags" Target="../tags/tag830.xml"/><Relationship Id="rId18" Type="http://schemas.openxmlformats.org/officeDocument/2006/relationships/tags" Target="../tags/tag829.xml"/><Relationship Id="rId17" Type="http://schemas.openxmlformats.org/officeDocument/2006/relationships/tags" Target="../tags/tag828.xml"/><Relationship Id="rId16" Type="http://schemas.openxmlformats.org/officeDocument/2006/relationships/tags" Target="../tags/tag827.xml"/><Relationship Id="rId15" Type="http://schemas.openxmlformats.org/officeDocument/2006/relationships/tags" Target="../tags/tag826.xml"/><Relationship Id="rId14" Type="http://schemas.openxmlformats.org/officeDocument/2006/relationships/tags" Target="../tags/tag825.xml"/><Relationship Id="rId13" Type="http://schemas.openxmlformats.org/officeDocument/2006/relationships/tags" Target="../tags/tag824.xml"/><Relationship Id="rId12" Type="http://schemas.openxmlformats.org/officeDocument/2006/relationships/tags" Target="../tags/tag823.xml"/><Relationship Id="rId11" Type="http://schemas.openxmlformats.org/officeDocument/2006/relationships/tags" Target="../tags/tag822.xml"/><Relationship Id="rId10" Type="http://schemas.openxmlformats.org/officeDocument/2006/relationships/tags" Target="../tags/tag821.xml"/><Relationship Id="rId1" Type="http://schemas.openxmlformats.org/officeDocument/2006/relationships/slideMaster" Target="../slideMasters/slideMaster25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856.xml"/><Relationship Id="rId8" Type="http://schemas.openxmlformats.org/officeDocument/2006/relationships/tags" Target="../tags/tag85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854.xml"/><Relationship Id="rId4" Type="http://schemas.openxmlformats.org/officeDocument/2006/relationships/tags" Target="../tags/tag853.xml"/><Relationship Id="rId3" Type="http://schemas.openxmlformats.org/officeDocument/2006/relationships/tags" Target="../tags/tag852.xml"/><Relationship Id="rId27" Type="http://schemas.openxmlformats.org/officeDocument/2006/relationships/tags" Target="../tags/tag874.xml"/><Relationship Id="rId26" Type="http://schemas.openxmlformats.org/officeDocument/2006/relationships/tags" Target="../tags/tag873.xml"/><Relationship Id="rId25" Type="http://schemas.openxmlformats.org/officeDocument/2006/relationships/tags" Target="../tags/tag872.xml"/><Relationship Id="rId24" Type="http://schemas.openxmlformats.org/officeDocument/2006/relationships/tags" Target="../tags/tag871.xml"/><Relationship Id="rId23" Type="http://schemas.openxmlformats.org/officeDocument/2006/relationships/tags" Target="../tags/tag870.xml"/><Relationship Id="rId22" Type="http://schemas.openxmlformats.org/officeDocument/2006/relationships/tags" Target="../tags/tag869.xml"/><Relationship Id="rId21" Type="http://schemas.openxmlformats.org/officeDocument/2006/relationships/tags" Target="../tags/tag868.xml"/><Relationship Id="rId20" Type="http://schemas.openxmlformats.org/officeDocument/2006/relationships/tags" Target="../tags/tag867.xml"/><Relationship Id="rId2" Type="http://schemas.openxmlformats.org/officeDocument/2006/relationships/tags" Target="../tags/tag851.xml"/><Relationship Id="rId19" Type="http://schemas.openxmlformats.org/officeDocument/2006/relationships/tags" Target="../tags/tag866.xml"/><Relationship Id="rId18" Type="http://schemas.openxmlformats.org/officeDocument/2006/relationships/tags" Target="../tags/tag865.xml"/><Relationship Id="rId17" Type="http://schemas.openxmlformats.org/officeDocument/2006/relationships/tags" Target="../tags/tag864.xml"/><Relationship Id="rId16" Type="http://schemas.openxmlformats.org/officeDocument/2006/relationships/tags" Target="../tags/tag863.xml"/><Relationship Id="rId15" Type="http://schemas.openxmlformats.org/officeDocument/2006/relationships/tags" Target="../tags/tag862.xml"/><Relationship Id="rId14" Type="http://schemas.openxmlformats.org/officeDocument/2006/relationships/tags" Target="../tags/tag861.xml"/><Relationship Id="rId13" Type="http://schemas.openxmlformats.org/officeDocument/2006/relationships/tags" Target="../tags/tag860.xml"/><Relationship Id="rId12" Type="http://schemas.openxmlformats.org/officeDocument/2006/relationships/tags" Target="../tags/tag859.xml"/><Relationship Id="rId11" Type="http://schemas.openxmlformats.org/officeDocument/2006/relationships/tags" Target="../tags/tag858.xml"/><Relationship Id="rId10" Type="http://schemas.openxmlformats.org/officeDocument/2006/relationships/tags" Target="../tags/tag857.xml"/><Relationship Id="rId1" Type="http://schemas.openxmlformats.org/officeDocument/2006/relationships/slideMaster" Target="../slideMasters/slideMaster26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892.xml"/><Relationship Id="rId8" Type="http://schemas.openxmlformats.org/officeDocument/2006/relationships/tags" Target="../tags/tag89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890.xml"/><Relationship Id="rId4" Type="http://schemas.openxmlformats.org/officeDocument/2006/relationships/tags" Target="../tags/tag889.xml"/><Relationship Id="rId3" Type="http://schemas.openxmlformats.org/officeDocument/2006/relationships/tags" Target="../tags/tag888.xml"/><Relationship Id="rId27" Type="http://schemas.openxmlformats.org/officeDocument/2006/relationships/tags" Target="../tags/tag910.xml"/><Relationship Id="rId26" Type="http://schemas.openxmlformats.org/officeDocument/2006/relationships/tags" Target="../tags/tag909.xml"/><Relationship Id="rId25" Type="http://schemas.openxmlformats.org/officeDocument/2006/relationships/tags" Target="../tags/tag908.xml"/><Relationship Id="rId24" Type="http://schemas.openxmlformats.org/officeDocument/2006/relationships/tags" Target="../tags/tag907.xml"/><Relationship Id="rId23" Type="http://schemas.openxmlformats.org/officeDocument/2006/relationships/tags" Target="../tags/tag906.xml"/><Relationship Id="rId22" Type="http://schemas.openxmlformats.org/officeDocument/2006/relationships/tags" Target="../tags/tag905.xml"/><Relationship Id="rId21" Type="http://schemas.openxmlformats.org/officeDocument/2006/relationships/tags" Target="../tags/tag904.xml"/><Relationship Id="rId20" Type="http://schemas.openxmlformats.org/officeDocument/2006/relationships/tags" Target="../tags/tag903.xml"/><Relationship Id="rId2" Type="http://schemas.openxmlformats.org/officeDocument/2006/relationships/tags" Target="../tags/tag887.xml"/><Relationship Id="rId19" Type="http://schemas.openxmlformats.org/officeDocument/2006/relationships/tags" Target="../tags/tag902.xml"/><Relationship Id="rId18" Type="http://schemas.openxmlformats.org/officeDocument/2006/relationships/tags" Target="../tags/tag901.xml"/><Relationship Id="rId17" Type="http://schemas.openxmlformats.org/officeDocument/2006/relationships/tags" Target="../tags/tag900.xml"/><Relationship Id="rId16" Type="http://schemas.openxmlformats.org/officeDocument/2006/relationships/tags" Target="../tags/tag899.xml"/><Relationship Id="rId15" Type="http://schemas.openxmlformats.org/officeDocument/2006/relationships/tags" Target="../tags/tag898.xml"/><Relationship Id="rId14" Type="http://schemas.openxmlformats.org/officeDocument/2006/relationships/tags" Target="../tags/tag897.xml"/><Relationship Id="rId13" Type="http://schemas.openxmlformats.org/officeDocument/2006/relationships/tags" Target="../tags/tag896.xml"/><Relationship Id="rId12" Type="http://schemas.openxmlformats.org/officeDocument/2006/relationships/tags" Target="../tags/tag895.xml"/><Relationship Id="rId11" Type="http://schemas.openxmlformats.org/officeDocument/2006/relationships/tags" Target="../tags/tag894.xml"/><Relationship Id="rId10" Type="http://schemas.openxmlformats.org/officeDocument/2006/relationships/tags" Target="../tags/tag893.xml"/><Relationship Id="rId1" Type="http://schemas.openxmlformats.org/officeDocument/2006/relationships/slideMaster" Target="../slideMasters/slideMaster27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928.xml"/><Relationship Id="rId8" Type="http://schemas.openxmlformats.org/officeDocument/2006/relationships/tags" Target="../tags/tag927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926.xml"/><Relationship Id="rId4" Type="http://schemas.openxmlformats.org/officeDocument/2006/relationships/tags" Target="../tags/tag925.xml"/><Relationship Id="rId3" Type="http://schemas.openxmlformats.org/officeDocument/2006/relationships/tags" Target="../tags/tag924.xml"/><Relationship Id="rId27" Type="http://schemas.openxmlformats.org/officeDocument/2006/relationships/tags" Target="../tags/tag946.xml"/><Relationship Id="rId26" Type="http://schemas.openxmlformats.org/officeDocument/2006/relationships/tags" Target="../tags/tag945.xml"/><Relationship Id="rId25" Type="http://schemas.openxmlformats.org/officeDocument/2006/relationships/tags" Target="../tags/tag944.xml"/><Relationship Id="rId24" Type="http://schemas.openxmlformats.org/officeDocument/2006/relationships/tags" Target="../tags/tag943.xml"/><Relationship Id="rId23" Type="http://schemas.openxmlformats.org/officeDocument/2006/relationships/tags" Target="../tags/tag942.xml"/><Relationship Id="rId22" Type="http://schemas.openxmlformats.org/officeDocument/2006/relationships/tags" Target="../tags/tag941.xml"/><Relationship Id="rId21" Type="http://schemas.openxmlformats.org/officeDocument/2006/relationships/tags" Target="../tags/tag940.xml"/><Relationship Id="rId20" Type="http://schemas.openxmlformats.org/officeDocument/2006/relationships/tags" Target="../tags/tag939.xml"/><Relationship Id="rId2" Type="http://schemas.openxmlformats.org/officeDocument/2006/relationships/tags" Target="../tags/tag923.xml"/><Relationship Id="rId19" Type="http://schemas.openxmlformats.org/officeDocument/2006/relationships/tags" Target="../tags/tag938.xml"/><Relationship Id="rId18" Type="http://schemas.openxmlformats.org/officeDocument/2006/relationships/tags" Target="../tags/tag937.xml"/><Relationship Id="rId17" Type="http://schemas.openxmlformats.org/officeDocument/2006/relationships/tags" Target="../tags/tag936.xml"/><Relationship Id="rId16" Type="http://schemas.openxmlformats.org/officeDocument/2006/relationships/tags" Target="../tags/tag935.xml"/><Relationship Id="rId15" Type="http://schemas.openxmlformats.org/officeDocument/2006/relationships/tags" Target="../tags/tag934.xml"/><Relationship Id="rId14" Type="http://schemas.openxmlformats.org/officeDocument/2006/relationships/tags" Target="../tags/tag933.xml"/><Relationship Id="rId13" Type="http://schemas.openxmlformats.org/officeDocument/2006/relationships/tags" Target="../tags/tag932.xml"/><Relationship Id="rId12" Type="http://schemas.openxmlformats.org/officeDocument/2006/relationships/tags" Target="../tags/tag931.xml"/><Relationship Id="rId11" Type="http://schemas.openxmlformats.org/officeDocument/2006/relationships/tags" Target="../tags/tag930.xml"/><Relationship Id="rId10" Type="http://schemas.openxmlformats.org/officeDocument/2006/relationships/tags" Target="../tags/tag929.xml"/><Relationship Id="rId1" Type="http://schemas.openxmlformats.org/officeDocument/2006/relationships/slideMaster" Target="../slideMasters/slideMaster28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964.xml"/><Relationship Id="rId8" Type="http://schemas.openxmlformats.org/officeDocument/2006/relationships/tags" Target="../tags/tag963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962.xml"/><Relationship Id="rId4" Type="http://schemas.openxmlformats.org/officeDocument/2006/relationships/tags" Target="../tags/tag961.xml"/><Relationship Id="rId3" Type="http://schemas.openxmlformats.org/officeDocument/2006/relationships/tags" Target="../tags/tag960.xml"/><Relationship Id="rId27" Type="http://schemas.openxmlformats.org/officeDocument/2006/relationships/tags" Target="../tags/tag982.xml"/><Relationship Id="rId26" Type="http://schemas.openxmlformats.org/officeDocument/2006/relationships/tags" Target="../tags/tag981.xml"/><Relationship Id="rId25" Type="http://schemas.openxmlformats.org/officeDocument/2006/relationships/tags" Target="../tags/tag980.xml"/><Relationship Id="rId24" Type="http://schemas.openxmlformats.org/officeDocument/2006/relationships/tags" Target="../tags/tag979.xml"/><Relationship Id="rId23" Type="http://schemas.openxmlformats.org/officeDocument/2006/relationships/tags" Target="../tags/tag978.xml"/><Relationship Id="rId22" Type="http://schemas.openxmlformats.org/officeDocument/2006/relationships/tags" Target="../tags/tag977.xml"/><Relationship Id="rId21" Type="http://schemas.openxmlformats.org/officeDocument/2006/relationships/tags" Target="../tags/tag976.xml"/><Relationship Id="rId20" Type="http://schemas.openxmlformats.org/officeDocument/2006/relationships/tags" Target="../tags/tag975.xml"/><Relationship Id="rId2" Type="http://schemas.openxmlformats.org/officeDocument/2006/relationships/tags" Target="../tags/tag959.xml"/><Relationship Id="rId19" Type="http://schemas.openxmlformats.org/officeDocument/2006/relationships/tags" Target="../tags/tag974.xml"/><Relationship Id="rId18" Type="http://schemas.openxmlformats.org/officeDocument/2006/relationships/tags" Target="../tags/tag973.xml"/><Relationship Id="rId17" Type="http://schemas.openxmlformats.org/officeDocument/2006/relationships/tags" Target="../tags/tag972.xml"/><Relationship Id="rId16" Type="http://schemas.openxmlformats.org/officeDocument/2006/relationships/tags" Target="../tags/tag971.xml"/><Relationship Id="rId15" Type="http://schemas.openxmlformats.org/officeDocument/2006/relationships/tags" Target="../tags/tag970.xml"/><Relationship Id="rId14" Type="http://schemas.openxmlformats.org/officeDocument/2006/relationships/tags" Target="../tags/tag969.xml"/><Relationship Id="rId13" Type="http://schemas.openxmlformats.org/officeDocument/2006/relationships/tags" Target="../tags/tag968.xml"/><Relationship Id="rId12" Type="http://schemas.openxmlformats.org/officeDocument/2006/relationships/tags" Target="../tags/tag967.xml"/><Relationship Id="rId11" Type="http://schemas.openxmlformats.org/officeDocument/2006/relationships/tags" Target="../tags/tag966.xml"/><Relationship Id="rId10" Type="http://schemas.openxmlformats.org/officeDocument/2006/relationships/tags" Target="../tags/tag965.xml"/><Relationship Id="rId1" Type="http://schemas.openxmlformats.org/officeDocument/2006/relationships/slideMaster" Target="../slideMasters/slideMaster29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tags" Target="../tags/tag1000.xml"/><Relationship Id="rId8" Type="http://schemas.openxmlformats.org/officeDocument/2006/relationships/tags" Target="../tags/tag99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998.xml"/><Relationship Id="rId4" Type="http://schemas.openxmlformats.org/officeDocument/2006/relationships/tags" Target="../tags/tag997.xml"/><Relationship Id="rId3" Type="http://schemas.openxmlformats.org/officeDocument/2006/relationships/tags" Target="../tags/tag996.xml"/><Relationship Id="rId27" Type="http://schemas.openxmlformats.org/officeDocument/2006/relationships/tags" Target="../tags/tag1018.xml"/><Relationship Id="rId26" Type="http://schemas.openxmlformats.org/officeDocument/2006/relationships/tags" Target="../tags/tag1017.xml"/><Relationship Id="rId25" Type="http://schemas.openxmlformats.org/officeDocument/2006/relationships/tags" Target="../tags/tag1016.xml"/><Relationship Id="rId24" Type="http://schemas.openxmlformats.org/officeDocument/2006/relationships/tags" Target="../tags/tag1015.xml"/><Relationship Id="rId23" Type="http://schemas.openxmlformats.org/officeDocument/2006/relationships/tags" Target="../tags/tag1014.xml"/><Relationship Id="rId22" Type="http://schemas.openxmlformats.org/officeDocument/2006/relationships/tags" Target="../tags/tag1013.xml"/><Relationship Id="rId21" Type="http://schemas.openxmlformats.org/officeDocument/2006/relationships/tags" Target="../tags/tag1012.xml"/><Relationship Id="rId20" Type="http://schemas.openxmlformats.org/officeDocument/2006/relationships/tags" Target="../tags/tag1011.xml"/><Relationship Id="rId2" Type="http://schemas.openxmlformats.org/officeDocument/2006/relationships/tags" Target="../tags/tag995.xml"/><Relationship Id="rId19" Type="http://schemas.openxmlformats.org/officeDocument/2006/relationships/tags" Target="../tags/tag1010.xml"/><Relationship Id="rId18" Type="http://schemas.openxmlformats.org/officeDocument/2006/relationships/tags" Target="../tags/tag1009.xml"/><Relationship Id="rId17" Type="http://schemas.openxmlformats.org/officeDocument/2006/relationships/tags" Target="../tags/tag1008.xml"/><Relationship Id="rId16" Type="http://schemas.openxmlformats.org/officeDocument/2006/relationships/tags" Target="../tags/tag1007.xml"/><Relationship Id="rId15" Type="http://schemas.openxmlformats.org/officeDocument/2006/relationships/tags" Target="../tags/tag1006.xml"/><Relationship Id="rId14" Type="http://schemas.openxmlformats.org/officeDocument/2006/relationships/tags" Target="../tags/tag1005.xml"/><Relationship Id="rId13" Type="http://schemas.openxmlformats.org/officeDocument/2006/relationships/tags" Target="../tags/tag1004.xml"/><Relationship Id="rId12" Type="http://schemas.openxmlformats.org/officeDocument/2006/relationships/tags" Target="../tags/tag1003.xml"/><Relationship Id="rId11" Type="http://schemas.openxmlformats.org/officeDocument/2006/relationships/tags" Target="../tags/tag1002.xml"/><Relationship Id="rId10" Type="http://schemas.openxmlformats.org/officeDocument/2006/relationships/tags" Target="../tags/tag1001.xml"/><Relationship Id="rId1" Type="http://schemas.openxmlformats.org/officeDocument/2006/relationships/slideMaster" Target="../slideMasters/slideMaster30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tags" Target="../tags/tag1036.xml"/><Relationship Id="rId8" Type="http://schemas.openxmlformats.org/officeDocument/2006/relationships/tags" Target="../tags/tag103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034.xml"/><Relationship Id="rId4" Type="http://schemas.openxmlformats.org/officeDocument/2006/relationships/tags" Target="../tags/tag1033.xml"/><Relationship Id="rId3" Type="http://schemas.openxmlformats.org/officeDocument/2006/relationships/tags" Target="../tags/tag1032.xml"/><Relationship Id="rId27" Type="http://schemas.openxmlformats.org/officeDocument/2006/relationships/tags" Target="../tags/tag1054.xml"/><Relationship Id="rId26" Type="http://schemas.openxmlformats.org/officeDocument/2006/relationships/tags" Target="../tags/tag1053.xml"/><Relationship Id="rId25" Type="http://schemas.openxmlformats.org/officeDocument/2006/relationships/tags" Target="../tags/tag1052.xml"/><Relationship Id="rId24" Type="http://schemas.openxmlformats.org/officeDocument/2006/relationships/tags" Target="../tags/tag1051.xml"/><Relationship Id="rId23" Type="http://schemas.openxmlformats.org/officeDocument/2006/relationships/tags" Target="../tags/tag1050.xml"/><Relationship Id="rId22" Type="http://schemas.openxmlformats.org/officeDocument/2006/relationships/tags" Target="../tags/tag1049.xml"/><Relationship Id="rId21" Type="http://schemas.openxmlformats.org/officeDocument/2006/relationships/tags" Target="../tags/tag1048.xml"/><Relationship Id="rId20" Type="http://schemas.openxmlformats.org/officeDocument/2006/relationships/tags" Target="../tags/tag1047.xml"/><Relationship Id="rId2" Type="http://schemas.openxmlformats.org/officeDocument/2006/relationships/tags" Target="../tags/tag1031.xml"/><Relationship Id="rId19" Type="http://schemas.openxmlformats.org/officeDocument/2006/relationships/tags" Target="../tags/tag1046.xml"/><Relationship Id="rId18" Type="http://schemas.openxmlformats.org/officeDocument/2006/relationships/tags" Target="../tags/tag1045.xml"/><Relationship Id="rId17" Type="http://schemas.openxmlformats.org/officeDocument/2006/relationships/tags" Target="../tags/tag1044.xml"/><Relationship Id="rId16" Type="http://schemas.openxmlformats.org/officeDocument/2006/relationships/tags" Target="../tags/tag1043.xml"/><Relationship Id="rId15" Type="http://schemas.openxmlformats.org/officeDocument/2006/relationships/tags" Target="../tags/tag1042.xml"/><Relationship Id="rId14" Type="http://schemas.openxmlformats.org/officeDocument/2006/relationships/tags" Target="../tags/tag1041.xml"/><Relationship Id="rId13" Type="http://schemas.openxmlformats.org/officeDocument/2006/relationships/tags" Target="../tags/tag1040.xml"/><Relationship Id="rId12" Type="http://schemas.openxmlformats.org/officeDocument/2006/relationships/tags" Target="../tags/tag1039.xml"/><Relationship Id="rId11" Type="http://schemas.openxmlformats.org/officeDocument/2006/relationships/tags" Target="../tags/tag1038.xml"/><Relationship Id="rId10" Type="http://schemas.openxmlformats.org/officeDocument/2006/relationships/tags" Target="../tags/tag1037.xml"/><Relationship Id="rId1" Type="http://schemas.openxmlformats.org/officeDocument/2006/relationships/slideMaster" Target="../slideMasters/slideMaster31.xml"/></Relationships>
</file>

<file path=ppt/slideLayouts/_rels/slideLayout52.xml.rels><?xml version="1.0" encoding="UTF-8" standalone="yes"?>
<Relationships xmlns="http://schemas.openxmlformats.org/package/2006/relationships"><Relationship Id="rId9" Type="http://schemas.openxmlformats.org/officeDocument/2006/relationships/tags" Target="../tags/tag1072.xml"/><Relationship Id="rId8" Type="http://schemas.openxmlformats.org/officeDocument/2006/relationships/tags" Target="../tags/tag107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070.xml"/><Relationship Id="rId4" Type="http://schemas.openxmlformats.org/officeDocument/2006/relationships/tags" Target="../tags/tag1069.xml"/><Relationship Id="rId3" Type="http://schemas.openxmlformats.org/officeDocument/2006/relationships/tags" Target="../tags/tag1068.xml"/><Relationship Id="rId27" Type="http://schemas.openxmlformats.org/officeDocument/2006/relationships/tags" Target="../tags/tag1090.xml"/><Relationship Id="rId26" Type="http://schemas.openxmlformats.org/officeDocument/2006/relationships/tags" Target="../tags/tag1089.xml"/><Relationship Id="rId25" Type="http://schemas.openxmlformats.org/officeDocument/2006/relationships/tags" Target="../tags/tag1088.xml"/><Relationship Id="rId24" Type="http://schemas.openxmlformats.org/officeDocument/2006/relationships/tags" Target="../tags/tag1087.xml"/><Relationship Id="rId23" Type="http://schemas.openxmlformats.org/officeDocument/2006/relationships/tags" Target="../tags/tag1086.xml"/><Relationship Id="rId22" Type="http://schemas.openxmlformats.org/officeDocument/2006/relationships/tags" Target="../tags/tag1085.xml"/><Relationship Id="rId21" Type="http://schemas.openxmlformats.org/officeDocument/2006/relationships/tags" Target="../tags/tag1084.xml"/><Relationship Id="rId20" Type="http://schemas.openxmlformats.org/officeDocument/2006/relationships/tags" Target="../tags/tag1083.xml"/><Relationship Id="rId2" Type="http://schemas.openxmlformats.org/officeDocument/2006/relationships/tags" Target="../tags/tag1067.xml"/><Relationship Id="rId19" Type="http://schemas.openxmlformats.org/officeDocument/2006/relationships/tags" Target="../tags/tag1082.xml"/><Relationship Id="rId18" Type="http://schemas.openxmlformats.org/officeDocument/2006/relationships/tags" Target="../tags/tag1081.xml"/><Relationship Id="rId17" Type="http://schemas.openxmlformats.org/officeDocument/2006/relationships/tags" Target="../tags/tag1080.xml"/><Relationship Id="rId16" Type="http://schemas.openxmlformats.org/officeDocument/2006/relationships/tags" Target="../tags/tag1079.xml"/><Relationship Id="rId15" Type="http://schemas.openxmlformats.org/officeDocument/2006/relationships/tags" Target="../tags/tag1078.xml"/><Relationship Id="rId14" Type="http://schemas.openxmlformats.org/officeDocument/2006/relationships/tags" Target="../tags/tag1077.xml"/><Relationship Id="rId13" Type="http://schemas.openxmlformats.org/officeDocument/2006/relationships/tags" Target="../tags/tag1076.xml"/><Relationship Id="rId12" Type="http://schemas.openxmlformats.org/officeDocument/2006/relationships/tags" Target="../tags/tag1075.xml"/><Relationship Id="rId11" Type="http://schemas.openxmlformats.org/officeDocument/2006/relationships/tags" Target="../tags/tag1074.xml"/><Relationship Id="rId10" Type="http://schemas.openxmlformats.org/officeDocument/2006/relationships/tags" Target="../tags/tag1073.xml"/><Relationship Id="rId1" Type="http://schemas.openxmlformats.org/officeDocument/2006/relationships/slideMaster" Target="../slideMasters/slideMaster32.xml"/></Relationships>
</file>

<file path=ppt/slideLayouts/_rels/slideLayout53.xml.rels><?xml version="1.0" encoding="UTF-8" standalone="yes"?>
<Relationships xmlns="http://schemas.openxmlformats.org/package/2006/relationships"><Relationship Id="rId9" Type="http://schemas.openxmlformats.org/officeDocument/2006/relationships/tags" Target="../tags/tag1108.xml"/><Relationship Id="rId8" Type="http://schemas.openxmlformats.org/officeDocument/2006/relationships/tags" Target="../tags/tag1107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106.xml"/><Relationship Id="rId4" Type="http://schemas.openxmlformats.org/officeDocument/2006/relationships/tags" Target="../tags/tag1105.xml"/><Relationship Id="rId3" Type="http://schemas.openxmlformats.org/officeDocument/2006/relationships/tags" Target="../tags/tag1104.xml"/><Relationship Id="rId27" Type="http://schemas.openxmlformats.org/officeDocument/2006/relationships/tags" Target="../tags/tag1126.xml"/><Relationship Id="rId26" Type="http://schemas.openxmlformats.org/officeDocument/2006/relationships/tags" Target="../tags/tag1125.xml"/><Relationship Id="rId25" Type="http://schemas.openxmlformats.org/officeDocument/2006/relationships/tags" Target="../tags/tag1124.xml"/><Relationship Id="rId24" Type="http://schemas.openxmlformats.org/officeDocument/2006/relationships/tags" Target="../tags/tag1123.xml"/><Relationship Id="rId23" Type="http://schemas.openxmlformats.org/officeDocument/2006/relationships/tags" Target="../tags/tag1122.xml"/><Relationship Id="rId22" Type="http://schemas.openxmlformats.org/officeDocument/2006/relationships/tags" Target="../tags/tag1121.xml"/><Relationship Id="rId21" Type="http://schemas.openxmlformats.org/officeDocument/2006/relationships/tags" Target="../tags/tag1120.xml"/><Relationship Id="rId20" Type="http://schemas.openxmlformats.org/officeDocument/2006/relationships/tags" Target="../tags/tag1119.xml"/><Relationship Id="rId2" Type="http://schemas.openxmlformats.org/officeDocument/2006/relationships/tags" Target="../tags/tag1103.xml"/><Relationship Id="rId19" Type="http://schemas.openxmlformats.org/officeDocument/2006/relationships/tags" Target="../tags/tag1118.xml"/><Relationship Id="rId18" Type="http://schemas.openxmlformats.org/officeDocument/2006/relationships/tags" Target="../tags/tag1117.xml"/><Relationship Id="rId17" Type="http://schemas.openxmlformats.org/officeDocument/2006/relationships/tags" Target="../tags/tag1116.xml"/><Relationship Id="rId16" Type="http://schemas.openxmlformats.org/officeDocument/2006/relationships/tags" Target="../tags/tag1115.xml"/><Relationship Id="rId15" Type="http://schemas.openxmlformats.org/officeDocument/2006/relationships/tags" Target="../tags/tag1114.xml"/><Relationship Id="rId14" Type="http://schemas.openxmlformats.org/officeDocument/2006/relationships/tags" Target="../tags/tag1113.xml"/><Relationship Id="rId13" Type="http://schemas.openxmlformats.org/officeDocument/2006/relationships/tags" Target="../tags/tag1112.xml"/><Relationship Id="rId12" Type="http://schemas.openxmlformats.org/officeDocument/2006/relationships/tags" Target="../tags/tag1111.xml"/><Relationship Id="rId11" Type="http://schemas.openxmlformats.org/officeDocument/2006/relationships/tags" Target="../tags/tag1110.xml"/><Relationship Id="rId10" Type="http://schemas.openxmlformats.org/officeDocument/2006/relationships/tags" Target="../tags/tag1109.xml"/><Relationship Id="rId1" Type="http://schemas.openxmlformats.org/officeDocument/2006/relationships/slideMaster" Target="../slideMasters/slideMaster33.xml"/></Relationships>
</file>

<file path=ppt/slideLayouts/_rels/slideLayout54.xml.rels><?xml version="1.0" encoding="UTF-8" standalone="yes"?>
<Relationships xmlns="http://schemas.openxmlformats.org/package/2006/relationships"><Relationship Id="rId9" Type="http://schemas.openxmlformats.org/officeDocument/2006/relationships/tags" Target="../tags/tag1144.xml"/><Relationship Id="rId8" Type="http://schemas.openxmlformats.org/officeDocument/2006/relationships/tags" Target="../tags/tag1143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142.xml"/><Relationship Id="rId4" Type="http://schemas.openxmlformats.org/officeDocument/2006/relationships/tags" Target="../tags/tag1141.xml"/><Relationship Id="rId3" Type="http://schemas.openxmlformats.org/officeDocument/2006/relationships/tags" Target="../tags/tag1140.xml"/><Relationship Id="rId27" Type="http://schemas.openxmlformats.org/officeDocument/2006/relationships/tags" Target="../tags/tag1162.xml"/><Relationship Id="rId26" Type="http://schemas.openxmlformats.org/officeDocument/2006/relationships/tags" Target="../tags/tag1161.xml"/><Relationship Id="rId25" Type="http://schemas.openxmlformats.org/officeDocument/2006/relationships/tags" Target="../tags/tag1160.xml"/><Relationship Id="rId24" Type="http://schemas.openxmlformats.org/officeDocument/2006/relationships/tags" Target="../tags/tag1159.xml"/><Relationship Id="rId23" Type="http://schemas.openxmlformats.org/officeDocument/2006/relationships/tags" Target="../tags/tag1158.xml"/><Relationship Id="rId22" Type="http://schemas.openxmlformats.org/officeDocument/2006/relationships/tags" Target="../tags/tag1157.xml"/><Relationship Id="rId21" Type="http://schemas.openxmlformats.org/officeDocument/2006/relationships/tags" Target="../tags/tag1156.xml"/><Relationship Id="rId20" Type="http://schemas.openxmlformats.org/officeDocument/2006/relationships/tags" Target="../tags/tag1155.xml"/><Relationship Id="rId2" Type="http://schemas.openxmlformats.org/officeDocument/2006/relationships/tags" Target="../tags/tag1139.xml"/><Relationship Id="rId19" Type="http://schemas.openxmlformats.org/officeDocument/2006/relationships/tags" Target="../tags/tag1154.xml"/><Relationship Id="rId18" Type="http://schemas.openxmlformats.org/officeDocument/2006/relationships/tags" Target="../tags/tag1153.xml"/><Relationship Id="rId17" Type="http://schemas.openxmlformats.org/officeDocument/2006/relationships/tags" Target="../tags/tag1152.xml"/><Relationship Id="rId16" Type="http://schemas.openxmlformats.org/officeDocument/2006/relationships/tags" Target="../tags/tag1151.xml"/><Relationship Id="rId15" Type="http://schemas.openxmlformats.org/officeDocument/2006/relationships/tags" Target="../tags/tag1150.xml"/><Relationship Id="rId14" Type="http://schemas.openxmlformats.org/officeDocument/2006/relationships/tags" Target="../tags/tag1149.xml"/><Relationship Id="rId13" Type="http://schemas.openxmlformats.org/officeDocument/2006/relationships/tags" Target="../tags/tag1148.xml"/><Relationship Id="rId12" Type="http://schemas.openxmlformats.org/officeDocument/2006/relationships/tags" Target="../tags/tag1147.xml"/><Relationship Id="rId11" Type="http://schemas.openxmlformats.org/officeDocument/2006/relationships/tags" Target="../tags/tag1146.xml"/><Relationship Id="rId10" Type="http://schemas.openxmlformats.org/officeDocument/2006/relationships/tags" Target="../tags/tag1145.xml"/><Relationship Id="rId1" Type="http://schemas.openxmlformats.org/officeDocument/2006/relationships/slideMaster" Target="../slideMasters/slideMaster34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1180.xml"/><Relationship Id="rId8" Type="http://schemas.openxmlformats.org/officeDocument/2006/relationships/tags" Target="../tags/tag117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178.xml"/><Relationship Id="rId4" Type="http://schemas.openxmlformats.org/officeDocument/2006/relationships/tags" Target="../tags/tag1177.xml"/><Relationship Id="rId3" Type="http://schemas.openxmlformats.org/officeDocument/2006/relationships/tags" Target="../tags/tag1176.xml"/><Relationship Id="rId27" Type="http://schemas.openxmlformats.org/officeDocument/2006/relationships/tags" Target="../tags/tag1198.xml"/><Relationship Id="rId26" Type="http://schemas.openxmlformats.org/officeDocument/2006/relationships/tags" Target="../tags/tag1197.xml"/><Relationship Id="rId25" Type="http://schemas.openxmlformats.org/officeDocument/2006/relationships/tags" Target="../tags/tag1196.xml"/><Relationship Id="rId24" Type="http://schemas.openxmlformats.org/officeDocument/2006/relationships/tags" Target="../tags/tag1195.xml"/><Relationship Id="rId23" Type="http://schemas.openxmlformats.org/officeDocument/2006/relationships/tags" Target="../tags/tag1194.xml"/><Relationship Id="rId22" Type="http://schemas.openxmlformats.org/officeDocument/2006/relationships/tags" Target="../tags/tag1193.xml"/><Relationship Id="rId21" Type="http://schemas.openxmlformats.org/officeDocument/2006/relationships/tags" Target="../tags/tag1192.xml"/><Relationship Id="rId20" Type="http://schemas.openxmlformats.org/officeDocument/2006/relationships/tags" Target="../tags/tag1191.xml"/><Relationship Id="rId2" Type="http://schemas.openxmlformats.org/officeDocument/2006/relationships/tags" Target="../tags/tag1175.xml"/><Relationship Id="rId19" Type="http://schemas.openxmlformats.org/officeDocument/2006/relationships/tags" Target="../tags/tag1190.xml"/><Relationship Id="rId18" Type="http://schemas.openxmlformats.org/officeDocument/2006/relationships/tags" Target="../tags/tag1189.xml"/><Relationship Id="rId17" Type="http://schemas.openxmlformats.org/officeDocument/2006/relationships/tags" Target="../tags/tag1188.xml"/><Relationship Id="rId16" Type="http://schemas.openxmlformats.org/officeDocument/2006/relationships/tags" Target="../tags/tag1187.xml"/><Relationship Id="rId15" Type="http://schemas.openxmlformats.org/officeDocument/2006/relationships/tags" Target="../tags/tag1186.xml"/><Relationship Id="rId14" Type="http://schemas.openxmlformats.org/officeDocument/2006/relationships/tags" Target="../tags/tag1185.xml"/><Relationship Id="rId13" Type="http://schemas.openxmlformats.org/officeDocument/2006/relationships/tags" Target="../tags/tag1184.xml"/><Relationship Id="rId12" Type="http://schemas.openxmlformats.org/officeDocument/2006/relationships/tags" Target="../tags/tag1183.xml"/><Relationship Id="rId11" Type="http://schemas.openxmlformats.org/officeDocument/2006/relationships/tags" Target="../tags/tag1182.xml"/><Relationship Id="rId10" Type="http://schemas.openxmlformats.org/officeDocument/2006/relationships/tags" Target="../tags/tag1181.xml"/><Relationship Id="rId1" Type="http://schemas.openxmlformats.org/officeDocument/2006/relationships/slideMaster" Target="../slideMasters/slideMaster35.xml"/></Relationships>
</file>

<file path=ppt/slideLayouts/_rels/slideLayout56.xml.rels><?xml version="1.0" encoding="UTF-8" standalone="yes"?>
<Relationships xmlns="http://schemas.openxmlformats.org/package/2006/relationships"><Relationship Id="rId9" Type="http://schemas.openxmlformats.org/officeDocument/2006/relationships/tags" Target="../tags/tag1216.xml"/><Relationship Id="rId8" Type="http://schemas.openxmlformats.org/officeDocument/2006/relationships/tags" Target="../tags/tag121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214.xml"/><Relationship Id="rId4" Type="http://schemas.openxmlformats.org/officeDocument/2006/relationships/tags" Target="../tags/tag1213.xml"/><Relationship Id="rId3" Type="http://schemas.openxmlformats.org/officeDocument/2006/relationships/tags" Target="../tags/tag1212.xml"/><Relationship Id="rId27" Type="http://schemas.openxmlformats.org/officeDocument/2006/relationships/tags" Target="../tags/tag1234.xml"/><Relationship Id="rId26" Type="http://schemas.openxmlformats.org/officeDocument/2006/relationships/tags" Target="../tags/tag1233.xml"/><Relationship Id="rId25" Type="http://schemas.openxmlformats.org/officeDocument/2006/relationships/tags" Target="../tags/tag1232.xml"/><Relationship Id="rId24" Type="http://schemas.openxmlformats.org/officeDocument/2006/relationships/tags" Target="../tags/tag1231.xml"/><Relationship Id="rId23" Type="http://schemas.openxmlformats.org/officeDocument/2006/relationships/tags" Target="../tags/tag1230.xml"/><Relationship Id="rId22" Type="http://schemas.openxmlformats.org/officeDocument/2006/relationships/tags" Target="../tags/tag1229.xml"/><Relationship Id="rId21" Type="http://schemas.openxmlformats.org/officeDocument/2006/relationships/tags" Target="../tags/tag1228.xml"/><Relationship Id="rId20" Type="http://schemas.openxmlformats.org/officeDocument/2006/relationships/tags" Target="../tags/tag1227.xml"/><Relationship Id="rId2" Type="http://schemas.openxmlformats.org/officeDocument/2006/relationships/tags" Target="../tags/tag1211.xml"/><Relationship Id="rId19" Type="http://schemas.openxmlformats.org/officeDocument/2006/relationships/tags" Target="../tags/tag1226.xml"/><Relationship Id="rId18" Type="http://schemas.openxmlformats.org/officeDocument/2006/relationships/tags" Target="../tags/tag1225.xml"/><Relationship Id="rId17" Type="http://schemas.openxmlformats.org/officeDocument/2006/relationships/tags" Target="../tags/tag1224.xml"/><Relationship Id="rId16" Type="http://schemas.openxmlformats.org/officeDocument/2006/relationships/tags" Target="../tags/tag1223.xml"/><Relationship Id="rId15" Type="http://schemas.openxmlformats.org/officeDocument/2006/relationships/tags" Target="../tags/tag1222.xml"/><Relationship Id="rId14" Type="http://schemas.openxmlformats.org/officeDocument/2006/relationships/tags" Target="../tags/tag1221.xml"/><Relationship Id="rId13" Type="http://schemas.openxmlformats.org/officeDocument/2006/relationships/tags" Target="../tags/tag1220.xml"/><Relationship Id="rId12" Type="http://schemas.openxmlformats.org/officeDocument/2006/relationships/tags" Target="../tags/tag1219.xml"/><Relationship Id="rId11" Type="http://schemas.openxmlformats.org/officeDocument/2006/relationships/tags" Target="../tags/tag1218.xml"/><Relationship Id="rId10" Type="http://schemas.openxmlformats.org/officeDocument/2006/relationships/tags" Target="../tags/tag1217.xml"/><Relationship Id="rId1" Type="http://schemas.openxmlformats.org/officeDocument/2006/relationships/slideMaster" Target="../slideMasters/slideMaster36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tags" Target="../tags/tag1252.xml"/><Relationship Id="rId8" Type="http://schemas.openxmlformats.org/officeDocument/2006/relationships/tags" Target="../tags/tag125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250.xml"/><Relationship Id="rId4" Type="http://schemas.openxmlformats.org/officeDocument/2006/relationships/tags" Target="../tags/tag1249.xml"/><Relationship Id="rId3" Type="http://schemas.openxmlformats.org/officeDocument/2006/relationships/tags" Target="../tags/tag1248.xml"/><Relationship Id="rId27" Type="http://schemas.openxmlformats.org/officeDocument/2006/relationships/tags" Target="../tags/tag1270.xml"/><Relationship Id="rId26" Type="http://schemas.openxmlformats.org/officeDocument/2006/relationships/tags" Target="../tags/tag1269.xml"/><Relationship Id="rId25" Type="http://schemas.openxmlformats.org/officeDocument/2006/relationships/tags" Target="../tags/tag1268.xml"/><Relationship Id="rId24" Type="http://schemas.openxmlformats.org/officeDocument/2006/relationships/tags" Target="../tags/tag1267.xml"/><Relationship Id="rId23" Type="http://schemas.openxmlformats.org/officeDocument/2006/relationships/tags" Target="../tags/tag1266.xml"/><Relationship Id="rId22" Type="http://schemas.openxmlformats.org/officeDocument/2006/relationships/tags" Target="../tags/tag1265.xml"/><Relationship Id="rId21" Type="http://schemas.openxmlformats.org/officeDocument/2006/relationships/tags" Target="../tags/tag1264.xml"/><Relationship Id="rId20" Type="http://schemas.openxmlformats.org/officeDocument/2006/relationships/tags" Target="../tags/tag1263.xml"/><Relationship Id="rId2" Type="http://schemas.openxmlformats.org/officeDocument/2006/relationships/tags" Target="../tags/tag1247.xml"/><Relationship Id="rId19" Type="http://schemas.openxmlformats.org/officeDocument/2006/relationships/tags" Target="../tags/tag1262.xml"/><Relationship Id="rId18" Type="http://schemas.openxmlformats.org/officeDocument/2006/relationships/tags" Target="../tags/tag1261.xml"/><Relationship Id="rId17" Type="http://schemas.openxmlformats.org/officeDocument/2006/relationships/tags" Target="../tags/tag1260.xml"/><Relationship Id="rId16" Type="http://schemas.openxmlformats.org/officeDocument/2006/relationships/tags" Target="../tags/tag1259.xml"/><Relationship Id="rId15" Type="http://schemas.openxmlformats.org/officeDocument/2006/relationships/tags" Target="../tags/tag1258.xml"/><Relationship Id="rId14" Type="http://schemas.openxmlformats.org/officeDocument/2006/relationships/tags" Target="../tags/tag1257.xml"/><Relationship Id="rId13" Type="http://schemas.openxmlformats.org/officeDocument/2006/relationships/tags" Target="../tags/tag1256.xml"/><Relationship Id="rId12" Type="http://schemas.openxmlformats.org/officeDocument/2006/relationships/tags" Target="../tags/tag1255.xml"/><Relationship Id="rId11" Type="http://schemas.openxmlformats.org/officeDocument/2006/relationships/tags" Target="../tags/tag1254.xml"/><Relationship Id="rId10" Type="http://schemas.openxmlformats.org/officeDocument/2006/relationships/tags" Target="../tags/tag1253.xml"/><Relationship Id="rId1" Type="http://schemas.openxmlformats.org/officeDocument/2006/relationships/slideMaster" Target="../slideMasters/slideMaster37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1288.xml"/><Relationship Id="rId8" Type="http://schemas.openxmlformats.org/officeDocument/2006/relationships/tags" Target="../tags/tag1287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286.xml"/><Relationship Id="rId4" Type="http://schemas.openxmlformats.org/officeDocument/2006/relationships/tags" Target="../tags/tag1285.xml"/><Relationship Id="rId3" Type="http://schemas.openxmlformats.org/officeDocument/2006/relationships/tags" Target="../tags/tag1284.xml"/><Relationship Id="rId27" Type="http://schemas.openxmlformats.org/officeDocument/2006/relationships/tags" Target="../tags/tag1306.xml"/><Relationship Id="rId26" Type="http://schemas.openxmlformats.org/officeDocument/2006/relationships/tags" Target="../tags/tag1305.xml"/><Relationship Id="rId25" Type="http://schemas.openxmlformats.org/officeDocument/2006/relationships/tags" Target="../tags/tag1304.xml"/><Relationship Id="rId24" Type="http://schemas.openxmlformats.org/officeDocument/2006/relationships/tags" Target="../tags/tag1303.xml"/><Relationship Id="rId23" Type="http://schemas.openxmlformats.org/officeDocument/2006/relationships/tags" Target="../tags/tag1302.xml"/><Relationship Id="rId22" Type="http://schemas.openxmlformats.org/officeDocument/2006/relationships/tags" Target="../tags/tag1301.xml"/><Relationship Id="rId21" Type="http://schemas.openxmlformats.org/officeDocument/2006/relationships/tags" Target="../tags/tag1300.xml"/><Relationship Id="rId20" Type="http://schemas.openxmlformats.org/officeDocument/2006/relationships/tags" Target="../tags/tag1299.xml"/><Relationship Id="rId2" Type="http://schemas.openxmlformats.org/officeDocument/2006/relationships/tags" Target="../tags/tag1283.xml"/><Relationship Id="rId19" Type="http://schemas.openxmlformats.org/officeDocument/2006/relationships/tags" Target="../tags/tag1298.xml"/><Relationship Id="rId18" Type="http://schemas.openxmlformats.org/officeDocument/2006/relationships/tags" Target="../tags/tag1297.xml"/><Relationship Id="rId17" Type="http://schemas.openxmlformats.org/officeDocument/2006/relationships/tags" Target="../tags/tag1296.xml"/><Relationship Id="rId16" Type="http://schemas.openxmlformats.org/officeDocument/2006/relationships/tags" Target="../tags/tag1295.xml"/><Relationship Id="rId15" Type="http://schemas.openxmlformats.org/officeDocument/2006/relationships/tags" Target="../tags/tag1294.xml"/><Relationship Id="rId14" Type="http://schemas.openxmlformats.org/officeDocument/2006/relationships/tags" Target="../tags/tag1293.xml"/><Relationship Id="rId13" Type="http://schemas.openxmlformats.org/officeDocument/2006/relationships/tags" Target="../tags/tag1292.xml"/><Relationship Id="rId12" Type="http://schemas.openxmlformats.org/officeDocument/2006/relationships/tags" Target="../tags/tag1291.xml"/><Relationship Id="rId11" Type="http://schemas.openxmlformats.org/officeDocument/2006/relationships/tags" Target="../tags/tag1290.xml"/><Relationship Id="rId10" Type="http://schemas.openxmlformats.org/officeDocument/2006/relationships/tags" Target="../tags/tag1289.xml"/><Relationship Id="rId1" Type="http://schemas.openxmlformats.org/officeDocument/2006/relationships/slideMaster" Target="../slideMasters/slideMaster38.xml"/></Relationships>
</file>

<file path=ppt/slideLayouts/_rels/slideLayout59.xml.rels><?xml version="1.0" encoding="UTF-8" standalone="yes"?>
<Relationships xmlns="http://schemas.openxmlformats.org/package/2006/relationships"><Relationship Id="rId5" Type="http://schemas.openxmlformats.org/officeDocument/2006/relationships/tags" Target="../tags/tag1322.xml"/><Relationship Id="rId4" Type="http://schemas.openxmlformats.org/officeDocument/2006/relationships/tags" Target="../tags/tag1321.xml"/><Relationship Id="rId3" Type="http://schemas.openxmlformats.org/officeDocument/2006/relationships/tags" Target="../tags/tag1320.xml"/><Relationship Id="rId2" Type="http://schemas.openxmlformats.org/officeDocument/2006/relationships/tags" Target="../tags/tag1319.xml"/><Relationship Id="rId1" Type="http://schemas.openxmlformats.org/officeDocument/2006/relationships/slideMaster" Target="../slideMasters/slideMaster39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tags" Target="../tags/tag1340.xml"/><Relationship Id="rId8" Type="http://schemas.openxmlformats.org/officeDocument/2006/relationships/tags" Target="../tags/tag133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338.xml"/><Relationship Id="rId4" Type="http://schemas.openxmlformats.org/officeDocument/2006/relationships/tags" Target="../tags/tag1337.xml"/><Relationship Id="rId3" Type="http://schemas.openxmlformats.org/officeDocument/2006/relationships/tags" Target="../tags/tag1336.xml"/><Relationship Id="rId27" Type="http://schemas.openxmlformats.org/officeDocument/2006/relationships/tags" Target="../tags/tag1358.xml"/><Relationship Id="rId26" Type="http://schemas.openxmlformats.org/officeDocument/2006/relationships/tags" Target="../tags/tag1357.xml"/><Relationship Id="rId25" Type="http://schemas.openxmlformats.org/officeDocument/2006/relationships/tags" Target="../tags/tag1356.xml"/><Relationship Id="rId24" Type="http://schemas.openxmlformats.org/officeDocument/2006/relationships/tags" Target="../tags/tag1355.xml"/><Relationship Id="rId23" Type="http://schemas.openxmlformats.org/officeDocument/2006/relationships/tags" Target="../tags/tag1354.xml"/><Relationship Id="rId22" Type="http://schemas.openxmlformats.org/officeDocument/2006/relationships/tags" Target="../tags/tag1353.xml"/><Relationship Id="rId21" Type="http://schemas.openxmlformats.org/officeDocument/2006/relationships/tags" Target="../tags/tag1352.xml"/><Relationship Id="rId20" Type="http://schemas.openxmlformats.org/officeDocument/2006/relationships/tags" Target="../tags/tag1351.xml"/><Relationship Id="rId2" Type="http://schemas.openxmlformats.org/officeDocument/2006/relationships/tags" Target="../tags/tag1335.xml"/><Relationship Id="rId19" Type="http://schemas.openxmlformats.org/officeDocument/2006/relationships/tags" Target="../tags/tag1350.xml"/><Relationship Id="rId18" Type="http://schemas.openxmlformats.org/officeDocument/2006/relationships/tags" Target="../tags/tag1349.xml"/><Relationship Id="rId17" Type="http://schemas.openxmlformats.org/officeDocument/2006/relationships/tags" Target="../tags/tag1348.xml"/><Relationship Id="rId16" Type="http://schemas.openxmlformats.org/officeDocument/2006/relationships/tags" Target="../tags/tag1347.xml"/><Relationship Id="rId15" Type="http://schemas.openxmlformats.org/officeDocument/2006/relationships/tags" Target="../tags/tag1346.xml"/><Relationship Id="rId14" Type="http://schemas.openxmlformats.org/officeDocument/2006/relationships/tags" Target="../tags/tag1345.xml"/><Relationship Id="rId13" Type="http://schemas.openxmlformats.org/officeDocument/2006/relationships/tags" Target="../tags/tag1344.xml"/><Relationship Id="rId12" Type="http://schemas.openxmlformats.org/officeDocument/2006/relationships/tags" Target="../tags/tag1343.xml"/><Relationship Id="rId11" Type="http://schemas.openxmlformats.org/officeDocument/2006/relationships/tags" Target="../tags/tag1342.xml"/><Relationship Id="rId10" Type="http://schemas.openxmlformats.org/officeDocument/2006/relationships/tags" Target="../tags/tag1341.xml"/><Relationship Id="rId1" Type="http://schemas.openxmlformats.org/officeDocument/2006/relationships/slideMaster" Target="../slideMasters/slideMaster40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1376.xml"/><Relationship Id="rId8" Type="http://schemas.openxmlformats.org/officeDocument/2006/relationships/tags" Target="../tags/tag137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374.xml"/><Relationship Id="rId4" Type="http://schemas.openxmlformats.org/officeDocument/2006/relationships/tags" Target="../tags/tag1373.xml"/><Relationship Id="rId3" Type="http://schemas.openxmlformats.org/officeDocument/2006/relationships/tags" Target="../tags/tag1372.xml"/><Relationship Id="rId27" Type="http://schemas.openxmlformats.org/officeDocument/2006/relationships/tags" Target="../tags/tag1394.xml"/><Relationship Id="rId26" Type="http://schemas.openxmlformats.org/officeDocument/2006/relationships/tags" Target="../tags/tag1393.xml"/><Relationship Id="rId25" Type="http://schemas.openxmlformats.org/officeDocument/2006/relationships/tags" Target="../tags/tag1392.xml"/><Relationship Id="rId24" Type="http://schemas.openxmlformats.org/officeDocument/2006/relationships/tags" Target="../tags/tag1391.xml"/><Relationship Id="rId23" Type="http://schemas.openxmlformats.org/officeDocument/2006/relationships/tags" Target="../tags/tag1390.xml"/><Relationship Id="rId22" Type="http://schemas.openxmlformats.org/officeDocument/2006/relationships/tags" Target="../tags/tag1389.xml"/><Relationship Id="rId21" Type="http://schemas.openxmlformats.org/officeDocument/2006/relationships/tags" Target="../tags/tag1388.xml"/><Relationship Id="rId20" Type="http://schemas.openxmlformats.org/officeDocument/2006/relationships/tags" Target="../tags/tag1387.xml"/><Relationship Id="rId2" Type="http://schemas.openxmlformats.org/officeDocument/2006/relationships/tags" Target="../tags/tag1371.xml"/><Relationship Id="rId19" Type="http://schemas.openxmlformats.org/officeDocument/2006/relationships/tags" Target="../tags/tag1386.xml"/><Relationship Id="rId18" Type="http://schemas.openxmlformats.org/officeDocument/2006/relationships/tags" Target="../tags/tag1385.xml"/><Relationship Id="rId17" Type="http://schemas.openxmlformats.org/officeDocument/2006/relationships/tags" Target="../tags/tag1384.xml"/><Relationship Id="rId16" Type="http://schemas.openxmlformats.org/officeDocument/2006/relationships/tags" Target="../tags/tag1383.xml"/><Relationship Id="rId15" Type="http://schemas.openxmlformats.org/officeDocument/2006/relationships/tags" Target="../tags/tag1382.xml"/><Relationship Id="rId14" Type="http://schemas.openxmlformats.org/officeDocument/2006/relationships/tags" Target="../tags/tag1381.xml"/><Relationship Id="rId13" Type="http://schemas.openxmlformats.org/officeDocument/2006/relationships/tags" Target="../tags/tag1380.xml"/><Relationship Id="rId12" Type="http://schemas.openxmlformats.org/officeDocument/2006/relationships/tags" Target="../tags/tag1379.xml"/><Relationship Id="rId11" Type="http://schemas.openxmlformats.org/officeDocument/2006/relationships/tags" Target="../tags/tag1378.xml"/><Relationship Id="rId10" Type="http://schemas.openxmlformats.org/officeDocument/2006/relationships/tags" Target="../tags/tag1377.xml"/><Relationship Id="rId1" Type="http://schemas.openxmlformats.org/officeDocument/2006/relationships/slideMaster" Target="../slideMasters/slideMaster41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1412.xml"/><Relationship Id="rId8" Type="http://schemas.openxmlformats.org/officeDocument/2006/relationships/tags" Target="../tags/tag141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410.xml"/><Relationship Id="rId4" Type="http://schemas.openxmlformats.org/officeDocument/2006/relationships/tags" Target="../tags/tag1409.xml"/><Relationship Id="rId3" Type="http://schemas.openxmlformats.org/officeDocument/2006/relationships/tags" Target="../tags/tag1408.xml"/><Relationship Id="rId27" Type="http://schemas.openxmlformats.org/officeDocument/2006/relationships/tags" Target="../tags/tag1430.xml"/><Relationship Id="rId26" Type="http://schemas.openxmlformats.org/officeDocument/2006/relationships/tags" Target="../tags/tag1429.xml"/><Relationship Id="rId25" Type="http://schemas.openxmlformats.org/officeDocument/2006/relationships/tags" Target="../tags/tag1428.xml"/><Relationship Id="rId24" Type="http://schemas.openxmlformats.org/officeDocument/2006/relationships/tags" Target="../tags/tag1427.xml"/><Relationship Id="rId23" Type="http://schemas.openxmlformats.org/officeDocument/2006/relationships/tags" Target="../tags/tag1426.xml"/><Relationship Id="rId22" Type="http://schemas.openxmlformats.org/officeDocument/2006/relationships/tags" Target="../tags/tag1425.xml"/><Relationship Id="rId21" Type="http://schemas.openxmlformats.org/officeDocument/2006/relationships/tags" Target="../tags/tag1424.xml"/><Relationship Id="rId20" Type="http://schemas.openxmlformats.org/officeDocument/2006/relationships/tags" Target="../tags/tag1423.xml"/><Relationship Id="rId2" Type="http://schemas.openxmlformats.org/officeDocument/2006/relationships/tags" Target="../tags/tag1407.xml"/><Relationship Id="rId19" Type="http://schemas.openxmlformats.org/officeDocument/2006/relationships/tags" Target="../tags/tag1422.xml"/><Relationship Id="rId18" Type="http://schemas.openxmlformats.org/officeDocument/2006/relationships/tags" Target="../tags/tag1421.xml"/><Relationship Id="rId17" Type="http://schemas.openxmlformats.org/officeDocument/2006/relationships/tags" Target="../tags/tag1420.xml"/><Relationship Id="rId16" Type="http://schemas.openxmlformats.org/officeDocument/2006/relationships/tags" Target="../tags/tag1419.xml"/><Relationship Id="rId15" Type="http://schemas.openxmlformats.org/officeDocument/2006/relationships/tags" Target="../tags/tag1418.xml"/><Relationship Id="rId14" Type="http://schemas.openxmlformats.org/officeDocument/2006/relationships/tags" Target="../tags/tag1417.xml"/><Relationship Id="rId13" Type="http://schemas.openxmlformats.org/officeDocument/2006/relationships/tags" Target="../tags/tag1416.xml"/><Relationship Id="rId12" Type="http://schemas.openxmlformats.org/officeDocument/2006/relationships/tags" Target="../tags/tag1415.xml"/><Relationship Id="rId11" Type="http://schemas.openxmlformats.org/officeDocument/2006/relationships/tags" Target="../tags/tag1414.xml"/><Relationship Id="rId10" Type="http://schemas.openxmlformats.org/officeDocument/2006/relationships/tags" Target="../tags/tag1413.xml"/><Relationship Id="rId1" Type="http://schemas.openxmlformats.org/officeDocument/2006/relationships/slideMaster" Target="../slideMasters/slideMaster42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1448.xml"/><Relationship Id="rId8" Type="http://schemas.openxmlformats.org/officeDocument/2006/relationships/tags" Target="../tags/tag1447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446.xml"/><Relationship Id="rId4" Type="http://schemas.openxmlformats.org/officeDocument/2006/relationships/tags" Target="../tags/tag1445.xml"/><Relationship Id="rId3" Type="http://schemas.openxmlformats.org/officeDocument/2006/relationships/tags" Target="../tags/tag1444.xml"/><Relationship Id="rId27" Type="http://schemas.openxmlformats.org/officeDocument/2006/relationships/tags" Target="../tags/tag1466.xml"/><Relationship Id="rId26" Type="http://schemas.openxmlformats.org/officeDocument/2006/relationships/tags" Target="../tags/tag1465.xml"/><Relationship Id="rId25" Type="http://schemas.openxmlformats.org/officeDocument/2006/relationships/tags" Target="../tags/tag1464.xml"/><Relationship Id="rId24" Type="http://schemas.openxmlformats.org/officeDocument/2006/relationships/tags" Target="../tags/tag1463.xml"/><Relationship Id="rId23" Type="http://schemas.openxmlformats.org/officeDocument/2006/relationships/tags" Target="../tags/tag1462.xml"/><Relationship Id="rId22" Type="http://schemas.openxmlformats.org/officeDocument/2006/relationships/tags" Target="../tags/tag1461.xml"/><Relationship Id="rId21" Type="http://schemas.openxmlformats.org/officeDocument/2006/relationships/tags" Target="../tags/tag1460.xml"/><Relationship Id="rId20" Type="http://schemas.openxmlformats.org/officeDocument/2006/relationships/tags" Target="../tags/tag1459.xml"/><Relationship Id="rId2" Type="http://schemas.openxmlformats.org/officeDocument/2006/relationships/tags" Target="../tags/tag1443.xml"/><Relationship Id="rId19" Type="http://schemas.openxmlformats.org/officeDocument/2006/relationships/tags" Target="../tags/tag1458.xml"/><Relationship Id="rId18" Type="http://schemas.openxmlformats.org/officeDocument/2006/relationships/tags" Target="../tags/tag1457.xml"/><Relationship Id="rId17" Type="http://schemas.openxmlformats.org/officeDocument/2006/relationships/tags" Target="../tags/tag1456.xml"/><Relationship Id="rId16" Type="http://schemas.openxmlformats.org/officeDocument/2006/relationships/tags" Target="../tags/tag1455.xml"/><Relationship Id="rId15" Type="http://schemas.openxmlformats.org/officeDocument/2006/relationships/tags" Target="../tags/tag1454.xml"/><Relationship Id="rId14" Type="http://schemas.openxmlformats.org/officeDocument/2006/relationships/tags" Target="../tags/tag1453.xml"/><Relationship Id="rId13" Type="http://schemas.openxmlformats.org/officeDocument/2006/relationships/tags" Target="../tags/tag1452.xml"/><Relationship Id="rId12" Type="http://schemas.openxmlformats.org/officeDocument/2006/relationships/tags" Target="../tags/tag1451.xml"/><Relationship Id="rId11" Type="http://schemas.openxmlformats.org/officeDocument/2006/relationships/tags" Target="../tags/tag1450.xml"/><Relationship Id="rId10" Type="http://schemas.openxmlformats.org/officeDocument/2006/relationships/tags" Target="../tags/tag1449.xml"/><Relationship Id="rId1" Type="http://schemas.openxmlformats.org/officeDocument/2006/relationships/slideMaster" Target="../slideMasters/slideMaster43.xml"/></Relationships>
</file>

<file path=ppt/slideLayouts/_rels/slideLayout64.xml.rels><?xml version="1.0" encoding="UTF-8" standalone="yes"?>
<Relationships xmlns="http://schemas.openxmlformats.org/package/2006/relationships"><Relationship Id="rId5" Type="http://schemas.openxmlformats.org/officeDocument/2006/relationships/tags" Target="../tags/tag1482.xml"/><Relationship Id="rId4" Type="http://schemas.openxmlformats.org/officeDocument/2006/relationships/tags" Target="../tags/tag1481.xml"/><Relationship Id="rId3" Type="http://schemas.openxmlformats.org/officeDocument/2006/relationships/tags" Target="../tags/tag1480.xml"/><Relationship Id="rId2" Type="http://schemas.openxmlformats.org/officeDocument/2006/relationships/tags" Target="../tags/tag1479.xml"/><Relationship Id="rId1" Type="http://schemas.openxmlformats.org/officeDocument/2006/relationships/slideMaster" Target="../slideMasters/slideMaster4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1500.xml"/><Relationship Id="rId8" Type="http://schemas.openxmlformats.org/officeDocument/2006/relationships/tags" Target="../tags/tag149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498.xml"/><Relationship Id="rId4" Type="http://schemas.openxmlformats.org/officeDocument/2006/relationships/tags" Target="../tags/tag1497.xml"/><Relationship Id="rId3" Type="http://schemas.openxmlformats.org/officeDocument/2006/relationships/tags" Target="../tags/tag1496.xml"/><Relationship Id="rId27" Type="http://schemas.openxmlformats.org/officeDocument/2006/relationships/tags" Target="../tags/tag1518.xml"/><Relationship Id="rId26" Type="http://schemas.openxmlformats.org/officeDocument/2006/relationships/tags" Target="../tags/tag1517.xml"/><Relationship Id="rId25" Type="http://schemas.openxmlformats.org/officeDocument/2006/relationships/tags" Target="../tags/tag1516.xml"/><Relationship Id="rId24" Type="http://schemas.openxmlformats.org/officeDocument/2006/relationships/tags" Target="../tags/tag1515.xml"/><Relationship Id="rId23" Type="http://schemas.openxmlformats.org/officeDocument/2006/relationships/tags" Target="../tags/tag1514.xml"/><Relationship Id="rId22" Type="http://schemas.openxmlformats.org/officeDocument/2006/relationships/tags" Target="../tags/tag1513.xml"/><Relationship Id="rId21" Type="http://schemas.openxmlformats.org/officeDocument/2006/relationships/tags" Target="../tags/tag1512.xml"/><Relationship Id="rId20" Type="http://schemas.openxmlformats.org/officeDocument/2006/relationships/tags" Target="../tags/tag1511.xml"/><Relationship Id="rId2" Type="http://schemas.openxmlformats.org/officeDocument/2006/relationships/tags" Target="../tags/tag1495.xml"/><Relationship Id="rId19" Type="http://schemas.openxmlformats.org/officeDocument/2006/relationships/tags" Target="../tags/tag1510.xml"/><Relationship Id="rId18" Type="http://schemas.openxmlformats.org/officeDocument/2006/relationships/tags" Target="../tags/tag1509.xml"/><Relationship Id="rId17" Type="http://schemas.openxmlformats.org/officeDocument/2006/relationships/tags" Target="../tags/tag1508.xml"/><Relationship Id="rId16" Type="http://schemas.openxmlformats.org/officeDocument/2006/relationships/tags" Target="../tags/tag1507.xml"/><Relationship Id="rId15" Type="http://schemas.openxmlformats.org/officeDocument/2006/relationships/tags" Target="../tags/tag1506.xml"/><Relationship Id="rId14" Type="http://schemas.openxmlformats.org/officeDocument/2006/relationships/tags" Target="../tags/tag1505.xml"/><Relationship Id="rId13" Type="http://schemas.openxmlformats.org/officeDocument/2006/relationships/tags" Target="../tags/tag1504.xml"/><Relationship Id="rId12" Type="http://schemas.openxmlformats.org/officeDocument/2006/relationships/tags" Target="../tags/tag1503.xml"/><Relationship Id="rId11" Type="http://schemas.openxmlformats.org/officeDocument/2006/relationships/tags" Target="../tags/tag1502.xml"/><Relationship Id="rId10" Type="http://schemas.openxmlformats.org/officeDocument/2006/relationships/tags" Target="../tags/tag1501.xml"/><Relationship Id="rId1" Type="http://schemas.openxmlformats.org/officeDocument/2006/relationships/slideMaster" Target="../slideMasters/slideMaster45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1536.xml"/><Relationship Id="rId8" Type="http://schemas.openxmlformats.org/officeDocument/2006/relationships/tags" Target="../tags/tag1535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534.xml"/><Relationship Id="rId4" Type="http://schemas.openxmlformats.org/officeDocument/2006/relationships/tags" Target="../tags/tag1533.xml"/><Relationship Id="rId3" Type="http://schemas.openxmlformats.org/officeDocument/2006/relationships/tags" Target="../tags/tag1532.xml"/><Relationship Id="rId27" Type="http://schemas.openxmlformats.org/officeDocument/2006/relationships/tags" Target="../tags/tag1554.xml"/><Relationship Id="rId26" Type="http://schemas.openxmlformats.org/officeDocument/2006/relationships/tags" Target="../tags/tag1553.xml"/><Relationship Id="rId25" Type="http://schemas.openxmlformats.org/officeDocument/2006/relationships/tags" Target="../tags/tag1552.xml"/><Relationship Id="rId24" Type="http://schemas.openxmlformats.org/officeDocument/2006/relationships/tags" Target="../tags/tag1551.xml"/><Relationship Id="rId23" Type="http://schemas.openxmlformats.org/officeDocument/2006/relationships/tags" Target="../tags/tag1550.xml"/><Relationship Id="rId22" Type="http://schemas.openxmlformats.org/officeDocument/2006/relationships/tags" Target="../tags/tag1549.xml"/><Relationship Id="rId21" Type="http://schemas.openxmlformats.org/officeDocument/2006/relationships/tags" Target="../tags/tag1548.xml"/><Relationship Id="rId20" Type="http://schemas.openxmlformats.org/officeDocument/2006/relationships/tags" Target="../tags/tag1547.xml"/><Relationship Id="rId2" Type="http://schemas.openxmlformats.org/officeDocument/2006/relationships/tags" Target="../tags/tag1531.xml"/><Relationship Id="rId19" Type="http://schemas.openxmlformats.org/officeDocument/2006/relationships/tags" Target="../tags/tag1546.xml"/><Relationship Id="rId18" Type="http://schemas.openxmlformats.org/officeDocument/2006/relationships/tags" Target="../tags/tag1545.xml"/><Relationship Id="rId17" Type="http://schemas.openxmlformats.org/officeDocument/2006/relationships/tags" Target="../tags/tag1544.xml"/><Relationship Id="rId16" Type="http://schemas.openxmlformats.org/officeDocument/2006/relationships/tags" Target="../tags/tag1543.xml"/><Relationship Id="rId15" Type="http://schemas.openxmlformats.org/officeDocument/2006/relationships/tags" Target="../tags/tag1542.xml"/><Relationship Id="rId14" Type="http://schemas.openxmlformats.org/officeDocument/2006/relationships/tags" Target="../tags/tag1541.xml"/><Relationship Id="rId13" Type="http://schemas.openxmlformats.org/officeDocument/2006/relationships/tags" Target="../tags/tag1540.xml"/><Relationship Id="rId12" Type="http://schemas.openxmlformats.org/officeDocument/2006/relationships/tags" Target="../tags/tag1539.xml"/><Relationship Id="rId11" Type="http://schemas.openxmlformats.org/officeDocument/2006/relationships/tags" Target="../tags/tag1538.xml"/><Relationship Id="rId10" Type="http://schemas.openxmlformats.org/officeDocument/2006/relationships/tags" Target="../tags/tag1537.xml"/><Relationship Id="rId1" Type="http://schemas.openxmlformats.org/officeDocument/2006/relationships/slideMaster" Target="../slideMasters/slideMaster46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1572.xml"/><Relationship Id="rId8" Type="http://schemas.openxmlformats.org/officeDocument/2006/relationships/tags" Target="../tags/tag157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570.xml"/><Relationship Id="rId4" Type="http://schemas.openxmlformats.org/officeDocument/2006/relationships/tags" Target="../tags/tag1569.xml"/><Relationship Id="rId3" Type="http://schemas.openxmlformats.org/officeDocument/2006/relationships/tags" Target="../tags/tag1568.xml"/><Relationship Id="rId27" Type="http://schemas.openxmlformats.org/officeDocument/2006/relationships/tags" Target="../tags/tag1590.xml"/><Relationship Id="rId26" Type="http://schemas.openxmlformats.org/officeDocument/2006/relationships/tags" Target="../tags/tag1589.xml"/><Relationship Id="rId25" Type="http://schemas.openxmlformats.org/officeDocument/2006/relationships/tags" Target="../tags/tag1588.xml"/><Relationship Id="rId24" Type="http://schemas.openxmlformats.org/officeDocument/2006/relationships/tags" Target="../tags/tag1587.xml"/><Relationship Id="rId23" Type="http://schemas.openxmlformats.org/officeDocument/2006/relationships/tags" Target="../tags/tag1586.xml"/><Relationship Id="rId22" Type="http://schemas.openxmlformats.org/officeDocument/2006/relationships/tags" Target="../tags/tag1585.xml"/><Relationship Id="rId21" Type="http://schemas.openxmlformats.org/officeDocument/2006/relationships/tags" Target="../tags/tag1584.xml"/><Relationship Id="rId20" Type="http://schemas.openxmlformats.org/officeDocument/2006/relationships/tags" Target="../tags/tag1583.xml"/><Relationship Id="rId2" Type="http://schemas.openxmlformats.org/officeDocument/2006/relationships/tags" Target="../tags/tag1567.xml"/><Relationship Id="rId19" Type="http://schemas.openxmlformats.org/officeDocument/2006/relationships/tags" Target="../tags/tag1582.xml"/><Relationship Id="rId18" Type="http://schemas.openxmlformats.org/officeDocument/2006/relationships/tags" Target="../tags/tag1581.xml"/><Relationship Id="rId17" Type="http://schemas.openxmlformats.org/officeDocument/2006/relationships/tags" Target="../tags/tag1580.xml"/><Relationship Id="rId16" Type="http://schemas.openxmlformats.org/officeDocument/2006/relationships/tags" Target="../tags/tag1579.xml"/><Relationship Id="rId15" Type="http://schemas.openxmlformats.org/officeDocument/2006/relationships/tags" Target="../tags/tag1578.xml"/><Relationship Id="rId14" Type="http://schemas.openxmlformats.org/officeDocument/2006/relationships/tags" Target="../tags/tag1577.xml"/><Relationship Id="rId13" Type="http://schemas.openxmlformats.org/officeDocument/2006/relationships/tags" Target="../tags/tag1576.xml"/><Relationship Id="rId12" Type="http://schemas.openxmlformats.org/officeDocument/2006/relationships/tags" Target="../tags/tag1575.xml"/><Relationship Id="rId11" Type="http://schemas.openxmlformats.org/officeDocument/2006/relationships/tags" Target="../tags/tag1574.xml"/><Relationship Id="rId10" Type="http://schemas.openxmlformats.org/officeDocument/2006/relationships/tags" Target="../tags/tag1573.xml"/><Relationship Id="rId1" Type="http://schemas.openxmlformats.org/officeDocument/2006/relationships/slideMaster" Target="../slideMasters/slideMaster47.xml"/></Relationships>
</file>

<file path=ppt/slideLayouts/_rels/slideLayout68.xml.rels><?xml version="1.0" encoding="UTF-8" standalone="yes"?>
<Relationships xmlns="http://schemas.openxmlformats.org/package/2006/relationships"><Relationship Id="rId9" Type="http://schemas.openxmlformats.org/officeDocument/2006/relationships/tags" Target="../tags/tag1608.xml"/><Relationship Id="rId8" Type="http://schemas.openxmlformats.org/officeDocument/2006/relationships/tags" Target="../tags/tag1607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606.xml"/><Relationship Id="rId4" Type="http://schemas.openxmlformats.org/officeDocument/2006/relationships/tags" Target="../tags/tag1605.xml"/><Relationship Id="rId3" Type="http://schemas.openxmlformats.org/officeDocument/2006/relationships/tags" Target="../tags/tag1604.xml"/><Relationship Id="rId27" Type="http://schemas.openxmlformats.org/officeDocument/2006/relationships/tags" Target="../tags/tag1626.xml"/><Relationship Id="rId26" Type="http://schemas.openxmlformats.org/officeDocument/2006/relationships/tags" Target="../tags/tag1625.xml"/><Relationship Id="rId25" Type="http://schemas.openxmlformats.org/officeDocument/2006/relationships/tags" Target="../tags/tag1624.xml"/><Relationship Id="rId24" Type="http://schemas.openxmlformats.org/officeDocument/2006/relationships/tags" Target="../tags/tag1623.xml"/><Relationship Id="rId23" Type="http://schemas.openxmlformats.org/officeDocument/2006/relationships/tags" Target="../tags/tag1622.xml"/><Relationship Id="rId22" Type="http://schemas.openxmlformats.org/officeDocument/2006/relationships/tags" Target="../tags/tag1621.xml"/><Relationship Id="rId21" Type="http://schemas.openxmlformats.org/officeDocument/2006/relationships/tags" Target="../tags/tag1620.xml"/><Relationship Id="rId20" Type="http://schemas.openxmlformats.org/officeDocument/2006/relationships/tags" Target="../tags/tag1619.xml"/><Relationship Id="rId2" Type="http://schemas.openxmlformats.org/officeDocument/2006/relationships/tags" Target="../tags/tag1603.xml"/><Relationship Id="rId19" Type="http://schemas.openxmlformats.org/officeDocument/2006/relationships/tags" Target="../tags/tag1618.xml"/><Relationship Id="rId18" Type="http://schemas.openxmlformats.org/officeDocument/2006/relationships/tags" Target="../tags/tag1617.xml"/><Relationship Id="rId17" Type="http://schemas.openxmlformats.org/officeDocument/2006/relationships/tags" Target="../tags/tag1616.xml"/><Relationship Id="rId16" Type="http://schemas.openxmlformats.org/officeDocument/2006/relationships/tags" Target="../tags/tag1615.xml"/><Relationship Id="rId15" Type="http://schemas.openxmlformats.org/officeDocument/2006/relationships/tags" Target="../tags/tag1614.xml"/><Relationship Id="rId14" Type="http://schemas.openxmlformats.org/officeDocument/2006/relationships/tags" Target="../tags/tag1613.xml"/><Relationship Id="rId13" Type="http://schemas.openxmlformats.org/officeDocument/2006/relationships/tags" Target="../tags/tag1612.xml"/><Relationship Id="rId12" Type="http://schemas.openxmlformats.org/officeDocument/2006/relationships/tags" Target="../tags/tag1611.xml"/><Relationship Id="rId11" Type="http://schemas.openxmlformats.org/officeDocument/2006/relationships/tags" Target="../tags/tag1610.xml"/><Relationship Id="rId10" Type="http://schemas.openxmlformats.org/officeDocument/2006/relationships/tags" Target="../tags/tag1609.xml"/><Relationship Id="rId1" Type="http://schemas.openxmlformats.org/officeDocument/2006/relationships/slideMaster" Target="../slideMasters/slideMaster48.xml"/></Relationships>
</file>

<file path=ppt/slideLayouts/_rels/slideLayout69.xml.rels><?xml version="1.0" encoding="UTF-8" standalone="yes"?>
<Relationships xmlns="http://schemas.openxmlformats.org/package/2006/relationships"><Relationship Id="rId9" Type="http://schemas.openxmlformats.org/officeDocument/2006/relationships/tags" Target="../tags/tag1644.xml"/><Relationship Id="rId8" Type="http://schemas.openxmlformats.org/officeDocument/2006/relationships/tags" Target="../tags/tag1643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642.xml"/><Relationship Id="rId4" Type="http://schemas.openxmlformats.org/officeDocument/2006/relationships/tags" Target="../tags/tag1641.xml"/><Relationship Id="rId3" Type="http://schemas.openxmlformats.org/officeDocument/2006/relationships/tags" Target="../tags/tag1640.xml"/><Relationship Id="rId27" Type="http://schemas.openxmlformats.org/officeDocument/2006/relationships/tags" Target="../tags/tag1662.xml"/><Relationship Id="rId26" Type="http://schemas.openxmlformats.org/officeDocument/2006/relationships/tags" Target="../tags/tag1661.xml"/><Relationship Id="rId25" Type="http://schemas.openxmlformats.org/officeDocument/2006/relationships/tags" Target="../tags/tag1660.xml"/><Relationship Id="rId24" Type="http://schemas.openxmlformats.org/officeDocument/2006/relationships/tags" Target="../tags/tag1659.xml"/><Relationship Id="rId23" Type="http://schemas.openxmlformats.org/officeDocument/2006/relationships/tags" Target="../tags/tag1658.xml"/><Relationship Id="rId22" Type="http://schemas.openxmlformats.org/officeDocument/2006/relationships/tags" Target="../tags/tag1657.xml"/><Relationship Id="rId21" Type="http://schemas.openxmlformats.org/officeDocument/2006/relationships/tags" Target="../tags/tag1656.xml"/><Relationship Id="rId20" Type="http://schemas.openxmlformats.org/officeDocument/2006/relationships/tags" Target="../tags/tag1655.xml"/><Relationship Id="rId2" Type="http://schemas.openxmlformats.org/officeDocument/2006/relationships/tags" Target="../tags/tag1639.xml"/><Relationship Id="rId19" Type="http://schemas.openxmlformats.org/officeDocument/2006/relationships/tags" Target="../tags/tag1654.xml"/><Relationship Id="rId18" Type="http://schemas.openxmlformats.org/officeDocument/2006/relationships/tags" Target="../tags/tag1653.xml"/><Relationship Id="rId17" Type="http://schemas.openxmlformats.org/officeDocument/2006/relationships/tags" Target="../tags/tag1652.xml"/><Relationship Id="rId16" Type="http://schemas.openxmlformats.org/officeDocument/2006/relationships/tags" Target="../tags/tag1651.xml"/><Relationship Id="rId15" Type="http://schemas.openxmlformats.org/officeDocument/2006/relationships/tags" Target="../tags/tag1650.xml"/><Relationship Id="rId14" Type="http://schemas.openxmlformats.org/officeDocument/2006/relationships/tags" Target="../tags/tag1649.xml"/><Relationship Id="rId13" Type="http://schemas.openxmlformats.org/officeDocument/2006/relationships/tags" Target="../tags/tag1648.xml"/><Relationship Id="rId12" Type="http://schemas.openxmlformats.org/officeDocument/2006/relationships/tags" Target="../tags/tag1647.xml"/><Relationship Id="rId11" Type="http://schemas.openxmlformats.org/officeDocument/2006/relationships/tags" Target="../tags/tag1646.xml"/><Relationship Id="rId10" Type="http://schemas.openxmlformats.org/officeDocument/2006/relationships/tags" Target="../tags/tag1645.xml"/><Relationship Id="rId1" Type="http://schemas.openxmlformats.org/officeDocument/2006/relationships/slideMaster" Target="../slideMasters/slideMaster49.xml"/></Relationships>
</file>

<file path=ppt/slideLayouts/_rels/slideLayout70.xml.rels><?xml version="1.0" encoding="UTF-8" standalone="yes"?>
<Relationships xmlns="http://schemas.openxmlformats.org/package/2006/relationships"><Relationship Id="rId9" Type="http://schemas.openxmlformats.org/officeDocument/2006/relationships/tags" Target="../tags/tag1680.xml"/><Relationship Id="rId8" Type="http://schemas.openxmlformats.org/officeDocument/2006/relationships/tags" Target="../tags/tag1679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678.xml"/><Relationship Id="rId4" Type="http://schemas.openxmlformats.org/officeDocument/2006/relationships/tags" Target="../tags/tag1677.xml"/><Relationship Id="rId3" Type="http://schemas.openxmlformats.org/officeDocument/2006/relationships/tags" Target="../tags/tag1676.xml"/><Relationship Id="rId27" Type="http://schemas.openxmlformats.org/officeDocument/2006/relationships/tags" Target="../tags/tag1698.xml"/><Relationship Id="rId26" Type="http://schemas.openxmlformats.org/officeDocument/2006/relationships/tags" Target="../tags/tag1697.xml"/><Relationship Id="rId25" Type="http://schemas.openxmlformats.org/officeDocument/2006/relationships/tags" Target="../tags/tag1696.xml"/><Relationship Id="rId24" Type="http://schemas.openxmlformats.org/officeDocument/2006/relationships/tags" Target="../tags/tag1695.xml"/><Relationship Id="rId23" Type="http://schemas.openxmlformats.org/officeDocument/2006/relationships/tags" Target="../tags/tag1694.xml"/><Relationship Id="rId22" Type="http://schemas.openxmlformats.org/officeDocument/2006/relationships/tags" Target="../tags/tag1693.xml"/><Relationship Id="rId21" Type="http://schemas.openxmlformats.org/officeDocument/2006/relationships/tags" Target="../tags/tag1692.xml"/><Relationship Id="rId20" Type="http://schemas.openxmlformats.org/officeDocument/2006/relationships/tags" Target="../tags/tag1691.xml"/><Relationship Id="rId2" Type="http://schemas.openxmlformats.org/officeDocument/2006/relationships/tags" Target="../tags/tag1675.xml"/><Relationship Id="rId19" Type="http://schemas.openxmlformats.org/officeDocument/2006/relationships/tags" Target="../tags/tag1690.xml"/><Relationship Id="rId18" Type="http://schemas.openxmlformats.org/officeDocument/2006/relationships/tags" Target="../tags/tag1689.xml"/><Relationship Id="rId17" Type="http://schemas.openxmlformats.org/officeDocument/2006/relationships/tags" Target="../tags/tag1688.xml"/><Relationship Id="rId16" Type="http://schemas.openxmlformats.org/officeDocument/2006/relationships/tags" Target="../tags/tag1687.xml"/><Relationship Id="rId15" Type="http://schemas.openxmlformats.org/officeDocument/2006/relationships/tags" Target="../tags/tag1686.xml"/><Relationship Id="rId14" Type="http://schemas.openxmlformats.org/officeDocument/2006/relationships/tags" Target="../tags/tag1685.xml"/><Relationship Id="rId13" Type="http://schemas.openxmlformats.org/officeDocument/2006/relationships/tags" Target="../tags/tag1684.xml"/><Relationship Id="rId12" Type="http://schemas.openxmlformats.org/officeDocument/2006/relationships/tags" Target="../tags/tag1683.xml"/><Relationship Id="rId11" Type="http://schemas.openxmlformats.org/officeDocument/2006/relationships/tags" Target="../tags/tag1682.xml"/><Relationship Id="rId10" Type="http://schemas.openxmlformats.org/officeDocument/2006/relationships/tags" Target="../tags/tag1681.xml"/><Relationship Id="rId1" Type="http://schemas.openxmlformats.org/officeDocument/2006/relationships/slideMaster" Target="../slideMasters/slideMaster50.xml"/></Relationships>
</file>

<file path=ppt/slideLayouts/_rels/slideLayout71.xml.rels><?xml version="1.0" encoding="UTF-8" standalone="yes"?>
<Relationships xmlns="http://schemas.openxmlformats.org/package/2006/relationships"><Relationship Id="rId5" Type="http://schemas.openxmlformats.org/officeDocument/2006/relationships/tags" Target="../tags/tag1714.xml"/><Relationship Id="rId4" Type="http://schemas.openxmlformats.org/officeDocument/2006/relationships/tags" Target="../tags/tag1713.xml"/><Relationship Id="rId3" Type="http://schemas.openxmlformats.org/officeDocument/2006/relationships/tags" Target="../tags/tag1712.xml"/><Relationship Id="rId2" Type="http://schemas.openxmlformats.org/officeDocument/2006/relationships/tags" Target="../tags/tag1711.xml"/><Relationship Id="rId1" Type="http://schemas.openxmlformats.org/officeDocument/2006/relationships/slideMaster" Target="../slideMasters/slideMaster51.xml"/></Relationships>
</file>

<file path=ppt/slideLayouts/_rels/slideLayout72.xml.rels><?xml version="1.0" encoding="UTF-8" standalone="yes"?>
<Relationships xmlns="http://schemas.openxmlformats.org/package/2006/relationships"><Relationship Id="rId5" Type="http://schemas.openxmlformats.org/officeDocument/2006/relationships/tags" Target="../tags/tag1730.xml"/><Relationship Id="rId4" Type="http://schemas.openxmlformats.org/officeDocument/2006/relationships/tags" Target="../tags/tag1729.xml"/><Relationship Id="rId3" Type="http://schemas.openxmlformats.org/officeDocument/2006/relationships/tags" Target="../tags/tag1728.xml"/><Relationship Id="rId2" Type="http://schemas.openxmlformats.org/officeDocument/2006/relationships/tags" Target="../tags/tag1727.xml"/><Relationship Id="rId1" Type="http://schemas.openxmlformats.org/officeDocument/2006/relationships/slideMaster" Target="../slideMasters/slideMaster52.xml"/></Relationships>
</file>

<file path=ppt/slideLayouts/_rels/slideLayout73.xml.rels><?xml version="1.0" encoding="UTF-8" standalone="yes"?>
<Relationships xmlns="http://schemas.openxmlformats.org/package/2006/relationships"><Relationship Id="rId5" Type="http://schemas.openxmlformats.org/officeDocument/2006/relationships/tags" Target="../tags/tag1746.xml"/><Relationship Id="rId4" Type="http://schemas.openxmlformats.org/officeDocument/2006/relationships/tags" Target="../tags/tag1745.xml"/><Relationship Id="rId3" Type="http://schemas.openxmlformats.org/officeDocument/2006/relationships/tags" Target="../tags/tag1744.xml"/><Relationship Id="rId2" Type="http://schemas.openxmlformats.org/officeDocument/2006/relationships/tags" Target="../tags/tag1743.xml"/><Relationship Id="rId1" Type="http://schemas.openxmlformats.org/officeDocument/2006/relationships/slideMaster" Target="../slideMasters/slideMaster53.xml"/></Relationships>
</file>

<file path=ppt/slideLayouts/_rels/slideLayout74.xml.rels><?xml version="1.0" encoding="UTF-8" standalone="yes"?>
<Relationships xmlns="http://schemas.openxmlformats.org/package/2006/relationships"><Relationship Id="rId5" Type="http://schemas.openxmlformats.org/officeDocument/2006/relationships/tags" Target="../tags/tag1762.xml"/><Relationship Id="rId4" Type="http://schemas.openxmlformats.org/officeDocument/2006/relationships/tags" Target="../tags/tag1761.xml"/><Relationship Id="rId3" Type="http://schemas.openxmlformats.org/officeDocument/2006/relationships/tags" Target="../tags/tag1760.xml"/><Relationship Id="rId2" Type="http://schemas.openxmlformats.org/officeDocument/2006/relationships/tags" Target="../tags/tag1759.xml"/><Relationship Id="rId1" Type="http://schemas.openxmlformats.org/officeDocument/2006/relationships/slideMaster" Target="../slideMasters/slideMaster54.xml"/></Relationships>
</file>

<file path=ppt/slideLayouts/_rels/slideLayout75.xml.rels><?xml version="1.0" encoding="UTF-8" standalone="yes"?>
<Relationships xmlns="http://schemas.openxmlformats.org/package/2006/relationships"><Relationship Id="rId5" Type="http://schemas.openxmlformats.org/officeDocument/2006/relationships/tags" Target="../tags/tag1778.xml"/><Relationship Id="rId4" Type="http://schemas.openxmlformats.org/officeDocument/2006/relationships/tags" Target="../tags/tag1777.xml"/><Relationship Id="rId3" Type="http://schemas.openxmlformats.org/officeDocument/2006/relationships/tags" Target="../tags/tag1776.xml"/><Relationship Id="rId2" Type="http://schemas.openxmlformats.org/officeDocument/2006/relationships/tags" Target="../tags/tag1775.xml"/><Relationship Id="rId1" Type="http://schemas.openxmlformats.org/officeDocument/2006/relationships/slideMaster" Target="../slideMasters/slideMaster55.xml"/></Relationships>
</file>

<file path=ppt/slideLayouts/_rels/slideLayout76.xml.rels><?xml version="1.0" encoding="UTF-8" standalone="yes"?>
<Relationships xmlns="http://schemas.openxmlformats.org/package/2006/relationships"><Relationship Id="rId5" Type="http://schemas.openxmlformats.org/officeDocument/2006/relationships/tags" Target="../tags/tag1794.xml"/><Relationship Id="rId4" Type="http://schemas.openxmlformats.org/officeDocument/2006/relationships/tags" Target="../tags/tag1793.xml"/><Relationship Id="rId3" Type="http://schemas.openxmlformats.org/officeDocument/2006/relationships/tags" Target="../tags/tag1792.xml"/><Relationship Id="rId2" Type="http://schemas.openxmlformats.org/officeDocument/2006/relationships/tags" Target="../tags/tag1791.xml"/><Relationship Id="rId1" Type="http://schemas.openxmlformats.org/officeDocument/2006/relationships/slideMaster" Target="../slideMasters/slideMaster56.xml"/></Relationships>
</file>

<file path=ppt/slideLayouts/_rels/slideLayout77.xml.rels><?xml version="1.0" encoding="UTF-8" standalone="yes"?>
<Relationships xmlns="http://schemas.openxmlformats.org/package/2006/relationships"><Relationship Id="rId5" Type="http://schemas.openxmlformats.org/officeDocument/2006/relationships/tags" Target="../tags/tag1810.xml"/><Relationship Id="rId4" Type="http://schemas.openxmlformats.org/officeDocument/2006/relationships/tags" Target="../tags/tag1809.xml"/><Relationship Id="rId3" Type="http://schemas.openxmlformats.org/officeDocument/2006/relationships/tags" Target="../tags/tag1808.xml"/><Relationship Id="rId2" Type="http://schemas.openxmlformats.org/officeDocument/2006/relationships/tags" Target="../tags/tag1807.xml"/><Relationship Id="rId1" Type="http://schemas.openxmlformats.org/officeDocument/2006/relationships/slideMaster" Target="../slideMasters/slideMaster57.xml"/></Relationships>
</file>

<file path=ppt/slideLayouts/_rels/slideLayout78.xml.rels><?xml version="1.0" encoding="UTF-8" standalone="yes"?>
<Relationships xmlns="http://schemas.openxmlformats.org/package/2006/relationships"><Relationship Id="rId5" Type="http://schemas.openxmlformats.org/officeDocument/2006/relationships/tags" Target="../tags/tag1826.xml"/><Relationship Id="rId4" Type="http://schemas.openxmlformats.org/officeDocument/2006/relationships/tags" Target="../tags/tag1825.xml"/><Relationship Id="rId3" Type="http://schemas.openxmlformats.org/officeDocument/2006/relationships/tags" Target="../tags/tag1824.xml"/><Relationship Id="rId2" Type="http://schemas.openxmlformats.org/officeDocument/2006/relationships/tags" Target="../tags/tag1823.xml"/><Relationship Id="rId1" Type="http://schemas.openxmlformats.org/officeDocument/2006/relationships/slideMaster" Target="../slideMasters/slideMaster58.xml"/></Relationships>
</file>

<file path=ppt/slideLayouts/_rels/slideLayout79.xml.rels><?xml version="1.0" encoding="UTF-8" standalone="yes"?>
<Relationships xmlns="http://schemas.openxmlformats.org/package/2006/relationships"><Relationship Id="rId5" Type="http://schemas.openxmlformats.org/officeDocument/2006/relationships/tags" Target="../tags/tag1842.xml"/><Relationship Id="rId4" Type="http://schemas.openxmlformats.org/officeDocument/2006/relationships/tags" Target="../tags/tag1841.xml"/><Relationship Id="rId3" Type="http://schemas.openxmlformats.org/officeDocument/2006/relationships/tags" Target="../tags/tag1840.xml"/><Relationship Id="rId2" Type="http://schemas.openxmlformats.org/officeDocument/2006/relationships/tags" Target="../tags/tag1839.xml"/><Relationship Id="rId1" Type="http://schemas.openxmlformats.org/officeDocument/2006/relationships/slideMaster" Target="../slideMasters/slideMaster59.xml"/></Relationships>
</file>

<file path=ppt/slideLayouts/_rels/slideLayout80.xml.rels><?xml version="1.0" encoding="UTF-8" standalone="yes"?>
<Relationships xmlns="http://schemas.openxmlformats.org/package/2006/relationships"><Relationship Id="rId5" Type="http://schemas.openxmlformats.org/officeDocument/2006/relationships/tags" Target="../tags/tag1858.xml"/><Relationship Id="rId4" Type="http://schemas.openxmlformats.org/officeDocument/2006/relationships/tags" Target="../tags/tag1857.xml"/><Relationship Id="rId3" Type="http://schemas.openxmlformats.org/officeDocument/2006/relationships/tags" Target="../tags/tag1856.xml"/><Relationship Id="rId2" Type="http://schemas.openxmlformats.org/officeDocument/2006/relationships/tags" Target="../tags/tag1855.xml"/><Relationship Id="rId1" Type="http://schemas.openxmlformats.org/officeDocument/2006/relationships/slideMaster" Target="../slideMasters/slideMaster60.xml"/></Relationships>
</file>

<file path=ppt/slideLayouts/_rels/slideLayout81.xml.rels><?xml version="1.0" encoding="UTF-8" standalone="yes"?>
<Relationships xmlns="http://schemas.openxmlformats.org/package/2006/relationships"><Relationship Id="rId5" Type="http://schemas.openxmlformats.org/officeDocument/2006/relationships/tags" Target="../tags/tag1874.xml"/><Relationship Id="rId4" Type="http://schemas.openxmlformats.org/officeDocument/2006/relationships/tags" Target="../tags/tag1873.xml"/><Relationship Id="rId3" Type="http://schemas.openxmlformats.org/officeDocument/2006/relationships/tags" Target="../tags/tag1872.xml"/><Relationship Id="rId2" Type="http://schemas.openxmlformats.org/officeDocument/2006/relationships/tags" Target="../tags/tag1871.xml"/><Relationship Id="rId1" Type="http://schemas.openxmlformats.org/officeDocument/2006/relationships/slideMaster" Target="../slideMasters/slideMaster61.xml"/></Relationships>
</file>

<file path=ppt/slideLayouts/_rels/slideLayout82.xml.rels><?xml version="1.0" encoding="UTF-8" standalone="yes"?>
<Relationships xmlns="http://schemas.openxmlformats.org/package/2006/relationships"><Relationship Id="rId5" Type="http://schemas.openxmlformats.org/officeDocument/2006/relationships/tags" Target="../tags/tag1890.xml"/><Relationship Id="rId4" Type="http://schemas.openxmlformats.org/officeDocument/2006/relationships/tags" Target="../tags/tag1889.xml"/><Relationship Id="rId3" Type="http://schemas.openxmlformats.org/officeDocument/2006/relationships/tags" Target="../tags/tag1888.xml"/><Relationship Id="rId2" Type="http://schemas.openxmlformats.org/officeDocument/2006/relationships/tags" Target="../tags/tag1887.xml"/><Relationship Id="rId1" Type="http://schemas.openxmlformats.org/officeDocument/2006/relationships/slideMaster" Target="../slideMasters/slideMaster62.xml"/></Relationships>
</file>

<file path=ppt/slideLayouts/_rels/slideLayout83.xml.rels><?xml version="1.0" encoding="UTF-8" standalone="yes"?>
<Relationships xmlns="http://schemas.openxmlformats.org/package/2006/relationships"><Relationship Id="rId5" Type="http://schemas.openxmlformats.org/officeDocument/2006/relationships/tags" Target="../tags/tag1906.xml"/><Relationship Id="rId4" Type="http://schemas.openxmlformats.org/officeDocument/2006/relationships/tags" Target="../tags/tag1905.xml"/><Relationship Id="rId3" Type="http://schemas.openxmlformats.org/officeDocument/2006/relationships/tags" Target="../tags/tag1904.xml"/><Relationship Id="rId2" Type="http://schemas.openxmlformats.org/officeDocument/2006/relationships/tags" Target="../tags/tag1903.xml"/><Relationship Id="rId1" Type="http://schemas.openxmlformats.org/officeDocument/2006/relationships/slideMaster" Target="../slideMasters/slideMaster63.xml"/></Relationships>
</file>

<file path=ppt/slideLayouts/_rels/slideLayout84.xml.rels><?xml version="1.0" encoding="UTF-8" standalone="yes"?>
<Relationships xmlns="http://schemas.openxmlformats.org/package/2006/relationships"><Relationship Id="rId5" Type="http://schemas.openxmlformats.org/officeDocument/2006/relationships/tags" Target="../tags/tag1922.xml"/><Relationship Id="rId4" Type="http://schemas.openxmlformats.org/officeDocument/2006/relationships/tags" Target="../tags/tag1921.xml"/><Relationship Id="rId3" Type="http://schemas.openxmlformats.org/officeDocument/2006/relationships/tags" Target="../tags/tag1920.xml"/><Relationship Id="rId2" Type="http://schemas.openxmlformats.org/officeDocument/2006/relationships/tags" Target="../tags/tag1919.xml"/><Relationship Id="rId1" Type="http://schemas.openxmlformats.org/officeDocument/2006/relationships/slideMaster" Target="../slideMasters/slideMaster64.xml"/></Relationships>
</file>

<file path=ppt/slideLayouts/_rels/slideLayout85.xml.rels><?xml version="1.0" encoding="UTF-8" standalone="yes"?>
<Relationships xmlns="http://schemas.openxmlformats.org/package/2006/relationships"><Relationship Id="rId5" Type="http://schemas.openxmlformats.org/officeDocument/2006/relationships/tags" Target="../tags/tag1938.xml"/><Relationship Id="rId4" Type="http://schemas.openxmlformats.org/officeDocument/2006/relationships/tags" Target="../tags/tag1937.xml"/><Relationship Id="rId3" Type="http://schemas.openxmlformats.org/officeDocument/2006/relationships/tags" Target="../tags/tag1936.xml"/><Relationship Id="rId2" Type="http://schemas.openxmlformats.org/officeDocument/2006/relationships/tags" Target="../tags/tag1935.xml"/><Relationship Id="rId1" Type="http://schemas.openxmlformats.org/officeDocument/2006/relationships/slideMaster" Target="../slideMasters/slideMaster65.xml"/></Relationships>
</file>

<file path=ppt/slideLayouts/_rels/slideLayout86.xml.rels><?xml version="1.0" encoding="UTF-8" standalone="yes"?>
<Relationships xmlns="http://schemas.openxmlformats.org/package/2006/relationships"><Relationship Id="rId5" Type="http://schemas.openxmlformats.org/officeDocument/2006/relationships/tags" Target="../tags/tag1954.xml"/><Relationship Id="rId4" Type="http://schemas.openxmlformats.org/officeDocument/2006/relationships/tags" Target="../tags/tag1953.xml"/><Relationship Id="rId3" Type="http://schemas.openxmlformats.org/officeDocument/2006/relationships/tags" Target="../tags/tag1952.xml"/><Relationship Id="rId2" Type="http://schemas.openxmlformats.org/officeDocument/2006/relationships/tags" Target="../tags/tag1951.xml"/><Relationship Id="rId1" Type="http://schemas.openxmlformats.org/officeDocument/2006/relationships/slideMaster" Target="../slideMasters/slideMaster66.xml"/></Relationships>
</file>

<file path=ppt/slideLayouts/_rels/slideLayout87.xml.rels><?xml version="1.0" encoding="UTF-8" standalone="yes"?>
<Relationships xmlns="http://schemas.openxmlformats.org/package/2006/relationships"><Relationship Id="rId5" Type="http://schemas.openxmlformats.org/officeDocument/2006/relationships/tags" Target="../tags/tag1970.xml"/><Relationship Id="rId4" Type="http://schemas.openxmlformats.org/officeDocument/2006/relationships/tags" Target="../tags/tag1969.xml"/><Relationship Id="rId3" Type="http://schemas.openxmlformats.org/officeDocument/2006/relationships/tags" Target="../tags/tag1968.xml"/><Relationship Id="rId2" Type="http://schemas.openxmlformats.org/officeDocument/2006/relationships/tags" Target="../tags/tag1967.xml"/><Relationship Id="rId1" Type="http://schemas.openxmlformats.org/officeDocument/2006/relationships/slideMaster" Target="../slideMasters/slideMaster67.xml"/></Relationships>
</file>

<file path=ppt/slideLayouts/_rels/slideLayout88.xml.rels><?xml version="1.0" encoding="UTF-8" standalone="yes"?>
<Relationships xmlns="http://schemas.openxmlformats.org/package/2006/relationships"><Relationship Id="rId5" Type="http://schemas.openxmlformats.org/officeDocument/2006/relationships/tags" Target="../tags/tag1986.xml"/><Relationship Id="rId4" Type="http://schemas.openxmlformats.org/officeDocument/2006/relationships/tags" Target="../tags/tag1985.xml"/><Relationship Id="rId3" Type="http://schemas.openxmlformats.org/officeDocument/2006/relationships/tags" Target="../tags/tag1984.xml"/><Relationship Id="rId2" Type="http://schemas.openxmlformats.org/officeDocument/2006/relationships/tags" Target="../tags/tag1983.xml"/><Relationship Id="rId1" Type="http://schemas.openxmlformats.org/officeDocument/2006/relationships/slideMaster" Target="../slideMasters/slideMaster68.xml"/></Relationships>
</file>

<file path=ppt/slideLayouts/_rels/slideLayout89.xml.rels><?xml version="1.0" encoding="UTF-8" standalone="yes"?>
<Relationships xmlns="http://schemas.openxmlformats.org/package/2006/relationships"><Relationship Id="rId5" Type="http://schemas.openxmlformats.org/officeDocument/2006/relationships/tags" Target="../tags/tag2002.xml"/><Relationship Id="rId4" Type="http://schemas.openxmlformats.org/officeDocument/2006/relationships/tags" Target="../tags/tag2001.xml"/><Relationship Id="rId3" Type="http://schemas.openxmlformats.org/officeDocument/2006/relationships/tags" Target="../tags/tag2000.xml"/><Relationship Id="rId2" Type="http://schemas.openxmlformats.org/officeDocument/2006/relationships/tags" Target="../tags/tag1999.xml"/><Relationship Id="rId1" Type="http://schemas.openxmlformats.org/officeDocument/2006/relationships/slideMaster" Target="../slideMasters/slideMaster69.xml"/></Relationships>
</file>

<file path=ppt/slideLayouts/_rels/slideLayout90.xml.rels><?xml version="1.0" encoding="UTF-8" standalone="yes"?>
<Relationships xmlns="http://schemas.openxmlformats.org/package/2006/relationships"><Relationship Id="rId5" Type="http://schemas.openxmlformats.org/officeDocument/2006/relationships/tags" Target="../tags/tag2018.xml"/><Relationship Id="rId4" Type="http://schemas.openxmlformats.org/officeDocument/2006/relationships/tags" Target="../tags/tag2017.xml"/><Relationship Id="rId3" Type="http://schemas.openxmlformats.org/officeDocument/2006/relationships/tags" Target="../tags/tag2016.xml"/><Relationship Id="rId2" Type="http://schemas.openxmlformats.org/officeDocument/2006/relationships/tags" Target="../tags/tag2015.xml"/><Relationship Id="rId1" Type="http://schemas.openxmlformats.org/officeDocument/2006/relationships/slideMaster" Target="../slideMasters/slideMaster70.xml"/></Relationships>
</file>

<file path=ppt/slideLayouts/_rels/slideLayout91.xml.rels><?xml version="1.0" encoding="UTF-8" standalone="yes"?>
<Relationships xmlns="http://schemas.openxmlformats.org/package/2006/relationships"><Relationship Id="rId5" Type="http://schemas.openxmlformats.org/officeDocument/2006/relationships/tags" Target="../tags/tag2034.xml"/><Relationship Id="rId4" Type="http://schemas.openxmlformats.org/officeDocument/2006/relationships/tags" Target="../tags/tag2033.xml"/><Relationship Id="rId3" Type="http://schemas.openxmlformats.org/officeDocument/2006/relationships/tags" Target="../tags/tag2032.xml"/><Relationship Id="rId2" Type="http://schemas.openxmlformats.org/officeDocument/2006/relationships/tags" Target="../tags/tag2031.xml"/><Relationship Id="rId1" Type="http://schemas.openxmlformats.org/officeDocument/2006/relationships/slideMaster" Target="../slideMasters/slideMaster71.xml"/></Relationships>
</file>

<file path=ppt/slideLayouts/_rels/slideLayout92.xml.rels><?xml version="1.0" encoding="UTF-8" standalone="yes"?>
<Relationships xmlns="http://schemas.openxmlformats.org/package/2006/relationships"><Relationship Id="rId5" Type="http://schemas.openxmlformats.org/officeDocument/2006/relationships/tags" Target="../tags/tag2050.xml"/><Relationship Id="rId4" Type="http://schemas.openxmlformats.org/officeDocument/2006/relationships/tags" Target="../tags/tag2049.xml"/><Relationship Id="rId3" Type="http://schemas.openxmlformats.org/officeDocument/2006/relationships/tags" Target="../tags/tag2048.xml"/><Relationship Id="rId2" Type="http://schemas.openxmlformats.org/officeDocument/2006/relationships/tags" Target="../tags/tag2047.xml"/><Relationship Id="rId1" Type="http://schemas.openxmlformats.org/officeDocument/2006/relationships/slideMaster" Target="../slideMasters/slideMaster72.xml"/></Relationships>
</file>

<file path=ppt/slideLayouts/_rels/slideLayout93.xml.rels><?xml version="1.0" encoding="UTF-8" standalone="yes"?>
<Relationships xmlns="http://schemas.openxmlformats.org/package/2006/relationships"><Relationship Id="rId5" Type="http://schemas.openxmlformats.org/officeDocument/2006/relationships/tags" Target="../tags/tag2066.xml"/><Relationship Id="rId4" Type="http://schemas.openxmlformats.org/officeDocument/2006/relationships/tags" Target="../tags/tag2065.xml"/><Relationship Id="rId3" Type="http://schemas.openxmlformats.org/officeDocument/2006/relationships/tags" Target="../tags/tag2064.xml"/><Relationship Id="rId2" Type="http://schemas.openxmlformats.org/officeDocument/2006/relationships/tags" Target="../tags/tag2063.xml"/><Relationship Id="rId1" Type="http://schemas.openxmlformats.org/officeDocument/2006/relationships/slideMaster" Target="../slideMasters/slideMaster73.xml"/></Relationships>
</file>

<file path=ppt/slideLayouts/_rels/slideLayout94.xml.rels><?xml version="1.0" encoding="UTF-8" standalone="yes"?>
<Relationships xmlns="http://schemas.openxmlformats.org/package/2006/relationships"><Relationship Id="rId5" Type="http://schemas.openxmlformats.org/officeDocument/2006/relationships/tags" Target="../tags/tag2082.xml"/><Relationship Id="rId4" Type="http://schemas.openxmlformats.org/officeDocument/2006/relationships/tags" Target="../tags/tag2081.xml"/><Relationship Id="rId3" Type="http://schemas.openxmlformats.org/officeDocument/2006/relationships/tags" Target="../tags/tag2080.xml"/><Relationship Id="rId2" Type="http://schemas.openxmlformats.org/officeDocument/2006/relationships/tags" Target="../tags/tag2079.xml"/><Relationship Id="rId1" Type="http://schemas.openxmlformats.org/officeDocument/2006/relationships/slideMaster" Target="../slideMasters/slideMaster74.xml"/></Relationships>
</file>

<file path=ppt/slideLayouts/_rels/slideLayout95.xml.rels><?xml version="1.0" encoding="UTF-8" standalone="yes"?>
<Relationships xmlns="http://schemas.openxmlformats.org/package/2006/relationships"><Relationship Id="rId5" Type="http://schemas.openxmlformats.org/officeDocument/2006/relationships/tags" Target="../tags/tag2098.xml"/><Relationship Id="rId4" Type="http://schemas.openxmlformats.org/officeDocument/2006/relationships/tags" Target="../tags/tag2097.xml"/><Relationship Id="rId3" Type="http://schemas.openxmlformats.org/officeDocument/2006/relationships/tags" Target="../tags/tag2096.xml"/><Relationship Id="rId2" Type="http://schemas.openxmlformats.org/officeDocument/2006/relationships/tags" Target="../tags/tag2095.xml"/><Relationship Id="rId1" Type="http://schemas.openxmlformats.org/officeDocument/2006/relationships/slideMaster" Target="../slideMasters/slideMaster75.xml"/></Relationships>
</file>

<file path=ppt/slideLayouts/_rels/slideLayout96.xml.rels><?xml version="1.0" encoding="UTF-8" standalone="yes"?>
<Relationships xmlns="http://schemas.openxmlformats.org/package/2006/relationships"><Relationship Id="rId5" Type="http://schemas.openxmlformats.org/officeDocument/2006/relationships/tags" Target="../tags/tag2114.xml"/><Relationship Id="rId4" Type="http://schemas.openxmlformats.org/officeDocument/2006/relationships/tags" Target="../tags/tag2113.xml"/><Relationship Id="rId3" Type="http://schemas.openxmlformats.org/officeDocument/2006/relationships/tags" Target="../tags/tag2112.xml"/><Relationship Id="rId2" Type="http://schemas.openxmlformats.org/officeDocument/2006/relationships/tags" Target="../tags/tag2111.xml"/><Relationship Id="rId1" Type="http://schemas.openxmlformats.org/officeDocument/2006/relationships/slideMaster" Target="../slideMasters/slideMaster76.xml"/></Relationships>
</file>

<file path=ppt/slideLayouts/_rels/slideLayout97.xml.rels><?xml version="1.0" encoding="UTF-8" standalone="yes"?>
<Relationships xmlns="http://schemas.openxmlformats.org/package/2006/relationships"><Relationship Id="rId5" Type="http://schemas.openxmlformats.org/officeDocument/2006/relationships/tags" Target="../tags/tag2130.xml"/><Relationship Id="rId4" Type="http://schemas.openxmlformats.org/officeDocument/2006/relationships/tags" Target="../tags/tag2129.xml"/><Relationship Id="rId3" Type="http://schemas.openxmlformats.org/officeDocument/2006/relationships/tags" Target="../tags/tag2128.xml"/><Relationship Id="rId2" Type="http://schemas.openxmlformats.org/officeDocument/2006/relationships/tags" Target="../tags/tag2127.xml"/><Relationship Id="rId1" Type="http://schemas.openxmlformats.org/officeDocument/2006/relationships/slideMaster" Target="../slideMasters/slideMaster77.xml"/></Relationships>
</file>

<file path=ppt/slideLayouts/_rels/slideLayout98.xml.rels><?xml version="1.0" encoding="UTF-8" standalone="yes"?>
<Relationships xmlns="http://schemas.openxmlformats.org/package/2006/relationships"><Relationship Id="rId5" Type="http://schemas.openxmlformats.org/officeDocument/2006/relationships/tags" Target="../tags/tag2146.xml"/><Relationship Id="rId4" Type="http://schemas.openxmlformats.org/officeDocument/2006/relationships/tags" Target="../tags/tag2145.xml"/><Relationship Id="rId3" Type="http://schemas.openxmlformats.org/officeDocument/2006/relationships/tags" Target="../tags/tag2144.xml"/><Relationship Id="rId2" Type="http://schemas.openxmlformats.org/officeDocument/2006/relationships/tags" Target="../tags/tag2143.xml"/><Relationship Id="rId1" Type="http://schemas.openxmlformats.org/officeDocument/2006/relationships/slideMaster" Target="../slideMasters/slideMaster78.xml"/></Relationships>
</file>

<file path=ppt/slideLayouts/_rels/slideLayout99.xml.rels><?xml version="1.0" encoding="UTF-8" standalone="yes"?>
<Relationships xmlns="http://schemas.openxmlformats.org/package/2006/relationships"><Relationship Id="rId5" Type="http://schemas.openxmlformats.org/officeDocument/2006/relationships/tags" Target="../tags/tag2162.xml"/><Relationship Id="rId4" Type="http://schemas.openxmlformats.org/officeDocument/2006/relationships/tags" Target="../tags/tag2161.xml"/><Relationship Id="rId3" Type="http://schemas.openxmlformats.org/officeDocument/2006/relationships/tags" Target="../tags/tag2160.xml"/><Relationship Id="rId2" Type="http://schemas.openxmlformats.org/officeDocument/2006/relationships/tags" Target="../tags/tag2159.xml"/><Relationship Id="rId1" Type="http://schemas.openxmlformats.org/officeDocument/2006/relationships/slideMaster" Target="../slideMasters/slideMaster79.xml"/></Relationships>
</file>

<file path=ppt/slideLayouts/_rels/slideLayout100.xml.rels><?xml version="1.0" encoding="UTF-8" standalone="yes"?>
<Relationships xmlns="http://schemas.openxmlformats.org/package/2006/relationships"><Relationship Id="rId5" Type="http://schemas.openxmlformats.org/officeDocument/2006/relationships/tags" Target="../tags/tag2178.xml"/><Relationship Id="rId4" Type="http://schemas.openxmlformats.org/officeDocument/2006/relationships/tags" Target="../tags/tag2177.xml"/><Relationship Id="rId3" Type="http://schemas.openxmlformats.org/officeDocument/2006/relationships/tags" Target="../tags/tag2176.xml"/><Relationship Id="rId2" Type="http://schemas.openxmlformats.org/officeDocument/2006/relationships/tags" Target="../tags/tag2175.xml"/><Relationship Id="rId1" Type="http://schemas.openxmlformats.org/officeDocument/2006/relationships/slideMaster" Target="../slideMasters/slideMaster80.xml"/></Relationships>
</file>

<file path=ppt/slideLayouts/_rels/slideLayout101.xml.rels><?xml version="1.0" encoding="UTF-8" standalone="yes"?>
<Relationships xmlns="http://schemas.openxmlformats.org/package/2006/relationships"><Relationship Id="rId5" Type="http://schemas.openxmlformats.org/officeDocument/2006/relationships/tags" Target="../tags/tag2194.xml"/><Relationship Id="rId4" Type="http://schemas.openxmlformats.org/officeDocument/2006/relationships/tags" Target="../tags/tag2193.xml"/><Relationship Id="rId3" Type="http://schemas.openxmlformats.org/officeDocument/2006/relationships/tags" Target="../tags/tag2192.xml"/><Relationship Id="rId2" Type="http://schemas.openxmlformats.org/officeDocument/2006/relationships/tags" Target="../tags/tag2191.xml"/><Relationship Id="rId1" Type="http://schemas.openxmlformats.org/officeDocument/2006/relationships/slideMaster" Target="../slideMasters/slideMaster81.xml"/></Relationships>
</file>

<file path=ppt/slideLayouts/_rels/slideLayout102.xml.rels><?xml version="1.0" encoding="UTF-8" standalone="yes"?>
<Relationships xmlns="http://schemas.openxmlformats.org/package/2006/relationships"><Relationship Id="rId9" Type="http://schemas.openxmlformats.org/officeDocument/2006/relationships/tags" Target="../tags/tag2212.xml"/><Relationship Id="rId8" Type="http://schemas.openxmlformats.org/officeDocument/2006/relationships/tags" Target="../tags/tag2211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2210.xml"/><Relationship Id="rId4" Type="http://schemas.openxmlformats.org/officeDocument/2006/relationships/tags" Target="../tags/tag2209.xml"/><Relationship Id="rId3" Type="http://schemas.openxmlformats.org/officeDocument/2006/relationships/tags" Target="../tags/tag2208.xml"/><Relationship Id="rId27" Type="http://schemas.openxmlformats.org/officeDocument/2006/relationships/tags" Target="../tags/tag2230.xml"/><Relationship Id="rId26" Type="http://schemas.openxmlformats.org/officeDocument/2006/relationships/tags" Target="../tags/tag2229.xml"/><Relationship Id="rId25" Type="http://schemas.openxmlformats.org/officeDocument/2006/relationships/tags" Target="../tags/tag2228.xml"/><Relationship Id="rId24" Type="http://schemas.openxmlformats.org/officeDocument/2006/relationships/tags" Target="../tags/tag2227.xml"/><Relationship Id="rId23" Type="http://schemas.openxmlformats.org/officeDocument/2006/relationships/tags" Target="../tags/tag2226.xml"/><Relationship Id="rId22" Type="http://schemas.openxmlformats.org/officeDocument/2006/relationships/tags" Target="../tags/tag2225.xml"/><Relationship Id="rId21" Type="http://schemas.openxmlformats.org/officeDocument/2006/relationships/tags" Target="../tags/tag2224.xml"/><Relationship Id="rId20" Type="http://schemas.openxmlformats.org/officeDocument/2006/relationships/tags" Target="../tags/tag2223.xml"/><Relationship Id="rId2" Type="http://schemas.openxmlformats.org/officeDocument/2006/relationships/tags" Target="../tags/tag2207.xml"/><Relationship Id="rId19" Type="http://schemas.openxmlformats.org/officeDocument/2006/relationships/tags" Target="../tags/tag2222.xml"/><Relationship Id="rId18" Type="http://schemas.openxmlformats.org/officeDocument/2006/relationships/tags" Target="../tags/tag2221.xml"/><Relationship Id="rId17" Type="http://schemas.openxmlformats.org/officeDocument/2006/relationships/tags" Target="../tags/tag2220.xml"/><Relationship Id="rId16" Type="http://schemas.openxmlformats.org/officeDocument/2006/relationships/tags" Target="../tags/tag2219.xml"/><Relationship Id="rId15" Type="http://schemas.openxmlformats.org/officeDocument/2006/relationships/tags" Target="../tags/tag2218.xml"/><Relationship Id="rId14" Type="http://schemas.openxmlformats.org/officeDocument/2006/relationships/tags" Target="../tags/tag2217.xml"/><Relationship Id="rId13" Type="http://schemas.openxmlformats.org/officeDocument/2006/relationships/tags" Target="../tags/tag2216.xml"/><Relationship Id="rId12" Type="http://schemas.openxmlformats.org/officeDocument/2006/relationships/tags" Target="../tags/tag2215.xml"/><Relationship Id="rId11" Type="http://schemas.openxmlformats.org/officeDocument/2006/relationships/tags" Target="../tags/tag2214.xml"/><Relationship Id="rId10" Type="http://schemas.openxmlformats.org/officeDocument/2006/relationships/tags" Target="../tags/tag2213.xml"/><Relationship Id="rId1" Type="http://schemas.openxmlformats.org/officeDocument/2006/relationships/slideMaster" Target="../slideMasters/slideMaster82.xml"/></Relationships>
</file>

<file path=ppt/slideLayouts/_rels/slideLayout103.xml.rels><?xml version="1.0" encoding="UTF-8" standalone="yes"?>
<Relationships xmlns="http://schemas.openxmlformats.org/package/2006/relationships"><Relationship Id="rId5" Type="http://schemas.openxmlformats.org/officeDocument/2006/relationships/tags" Target="../tags/tag2246.xml"/><Relationship Id="rId4" Type="http://schemas.openxmlformats.org/officeDocument/2006/relationships/tags" Target="../tags/tag2245.xml"/><Relationship Id="rId3" Type="http://schemas.openxmlformats.org/officeDocument/2006/relationships/tags" Target="../tags/tag2244.xml"/><Relationship Id="rId2" Type="http://schemas.openxmlformats.org/officeDocument/2006/relationships/tags" Target="../tags/tag2243.xml"/><Relationship Id="rId1" Type="http://schemas.openxmlformats.org/officeDocument/2006/relationships/slideMaster" Target="../slideMasters/slideMaster83.xml"/></Relationships>
</file>

<file path=ppt/slideLayouts/_rels/slideLayout104.xml.rels><?xml version="1.0" encoding="UTF-8" standalone="yes"?>
<Relationships xmlns="http://schemas.openxmlformats.org/package/2006/relationships"><Relationship Id="rId5" Type="http://schemas.openxmlformats.org/officeDocument/2006/relationships/tags" Target="../tags/tag2262.xml"/><Relationship Id="rId4" Type="http://schemas.openxmlformats.org/officeDocument/2006/relationships/tags" Target="../tags/tag2261.xml"/><Relationship Id="rId3" Type="http://schemas.openxmlformats.org/officeDocument/2006/relationships/tags" Target="../tags/tag2260.xml"/><Relationship Id="rId2" Type="http://schemas.openxmlformats.org/officeDocument/2006/relationships/tags" Target="../tags/tag2259.xml"/><Relationship Id="rId1" Type="http://schemas.openxmlformats.org/officeDocument/2006/relationships/slideMaster" Target="../slideMasters/slideMaster84.xml"/></Relationships>
</file>

<file path=ppt/slideLayouts/_rels/slideLayout105.xml.rels><?xml version="1.0" encoding="UTF-8" standalone="yes"?>
<Relationships xmlns="http://schemas.openxmlformats.org/package/2006/relationships"><Relationship Id="rId5" Type="http://schemas.openxmlformats.org/officeDocument/2006/relationships/tags" Target="../tags/tag2278.xml"/><Relationship Id="rId4" Type="http://schemas.openxmlformats.org/officeDocument/2006/relationships/tags" Target="../tags/tag2277.xml"/><Relationship Id="rId3" Type="http://schemas.openxmlformats.org/officeDocument/2006/relationships/tags" Target="../tags/tag2276.xml"/><Relationship Id="rId2" Type="http://schemas.openxmlformats.org/officeDocument/2006/relationships/tags" Target="../tags/tag2275.xml"/><Relationship Id="rId1" Type="http://schemas.openxmlformats.org/officeDocument/2006/relationships/slideMaster" Target="../slideMasters/slideMaster85.xml"/></Relationships>
</file>

<file path=ppt/slideLayouts/_rels/slideLayout106.xml.rels><?xml version="1.0" encoding="UTF-8" standalone="yes"?>
<Relationships xmlns="http://schemas.openxmlformats.org/package/2006/relationships"><Relationship Id="rId5" Type="http://schemas.openxmlformats.org/officeDocument/2006/relationships/tags" Target="../tags/tag2294.xml"/><Relationship Id="rId4" Type="http://schemas.openxmlformats.org/officeDocument/2006/relationships/tags" Target="../tags/tag2293.xml"/><Relationship Id="rId3" Type="http://schemas.openxmlformats.org/officeDocument/2006/relationships/tags" Target="../tags/tag2292.xml"/><Relationship Id="rId2" Type="http://schemas.openxmlformats.org/officeDocument/2006/relationships/tags" Target="../tags/tag2291.xml"/><Relationship Id="rId1" Type="http://schemas.openxmlformats.org/officeDocument/2006/relationships/slideMaster" Target="../slideMasters/slideMaster86.xml"/></Relationships>
</file>

<file path=ppt/slideLayouts/_rels/slideLayout107.xml.rels><?xml version="1.0" encoding="UTF-8" standalone="yes"?>
<Relationships xmlns="http://schemas.openxmlformats.org/package/2006/relationships"><Relationship Id="rId5" Type="http://schemas.openxmlformats.org/officeDocument/2006/relationships/tags" Target="../tags/tag2310.xml"/><Relationship Id="rId4" Type="http://schemas.openxmlformats.org/officeDocument/2006/relationships/tags" Target="../tags/tag2309.xml"/><Relationship Id="rId3" Type="http://schemas.openxmlformats.org/officeDocument/2006/relationships/tags" Target="../tags/tag2308.xml"/><Relationship Id="rId2" Type="http://schemas.openxmlformats.org/officeDocument/2006/relationships/tags" Target="../tags/tag2307.xml"/><Relationship Id="rId1" Type="http://schemas.openxmlformats.org/officeDocument/2006/relationships/slideMaster" Target="../slideMasters/slideMaster87.xml"/></Relationships>
</file>

<file path=ppt/slideLayouts/_rels/slideLayout108.xml.rels><?xml version="1.0" encoding="UTF-8" standalone="yes"?>
<Relationships xmlns="http://schemas.openxmlformats.org/package/2006/relationships"><Relationship Id="rId5" Type="http://schemas.openxmlformats.org/officeDocument/2006/relationships/tags" Target="../tags/tag2326.xml"/><Relationship Id="rId4" Type="http://schemas.openxmlformats.org/officeDocument/2006/relationships/tags" Target="../tags/tag2325.xml"/><Relationship Id="rId3" Type="http://schemas.openxmlformats.org/officeDocument/2006/relationships/tags" Target="../tags/tag2324.xml"/><Relationship Id="rId2" Type="http://schemas.openxmlformats.org/officeDocument/2006/relationships/tags" Target="../tags/tag2323.xml"/><Relationship Id="rId1" Type="http://schemas.openxmlformats.org/officeDocument/2006/relationships/slideMaster" Target="../slideMasters/slideMaster88.xml"/></Relationships>
</file>

<file path=ppt/slideLayouts/_rels/slideLayout109.xml.rels><?xml version="1.0" encoding="UTF-8" standalone="yes"?>
<Relationships xmlns="http://schemas.openxmlformats.org/package/2006/relationships"><Relationship Id="rId5" Type="http://schemas.openxmlformats.org/officeDocument/2006/relationships/tags" Target="../tags/tag2342.xml"/><Relationship Id="rId4" Type="http://schemas.openxmlformats.org/officeDocument/2006/relationships/tags" Target="../tags/tag2341.xml"/><Relationship Id="rId3" Type="http://schemas.openxmlformats.org/officeDocument/2006/relationships/tags" Target="../tags/tag2340.xml"/><Relationship Id="rId2" Type="http://schemas.openxmlformats.org/officeDocument/2006/relationships/tags" Target="../tags/tag2339.xml"/><Relationship Id="rId1" Type="http://schemas.openxmlformats.org/officeDocument/2006/relationships/slideMaster" Target="../slideMasters/slideMaster89.xml"/></Relationships>
</file>

<file path=ppt/slideLayouts/_rels/slideLayout110.xml.rels><?xml version="1.0" encoding="UTF-8" standalone="yes"?>
<Relationships xmlns="http://schemas.openxmlformats.org/package/2006/relationships"><Relationship Id="rId9" Type="http://schemas.openxmlformats.org/officeDocument/2006/relationships/tags" Target="../tags/tag2360.xml"/><Relationship Id="rId8" Type="http://schemas.openxmlformats.org/officeDocument/2006/relationships/tags" Target="../tags/tag2359.xml"/><Relationship Id="rId7" Type="http://schemas.openxmlformats.org/officeDocument/2006/relationships/tags" Target="../tags/tag235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2" Type="http://schemas.openxmlformats.org/officeDocument/2006/relationships/tags" Target="../tags/tag2387.xml"/><Relationship Id="rId41" Type="http://schemas.openxmlformats.org/officeDocument/2006/relationships/tags" Target="../tags/tag2386.xml"/><Relationship Id="rId40" Type="http://schemas.openxmlformats.org/officeDocument/2006/relationships/tags" Target="../tags/tag2385.xml"/><Relationship Id="rId4" Type="http://schemas.openxmlformats.org/officeDocument/2006/relationships/tags" Target="../tags/tag2357.xml"/><Relationship Id="rId39" Type="http://schemas.openxmlformats.org/officeDocument/2006/relationships/tags" Target="../tags/tag2384.xml"/><Relationship Id="rId38" Type="http://schemas.openxmlformats.org/officeDocument/2006/relationships/tags" Target="../tags/tag2383.xml"/><Relationship Id="rId37" Type="http://schemas.openxmlformats.org/officeDocument/2006/relationships/tags" Target="../tags/tag2382.xml"/><Relationship Id="rId36" Type="http://schemas.openxmlformats.org/officeDocument/2006/relationships/tags" Target="../tags/tag2381.xml"/><Relationship Id="rId35" Type="http://schemas.openxmlformats.org/officeDocument/2006/relationships/tags" Target="../tags/tag2380.xml"/><Relationship Id="rId34" Type="http://schemas.openxmlformats.org/officeDocument/2006/relationships/tags" Target="../tags/tag2379.xml"/><Relationship Id="rId33" Type="http://schemas.openxmlformats.org/officeDocument/2006/relationships/tags" Target="../tags/tag2378.xml"/><Relationship Id="rId32" Type="http://schemas.openxmlformats.org/officeDocument/2006/relationships/tags" Target="../tags/tag2377.xml"/><Relationship Id="rId31" Type="http://schemas.openxmlformats.org/officeDocument/2006/relationships/tags" Target="../tags/tag2376.xml"/><Relationship Id="rId30" Type="http://schemas.openxmlformats.org/officeDocument/2006/relationships/tags" Target="../tags/tag2375.xml"/><Relationship Id="rId3" Type="http://schemas.openxmlformats.org/officeDocument/2006/relationships/tags" Target="../tags/tag2356.xml"/><Relationship Id="rId29" Type="http://schemas.openxmlformats.org/officeDocument/2006/relationships/tags" Target="../tags/tag2374.xml"/><Relationship Id="rId28" Type="http://schemas.openxmlformats.org/officeDocument/2006/relationships/tags" Target="../tags/tag2373.xml"/><Relationship Id="rId27" Type="http://schemas.openxmlformats.org/officeDocument/2006/relationships/image" Target="../media/image12.svg"/><Relationship Id="rId26" Type="http://schemas.openxmlformats.org/officeDocument/2006/relationships/image" Target="../media/image11.png"/><Relationship Id="rId25" Type="http://schemas.openxmlformats.org/officeDocument/2006/relationships/tags" Target="../tags/tag2372.xml"/><Relationship Id="rId24" Type="http://schemas.openxmlformats.org/officeDocument/2006/relationships/tags" Target="../tags/tag2371.xml"/><Relationship Id="rId23" Type="http://schemas.openxmlformats.org/officeDocument/2006/relationships/tags" Target="../tags/tag2370.xml"/><Relationship Id="rId22" Type="http://schemas.openxmlformats.org/officeDocument/2006/relationships/tags" Target="../tags/tag2369.xml"/><Relationship Id="rId21" Type="http://schemas.openxmlformats.org/officeDocument/2006/relationships/tags" Target="../tags/tag2368.xml"/><Relationship Id="rId20" Type="http://schemas.openxmlformats.org/officeDocument/2006/relationships/tags" Target="../tags/tag2367.xml"/><Relationship Id="rId2" Type="http://schemas.openxmlformats.org/officeDocument/2006/relationships/tags" Target="../tags/tag2355.xml"/><Relationship Id="rId19" Type="http://schemas.openxmlformats.org/officeDocument/2006/relationships/tags" Target="../tags/tag2366.xml"/><Relationship Id="rId18" Type="http://schemas.openxmlformats.org/officeDocument/2006/relationships/tags" Target="../tags/tag2365.xml"/><Relationship Id="rId17" Type="http://schemas.openxmlformats.org/officeDocument/2006/relationships/tags" Target="../tags/tag2364.xml"/><Relationship Id="rId16" Type="http://schemas.openxmlformats.org/officeDocument/2006/relationships/tags" Target="../tags/tag2363.xml"/><Relationship Id="rId15" Type="http://schemas.openxmlformats.org/officeDocument/2006/relationships/image" Target="../media/image2.svg"/><Relationship Id="rId14" Type="http://schemas.openxmlformats.org/officeDocument/2006/relationships/image" Target="../media/image1.png"/><Relationship Id="rId13" Type="http://schemas.openxmlformats.org/officeDocument/2006/relationships/tags" Target="../tags/tag2362.xml"/><Relationship Id="rId12" Type="http://schemas.openxmlformats.org/officeDocument/2006/relationships/tags" Target="../tags/tag2361.xml"/><Relationship Id="rId11" Type="http://schemas.openxmlformats.org/officeDocument/2006/relationships/image" Target="../media/image10.sv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9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5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7872799" y="925247"/>
            <a:ext cx="3836322" cy="5033629"/>
          </a:xfrm>
          <a:custGeom>
            <a:avLst/>
            <a:gdLst>
              <a:gd name="connsiteX0" fmla="*/ 2008399 w 4016800"/>
              <a:gd name="connsiteY0" fmla="*/ 0 h 5270432"/>
              <a:gd name="connsiteX1" fmla="*/ 4016800 w 4016800"/>
              <a:gd name="connsiteY1" fmla="*/ 2008400 h 5270432"/>
              <a:gd name="connsiteX2" fmla="*/ 4016800 w 4016800"/>
              <a:gd name="connsiteY2" fmla="*/ 5270432 h 5270432"/>
              <a:gd name="connsiteX3" fmla="*/ 0 w 4016800"/>
              <a:gd name="connsiteY3" fmla="*/ 5270432 h 5270432"/>
              <a:gd name="connsiteX4" fmla="*/ 0 w 4016800"/>
              <a:gd name="connsiteY4" fmla="*/ 2008400 h 5270432"/>
              <a:gd name="connsiteX5" fmla="*/ 2008399 w 4016800"/>
              <a:gd name="connsiteY5" fmla="*/ 0 h 52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6800" h="5270432">
                <a:moveTo>
                  <a:pt x="2008399" y="0"/>
                </a:moveTo>
                <a:cubicBezTo>
                  <a:pt x="3116892" y="0"/>
                  <a:pt x="4016800" y="899908"/>
                  <a:pt x="4016800" y="2008400"/>
                </a:cubicBezTo>
                <a:lnTo>
                  <a:pt x="4016800" y="5270432"/>
                </a:lnTo>
                <a:lnTo>
                  <a:pt x="0" y="5270432"/>
                </a:lnTo>
                <a:lnTo>
                  <a:pt x="0" y="2008400"/>
                </a:lnTo>
                <a:cubicBezTo>
                  <a:pt x="0" y="899908"/>
                  <a:pt x="899907" y="0"/>
                  <a:pt x="2008399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6" name="任意多边形: 形状 8"/>
          <p:cNvSpPr/>
          <p:nvPr userDrawn="1">
            <p:custDataLst>
              <p:tags r:id="rId4"/>
            </p:custDataLst>
          </p:nvPr>
        </p:nvSpPr>
        <p:spPr>
          <a:xfrm>
            <a:off x="9675328" y="3331323"/>
            <a:ext cx="2516672" cy="2627230"/>
          </a:xfrm>
          <a:custGeom>
            <a:avLst/>
            <a:gdLst>
              <a:gd name="connsiteX0" fmla="*/ 1595810 w 2935261"/>
              <a:gd name="connsiteY0" fmla="*/ 4 h 3064207"/>
              <a:gd name="connsiteX1" fmla="*/ 2528722 w 2935261"/>
              <a:gd name="connsiteY1" fmla="*/ 235003 h 3064207"/>
              <a:gd name="connsiteX2" fmla="*/ 2791800 w 2935261"/>
              <a:gd name="connsiteY2" fmla="*/ 371902 h 3064207"/>
              <a:gd name="connsiteX3" fmla="*/ 2935261 w 2935261"/>
              <a:gd name="connsiteY3" fmla="*/ 465313 h 3064207"/>
              <a:gd name="connsiteX4" fmla="*/ 2935261 w 2935261"/>
              <a:gd name="connsiteY4" fmla="*/ 3064207 h 3064207"/>
              <a:gd name="connsiteX5" fmla="*/ 547695 w 2935261"/>
              <a:gd name="connsiteY5" fmla="*/ 3064207 h 3064207"/>
              <a:gd name="connsiteX6" fmla="*/ 465968 w 2935261"/>
              <a:gd name="connsiteY6" fmla="*/ 2997204 h 3064207"/>
              <a:gd name="connsiteX7" fmla="*/ 49018 w 2935261"/>
              <a:gd name="connsiteY7" fmla="*/ 1429390 h 3064207"/>
              <a:gd name="connsiteX8" fmla="*/ 1595810 w 2935261"/>
              <a:gd name="connsiteY8" fmla="*/ 4 h 3064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5261" h="3064207">
                <a:moveTo>
                  <a:pt x="1595810" y="4"/>
                </a:moveTo>
                <a:cubicBezTo>
                  <a:pt x="1919129" y="-680"/>
                  <a:pt x="2235734" y="98391"/>
                  <a:pt x="2528722" y="235003"/>
                </a:cubicBezTo>
                <a:cubicBezTo>
                  <a:pt x="2618160" y="276692"/>
                  <a:pt x="2706203" y="322226"/>
                  <a:pt x="2791800" y="371902"/>
                </a:cubicBezTo>
                <a:lnTo>
                  <a:pt x="2935261" y="465313"/>
                </a:lnTo>
                <a:lnTo>
                  <a:pt x="2935261" y="3064207"/>
                </a:lnTo>
                <a:lnTo>
                  <a:pt x="547695" y="3064207"/>
                </a:lnTo>
                <a:lnTo>
                  <a:pt x="465968" y="2997204"/>
                </a:lnTo>
                <a:cubicBezTo>
                  <a:pt x="92860" y="2645175"/>
                  <a:pt x="-96294" y="2116037"/>
                  <a:pt x="49018" y="1429390"/>
                </a:cubicBezTo>
                <a:cubicBezTo>
                  <a:pt x="208751" y="674608"/>
                  <a:pt x="784035" y="1744"/>
                  <a:pt x="1595810" y="4"/>
                </a:cubicBezTo>
                <a:close/>
              </a:path>
            </a:pathLst>
          </a:custGeom>
          <a:solidFill>
            <a:schemeClr val="accent2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7" name="任意多边形: 形状 10"/>
          <p:cNvSpPr/>
          <p:nvPr userDrawn="1">
            <p:custDataLst>
              <p:tags r:id="rId5"/>
            </p:custDataLst>
          </p:nvPr>
        </p:nvSpPr>
        <p:spPr>
          <a:xfrm>
            <a:off x="9022656" y="4848867"/>
            <a:ext cx="1605082" cy="1110009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2" name="任意多边形: 形状 16"/>
          <p:cNvSpPr/>
          <p:nvPr userDrawn="1">
            <p:custDataLst>
              <p:tags r:id="rId6"/>
            </p:custDataLst>
          </p:nvPr>
        </p:nvSpPr>
        <p:spPr>
          <a:xfrm>
            <a:off x="7995860" y="5301738"/>
            <a:ext cx="1323493" cy="65681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任意多边形: 形状 18"/>
          <p:cNvSpPr/>
          <p:nvPr userDrawn="1">
            <p:custDataLst>
              <p:tags r:id="rId7"/>
            </p:custDataLst>
          </p:nvPr>
        </p:nvSpPr>
        <p:spPr>
          <a:xfrm>
            <a:off x="7850706" y="5017864"/>
            <a:ext cx="734426" cy="1157222"/>
          </a:xfrm>
          <a:custGeom>
            <a:avLst/>
            <a:gdLst>
              <a:gd name="connsiteX0" fmla="*/ 3814 w 1119910"/>
              <a:gd name="connsiteY0" fmla="*/ 1764621 h 1764620"/>
              <a:gd name="connsiteX1" fmla="*/ 16928 w 1119910"/>
              <a:gd name="connsiteY1" fmla="*/ 478310 h 1764620"/>
              <a:gd name="connsiteX2" fmla="*/ 192198 w 1119910"/>
              <a:gd name="connsiteY2" fmla="*/ 143680 h 1764620"/>
              <a:gd name="connsiteX3" fmla="*/ 303763 w 1119910"/>
              <a:gd name="connsiteY3" fmla="*/ 64000 h 1764620"/>
              <a:gd name="connsiteX4" fmla="*/ 383442 w 1119910"/>
              <a:gd name="connsiteY4" fmla="*/ 32116 h 1764620"/>
              <a:gd name="connsiteX5" fmla="*/ 757912 w 1119910"/>
              <a:gd name="connsiteY5" fmla="*/ 40072 h 1764620"/>
              <a:gd name="connsiteX6" fmla="*/ 813662 w 1119910"/>
              <a:gd name="connsiteY6" fmla="*/ 64000 h 1764620"/>
              <a:gd name="connsiteX7" fmla="*/ 1084586 w 1119910"/>
              <a:gd name="connsiteY7" fmla="*/ 382719 h 1764620"/>
              <a:gd name="connsiteX8" fmla="*/ 1116471 w 1119910"/>
              <a:gd name="connsiteY8" fmla="*/ 565945 h 1764620"/>
              <a:gd name="connsiteX9" fmla="*/ 1113673 w 1119910"/>
              <a:gd name="connsiteY9" fmla="*/ 1764248 h 176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9910" h="1764620">
                <a:moveTo>
                  <a:pt x="3814" y="1764621"/>
                </a:moveTo>
                <a:cubicBezTo>
                  <a:pt x="8972" y="1330795"/>
                  <a:pt x="-14956" y="908530"/>
                  <a:pt x="16928" y="478310"/>
                </a:cubicBezTo>
                <a:cubicBezTo>
                  <a:pt x="24884" y="350835"/>
                  <a:pt x="88652" y="231315"/>
                  <a:pt x="192198" y="143680"/>
                </a:cubicBezTo>
                <a:cubicBezTo>
                  <a:pt x="232038" y="111796"/>
                  <a:pt x="263923" y="87929"/>
                  <a:pt x="303763" y="64000"/>
                </a:cubicBezTo>
                <a:cubicBezTo>
                  <a:pt x="327691" y="48089"/>
                  <a:pt x="359513" y="48089"/>
                  <a:pt x="383442" y="32116"/>
                </a:cubicBezTo>
                <a:cubicBezTo>
                  <a:pt x="502961" y="-15680"/>
                  <a:pt x="638392" y="-7724"/>
                  <a:pt x="757912" y="40072"/>
                </a:cubicBezTo>
                <a:cubicBezTo>
                  <a:pt x="773823" y="48027"/>
                  <a:pt x="789796" y="55983"/>
                  <a:pt x="813662" y="64000"/>
                </a:cubicBezTo>
                <a:cubicBezTo>
                  <a:pt x="941137" y="135725"/>
                  <a:pt x="1036728" y="247226"/>
                  <a:pt x="1084586" y="382719"/>
                </a:cubicBezTo>
                <a:cubicBezTo>
                  <a:pt x="1100497" y="446488"/>
                  <a:pt x="1108515" y="502238"/>
                  <a:pt x="1116471" y="565945"/>
                </a:cubicBezTo>
                <a:cubicBezTo>
                  <a:pt x="1124426" y="964343"/>
                  <a:pt x="1116471" y="1362679"/>
                  <a:pt x="1113673" y="1764248"/>
                </a:cubicBezTo>
              </a:path>
            </a:pathLst>
          </a:custGeom>
          <a:noFill/>
          <a:ln w="54929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4" name="任意多边形: 形状 20"/>
          <p:cNvSpPr/>
          <p:nvPr userDrawn="1">
            <p:custDataLst>
              <p:tags r:id="rId8"/>
            </p:custDataLst>
          </p:nvPr>
        </p:nvSpPr>
        <p:spPr>
          <a:xfrm>
            <a:off x="8001067" y="5172834"/>
            <a:ext cx="432176" cy="1002375"/>
          </a:xfrm>
          <a:custGeom>
            <a:avLst/>
            <a:gdLst>
              <a:gd name="connsiteX0" fmla="*/ 6485 w 659015"/>
              <a:gd name="connsiteY0" fmla="*/ 1528188 h 1528498"/>
              <a:gd name="connsiteX1" fmla="*/ 10774 w 659015"/>
              <a:gd name="connsiteY1" fmla="*/ 273886 h 1528498"/>
              <a:gd name="connsiteX2" fmla="*/ 106365 w 659015"/>
              <a:gd name="connsiteY2" fmla="*/ 90660 h 1528498"/>
              <a:gd name="connsiteX3" fmla="*/ 544602 w 659015"/>
              <a:gd name="connsiteY3" fmla="*/ 82704 h 1528498"/>
              <a:gd name="connsiteX4" fmla="*/ 608371 w 659015"/>
              <a:gd name="connsiteY4" fmla="*/ 162384 h 1528498"/>
              <a:gd name="connsiteX5" fmla="*/ 648211 w 659015"/>
              <a:gd name="connsiteY5" fmla="*/ 257975 h 1528498"/>
              <a:gd name="connsiteX6" fmla="*/ 652562 w 659015"/>
              <a:gd name="connsiteY6" fmla="*/ 1528498 h 152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015" h="1528498">
                <a:moveTo>
                  <a:pt x="6485" y="1528188"/>
                </a:moveTo>
                <a:cubicBezTo>
                  <a:pt x="10774" y="1110461"/>
                  <a:pt x="-13093" y="696151"/>
                  <a:pt x="10774" y="273886"/>
                </a:cubicBezTo>
                <a:cubicBezTo>
                  <a:pt x="18729" y="202161"/>
                  <a:pt x="58569" y="146411"/>
                  <a:pt x="106365" y="90660"/>
                </a:cubicBezTo>
                <a:cubicBezTo>
                  <a:pt x="225884" y="-28860"/>
                  <a:pt x="417128" y="-28860"/>
                  <a:pt x="544602" y="82704"/>
                </a:cubicBezTo>
                <a:cubicBezTo>
                  <a:pt x="568532" y="106633"/>
                  <a:pt x="592398" y="130500"/>
                  <a:pt x="608371" y="162384"/>
                </a:cubicBezTo>
                <a:cubicBezTo>
                  <a:pt x="624283" y="194268"/>
                  <a:pt x="648211" y="226153"/>
                  <a:pt x="648211" y="257975"/>
                </a:cubicBezTo>
                <a:cubicBezTo>
                  <a:pt x="672140" y="680240"/>
                  <a:pt x="648211" y="1102567"/>
                  <a:pt x="652562" y="1528498"/>
                </a:cubicBezTo>
              </a:path>
            </a:pathLst>
          </a:custGeom>
          <a:noFill/>
          <a:ln w="54929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5" name="任意多边形: 形状 21"/>
          <p:cNvSpPr/>
          <p:nvPr userDrawn="1">
            <p:custDataLst>
              <p:tags r:id="rId9"/>
            </p:custDataLst>
          </p:nvPr>
        </p:nvSpPr>
        <p:spPr>
          <a:xfrm>
            <a:off x="7702064" y="4848867"/>
            <a:ext cx="1029456" cy="1326505"/>
          </a:xfrm>
          <a:custGeom>
            <a:avLst/>
            <a:gdLst>
              <a:gd name="connsiteX0" fmla="*/ 4612 w 1569794"/>
              <a:gd name="connsiteY0" fmla="*/ 2022756 h 2022756"/>
              <a:gd name="connsiteX1" fmla="*/ 20523 w 1569794"/>
              <a:gd name="connsiteY1" fmla="*/ 656331 h 2022756"/>
              <a:gd name="connsiteX2" fmla="*/ 227678 w 1569794"/>
              <a:gd name="connsiteY2" fmla="*/ 226110 h 2022756"/>
              <a:gd name="connsiteX3" fmla="*/ 586237 w 1569794"/>
              <a:gd name="connsiteY3" fmla="*/ 26911 h 2022756"/>
              <a:gd name="connsiteX4" fmla="*/ 857160 w 1569794"/>
              <a:gd name="connsiteY4" fmla="*/ 2982 h 2022756"/>
              <a:gd name="connsiteX5" fmla="*/ 1494535 w 1569794"/>
              <a:gd name="connsiteY5" fmla="*/ 441221 h 2022756"/>
              <a:gd name="connsiteX6" fmla="*/ 1518464 w 1569794"/>
              <a:gd name="connsiteY6" fmla="*/ 496971 h 2022756"/>
              <a:gd name="connsiteX7" fmla="*/ 1566259 w 1569794"/>
              <a:gd name="connsiteY7" fmla="*/ 704126 h 2022756"/>
              <a:gd name="connsiteX8" fmla="*/ 1566259 w 1569794"/>
              <a:gd name="connsiteY8" fmla="*/ 2022694 h 202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9794" h="2022756">
                <a:moveTo>
                  <a:pt x="4612" y="2022756"/>
                </a:moveTo>
                <a:cubicBezTo>
                  <a:pt x="12567" y="1564630"/>
                  <a:pt x="-19317" y="1110480"/>
                  <a:pt x="20523" y="656331"/>
                </a:cubicBezTo>
                <a:cubicBezTo>
                  <a:pt x="28478" y="489016"/>
                  <a:pt x="108158" y="345568"/>
                  <a:pt x="227678" y="226110"/>
                </a:cubicBezTo>
                <a:cubicBezTo>
                  <a:pt x="331224" y="130519"/>
                  <a:pt x="450743" y="66751"/>
                  <a:pt x="586237" y="26911"/>
                </a:cubicBezTo>
                <a:cubicBezTo>
                  <a:pt x="673872" y="2982"/>
                  <a:pt x="769462" y="-4973"/>
                  <a:pt x="857160" y="2982"/>
                </a:cubicBezTo>
                <a:cubicBezTo>
                  <a:pt x="1128083" y="26911"/>
                  <a:pt x="1375077" y="194226"/>
                  <a:pt x="1494535" y="441221"/>
                </a:cubicBezTo>
                <a:cubicBezTo>
                  <a:pt x="1502490" y="457132"/>
                  <a:pt x="1510446" y="481060"/>
                  <a:pt x="1518464" y="496971"/>
                </a:cubicBezTo>
                <a:cubicBezTo>
                  <a:pt x="1542392" y="560740"/>
                  <a:pt x="1558304" y="632402"/>
                  <a:pt x="1566259" y="704126"/>
                </a:cubicBezTo>
                <a:cubicBezTo>
                  <a:pt x="1574214" y="1142365"/>
                  <a:pt x="1566259" y="1580540"/>
                  <a:pt x="1566259" y="2022694"/>
                </a:cubicBezTo>
              </a:path>
            </a:pathLst>
          </a:custGeom>
          <a:noFill/>
          <a:ln w="54184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1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: 形状 11"/>
          <p:cNvSpPr/>
          <p:nvPr userDrawn="1">
            <p:custDataLst>
              <p:tags r:id="rId11"/>
            </p:custDataLst>
          </p:nvPr>
        </p:nvSpPr>
        <p:spPr>
          <a:xfrm>
            <a:off x="10709254" y="1931122"/>
            <a:ext cx="1482746" cy="2157449"/>
          </a:xfrm>
          <a:custGeom>
            <a:avLst/>
            <a:gdLst>
              <a:gd name="connsiteX0" fmla="*/ 1166685 w 1618327"/>
              <a:gd name="connsiteY0" fmla="*/ 2071 h 2354725"/>
              <a:gd name="connsiteX1" fmla="*/ 1347341 w 1618327"/>
              <a:gd name="connsiteY1" fmla="*/ 8864 h 2354725"/>
              <a:gd name="connsiteX2" fmla="*/ 1499555 w 1618327"/>
              <a:gd name="connsiteY2" fmla="*/ 47424 h 2354725"/>
              <a:gd name="connsiteX3" fmla="*/ 1618327 w 1618327"/>
              <a:gd name="connsiteY3" fmla="*/ 103415 h 2354725"/>
              <a:gd name="connsiteX4" fmla="*/ 1618327 w 1618327"/>
              <a:gd name="connsiteY4" fmla="*/ 2236921 h 2354725"/>
              <a:gd name="connsiteX5" fmla="*/ 1567147 w 1618327"/>
              <a:gd name="connsiteY5" fmla="*/ 2266301 h 2354725"/>
              <a:gd name="connsiteX6" fmla="*/ 811026 w 1618327"/>
              <a:gd name="connsiteY6" fmla="*/ 2302420 h 2354725"/>
              <a:gd name="connsiteX7" fmla="*/ 2110 w 1618327"/>
              <a:gd name="connsiteY7" fmla="*/ 1292129 h 2354725"/>
              <a:gd name="connsiteX8" fmla="*/ 186703 w 1618327"/>
              <a:gd name="connsiteY8" fmla="*/ 730518 h 2354725"/>
              <a:gd name="connsiteX9" fmla="*/ 658939 w 1618327"/>
              <a:gd name="connsiteY9" fmla="*/ 185501 h 2354725"/>
              <a:gd name="connsiteX10" fmla="*/ 659001 w 1618327"/>
              <a:gd name="connsiteY10" fmla="*/ 185501 h 2354725"/>
              <a:gd name="connsiteX11" fmla="*/ 1166685 w 1618327"/>
              <a:gd name="connsiteY11" fmla="*/ 2071 h 235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8327" h="2354725">
                <a:moveTo>
                  <a:pt x="1166685" y="2071"/>
                </a:moveTo>
                <a:cubicBezTo>
                  <a:pt x="1226847" y="-2083"/>
                  <a:pt x="1287364" y="-70"/>
                  <a:pt x="1347341" y="8864"/>
                </a:cubicBezTo>
                <a:cubicBezTo>
                  <a:pt x="1399806" y="16680"/>
                  <a:pt x="1450639" y="29738"/>
                  <a:pt x="1499555" y="47424"/>
                </a:cubicBezTo>
                <a:lnTo>
                  <a:pt x="1618327" y="103415"/>
                </a:lnTo>
                <a:lnTo>
                  <a:pt x="1618327" y="2236921"/>
                </a:lnTo>
                <a:lnTo>
                  <a:pt x="1567147" y="2266301"/>
                </a:lnTo>
                <a:cubicBezTo>
                  <a:pt x="1361458" y="2364230"/>
                  <a:pt x="1107164" y="2387375"/>
                  <a:pt x="811026" y="2302420"/>
                </a:cubicBezTo>
                <a:cubicBezTo>
                  <a:pt x="355323" y="2171713"/>
                  <a:pt x="-32136" y="1789785"/>
                  <a:pt x="2110" y="1292129"/>
                </a:cubicBezTo>
                <a:cubicBezTo>
                  <a:pt x="15721" y="1093924"/>
                  <a:pt x="90242" y="904172"/>
                  <a:pt x="186703" y="730518"/>
                </a:cubicBezTo>
                <a:cubicBezTo>
                  <a:pt x="304482" y="518453"/>
                  <a:pt x="458994" y="322796"/>
                  <a:pt x="658939" y="185501"/>
                </a:cubicBezTo>
                <a:lnTo>
                  <a:pt x="659001" y="185501"/>
                </a:lnTo>
                <a:cubicBezTo>
                  <a:pt x="808913" y="82484"/>
                  <a:pt x="986200" y="14531"/>
                  <a:pt x="1166685" y="207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9" name="任意多边形: 形状 12"/>
          <p:cNvSpPr/>
          <p:nvPr userDrawn="1">
            <p:custDataLst>
              <p:tags r:id="rId12"/>
            </p:custDataLst>
          </p:nvPr>
        </p:nvSpPr>
        <p:spPr>
          <a:xfrm rot="18900000">
            <a:off x="10608672" y="914631"/>
            <a:ext cx="775850" cy="775850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0" name="任意多边形: 形状 14"/>
          <p:cNvSpPr/>
          <p:nvPr userDrawn="1">
            <p:custDataLst>
              <p:tags r:id="rId13"/>
            </p:custDataLst>
          </p:nvPr>
        </p:nvSpPr>
        <p:spPr>
          <a:xfrm>
            <a:off x="11105373" y="1204293"/>
            <a:ext cx="1086627" cy="1082680"/>
          </a:xfrm>
          <a:custGeom>
            <a:avLst/>
            <a:gdLst>
              <a:gd name="connsiteX0" fmla="*/ 65170 w 1185987"/>
              <a:gd name="connsiteY0" fmla="*/ 0 h 1181679"/>
              <a:gd name="connsiteX1" fmla="*/ 1144895 w 1185987"/>
              <a:gd name="connsiteY1" fmla="*/ 446753 h 1181679"/>
              <a:gd name="connsiteX2" fmla="*/ 1185987 w 1185987"/>
              <a:gd name="connsiteY2" fmla="*/ 463755 h 1181679"/>
              <a:gd name="connsiteX3" fmla="*/ 1185987 w 1185987"/>
              <a:gd name="connsiteY3" fmla="*/ 1114309 h 1181679"/>
              <a:gd name="connsiteX4" fmla="*/ 1182285 w 1185987"/>
              <a:gd name="connsiteY4" fmla="*/ 1116277 h 1181679"/>
              <a:gd name="connsiteX5" fmla="*/ 528145 w 1185987"/>
              <a:gd name="connsiteY5" fmla="*/ 1116510 h 1181679"/>
              <a:gd name="connsiteX6" fmla="*/ 65170 w 1185987"/>
              <a:gd name="connsiteY6" fmla="*/ 0 h 118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5987" h="1181679">
                <a:moveTo>
                  <a:pt x="65170" y="0"/>
                </a:moveTo>
                <a:cubicBezTo>
                  <a:pt x="65170" y="0"/>
                  <a:pt x="682156" y="255287"/>
                  <a:pt x="1144895" y="446753"/>
                </a:cubicBezTo>
                <a:lnTo>
                  <a:pt x="1185987" y="463755"/>
                </a:lnTo>
                <a:lnTo>
                  <a:pt x="1185987" y="1114309"/>
                </a:lnTo>
                <a:lnTo>
                  <a:pt x="1182285" y="1116277"/>
                </a:lnTo>
                <a:cubicBezTo>
                  <a:pt x="980243" y="1200059"/>
                  <a:pt x="746238" y="1206756"/>
                  <a:pt x="528145" y="1116510"/>
                </a:cubicBezTo>
                <a:cubicBezTo>
                  <a:pt x="91957" y="936019"/>
                  <a:pt x="-115322" y="436187"/>
                  <a:pt x="65170" y="0"/>
                </a:cubicBezTo>
                <a:close/>
              </a:path>
            </a:pathLst>
          </a:custGeom>
          <a:solidFill>
            <a:schemeClr val="accent1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1" name="任意多边形: 形状 15"/>
          <p:cNvSpPr/>
          <p:nvPr userDrawn="1">
            <p:custDataLst>
              <p:tags r:id="rId14"/>
            </p:custDataLst>
          </p:nvPr>
        </p:nvSpPr>
        <p:spPr>
          <a:xfrm>
            <a:off x="8884136" y="1745896"/>
            <a:ext cx="3307864" cy="3678845"/>
          </a:xfrm>
          <a:custGeom>
            <a:avLst/>
            <a:gdLst>
              <a:gd name="connsiteX0" fmla="*/ 1171396 w 3443351"/>
              <a:gd name="connsiteY0" fmla="*/ 161 h 3829528"/>
              <a:gd name="connsiteX1" fmla="*/ 1211016 w 3443351"/>
              <a:gd name="connsiteY1" fmla="*/ 6080 h 3829528"/>
              <a:gd name="connsiteX2" fmla="*/ 1325004 w 3443351"/>
              <a:gd name="connsiteY2" fmla="*/ 62328 h 3829528"/>
              <a:gd name="connsiteX3" fmla="*/ 1548194 w 3443351"/>
              <a:gd name="connsiteY3" fmla="*/ 294219 h 3829528"/>
              <a:gd name="connsiteX4" fmla="*/ 1706869 w 3443351"/>
              <a:gd name="connsiteY4" fmla="*/ 594541 h 3829528"/>
              <a:gd name="connsiteX5" fmla="*/ 1778593 w 3443351"/>
              <a:gd name="connsiteY5" fmla="*/ 847999 h 3829528"/>
              <a:gd name="connsiteX6" fmla="*/ 1803703 w 3443351"/>
              <a:gd name="connsiteY6" fmla="*/ 1092135 h 3829528"/>
              <a:gd name="connsiteX7" fmla="*/ 1790899 w 3443351"/>
              <a:gd name="connsiteY7" fmla="*/ 1266970 h 3829528"/>
              <a:gd name="connsiteX8" fmla="*/ 1797736 w 3443351"/>
              <a:gd name="connsiteY8" fmla="*/ 1304386 h 3829528"/>
              <a:gd name="connsiteX9" fmla="*/ 1962503 w 3443351"/>
              <a:gd name="connsiteY9" fmla="*/ 1660769 h 3829528"/>
              <a:gd name="connsiteX10" fmla="*/ 1995195 w 3443351"/>
              <a:gd name="connsiteY10" fmla="*/ 1697004 h 3829528"/>
              <a:gd name="connsiteX11" fmla="*/ 2118755 w 3443351"/>
              <a:gd name="connsiteY11" fmla="*/ 1792097 h 3829528"/>
              <a:gd name="connsiteX12" fmla="*/ 2221493 w 3443351"/>
              <a:gd name="connsiteY12" fmla="*/ 1872337 h 3829528"/>
              <a:gd name="connsiteX13" fmla="*/ 2237031 w 3443351"/>
              <a:gd name="connsiteY13" fmla="*/ 1880976 h 3829528"/>
              <a:gd name="connsiteX14" fmla="*/ 2234545 w 3443351"/>
              <a:gd name="connsiteY14" fmla="*/ 1844119 h 3829528"/>
              <a:gd name="connsiteX15" fmla="*/ 2225098 w 3443351"/>
              <a:gd name="connsiteY15" fmla="*/ 1730629 h 3829528"/>
              <a:gd name="connsiteX16" fmla="*/ 2211051 w 3443351"/>
              <a:gd name="connsiteY16" fmla="*/ 1712791 h 3829528"/>
              <a:gd name="connsiteX17" fmla="*/ 2122049 w 3443351"/>
              <a:gd name="connsiteY17" fmla="*/ 1651943 h 3829528"/>
              <a:gd name="connsiteX18" fmla="*/ 1985872 w 3443351"/>
              <a:gd name="connsiteY18" fmla="*/ 1419679 h 3829528"/>
              <a:gd name="connsiteX19" fmla="*/ 1986245 w 3443351"/>
              <a:gd name="connsiteY19" fmla="*/ 1147699 h 3829528"/>
              <a:gd name="connsiteX20" fmla="*/ 2099239 w 3443351"/>
              <a:gd name="connsiteY20" fmla="*/ 562594 h 3829528"/>
              <a:gd name="connsiteX21" fmla="*/ 2114963 w 3443351"/>
              <a:gd name="connsiteY21" fmla="*/ 520517 h 3829528"/>
              <a:gd name="connsiteX22" fmla="*/ 2215340 w 3443351"/>
              <a:gd name="connsiteY22" fmla="*/ 495967 h 3829528"/>
              <a:gd name="connsiteX23" fmla="*/ 2278301 w 3443351"/>
              <a:gd name="connsiteY23" fmla="*/ 567566 h 3829528"/>
              <a:gd name="connsiteX24" fmla="*/ 2427964 w 3443351"/>
              <a:gd name="connsiteY24" fmla="*/ 947630 h 3829528"/>
              <a:gd name="connsiteX25" fmla="*/ 2455746 w 3443351"/>
              <a:gd name="connsiteY25" fmla="*/ 1091762 h 3829528"/>
              <a:gd name="connsiteX26" fmla="*/ 2457735 w 3443351"/>
              <a:gd name="connsiteY26" fmla="*/ 1315946 h 3829528"/>
              <a:gd name="connsiteX27" fmla="*/ 2398069 w 3443351"/>
              <a:gd name="connsiteY27" fmla="*/ 1578355 h 3829528"/>
              <a:gd name="connsiteX28" fmla="*/ 2316400 w 3443351"/>
              <a:gd name="connsiteY28" fmla="*/ 1720809 h 3829528"/>
              <a:gd name="connsiteX29" fmla="*/ 2308382 w 3443351"/>
              <a:gd name="connsiteY29" fmla="*/ 1753936 h 3829528"/>
              <a:gd name="connsiteX30" fmla="*/ 2342877 w 3443351"/>
              <a:gd name="connsiteY30" fmla="*/ 1904159 h 3829528"/>
              <a:gd name="connsiteX31" fmla="*/ 2352884 w 3443351"/>
              <a:gd name="connsiteY31" fmla="*/ 1959910 h 3829528"/>
              <a:gd name="connsiteX32" fmla="*/ 2368794 w 3443351"/>
              <a:gd name="connsiteY32" fmla="*/ 1984211 h 3829528"/>
              <a:gd name="connsiteX33" fmla="*/ 2700442 w 3443351"/>
              <a:gd name="connsiteY33" fmla="*/ 2234127 h 3829528"/>
              <a:gd name="connsiteX34" fmla="*/ 2764645 w 3443351"/>
              <a:gd name="connsiteY34" fmla="*/ 2278691 h 3829528"/>
              <a:gd name="connsiteX35" fmla="*/ 2760605 w 3443351"/>
              <a:gd name="connsiteY35" fmla="*/ 2207712 h 3829528"/>
              <a:gd name="connsiteX36" fmla="*/ 2758802 w 3443351"/>
              <a:gd name="connsiteY36" fmla="*/ 2138785 h 3829528"/>
              <a:gd name="connsiteX37" fmla="*/ 2751344 w 3443351"/>
              <a:gd name="connsiteY37" fmla="*/ 2122128 h 3829528"/>
              <a:gd name="connsiteX38" fmla="*/ 2603235 w 3443351"/>
              <a:gd name="connsiteY38" fmla="*/ 1953384 h 3829528"/>
              <a:gd name="connsiteX39" fmla="*/ 2525916 w 3443351"/>
              <a:gd name="connsiteY39" fmla="*/ 1552686 h 3829528"/>
              <a:gd name="connsiteX40" fmla="*/ 2635243 w 3443351"/>
              <a:gd name="connsiteY40" fmla="*/ 1043780 h 3829528"/>
              <a:gd name="connsiteX41" fmla="*/ 2779251 w 3443351"/>
              <a:gd name="connsiteY41" fmla="*/ 654580 h 3829528"/>
              <a:gd name="connsiteX42" fmla="*/ 2828414 w 3443351"/>
              <a:gd name="connsiteY42" fmla="*/ 550288 h 3829528"/>
              <a:gd name="connsiteX43" fmla="*/ 2926739 w 3443351"/>
              <a:gd name="connsiteY43" fmla="*/ 544073 h 3829528"/>
              <a:gd name="connsiteX44" fmla="*/ 2971675 w 3443351"/>
              <a:gd name="connsiteY44" fmla="*/ 649981 h 3829528"/>
              <a:gd name="connsiteX45" fmla="*/ 3045512 w 3443351"/>
              <a:gd name="connsiteY45" fmla="*/ 904620 h 3829528"/>
              <a:gd name="connsiteX46" fmla="*/ 3069939 w 3443351"/>
              <a:gd name="connsiteY46" fmla="*/ 1028055 h 3829528"/>
              <a:gd name="connsiteX47" fmla="*/ 3103377 w 3443351"/>
              <a:gd name="connsiteY47" fmla="*/ 1390032 h 3829528"/>
              <a:gd name="connsiteX48" fmla="*/ 3003125 w 3443351"/>
              <a:gd name="connsiteY48" fmla="*/ 1875817 h 3829528"/>
              <a:gd name="connsiteX49" fmla="*/ 2842708 w 3443351"/>
              <a:gd name="connsiteY49" fmla="*/ 2067247 h 3829528"/>
              <a:gd name="connsiteX50" fmla="*/ 2831646 w 3443351"/>
              <a:gd name="connsiteY50" fmla="*/ 2083469 h 3829528"/>
              <a:gd name="connsiteX51" fmla="*/ 2843765 w 3443351"/>
              <a:gd name="connsiteY51" fmla="*/ 2315050 h 3829528"/>
              <a:gd name="connsiteX52" fmla="*/ 2879006 w 3443351"/>
              <a:gd name="connsiteY52" fmla="*/ 2365704 h 3829528"/>
              <a:gd name="connsiteX53" fmla="*/ 2912444 w 3443351"/>
              <a:gd name="connsiteY53" fmla="*/ 2388390 h 3829528"/>
              <a:gd name="connsiteX54" fmla="*/ 3135074 w 3443351"/>
              <a:gd name="connsiteY54" fmla="*/ 2548371 h 3829528"/>
              <a:gd name="connsiteX55" fmla="*/ 3252046 w 3443351"/>
              <a:gd name="connsiteY55" fmla="*/ 2629356 h 3829528"/>
              <a:gd name="connsiteX56" fmla="*/ 3266590 w 3443351"/>
              <a:gd name="connsiteY56" fmla="*/ 2634887 h 3829528"/>
              <a:gd name="connsiteX57" fmla="*/ 3268765 w 3443351"/>
              <a:gd name="connsiteY57" fmla="*/ 2620903 h 3829528"/>
              <a:gd name="connsiteX58" fmla="*/ 3275353 w 3443351"/>
              <a:gd name="connsiteY58" fmla="*/ 2508717 h 3829528"/>
              <a:gd name="connsiteX59" fmla="*/ 3268268 w 3443351"/>
              <a:gd name="connsiteY59" fmla="*/ 2489015 h 3829528"/>
              <a:gd name="connsiteX60" fmla="*/ 3176593 w 3443351"/>
              <a:gd name="connsiteY60" fmla="*/ 2374219 h 3829528"/>
              <a:gd name="connsiteX61" fmla="*/ 3110027 w 3443351"/>
              <a:gd name="connsiteY61" fmla="*/ 2078932 h 3829528"/>
              <a:gd name="connsiteX62" fmla="*/ 3169880 w 3443351"/>
              <a:gd name="connsiteY62" fmla="*/ 1648152 h 3829528"/>
              <a:gd name="connsiteX63" fmla="*/ 3348444 w 3443351"/>
              <a:gd name="connsiteY63" fmla="*/ 1157022 h 3829528"/>
              <a:gd name="connsiteX64" fmla="*/ 3443351 w 3443351"/>
              <a:gd name="connsiteY64" fmla="*/ 945325 h 3829528"/>
              <a:gd name="connsiteX65" fmla="*/ 3443351 w 3443351"/>
              <a:gd name="connsiteY65" fmla="*/ 2500147 h 3829528"/>
              <a:gd name="connsiteX66" fmla="*/ 3416315 w 3443351"/>
              <a:gd name="connsiteY66" fmla="*/ 2510023 h 3829528"/>
              <a:gd name="connsiteX67" fmla="*/ 3401398 w 3443351"/>
              <a:gd name="connsiteY67" fmla="*/ 2527860 h 3829528"/>
              <a:gd name="connsiteX68" fmla="*/ 3399969 w 3443351"/>
              <a:gd name="connsiteY68" fmla="*/ 2718234 h 3829528"/>
              <a:gd name="connsiteX69" fmla="*/ 3407614 w 3443351"/>
              <a:gd name="connsiteY69" fmla="*/ 2734891 h 3829528"/>
              <a:gd name="connsiteX70" fmla="*/ 3443351 w 3443351"/>
              <a:gd name="connsiteY70" fmla="*/ 2758475 h 3829528"/>
              <a:gd name="connsiteX71" fmla="*/ 3443351 w 3443351"/>
              <a:gd name="connsiteY71" fmla="*/ 3028100 h 3829528"/>
              <a:gd name="connsiteX72" fmla="*/ 3386171 w 3443351"/>
              <a:gd name="connsiteY72" fmla="*/ 3041552 h 3829528"/>
              <a:gd name="connsiteX73" fmla="*/ 3368333 w 3443351"/>
              <a:gd name="connsiteY73" fmla="*/ 3062000 h 3829528"/>
              <a:gd name="connsiteX74" fmla="*/ 3328059 w 3443351"/>
              <a:gd name="connsiteY74" fmla="*/ 3212969 h 3829528"/>
              <a:gd name="connsiteX75" fmla="*/ 3156641 w 3443351"/>
              <a:gd name="connsiteY75" fmla="*/ 3477366 h 3829528"/>
              <a:gd name="connsiteX76" fmla="*/ 2650160 w 3443351"/>
              <a:gd name="connsiteY76" fmla="*/ 3785705 h 3829528"/>
              <a:gd name="connsiteX77" fmla="*/ 2250642 w 3443351"/>
              <a:gd name="connsiteY77" fmla="*/ 3829523 h 3829528"/>
              <a:gd name="connsiteX78" fmla="*/ 1657271 w 3443351"/>
              <a:gd name="connsiteY78" fmla="*/ 3818771 h 3829528"/>
              <a:gd name="connsiteX79" fmla="*/ 1621409 w 3443351"/>
              <a:gd name="connsiteY79" fmla="*/ 3816036 h 3829528"/>
              <a:gd name="connsiteX80" fmla="*/ 1568766 w 3443351"/>
              <a:gd name="connsiteY80" fmla="*/ 3779801 h 3829528"/>
              <a:gd name="connsiteX81" fmla="*/ 1585734 w 3443351"/>
              <a:gd name="connsiteY81" fmla="*/ 3716405 h 3829528"/>
              <a:gd name="connsiteX82" fmla="*/ 1644406 w 3443351"/>
              <a:gd name="connsiteY82" fmla="*/ 3663078 h 3829528"/>
              <a:gd name="connsiteX83" fmla="*/ 1895813 w 3443351"/>
              <a:gd name="connsiteY83" fmla="*/ 3489175 h 3829528"/>
              <a:gd name="connsiteX84" fmla="*/ 2317643 w 3443351"/>
              <a:gd name="connsiteY84" fmla="*/ 3222416 h 3829528"/>
              <a:gd name="connsiteX85" fmla="*/ 2772290 w 3443351"/>
              <a:gd name="connsiteY85" fmla="*/ 3023528 h 3829528"/>
              <a:gd name="connsiteX86" fmla="*/ 3122457 w 3443351"/>
              <a:gd name="connsiteY86" fmla="*/ 2943537 h 3829528"/>
              <a:gd name="connsiteX87" fmla="*/ 3278958 w 3443351"/>
              <a:gd name="connsiteY87" fmla="*/ 2940989 h 3829528"/>
              <a:gd name="connsiteX88" fmla="*/ 3284800 w 3443351"/>
              <a:gd name="connsiteY88" fmla="*/ 2942232 h 3829528"/>
              <a:gd name="connsiteX89" fmla="*/ 3423835 w 3443351"/>
              <a:gd name="connsiteY89" fmla="*/ 2926694 h 3829528"/>
              <a:gd name="connsiteX90" fmla="*/ 3423835 w 3443351"/>
              <a:gd name="connsiteY90" fmla="*/ 2915631 h 3829528"/>
              <a:gd name="connsiteX91" fmla="*/ 3336262 w 3443351"/>
              <a:gd name="connsiteY91" fmla="*/ 2850060 h 3829528"/>
              <a:gd name="connsiteX92" fmla="*/ 3274483 w 3443351"/>
              <a:gd name="connsiteY92" fmla="*/ 2805061 h 3829528"/>
              <a:gd name="connsiteX93" fmla="*/ 3046569 w 3443351"/>
              <a:gd name="connsiteY93" fmla="*/ 2636876 h 3829528"/>
              <a:gd name="connsiteX94" fmla="*/ 3020279 w 3443351"/>
              <a:gd name="connsiteY94" fmla="*/ 2628050 h 3829528"/>
              <a:gd name="connsiteX95" fmla="*/ 2789568 w 3443351"/>
              <a:gd name="connsiteY95" fmla="*/ 2621649 h 3829528"/>
              <a:gd name="connsiteX96" fmla="*/ 2769617 w 3443351"/>
              <a:gd name="connsiteY96" fmla="*/ 2634328 h 3829528"/>
              <a:gd name="connsiteX97" fmla="*/ 2410934 w 3443351"/>
              <a:gd name="connsiteY97" fmla="*/ 3068588 h 3829528"/>
              <a:gd name="connsiteX98" fmla="*/ 2121987 w 3443351"/>
              <a:gd name="connsiteY98" fmla="*/ 3172259 h 3829528"/>
              <a:gd name="connsiteX99" fmla="*/ 1813834 w 3443351"/>
              <a:gd name="connsiteY99" fmla="*/ 3170021 h 3829528"/>
              <a:gd name="connsiteX100" fmla="*/ 1440358 w 3443351"/>
              <a:gd name="connsiteY100" fmla="*/ 3037947 h 3829528"/>
              <a:gd name="connsiteX101" fmla="*/ 1248680 w 3443351"/>
              <a:gd name="connsiteY101" fmla="*/ 2935893 h 3829528"/>
              <a:gd name="connsiteX102" fmla="*/ 1037174 w 3443351"/>
              <a:gd name="connsiteY102" fmla="*/ 2808231 h 3829528"/>
              <a:gd name="connsiteX103" fmla="*/ 944070 w 3443351"/>
              <a:gd name="connsiteY103" fmla="*/ 2750926 h 3829528"/>
              <a:gd name="connsiteX104" fmla="*/ 895031 w 3443351"/>
              <a:gd name="connsiteY104" fmla="*/ 2707544 h 3829528"/>
              <a:gd name="connsiteX105" fmla="*/ 904603 w 3443351"/>
              <a:gd name="connsiteY105" fmla="*/ 2622395 h 3829528"/>
              <a:gd name="connsiteX106" fmla="*/ 987452 w 3443351"/>
              <a:gd name="connsiteY106" fmla="*/ 2582120 h 3829528"/>
              <a:gd name="connsiteX107" fmla="*/ 1336191 w 3443351"/>
              <a:gd name="connsiteY107" fmla="*/ 2488456 h 3829528"/>
              <a:gd name="connsiteX108" fmla="*/ 1616188 w 3443351"/>
              <a:gd name="connsiteY108" fmla="*/ 2422450 h 3829528"/>
              <a:gd name="connsiteX109" fmla="*/ 1885931 w 3443351"/>
              <a:gd name="connsiteY109" fmla="*/ 2383356 h 3829528"/>
              <a:gd name="connsiteX110" fmla="*/ 2219753 w 3443351"/>
              <a:gd name="connsiteY110" fmla="*/ 2379751 h 3829528"/>
              <a:gd name="connsiteX111" fmla="*/ 2660602 w 3443351"/>
              <a:gd name="connsiteY111" fmla="*/ 2468815 h 3829528"/>
              <a:gd name="connsiteX112" fmla="*/ 2718776 w 3443351"/>
              <a:gd name="connsiteY112" fmla="*/ 2496349 h 3829528"/>
              <a:gd name="connsiteX113" fmla="*/ 2735806 w 3443351"/>
              <a:gd name="connsiteY113" fmla="*/ 2501010 h 3829528"/>
              <a:gd name="connsiteX114" fmla="*/ 2854207 w 3443351"/>
              <a:gd name="connsiteY114" fmla="*/ 2501694 h 3829528"/>
              <a:gd name="connsiteX115" fmla="*/ 2866140 w 3443351"/>
              <a:gd name="connsiteY115" fmla="*/ 2500451 h 3829528"/>
              <a:gd name="connsiteX116" fmla="*/ 2865953 w 3443351"/>
              <a:gd name="connsiteY116" fmla="*/ 2500389 h 3829528"/>
              <a:gd name="connsiteX117" fmla="*/ 2849297 w 3443351"/>
              <a:gd name="connsiteY117" fmla="*/ 2487772 h 3829528"/>
              <a:gd name="connsiteX118" fmla="*/ 2448350 w 3443351"/>
              <a:gd name="connsiteY118" fmla="*/ 2182913 h 3829528"/>
              <a:gd name="connsiteX119" fmla="*/ 2409878 w 3443351"/>
              <a:gd name="connsiteY119" fmla="*/ 2169924 h 3829528"/>
              <a:gd name="connsiteX120" fmla="*/ 2219442 w 3443351"/>
              <a:gd name="connsiteY120" fmla="*/ 2148854 h 3829528"/>
              <a:gd name="connsiteX121" fmla="*/ 2082084 w 3443351"/>
              <a:gd name="connsiteY121" fmla="*/ 2125236 h 3829528"/>
              <a:gd name="connsiteX122" fmla="*/ 2056540 w 3443351"/>
              <a:gd name="connsiteY122" fmla="*/ 2130270 h 3829528"/>
              <a:gd name="connsiteX123" fmla="*/ 1785865 w 3443351"/>
              <a:gd name="connsiteY123" fmla="*/ 2224556 h 3829528"/>
              <a:gd name="connsiteX124" fmla="*/ 1618426 w 3443351"/>
              <a:gd name="connsiteY124" fmla="*/ 2249914 h 3829528"/>
              <a:gd name="connsiteX125" fmla="*/ 1160361 w 3443351"/>
              <a:gd name="connsiteY125" fmla="*/ 2157617 h 3829528"/>
              <a:gd name="connsiteX126" fmla="*/ 940838 w 3443351"/>
              <a:gd name="connsiteY126" fmla="*/ 2004224 h 3829528"/>
              <a:gd name="connsiteX127" fmla="*/ 705901 w 3443351"/>
              <a:gd name="connsiteY127" fmla="*/ 1804528 h 3829528"/>
              <a:gd name="connsiteX128" fmla="*/ 627651 w 3443351"/>
              <a:gd name="connsiteY128" fmla="*/ 1734855 h 3829528"/>
              <a:gd name="connsiteX129" fmla="*/ 623176 w 3443351"/>
              <a:gd name="connsiteY129" fmla="*/ 1730815 h 3829528"/>
              <a:gd name="connsiteX130" fmla="*/ 600242 w 3443351"/>
              <a:gd name="connsiteY130" fmla="*/ 1666611 h 3829528"/>
              <a:gd name="connsiteX131" fmla="*/ 655309 w 3443351"/>
              <a:gd name="connsiteY131" fmla="*/ 1623353 h 3829528"/>
              <a:gd name="connsiteX132" fmla="*/ 791050 w 3443351"/>
              <a:gd name="connsiteY132" fmla="*/ 1613782 h 3829528"/>
              <a:gd name="connsiteX133" fmla="*/ 1030711 w 3443351"/>
              <a:gd name="connsiteY133" fmla="*/ 1611047 h 3829528"/>
              <a:gd name="connsiteX134" fmla="*/ 1384857 w 3443351"/>
              <a:gd name="connsiteY134" fmla="*/ 1678731 h 3829528"/>
              <a:gd name="connsiteX135" fmla="*/ 1787233 w 3443351"/>
              <a:gd name="connsiteY135" fmla="*/ 1851080 h 3829528"/>
              <a:gd name="connsiteX136" fmla="*/ 1953926 w 3443351"/>
              <a:gd name="connsiteY136" fmla="*/ 1957051 h 3829528"/>
              <a:gd name="connsiteX137" fmla="*/ 2044793 w 3443351"/>
              <a:gd name="connsiteY137" fmla="*/ 2037227 h 3829528"/>
              <a:gd name="connsiteX138" fmla="*/ 2063563 w 3443351"/>
              <a:gd name="connsiteY138" fmla="*/ 2048601 h 3829528"/>
              <a:gd name="connsiteX139" fmla="*/ 2316462 w 3443351"/>
              <a:gd name="connsiteY139" fmla="*/ 2090057 h 3829528"/>
              <a:gd name="connsiteX140" fmla="*/ 2323175 w 3443351"/>
              <a:gd name="connsiteY140" fmla="*/ 2089684 h 3829528"/>
              <a:gd name="connsiteX141" fmla="*/ 2310993 w 3443351"/>
              <a:gd name="connsiteY141" fmla="*/ 2076881 h 3829528"/>
              <a:gd name="connsiteX142" fmla="*/ 1976052 w 3443351"/>
              <a:gd name="connsiteY142" fmla="*/ 1821434 h 3829528"/>
              <a:gd name="connsiteX143" fmla="*/ 1688472 w 3443351"/>
              <a:gd name="connsiteY143" fmla="*/ 1588548 h 3829528"/>
              <a:gd name="connsiteX144" fmla="*/ 1501765 w 3443351"/>
              <a:gd name="connsiteY144" fmla="*/ 1426702 h 3829528"/>
              <a:gd name="connsiteX145" fmla="*/ 1486414 w 3443351"/>
              <a:gd name="connsiteY145" fmla="*/ 1417752 h 3829528"/>
              <a:gd name="connsiteX146" fmla="*/ 1200636 w 3443351"/>
              <a:gd name="connsiteY146" fmla="*/ 1332479 h 3829528"/>
              <a:gd name="connsiteX147" fmla="*/ 1177578 w 3443351"/>
              <a:gd name="connsiteY147" fmla="*/ 1333722 h 3829528"/>
              <a:gd name="connsiteX148" fmla="*/ 1173351 w 3443351"/>
              <a:gd name="connsiteY148" fmla="*/ 1335213 h 3829528"/>
              <a:gd name="connsiteX149" fmla="*/ 1057996 w 3443351"/>
              <a:gd name="connsiteY149" fmla="*/ 1372816 h 3829528"/>
              <a:gd name="connsiteX150" fmla="*/ 561334 w 3443351"/>
              <a:gd name="connsiteY150" fmla="*/ 1373313 h 3829528"/>
              <a:gd name="connsiteX151" fmla="*/ 392714 w 3443351"/>
              <a:gd name="connsiteY151" fmla="*/ 1286548 h 3829528"/>
              <a:gd name="connsiteX152" fmla="*/ 155726 w 3443351"/>
              <a:gd name="connsiteY152" fmla="*/ 1078523 h 3829528"/>
              <a:gd name="connsiteX153" fmla="*/ 36641 w 3443351"/>
              <a:gd name="connsiteY153" fmla="*/ 956145 h 3829528"/>
              <a:gd name="connsiteX154" fmla="*/ 4757 w 3443351"/>
              <a:gd name="connsiteY154" fmla="*/ 905739 h 3829528"/>
              <a:gd name="connsiteX155" fmla="*/ 35461 w 3443351"/>
              <a:gd name="connsiteY155" fmla="*/ 825935 h 3829528"/>
              <a:gd name="connsiteX156" fmla="*/ 127509 w 3443351"/>
              <a:gd name="connsiteY156" fmla="*/ 809713 h 3829528"/>
              <a:gd name="connsiteX157" fmla="*/ 382521 w 3443351"/>
              <a:gd name="connsiteY157" fmla="*/ 843648 h 3829528"/>
              <a:gd name="connsiteX158" fmla="*/ 775512 w 3443351"/>
              <a:gd name="connsiteY158" fmla="*/ 979576 h 3829528"/>
              <a:gd name="connsiteX159" fmla="*/ 1015981 w 3443351"/>
              <a:gd name="connsiteY159" fmla="*/ 1107922 h 3829528"/>
              <a:gd name="connsiteX160" fmla="*/ 1136122 w 3443351"/>
              <a:gd name="connsiteY160" fmla="*/ 1210349 h 3829528"/>
              <a:gd name="connsiteX161" fmla="*/ 1171487 w 3443351"/>
              <a:gd name="connsiteY161" fmla="*/ 1232724 h 3829528"/>
              <a:gd name="connsiteX162" fmla="*/ 1302877 w 3443351"/>
              <a:gd name="connsiteY162" fmla="*/ 1263117 h 3829528"/>
              <a:gd name="connsiteX163" fmla="*/ 1324133 w 3443351"/>
              <a:gd name="connsiteY163" fmla="*/ 1266970 h 3829528"/>
              <a:gd name="connsiteX164" fmla="*/ 1225248 w 3443351"/>
              <a:gd name="connsiteY164" fmla="*/ 1175854 h 3829528"/>
              <a:gd name="connsiteX165" fmla="*/ 1045689 w 3443351"/>
              <a:gd name="connsiteY165" fmla="*/ 1010404 h 3829528"/>
              <a:gd name="connsiteX166" fmla="*/ 912683 w 3443351"/>
              <a:gd name="connsiteY166" fmla="*/ 885166 h 3829528"/>
              <a:gd name="connsiteX167" fmla="*/ 898077 w 3443351"/>
              <a:gd name="connsiteY167" fmla="*/ 879573 h 3829528"/>
              <a:gd name="connsiteX168" fmla="*/ 770975 w 3443351"/>
              <a:gd name="connsiteY168" fmla="*/ 864780 h 3829528"/>
              <a:gd name="connsiteX169" fmla="*/ 552322 w 3443351"/>
              <a:gd name="connsiteY169" fmla="*/ 764466 h 3829528"/>
              <a:gd name="connsiteX170" fmla="*/ 293767 w 3443351"/>
              <a:gd name="connsiteY170" fmla="*/ 518901 h 3829528"/>
              <a:gd name="connsiteX171" fmla="*/ 196374 w 3443351"/>
              <a:gd name="connsiteY171" fmla="*/ 293473 h 3829528"/>
              <a:gd name="connsiteX172" fmla="*/ 175988 w 3443351"/>
              <a:gd name="connsiteY172" fmla="*/ 151144 h 3829528"/>
              <a:gd name="connsiteX173" fmla="*/ 226456 w 3443351"/>
              <a:gd name="connsiteY173" fmla="*/ 101173 h 3829528"/>
              <a:gd name="connsiteX174" fmla="*/ 306260 w 3443351"/>
              <a:gd name="connsiteY174" fmla="*/ 126531 h 3829528"/>
              <a:gd name="connsiteX175" fmla="*/ 538897 w 3443351"/>
              <a:gd name="connsiteY175" fmla="*/ 229829 h 3829528"/>
              <a:gd name="connsiteX176" fmla="*/ 794407 w 3443351"/>
              <a:gd name="connsiteY176" fmla="*/ 439718 h 3829528"/>
              <a:gd name="connsiteX177" fmla="*/ 999075 w 3443351"/>
              <a:gd name="connsiteY177" fmla="*/ 787898 h 3829528"/>
              <a:gd name="connsiteX178" fmla="*/ 1023190 w 3443351"/>
              <a:gd name="connsiteY178" fmla="*/ 849242 h 3829528"/>
              <a:gd name="connsiteX179" fmla="*/ 1038542 w 3443351"/>
              <a:gd name="connsiteY179" fmla="*/ 870996 h 3829528"/>
              <a:gd name="connsiteX180" fmla="*/ 1296973 w 3443351"/>
              <a:gd name="connsiteY180" fmla="*/ 1105435 h 3829528"/>
              <a:gd name="connsiteX181" fmla="*/ 1610906 w 3443351"/>
              <a:gd name="connsiteY181" fmla="*/ 1381144 h 3829528"/>
              <a:gd name="connsiteX182" fmla="*/ 1801838 w 3443351"/>
              <a:gd name="connsiteY182" fmla="*/ 1540442 h 3829528"/>
              <a:gd name="connsiteX183" fmla="*/ 1842921 w 3443351"/>
              <a:gd name="connsiteY183" fmla="*/ 1573196 h 3829528"/>
              <a:gd name="connsiteX184" fmla="*/ 1811783 w 3443351"/>
              <a:gd name="connsiteY184" fmla="*/ 1502901 h 3829528"/>
              <a:gd name="connsiteX185" fmla="*/ 1736951 w 3443351"/>
              <a:gd name="connsiteY185" fmla="*/ 1344288 h 3829528"/>
              <a:gd name="connsiteX186" fmla="*/ 1717000 w 3443351"/>
              <a:gd name="connsiteY186" fmla="*/ 1325766 h 3829528"/>
              <a:gd name="connsiteX187" fmla="*/ 1656961 w 3443351"/>
              <a:gd name="connsiteY187" fmla="*/ 1286610 h 3829528"/>
              <a:gd name="connsiteX188" fmla="*/ 1314997 w 3443351"/>
              <a:gd name="connsiteY188" fmla="*/ 965778 h 3829528"/>
              <a:gd name="connsiteX189" fmla="*/ 1142586 w 3443351"/>
              <a:gd name="connsiteY189" fmla="*/ 624685 h 3829528"/>
              <a:gd name="connsiteX190" fmla="*/ 1116979 w 3443351"/>
              <a:gd name="connsiteY190" fmla="*/ 357055 h 3829528"/>
              <a:gd name="connsiteX191" fmla="*/ 1117600 w 3443351"/>
              <a:gd name="connsiteY191" fmla="*/ 78301 h 3829528"/>
              <a:gd name="connsiteX192" fmla="*/ 1117538 w 3443351"/>
              <a:gd name="connsiteY192" fmla="*/ 75318 h 3829528"/>
              <a:gd name="connsiteX193" fmla="*/ 1171396 w 3443351"/>
              <a:gd name="connsiteY193" fmla="*/ 161 h 382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3443351" h="3829528">
                <a:moveTo>
                  <a:pt x="1171396" y="161"/>
                </a:moveTo>
                <a:cubicBezTo>
                  <a:pt x="1182974" y="-598"/>
                  <a:pt x="1196239" y="1325"/>
                  <a:pt x="1211016" y="6080"/>
                </a:cubicBezTo>
                <a:cubicBezTo>
                  <a:pt x="1251663" y="19132"/>
                  <a:pt x="1288023" y="41507"/>
                  <a:pt x="1325004" y="62328"/>
                </a:cubicBezTo>
                <a:cubicBezTo>
                  <a:pt x="1422583" y="117333"/>
                  <a:pt x="1488776" y="202606"/>
                  <a:pt x="1548194" y="294219"/>
                </a:cubicBezTo>
                <a:cubicBezTo>
                  <a:pt x="1610098" y="389561"/>
                  <a:pt x="1665538" y="488446"/>
                  <a:pt x="1706869" y="594541"/>
                </a:cubicBezTo>
                <a:cubicBezTo>
                  <a:pt x="1738878" y="676644"/>
                  <a:pt x="1762060" y="761420"/>
                  <a:pt x="1778593" y="847999"/>
                </a:cubicBezTo>
                <a:cubicBezTo>
                  <a:pt x="1793945" y="928673"/>
                  <a:pt x="1802709" y="1010031"/>
                  <a:pt x="1803703" y="1092135"/>
                </a:cubicBezTo>
                <a:cubicBezTo>
                  <a:pt x="1804387" y="1150744"/>
                  <a:pt x="1794505" y="1208609"/>
                  <a:pt x="1790899" y="1266970"/>
                </a:cubicBezTo>
                <a:cubicBezTo>
                  <a:pt x="1790091" y="1280457"/>
                  <a:pt x="1791707" y="1292204"/>
                  <a:pt x="1797736" y="1304386"/>
                </a:cubicBezTo>
                <a:cubicBezTo>
                  <a:pt x="1856097" y="1421606"/>
                  <a:pt x="1907560" y="1541995"/>
                  <a:pt x="1962503" y="1660769"/>
                </a:cubicBezTo>
                <a:cubicBezTo>
                  <a:pt x="1969837" y="1676618"/>
                  <a:pt x="1982330" y="1686935"/>
                  <a:pt x="1995195" y="1697004"/>
                </a:cubicBezTo>
                <a:cubicBezTo>
                  <a:pt x="2036216" y="1728951"/>
                  <a:pt x="2078355" y="1759405"/>
                  <a:pt x="2118755" y="1792097"/>
                </a:cubicBezTo>
                <a:cubicBezTo>
                  <a:pt x="2152566" y="1819445"/>
                  <a:pt x="2186874" y="1846046"/>
                  <a:pt x="2221493" y="1872337"/>
                </a:cubicBezTo>
                <a:cubicBezTo>
                  <a:pt x="2225720" y="1875568"/>
                  <a:pt x="2229324" y="1880044"/>
                  <a:pt x="2237031" y="1880976"/>
                </a:cubicBezTo>
                <a:cubicBezTo>
                  <a:pt x="2236223" y="1868421"/>
                  <a:pt x="2235540" y="1856239"/>
                  <a:pt x="2234545" y="1844119"/>
                </a:cubicBezTo>
                <a:cubicBezTo>
                  <a:pt x="2231437" y="1806268"/>
                  <a:pt x="2227957" y="1768480"/>
                  <a:pt x="2225098" y="1730629"/>
                </a:cubicBezTo>
                <a:cubicBezTo>
                  <a:pt x="2224352" y="1720933"/>
                  <a:pt x="2217888" y="1716955"/>
                  <a:pt x="2211051" y="1712791"/>
                </a:cubicBezTo>
                <a:cubicBezTo>
                  <a:pt x="2180286" y="1694083"/>
                  <a:pt x="2150329" y="1674256"/>
                  <a:pt x="2122049" y="1651943"/>
                </a:cubicBezTo>
                <a:cubicBezTo>
                  <a:pt x="2046409" y="1592215"/>
                  <a:pt x="2001535" y="1514337"/>
                  <a:pt x="1985872" y="1419679"/>
                </a:cubicBezTo>
                <a:cubicBezTo>
                  <a:pt x="1970894" y="1329123"/>
                  <a:pt x="1976860" y="1238318"/>
                  <a:pt x="1986245" y="1147699"/>
                </a:cubicBezTo>
                <a:cubicBezTo>
                  <a:pt x="2006818" y="949370"/>
                  <a:pt x="2047900" y="755019"/>
                  <a:pt x="2099239" y="562594"/>
                </a:cubicBezTo>
                <a:cubicBezTo>
                  <a:pt x="2103092" y="548051"/>
                  <a:pt x="2108251" y="534004"/>
                  <a:pt x="2114963" y="520517"/>
                </a:cubicBezTo>
                <a:cubicBezTo>
                  <a:pt x="2136841" y="476761"/>
                  <a:pt x="2175438" y="467066"/>
                  <a:pt x="2215340" y="495967"/>
                </a:cubicBezTo>
                <a:cubicBezTo>
                  <a:pt x="2241630" y="515048"/>
                  <a:pt x="2261146" y="540344"/>
                  <a:pt x="2278301" y="567566"/>
                </a:cubicBezTo>
                <a:cubicBezTo>
                  <a:pt x="2352200" y="684786"/>
                  <a:pt x="2399623" y="812510"/>
                  <a:pt x="2427964" y="947630"/>
                </a:cubicBezTo>
                <a:cubicBezTo>
                  <a:pt x="2438033" y="995487"/>
                  <a:pt x="2448412" y="1043407"/>
                  <a:pt x="2455746" y="1091762"/>
                </a:cubicBezTo>
                <a:cubicBezTo>
                  <a:pt x="2466996" y="1166220"/>
                  <a:pt x="2466312" y="1241115"/>
                  <a:pt x="2457735" y="1315946"/>
                </a:cubicBezTo>
                <a:cubicBezTo>
                  <a:pt x="2447480" y="1405632"/>
                  <a:pt x="2429953" y="1493579"/>
                  <a:pt x="2398069" y="1578355"/>
                </a:cubicBezTo>
                <a:cubicBezTo>
                  <a:pt x="2378553" y="1630252"/>
                  <a:pt x="2349901" y="1676991"/>
                  <a:pt x="2316400" y="1720809"/>
                </a:cubicBezTo>
                <a:cubicBezTo>
                  <a:pt x="2308445" y="1731250"/>
                  <a:pt x="2305026" y="1741194"/>
                  <a:pt x="2308382" y="1753936"/>
                </a:cubicBezTo>
                <a:cubicBezTo>
                  <a:pt x="2321434" y="1803596"/>
                  <a:pt x="2327649" y="1854810"/>
                  <a:pt x="2342877" y="1904159"/>
                </a:cubicBezTo>
                <a:cubicBezTo>
                  <a:pt x="2348347" y="1921872"/>
                  <a:pt x="2348657" y="1941450"/>
                  <a:pt x="2352884" y="1959910"/>
                </a:cubicBezTo>
                <a:cubicBezTo>
                  <a:pt x="2355246" y="1970165"/>
                  <a:pt x="2360217" y="1977747"/>
                  <a:pt x="2368794" y="1984211"/>
                </a:cubicBezTo>
                <a:cubicBezTo>
                  <a:pt x="2479426" y="2067372"/>
                  <a:pt x="2589747" y="2150967"/>
                  <a:pt x="2700442" y="2234127"/>
                </a:cubicBezTo>
                <a:cubicBezTo>
                  <a:pt x="2720579" y="2249230"/>
                  <a:pt x="2741772" y="2262904"/>
                  <a:pt x="2764645" y="2278691"/>
                </a:cubicBezTo>
                <a:cubicBezTo>
                  <a:pt x="2763153" y="2253208"/>
                  <a:pt x="2761537" y="2230460"/>
                  <a:pt x="2760605" y="2207712"/>
                </a:cubicBezTo>
                <a:cubicBezTo>
                  <a:pt x="2759672" y="2184778"/>
                  <a:pt x="2759238" y="2161782"/>
                  <a:pt x="2758802" y="2138785"/>
                </a:cubicBezTo>
                <a:cubicBezTo>
                  <a:pt x="2758679" y="2132010"/>
                  <a:pt x="2757684" y="2126727"/>
                  <a:pt x="2751344" y="2122128"/>
                </a:cubicBezTo>
                <a:cubicBezTo>
                  <a:pt x="2689254" y="2077067"/>
                  <a:pt x="2641458" y="2019390"/>
                  <a:pt x="2603235" y="1953384"/>
                </a:cubicBezTo>
                <a:cubicBezTo>
                  <a:pt x="2531076" y="1828830"/>
                  <a:pt x="2511373" y="1694145"/>
                  <a:pt x="2525916" y="1552686"/>
                </a:cubicBezTo>
                <a:cubicBezTo>
                  <a:pt x="2543754" y="1379031"/>
                  <a:pt x="2580798" y="1209603"/>
                  <a:pt x="2635243" y="1043780"/>
                </a:cubicBezTo>
                <a:cubicBezTo>
                  <a:pt x="2678439" y="912265"/>
                  <a:pt x="2723872" y="781558"/>
                  <a:pt x="2779251" y="654580"/>
                </a:cubicBezTo>
                <a:cubicBezTo>
                  <a:pt x="2794602" y="619340"/>
                  <a:pt x="2809768" y="584037"/>
                  <a:pt x="2828414" y="550288"/>
                </a:cubicBezTo>
                <a:cubicBezTo>
                  <a:pt x="2852653" y="506408"/>
                  <a:pt x="2898273" y="502990"/>
                  <a:pt x="2926739" y="544073"/>
                </a:cubicBezTo>
                <a:cubicBezTo>
                  <a:pt x="2948928" y="576143"/>
                  <a:pt x="2959990" y="613311"/>
                  <a:pt x="2971675" y="649981"/>
                </a:cubicBezTo>
                <a:cubicBezTo>
                  <a:pt x="2998525" y="734198"/>
                  <a:pt x="3026867" y="818042"/>
                  <a:pt x="3045512" y="904620"/>
                </a:cubicBezTo>
                <a:cubicBezTo>
                  <a:pt x="3054338" y="945641"/>
                  <a:pt x="3062915" y="986724"/>
                  <a:pt x="3069939" y="1028055"/>
                </a:cubicBezTo>
                <a:cubicBezTo>
                  <a:pt x="3090263" y="1147823"/>
                  <a:pt x="3106173" y="1268089"/>
                  <a:pt x="3103377" y="1390032"/>
                </a:cubicBezTo>
                <a:cubicBezTo>
                  <a:pt x="3099523" y="1558031"/>
                  <a:pt x="3069628" y="1720746"/>
                  <a:pt x="3003125" y="1875817"/>
                </a:cubicBezTo>
                <a:cubicBezTo>
                  <a:pt x="2968878" y="1955621"/>
                  <a:pt x="2913500" y="2018022"/>
                  <a:pt x="2842708" y="2067247"/>
                </a:cubicBezTo>
                <a:cubicBezTo>
                  <a:pt x="2836680" y="2071474"/>
                  <a:pt x="2831708" y="2075203"/>
                  <a:pt x="2831646" y="2083469"/>
                </a:cubicBezTo>
                <a:cubicBezTo>
                  <a:pt x="2830838" y="2160911"/>
                  <a:pt x="2830713" y="2238291"/>
                  <a:pt x="2843765" y="2315050"/>
                </a:cubicBezTo>
                <a:cubicBezTo>
                  <a:pt x="2847556" y="2337425"/>
                  <a:pt x="2858682" y="2354393"/>
                  <a:pt x="2879006" y="2365704"/>
                </a:cubicBezTo>
                <a:cubicBezTo>
                  <a:pt x="2890753" y="2372230"/>
                  <a:pt x="2901691" y="2380248"/>
                  <a:pt x="2912444" y="2388390"/>
                </a:cubicBezTo>
                <a:cubicBezTo>
                  <a:pt x="2985225" y="2443768"/>
                  <a:pt x="3060927" y="2494982"/>
                  <a:pt x="3135074" y="2548371"/>
                </a:cubicBezTo>
                <a:cubicBezTo>
                  <a:pt x="3173547" y="2576091"/>
                  <a:pt x="3212952" y="2602506"/>
                  <a:pt x="3252046" y="2629356"/>
                </a:cubicBezTo>
                <a:cubicBezTo>
                  <a:pt x="3256397" y="2632339"/>
                  <a:pt x="3261245" y="2637808"/>
                  <a:pt x="3266590" y="2634887"/>
                </a:cubicBezTo>
                <a:cubicBezTo>
                  <a:pt x="3271313" y="2632277"/>
                  <a:pt x="3268765" y="2625627"/>
                  <a:pt x="3268765" y="2620903"/>
                </a:cubicBezTo>
                <a:cubicBezTo>
                  <a:pt x="3268765" y="2583363"/>
                  <a:pt x="3271313" y="2546009"/>
                  <a:pt x="3275353" y="2508717"/>
                </a:cubicBezTo>
                <a:cubicBezTo>
                  <a:pt x="3276223" y="2500762"/>
                  <a:pt x="3275664" y="2493987"/>
                  <a:pt x="3268268" y="2489015"/>
                </a:cubicBezTo>
                <a:cubicBezTo>
                  <a:pt x="3225755" y="2460363"/>
                  <a:pt x="3200086" y="2417975"/>
                  <a:pt x="3176593" y="2374219"/>
                </a:cubicBezTo>
                <a:cubicBezTo>
                  <a:pt x="3127181" y="2282047"/>
                  <a:pt x="3110710" y="2181981"/>
                  <a:pt x="3110027" y="2078932"/>
                </a:cubicBezTo>
                <a:cubicBezTo>
                  <a:pt x="3109095" y="1932563"/>
                  <a:pt x="3133086" y="1789487"/>
                  <a:pt x="3169880" y="1648152"/>
                </a:cubicBezTo>
                <a:cubicBezTo>
                  <a:pt x="3213947" y="1478786"/>
                  <a:pt x="3279953" y="1317438"/>
                  <a:pt x="3348444" y="1157022"/>
                </a:cubicBezTo>
                <a:lnTo>
                  <a:pt x="3443351" y="945325"/>
                </a:lnTo>
                <a:lnTo>
                  <a:pt x="3443351" y="2500147"/>
                </a:lnTo>
                <a:lnTo>
                  <a:pt x="3416315" y="2510023"/>
                </a:lnTo>
                <a:cubicBezTo>
                  <a:pt x="3405438" y="2512447"/>
                  <a:pt x="3401461" y="2516797"/>
                  <a:pt x="3401398" y="2527860"/>
                </a:cubicBezTo>
                <a:cubicBezTo>
                  <a:pt x="3401274" y="2591318"/>
                  <a:pt x="3400590" y="2654776"/>
                  <a:pt x="3399969" y="2718234"/>
                </a:cubicBezTo>
                <a:cubicBezTo>
                  <a:pt x="3399907" y="2725133"/>
                  <a:pt x="3401212" y="2730664"/>
                  <a:pt x="3407614" y="2734891"/>
                </a:cubicBezTo>
                <a:lnTo>
                  <a:pt x="3443351" y="2758475"/>
                </a:lnTo>
                <a:lnTo>
                  <a:pt x="3443351" y="3028100"/>
                </a:lnTo>
                <a:lnTo>
                  <a:pt x="3386171" y="3041552"/>
                </a:lnTo>
                <a:cubicBezTo>
                  <a:pt x="3374113" y="3044100"/>
                  <a:pt x="3368396" y="3048326"/>
                  <a:pt x="3368333" y="3062000"/>
                </a:cubicBezTo>
                <a:cubicBezTo>
                  <a:pt x="3367960" y="3115638"/>
                  <a:pt x="3348817" y="3164490"/>
                  <a:pt x="3328059" y="3212969"/>
                </a:cubicBezTo>
                <a:cubicBezTo>
                  <a:pt x="3285981" y="3310921"/>
                  <a:pt x="3223580" y="3395822"/>
                  <a:pt x="3156641" y="3477366"/>
                </a:cubicBezTo>
                <a:cubicBezTo>
                  <a:pt x="3024008" y="3638963"/>
                  <a:pt x="2852031" y="3736667"/>
                  <a:pt x="2650160" y="3785705"/>
                </a:cubicBezTo>
                <a:cubicBezTo>
                  <a:pt x="2518707" y="3817652"/>
                  <a:pt x="2385514" y="3829834"/>
                  <a:pt x="2250642" y="3829523"/>
                </a:cubicBezTo>
                <a:cubicBezTo>
                  <a:pt x="2052811" y="3829088"/>
                  <a:pt x="1855041" y="3821568"/>
                  <a:pt x="1657271" y="3818771"/>
                </a:cubicBezTo>
                <a:cubicBezTo>
                  <a:pt x="1645276" y="3818584"/>
                  <a:pt x="1633280" y="3817714"/>
                  <a:pt x="1621409" y="3816036"/>
                </a:cubicBezTo>
                <a:cubicBezTo>
                  <a:pt x="1598040" y="3812680"/>
                  <a:pt x="1577467" y="3803916"/>
                  <a:pt x="1568766" y="3779801"/>
                </a:cubicBezTo>
                <a:cubicBezTo>
                  <a:pt x="1559879" y="3755251"/>
                  <a:pt x="1570320" y="3734367"/>
                  <a:pt x="1585734" y="3716405"/>
                </a:cubicBezTo>
                <a:cubicBezTo>
                  <a:pt x="1602950" y="3696268"/>
                  <a:pt x="1623398" y="3679238"/>
                  <a:pt x="1644406" y="3663078"/>
                </a:cubicBezTo>
                <a:cubicBezTo>
                  <a:pt x="1725204" y="3600739"/>
                  <a:pt x="1810229" y="3544429"/>
                  <a:pt x="1895813" y="3489175"/>
                </a:cubicBezTo>
                <a:cubicBezTo>
                  <a:pt x="2035532" y="3398867"/>
                  <a:pt x="2176495" y="3310424"/>
                  <a:pt x="2317643" y="3222416"/>
                </a:cubicBezTo>
                <a:cubicBezTo>
                  <a:pt x="2459413" y="3133973"/>
                  <a:pt x="2613179" y="3072628"/>
                  <a:pt x="2772290" y="3023528"/>
                </a:cubicBezTo>
                <a:cubicBezTo>
                  <a:pt x="2887023" y="2988101"/>
                  <a:pt x="3003249" y="2958827"/>
                  <a:pt x="3122457" y="2943537"/>
                </a:cubicBezTo>
                <a:cubicBezTo>
                  <a:pt x="3174355" y="2936887"/>
                  <a:pt x="3226625" y="2929180"/>
                  <a:pt x="3278958" y="2940989"/>
                </a:cubicBezTo>
                <a:cubicBezTo>
                  <a:pt x="3280884" y="2941424"/>
                  <a:pt x="3283060" y="2941424"/>
                  <a:pt x="3284800" y="2942232"/>
                </a:cubicBezTo>
                <a:cubicBezTo>
                  <a:pt x="3334212" y="2964980"/>
                  <a:pt x="3377967" y="2935644"/>
                  <a:pt x="3423835" y="2926694"/>
                </a:cubicBezTo>
                <a:cubicBezTo>
                  <a:pt x="3434402" y="2924643"/>
                  <a:pt x="3428124" y="2918925"/>
                  <a:pt x="3423835" y="2915631"/>
                </a:cubicBezTo>
                <a:cubicBezTo>
                  <a:pt x="3394811" y="2893567"/>
                  <a:pt x="3366220" y="2870819"/>
                  <a:pt x="3336262" y="2850060"/>
                </a:cubicBezTo>
                <a:cubicBezTo>
                  <a:pt x="3315317" y="2835516"/>
                  <a:pt x="3295055" y="2820164"/>
                  <a:pt x="3274483" y="2805061"/>
                </a:cubicBezTo>
                <a:cubicBezTo>
                  <a:pt x="3198408" y="2749124"/>
                  <a:pt x="3122395" y="2693124"/>
                  <a:pt x="3046569" y="2636876"/>
                </a:cubicBezTo>
                <a:cubicBezTo>
                  <a:pt x="3038489" y="2630847"/>
                  <a:pt x="3030099" y="2628299"/>
                  <a:pt x="3020279" y="2628050"/>
                </a:cubicBezTo>
                <a:cubicBezTo>
                  <a:pt x="2943396" y="2626061"/>
                  <a:pt x="2866389" y="2626869"/>
                  <a:pt x="2789568" y="2621649"/>
                </a:cubicBezTo>
                <a:cubicBezTo>
                  <a:pt x="2779500" y="2620965"/>
                  <a:pt x="2773595" y="2623389"/>
                  <a:pt x="2769617" y="2634328"/>
                </a:cubicBezTo>
                <a:cubicBezTo>
                  <a:pt x="2701311" y="2821345"/>
                  <a:pt x="2584402" y="2968088"/>
                  <a:pt x="2410934" y="3068588"/>
                </a:cubicBezTo>
                <a:cubicBezTo>
                  <a:pt x="2320751" y="3120797"/>
                  <a:pt x="2224290" y="3153862"/>
                  <a:pt x="2121987" y="3172259"/>
                </a:cubicBezTo>
                <a:cubicBezTo>
                  <a:pt x="2018876" y="3190781"/>
                  <a:pt x="1916324" y="3191340"/>
                  <a:pt x="1813834" y="3170021"/>
                </a:cubicBezTo>
                <a:cubicBezTo>
                  <a:pt x="1683376" y="3142861"/>
                  <a:pt x="1559879" y="3096122"/>
                  <a:pt x="1440358" y="3037947"/>
                </a:cubicBezTo>
                <a:cubicBezTo>
                  <a:pt x="1375223" y="3006249"/>
                  <a:pt x="1311454" y="2971941"/>
                  <a:pt x="1248680" y="2935893"/>
                </a:cubicBezTo>
                <a:cubicBezTo>
                  <a:pt x="1177267" y="2894934"/>
                  <a:pt x="1106599" y="2852608"/>
                  <a:pt x="1037174" y="2808231"/>
                </a:cubicBezTo>
                <a:cubicBezTo>
                  <a:pt x="1006471" y="2788591"/>
                  <a:pt x="975208" y="2769883"/>
                  <a:pt x="944070" y="2750926"/>
                </a:cubicBezTo>
                <a:cubicBezTo>
                  <a:pt x="925052" y="2739366"/>
                  <a:pt x="908022" y="2725630"/>
                  <a:pt x="895031" y="2707544"/>
                </a:cubicBezTo>
                <a:cubicBezTo>
                  <a:pt x="875329" y="2680197"/>
                  <a:pt x="879680" y="2645267"/>
                  <a:pt x="904603" y="2622395"/>
                </a:cubicBezTo>
                <a:cubicBezTo>
                  <a:pt x="928284" y="2600703"/>
                  <a:pt x="957868" y="2591132"/>
                  <a:pt x="987452" y="2582120"/>
                </a:cubicBezTo>
                <a:cubicBezTo>
                  <a:pt x="1102621" y="2546941"/>
                  <a:pt x="1219469" y="2517916"/>
                  <a:pt x="1336191" y="2488456"/>
                </a:cubicBezTo>
                <a:cubicBezTo>
                  <a:pt x="1429171" y="2465024"/>
                  <a:pt x="1522027" y="2440909"/>
                  <a:pt x="1616188" y="2422450"/>
                </a:cubicBezTo>
                <a:cubicBezTo>
                  <a:pt x="1705440" y="2404923"/>
                  <a:pt x="1795251" y="2391560"/>
                  <a:pt x="1885931" y="2383356"/>
                </a:cubicBezTo>
                <a:cubicBezTo>
                  <a:pt x="1997184" y="2373287"/>
                  <a:pt x="2108376" y="2372479"/>
                  <a:pt x="2219753" y="2379751"/>
                </a:cubicBezTo>
                <a:cubicBezTo>
                  <a:pt x="2370659" y="2389571"/>
                  <a:pt x="2517650" y="2419342"/>
                  <a:pt x="2660602" y="2468815"/>
                </a:cubicBezTo>
                <a:cubicBezTo>
                  <a:pt x="2680926" y="2475839"/>
                  <a:pt x="2700379" y="2485099"/>
                  <a:pt x="2718776" y="2496349"/>
                </a:cubicBezTo>
                <a:cubicBezTo>
                  <a:pt x="2724184" y="2499643"/>
                  <a:pt x="2729715" y="2501010"/>
                  <a:pt x="2735806" y="2501010"/>
                </a:cubicBezTo>
                <a:cubicBezTo>
                  <a:pt x="2775273" y="2501259"/>
                  <a:pt x="2814740" y="2501508"/>
                  <a:pt x="2854207" y="2501694"/>
                </a:cubicBezTo>
                <a:cubicBezTo>
                  <a:pt x="2856569" y="2501694"/>
                  <a:pt x="2858992" y="2501197"/>
                  <a:pt x="2866140" y="2500451"/>
                </a:cubicBezTo>
                <a:lnTo>
                  <a:pt x="2865953" y="2500389"/>
                </a:lnTo>
                <a:cubicBezTo>
                  <a:pt x="2857936" y="2494298"/>
                  <a:pt x="2853585" y="2491066"/>
                  <a:pt x="2849297" y="2487772"/>
                </a:cubicBezTo>
                <a:cubicBezTo>
                  <a:pt x="2715606" y="2386215"/>
                  <a:pt x="2581792" y="2284719"/>
                  <a:pt x="2448350" y="2182913"/>
                </a:cubicBezTo>
                <a:cubicBezTo>
                  <a:pt x="2436541" y="2173901"/>
                  <a:pt x="2424732" y="2169861"/>
                  <a:pt x="2409878" y="2169924"/>
                </a:cubicBezTo>
                <a:cubicBezTo>
                  <a:pt x="2345612" y="2170172"/>
                  <a:pt x="2282589" y="2158736"/>
                  <a:pt x="2219442" y="2148854"/>
                </a:cubicBezTo>
                <a:cubicBezTo>
                  <a:pt x="2173574" y="2141706"/>
                  <a:pt x="2127829" y="2133316"/>
                  <a:pt x="2082084" y="2125236"/>
                </a:cubicBezTo>
                <a:cubicBezTo>
                  <a:pt x="2072700" y="2123558"/>
                  <a:pt x="2064558" y="2124925"/>
                  <a:pt x="2056540" y="2130270"/>
                </a:cubicBezTo>
                <a:cubicBezTo>
                  <a:pt x="1974312" y="2184592"/>
                  <a:pt x="1882823" y="2212374"/>
                  <a:pt x="1785865" y="2224556"/>
                </a:cubicBezTo>
                <a:cubicBezTo>
                  <a:pt x="1729866" y="2231579"/>
                  <a:pt x="1674674" y="2244382"/>
                  <a:pt x="1618426" y="2249914"/>
                </a:cubicBezTo>
                <a:cubicBezTo>
                  <a:pt x="1456394" y="2265763"/>
                  <a:pt x="1303437" y="2238353"/>
                  <a:pt x="1160361" y="2157617"/>
                </a:cubicBezTo>
                <a:cubicBezTo>
                  <a:pt x="1082049" y="2113427"/>
                  <a:pt x="1010138" y="2060597"/>
                  <a:pt x="940838" y="2004224"/>
                </a:cubicBezTo>
                <a:cubicBezTo>
                  <a:pt x="861096" y="1939399"/>
                  <a:pt x="783902" y="1871404"/>
                  <a:pt x="705901" y="1804528"/>
                </a:cubicBezTo>
                <a:cubicBezTo>
                  <a:pt x="679362" y="1781780"/>
                  <a:pt x="653693" y="1758100"/>
                  <a:pt x="627651" y="1734855"/>
                </a:cubicBezTo>
                <a:cubicBezTo>
                  <a:pt x="626159" y="1733550"/>
                  <a:pt x="624544" y="1732307"/>
                  <a:pt x="623176" y="1730815"/>
                </a:cubicBezTo>
                <a:cubicBezTo>
                  <a:pt x="606270" y="1712729"/>
                  <a:pt x="591727" y="1692964"/>
                  <a:pt x="600242" y="1666611"/>
                </a:cubicBezTo>
                <a:cubicBezTo>
                  <a:pt x="608570" y="1640632"/>
                  <a:pt x="630199" y="1628947"/>
                  <a:pt x="655309" y="1623353"/>
                </a:cubicBezTo>
                <a:cubicBezTo>
                  <a:pt x="700059" y="1613346"/>
                  <a:pt x="745741" y="1615957"/>
                  <a:pt x="791050" y="1613782"/>
                </a:cubicBezTo>
                <a:cubicBezTo>
                  <a:pt x="870854" y="1609928"/>
                  <a:pt x="950783" y="1606012"/>
                  <a:pt x="1030711" y="1611047"/>
                </a:cubicBezTo>
                <a:cubicBezTo>
                  <a:pt x="1151535" y="1618692"/>
                  <a:pt x="1268569" y="1646909"/>
                  <a:pt x="1384857" y="1678731"/>
                </a:cubicBezTo>
                <a:cubicBezTo>
                  <a:pt x="1527000" y="1717639"/>
                  <a:pt x="1660690" y="1775689"/>
                  <a:pt x="1787233" y="1851080"/>
                </a:cubicBezTo>
                <a:cubicBezTo>
                  <a:pt x="1843854" y="1884829"/>
                  <a:pt x="1900537" y="1918578"/>
                  <a:pt x="1953926" y="1957051"/>
                </a:cubicBezTo>
                <a:cubicBezTo>
                  <a:pt x="1986618" y="1980606"/>
                  <a:pt x="2016265" y="2008513"/>
                  <a:pt x="2044793" y="2037227"/>
                </a:cubicBezTo>
                <a:cubicBezTo>
                  <a:pt x="2050262" y="2042697"/>
                  <a:pt x="2055732" y="2047048"/>
                  <a:pt x="2063563" y="2048601"/>
                </a:cubicBezTo>
                <a:cubicBezTo>
                  <a:pt x="2147469" y="2064948"/>
                  <a:pt x="2231873" y="2078124"/>
                  <a:pt x="2316462" y="2090057"/>
                </a:cubicBezTo>
                <a:cubicBezTo>
                  <a:pt x="2318327" y="2090306"/>
                  <a:pt x="2320254" y="2089871"/>
                  <a:pt x="2323175" y="2089684"/>
                </a:cubicBezTo>
                <a:cubicBezTo>
                  <a:pt x="2321372" y="2082413"/>
                  <a:pt x="2315343" y="2080237"/>
                  <a:pt x="2310993" y="2076881"/>
                </a:cubicBezTo>
                <a:cubicBezTo>
                  <a:pt x="2199305" y="1991794"/>
                  <a:pt x="2086622" y="1907950"/>
                  <a:pt x="1976052" y="1821434"/>
                </a:cubicBezTo>
                <a:cubicBezTo>
                  <a:pt x="1878908" y="1745483"/>
                  <a:pt x="1783255" y="1667419"/>
                  <a:pt x="1688472" y="1588548"/>
                </a:cubicBezTo>
                <a:cubicBezTo>
                  <a:pt x="1625201" y="1535905"/>
                  <a:pt x="1562426" y="1482515"/>
                  <a:pt x="1501765" y="1426702"/>
                </a:cubicBezTo>
                <a:cubicBezTo>
                  <a:pt x="1497290" y="1422600"/>
                  <a:pt x="1492319" y="1419492"/>
                  <a:pt x="1486414" y="1417752"/>
                </a:cubicBezTo>
                <a:cubicBezTo>
                  <a:pt x="1391134" y="1389411"/>
                  <a:pt x="1295854" y="1361007"/>
                  <a:pt x="1200636" y="1332479"/>
                </a:cubicBezTo>
                <a:cubicBezTo>
                  <a:pt x="1192618" y="1330055"/>
                  <a:pt x="1185098" y="1329060"/>
                  <a:pt x="1177578" y="1333722"/>
                </a:cubicBezTo>
                <a:cubicBezTo>
                  <a:pt x="1176334" y="1334468"/>
                  <a:pt x="1174780" y="1335213"/>
                  <a:pt x="1173351" y="1335213"/>
                </a:cubicBezTo>
                <a:cubicBezTo>
                  <a:pt x="1130590" y="1334344"/>
                  <a:pt x="1096717" y="1360945"/>
                  <a:pt x="1057996" y="1372816"/>
                </a:cubicBezTo>
                <a:cubicBezTo>
                  <a:pt x="892173" y="1423657"/>
                  <a:pt x="726784" y="1427821"/>
                  <a:pt x="561334" y="1373313"/>
                </a:cubicBezTo>
                <a:cubicBezTo>
                  <a:pt x="500735" y="1353362"/>
                  <a:pt x="445668" y="1322286"/>
                  <a:pt x="392714" y="1286548"/>
                </a:cubicBezTo>
                <a:cubicBezTo>
                  <a:pt x="304768" y="1227192"/>
                  <a:pt x="230868" y="1152174"/>
                  <a:pt x="155726" y="1078523"/>
                </a:cubicBezTo>
                <a:cubicBezTo>
                  <a:pt x="115078" y="1038683"/>
                  <a:pt x="74057" y="999154"/>
                  <a:pt x="36641" y="956145"/>
                </a:cubicBezTo>
                <a:cubicBezTo>
                  <a:pt x="23527" y="941042"/>
                  <a:pt x="11718" y="924820"/>
                  <a:pt x="4757" y="905739"/>
                </a:cubicBezTo>
                <a:cubicBezTo>
                  <a:pt x="-7425" y="872549"/>
                  <a:pt x="4136" y="842281"/>
                  <a:pt x="35461" y="825935"/>
                </a:cubicBezTo>
                <a:cubicBezTo>
                  <a:pt x="64423" y="810832"/>
                  <a:pt x="96060" y="809527"/>
                  <a:pt x="127509" y="809713"/>
                </a:cubicBezTo>
                <a:cubicBezTo>
                  <a:pt x="213901" y="810210"/>
                  <a:pt x="298615" y="824319"/>
                  <a:pt x="382521" y="843648"/>
                </a:cubicBezTo>
                <a:cubicBezTo>
                  <a:pt x="518324" y="874911"/>
                  <a:pt x="649964" y="918605"/>
                  <a:pt x="775512" y="979576"/>
                </a:cubicBezTo>
                <a:cubicBezTo>
                  <a:pt x="857305" y="1019292"/>
                  <a:pt x="938476" y="1060250"/>
                  <a:pt x="1015981" y="1107922"/>
                </a:cubicBezTo>
                <a:cubicBezTo>
                  <a:pt x="1061166" y="1135704"/>
                  <a:pt x="1103616" y="1167526"/>
                  <a:pt x="1136122" y="1210349"/>
                </a:cubicBezTo>
                <a:cubicBezTo>
                  <a:pt x="1145445" y="1222655"/>
                  <a:pt x="1156446" y="1229492"/>
                  <a:pt x="1171487" y="1232724"/>
                </a:cubicBezTo>
                <a:cubicBezTo>
                  <a:pt x="1215428" y="1242233"/>
                  <a:pt x="1259122" y="1252986"/>
                  <a:pt x="1302877" y="1263117"/>
                </a:cubicBezTo>
                <a:cubicBezTo>
                  <a:pt x="1308471" y="1264422"/>
                  <a:pt x="1314189" y="1265168"/>
                  <a:pt x="1324133" y="1266970"/>
                </a:cubicBezTo>
                <a:cubicBezTo>
                  <a:pt x="1288893" y="1234464"/>
                  <a:pt x="1257070" y="1205190"/>
                  <a:pt x="1225248" y="1175854"/>
                </a:cubicBezTo>
                <a:cubicBezTo>
                  <a:pt x="1165395" y="1120725"/>
                  <a:pt x="1105356" y="1065782"/>
                  <a:pt x="1045689" y="1010404"/>
                </a:cubicBezTo>
                <a:cubicBezTo>
                  <a:pt x="1001064" y="968948"/>
                  <a:pt x="956874" y="926995"/>
                  <a:pt x="912683" y="885166"/>
                </a:cubicBezTo>
                <a:cubicBezTo>
                  <a:pt x="908394" y="881064"/>
                  <a:pt x="904168" y="878640"/>
                  <a:pt x="898077" y="879573"/>
                </a:cubicBezTo>
                <a:cubicBezTo>
                  <a:pt x="854446" y="885974"/>
                  <a:pt x="812369" y="876651"/>
                  <a:pt x="770975" y="864780"/>
                </a:cubicBezTo>
                <a:cubicBezTo>
                  <a:pt x="693160" y="842343"/>
                  <a:pt x="622120" y="804865"/>
                  <a:pt x="552322" y="764466"/>
                </a:cubicBezTo>
                <a:cubicBezTo>
                  <a:pt x="446414" y="703183"/>
                  <a:pt x="363067" y="618283"/>
                  <a:pt x="293767" y="518901"/>
                </a:cubicBezTo>
                <a:cubicBezTo>
                  <a:pt x="246158" y="450533"/>
                  <a:pt x="213714" y="375391"/>
                  <a:pt x="196374" y="293473"/>
                </a:cubicBezTo>
                <a:cubicBezTo>
                  <a:pt x="186429" y="246362"/>
                  <a:pt x="185249" y="198318"/>
                  <a:pt x="175988" y="151144"/>
                </a:cubicBezTo>
                <a:cubicBezTo>
                  <a:pt x="169773" y="119632"/>
                  <a:pt x="194509" y="96636"/>
                  <a:pt x="226456" y="101173"/>
                </a:cubicBezTo>
                <a:cubicBezTo>
                  <a:pt x="254424" y="105151"/>
                  <a:pt x="280218" y="116338"/>
                  <a:pt x="306260" y="126531"/>
                </a:cubicBezTo>
                <a:cubicBezTo>
                  <a:pt x="385318" y="157421"/>
                  <a:pt x="463941" y="188995"/>
                  <a:pt x="538897" y="229829"/>
                </a:cubicBezTo>
                <a:cubicBezTo>
                  <a:pt x="637781" y="283715"/>
                  <a:pt x="719699" y="356496"/>
                  <a:pt x="794407" y="439718"/>
                </a:cubicBezTo>
                <a:cubicBezTo>
                  <a:pt x="886454" y="542208"/>
                  <a:pt x="949042" y="661168"/>
                  <a:pt x="999075" y="787898"/>
                </a:cubicBezTo>
                <a:cubicBezTo>
                  <a:pt x="1007155" y="808346"/>
                  <a:pt x="1015483" y="828670"/>
                  <a:pt x="1023190" y="849242"/>
                </a:cubicBezTo>
                <a:cubicBezTo>
                  <a:pt x="1026484" y="858006"/>
                  <a:pt x="1031829" y="864843"/>
                  <a:pt x="1038542" y="870996"/>
                </a:cubicBezTo>
                <a:cubicBezTo>
                  <a:pt x="1124686" y="949121"/>
                  <a:pt x="1210829" y="1027247"/>
                  <a:pt x="1296973" y="1105435"/>
                </a:cubicBezTo>
                <a:cubicBezTo>
                  <a:pt x="1400084" y="1199099"/>
                  <a:pt x="1504314" y="1291396"/>
                  <a:pt x="1610906" y="1381144"/>
                </a:cubicBezTo>
                <a:cubicBezTo>
                  <a:pt x="1674301" y="1434534"/>
                  <a:pt x="1736765" y="1489041"/>
                  <a:pt x="1801838" y="1540442"/>
                </a:cubicBezTo>
                <a:cubicBezTo>
                  <a:pt x="1814642" y="1550572"/>
                  <a:pt x="1825457" y="1563251"/>
                  <a:pt x="1842921" y="1573196"/>
                </a:cubicBezTo>
                <a:cubicBezTo>
                  <a:pt x="1831734" y="1547900"/>
                  <a:pt x="1822162" y="1525214"/>
                  <a:pt x="1811783" y="1502901"/>
                </a:cubicBezTo>
                <a:cubicBezTo>
                  <a:pt x="1787046" y="1449947"/>
                  <a:pt x="1761750" y="1397242"/>
                  <a:pt x="1736951" y="1344288"/>
                </a:cubicBezTo>
                <a:cubicBezTo>
                  <a:pt x="1732662" y="1335152"/>
                  <a:pt x="1726634" y="1329682"/>
                  <a:pt x="1717000" y="1325766"/>
                </a:cubicBezTo>
                <a:cubicBezTo>
                  <a:pt x="1694687" y="1316568"/>
                  <a:pt x="1676228" y="1300595"/>
                  <a:pt x="1656961" y="1286610"/>
                </a:cubicBezTo>
                <a:cubicBezTo>
                  <a:pt x="1529548" y="1194127"/>
                  <a:pt x="1412328" y="1090581"/>
                  <a:pt x="1314997" y="965778"/>
                </a:cubicBezTo>
                <a:cubicBezTo>
                  <a:pt x="1235131" y="863351"/>
                  <a:pt x="1173351" y="752035"/>
                  <a:pt x="1142586" y="624685"/>
                </a:cubicBezTo>
                <a:cubicBezTo>
                  <a:pt x="1121329" y="536552"/>
                  <a:pt x="1114679" y="447301"/>
                  <a:pt x="1116979" y="357055"/>
                </a:cubicBezTo>
                <a:cubicBezTo>
                  <a:pt x="1119341" y="264137"/>
                  <a:pt x="1119216" y="171219"/>
                  <a:pt x="1117600" y="78301"/>
                </a:cubicBezTo>
                <a:cubicBezTo>
                  <a:pt x="1117600" y="77306"/>
                  <a:pt x="1117538" y="76312"/>
                  <a:pt x="1117538" y="75318"/>
                </a:cubicBezTo>
                <a:cubicBezTo>
                  <a:pt x="1117119" y="28843"/>
                  <a:pt x="1136662" y="2436"/>
                  <a:pt x="1171396" y="161"/>
                </a:cubicBezTo>
                <a:close/>
              </a:path>
            </a:pathLst>
          </a:custGeom>
          <a:solidFill>
            <a:schemeClr val="accent6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6" name="矩形 85"/>
          <p:cNvSpPr/>
          <p:nvPr userDrawn="1">
            <p:custDataLst>
              <p:tags r:id="rId15"/>
            </p:custDataLst>
          </p:nvPr>
        </p:nvSpPr>
        <p:spPr>
          <a:xfrm>
            <a:off x="10906332" y="478666"/>
            <a:ext cx="1285668" cy="97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 userDrawn="1">
            <p:custDataLst>
              <p:tags r:id="rId16"/>
            </p:custDataLst>
          </p:nvPr>
        </p:nvSpPr>
        <p:spPr>
          <a:xfrm>
            <a:off x="11282473" y="668948"/>
            <a:ext cx="909527" cy="97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形 27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51117" y="3839469"/>
            <a:ext cx="537964" cy="372436"/>
          </a:xfrm>
          <a:prstGeom prst="rect">
            <a:avLst/>
          </a:prstGeom>
        </p:spPr>
      </p:pic>
      <p:sp>
        <p:nvSpPr>
          <p:cNvPr id="90" name="任意多边形: 形状 28"/>
          <p:cNvSpPr/>
          <p:nvPr userDrawn="1">
            <p:custDataLst>
              <p:tags r:id="rId20"/>
            </p:custDataLst>
          </p:nvPr>
        </p:nvSpPr>
        <p:spPr>
          <a:xfrm>
            <a:off x="6174843" y="1346428"/>
            <a:ext cx="3510067" cy="3901714"/>
          </a:xfrm>
          <a:custGeom>
            <a:avLst/>
            <a:gdLst>
              <a:gd name="connsiteX0" fmla="*/ 182230 w 3510067"/>
              <a:gd name="connsiteY0" fmla="*/ 3537406 h 3901714"/>
              <a:gd name="connsiteX1" fmla="*/ 364408 w 3510067"/>
              <a:gd name="connsiteY1" fmla="*/ 3719585 h 3901714"/>
              <a:gd name="connsiteX2" fmla="*/ 182230 w 3510067"/>
              <a:gd name="connsiteY2" fmla="*/ 3901714 h 3901714"/>
              <a:gd name="connsiteX3" fmla="*/ 0 w 3510067"/>
              <a:gd name="connsiteY3" fmla="*/ 3719585 h 3901714"/>
              <a:gd name="connsiteX4" fmla="*/ 182230 w 3510067"/>
              <a:gd name="connsiteY4" fmla="*/ 3537406 h 3901714"/>
              <a:gd name="connsiteX5" fmla="*/ 3368266 w 3510067"/>
              <a:gd name="connsiteY5" fmla="*/ 2828146 h 3901714"/>
              <a:gd name="connsiteX6" fmla="*/ 3510067 w 3510067"/>
              <a:gd name="connsiteY6" fmla="*/ 2969948 h 3901714"/>
              <a:gd name="connsiteX7" fmla="*/ 3368266 w 3510067"/>
              <a:gd name="connsiteY7" fmla="*/ 3111699 h 3901714"/>
              <a:gd name="connsiteX8" fmla="*/ 3226464 w 3510067"/>
              <a:gd name="connsiteY8" fmla="*/ 2969948 h 3901714"/>
              <a:gd name="connsiteX9" fmla="*/ 3368266 w 3510067"/>
              <a:gd name="connsiteY9" fmla="*/ 2828146 h 3901714"/>
              <a:gd name="connsiteX10" fmla="*/ 2634395 w 3510067"/>
              <a:gd name="connsiteY10" fmla="*/ 2110648 h 3901714"/>
              <a:gd name="connsiteX11" fmla="*/ 2687195 w 3510067"/>
              <a:gd name="connsiteY11" fmla="*/ 2394390 h 3901714"/>
              <a:gd name="connsiteX12" fmla="*/ 2933310 w 3510067"/>
              <a:gd name="connsiteY12" fmla="*/ 2243656 h 3901714"/>
              <a:gd name="connsiteX13" fmla="*/ 2765717 w 3510067"/>
              <a:gd name="connsiteY13" fmla="*/ 2462575 h 3901714"/>
              <a:gd name="connsiteX14" fmla="*/ 3036705 w 3510067"/>
              <a:gd name="connsiteY14" fmla="*/ 2512958 h 3901714"/>
              <a:gd name="connsiteX15" fmla="*/ 2753031 w 3510067"/>
              <a:gd name="connsiteY15" fmla="*/ 2565747 h 3901714"/>
              <a:gd name="connsiteX16" fmla="*/ 2903696 w 3510067"/>
              <a:gd name="connsiteY16" fmla="*/ 2811873 h 3901714"/>
              <a:gd name="connsiteX17" fmla="*/ 2684824 w 3510067"/>
              <a:gd name="connsiteY17" fmla="*/ 2644271 h 3901714"/>
              <a:gd name="connsiteX18" fmla="*/ 2634395 w 3510067"/>
              <a:gd name="connsiteY18" fmla="*/ 2915268 h 3901714"/>
              <a:gd name="connsiteX19" fmla="*/ 2581607 w 3510067"/>
              <a:gd name="connsiteY19" fmla="*/ 2631596 h 3901714"/>
              <a:gd name="connsiteX20" fmla="*/ 2335530 w 3510067"/>
              <a:gd name="connsiteY20" fmla="*/ 2782259 h 3901714"/>
              <a:gd name="connsiteX21" fmla="*/ 2503117 w 3510067"/>
              <a:gd name="connsiteY21" fmla="*/ 2563394 h 3901714"/>
              <a:gd name="connsiteX22" fmla="*/ 2232085 w 3510067"/>
              <a:gd name="connsiteY22" fmla="*/ 2512958 h 3901714"/>
              <a:gd name="connsiteX23" fmla="*/ 2515825 w 3510067"/>
              <a:gd name="connsiteY23" fmla="*/ 2460204 h 3901714"/>
              <a:gd name="connsiteX24" fmla="*/ 2365094 w 3510067"/>
              <a:gd name="connsiteY24" fmla="*/ 2214093 h 3901714"/>
              <a:gd name="connsiteX25" fmla="*/ 2583965 w 3510067"/>
              <a:gd name="connsiteY25" fmla="*/ 2381651 h 3901714"/>
              <a:gd name="connsiteX26" fmla="*/ 3063690 w 3510067"/>
              <a:gd name="connsiteY26" fmla="*/ 0 h 3901714"/>
              <a:gd name="connsiteX27" fmla="*/ 3245869 w 3510067"/>
              <a:gd name="connsiteY27" fmla="*/ 182179 h 3901714"/>
              <a:gd name="connsiteX28" fmla="*/ 3063690 w 3510067"/>
              <a:gd name="connsiteY28" fmla="*/ 364308 h 3901714"/>
              <a:gd name="connsiteX29" fmla="*/ 2881461 w 3510067"/>
              <a:gd name="connsiteY29" fmla="*/ 182179 h 3901714"/>
              <a:gd name="connsiteX30" fmla="*/ 3063690 w 3510067"/>
              <a:gd name="connsiteY30" fmla="*/ 0 h 390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510067" h="3901714">
                <a:moveTo>
                  <a:pt x="182230" y="3537406"/>
                </a:moveTo>
                <a:cubicBezTo>
                  <a:pt x="199260" y="3688708"/>
                  <a:pt x="213157" y="3702504"/>
                  <a:pt x="364408" y="3719585"/>
                </a:cubicBezTo>
                <a:cubicBezTo>
                  <a:pt x="213157" y="3736616"/>
                  <a:pt x="199260" y="3750462"/>
                  <a:pt x="182230" y="3901714"/>
                </a:cubicBezTo>
                <a:cubicBezTo>
                  <a:pt x="165200" y="3750462"/>
                  <a:pt x="151302" y="3736616"/>
                  <a:pt x="0" y="3719585"/>
                </a:cubicBezTo>
                <a:cubicBezTo>
                  <a:pt x="151302" y="3702504"/>
                  <a:pt x="165149" y="3688708"/>
                  <a:pt x="182230" y="3537406"/>
                </a:cubicBezTo>
                <a:close/>
                <a:moveTo>
                  <a:pt x="3368266" y="2828146"/>
                </a:moveTo>
                <a:cubicBezTo>
                  <a:pt x="3381506" y="2945893"/>
                  <a:pt x="3392320" y="2956657"/>
                  <a:pt x="3510067" y="2969948"/>
                </a:cubicBezTo>
                <a:cubicBezTo>
                  <a:pt x="3392320" y="2983188"/>
                  <a:pt x="3381556" y="2994002"/>
                  <a:pt x="3368266" y="3111699"/>
                </a:cubicBezTo>
                <a:cubicBezTo>
                  <a:pt x="3354975" y="2993952"/>
                  <a:pt x="3344211" y="2983188"/>
                  <a:pt x="3226464" y="2969948"/>
                </a:cubicBezTo>
                <a:cubicBezTo>
                  <a:pt x="3344211" y="2956657"/>
                  <a:pt x="3355025" y="2945893"/>
                  <a:pt x="3368266" y="2828146"/>
                </a:cubicBezTo>
                <a:close/>
                <a:moveTo>
                  <a:pt x="2634395" y="2110648"/>
                </a:moveTo>
                <a:lnTo>
                  <a:pt x="2687195" y="2394390"/>
                </a:lnTo>
                <a:lnTo>
                  <a:pt x="2933310" y="2243656"/>
                </a:lnTo>
                <a:lnTo>
                  <a:pt x="2765717" y="2462575"/>
                </a:lnTo>
                <a:lnTo>
                  <a:pt x="3036705" y="2512958"/>
                </a:lnTo>
                <a:lnTo>
                  <a:pt x="2753031" y="2565747"/>
                </a:lnTo>
                <a:lnTo>
                  <a:pt x="2903696" y="2811873"/>
                </a:lnTo>
                <a:lnTo>
                  <a:pt x="2684824" y="2644271"/>
                </a:lnTo>
                <a:lnTo>
                  <a:pt x="2634395" y="2915268"/>
                </a:lnTo>
                <a:lnTo>
                  <a:pt x="2581607" y="2631596"/>
                </a:lnTo>
                <a:lnTo>
                  <a:pt x="2335530" y="2782259"/>
                </a:lnTo>
                <a:lnTo>
                  <a:pt x="2503117" y="2563394"/>
                </a:lnTo>
                <a:lnTo>
                  <a:pt x="2232085" y="2512958"/>
                </a:lnTo>
                <a:lnTo>
                  <a:pt x="2515825" y="2460204"/>
                </a:lnTo>
                <a:lnTo>
                  <a:pt x="2365094" y="2214093"/>
                </a:lnTo>
                <a:lnTo>
                  <a:pt x="2583965" y="2381651"/>
                </a:lnTo>
                <a:close/>
                <a:moveTo>
                  <a:pt x="3063690" y="0"/>
                </a:moveTo>
                <a:cubicBezTo>
                  <a:pt x="3080721" y="151302"/>
                  <a:pt x="3094618" y="165098"/>
                  <a:pt x="3245869" y="182179"/>
                </a:cubicBezTo>
                <a:cubicBezTo>
                  <a:pt x="3094618" y="199210"/>
                  <a:pt x="3080721" y="213056"/>
                  <a:pt x="3063690" y="364308"/>
                </a:cubicBezTo>
                <a:cubicBezTo>
                  <a:pt x="3046660" y="213056"/>
                  <a:pt x="3032763" y="199210"/>
                  <a:pt x="2881461" y="182179"/>
                </a:cubicBezTo>
                <a:cubicBezTo>
                  <a:pt x="3032763" y="165098"/>
                  <a:pt x="3046609" y="151302"/>
                  <a:pt x="3063690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1" name="任意多边形: 形状 29"/>
          <p:cNvSpPr/>
          <p:nvPr userDrawn="1">
            <p:custDataLst>
              <p:tags r:id="rId21"/>
            </p:custDataLst>
          </p:nvPr>
        </p:nvSpPr>
        <p:spPr>
          <a:xfrm>
            <a:off x="7020340" y="3638826"/>
            <a:ext cx="248885" cy="1383523"/>
          </a:xfrm>
          <a:custGeom>
            <a:avLst/>
            <a:gdLst>
              <a:gd name="connsiteX0" fmla="*/ 208731 w 248885"/>
              <a:gd name="connsiteY0" fmla="*/ 1300526 h 1383523"/>
              <a:gd name="connsiteX1" fmla="*/ 208731 w 248885"/>
              <a:gd name="connsiteY1" fmla="*/ 1383523 h 1383523"/>
              <a:gd name="connsiteX2" fmla="*/ 208731 w 248885"/>
              <a:gd name="connsiteY2" fmla="*/ 1300526 h 1383523"/>
              <a:gd name="connsiteX3" fmla="*/ 28085 w 248885"/>
              <a:gd name="connsiteY3" fmla="*/ 0 h 1383523"/>
              <a:gd name="connsiteX4" fmla="*/ 28085 w 248885"/>
              <a:gd name="connsiteY4" fmla="*/ 58137 h 1383523"/>
              <a:gd name="connsiteX5" fmla="*/ 28085 w 248885"/>
              <a:gd name="connsiteY5" fmla="*/ 0 h 138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885" h="1383523">
                <a:moveTo>
                  <a:pt x="208731" y="1300526"/>
                </a:moveTo>
                <a:cubicBezTo>
                  <a:pt x="262270" y="1300526"/>
                  <a:pt x="262270" y="1383523"/>
                  <a:pt x="208731" y="1383523"/>
                </a:cubicBezTo>
                <a:cubicBezTo>
                  <a:pt x="155192" y="1383523"/>
                  <a:pt x="155348" y="1300526"/>
                  <a:pt x="208731" y="1300526"/>
                </a:cubicBezTo>
                <a:close/>
                <a:moveTo>
                  <a:pt x="28085" y="0"/>
                </a:moveTo>
                <a:cubicBezTo>
                  <a:pt x="65570" y="0"/>
                  <a:pt x="65570" y="58137"/>
                  <a:pt x="28085" y="58137"/>
                </a:cubicBezTo>
                <a:cubicBezTo>
                  <a:pt x="-9401" y="58137"/>
                  <a:pt x="-9323" y="0"/>
                  <a:pt x="28085" y="0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2" name="任意多边形: 形状 30"/>
          <p:cNvSpPr/>
          <p:nvPr userDrawn="1">
            <p:custDataLst>
              <p:tags r:id="rId22"/>
            </p:custDataLst>
          </p:nvPr>
        </p:nvSpPr>
        <p:spPr>
          <a:xfrm>
            <a:off x="7964280" y="489199"/>
            <a:ext cx="1998269" cy="2743036"/>
          </a:xfrm>
          <a:custGeom>
            <a:avLst/>
            <a:gdLst>
              <a:gd name="connsiteX0" fmla="*/ 157656 w 1998269"/>
              <a:gd name="connsiteY0" fmla="*/ 2427802 h 2743036"/>
              <a:gd name="connsiteX1" fmla="*/ 171762 w 1998269"/>
              <a:gd name="connsiteY1" fmla="*/ 2503552 h 2743036"/>
              <a:gd name="connsiteX2" fmla="*/ 177782 w 1998269"/>
              <a:gd name="connsiteY2" fmla="*/ 2535958 h 2743036"/>
              <a:gd name="connsiteX3" fmla="*/ 185886 w 1998269"/>
              <a:gd name="connsiteY3" fmla="*/ 2532845 h 2743036"/>
              <a:gd name="connsiteX4" fmla="*/ 211195 w 1998269"/>
              <a:gd name="connsiteY4" fmla="*/ 2513761 h 2743036"/>
              <a:gd name="connsiteX5" fmla="*/ 269098 w 1998269"/>
              <a:gd name="connsiteY5" fmla="*/ 2474016 h 2743036"/>
              <a:gd name="connsiteX6" fmla="*/ 225534 w 1998269"/>
              <a:gd name="connsiteY6" fmla="*/ 2537530 h 2743036"/>
              <a:gd name="connsiteX7" fmla="*/ 206572 w 1998269"/>
              <a:gd name="connsiteY7" fmla="*/ 2565224 h 2743036"/>
              <a:gd name="connsiteX8" fmla="*/ 315234 w 1998269"/>
              <a:gd name="connsiteY8" fmla="*/ 2585458 h 2743036"/>
              <a:gd name="connsiteX9" fmla="*/ 246265 w 1998269"/>
              <a:gd name="connsiteY9" fmla="*/ 2598316 h 2743036"/>
              <a:gd name="connsiteX10" fmla="*/ 214926 w 1998269"/>
              <a:gd name="connsiteY10" fmla="*/ 2602749 h 2743036"/>
              <a:gd name="connsiteX11" fmla="*/ 206958 w 1998269"/>
              <a:gd name="connsiteY11" fmla="*/ 2606300 h 2743036"/>
              <a:gd name="connsiteX12" fmla="*/ 269098 w 1998269"/>
              <a:gd name="connsiteY12" fmla="*/ 2696901 h 2743036"/>
              <a:gd name="connsiteX13" fmla="*/ 211195 w 1998269"/>
              <a:gd name="connsiteY13" fmla="*/ 2657156 h 2743036"/>
              <a:gd name="connsiteX14" fmla="*/ 185886 w 1998269"/>
              <a:gd name="connsiteY14" fmla="*/ 2638102 h 2743036"/>
              <a:gd name="connsiteX15" fmla="*/ 178327 w 1998269"/>
              <a:gd name="connsiteY15" fmla="*/ 2635191 h 2743036"/>
              <a:gd name="connsiteX16" fmla="*/ 174976 w 1998269"/>
              <a:gd name="connsiteY16" fmla="*/ 2642728 h 2743036"/>
              <a:gd name="connsiteX17" fmla="*/ 170515 w 1998269"/>
              <a:gd name="connsiteY17" fmla="*/ 2674066 h 2743036"/>
              <a:gd name="connsiteX18" fmla="*/ 157656 w 1998269"/>
              <a:gd name="connsiteY18" fmla="*/ 2743036 h 2743036"/>
              <a:gd name="connsiteX19" fmla="*/ 144797 w 1998269"/>
              <a:gd name="connsiteY19" fmla="*/ 2674066 h 2743036"/>
              <a:gd name="connsiteX20" fmla="*/ 140365 w 1998269"/>
              <a:gd name="connsiteY20" fmla="*/ 2642728 h 2743036"/>
              <a:gd name="connsiteX21" fmla="*/ 136992 w 1998269"/>
              <a:gd name="connsiteY21" fmla="*/ 2635158 h 2743036"/>
              <a:gd name="connsiteX22" fmla="*/ 129395 w 1998269"/>
              <a:gd name="connsiteY22" fmla="*/ 2638072 h 2743036"/>
              <a:gd name="connsiteX23" fmla="*/ 104116 w 1998269"/>
              <a:gd name="connsiteY23" fmla="*/ 2657156 h 2743036"/>
              <a:gd name="connsiteX24" fmla="*/ 46213 w 1998269"/>
              <a:gd name="connsiteY24" fmla="*/ 2696901 h 2743036"/>
              <a:gd name="connsiteX25" fmla="*/ 85958 w 1998269"/>
              <a:gd name="connsiteY25" fmla="*/ 2638998 h 2743036"/>
              <a:gd name="connsiteX26" fmla="*/ 105013 w 1998269"/>
              <a:gd name="connsiteY26" fmla="*/ 2613690 h 2743036"/>
              <a:gd name="connsiteX27" fmla="*/ 107924 w 1998269"/>
              <a:gd name="connsiteY27" fmla="*/ 2606129 h 2743036"/>
              <a:gd name="connsiteX28" fmla="*/ 100386 w 1998269"/>
              <a:gd name="connsiteY28" fmla="*/ 2602778 h 2743036"/>
              <a:gd name="connsiteX29" fmla="*/ 69048 w 1998269"/>
              <a:gd name="connsiteY29" fmla="*/ 2598316 h 2743036"/>
              <a:gd name="connsiteX30" fmla="*/ 0 w 1998269"/>
              <a:gd name="connsiteY30" fmla="*/ 2585458 h 2743036"/>
              <a:gd name="connsiteX31" fmla="*/ 69048 w 1998269"/>
              <a:gd name="connsiteY31" fmla="*/ 2572599 h 2743036"/>
              <a:gd name="connsiteX32" fmla="*/ 100386 w 1998269"/>
              <a:gd name="connsiteY32" fmla="*/ 2568167 h 2743036"/>
              <a:gd name="connsiteX33" fmla="*/ 107956 w 1998269"/>
              <a:gd name="connsiteY33" fmla="*/ 2564794 h 2743036"/>
              <a:gd name="connsiteX34" fmla="*/ 105042 w 1998269"/>
              <a:gd name="connsiteY34" fmla="*/ 2557198 h 2743036"/>
              <a:gd name="connsiteX35" fmla="*/ 85958 w 1998269"/>
              <a:gd name="connsiteY35" fmla="*/ 2531919 h 2743036"/>
              <a:gd name="connsiteX36" fmla="*/ 46213 w 1998269"/>
              <a:gd name="connsiteY36" fmla="*/ 2474016 h 2743036"/>
              <a:gd name="connsiteX37" fmla="*/ 104116 w 1998269"/>
              <a:gd name="connsiteY37" fmla="*/ 2513761 h 2743036"/>
              <a:gd name="connsiteX38" fmla="*/ 129425 w 1998269"/>
              <a:gd name="connsiteY38" fmla="*/ 2532816 h 2743036"/>
              <a:gd name="connsiteX39" fmla="*/ 136984 w 1998269"/>
              <a:gd name="connsiteY39" fmla="*/ 2535727 h 2743036"/>
              <a:gd name="connsiteX40" fmla="*/ 140336 w 1998269"/>
              <a:gd name="connsiteY40" fmla="*/ 2528188 h 2743036"/>
              <a:gd name="connsiteX41" fmla="*/ 144797 w 1998269"/>
              <a:gd name="connsiteY41" fmla="*/ 2496849 h 2743036"/>
              <a:gd name="connsiteX42" fmla="*/ 157656 w 1998269"/>
              <a:gd name="connsiteY42" fmla="*/ 2427802 h 2743036"/>
              <a:gd name="connsiteX43" fmla="*/ 316403 w 1998269"/>
              <a:gd name="connsiteY43" fmla="*/ 2077966 h 2743036"/>
              <a:gd name="connsiteX44" fmla="*/ 316403 w 1998269"/>
              <a:gd name="connsiteY44" fmla="*/ 2136103 h 2743036"/>
              <a:gd name="connsiteX45" fmla="*/ 316403 w 1998269"/>
              <a:gd name="connsiteY45" fmla="*/ 2077966 h 2743036"/>
              <a:gd name="connsiteX46" fmla="*/ 1978221 w 1998269"/>
              <a:gd name="connsiteY46" fmla="*/ 654931 h 2743036"/>
              <a:gd name="connsiteX47" fmla="*/ 1978221 w 1998269"/>
              <a:gd name="connsiteY47" fmla="*/ 696469 h 2743036"/>
              <a:gd name="connsiteX48" fmla="*/ 1978221 w 1998269"/>
              <a:gd name="connsiteY48" fmla="*/ 654931 h 2743036"/>
              <a:gd name="connsiteX49" fmla="*/ 1874931 w 1998269"/>
              <a:gd name="connsiteY49" fmla="*/ 136 h 2743036"/>
              <a:gd name="connsiteX50" fmla="*/ 1906056 w 1998269"/>
              <a:gd name="connsiteY50" fmla="*/ 4590 h 2743036"/>
              <a:gd name="connsiteX51" fmla="*/ 1954140 w 1998269"/>
              <a:gd name="connsiteY51" fmla="*/ 105667 h 2743036"/>
              <a:gd name="connsiteX52" fmla="*/ 1853062 w 1998269"/>
              <a:gd name="connsiteY52" fmla="*/ 153751 h 2743036"/>
              <a:gd name="connsiteX53" fmla="*/ 1804978 w 1998269"/>
              <a:gd name="connsiteY53" fmla="*/ 52674 h 2743036"/>
              <a:gd name="connsiteX54" fmla="*/ 1874931 w 1998269"/>
              <a:gd name="connsiteY54" fmla="*/ 136 h 274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98269" h="2743036">
                <a:moveTo>
                  <a:pt x="157656" y="2427802"/>
                </a:moveTo>
                <a:cubicBezTo>
                  <a:pt x="162332" y="2453052"/>
                  <a:pt x="167086" y="2478302"/>
                  <a:pt x="171762" y="2503552"/>
                </a:cubicBezTo>
                <a:lnTo>
                  <a:pt x="177782" y="2535958"/>
                </a:lnTo>
                <a:lnTo>
                  <a:pt x="185886" y="2532845"/>
                </a:lnTo>
                <a:cubicBezTo>
                  <a:pt x="194810" y="2526737"/>
                  <a:pt x="203246" y="2519256"/>
                  <a:pt x="211195" y="2513761"/>
                </a:cubicBezTo>
                <a:cubicBezTo>
                  <a:pt x="230522" y="2500513"/>
                  <a:pt x="249771" y="2487264"/>
                  <a:pt x="269098" y="2474016"/>
                </a:cubicBezTo>
                <a:cubicBezTo>
                  <a:pt x="254603" y="2495213"/>
                  <a:pt x="240029" y="2516333"/>
                  <a:pt x="225534" y="2537530"/>
                </a:cubicBezTo>
                <a:lnTo>
                  <a:pt x="206572" y="2565224"/>
                </a:lnTo>
                <a:lnTo>
                  <a:pt x="315234" y="2585458"/>
                </a:lnTo>
                <a:cubicBezTo>
                  <a:pt x="292244" y="2589744"/>
                  <a:pt x="269254" y="2594030"/>
                  <a:pt x="246265" y="2598316"/>
                </a:cubicBezTo>
                <a:cubicBezTo>
                  <a:pt x="236796" y="2600070"/>
                  <a:pt x="225554" y="2600752"/>
                  <a:pt x="214926" y="2602749"/>
                </a:cubicBezTo>
                <a:lnTo>
                  <a:pt x="206958" y="2606300"/>
                </a:lnTo>
                <a:lnTo>
                  <a:pt x="269098" y="2696901"/>
                </a:lnTo>
                <a:cubicBezTo>
                  <a:pt x="249771" y="2683652"/>
                  <a:pt x="230522" y="2670404"/>
                  <a:pt x="211195" y="2657156"/>
                </a:cubicBezTo>
                <a:cubicBezTo>
                  <a:pt x="203246" y="2651701"/>
                  <a:pt x="194810" y="2644219"/>
                  <a:pt x="185886" y="2638102"/>
                </a:cubicBezTo>
                <a:lnTo>
                  <a:pt x="178327" y="2635191"/>
                </a:lnTo>
                <a:lnTo>
                  <a:pt x="174976" y="2642728"/>
                </a:lnTo>
                <a:cubicBezTo>
                  <a:pt x="172989" y="2653356"/>
                  <a:pt x="172308" y="2664598"/>
                  <a:pt x="170515" y="2674066"/>
                </a:cubicBezTo>
                <a:cubicBezTo>
                  <a:pt x="166229" y="2697056"/>
                  <a:pt x="161942" y="2720046"/>
                  <a:pt x="157656" y="2743036"/>
                </a:cubicBezTo>
                <a:cubicBezTo>
                  <a:pt x="153370" y="2720046"/>
                  <a:pt x="149084" y="2697056"/>
                  <a:pt x="144797" y="2674066"/>
                </a:cubicBezTo>
                <a:cubicBezTo>
                  <a:pt x="143044" y="2664598"/>
                  <a:pt x="142362" y="2653356"/>
                  <a:pt x="140365" y="2642728"/>
                </a:cubicBezTo>
                <a:lnTo>
                  <a:pt x="136992" y="2635158"/>
                </a:lnTo>
                <a:lnTo>
                  <a:pt x="129395" y="2638072"/>
                </a:lnTo>
                <a:cubicBezTo>
                  <a:pt x="120482" y="2644180"/>
                  <a:pt x="112065" y="2651662"/>
                  <a:pt x="104116" y="2657156"/>
                </a:cubicBezTo>
                <a:cubicBezTo>
                  <a:pt x="84789" y="2670404"/>
                  <a:pt x="65540" y="2683652"/>
                  <a:pt x="46213" y="2696901"/>
                </a:cubicBezTo>
                <a:cubicBezTo>
                  <a:pt x="59461" y="2677574"/>
                  <a:pt x="72710" y="2658324"/>
                  <a:pt x="85958" y="2638998"/>
                </a:cubicBezTo>
                <a:cubicBezTo>
                  <a:pt x="91414" y="2631049"/>
                  <a:pt x="98895" y="2622613"/>
                  <a:pt x="105013" y="2613690"/>
                </a:cubicBezTo>
                <a:lnTo>
                  <a:pt x="107924" y="2606129"/>
                </a:lnTo>
                <a:lnTo>
                  <a:pt x="100386" y="2602778"/>
                </a:lnTo>
                <a:cubicBezTo>
                  <a:pt x="89758" y="2600791"/>
                  <a:pt x="78517" y="2600109"/>
                  <a:pt x="69048" y="2598316"/>
                </a:cubicBezTo>
                <a:cubicBezTo>
                  <a:pt x="46058" y="2594030"/>
                  <a:pt x="23068" y="2589744"/>
                  <a:pt x="0" y="2585458"/>
                </a:cubicBezTo>
                <a:cubicBezTo>
                  <a:pt x="22990" y="2581172"/>
                  <a:pt x="45980" y="2576885"/>
                  <a:pt x="69048" y="2572599"/>
                </a:cubicBezTo>
                <a:cubicBezTo>
                  <a:pt x="78517" y="2570846"/>
                  <a:pt x="89758" y="2570164"/>
                  <a:pt x="100386" y="2568167"/>
                </a:cubicBezTo>
                <a:lnTo>
                  <a:pt x="107956" y="2564794"/>
                </a:lnTo>
                <a:lnTo>
                  <a:pt x="105042" y="2557198"/>
                </a:lnTo>
                <a:cubicBezTo>
                  <a:pt x="98934" y="2548285"/>
                  <a:pt x="91453" y="2539868"/>
                  <a:pt x="85958" y="2531919"/>
                </a:cubicBezTo>
                <a:cubicBezTo>
                  <a:pt x="72710" y="2512592"/>
                  <a:pt x="59461" y="2493343"/>
                  <a:pt x="46213" y="2474016"/>
                </a:cubicBezTo>
                <a:cubicBezTo>
                  <a:pt x="65540" y="2487264"/>
                  <a:pt x="84789" y="2500513"/>
                  <a:pt x="104116" y="2513761"/>
                </a:cubicBezTo>
                <a:cubicBezTo>
                  <a:pt x="112065" y="2519217"/>
                  <a:pt x="120501" y="2526698"/>
                  <a:pt x="129425" y="2532816"/>
                </a:cubicBezTo>
                <a:lnTo>
                  <a:pt x="136984" y="2535727"/>
                </a:lnTo>
                <a:lnTo>
                  <a:pt x="140336" y="2528188"/>
                </a:lnTo>
                <a:cubicBezTo>
                  <a:pt x="142323" y="2517560"/>
                  <a:pt x="143005" y="2506318"/>
                  <a:pt x="144797" y="2496849"/>
                </a:cubicBezTo>
                <a:cubicBezTo>
                  <a:pt x="149084" y="2473859"/>
                  <a:pt x="153370" y="2450870"/>
                  <a:pt x="157656" y="2427802"/>
                </a:cubicBezTo>
                <a:close/>
                <a:moveTo>
                  <a:pt x="316403" y="2077966"/>
                </a:moveTo>
                <a:cubicBezTo>
                  <a:pt x="353888" y="2077966"/>
                  <a:pt x="353810" y="2136103"/>
                  <a:pt x="316403" y="2136103"/>
                </a:cubicBezTo>
                <a:cubicBezTo>
                  <a:pt x="278918" y="2136103"/>
                  <a:pt x="278918" y="2077966"/>
                  <a:pt x="316403" y="2077966"/>
                </a:cubicBezTo>
                <a:close/>
                <a:moveTo>
                  <a:pt x="1978221" y="654931"/>
                </a:moveTo>
                <a:cubicBezTo>
                  <a:pt x="2004952" y="654931"/>
                  <a:pt x="2004952" y="696469"/>
                  <a:pt x="1978221" y="696469"/>
                </a:cubicBezTo>
                <a:cubicBezTo>
                  <a:pt x="1951490" y="696469"/>
                  <a:pt x="1951490" y="654931"/>
                  <a:pt x="1978221" y="654931"/>
                </a:cubicBezTo>
                <a:close/>
                <a:moveTo>
                  <a:pt x="1874931" y="136"/>
                </a:moveTo>
                <a:cubicBezTo>
                  <a:pt x="1885195" y="-471"/>
                  <a:pt x="1895749" y="927"/>
                  <a:pt x="1906056" y="4590"/>
                </a:cubicBezTo>
                <a:cubicBezTo>
                  <a:pt x="1947204" y="19241"/>
                  <a:pt x="1968791" y="64442"/>
                  <a:pt x="1954140" y="105667"/>
                </a:cubicBezTo>
                <a:cubicBezTo>
                  <a:pt x="1939488" y="146816"/>
                  <a:pt x="1894288" y="168402"/>
                  <a:pt x="1853062" y="153751"/>
                </a:cubicBezTo>
                <a:cubicBezTo>
                  <a:pt x="1811914" y="139100"/>
                  <a:pt x="1790327" y="93900"/>
                  <a:pt x="1804978" y="52674"/>
                </a:cubicBezTo>
                <a:cubicBezTo>
                  <a:pt x="1815966" y="21813"/>
                  <a:pt x="1844139" y="1955"/>
                  <a:pt x="1874931" y="136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3" name="任意多边形: 形状 33"/>
          <p:cNvSpPr/>
          <p:nvPr userDrawn="1">
            <p:custDataLst>
              <p:tags r:id="rId23"/>
            </p:custDataLst>
          </p:nvPr>
        </p:nvSpPr>
        <p:spPr>
          <a:xfrm>
            <a:off x="5962351" y="1057688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2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 userDrawn="1">
            <p:custDataLst>
              <p:tags r:id="rId24"/>
            </p:custDataLst>
          </p:nvPr>
        </p:nvCxnSpPr>
        <p:spPr>
          <a:xfrm>
            <a:off x="8544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 userDrawn="1">
            <p:custDataLst>
              <p:tags r:id="rId25"/>
            </p:custDataLst>
          </p:nvPr>
        </p:nvCxnSpPr>
        <p:spPr>
          <a:xfrm>
            <a:off x="8544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 userDrawn="1">
            <p:custDataLst>
              <p:tags r:id="rId26"/>
            </p:custDataLst>
          </p:nvPr>
        </p:nvCxnSpPr>
        <p:spPr>
          <a:xfrm>
            <a:off x="8544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椭圆 96"/>
          <p:cNvSpPr/>
          <p:nvPr userDrawn="1">
            <p:custDataLst>
              <p:tags r:id="rId27"/>
            </p:custDataLst>
          </p:nvPr>
        </p:nvSpPr>
        <p:spPr>
          <a:xfrm rot="16200000">
            <a:off x="370714" y="3741092"/>
            <a:ext cx="88803" cy="88803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 userDrawn="1">
            <p:custDataLst>
              <p:tags r:id="rId28"/>
            </p:custDataLst>
          </p:nvPr>
        </p:nvSpPr>
        <p:spPr>
          <a:xfrm rot="16200000">
            <a:off x="370714" y="3564286"/>
            <a:ext cx="88803" cy="88803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 userDrawn="1">
            <p:custDataLst>
              <p:tags r:id="rId29"/>
            </p:custDataLst>
          </p:nvPr>
        </p:nvSpPr>
        <p:spPr>
          <a:xfrm rot="16200000">
            <a:off x="370714" y="3388858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 userDrawn="1">
            <p:custDataLst>
              <p:tags r:id="rId30"/>
            </p:custDataLst>
          </p:nvPr>
        </p:nvSpPr>
        <p:spPr>
          <a:xfrm rot="16200000">
            <a:off x="370714" y="3212052"/>
            <a:ext cx="88803" cy="88803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 userDrawn="1">
            <p:custDataLst>
              <p:tags r:id="rId31"/>
            </p:custDataLst>
          </p:nvPr>
        </p:nvSpPr>
        <p:spPr>
          <a:xfrm rot="16200000">
            <a:off x="370714" y="3035246"/>
            <a:ext cx="88803" cy="88803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任意多边形: 形状 42"/>
          <p:cNvSpPr/>
          <p:nvPr userDrawn="1">
            <p:custDataLst>
              <p:tags r:id="rId32"/>
            </p:custDataLst>
          </p:nvPr>
        </p:nvSpPr>
        <p:spPr>
          <a:xfrm flipV="1">
            <a:off x="0" y="0"/>
            <a:ext cx="524662" cy="981347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838199" y="1509653"/>
            <a:ext cx="6088807" cy="2421919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37"/>
            </p:custDataLst>
          </p:nvPr>
        </p:nvSpPr>
        <p:spPr>
          <a:xfrm>
            <a:off x="1240959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38"/>
            </p:custDataLst>
          </p:nvPr>
        </p:nvSpPr>
        <p:spPr>
          <a:xfrm>
            <a:off x="854442" y="4233046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05" name="直接连接符 104"/>
          <p:cNvCxnSpPr/>
          <p:nvPr>
            <p:custDataLst>
              <p:tags r:id="rId39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998559" y="3477395"/>
            <a:ext cx="1856717" cy="185671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9801992" y="0"/>
            <a:ext cx="2390008" cy="6858003"/>
          </a:xfrm>
          <a:custGeom>
            <a:avLst/>
            <a:gdLst>
              <a:gd name="connsiteX0" fmla="*/ 2390007 w 2390008"/>
              <a:gd name="connsiteY0" fmla="*/ 6858003 h 6858003"/>
              <a:gd name="connsiteX1" fmla="*/ 0 w 2390008"/>
              <a:gd name="connsiteY1" fmla="*/ 6858003 h 6858003"/>
              <a:gd name="connsiteX2" fmla="*/ 0 w 2390008"/>
              <a:gd name="connsiteY2" fmla="*/ 0 h 6858003"/>
              <a:gd name="connsiteX3" fmla="*/ 561736 w 2390008"/>
              <a:gd name="connsiteY3" fmla="*/ 0 h 6858003"/>
              <a:gd name="connsiteX4" fmla="*/ 2390008 w 2390008"/>
              <a:gd name="connsiteY4" fmla="*/ 1828272 h 6858003"/>
              <a:gd name="connsiteX5" fmla="*/ 2390007 w 2390008"/>
              <a:gd name="connsiteY5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0008" h="6858003">
                <a:moveTo>
                  <a:pt x="239000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561736" y="0"/>
                </a:lnTo>
                <a:cubicBezTo>
                  <a:pt x="1571463" y="0"/>
                  <a:pt x="2390008" y="818545"/>
                  <a:pt x="2390008" y="1828272"/>
                </a:cubicBezTo>
                <a:cubicBezTo>
                  <a:pt x="2390008" y="3504849"/>
                  <a:pt x="2390007" y="5181426"/>
                  <a:pt x="2390007" y="685800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flipV="1">
            <a:off x="0" y="4127500"/>
            <a:ext cx="2949821" cy="2730500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1228" t="38157"/>
          <a:stretch>
            <a:fillRect/>
          </a:stretch>
        </p:blipFill>
        <p:spPr>
          <a:xfrm flipV="1">
            <a:off x="0" y="5095104"/>
            <a:ext cx="2814869" cy="1762896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>
            <a:off x="871699" y="4487232"/>
            <a:ext cx="764123" cy="392602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993247" y="4164255"/>
            <a:ext cx="521027" cy="267769"/>
          </a:xfrm>
          <a:custGeom>
            <a:avLst/>
            <a:gdLst>
              <a:gd name="connsiteX0" fmla="*/ 0 w 526548"/>
              <a:gd name="connsiteY0" fmla="*/ 14478 h 270606"/>
              <a:gd name="connsiteX1" fmla="*/ 0 w 526548"/>
              <a:gd name="connsiteY1" fmla="*/ 14478 h 270606"/>
              <a:gd name="connsiteX2" fmla="*/ 270415 w 526548"/>
              <a:gd name="connsiteY2" fmla="*/ 270510 h 270606"/>
              <a:gd name="connsiteX3" fmla="*/ 526447 w 526548"/>
              <a:gd name="connsiteY3" fmla="*/ 0 h 270606"/>
              <a:gd name="connsiteX4" fmla="*/ 526447 w 526548"/>
              <a:gd name="connsiteY4" fmla="*/ 0 h 270606"/>
              <a:gd name="connsiteX5" fmla="*/ 0 w 526548"/>
              <a:gd name="connsiteY5" fmla="*/ 14478 h 27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548" h="270606">
                <a:moveTo>
                  <a:pt x="0" y="14478"/>
                </a:moveTo>
                <a:lnTo>
                  <a:pt x="0" y="14478"/>
                </a:lnTo>
                <a:cubicBezTo>
                  <a:pt x="4001" y="159830"/>
                  <a:pt x="125063" y="274415"/>
                  <a:pt x="270415" y="270510"/>
                </a:cubicBezTo>
                <a:cubicBezTo>
                  <a:pt x="415766" y="266414"/>
                  <a:pt x="530447" y="145352"/>
                  <a:pt x="526447" y="0"/>
                </a:cubicBezTo>
                <a:lnTo>
                  <a:pt x="526447" y="0"/>
                </a:lnTo>
                <a:cubicBezTo>
                  <a:pt x="526447" y="0"/>
                  <a:pt x="0" y="14478"/>
                  <a:pt x="0" y="1447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11"/>
            </p:custDataLst>
          </p:nvPr>
        </p:nvSpPr>
        <p:spPr>
          <a:xfrm>
            <a:off x="1148891" y="3850861"/>
            <a:ext cx="174344" cy="174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 userDrawn="1">
            <p:custDataLst>
              <p:tags r:id="rId12"/>
            </p:custDataLst>
          </p:nvPr>
        </p:nvCxnSpPr>
        <p:spPr>
          <a:xfrm>
            <a:off x="8671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13"/>
            </p:custDataLst>
          </p:nvPr>
        </p:nvCxnSpPr>
        <p:spPr>
          <a:xfrm>
            <a:off x="8671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14"/>
            </p:custDataLst>
          </p:nvPr>
        </p:nvCxnSpPr>
        <p:spPr>
          <a:xfrm>
            <a:off x="8671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 userDrawn="1">
            <p:custDataLst>
              <p:tags r:id="rId15"/>
            </p:custDataLst>
          </p:nvPr>
        </p:nvSpPr>
        <p:spPr>
          <a:xfrm rot="10800000">
            <a:off x="11263410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6"/>
            </p:custDataLst>
          </p:nvPr>
        </p:nvSpPr>
        <p:spPr>
          <a:xfrm rot="10800000">
            <a:off x="11086604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7"/>
            </p:custDataLst>
          </p:nvPr>
        </p:nvSpPr>
        <p:spPr>
          <a:xfrm rot="10800000">
            <a:off x="10911177" y="6331233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18"/>
            </p:custDataLst>
          </p:nvPr>
        </p:nvSpPr>
        <p:spPr>
          <a:xfrm rot="10800000">
            <a:off x="10734371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9"/>
            </p:custDataLst>
          </p:nvPr>
        </p:nvSpPr>
        <p:spPr>
          <a:xfrm rot="10800000">
            <a:off x="10557565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3"/>
            </p:custDataLst>
          </p:nvPr>
        </p:nvSpPr>
        <p:spPr>
          <a:xfrm>
            <a:off x="829042" y="1206720"/>
            <a:ext cx="2880000" cy="1081088"/>
          </a:xfrm>
        </p:spPr>
        <p:txBody>
          <a:bodyPr wrap="square"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 flipH="1" flipV="1">
            <a:off x="0" y="563104"/>
            <a:ext cx="1923134" cy="2798231"/>
          </a:xfrm>
          <a:custGeom>
            <a:avLst/>
            <a:gdLst>
              <a:gd name="connsiteX0" fmla="*/ 1166685 w 1618327"/>
              <a:gd name="connsiteY0" fmla="*/ 2071 h 2354725"/>
              <a:gd name="connsiteX1" fmla="*/ 1347341 w 1618327"/>
              <a:gd name="connsiteY1" fmla="*/ 8864 h 2354725"/>
              <a:gd name="connsiteX2" fmla="*/ 1499555 w 1618327"/>
              <a:gd name="connsiteY2" fmla="*/ 47424 h 2354725"/>
              <a:gd name="connsiteX3" fmla="*/ 1618327 w 1618327"/>
              <a:gd name="connsiteY3" fmla="*/ 103415 h 2354725"/>
              <a:gd name="connsiteX4" fmla="*/ 1618327 w 1618327"/>
              <a:gd name="connsiteY4" fmla="*/ 2236921 h 2354725"/>
              <a:gd name="connsiteX5" fmla="*/ 1567147 w 1618327"/>
              <a:gd name="connsiteY5" fmla="*/ 2266301 h 2354725"/>
              <a:gd name="connsiteX6" fmla="*/ 811026 w 1618327"/>
              <a:gd name="connsiteY6" fmla="*/ 2302420 h 2354725"/>
              <a:gd name="connsiteX7" fmla="*/ 2110 w 1618327"/>
              <a:gd name="connsiteY7" fmla="*/ 1292129 h 2354725"/>
              <a:gd name="connsiteX8" fmla="*/ 186703 w 1618327"/>
              <a:gd name="connsiteY8" fmla="*/ 730518 h 2354725"/>
              <a:gd name="connsiteX9" fmla="*/ 658939 w 1618327"/>
              <a:gd name="connsiteY9" fmla="*/ 185501 h 2354725"/>
              <a:gd name="connsiteX10" fmla="*/ 659001 w 1618327"/>
              <a:gd name="connsiteY10" fmla="*/ 185501 h 2354725"/>
              <a:gd name="connsiteX11" fmla="*/ 1166685 w 1618327"/>
              <a:gd name="connsiteY11" fmla="*/ 2071 h 235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8327" h="2354725">
                <a:moveTo>
                  <a:pt x="1166685" y="2071"/>
                </a:moveTo>
                <a:cubicBezTo>
                  <a:pt x="1226847" y="-2083"/>
                  <a:pt x="1287364" y="-70"/>
                  <a:pt x="1347341" y="8864"/>
                </a:cubicBezTo>
                <a:cubicBezTo>
                  <a:pt x="1399806" y="16680"/>
                  <a:pt x="1450639" y="29738"/>
                  <a:pt x="1499555" y="47424"/>
                </a:cubicBezTo>
                <a:lnTo>
                  <a:pt x="1618327" y="103415"/>
                </a:lnTo>
                <a:lnTo>
                  <a:pt x="1618327" y="2236921"/>
                </a:lnTo>
                <a:lnTo>
                  <a:pt x="1567147" y="2266301"/>
                </a:lnTo>
                <a:cubicBezTo>
                  <a:pt x="1361458" y="2364230"/>
                  <a:pt x="1107164" y="2387375"/>
                  <a:pt x="811026" y="2302420"/>
                </a:cubicBezTo>
                <a:cubicBezTo>
                  <a:pt x="355323" y="2171713"/>
                  <a:pt x="-32136" y="1789785"/>
                  <a:pt x="2110" y="1292129"/>
                </a:cubicBezTo>
                <a:cubicBezTo>
                  <a:pt x="15721" y="1093924"/>
                  <a:pt x="90242" y="904172"/>
                  <a:pt x="186703" y="730518"/>
                </a:cubicBezTo>
                <a:cubicBezTo>
                  <a:pt x="304482" y="518453"/>
                  <a:pt x="458994" y="322796"/>
                  <a:pt x="658939" y="185501"/>
                </a:cubicBezTo>
                <a:lnTo>
                  <a:pt x="659001" y="185501"/>
                </a:lnTo>
                <a:cubicBezTo>
                  <a:pt x="808913" y="82484"/>
                  <a:pt x="986200" y="14531"/>
                  <a:pt x="1166685" y="207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9" name="图形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9492" b="26779"/>
          <a:stretch>
            <a:fillRect/>
          </a:stretch>
        </p:blipFill>
        <p:spPr>
          <a:xfrm>
            <a:off x="11023" y="2983193"/>
            <a:ext cx="5052978" cy="3716240"/>
          </a:xfrm>
          <a:prstGeom prst="round2SameRect">
            <a:avLst/>
          </a:prstGeom>
        </p:spPr>
      </p:pic>
      <p:sp>
        <p:nvSpPr>
          <p:cNvPr id="11" name="矩形 10"/>
          <p:cNvSpPr/>
          <p:nvPr userDrawn="1">
            <p:custDataLst>
              <p:tags r:id="rId7"/>
            </p:custDataLst>
          </p:nvPr>
        </p:nvSpPr>
        <p:spPr>
          <a:xfrm rot="10800000" flipV="1">
            <a:off x="0" y="1361296"/>
            <a:ext cx="1037442" cy="704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8"/>
            </p:custDataLst>
          </p:nvPr>
        </p:nvSpPr>
        <p:spPr>
          <a:xfrm rot="10800000" flipV="1">
            <a:off x="0" y="1499380"/>
            <a:ext cx="733924" cy="704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形 1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" b="59504"/>
          <a:stretch>
            <a:fillRect/>
          </a:stretch>
        </p:blipFill>
        <p:spPr>
          <a:xfrm>
            <a:off x="4018613" y="4339360"/>
            <a:ext cx="1988897" cy="1677131"/>
          </a:xfrm>
          <a:prstGeom prst="rect">
            <a:avLst/>
          </a:prstGeom>
        </p:spPr>
      </p:pic>
      <p:sp>
        <p:nvSpPr>
          <p:cNvPr id="15" name="任意多边形: 形状 14"/>
          <p:cNvSpPr/>
          <p:nvPr userDrawn="1">
            <p:custDataLst>
              <p:tags r:id="rId12"/>
            </p:custDataLst>
          </p:nvPr>
        </p:nvSpPr>
        <p:spPr>
          <a:xfrm>
            <a:off x="5246446" y="3424371"/>
            <a:ext cx="407955" cy="407955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6" name="图形 15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3595827" y="3590272"/>
            <a:ext cx="845571" cy="585395"/>
          </a:xfrm>
          <a:prstGeom prst="rect">
            <a:avLst/>
          </a:prstGeom>
        </p:spPr>
      </p:pic>
      <p:sp>
        <p:nvSpPr>
          <p:cNvPr id="17" name="任意多边形: 形状 16"/>
          <p:cNvSpPr/>
          <p:nvPr userDrawn="1">
            <p:custDataLst>
              <p:tags r:id="rId16"/>
            </p:custDataLst>
          </p:nvPr>
        </p:nvSpPr>
        <p:spPr>
          <a:xfrm>
            <a:off x="5246446" y="4453342"/>
            <a:ext cx="568667" cy="568567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17"/>
            </p:custDataLst>
          </p:nvPr>
        </p:nvSpPr>
        <p:spPr>
          <a:xfrm>
            <a:off x="3249919" y="964822"/>
            <a:ext cx="2498119" cy="2498119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8"/>
            </p:custDataLst>
          </p:nvPr>
        </p:nvSpPr>
        <p:spPr>
          <a:xfrm rot="11395685">
            <a:off x="1360316" y="1834721"/>
            <a:ext cx="1221464" cy="606179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9"/>
            </p:custDataLst>
          </p:nvPr>
        </p:nvSpPr>
        <p:spPr>
          <a:xfrm flipH="1">
            <a:off x="2122341" y="5068683"/>
            <a:ext cx="1253278" cy="866715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20"/>
            </p:custDataLst>
          </p:nvPr>
        </p:nvSpPr>
        <p:spPr>
          <a:xfrm rot="18900000">
            <a:off x="3256563" y="4349876"/>
            <a:ext cx="531033" cy="531032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1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21"/>
            </p:custDataLst>
          </p:nvPr>
        </p:nvSpPr>
        <p:spPr>
          <a:xfrm rot="19657626" flipH="1">
            <a:off x="1781566" y="1382011"/>
            <a:ext cx="665593" cy="341977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22"/>
            </p:custDataLst>
          </p:nvPr>
        </p:nvSpPr>
        <p:spPr>
          <a:xfrm>
            <a:off x="1845090" y="1197500"/>
            <a:ext cx="169013" cy="169011"/>
          </a:xfrm>
          <a:custGeom>
            <a:avLst/>
            <a:gdLst>
              <a:gd name="connsiteX0" fmla="*/ 79567 w 169013"/>
              <a:gd name="connsiteY0" fmla="*/ 146 h 169011"/>
              <a:gd name="connsiteX1" fmla="*/ 112789 w 169013"/>
              <a:gd name="connsiteY1" fmla="*/ 4900 h 169011"/>
              <a:gd name="connsiteX2" fmla="*/ 164113 w 169013"/>
              <a:gd name="connsiteY2" fmla="*/ 112787 h 169011"/>
              <a:gd name="connsiteX3" fmla="*/ 56225 w 169013"/>
              <a:gd name="connsiteY3" fmla="*/ 164111 h 169011"/>
              <a:gd name="connsiteX4" fmla="*/ 4901 w 169013"/>
              <a:gd name="connsiteY4" fmla="*/ 56224 h 169011"/>
              <a:gd name="connsiteX5" fmla="*/ 79567 w 169013"/>
              <a:gd name="connsiteY5" fmla="*/ 146 h 169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013" h="169011">
                <a:moveTo>
                  <a:pt x="79567" y="146"/>
                </a:moveTo>
                <a:cubicBezTo>
                  <a:pt x="90523" y="-502"/>
                  <a:pt x="101788" y="990"/>
                  <a:pt x="112789" y="4900"/>
                </a:cubicBezTo>
                <a:cubicBezTo>
                  <a:pt x="156710" y="20538"/>
                  <a:pt x="179751" y="68785"/>
                  <a:pt x="164113" y="112787"/>
                </a:cubicBezTo>
                <a:cubicBezTo>
                  <a:pt x="148474" y="156709"/>
                  <a:pt x="100228" y="179749"/>
                  <a:pt x="56225" y="164111"/>
                </a:cubicBezTo>
                <a:cubicBezTo>
                  <a:pt x="12304" y="148473"/>
                  <a:pt x="-10737" y="100228"/>
                  <a:pt x="4901" y="56224"/>
                </a:cubicBezTo>
                <a:cubicBezTo>
                  <a:pt x="16629" y="23284"/>
                  <a:pt x="46701" y="2088"/>
                  <a:pt x="79567" y="146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35"/>
          <p:cNvSpPr/>
          <p:nvPr userDrawn="1">
            <p:custDataLst>
              <p:tags r:id="rId23"/>
            </p:custDataLst>
          </p:nvPr>
        </p:nvSpPr>
        <p:spPr>
          <a:xfrm>
            <a:off x="2571457" y="1227792"/>
            <a:ext cx="418991" cy="41891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7" name="任意多边形: 形状 36"/>
          <p:cNvSpPr/>
          <p:nvPr userDrawn="1">
            <p:custDataLst>
              <p:tags r:id="rId24"/>
            </p:custDataLst>
          </p:nvPr>
        </p:nvSpPr>
        <p:spPr>
          <a:xfrm rot="18900000">
            <a:off x="740218" y="2154444"/>
            <a:ext cx="712376" cy="712376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38" name="图形 3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 rotWithShape="1"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r="14850"/>
          <a:stretch>
            <a:fillRect/>
          </a:stretch>
        </p:blipFill>
        <p:spPr>
          <a:xfrm flipH="1">
            <a:off x="0" y="2078473"/>
            <a:ext cx="3303184" cy="3854205"/>
          </a:xfrm>
          <a:prstGeom prst="rect">
            <a:avLst/>
          </a:prstGeom>
        </p:spPr>
      </p:pic>
      <p:sp>
        <p:nvSpPr>
          <p:cNvPr id="39" name="任意多边形: 形状 38"/>
          <p:cNvSpPr/>
          <p:nvPr userDrawn="1">
            <p:custDataLst>
              <p:tags r:id="rId28"/>
            </p:custDataLst>
          </p:nvPr>
        </p:nvSpPr>
        <p:spPr>
          <a:xfrm>
            <a:off x="455931" y="3417257"/>
            <a:ext cx="59985" cy="62054"/>
          </a:xfrm>
          <a:custGeom>
            <a:avLst/>
            <a:gdLst>
              <a:gd name="connsiteX0" fmla="*/ 30009 w 59985"/>
              <a:gd name="connsiteY0" fmla="*/ 0 h 62054"/>
              <a:gd name="connsiteX1" fmla="*/ 30009 w 59985"/>
              <a:gd name="connsiteY1" fmla="*/ 62054 h 62054"/>
              <a:gd name="connsiteX2" fmla="*/ 30009 w 59985"/>
              <a:gd name="connsiteY2" fmla="*/ 0 h 6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985" h="62054">
                <a:moveTo>
                  <a:pt x="30009" y="0"/>
                </a:moveTo>
                <a:cubicBezTo>
                  <a:pt x="70019" y="0"/>
                  <a:pt x="69936" y="62054"/>
                  <a:pt x="30009" y="62054"/>
                </a:cubicBezTo>
                <a:cubicBezTo>
                  <a:pt x="-10002" y="62054"/>
                  <a:pt x="-10002" y="0"/>
                  <a:pt x="30009" y="0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39"/>
          <p:cNvSpPr/>
          <p:nvPr userDrawn="1">
            <p:custDataLst>
              <p:tags r:id="rId29"/>
            </p:custDataLst>
          </p:nvPr>
        </p:nvSpPr>
        <p:spPr>
          <a:xfrm>
            <a:off x="1197855" y="4654563"/>
            <a:ext cx="150607" cy="155802"/>
          </a:xfrm>
          <a:custGeom>
            <a:avLst/>
            <a:gdLst>
              <a:gd name="connsiteX0" fmla="*/ 30009 w 59985"/>
              <a:gd name="connsiteY0" fmla="*/ 0 h 62054"/>
              <a:gd name="connsiteX1" fmla="*/ 30009 w 59985"/>
              <a:gd name="connsiteY1" fmla="*/ 62054 h 62054"/>
              <a:gd name="connsiteX2" fmla="*/ 30009 w 59985"/>
              <a:gd name="connsiteY2" fmla="*/ 0 h 6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985" h="62054">
                <a:moveTo>
                  <a:pt x="30009" y="0"/>
                </a:moveTo>
                <a:cubicBezTo>
                  <a:pt x="70019" y="0"/>
                  <a:pt x="69936" y="62054"/>
                  <a:pt x="30009" y="62054"/>
                </a:cubicBezTo>
                <a:cubicBezTo>
                  <a:pt x="-10002" y="62054"/>
                  <a:pt x="-10002" y="0"/>
                  <a:pt x="30009" y="0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1" name="任意多边形: 形状 40"/>
          <p:cNvSpPr/>
          <p:nvPr userDrawn="1">
            <p:custDataLst>
              <p:tags r:id="rId30"/>
            </p:custDataLst>
          </p:nvPr>
        </p:nvSpPr>
        <p:spPr>
          <a:xfrm>
            <a:off x="2597392" y="4107568"/>
            <a:ext cx="482435" cy="482435"/>
          </a:xfrm>
          <a:custGeom>
            <a:avLst/>
            <a:gdLst>
              <a:gd name="connsiteX0" fmla="*/ 168278 w 336473"/>
              <a:gd name="connsiteY0" fmla="*/ 0 h 336473"/>
              <a:gd name="connsiteX1" fmla="*/ 183335 w 336473"/>
              <a:gd name="connsiteY1" fmla="*/ 80854 h 336473"/>
              <a:gd name="connsiteX2" fmla="*/ 189760 w 336473"/>
              <a:gd name="connsiteY2" fmla="*/ 115443 h 336473"/>
              <a:gd name="connsiteX3" fmla="*/ 198410 w 336473"/>
              <a:gd name="connsiteY3" fmla="*/ 112120 h 336473"/>
              <a:gd name="connsiteX4" fmla="*/ 225424 w 336473"/>
              <a:gd name="connsiteY4" fmla="*/ 91751 h 336473"/>
              <a:gd name="connsiteX5" fmla="*/ 287229 w 336473"/>
              <a:gd name="connsiteY5" fmla="*/ 49328 h 336473"/>
              <a:gd name="connsiteX6" fmla="*/ 240729 w 336473"/>
              <a:gd name="connsiteY6" fmla="*/ 117121 h 336473"/>
              <a:gd name="connsiteX7" fmla="*/ 220490 w 336473"/>
              <a:gd name="connsiteY7" fmla="*/ 146681 h 336473"/>
              <a:gd name="connsiteX8" fmla="*/ 336473 w 336473"/>
              <a:gd name="connsiteY8" fmla="*/ 168278 h 336473"/>
              <a:gd name="connsiteX9" fmla="*/ 262857 w 336473"/>
              <a:gd name="connsiteY9" fmla="*/ 182003 h 336473"/>
              <a:gd name="connsiteX10" fmla="*/ 229407 w 336473"/>
              <a:gd name="connsiteY10" fmla="*/ 186734 h 336473"/>
              <a:gd name="connsiteX11" fmla="*/ 220902 w 336473"/>
              <a:gd name="connsiteY11" fmla="*/ 190524 h 336473"/>
              <a:gd name="connsiteX12" fmla="*/ 287229 w 336473"/>
              <a:gd name="connsiteY12" fmla="*/ 287230 h 336473"/>
              <a:gd name="connsiteX13" fmla="*/ 225424 w 336473"/>
              <a:gd name="connsiteY13" fmla="*/ 244807 h 336473"/>
              <a:gd name="connsiteX14" fmla="*/ 198410 w 336473"/>
              <a:gd name="connsiteY14" fmla="*/ 224469 h 336473"/>
              <a:gd name="connsiteX15" fmla="*/ 190342 w 336473"/>
              <a:gd name="connsiteY15" fmla="*/ 221362 h 336473"/>
              <a:gd name="connsiteX16" fmla="*/ 186765 w 336473"/>
              <a:gd name="connsiteY16" fmla="*/ 229407 h 336473"/>
              <a:gd name="connsiteX17" fmla="*/ 182004 w 336473"/>
              <a:gd name="connsiteY17" fmla="*/ 262856 h 336473"/>
              <a:gd name="connsiteX18" fmla="*/ 168278 w 336473"/>
              <a:gd name="connsiteY18" fmla="*/ 336473 h 336473"/>
              <a:gd name="connsiteX19" fmla="*/ 154553 w 336473"/>
              <a:gd name="connsiteY19" fmla="*/ 262856 h 336473"/>
              <a:gd name="connsiteX20" fmla="*/ 149822 w 336473"/>
              <a:gd name="connsiteY20" fmla="*/ 229407 h 336473"/>
              <a:gd name="connsiteX21" fmla="*/ 146222 w 336473"/>
              <a:gd name="connsiteY21" fmla="*/ 221327 h 336473"/>
              <a:gd name="connsiteX22" fmla="*/ 138113 w 336473"/>
              <a:gd name="connsiteY22" fmla="*/ 224437 h 336473"/>
              <a:gd name="connsiteX23" fmla="*/ 111131 w 336473"/>
              <a:gd name="connsiteY23" fmla="*/ 244807 h 336473"/>
              <a:gd name="connsiteX24" fmla="*/ 49327 w 336473"/>
              <a:gd name="connsiteY24" fmla="*/ 287230 h 336473"/>
              <a:gd name="connsiteX25" fmla="*/ 91749 w 336473"/>
              <a:gd name="connsiteY25" fmla="*/ 225426 h 336473"/>
              <a:gd name="connsiteX26" fmla="*/ 112088 w 336473"/>
              <a:gd name="connsiteY26" fmla="*/ 198412 h 336473"/>
              <a:gd name="connsiteX27" fmla="*/ 115195 w 336473"/>
              <a:gd name="connsiteY27" fmla="*/ 190342 h 336473"/>
              <a:gd name="connsiteX28" fmla="*/ 107150 w 336473"/>
              <a:gd name="connsiteY28" fmla="*/ 186765 h 336473"/>
              <a:gd name="connsiteX29" fmla="*/ 73700 w 336473"/>
              <a:gd name="connsiteY29" fmla="*/ 182003 h 336473"/>
              <a:gd name="connsiteX30" fmla="*/ 0 w 336473"/>
              <a:gd name="connsiteY30" fmla="*/ 168278 h 336473"/>
              <a:gd name="connsiteX31" fmla="*/ 73700 w 336473"/>
              <a:gd name="connsiteY31" fmla="*/ 154553 h 336473"/>
              <a:gd name="connsiteX32" fmla="*/ 107150 w 336473"/>
              <a:gd name="connsiteY32" fmla="*/ 149822 h 336473"/>
              <a:gd name="connsiteX33" fmla="*/ 115230 w 336473"/>
              <a:gd name="connsiteY33" fmla="*/ 146222 h 336473"/>
              <a:gd name="connsiteX34" fmla="*/ 112119 w 336473"/>
              <a:gd name="connsiteY34" fmla="*/ 138114 h 336473"/>
              <a:gd name="connsiteX35" fmla="*/ 91749 w 336473"/>
              <a:gd name="connsiteY35" fmla="*/ 111132 h 336473"/>
              <a:gd name="connsiteX36" fmla="*/ 49327 w 336473"/>
              <a:gd name="connsiteY36" fmla="*/ 49328 h 336473"/>
              <a:gd name="connsiteX37" fmla="*/ 111131 w 336473"/>
              <a:gd name="connsiteY37" fmla="*/ 91751 h 336473"/>
              <a:gd name="connsiteX38" fmla="*/ 138145 w 336473"/>
              <a:gd name="connsiteY38" fmla="*/ 112089 h 336473"/>
              <a:gd name="connsiteX39" fmla="*/ 146213 w 336473"/>
              <a:gd name="connsiteY39" fmla="*/ 115197 h 336473"/>
              <a:gd name="connsiteX40" fmla="*/ 149791 w 336473"/>
              <a:gd name="connsiteY40" fmla="*/ 107150 h 336473"/>
              <a:gd name="connsiteX41" fmla="*/ 154553 w 336473"/>
              <a:gd name="connsiteY41" fmla="*/ 73699 h 336473"/>
              <a:gd name="connsiteX42" fmla="*/ 168278 w 336473"/>
              <a:gd name="connsiteY42" fmla="*/ 0 h 3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36473" h="336473">
                <a:moveTo>
                  <a:pt x="168278" y="0"/>
                </a:moveTo>
                <a:cubicBezTo>
                  <a:pt x="173269" y="26951"/>
                  <a:pt x="178343" y="53903"/>
                  <a:pt x="183335" y="80854"/>
                </a:cubicBezTo>
                <a:lnTo>
                  <a:pt x="189760" y="115443"/>
                </a:lnTo>
                <a:lnTo>
                  <a:pt x="198410" y="112120"/>
                </a:lnTo>
                <a:cubicBezTo>
                  <a:pt x="207935" y="105601"/>
                  <a:pt x="216940" y="97616"/>
                  <a:pt x="225424" y="91751"/>
                </a:cubicBezTo>
                <a:cubicBezTo>
                  <a:pt x="246054" y="77610"/>
                  <a:pt x="266599" y="63468"/>
                  <a:pt x="287229" y="49328"/>
                </a:cubicBezTo>
                <a:cubicBezTo>
                  <a:pt x="271757" y="71953"/>
                  <a:pt x="256201" y="94496"/>
                  <a:pt x="240729" y="117121"/>
                </a:cubicBezTo>
                <a:lnTo>
                  <a:pt x="220490" y="146681"/>
                </a:lnTo>
                <a:lnTo>
                  <a:pt x="336473" y="168278"/>
                </a:lnTo>
                <a:cubicBezTo>
                  <a:pt x="311934" y="172853"/>
                  <a:pt x="287395" y="177428"/>
                  <a:pt x="262857" y="182003"/>
                </a:cubicBezTo>
                <a:cubicBezTo>
                  <a:pt x="252750" y="183875"/>
                  <a:pt x="240751" y="184603"/>
                  <a:pt x="229407" y="186734"/>
                </a:cubicBezTo>
                <a:lnTo>
                  <a:pt x="220902" y="190524"/>
                </a:lnTo>
                <a:lnTo>
                  <a:pt x="287229" y="287230"/>
                </a:lnTo>
                <a:cubicBezTo>
                  <a:pt x="266599" y="273088"/>
                  <a:pt x="246054" y="258948"/>
                  <a:pt x="225424" y="244807"/>
                </a:cubicBezTo>
                <a:cubicBezTo>
                  <a:pt x="216940" y="238984"/>
                  <a:pt x="207935" y="230998"/>
                  <a:pt x="198410" y="224469"/>
                </a:cubicBezTo>
                <a:lnTo>
                  <a:pt x="190342" y="221362"/>
                </a:lnTo>
                <a:lnTo>
                  <a:pt x="186765" y="229407"/>
                </a:lnTo>
                <a:cubicBezTo>
                  <a:pt x="184644" y="240751"/>
                  <a:pt x="183917" y="252750"/>
                  <a:pt x="182004" y="262856"/>
                </a:cubicBezTo>
                <a:cubicBezTo>
                  <a:pt x="177429" y="287395"/>
                  <a:pt x="172853" y="311934"/>
                  <a:pt x="168278" y="336473"/>
                </a:cubicBezTo>
                <a:cubicBezTo>
                  <a:pt x="163703" y="311934"/>
                  <a:pt x="159129" y="287395"/>
                  <a:pt x="154553" y="262856"/>
                </a:cubicBezTo>
                <a:cubicBezTo>
                  <a:pt x="152682" y="252750"/>
                  <a:pt x="151954" y="240751"/>
                  <a:pt x="149822" y="229407"/>
                </a:cubicBezTo>
                <a:lnTo>
                  <a:pt x="146222" y="221327"/>
                </a:lnTo>
                <a:lnTo>
                  <a:pt x="138113" y="224437"/>
                </a:lnTo>
                <a:cubicBezTo>
                  <a:pt x="128600" y="230957"/>
                  <a:pt x="119615" y="238943"/>
                  <a:pt x="111131" y="244807"/>
                </a:cubicBezTo>
                <a:cubicBezTo>
                  <a:pt x="90502" y="258948"/>
                  <a:pt x="69956" y="273088"/>
                  <a:pt x="49327" y="287230"/>
                </a:cubicBezTo>
                <a:cubicBezTo>
                  <a:pt x="63467" y="266601"/>
                  <a:pt x="77609" y="246054"/>
                  <a:pt x="91749" y="225426"/>
                </a:cubicBezTo>
                <a:cubicBezTo>
                  <a:pt x="97573" y="216941"/>
                  <a:pt x="105558" y="207937"/>
                  <a:pt x="112088" y="198412"/>
                </a:cubicBezTo>
                <a:lnTo>
                  <a:pt x="115195" y="190342"/>
                </a:lnTo>
                <a:lnTo>
                  <a:pt x="107150" y="186765"/>
                </a:lnTo>
                <a:cubicBezTo>
                  <a:pt x="95805" y="184644"/>
                  <a:pt x="83807" y="183916"/>
                  <a:pt x="73700" y="182003"/>
                </a:cubicBezTo>
                <a:cubicBezTo>
                  <a:pt x="49161" y="177428"/>
                  <a:pt x="24622" y="172853"/>
                  <a:pt x="0" y="168278"/>
                </a:cubicBezTo>
                <a:cubicBezTo>
                  <a:pt x="24539" y="163703"/>
                  <a:pt x="49078" y="159128"/>
                  <a:pt x="73700" y="154553"/>
                </a:cubicBezTo>
                <a:cubicBezTo>
                  <a:pt x="83807" y="152682"/>
                  <a:pt x="95805" y="151954"/>
                  <a:pt x="107150" y="149822"/>
                </a:cubicBezTo>
                <a:lnTo>
                  <a:pt x="115230" y="146222"/>
                </a:lnTo>
                <a:lnTo>
                  <a:pt x="112119" y="138114"/>
                </a:lnTo>
                <a:cubicBezTo>
                  <a:pt x="105600" y="128601"/>
                  <a:pt x="97615" y="119617"/>
                  <a:pt x="91749" y="111132"/>
                </a:cubicBezTo>
                <a:cubicBezTo>
                  <a:pt x="77609" y="90503"/>
                  <a:pt x="63467" y="69957"/>
                  <a:pt x="49327" y="49328"/>
                </a:cubicBezTo>
                <a:cubicBezTo>
                  <a:pt x="69956" y="63468"/>
                  <a:pt x="90502" y="77610"/>
                  <a:pt x="111131" y="91751"/>
                </a:cubicBezTo>
                <a:cubicBezTo>
                  <a:pt x="119615" y="97574"/>
                  <a:pt x="128620" y="105559"/>
                  <a:pt x="138145" y="112089"/>
                </a:cubicBezTo>
                <a:lnTo>
                  <a:pt x="146213" y="115197"/>
                </a:lnTo>
                <a:lnTo>
                  <a:pt x="149791" y="107150"/>
                </a:lnTo>
                <a:cubicBezTo>
                  <a:pt x="151912" y="95806"/>
                  <a:pt x="152640" y="83806"/>
                  <a:pt x="154553" y="73699"/>
                </a:cubicBezTo>
                <a:cubicBezTo>
                  <a:pt x="159129" y="49160"/>
                  <a:pt x="163703" y="24622"/>
                  <a:pt x="168278" y="0"/>
                </a:cubicBezTo>
                <a:close/>
              </a:path>
            </a:pathLst>
          </a:custGeom>
          <a:solidFill>
            <a:schemeClr val="bg2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31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: 形状 41"/>
          <p:cNvSpPr/>
          <p:nvPr userDrawn="1">
            <p:custDataLst>
              <p:tags r:id="rId32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3" name="直接连接符 42"/>
          <p:cNvCxnSpPr/>
          <p:nvPr userDrawn="1">
            <p:custDataLst>
              <p:tags r:id="rId33"/>
            </p:custDataLst>
          </p:nvPr>
        </p:nvCxnSpPr>
        <p:spPr>
          <a:xfrm>
            <a:off x="11174855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 userDrawn="1">
            <p:custDataLst>
              <p:tags r:id="rId34"/>
            </p:custDataLst>
          </p:nvPr>
        </p:nvCxnSpPr>
        <p:spPr>
          <a:xfrm>
            <a:off x="11174855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 userDrawn="1">
            <p:custDataLst>
              <p:tags r:id="rId35"/>
            </p:custDataLst>
          </p:nvPr>
        </p:nvCxnSpPr>
        <p:spPr>
          <a:xfrm>
            <a:off x="11174855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 userDrawn="1">
            <p:custDataLst>
              <p:tags r:id="rId36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37"/>
            </p:custDataLst>
          </p:nvPr>
        </p:nvSpPr>
        <p:spPr>
          <a:xfrm>
            <a:off x="6007510" y="1192498"/>
            <a:ext cx="5345690" cy="2542917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8"/>
            </p:custDataLst>
          </p:nvPr>
        </p:nvSpPr>
        <p:spPr>
          <a:xfrm>
            <a:off x="838200" y="6359504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9"/>
            </p:custDataLst>
          </p:nvPr>
        </p:nvSpPr>
        <p:spPr>
          <a:xfrm>
            <a:off x="4038600" y="6359504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0"/>
            </p:custDataLst>
          </p:nvPr>
        </p:nvSpPr>
        <p:spPr>
          <a:xfrm>
            <a:off x="8610600" y="6359504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41"/>
            </p:custDataLst>
          </p:nvPr>
        </p:nvSpPr>
        <p:spPr>
          <a:xfrm>
            <a:off x="8128000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8473802" y="4115555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998559" y="3477395"/>
            <a:ext cx="1856717" cy="185671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9801992" y="0"/>
            <a:ext cx="2390008" cy="6858003"/>
          </a:xfrm>
          <a:custGeom>
            <a:avLst/>
            <a:gdLst>
              <a:gd name="connsiteX0" fmla="*/ 2390007 w 2390008"/>
              <a:gd name="connsiteY0" fmla="*/ 6858003 h 6858003"/>
              <a:gd name="connsiteX1" fmla="*/ 0 w 2390008"/>
              <a:gd name="connsiteY1" fmla="*/ 6858003 h 6858003"/>
              <a:gd name="connsiteX2" fmla="*/ 0 w 2390008"/>
              <a:gd name="connsiteY2" fmla="*/ 0 h 6858003"/>
              <a:gd name="connsiteX3" fmla="*/ 561736 w 2390008"/>
              <a:gd name="connsiteY3" fmla="*/ 0 h 6858003"/>
              <a:gd name="connsiteX4" fmla="*/ 2390008 w 2390008"/>
              <a:gd name="connsiteY4" fmla="*/ 1828272 h 6858003"/>
              <a:gd name="connsiteX5" fmla="*/ 2390007 w 2390008"/>
              <a:gd name="connsiteY5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0008" h="6858003">
                <a:moveTo>
                  <a:pt x="239000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561736" y="0"/>
                </a:lnTo>
                <a:cubicBezTo>
                  <a:pt x="1571463" y="0"/>
                  <a:pt x="2390008" y="818545"/>
                  <a:pt x="2390008" y="1828272"/>
                </a:cubicBezTo>
                <a:cubicBezTo>
                  <a:pt x="2390008" y="3504849"/>
                  <a:pt x="2390007" y="5181426"/>
                  <a:pt x="2390007" y="685800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flipV="1">
            <a:off x="0" y="4127500"/>
            <a:ext cx="2949821" cy="2730500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1228" t="38157"/>
          <a:stretch>
            <a:fillRect/>
          </a:stretch>
        </p:blipFill>
        <p:spPr>
          <a:xfrm flipV="1">
            <a:off x="0" y="5095104"/>
            <a:ext cx="2814869" cy="1762896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>
            <a:off x="871699" y="4487232"/>
            <a:ext cx="764123" cy="392602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993247" y="4164255"/>
            <a:ext cx="521027" cy="267769"/>
          </a:xfrm>
          <a:custGeom>
            <a:avLst/>
            <a:gdLst>
              <a:gd name="connsiteX0" fmla="*/ 0 w 526548"/>
              <a:gd name="connsiteY0" fmla="*/ 14478 h 270606"/>
              <a:gd name="connsiteX1" fmla="*/ 0 w 526548"/>
              <a:gd name="connsiteY1" fmla="*/ 14478 h 270606"/>
              <a:gd name="connsiteX2" fmla="*/ 270415 w 526548"/>
              <a:gd name="connsiteY2" fmla="*/ 270510 h 270606"/>
              <a:gd name="connsiteX3" fmla="*/ 526447 w 526548"/>
              <a:gd name="connsiteY3" fmla="*/ 0 h 270606"/>
              <a:gd name="connsiteX4" fmla="*/ 526447 w 526548"/>
              <a:gd name="connsiteY4" fmla="*/ 0 h 270606"/>
              <a:gd name="connsiteX5" fmla="*/ 0 w 526548"/>
              <a:gd name="connsiteY5" fmla="*/ 14478 h 27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548" h="270606">
                <a:moveTo>
                  <a:pt x="0" y="14478"/>
                </a:moveTo>
                <a:lnTo>
                  <a:pt x="0" y="14478"/>
                </a:lnTo>
                <a:cubicBezTo>
                  <a:pt x="4001" y="159830"/>
                  <a:pt x="125063" y="274415"/>
                  <a:pt x="270415" y="270510"/>
                </a:cubicBezTo>
                <a:cubicBezTo>
                  <a:pt x="415766" y="266414"/>
                  <a:pt x="530447" y="145352"/>
                  <a:pt x="526447" y="0"/>
                </a:cubicBezTo>
                <a:lnTo>
                  <a:pt x="526447" y="0"/>
                </a:lnTo>
                <a:cubicBezTo>
                  <a:pt x="526447" y="0"/>
                  <a:pt x="0" y="14478"/>
                  <a:pt x="0" y="1447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11"/>
            </p:custDataLst>
          </p:nvPr>
        </p:nvSpPr>
        <p:spPr>
          <a:xfrm>
            <a:off x="1148891" y="3850861"/>
            <a:ext cx="174344" cy="174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 userDrawn="1">
            <p:custDataLst>
              <p:tags r:id="rId12"/>
            </p:custDataLst>
          </p:nvPr>
        </p:nvCxnSpPr>
        <p:spPr>
          <a:xfrm>
            <a:off x="8671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13"/>
            </p:custDataLst>
          </p:nvPr>
        </p:nvCxnSpPr>
        <p:spPr>
          <a:xfrm>
            <a:off x="8671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14"/>
            </p:custDataLst>
          </p:nvPr>
        </p:nvCxnSpPr>
        <p:spPr>
          <a:xfrm>
            <a:off x="8671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 userDrawn="1">
            <p:custDataLst>
              <p:tags r:id="rId15"/>
            </p:custDataLst>
          </p:nvPr>
        </p:nvSpPr>
        <p:spPr>
          <a:xfrm rot="10800000">
            <a:off x="11263410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6"/>
            </p:custDataLst>
          </p:nvPr>
        </p:nvSpPr>
        <p:spPr>
          <a:xfrm rot="10800000">
            <a:off x="11086604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7"/>
            </p:custDataLst>
          </p:nvPr>
        </p:nvSpPr>
        <p:spPr>
          <a:xfrm rot="10800000">
            <a:off x="10911177" y="6331233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18"/>
            </p:custDataLst>
          </p:nvPr>
        </p:nvSpPr>
        <p:spPr>
          <a:xfrm rot="10800000">
            <a:off x="10734371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9"/>
            </p:custDataLst>
          </p:nvPr>
        </p:nvSpPr>
        <p:spPr>
          <a:xfrm rot="10800000">
            <a:off x="10557565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3"/>
            </p:custDataLst>
          </p:nvPr>
        </p:nvSpPr>
        <p:spPr>
          <a:xfrm>
            <a:off x="829042" y="1206720"/>
            <a:ext cx="2880000" cy="1081088"/>
          </a:xfrm>
        </p:spPr>
        <p:txBody>
          <a:bodyPr wrap="square"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998559" y="3477395"/>
            <a:ext cx="1856717" cy="185671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9801992" y="0"/>
            <a:ext cx="2390008" cy="6858003"/>
          </a:xfrm>
          <a:custGeom>
            <a:avLst/>
            <a:gdLst>
              <a:gd name="connsiteX0" fmla="*/ 2390007 w 2390008"/>
              <a:gd name="connsiteY0" fmla="*/ 6858003 h 6858003"/>
              <a:gd name="connsiteX1" fmla="*/ 0 w 2390008"/>
              <a:gd name="connsiteY1" fmla="*/ 6858003 h 6858003"/>
              <a:gd name="connsiteX2" fmla="*/ 0 w 2390008"/>
              <a:gd name="connsiteY2" fmla="*/ 0 h 6858003"/>
              <a:gd name="connsiteX3" fmla="*/ 561736 w 2390008"/>
              <a:gd name="connsiteY3" fmla="*/ 0 h 6858003"/>
              <a:gd name="connsiteX4" fmla="*/ 2390008 w 2390008"/>
              <a:gd name="connsiteY4" fmla="*/ 1828272 h 6858003"/>
              <a:gd name="connsiteX5" fmla="*/ 2390007 w 2390008"/>
              <a:gd name="connsiteY5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0008" h="6858003">
                <a:moveTo>
                  <a:pt x="239000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561736" y="0"/>
                </a:lnTo>
                <a:cubicBezTo>
                  <a:pt x="1571463" y="0"/>
                  <a:pt x="2390008" y="818545"/>
                  <a:pt x="2390008" y="1828272"/>
                </a:cubicBezTo>
                <a:cubicBezTo>
                  <a:pt x="2390008" y="3504849"/>
                  <a:pt x="2390007" y="5181426"/>
                  <a:pt x="2390007" y="685800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flipV="1">
            <a:off x="0" y="4127500"/>
            <a:ext cx="2949821" cy="2730500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1228" t="38157"/>
          <a:stretch>
            <a:fillRect/>
          </a:stretch>
        </p:blipFill>
        <p:spPr>
          <a:xfrm flipV="1">
            <a:off x="0" y="5095104"/>
            <a:ext cx="2814869" cy="1762896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>
            <a:off x="871699" y="4487232"/>
            <a:ext cx="764123" cy="392602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993247" y="4164255"/>
            <a:ext cx="521027" cy="267769"/>
          </a:xfrm>
          <a:custGeom>
            <a:avLst/>
            <a:gdLst>
              <a:gd name="connsiteX0" fmla="*/ 0 w 526548"/>
              <a:gd name="connsiteY0" fmla="*/ 14478 h 270606"/>
              <a:gd name="connsiteX1" fmla="*/ 0 w 526548"/>
              <a:gd name="connsiteY1" fmla="*/ 14478 h 270606"/>
              <a:gd name="connsiteX2" fmla="*/ 270415 w 526548"/>
              <a:gd name="connsiteY2" fmla="*/ 270510 h 270606"/>
              <a:gd name="connsiteX3" fmla="*/ 526447 w 526548"/>
              <a:gd name="connsiteY3" fmla="*/ 0 h 270606"/>
              <a:gd name="connsiteX4" fmla="*/ 526447 w 526548"/>
              <a:gd name="connsiteY4" fmla="*/ 0 h 270606"/>
              <a:gd name="connsiteX5" fmla="*/ 0 w 526548"/>
              <a:gd name="connsiteY5" fmla="*/ 14478 h 27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548" h="270606">
                <a:moveTo>
                  <a:pt x="0" y="14478"/>
                </a:moveTo>
                <a:lnTo>
                  <a:pt x="0" y="14478"/>
                </a:lnTo>
                <a:cubicBezTo>
                  <a:pt x="4001" y="159830"/>
                  <a:pt x="125063" y="274415"/>
                  <a:pt x="270415" y="270510"/>
                </a:cubicBezTo>
                <a:cubicBezTo>
                  <a:pt x="415766" y="266414"/>
                  <a:pt x="530447" y="145352"/>
                  <a:pt x="526447" y="0"/>
                </a:cubicBezTo>
                <a:lnTo>
                  <a:pt x="526447" y="0"/>
                </a:lnTo>
                <a:cubicBezTo>
                  <a:pt x="526447" y="0"/>
                  <a:pt x="0" y="14478"/>
                  <a:pt x="0" y="1447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11"/>
            </p:custDataLst>
          </p:nvPr>
        </p:nvSpPr>
        <p:spPr>
          <a:xfrm>
            <a:off x="1148891" y="3850861"/>
            <a:ext cx="174344" cy="174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 userDrawn="1">
            <p:custDataLst>
              <p:tags r:id="rId12"/>
            </p:custDataLst>
          </p:nvPr>
        </p:nvCxnSpPr>
        <p:spPr>
          <a:xfrm>
            <a:off x="8671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13"/>
            </p:custDataLst>
          </p:nvPr>
        </p:nvCxnSpPr>
        <p:spPr>
          <a:xfrm>
            <a:off x="8671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14"/>
            </p:custDataLst>
          </p:nvPr>
        </p:nvCxnSpPr>
        <p:spPr>
          <a:xfrm>
            <a:off x="8671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 userDrawn="1">
            <p:custDataLst>
              <p:tags r:id="rId15"/>
            </p:custDataLst>
          </p:nvPr>
        </p:nvSpPr>
        <p:spPr>
          <a:xfrm rot="10800000">
            <a:off x="11263410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6"/>
            </p:custDataLst>
          </p:nvPr>
        </p:nvSpPr>
        <p:spPr>
          <a:xfrm rot="10800000">
            <a:off x="11086604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7"/>
            </p:custDataLst>
          </p:nvPr>
        </p:nvSpPr>
        <p:spPr>
          <a:xfrm rot="10800000">
            <a:off x="10911177" y="6331233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18"/>
            </p:custDataLst>
          </p:nvPr>
        </p:nvSpPr>
        <p:spPr>
          <a:xfrm rot="10800000">
            <a:off x="10734371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9"/>
            </p:custDataLst>
          </p:nvPr>
        </p:nvSpPr>
        <p:spPr>
          <a:xfrm rot="10800000">
            <a:off x="10557565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3"/>
            </p:custDataLst>
          </p:nvPr>
        </p:nvSpPr>
        <p:spPr>
          <a:xfrm>
            <a:off x="829042" y="1206720"/>
            <a:ext cx="2880000" cy="1081088"/>
          </a:xfrm>
        </p:spPr>
        <p:txBody>
          <a:bodyPr wrap="square"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998559" y="3477395"/>
            <a:ext cx="1856717" cy="185671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9801992" y="0"/>
            <a:ext cx="2390008" cy="6858003"/>
          </a:xfrm>
          <a:custGeom>
            <a:avLst/>
            <a:gdLst>
              <a:gd name="connsiteX0" fmla="*/ 2390007 w 2390008"/>
              <a:gd name="connsiteY0" fmla="*/ 6858003 h 6858003"/>
              <a:gd name="connsiteX1" fmla="*/ 0 w 2390008"/>
              <a:gd name="connsiteY1" fmla="*/ 6858003 h 6858003"/>
              <a:gd name="connsiteX2" fmla="*/ 0 w 2390008"/>
              <a:gd name="connsiteY2" fmla="*/ 0 h 6858003"/>
              <a:gd name="connsiteX3" fmla="*/ 561736 w 2390008"/>
              <a:gd name="connsiteY3" fmla="*/ 0 h 6858003"/>
              <a:gd name="connsiteX4" fmla="*/ 2390008 w 2390008"/>
              <a:gd name="connsiteY4" fmla="*/ 1828272 h 6858003"/>
              <a:gd name="connsiteX5" fmla="*/ 2390007 w 2390008"/>
              <a:gd name="connsiteY5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0008" h="6858003">
                <a:moveTo>
                  <a:pt x="239000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561736" y="0"/>
                </a:lnTo>
                <a:cubicBezTo>
                  <a:pt x="1571463" y="0"/>
                  <a:pt x="2390008" y="818545"/>
                  <a:pt x="2390008" y="1828272"/>
                </a:cubicBezTo>
                <a:cubicBezTo>
                  <a:pt x="2390008" y="3504849"/>
                  <a:pt x="2390007" y="5181426"/>
                  <a:pt x="2390007" y="685800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flipV="1">
            <a:off x="0" y="4127500"/>
            <a:ext cx="2949821" cy="2730500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1228" t="38157"/>
          <a:stretch>
            <a:fillRect/>
          </a:stretch>
        </p:blipFill>
        <p:spPr>
          <a:xfrm flipV="1">
            <a:off x="0" y="5095104"/>
            <a:ext cx="2814869" cy="1762896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>
            <a:off x="871699" y="4487232"/>
            <a:ext cx="764123" cy="392602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993247" y="4164255"/>
            <a:ext cx="521027" cy="267769"/>
          </a:xfrm>
          <a:custGeom>
            <a:avLst/>
            <a:gdLst>
              <a:gd name="connsiteX0" fmla="*/ 0 w 526548"/>
              <a:gd name="connsiteY0" fmla="*/ 14478 h 270606"/>
              <a:gd name="connsiteX1" fmla="*/ 0 w 526548"/>
              <a:gd name="connsiteY1" fmla="*/ 14478 h 270606"/>
              <a:gd name="connsiteX2" fmla="*/ 270415 w 526548"/>
              <a:gd name="connsiteY2" fmla="*/ 270510 h 270606"/>
              <a:gd name="connsiteX3" fmla="*/ 526447 w 526548"/>
              <a:gd name="connsiteY3" fmla="*/ 0 h 270606"/>
              <a:gd name="connsiteX4" fmla="*/ 526447 w 526548"/>
              <a:gd name="connsiteY4" fmla="*/ 0 h 270606"/>
              <a:gd name="connsiteX5" fmla="*/ 0 w 526548"/>
              <a:gd name="connsiteY5" fmla="*/ 14478 h 27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548" h="270606">
                <a:moveTo>
                  <a:pt x="0" y="14478"/>
                </a:moveTo>
                <a:lnTo>
                  <a:pt x="0" y="14478"/>
                </a:lnTo>
                <a:cubicBezTo>
                  <a:pt x="4001" y="159830"/>
                  <a:pt x="125063" y="274415"/>
                  <a:pt x="270415" y="270510"/>
                </a:cubicBezTo>
                <a:cubicBezTo>
                  <a:pt x="415766" y="266414"/>
                  <a:pt x="530447" y="145352"/>
                  <a:pt x="526447" y="0"/>
                </a:cubicBezTo>
                <a:lnTo>
                  <a:pt x="526447" y="0"/>
                </a:lnTo>
                <a:cubicBezTo>
                  <a:pt x="526447" y="0"/>
                  <a:pt x="0" y="14478"/>
                  <a:pt x="0" y="1447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11"/>
            </p:custDataLst>
          </p:nvPr>
        </p:nvSpPr>
        <p:spPr>
          <a:xfrm>
            <a:off x="1148891" y="3850861"/>
            <a:ext cx="174344" cy="174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 userDrawn="1">
            <p:custDataLst>
              <p:tags r:id="rId12"/>
            </p:custDataLst>
          </p:nvPr>
        </p:nvCxnSpPr>
        <p:spPr>
          <a:xfrm>
            <a:off x="8671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13"/>
            </p:custDataLst>
          </p:nvPr>
        </p:nvCxnSpPr>
        <p:spPr>
          <a:xfrm>
            <a:off x="8671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14"/>
            </p:custDataLst>
          </p:nvPr>
        </p:nvCxnSpPr>
        <p:spPr>
          <a:xfrm>
            <a:off x="8671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 userDrawn="1">
            <p:custDataLst>
              <p:tags r:id="rId15"/>
            </p:custDataLst>
          </p:nvPr>
        </p:nvSpPr>
        <p:spPr>
          <a:xfrm rot="10800000">
            <a:off x="11263410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6"/>
            </p:custDataLst>
          </p:nvPr>
        </p:nvSpPr>
        <p:spPr>
          <a:xfrm rot="10800000">
            <a:off x="11086604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7"/>
            </p:custDataLst>
          </p:nvPr>
        </p:nvSpPr>
        <p:spPr>
          <a:xfrm rot="10800000">
            <a:off x="10911177" y="6331233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18"/>
            </p:custDataLst>
          </p:nvPr>
        </p:nvSpPr>
        <p:spPr>
          <a:xfrm rot="10800000">
            <a:off x="10734371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9"/>
            </p:custDataLst>
          </p:nvPr>
        </p:nvSpPr>
        <p:spPr>
          <a:xfrm rot="10800000">
            <a:off x="10557565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3"/>
            </p:custDataLst>
          </p:nvPr>
        </p:nvSpPr>
        <p:spPr>
          <a:xfrm>
            <a:off x="829042" y="1206720"/>
            <a:ext cx="2880000" cy="1081088"/>
          </a:xfrm>
        </p:spPr>
        <p:txBody>
          <a:bodyPr wrap="square"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998559" y="3477395"/>
            <a:ext cx="1856717" cy="185671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9801992" y="0"/>
            <a:ext cx="2390008" cy="6858003"/>
          </a:xfrm>
          <a:custGeom>
            <a:avLst/>
            <a:gdLst>
              <a:gd name="connsiteX0" fmla="*/ 2390007 w 2390008"/>
              <a:gd name="connsiteY0" fmla="*/ 6858003 h 6858003"/>
              <a:gd name="connsiteX1" fmla="*/ 0 w 2390008"/>
              <a:gd name="connsiteY1" fmla="*/ 6858003 h 6858003"/>
              <a:gd name="connsiteX2" fmla="*/ 0 w 2390008"/>
              <a:gd name="connsiteY2" fmla="*/ 0 h 6858003"/>
              <a:gd name="connsiteX3" fmla="*/ 561736 w 2390008"/>
              <a:gd name="connsiteY3" fmla="*/ 0 h 6858003"/>
              <a:gd name="connsiteX4" fmla="*/ 2390008 w 2390008"/>
              <a:gd name="connsiteY4" fmla="*/ 1828272 h 6858003"/>
              <a:gd name="connsiteX5" fmla="*/ 2390007 w 2390008"/>
              <a:gd name="connsiteY5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0008" h="6858003">
                <a:moveTo>
                  <a:pt x="239000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561736" y="0"/>
                </a:lnTo>
                <a:cubicBezTo>
                  <a:pt x="1571463" y="0"/>
                  <a:pt x="2390008" y="818545"/>
                  <a:pt x="2390008" y="1828272"/>
                </a:cubicBezTo>
                <a:cubicBezTo>
                  <a:pt x="2390008" y="3504849"/>
                  <a:pt x="2390007" y="5181426"/>
                  <a:pt x="2390007" y="685800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flipV="1">
            <a:off x="0" y="4127500"/>
            <a:ext cx="2949821" cy="2730500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1228" t="38157"/>
          <a:stretch>
            <a:fillRect/>
          </a:stretch>
        </p:blipFill>
        <p:spPr>
          <a:xfrm flipV="1">
            <a:off x="0" y="5095104"/>
            <a:ext cx="2814869" cy="1762896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>
            <a:off x="871699" y="4487232"/>
            <a:ext cx="764123" cy="392602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993247" y="4164255"/>
            <a:ext cx="521027" cy="267769"/>
          </a:xfrm>
          <a:custGeom>
            <a:avLst/>
            <a:gdLst>
              <a:gd name="connsiteX0" fmla="*/ 0 w 526548"/>
              <a:gd name="connsiteY0" fmla="*/ 14478 h 270606"/>
              <a:gd name="connsiteX1" fmla="*/ 0 w 526548"/>
              <a:gd name="connsiteY1" fmla="*/ 14478 h 270606"/>
              <a:gd name="connsiteX2" fmla="*/ 270415 w 526548"/>
              <a:gd name="connsiteY2" fmla="*/ 270510 h 270606"/>
              <a:gd name="connsiteX3" fmla="*/ 526447 w 526548"/>
              <a:gd name="connsiteY3" fmla="*/ 0 h 270606"/>
              <a:gd name="connsiteX4" fmla="*/ 526447 w 526548"/>
              <a:gd name="connsiteY4" fmla="*/ 0 h 270606"/>
              <a:gd name="connsiteX5" fmla="*/ 0 w 526548"/>
              <a:gd name="connsiteY5" fmla="*/ 14478 h 27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548" h="270606">
                <a:moveTo>
                  <a:pt x="0" y="14478"/>
                </a:moveTo>
                <a:lnTo>
                  <a:pt x="0" y="14478"/>
                </a:lnTo>
                <a:cubicBezTo>
                  <a:pt x="4001" y="159830"/>
                  <a:pt x="125063" y="274415"/>
                  <a:pt x="270415" y="270510"/>
                </a:cubicBezTo>
                <a:cubicBezTo>
                  <a:pt x="415766" y="266414"/>
                  <a:pt x="530447" y="145352"/>
                  <a:pt x="526447" y="0"/>
                </a:cubicBezTo>
                <a:lnTo>
                  <a:pt x="526447" y="0"/>
                </a:lnTo>
                <a:cubicBezTo>
                  <a:pt x="526447" y="0"/>
                  <a:pt x="0" y="14478"/>
                  <a:pt x="0" y="1447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11"/>
            </p:custDataLst>
          </p:nvPr>
        </p:nvSpPr>
        <p:spPr>
          <a:xfrm>
            <a:off x="1148891" y="3850861"/>
            <a:ext cx="174344" cy="174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 userDrawn="1">
            <p:custDataLst>
              <p:tags r:id="rId12"/>
            </p:custDataLst>
          </p:nvPr>
        </p:nvCxnSpPr>
        <p:spPr>
          <a:xfrm>
            <a:off x="8671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13"/>
            </p:custDataLst>
          </p:nvPr>
        </p:nvCxnSpPr>
        <p:spPr>
          <a:xfrm>
            <a:off x="8671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14"/>
            </p:custDataLst>
          </p:nvPr>
        </p:nvCxnSpPr>
        <p:spPr>
          <a:xfrm>
            <a:off x="8671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 userDrawn="1">
            <p:custDataLst>
              <p:tags r:id="rId15"/>
            </p:custDataLst>
          </p:nvPr>
        </p:nvSpPr>
        <p:spPr>
          <a:xfrm rot="10800000">
            <a:off x="11263410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6"/>
            </p:custDataLst>
          </p:nvPr>
        </p:nvSpPr>
        <p:spPr>
          <a:xfrm rot="10800000">
            <a:off x="11086604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7"/>
            </p:custDataLst>
          </p:nvPr>
        </p:nvSpPr>
        <p:spPr>
          <a:xfrm rot="10800000">
            <a:off x="10911177" y="6331233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18"/>
            </p:custDataLst>
          </p:nvPr>
        </p:nvSpPr>
        <p:spPr>
          <a:xfrm rot="10800000">
            <a:off x="10734371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9"/>
            </p:custDataLst>
          </p:nvPr>
        </p:nvSpPr>
        <p:spPr>
          <a:xfrm rot="10800000">
            <a:off x="10557565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3"/>
            </p:custDataLst>
          </p:nvPr>
        </p:nvSpPr>
        <p:spPr>
          <a:xfrm>
            <a:off x="829042" y="1206720"/>
            <a:ext cx="2880000" cy="1081088"/>
          </a:xfrm>
        </p:spPr>
        <p:txBody>
          <a:bodyPr wrap="square"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1998559" y="3477395"/>
            <a:ext cx="1856717" cy="185671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9801992" y="0"/>
            <a:ext cx="2390008" cy="6858003"/>
          </a:xfrm>
          <a:custGeom>
            <a:avLst/>
            <a:gdLst>
              <a:gd name="connsiteX0" fmla="*/ 2390007 w 2390008"/>
              <a:gd name="connsiteY0" fmla="*/ 6858003 h 6858003"/>
              <a:gd name="connsiteX1" fmla="*/ 0 w 2390008"/>
              <a:gd name="connsiteY1" fmla="*/ 6858003 h 6858003"/>
              <a:gd name="connsiteX2" fmla="*/ 0 w 2390008"/>
              <a:gd name="connsiteY2" fmla="*/ 0 h 6858003"/>
              <a:gd name="connsiteX3" fmla="*/ 561736 w 2390008"/>
              <a:gd name="connsiteY3" fmla="*/ 0 h 6858003"/>
              <a:gd name="connsiteX4" fmla="*/ 2390008 w 2390008"/>
              <a:gd name="connsiteY4" fmla="*/ 1828272 h 6858003"/>
              <a:gd name="connsiteX5" fmla="*/ 2390007 w 2390008"/>
              <a:gd name="connsiteY5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0008" h="6858003">
                <a:moveTo>
                  <a:pt x="239000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561736" y="0"/>
                </a:lnTo>
                <a:cubicBezTo>
                  <a:pt x="1571463" y="0"/>
                  <a:pt x="2390008" y="818545"/>
                  <a:pt x="2390008" y="1828272"/>
                </a:cubicBezTo>
                <a:cubicBezTo>
                  <a:pt x="2390008" y="3504849"/>
                  <a:pt x="2390007" y="5181426"/>
                  <a:pt x="2390007" y="6858003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flipV="1">
            <a:off x="0" y="4127500"/>
            <a:ext cx="2949821" cy="2730500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1228" t="38157"/>
          <a:stretch>
            <a:fillRect/>
          </a:stretch>
        </p:blipFill>
        <p:spPr>
          <a:xfrm flipV="1">
            <a:off x="0" y="5095104"/>
            <a:ext cx="2814869" cy="1762896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9"/>
            </p:custDataLst>
          </p:nvPr>
        </p:nvSpPr>
        <p:spPr>
          <a:xfrm>
            <a:off x="871699" y="4487232"/>
            <a:ext cx="764123" cy="392602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993247" y="4164255"/>
            <a:ext cx="521027" cy="267769"/>
          </a:xfrm>
          <a:custGeom>
            <a:avLst/>
            <a:gdLst>
              <a:gd name="connsiteX0" fmla="*/ 0 w 526548"/>
              <a:gd name="connsiteY0" fmla="*/ 14478 h 270606"/>
              <a:gd name="connsiteX1" fmla="*/ 0 w 526548"/>
              <a:gd name="connsiteY1" fmla="*/ 14478 h 270606"/>
              <a:gd name="connsiteX2" fmla="*/ 270415 w 526548"/>
              <a:gd name="connsiteY2" fmla="*/ 270510 h 270606"/>
              <a:gd name="connsiteX3" fmla="*/ 526447 w 526548"/>
              <a:gd name="connsiteY3" fmla="*/ 0 h 270606"/>
              <a:gd name="connsiteX4" fmla="*/ 526447 w 526548"/>
              <a:gd name="connsiteY4" fmla="*/ 0 h 270606"/>
              <a:gd name="connsiteX5" fmla="*/ 0 w 526548"/>
              <a:gd name="connsiteY5" fmla="*/ 14478 h 27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548" h="270606">
                <a:moveTo>
                  <a:pt x="0" y="14478"/>
                </a:moveTo>
                <a:lnTo>
                  <a:pt x="0" y="14478"/>
                </a:lnTo>
                <a:cubicBezTo>
                  <a:pt x="4001" y="159830"/>
                  <a:pt x="125063" y="274415"/>
                  <a:pt x="270415" y="270510"/>
                </a:cubicBezTo>
                <a:cubicBezTo>
                  <a:pt x="415766" y="266414"/>
                  <a:pt x="530447" y="145352"/>
                  <a:pt x="526447" y="0"/>
                </a:cubicBezTo>
                <a:lnTo>
                  <a:pt x="526447" y="0"/>
                </a:lnTo>
                <a:cubicBezTo>
                  <a:pt x="526447" y="0"/>
                  <a:pt x="0" y="14478"/>
                  <a:pt x="0" y="1447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11"/>
            </p:custDataLst>
          </p:nvPr>
        </p:nvSpPr>
        <p:spPr>
          <a:xfrm>
            <a:off x="1148891" y="3850861"/>
            <a:ext cx="174344" cy="1743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 userDrawn="1">
            <p:custDataLst>
              <p:tags r:id="rId12"/>
            </p:custDataLst>
          </p:nvPr>
        </p:nvCxnSpPr>
        <p:spPr>
          <a:xfrm>
            <a:off x="867142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13"/>
            </p:custDataLst>
          </p:nvPr>
        </p:nvCxnSpPr>
        <p:spPr>
          <a:xfrm>
            <a:off x="867142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14"/>
            </p:custDataLst>
          </p:nvPr>
        </p:nvCxnSpPr>
        <p:spPr>
          <a:xfrm>
            <a:off x="867142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 userDrawn="1">
            <p:custDataLst>
              <p:tags r:id="rId15"/>
            </p:custDataLst>
          </p:nvPr>
        </p:nvSpPr>
        <p:spPr>
          <a:xfrm rot="10800000">
            <a:off x="11263410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6"/>
            </p:custDataLst>
          </p:nvPr>
        </p:nvSpPr>
        <p:spPr>
          <a:xfrm rot="10800000">
            <a:off x="11086604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7"/>
            </p:custDataLst>
          </p:nvPr>
        </p:nvSpPr>
        <p:spPr>
          <a:xfrm rot="10800000">
            <a:off x="10911177" y="6331233"/>
            <a:ext cx="88803" cy="88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>
            <p:custDataLst>
              <p:tags r:id="rId18"/>
            </p:custDataLst>
          </p:nvPr>
        </p:nvSpPr>
        <p:spPr>
          <a:xfrm rot="10800000">
            <a:off x="10734371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9"/>
            </p:custDataLst>
          </p:nvPr>
        </p:nvSpPr>
        <p:spPr>
          <a:xfrm rot="10800000">
            <a:off x="10557565" y="6331233"/>
            <a:ext cx="88803" cy="88803"/>
          </a:xfrm>
          <a:prstGeom prst="ellipse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3"/>
            </p:custDataLst>
          </p:nvPr>
        </p:nvSpPr>
        <p:spPr>
          <a:xfrm>
            <a:off x="829042" y="1206720"/>
            <a:ext cx="2880000" cy="1081088"/>
          </a:xfrm>
        </p:spPr>
        <p:txBody>
          <a:bodyPr wrap="square"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9"/>
          <p:cNvSpPr/>
          <p:nvPr userDrawn="1">
            <p:custDataLst>
              <p:tags r:id="rId3"/>
            </p:custDataLst>
          </p:nvPr>
        </p:nvSpPr>
        <p:spPr>
          <a:xfrm flipH="1">
            <a:off x="0" y="3024728"/>
            <a:ext cx="3168000" cy="3833271"/>
          </a:xfrm>
          <a:custGeom>
            <a:avLst/>
            <a:gdLst>
              <a:gd name="connsiteX0" fmla="*/ 1866142 w 3386606"/>
              <a:gd name="connsiteY0" fmla="*/ 5 h 4097784"/>
              <a:gd name="connsiteX1" fmla="*/ 57322 w 3386606"/>
              <a:gd name="connsiteY1" fmla="*/ 1671528 h 4097784"/>
              <a:gd name="connsiteX2" fmla="*/ 2920529 w 3386606"/>
              <a:gd name="connsiteY2" fmla="*/ 4016953 h 4097784"/>
              <a:gd name="connsiteX3" fmla="*/ 3351836 w 3386606"/>
              <a:gd name="connsiteY3" fmla="*/ 3868472 h 4097784"/>
              <a:gd name="connsiteX4" fmla="*/ 3386606 w 3386606"/>
              <a:gd name="connsiteY4" fmla="*/ 3850752 h 4097784"/>
              <a:gd name="connsiteX5" fmla="*/ 3386606 w 3386606"/>
              <a:gd name="connsiteY5" fmla="*/ 509758 h 4097784"/>
              <a:gd name="connsiteX6" fmla="*/ 3264732 w 3386606"/>
              <a:gd name="connsiteY6" fmla="*/ 434902 h 4097784"/>
              <a:gd name="connsiteX7" fmla="*/ 2957088 w 3386606"/>
              <a:gd name="connsiteY7" fmla="*/ 274812 h 4097784"/>
              <a:gd name="connsiteX8" fmla="*/ 1866142 w 3386606"/>
              <a:gd name="connsiteY8" fmla="*/ 5 h 409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606" h="4097784">
                <a:moveTo>
                  <a:pt x="1866142" y="5"/>
                </a:moveTo>
                <a:cubicBezTo>
                  <a:pt x="916851" y="2039"/>
                  <a:pt x="244113" y="788887"/>
                  <a:pt x="57322" y="1671528"/>
                </a:cubicBezTo>
                <a:cubicBezTo>
                  <a:pt x="-331087" y="3506876"/>
                  <a:pt x="1323939" y="4379924"/>
                  <a:pt x="2920529" y="4016953"/>
                </a:cubicBezTo>
                <a:cubicBezTo>
                  <a:pt x="3068186" y="3983388"/>
                  <a:pt x="3213221" y="3933191"/>
                  <a:pt x="3351836" y="3868472"/>
                </a:cubicBezTo>
                <a:lnTo>
                  <a:pt x="3386606" y="3850752"/>
                </a:lnTo>
                <a:lnTo>
                  <a:pt x="3386606" y="509758"/>
                </a:lnTo>
                <a:lnTo>
                  <a:pt x="3264732" y="434902"/>
                </a:lnTo>
                <a:cubicBezTo>
                  <a:pt x="3164634" y="376811"/>
                  <a:pt x="3061676" y="323563"/>
                  <a:pt x="2957088" y="274812"/>
                </a:cubicBezTo>
                <a:cubicBezTo>
                  <a:pt x="2614468" y="115059"/>
                  <a:pt x="2244230" y="-795"/>
                  <a:pt x="1866142" y="5"/>
                </a:cubicBezTo>
                <a:close/>
              </a:path>
            </a:pathLst>
          </a:custGeom>
          <a:solidFill>
            <a:schemeClr val="accent5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0"/>
          <p:cNvSpPr/>
          <p:nvPr userDrawn="1">
            <p:custDataLst>
              <p:tags r:id="rId4"/>
            </p:custDataLst>
          </p:nvPr>
        </p:nvSpPr>
        <p:spPr>
          <a:xfrm flipH="1">
            <a:off x="0" y="449597"/>
            <a:ext cx="2547906" cy="4513891"/>
          </a:xfrm>
          <a:custGeom>
            <a:avLst/>
            <a:gdLst>
              <a:gd name="connsiteX0" fmla="*/ 1983309 w 2467339"/>
              <a:gd name="connsiteY0" fmla="*/ 882 h 3715066"/>
              <a:gd name="connsiteX1" fmla="*/ 1039711 w 2467339"/>
              <a:gd name="connsiteY1" fmla="*/ 292667 h 3715066"/>
              <a:gd name="connsiteX2" fmla="*/ 1039613 w 2467339"/>
              <a:gd name="connsiteY2" fmla="*/ 292667 h 3715066"/>
              <a:gd name="connsiteX3" fmla="*/ 294563 w 2467339"/>
              <a:gd name="connsiteY3" fmla="*/ 1152543 h 3715066"/>
              <a:gd name="connsiteX4" fmla="*/ 3329 w 2467339"/>
              <a:gd name="connsiteY4" fmla="*/ 2038601 h 3715066"/>
              <a:gd name="connsiteX5" fmla="*/ 1279562 w 2467339"/>
              <a:gd name="connsiteY5" fmla="*/ 3632545 h 3715066"/>
              <a:gd name="connsiteX6" fmla="*/ 2268673 w 2467339"/>
              <a:gd name="connsiteY6" fmla="*/ 3653683 h 3715066"/>
              <a:gd name="connsiteX7" fmla="*/ 2467339 w 2467339"/>
              <a:gd name="connsiteY7" fmla="*/ 3577537 h 3715066"/>
              <a:gd name="connsiteX8" fmla="*/ 2467339 w 2467339"/>
              <a:gd name="connsiteY8" fmla="*/ 117057 h 3715066"/>
              <a:gd name="connsiteX9" fmla="*/ 2365859 w 2467339"/>
              <a:gd name="connsiteY9" fmla="*/ 74821 h 3715066"/>
              <a:gd name="connsiteX10" fmla="*/ 2125711 w 2467339"/>
              <a:gd name="connsiteY10" fmla="*/ 13984 h 3715066"/>
              <a:gd name="connsiteX11" fmla="*/ 1983309 w 2467339"/>
              <a:gd name="connsiteY11" fmla="*/ 882 h 37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7339" h="3715066">
                <a:moveTo>
                  <a:pt x="1983309" y="882"/>
                </a:moveTo>
                <a:cubicBezTo>
                  <a:pt x="1650370" y="-11274"/>
                  <a:pt x="1315648" y="103046"/>
                  <a:pt x="1039711" y="292667"/>
                </a:cubicBezTo>
                <a:lnTo>
                  <a:pt x="1039613" y="292667"/>
                </a:lnTo>
                <a:cubicBezTo>
                  <a:pt x="724159" y="509278"/>
                  <a:pt x="480384" y="817968"/>
                  <a:pt x="294563" y="1152543"/>
                </a:cubicBezTo>
                <a:cubicBezTo>
                  <a:pt x="142376" y="1426519"/>
                  <a:pt x="24804" y="1725892"/>
                  <a:pt x="3329" y="2038601"/>
                </a:cubicBezTo>
                <a:cubicBezTo>
                  <a:pt x="-50701" y="2823757"/>
                  <a:pt x="560596" y="3426328"/>
                  <a:pt x="1279562" y="3632545"/>
                </a:cubicBezTo>
                <a:cubicBezTo>
                  <a:pt x="1653338" y="3739772"/>
                  <a:pt x="1984862" y="3737847"/>
                  <a:pt x="2268673" y="3653683"/>
                </a:cubicBezTo>
                <a:lnTo>
                  <a:pt x="2467339" y="3577537"/>
                </a:lnTo>
                <a:lnTo>
                  <a:pt x="2467339" y="117057"/>
                </a:lnTo>
                <a:lnTo>
                  <a:pt x="2365859" y="74821"/>
                </a:lnTo>
                <a:cubicBezTo>
                  <a:pt x="2288684" y="46917"/>
                  <a:pt x="2208485" y="26315"/>
                  <a:pt x="2125711" y="13984"/>
                </a:cubicBezTo>
                <a:cubicBezTo>
                  <a:pt x="2078397" y="6936"/>
                  <a:pt x="2030871" y="2618"/>
                  <a:pt x="1983309" y="8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endParaRPr lang="zh-CN" altLang="en-US" dirty="0"/>
          </a:p>
        </p:txBody>
      </p:sp>
      <p:pic>
        <p:nvPicPr>
          <p:cNvPr id="16" name="图形 1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59504"/>
          <a:stretch>
            <a:fillRect/>
          </a:stretch>
        </p:blipFill>
        <p:spPr>
          <a:xfrm>
            <a:off x="3489102" y="4437404"/>
            <a:ext cx="1797379" cy="1515634"/>
          </a:xfrm>
          <a:prstGeom prst="rect">
            <a:avLst/>
          </a:prstGeom>
        </p:spPr>
      </p:pic>
      <p:sp>
        <p:nvSpPr>
          <p:cNvPr id="39" name="任意多边形: 形状 17"/>
          <p:cNvSpPr/>
          <p:nvPr userDrawn="1">
            <p:custDataLst>
              <p:tags r:id="rId8"/>
            </p:custDataLst>
          </p:nvPr>
        </p:nvSpPr>
        <p:spPr>
          <a:xfrm flipH="1">
            <a:off x="1630854" y="4960341"/>
            <a:ext cx="1411539" cy="976163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18"/>
          <p:cNvSpPr/>
          <p:nvPr userDrawn="1">
            <p:custDataLst>
              <p:tags r:id="rId9"/>
            </p:custDataLst>
          </p:nvPr>
        </p:nvSpPr>
        <p:spPr>
          <a:xfrm rot="18900000">
            <a:off x="2523393" y="3778417"/>
            <a:ext cx="985649" cy="985649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636211" y="1678094"/>
            <a:ext cx="468334" cy="468205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3199016" y="2054989"/>
            <a:ext cx="804620" cy="804620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4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4246011" y="3316735"/>
            <a:ext cx="392807" cy="39273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5" name="任意多边形: 形状 23"/>
          <p:cNvSpPr/>
          <p:nvPr userDrawn="1">
            <p:custDataLst>
              <p:tags r:id="rId13"/>
            </p:custDataLst>
          </p:nvPr>
        </p:nvSpPr>
        <p:spPr>
          <a:xfrm>
            <a:off x="2943526" y="3054569"/>
            <a:ext cx="262238" cy="262165"/>
          </a:xfrm>
          <a:custGeom>
            <a:avLst/>
            <a:gdLst>
              <a:gd name="connsiteX0" fmla="*/ 182230 w 364408"/>
              <a:gd name="connsiteY0" fmla="*/ 0 h 364308"/>
              <a:gd name="connsiteX1" fmla="*/ 364408 w 364408"/>
              <a:gd name="connsiteY1" fmla="*/ 182179 h 364308"/>
              <a:gd name="connsiteX2" fmla="*/ 182230 w 364408"/>
              <a:gd name="connsiteY2" fmla="*/ 364308 h 364308"/>
              <a:gd name="connsiteX3" fmla="*/ 0 w 364408"/>
              <a:gd name="connsiteY3" fmla="*/ 182179 h 364308"/>
              <a:gd name="connsiteX4" fmla="*/ 182230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30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30" y="364308"/>
                </a:cubicBezTo>
                <a:cubicBezTo>
                  <a:pt x="165200" y="213056"/>
                  <a:pt x="151302" y="199210"/>
                  <a:pt x="0" y="182179"/>
                </a:cubicBezTo>
                <a:cubicBezTo>
                  <a:pt x="151302" y="165098"/>
                  <a:pt x="165149" y="151302"/>
                  <a:pt x="182230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6" name="任意多边形: 形状 24"/>
          <p:cNvSpPr/>
          <p:nvPr userDrawn="1">
            <p:custDataLst>
              <p:tags r:id="rId14"/>
            </p:custDataLst>
          </p:nvPr>
        </p:nvSpPr>
        <p:spPr>
          <a:xfrm rot="11584117">
            <a:off x="1620511" y="1890591"/>
            <a:ext cx="1432224" cy="710773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: 形状 25"/>
          <p:cNvSpPr/>
          <p:nvPr userDrawn="1">
            <p:custDataLst>
              <p:tags r:id="rId15"/>
            </p:custDataLst>
          </p:nvPr>
        </p:nvSpPr>
        <p:spPr>
          <a:xfrm flipH="1">
            <a:off x="0" y="2027540"/>
            <a:ext cx="2562805" cy="4068459"/>
          </a:xfrm>
          <a:custGeom>
            <a:avLst/>
            <a:gdLst>
              <a:gd name="connsiteX0" fmla="*/ 2562805 w 2562805"/>
              <a:gd name="connsiteY0" fmla="*/ 3369061 h 4068459"/>
              <a:gd name="connsiteX1" fmla="*/ 2462249 w 2562805"/>
              <a:gd name="connsiteY1" fmla="*/ 3423472 h 4068459"/>
              <a:gd name="connsiteX2" fmla="*/ 2014099 w 2562805"/>
              <a:gd name="connsiteY2" fmla="*/ 3706875 h 4068459"/>
              <a:gd name="connsiteX3" fmla="*/ 1747006 w 2562805"/>
              <a:gd name="connsiteY3" fmla="*/ 3891629 h 4068459"/>
              <a:gd name="connsiteX4" fmla="*/ 1684673 w 2562805"/>
              <a:gd name="connsiteY4" fmla="*/ 3948283 h 4068459"/>
              <a:gd name="connsiteX5" fmla="*/ 1666646 w 2562805"/>
              <a:gd name="connsiteY5" fmla="*/ 4015635 h 4068459"/>
              <a:gd name="connsiteX6" fmla="*/ 1722574 w 2562805"/>
              <a:gd name="connsiteY6" fmla="*/ 4054130 h 4068459"/>
              <a:gd name="connsiteX7" fmla="*/ 1760675 w 2562805"/>
              <a:gd name="connsiteY7" fmla="*/ 4057036 h 4068459"/>
              <a:gd name="connsiteX8" fmla="*/ 2391067 w 2562805"/>
              <a:gd name="connsiteY8" fmla="*/ 4068459 h 4068459"/>
              <a:gd name="connsiteX9" fmla="*/ 2562805 w 2562805"/>
              <a:gd name="connsiteY9" fmla="*/ 4060076 h 4068459"/>
              <a:gd name="connsiteX10" fmla="*/ 2180876 w 2562805"/>
              <a:gd name="connsiteY10" fmla="*/ 2523237 h 4068459"/>
              <a:gd name="connsiteX11" fmla="*/ 2003600 w 2562805"/>
              <a:gd name="connsiteY11" fmla="*/ 2532061 h 4068459"/>
              <a:gd name="connsiteX12" fmla="*/ 1717028 w 2562805"/>
              <a:gd name="connsiteY12" fmla="*/ 2573594 h 4068459"/>
              <a:gd name="connsiteX13" fmla="*/ 1419560 w 2562805"/>
              <a:gd name="connsiteY13" fmla="*/ 2643718 h 4068459"/>
              <a:gd name="connsiteX14" fmla="*/ 1049062 w 2562805"/>
              <a:gd name="connsiteY14" fmla="*/ 2743226 h 4068459"/>
              <a:gd name="connsiteX15" fmla="*/ 961044 w 2562805"/>
              <a:gd name="connsiteY15" fmla="*/ 2786013 h 4068459"/>
              <a:gd name="connsiteX16" fmla="*/ 950876 w 2562805"/>
              <a:gd name="connsiteY16" fmla="*/ 2876475 h 4068459"/>
              <a:gd name="connsiteX17" fmla="*/ 1002974 w 2562805"/>
              <a:gd name="connsiteY17" fmla="*/ 2922564 h 4068459"/>
              <a:gd name="connsiteX18" fmla="*/ 1101887 w 2562805"/>
              <a:gd name="connsiteY18" fmla="*/ 2983445 h 4068459"/>
              <a:gd name="connsiteX19" fmla="*/ 1326590 w 2562805"/>
              <a:gd name="connsiteY19" fmla="*/ 3119072 h 4068459"/>
              <a:gd name="connsiteX20" fmla="*/ 1530227 w 2562805"/>
              <a:gd name="connsiteY20" fmla="*/ 3227494 h 4068459"/>
              <a:gd name="connsiteX21" fmla="*/ 1927005 w 2562805"/>
              <a:gd name="connsiteY21" fmla="*/ 3367808 h 4068459"/>
              <a:gd name="connsiteX22" fmla="*/ 2254384 w 2562805"/>
              <a:gd name="connsiteY22" fmla="*/ 3370186 h 4068459"/>
              <a:gd name="connsiteX23" fmla="*/ 2561360 w 2562805"/>
              <a:gd name="connsiteY23" fmla="*/ 3260047 h 4068459"/>
              <a:gd name="connsiteX24" fmla="*/ 2562805 w 2562805"/>
              <a:gd name="connsiteY24" fmla="*/ 3259080 h 4068459"/>
              <a:gd name="connsiteX25" fmla="*/ 2562805 w 2562805"/>
              <a:gd name="connsiteY25" fmla="*/ 2555390 h 4068459"/>
              <a:gd name="connsiteX26" fmla="*/ 2358250 w 2562805"/>
              <a:gd name="connsiteY26" fmla="*/ 2528230 h 4068459"/>
              <a:gd name="connsiteX27" fmla="*/ 2180876 w 2562805"/>
              <a:gd name="connsiteY27" fmla="*/ 2523237 h 4068459"/>
              <a:gd name="connsiteX28" fmla="*/ 1244483 w 2562805"/>
              <a:gd name="connsiteY28" fmla="*/ 170 h 4068459"/>
              <a:gd name="connsiteX29" fmla="*/ 1187265 w 2562805"/>
              <a:gd name="connsiteY29" fmla="*/ 80017 h 4068459"/>
              <a:gd name="connsiteX30" fmla="*/ 1187331 w 2562805"/>
              <a:gd name="connsiteY30" fmla="*/ 83187 h 4068459"/>
              <a:gd name="connsiteX31" fmla="*/ 1186670 w 2562805"/>
              <a:gd name="connsiteY31" fmla="*/ 379333 h 4068459"/>
              <a:gd name="connsiteX32" fmla="*/ 1213875 w 2562805"/>
              <a:gd name="connsiteY32" fmla="*/ 663660 h 4068459"/>
              <a:gd name="connsiteX33" fmla="*/ 1397044 w 2562805"/>
              <a:gd name="connsiteY33" fmla="*/ 1026036 h 4068459"/>
              <a:gd name="connsiteX34" fmla="*/ 1760344 w 2562805"/>
              <a:gd name="connsiteY34" fmla="*/ 1366887 h 4068459"/>
              <a:gd name="connsiteX35" fmla="*/ 1824130 w 2562805"/>
              <a:gd name="connsiteY35" fmla="*/ 1408485 h 4068459"/>
              <a:gd name="connsiteX36" fmla="*/ 1845325 w 2562805"/>
              <a:gd name="connsiteY36" fmla="*/ 1428162 h 4068459"/>
              <a:gd name="connsiteX37" fmla="*/ 1924826 w 2562805"/>
              <a:gd name="connsiteY37" fmla="*/ 1596673 h 4068459"/>
              <a:gd name="connsiteX38" fmla="*/ 1957907 w 2562805"/>
              <a:gd name="connsiteY38" fmla="*/ 1671353 h 4068459"/>
              <a:gd name="connsiteX39" fmla="*/ 1914261 w 2562805"/>
              <a:gd name="connsiteY39" fmla="*/ 1636555 h 4068459"/>
              <a:gd name="connsiteX40" fmla="*/ 1711415 w 2562805"/>
              <a:gd name="connsiteY40" fmla="*/ 1467318 h 4068459"/>
              <a:gd name="connsiteX41" fmla="*/ 1377895 w 2562805"/>
              <a:gd name="connsiteY41" fmla="*/ 1174407 h 4068459"/>
              <a:gd name="connsiteX42" fmla="*/ 1103340 w 2562805"/>
              <a:gd name="connsiteY42" fmla="*/ 925340 h 4068459"/>
              <a:gd name="connsiteX43" fmla="*/ 1087030 w 2562805"/>
              <a:gd name="connsiteY43" fmla="*/ 902230 h 4068459"/>
              <a:gd name="connsiteX44" fmla="*/ 1061411 w 2562805"/>
              <a:gd name="connsiteY44" fmla="*/ 837057 h 4068459"/>
              <a:gd name="connsiteX45" fmla="*/ 843973 w 2562805"/>
              <a:gd name="connsiteY45" fmla="*/ 467154 h 4068459"/>
              <a:gd name="connsiteX46" fmla="*/ 572521 w 2562805"/>
              <a:gd name="connsiteY46" fmla="*/ 244169 h 4068459"/>
              <a:gd name="connsiteX47" fmla="*/ 325368 w 2562805"/>
              <a:gd name="connsiteY47" fmla="*/ 134426 h 4068459"/>
              <a:gd name="connsiteX48" fmla="*/ 240585 w 2562805"/>
              <a:gd name="connsiteY48" fmla="*/ 107486 h 4068459"/>
              <a:gd name="connsiteX49" fmla="*/ 186968 w 2562805"/>
              <a:gd name="connsiteY49" fmla="*/ 160574 h 4068459"/>
              <a:gd name="connsiteX50" fmla="*/ 208627 w 2562805"/>
              <a:gd name="connsiteY50" fmla="*/ 311785 h 4068459"/>
              <a:gd name="connsiteX51" fmla="*/ 312096 w 2562805"/>
              <a:gd name="connsiteY51" fmla="*/ 551277 h 4068459"/>
              <a:gd name="connsiteX52" fmla="*/ 586783 w 2562805"/>
              <a:gd name="connsiteY52" fmla="*/ 812163 h 4068459"/>
              <a:gd name="connsiteX53" fmla="*/ 819079 w 2562805"/>
              <a:gd name="connsiteY53" fmla="*/ 918737 h 4068459"/>
              <a:gd name="connsiteX54" fmla="*/ 954111 w 2562805"/>
              <a:gd name="connsiteY54" fmla="*/ 934452 h 4068459"/>
              <a:gd name="connsiteX55" fmla="*/ 969628 w 2562805"/>
              <a:gd name="connsiteY55" fmla="*/ 940395 h 4068459"/>
              <a:gd name="connsiteX56" fmla="*/ 1110934 w 2562805"/>
              <a:gd name="connsiteY56" fmla="*/ 1073447 h 4068459"/>
              <a:gd name="connsiteX57" fmla="*/ 1301696 w 2562805"/>
              <a:gd name="connsiteY57" fmla="*/ 1249219 h 4068459"/>
              <a:gd name="connsiteX58" fmla="*/ 1406750 w 2562805"/>
              <a:gd name="connsiteY58" fmla="*/ 1346021 h 4068459"/>
              <a:gd name="connsiteX59" fmla="*/ 1384168 w 2562805"/>
              <a:gd name="connsiteY59" fmla="*/ 1341926 h 4068459"/>
              <a:gd name="connsiteX60" fmla="*/ 1244579 w 2562805"/>
              <a:gd name="connsiteY60" fmla="*/ 1309638 h 4068459"/>
              <a:gd name="connsiteX61" fmla="*/ 1207009 w 2562805"/>
              <a:gd name="connsiteY61" fmla="*/ 1285867 h 4068459"/>
              <a:gd name="connsiteX62" fmla="*/ 1079371 w 2562805"/>
              <a:gd name="connsiteY62" fmla="*/ 1177048 h 4068459"/>
              <a:gd name="connsiteX63" fmla="*/ 823899 w 2562805"/>
              <a:gd name="connsiteY63" fmla="*/ 1040696 h 4068459"/>
              <a:gd name="connsiteX64" fmla="*/ 406388 w 2562805"/>
              <a:gd name="connsiteY64" fmla="*/ 896287 h 4068459"/>
              <a:gd name="connsiteX65" fmla="*/ 135465 w 2562805"/>
              <a:gd name="connsiteY65" fmla="*/ 860234 h 4068459"/>
              <a:gd name="connsiteX66" fmla="*/ 37673 w 2562805"/>
              <a:gd name="connsiteY66" fmla="*/ 877468 h 4068459"/>
              <a:gd name="connsiteX67" fmla="*/ 5054 w 2562805"/>
              <a:gd name="connsiteY67" fmla="*/ 962251 h 4068459"/>
              <a:gd name="connsiteX68" fmla="*/ 38928 w 2562805"/>
              <a:gd name="connsiteY68" fmla="*/ 1015802 h 4068459"/>
              <a:gd name="connsiteX69" fmla="*/ 165442 w 2562805"/>
              <a:gd name="connsiteY69" fmla="*/ 1145815 h 4068459"/>
              <a:gd name="connsiteX70" fmla="*/ 417217 w 2562805"/>
              <a:gd name="connsiteY70" fmla="*/ 1366820 h 4068459"/>
              <a:gd name="connsiteX71" fmla="*/ 596358 w 2562805"/>
              <a:gd name="connsiteY71" fmla="*/ 1458999 h 4068459"/>
              <a:gd name="connsiteX72" fmla="*/ 1124008 w 2562805"/>
              <a:gd name="connsiteY72" fmla="*/ 1458471 h 4068459"/>
              <a:gd name="connsiteX73" fmla="*/ 1246560 w 2562805"/>
              <a:gd name="connsiteY73" fmla="*/ 1418522 h 4068459"/>
              <a:gd name="connsiteX74" fmla="*/ 1251050 w 2562805"/>
              <a:gd name="connsiteY74" fmla="*/ 1416937 h 4068459"/>
              <a:gd name="connsiteX75" fmla="*/ 1275547 w 2562805"/>
              <a:gd name="connsiteY75" fmla="*/ 1415617 h 4068459"/>
              <a:gd name="connsiteX76" fmla="*/ 1579157 w 2562805"/>
              <a:gd name="connsiteY76" fmla="*/ 1506210 h 4068459"/>
              <a:gd name="connsiteX77" fmla="*/ 1595465 w 2562805"/>
              <a:gd name="connsiteY77" fmla="*/ 1515719 h 4068459"/>
              <a:gd name="connsiteX78" fmla="*/ 1793821 w 2562805"/>
              <a:gd name="connsiteY78" fmla="*/ 1687662 h 4068459"/>
              <a:gd name="connsiteX79" fmla="*/ 2099344 w 2562805"/>
              <a:gd name="connsiteY79" fmla="*/ 1935078 h 4068459"/>
              <a:gd name="connsiteX80" fmla="*/ 2455183 w 2562805"/>
              <a:gd name="connsiteY80" fmla="*/ 2206464 h 4068459"/>
              <a:gd name="connsiteX81" fmla="*/ 2468125 w 2562805"/>
              <a:gd name="connsiteY81" fmla="*/ 2220066 h 4068459"/>
              <a:gd name="connsiteX82" fmla="*/ 2460994 w 2562805"/>
              <a:gd name="connsiteY82" fmla="*/ 2220463 h 4068459"/>
              <a:gd name="connsiteX83" fmla="*/ 2192315 w 2562805"/>
              <a:gd name="connsiteY83" fmla="*/ 2176420 h 4068459"/>
              <a:gd name="connsiteX84" fmla="*/ 2172374 w 2562805"/>
              <a:gd name="connsiteY84" fmla="*/ 2164336 h 4068459"/>
              <a:gd name="connsiteX85" fmla="*/ 2075837 w 2562805"/>
              <a:gd name="connsiteY85" fmla="*/ 2079157 h 4068459"/>
              <a:gd name="connsiteX86" fmla="*/ 1898744 w 2562805"/>
              <a:gd name="connsiteY86" fmla="*/ 1966575 h 4068459"/>
              <a:gd name="connsiteX87" fmla="*/ 1471262 w 2562805"/>
              <a:gd name="connsiteY87" fmla="*/ 1783472 h 4068459"/>
              <a:gd name="connsiteX88" fmla="*/ 1095020 w 2562805"/>
              <a:gd name="connsiteY88" fmla="*/ 1711565 h 4068459"/>
              <a:gd name="connsiteX89" fmla="*/ 840407 w 2562805"/>
              <a:gd name="connsiteY89" fmla="*/ 1714471 h 4068459"/>
              <a:gd name="connsiteX90" fmla="*/ 696195 w 2562805"/>
              <a:gd name="connsiteY90" fmla="*/ 1724640 h 4068459"/>
              <a:gd name="connsiteX91" fmla="*/ 637693 w 2562805"/>
              <a:gd name="connsiteY91" fmla="*/ 1770597 h 4068459"/>
              <a:gd name="connsiteX92" fmla="*/ 662058 w 2562805"/>
              <a:gd name="connsiteY92" fmla="*/ 1838806 h 4068459"/>
              <a:gd name="connsiteX93" fmla="*/ 666812 w 2562805"/>
              <a:gd name="connsiteY93" fmla="*/ 1843098 h 4068459"/>
              <a:gd name="connsiteX94" fmla="*/ 749945 w 2562805"/>
              <a:gd name="connsiteY94" fmla="*/ 1917118 h 4068459"/>
              <a:gd name="connsiteX95" fmla="*/ 999540 w 2562805"/>
              <a:gd name="connsiteY95" fmla="*/ 2129273 h 4068459"/>
              <a:gd name="connsiteX96" fmla="*/ 1232760 w 2562805"/>
              <a:gd name="connsiteY96" fmla="*/ 2292238 h 4068459"/>
              <a:gd name="connsiteX97" fmla="*/ 1719405 w 2562805"/>
              <a:gd name="connsiteY97" fmla="*/ 2390293 h 4068459"/>
              <a:gd name="connsiteX98" fmla="*/ 1897291 w 2562805"/>
              <a:gd name="connsiteY98" fmla="*/ 2363353 h 4068459"/>
              <a:gd name="connsiteX99" fmla="*/ 2184854 w 2562805"/>
              <a:gd name="connsiteY99" fmla="*/ 2263184 h 4068459"/>
              <a:gd name="connsiteX100" fmla="*/ 2211992 w 2562805"/>
              <a:gd name="connsiteY100" fmla="*/ 2257836 h 4068459"/>
              <a:gd name="connsiteX101" fmla="*/ 2357920 w 2562805"/>
              <a:gd name="connsiteY101" fmla="*/ 2282927 h 4068459"/>
              <a:gd name="connsiteX102" fmla="*/ 2560237 w 2562805"/>
              <a:gd name="connsiteY102" fmla="*/ 2305311 h 4068459"/>
              <a:gd name="connsiteX103" fmla="*/ 2562805 w 2562805"/>
              <a:gd name="connsiteY103" fmla="*/ 2306178 h 4068459"/>
              <a:gd name="connsiteX104" fmla="*/ 2562805 w 2562805"/>
              <a:gd name="connsiteY104" fmla="*/ 2142838 h 4068459"/>
              <a:gd name="connsiteX105" fmla="*/ 2516591 w 2562805"/>
              <a:gd name="connsiteY105" fmla="*/ 2108012 h 4068459"/>
              <a:gd name="connsiteX106" fmla="*/ 2499687 w 2562805"/>
              <a:gd name="connsiteY106" fmla="*/ 2082195 h 4068459"/>
              <a:gd name="connsiteX107" fmla="*/ 2489056 w 2562805"/>
              <a:gd name="connsiteY107" fmla="*/ 2022965 h 4068459"/>
              <a:gd name="connsiteX108" fmla="*/ 2452410 w 2562805"/>
              <a:gd name="connsiteY108" fmla="*/ 1863369 h 4068459"/>
              <a:gd name="connsiteX109" fmla="*/ 2460928 w 2562805"/>
              <a:gd name="connsiteY109" fmla="*/ 1828175 h 4068459"/>
              <a:gd name="connsiteX110" fmla="*/ 2547692 w 2562805"/>
              <a:gd name="connsiteY110" fmla="*/ 1676833 h 4068459"/>
              <a:gd name="connsiteX111" fmla="*/ 2562805 w 2562805"/>
              <a:gd name="connsiteY111" fmla="*/ 1625307 h 4068459"/>
              <a:gd name="connsiteX112" fmla="*/ 2562805 w 2562805"/>
              <a:gd name="connsiteY112" fmla="*/ 940093 h 4068459"/>
              <a:gd name="connsiteX113" fmla="*/ 2552946 w 2562805"/>
              <a:gd name="connsiteY113" fmla="*/ 900617 h 4068459"/>
              <a:gd name="connsiteX114" fmla="*/ 2420451 w 2562805"/>
              <a:gd name="connsiteY114" fmla="*/ 602980 h 4068459"/>
              <a:gd name="connsiteX115" fmla="*/ 2353562 w 2562805"/>
              <a:gd name="connsiteY115" fmla="*/ 526912 h 4068459"/>
              <a:gd name="connsiteX116" fmla="*/ 2246923 w 2562805"/>
              <a:gd name="connsiteY116" fmla="*/ 552994 h 4068459"/>
              <a:gd name="connsiteX117" fmla="*/ 2230217 w 2562805"/>
              <a:gd name="connsiteY117" fmla="*/ 597697 h 4068459"/>
              <a:gd name="connsiteX118" fmla="*/ 2110174 w 2562805"/>
              <a:gd name="connsiteY118" fmla="*/ 1219308 h 4068459"/>
              <a:gd name="connsiteX119" fmla="*/ 2109777 w 2562805"/>
              <a:gd name="connsiteY119" fmla="*/ 1508257 h 4068459"/>
              <a:gd name="connsiteX120" fmla="*/ 2254450 w 2562805"/>
              <a:gd name="connsiteY120" fmla="*/ 1755014 h 4068459"/>
              <a:gd name="connsiteX121" fmla="*/ 2349006 w 2562805"/>
              <a:gd name="connsiteY121" fmla="*/ 1819657 h 4068459"/>
              <a:gd name="connsiteX122" fmla="*/ 2363928 w 2562805"/>
              <a:gd name="connsiteY122" fmla="*/ 1838608 h 4068459"/>
              <a:gd name="connsiteX123" fmla="*/ 2373965 w 2562805"/>
              <a:gd name="connsiteY123" fmla="*/ 1959180 h 4068459"/>
              <a:gd name="connsiteX124" fmla="*/ 2376606 w 2562805"/>
              <a:gd name="connsiteY124" fmla="*/ 1998336 h 4068459"/>
              <a:gd name="connsiteX125" fmla="*/ 2360098 w 2562805"/>
              <a:gd name="connsiteY125" fmla="*/ 1989158 h 4068459"/>
              <a:gd name="connsiteX126" fmla="*/ 2250951 w 2562805"/>
              <a:gd name="connsiteY126" fmla="*/ 1903912 h 4068459"/>
              <a:gd name="connsiteX127" fmla="*/ 2119681 w 2562805"/>
              <a:gd name="connsiteY127" fmla="*/ 1802885 h 4068459"/>
              <a:gd name="connsiteX128" fmla="*/ 2084950 w 2562805"/>
              <a:gd name="connsiteY128" fmla="*/ 1764389 h 4068459"/>
              <a:gd name="connsiteX129" fmla="*/ 1909903 w 2562805"/>
              <a:gd name="connsiteY129" fmla="*/ 1385770 h 4068459"/>
              <a:gd name="connsiteX130" fmla="*/ 1902639 w 2562805"/>
              <a:gd name="connsiteY130" fmla="*/ 1346021 h 4068459"/>
              <a:gd name="connsiteX131" fmla="*/ 1916242 w 2562805"/>
              <a:gd name="connsiteY131" fmla="*/ 1160277 h 4068459"/>
              <a:gd name="connsiteX132" fmla="*/ 1889565 w 2562805"/>
              <a:gd name="connsiteY132" fmla="*/ 900909 h 4068459"/>
              <a:gd name="connsiteX133" fmla="*/ 1813366 w 2562805"/>
              <a:gd name="connsiteY133" fmla="*/ 631637 h 4068459"/>
              <a:gd name="connsiteX134" fmla="*/ 1644790 w 2562805"/>
              <a:gd name="connsiteY134" fmla="*/ 312577 h 4068459"/>
              <a:gd name="connsiteX135" fmla="*/ 1407675 w 2562805"/>
              <a:gd name="connsiteY135" fmla="*/ 66216 h 4068459"/>
              <a:gd name="connsiteX136" fmla="*/ 1286574 w 2562805"/>
              <a:gd name="connsiteY136" fmla="*/ 6459 h 4068459"/>
              <a:gd name="connsiteX137" fmla="*/ 1244483 w 2562805"/>
              <a:gd name="connsiteY137" fmla="*/ 170 h 406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562805" h="4068459">
                <a:moveTo>
                  <a:pt x="2562805" y="3369061"/>
                </a:moveTo>
                <a:lnTo>
                  <a:pt x="2462249" y="3423472"/>
                </a:lnTo>
                <a:cubicBezTo>
                  <a:pt x="2312293" y="3516971"/>
                  <a:pt x="2162535" y="3610933"/>
                  <a:pt x="2014099" y="3706875"/>
                </a:cubicBezTo>
                <a:cubicBezTo>
                  <a:pt x="1923175" y="3765576"/>
                  <a:pt x="1832846" y="3825400"/>
                  <a:pt x="1747006" y="3891629"/>
                </a:cubicBezTo>
                <a:cubicBezTo>
                  <a:pt x="1724687" y="3908797"/>
                  <a:pt x="1702963" y="3926889"/>
                  <a:pt x="1684673" y="3948283"/>
                </a:cubicBezTo>
                <a:cubicBezTo>
                  <a:pt x="1668297" y="3967367"/>
                  <a:pt x="1657204" y="3989552"/>
                  <a:pt x="1666646" y="4015635"/>
                </a:cubicBezTo>
                <a:cubicBezTo>
                  <a:pt x="1675891" y="4041254"/>
                  <a:pt x="1697747" y="4050565"/>
                  <a:pt x="1722574" y="4054130"/>
                </a:cubicBezTo>
                <a:cubicBezTo>
                  <a:pt x="1735186" y="4055913"/>
                  <a:pt x="1747930" y="4056838"/>
                  <a:pt x="1760675" y="4057036"/>
                </a:cubicBezTo>
                <a:cubicBezTo>
                  <a:pt x="1970783" y="4060007"/>
                  <a:pt x="2180893" y="4067997"/>
                  <a:pt x="2391067" y="4068459"/>
                </a:cubicBezTo>
                <a:lnTo>
                  <a:pt x="2562805" y="4060076"/>
                </a:lnTo>
                <a:close/>
                <a:moveTo>
                  <a:pt x="2180876" y="2523237"/>
                </a:moveTo>
                <a:cubicBezTo>
                  <a:pt x="2121778" y="2523823"/>
                  <a:pt x="2062697" y="2526713"/>
                  <a:pt x="2003600" y="2532061"/>
                </a:cubicBezTo>
                <a:cubicBezTo>
                  <a:pt x="1907262" y="2540777"/>
                  <a:pt x="1811848" y="2554973"/>
                  <a:pt x="1717028" y="2573594"/>
                </a:cubicBezTo>
                <a:cubicBezTo>
                  <a:pt x="1616992" y="2593205"/>
                  <a:pt x="1518342" y="2618824"/>
                  <a:pt x="1419560" y="2643718"/>
                </a:cubicBezTo>
                <a:cubicBezTo>
                  <a:pt x="1295555" y="2675016"/>
                  <a:pt x="1171418" y="2705853"/>
                  <a:pt x="1049062" y="2743226"/>
                </a:cubicBezTo>
                <a:cubicBezTo>
                  <a:pt x="1017632" y="2752801"/>
                  <a:pt x="986202" y="2762969"/>
                  <a:pt x="961044" y="2786013"/>
                </a:cubicBezTo>
                <a:cubicBezTo>
                  <a:pt x="934566" y="2810313"/>
                  <a:pt x="929943" y="2847423"/>
                  <a:pt x="950876" y="2876475"/>
                </a:cubicBezTo>
                <a:cubicBezTo>
                  <a:pt x="964676" y="2895691"/>
                  <a:pt x="982768" y="2910283"/>
                  <a:pt x="1002974" y="2922564"/>
                </a:cubicBezTo>
                <a:cubicBezTo>
                  <a:pt x="1036055" y="2942705"/>
                  <a:pt x="1069268" y="2962580"/>
                  <a:pt x="1101887" y="2983445"/>
                </a:cubicBezTo>
                <a:cubicBezTo>
                  <a:pt x="1175643" y="3030591"/>
                  <a:pt x="1250721" y="3075557"/>
                  <a:pt x="1326590" y="3119072"/>
                </a:cubicBezTo>
                <a:cubicBezTo>
                  <a:pt x="1393280" y="3157369"/>
                  <a:pt x="1461028" y="3193818"/>
                  <a:pt x="1530227" y="3227494"/>
                </a:cubicBezTo>
                <a:cubicBezTo>
                  <a:pt x="1657204" y="3289298"/>
                  <a:pt x="1788407" y="3338954"/>
                  <a:pt x="1927005" y="3367808"/>
                </a:cubicBezTo>
                <a:cubicBezTo>
                  <a:pt x="2035889" y="3390457"/>
                  <a:pt x="2144840" y="3389863"/>
                  <a:pt x="2254384" y="3370186"/>
                </a:cubicBezTo>
                <a:cubicBezTo>
                  <a:pt x="2363071" y="3350641"/>
                  <a:pt x="2465550" y="3315512"/>
                  <a:pt x="2561360" y="3260047"/>
                </a:cubicBezTo>
                <a:lnTo>
                  <a:pt x="2562805" y="3259080"/>
                </a:lnTo>
                <a:lnTo>
                  <a:pt x="2562805" y="2555390"/>
                </a:lnTo>
                <a:lnTo>
                  <a:pt x="2358250" y="2528230"/>
                </a:lnTo>
                <a:cubicBezTo>
                  <a:pt x="2299087" y="2524368"/>
                  <a:pt x="2239973" y="2522651"/>
                  <a:pt x="2180876" y="2523237"/>
                </a:cubicBezTo>
                <a:close/>
                <a:moveTo>
                  <a:pt x="1244483" y="170"/>
                </a:moveTo>
                <a:cubicBezTo>
                  <a:pt x="1207581" y="2588"/>
                  <a:pt x="1186819" y="30642"/>
                  <a:pt x="1187265" y="80017"/>
                </a:cubicBezTo>
                <a:cubicBezTo>
                  <a:pt x="1187265" y="81074"/>
                  <a:pt x="1187331" y="82131"/>
                  <a:pt x="1187331" y="83187"/>
                </a:cubicBezTo>
                <a:cubicBezTo>
                  <a:pt x="1189048" y="181903"/>
                  <a:pt x="1189179" y="280618"/>
                  <a:pt x="1186670" y="379333"/>
                </a:cubicBezTo>
                <a:cubicBezTo>
                  <a:pt x="1184228" y="475210"/>
                  <a:pt x="1191292" y="570030"/>
                  <a:pt x="1213875" y="663660"/>
                </a:cubicBezTo>
                <a:cubicBezTo>
                  <a:pt x="1246560" y="798958"/>
                  <a:pt x="1312194" y="917218"/>
                  <a:pt x="1397044" y="1026036"/>
                </a:cubicBezTo>
                <a:cubicBezTo>
                  <a:pt x="1500448" y="1158626"/>
                  <a:pt x="1624981" y="1268632"/>
                  <a:pt x="1760344" y="1366887"/>
                </a:cubicBezTo>
                <a:cubicBezTo>
                  <a:pt x="1780813" y="1381743"/>
                  <a:pt x="1800424" y="1398712"/>
                  <a:pt x="1824130" y="1408485"/>
                </a:cubicBezTo>
                <a:cubicBezTo>
                  <a:pt x="1834364" y="1412646"/>
                  <a:pt x="1840769" y="1418456"/>
                  <a:pt x="1845325" y="1428162"/>
                </a:cubicBezTo>
                <a:cubicBezTo>
                  <a:pt x="1871671" y="1484420"/>
                  <a:pt x="1898546" y="1540414"/>
                  <a:pt x="1924826" y="1596673"/>
                </a:cubicBezTo>
                <a:cubicBezTo>
                  <a:pt x="1935852" y="1620377"/>
                  <a:pt x="1946022" y="1644478"/>
                  <a:pt x="1957907" y="1671353"/>
                </a:cubicBezTo>
                <a:cubicBezTo>
                  <a:pt x="1939352" y="1660788"/>
                  <a:pt x="1927863" y="1647318"/>
                  <a:pt x="1914261" y="1636555"/>
                </a:cubicBezTo>
                <a:cubicBezTo>
                  <a:pt x="1845127" y="1581948"/>
                  <a:pt x="1778766" y="1524039"/>
                  <a:pt x="1711415" y="1467318"/>
                </a:cubicBezTo>
                <a:cubicBezTo>
                  <a:pt x="1598172" y="1371970"/>
                  <a:pt x="1487440" y="1273915"/>
                  <a:pt x="1377895" y="1174407"/>
                </a:cubicBezTo>
                <a:cubicBezTo>
                  <a:pt x="1286376" y="1091341"/>
                  <a:pt x="1194858" y="1008341"/>
                  <a:pt x="1103340" y="925340"/>
                </a:cubicBezTo>
                <a:cubicBezTo>
                  <a:pt x="1096209" y="918803"/>
                  <a:pt x="1090531" y="911540"/>
                  <a:pt x="1087030" y="902230"/>
                </a:cubicBezTo>
                <a:cubicBezTo>
                  <a:pt x="1078842" y="880374"/>
                  <a:pt x="1069995" y="858781"/>
                  <a:pt x="1061411" y="837057"/>
                </a:cubicBezTo>
                <a:cubicBezTo>
                  <a:pt x="1008255" y="702421"/>
                  <a:pt x="941763" y="576038"/>
                  <a:pt x="843973" y="467154"/>
                </a:cubicBezTo>
                <a:cubicBezTo>
                  <a:pt x="764603" y="378740"/>
                  <a:pt x="677575" y="301418"/>
                  <a:pt x="572521" y="244169"/>
                </a:cubicBezTo>
                <a:cubicBezTo>
                  <a:pt x="492888" y="200787"/>
                  <a:pt x="409360" y="167244"/>
                  <a:pt x="325368" y="134426"/>
                </a:cubicBezTo>
                <a:cubicBezTo>
                  <a:pt x="297702" y="123597"/>
                  <a:pt x="270299" y="111712"/>
                  <a:pt x="240585" y="107486"/>
                </a:cubicBezTo>
                <a:cubicBezTo>
                  <a:pt x="206646" y="102666"/>
                  <a:pt x="180365" y="127097"/>
                  <a:pt x="186968" y="160574"/>
                </a:cubicBezTo>
                <a:cubicBezTo>
                  <a:pt x="196807" y="210692"/>
                  <a:pt x="198062" y="261733"/>
                  <a:pt x="208627" y="311785"/>
                </a:cubicBezTo>
                <a:cubicBezTo>
                  <a:pt x="227049" y="398813"/>
                  <a:pt x="261517" y="478644"/>
                  <a:pt x="312096" y="551277"/>
                </a:cubicBezTo>
                <a:cubicBezTo>
                  <a:pt x="385721" y="656861"/>
                  <a:pt x="474267" y="747058"/>
                  <a:pt x="586783" y="812163"/>
                </a:cubicBezTo>
                <a:cubicBezTo>
                  <a:pt x="660935" y="855083"/>
                  <a:pt x="736409" y="894900"/>
                  <a:pt x="819079" y="918737"/>
                </a:cubicBezTo>
                <a:cubicBezTo>
                  <a:pt x="863055" y="931348"/>
                  <a:pt x="907758" y="941253"/>
                  <a:pt x="954111" y="934452"/>
                </a:cubicBezTo>
                <a:cubicBezTo>
                  <a:pt x="960582" y="933462"/>
                  <a:pt x="965072" y="936037"/>
                  <a:pt x="969628" y="940395"/>
                </a:cubicBezTo>
                <a:cubicBezTo>
                  <a:pt x="1016576" y="984834"/>
                  <a:pt x="1063524" y="1029404"/>
                  <a:pt x="1110934" y="1073447"/>
                </a:cubicBezTo>
                <a:cubicBezTo>
                  <a:pt x="1174323" y="1132280"/>
                  <a:pt x="1238108" y="1190650"/>
                  <a:pt x="1301696" y="1249219"/>
                </a:cubicBezTo>
                <a:cubicBezTo>
                  <a:pt x="1335503" y="1280386"/>
                  <a:pt x="1369311" y="1311486"/>
                  <a:pt x="1406750" y="1346021"/>
                </a:cubicBezTo>
                <a:cubicBezTo>
                  <a:pt x="1396186" y="1344105"/>
                  <a:pt x="1390110" y="1343313"/>
                  <a:pt x="1384168" y="1341926"/>
                </a:cubicBezTo>
                <a:cubicBezTo>
                  <a:pt x="1337682" y="1331163"/>
                  <a:pt x="1291263" y="1319740"/>
                  <a:pt x="1244579" y="1309638"/>
                </a:cubicBezTo>
                <a:cubicBezTo>
                  <a:pt x="1228600" y="1306204"/>
                  <a:pt x="1216913" y="1298941"/>
                  <a:pt x="1207009" y="1285867"/>
                </a:cubicBezTo>
                <a:cubicBezTo>
                  <a:pt x="1172473" y="1240372"/>
                  <a:pt x="1127374" y="1206564"/>
                  <a:pt x="1079371" y="1177048"/>
                </a:cubicBezTo>
                <a:cubicBezTo>
                  <a:pt x="997031" y="1126402"/>
                  <a:pt x="910795" y="1082888"/>
                  <a:pt x="823899" y="1040696"/>
                </a:cubicBezTo>
                <a:cubicBezTo>
                  <a:pt x="690517" y="975919"/>
                  <a:pt x="550665" y="929499"/>
                  <a:pt x="406388" y="896287"/>
                </a:cubicBezTo>
                <a:cubicBezTo>
                  <a:pt x="317246" y="875751"/>
                  <a:pt x="227247" y="860762"/>
                  <a:pt x="135465" y="860234"/>
                </a:cubicBezTo>
                <a:cubicBezTo>
                  <a:pt x="102053" y="860035"/>
                  <a:pt x="68444" y="861423"/>
                  <a:pt x="37673" y="877468"/>
                </a:cubicBezTo>
                <a:cubicBezTo>
                  <a:pt x="4394" y="894834"/>
                  <a:pt x="-7888" y="926991"/>
                  <a:pt x="5054" y="962251"/>
                </a:cubicBezTo>
                <a:cubicBezTo>
                  <a:pt x="12450" y="982522"/>
                  <a:pt x="24995" y="999757"/>
                  <a:pt x="38928" y="1015802"/>
                </a:cubicBezTo>
                <a:cubicBezTo>
                  <a:pt x="78679" y="1061494"/>
                  <a:pt x="122258" y="1103490"/>
                  <a:pt x="165442" y="1145815"/>
                </a:cubicBezTo>
                <a:cubicBezTo>
                  <a:pt x="245273" y="1224062"/>
                  <a:pt x="323784" y="1303761"/>
                  <a:pt x="417217" y="1366820"/>
                </a:cubicBezTo>
                <a:cubicBezTo>
                  <a:pt x="473475" y="1404788"/>
                  <a:pt x="531978" y="1437803"/>
                  <a:pt x="596358" y="1458999"/>
                </a:cubicBezTo>
                <a:cubicBezTo>
                  <a:pt x="772131" y="1516908"/>
                  <a:pt x="947838" y="1512484"/>
                  <a:pt x="1124008" y="1458471"/>
                </a:cubicBezTo>
                <a:cubicBezTo>
                  <a:pt x="1165145" y="1445859"/>
                  <a:pt x="1201131" y="1417597"/>
                  <a:pt x="1246560" y="1418522"/>
                </a:cubicBezTo>
                <a:cubicBezTo>
                  <a:pt x="1248079" y="1418522"/>
                  <a:pt x="1249730" y="1417730"/>
                  <a:pt x="1251050" y="1416937"/>
                </a:cubicBezTo>
                <a:cubicBezTo>
                  <a:pt x="1259040" y="1411985"/>
                  <a:pt x="1267030" y="1413041"/>
                  <a:pt x="1275547" y="1415617"/>
                </a:cubicBezTo>
                <a:cubicBezTo>
                  <a:pt x="1376706" y="1445924"/>
                  <a:pt x="1477931" y="1476101"/>
                  <a:pt x="1579157" y="1506210"/>
                </a:cubicBezTo>
                <a:cubicBezTo>
                  <a:pt x="1585429" y="1508059"/>
                  <a:pt x="1590712" y="1511361"/>
                  <a:pt x="1595465" y="1515719"/>
                </a:cubicBezTo>
                <a:cubicBezTo>
                  <a:pt x="1659911" y="1575014"/>
                  <a:pt x="1726602" y="1631735"/>
                  <a:pt x="1793821" y="1687662"/>
                </a:cubicBezTo>
                <a:cubicBezTo>
                  <a:pt x="1894518" y="1771455"/>
                  <a:pt x="1996139" y="1854389"/>
                  <a:pt x="2099344" y="1935078"/>
                </a:cubicBezTo>
                <a:cubicBezTo>
                  <a:pt x="2216813" y="2026993"/>
                  <a:pt x="2336526" y="2116068"/>
                  <a:pt x="2455183" y="2206464"/>
                </a:cubicBezTo>
                <a:cubicBezTo>
                  <a:pt x="2459804" y="2210030"/>
                  <a:pt x="2466210" y="2212340"/>
                  <a:pt x="2468125" y="2220066"/>
                </a:cubicBezTo>
                <a:cubicBezTo>
                  <a:pt x="2465021" y="2220265"/>
                  <a:pt x="2462974" y="2220727"/>
                  <a:pt x="2460994" y="2220463"/>
                </a:cubicBezTo>
                <a:cubicBezTo>
                  <a:pt x="2371126" y="2207784"/>
                  <a:pt x="2281456" y="2193786"/>
                  <a:pt x="2192315" y="2176420"/>
                </a:cubicBezTo>
                <a:cubicBezTo>
                  <a:pt x="2183996" y="2174770"/>
                  <a:pt x="2178185" y="2170147"/>
                  <a:pt x="2172374" y="2164336"/>
                </a:cubicBezTo>
                <a:cubicBezTo>
                  <a:pt x="2142066" y="2133831"/>
                  <a:pt x="2110570" y="2104182"/>
                  <a:pt x="2075837" y="2079157"/>
                </a:cubicBezTo>
                <a:cubicBezTo>
                  <a:pt x="2019117" y="2038284"/>
                  <a:pt x="1958898" y="2002430"/>
                  <a:pt x="1898744" y="1966575"/>
                </a:cubicBezTo>
                <a:cubicBezTo>
                  <a:pt x="1764306" y="1886480"/>
                  <a:pt x="1622274" y="1824807"/>
                  <a:pt x="1471262" y="1783472"/>
                </a:cubicBezTo>
                <a:cubicBezTo>
                  <a:pt x="1347719" y="1749665"/>
                  <a:pt x="1223383" y="1719687"/>
                  <a:pt x="1095020" y="1711565"/>
                </a:cubicBezTo>
                <a:cubicBezTo>
                  <a:pt x="1010106" y="1706217"/>
                  <a:pt x="925190" y="1710377"/>
                  <a:pt x="840407" y="1714471"/>
                </a:cubicBezTo>
                <a:cubicBezTo>
                  <a:pt x="792270" y="1716781"/>
                  <a:pt x="743738" y="1714008"/>
                  <a:pt x="696195" y="1724640"/>
                </a:cubicBezTo>
                <a:cubicBezTo>
                  <a:pt x="669520" y="1730582"/>
                  <a:pt x="646541" y="1742995"/>
                  <a:pt x="637693" y="1770597"/>
                </a:cubicBezTo>
                <a:cubicBezTo>
                  <a:pt x="628646" y="1798594"/>
                  <a:pt x="644097" y="1819592"/>
                  <a:pt x="662058" y="1838806"/>
                </a:cubicBezTo>
                <a:cubicBezTo>
                  <a:pt x="663510" y="1840391"/>
                  <a:pt x="665228" y="1841711"/>
                  <a:pt x="666812" y="1843098"/>
                </a:cubicBezTo>
                <a:cubicBezTo>
                  <a:pt x="694479" y="1867794"/>
                  <a:pt x="721750" y="1892951"/>
                  <a:pt x="749945" y="1917118"/>
                </a:cubicBezTo>
                <a:cubicBezTo>
                  <a:pt x="832813" y="1988168"/>
                  <a:pt x="914824" y="2060404"/>
                  <a:pt x="999540" y="2129273"/>
                </a:cubicBezTo>
                <a:cubicBezTo>
                  <a:pt x="1073164" y="2189164"/>
                  <a:pt x="1149561" y="2245289"/>
                  <a:pt x="1232760" y="2292238"/>
                </a:cubicBezTo>
                <a:cubicBezTo>
                  <a:pt x="1384762" y="2378012"/>
                  <a:pt x="1547263" y="2407131"/>
                  <a:pt x="1719405" y="2390293"/>
                </a:cubicBezTo>
                <a:cubicBezTo>
                  <a:pt x="1779163" y="2384416"/>
                  <a:pt x="1837797" y="2370813"/>
                  <a:pt x="1897291" y="2363353"/>
                </a:cubicBezTo>
                <a:cubicBezTo>
                  <a:pt x="2000299" y="2350410"/>
                  <a:pt x="2097495" y="2320895"/>
                  <a:pt x="2184854" y="2263184"/>
                </a:cubicBezTo>
                <a:cubicBezTo>
                  <a:pt x="2193372" y="2257506"/>
                  <a:pt x="2202021" y="2256053"/>
                  <a:pt x="2211992" y="2257836"/>
                </a:cubicBezTo>
                <a:cubicBezTo>
                  <a:pt x="2260591" y="2266419"/>
                  <a:pt x="2309189" y="2275333"/>
                  <a:pt x="2357920" y="2282927"/>
                </a:cubicBezTo>
                <a:cubicBezTo>
                  <a:pt x="2425007" y="2293426"/>
                  <a:pt x="2491962" y="2305575"/>
                  <a:pt x="2560237" y="2305311"/>
                </a:cubicBezTo>
                <a:lnTo>
                  <a:pt x="2562805" y="2306178"/>
                </a:lnTo>
                <a:lnTo>
                  <a:pt x="2562805" y="2142838"/>
                </a:lnTo>
                <a:lnTo>
                  <a:pt x="2516591" y="2108012"/>
                </a:lnTo>
                <a:cubicBezTo>
                  <a:pt x="2507478" y="2101146"/>
                  <a:pt x="2502196" y="2093090"/>
                  <a:pt x="2499687" y="2082195"/>
                </a:cubicBezTo>
                <a:cubicBezTo>
                  <a:pt x="2495197" y="2062583"/>
                  <a:pt x="2494867" y="2041784"/>
                  <a:pt x="2489056" y="2022965"/>
                </a:cubicBezTo>
                <a:cubicBezTo>
                  <a:pt x="2472879" y="1970537"/>
                  <a:pt x="2466276" y="1916128"/>
                  <a:pt x="2452410" y="1863369"/>
                </a:cubicBezTo>
                <a:cubicBezTo>
                  <a:pt x="2448844" y="1849833"/>
                  <a:pt x="2452476" y="1839268"/>
                  <a:pt x="2460928" y="1828175"/>
                </a:cubicBezTo>
                <a:cubicBezTo>
                  <a:pt x="2496518" y="1781624"/>
                  <a:pt x="2526958" y="1731969"/>
                  <a:pt x="2547692" y="1676833"/>
                </a:cubicBezTo>
                <a:lnTo>
                  <a:pt x="2562805" y="1625307"/>
                </a:lnTo>
                <a:lnTo>
                  <a:pt x="2562805" y="940093"/>
                </a:lnTo>
                <a:lnTo>
                  <a:pt x="2552946" y="900617"/>
                </a:lnTo>
                <a:cubicBezTo>
                  <a:pt x="2522394" y="796056"/>
                  <a:pt x="2479334" y="696379"/>
                  <a:pt x="2420451" y="602980"/>
                </a:cubicBezTo>
                <a:cubicBezTo>
                  <a:pt x="2402227" y="574058"/>
                  <a:pt x="2381492" y="547183"/>
                  <a:pt x="2353562" y="526912"/>
                </a:cubicBezTo>
                <a:cubicBezTo>
                  <a:pt x="2311170" y="496207"/>
                  <a:pt x="2270166" y="506508"/>
                  <a:pt x="2246923" y="552994"/>
                </a:cubicBezTo>
                <a:cubicBezTo>
                  <a:pt x="2239791" y="567322"/>
                  <a:pt x="2234311" y="582245"/>
                  <a:pt x="2230217" y="597697"/>
                </a:cubicBezTo>
                <a:cubicBezTo>
                  <a:pt x="2175676" y="802127"/>
                  <a:pt x="2132030" y="1008604"/>
                  <a:pt x="2110174" y="1219308"/>
                </a:cubicBezTo>
                <a:cubicBezTo>
                  <a:pt x="2100203" y="1315581"/>
                  <a:pt x="2093864" y="1412051"/>
                  <a:pt x="2109777" y="1508257"/>
                </a:cubicBezTo>
                <a:cubicBezTo>
                  <a:pt x="2126417" y="1608822"/>
                  <a:pt x="2174091" y="1691557"/>
                  <a:pt x="2254450" y="1755014"/>
                </a:cubicBezTo>
                <a:cubicBezTo>
                  <a:pt x="2284494" y="1778718"/>
                  <a:pt x="2316320" y="1799782"/>
                  <a:pt x="2349006" y="1819657"/>
                </a:cubicBezTo>
                <a:cubicBezTo>
                  <a:pt x="2356269" y="1824081"/>
                  <a:pt x="2363137" y="1828308"/>
                  <a:pt x="2363928" y="1838608"/>
                </a:cubicBezTo>
                <a:cubicBezTo>
                  <a:pt x="2366967" y="1878821"/>
                  <a:pt x="2370664" y="1918967"/>
                  <a:pt x="2373965" y="1959180"/>
                </a:cubicBezTo>
                <a:cubicBezTo>
                  <a:pt x="2375021" y="1972056"/>
                  <a:pt x="2375748" y="1984998"/>
                  <a:pt x="2376606" y="1998336"/>
                </a:cubicBezTo>
                <a:cubicBezTo>
                  <a:pt x="2368419" y="1997345"/>
                  <a:pt x="2364588" y="1992592"/>
                  <a:pt x="2360098" y="1989158"/>
                </a:cubicBezTo>
                <a:cubicBezTo>
                  <a:pt x="2323320" y="1961226"/>
                  <a:pt x="2286871" y="1932965"/>
                  <a:pt x="2250951" y="1903912"/>
                </a:cubicBezTo>
                <a:cubicBezTo>
                  <a:pt x="2208031" y="1869180"/>
                  <a:pt x="2163262" y="1836825"/>
                  <a:pt x="2119681" y="1802885"/>
                </a:cubicBezTo>
                <a:cubicBezTo>
                  <a:pt x="2106014" y="1792188"/>
                  <a:pt x="2092742" y="1781228"/>
                  <a:pt x="2084950" y="1764389"/>
                </a:cubicBezTo>
                <a:cubicBezTo>
                  <a:pt x="2026579" y="1638205"/>
                  <a:pt x="1971905" y="1510304"/>
                  <a:pt x="1909903" y="1385770"/>
                </a:cubicBezTo>
                <a:cubicBezTo>
                  <a:pt x="1903498" y="1372829"/>
                  <a:pt x="1901781" y="1360349"/>
                  <a:pt x="1902639" y="1346021"/>
                </a:cubicBezTo>
                <a:cubicBezTo>
                  <a:pt x="1906470" y="1284017"/>
                  <a:pt x="1916969" y="1222544"/>
                  <a:pt x="1916242" y="1160277"/>
                </a:cubicBezTo>
                <a:cubicBezTo>
                  <a:pt x="1915185" y="1073050"/>
                  <a:pt x="1905875" y="986617"/>
                  <a:pt x="1889565" y="900909"/>
                </a:cubicBezTo>
                <a:cubicBezTo>
                  <a:pt x="1872002" y="808928"/>
                  <a:pt x="1847372" y="718863"/>
                  <a:pt x="1813366" y="631637"/>
                </a:cubicBezTo>
                <a:cubicBezTo>
                  <a:pt x="1769456" y="518922"/>
                  <a:pt x="1710557" y="413868"/>
                  <a:pt x="1644790" y="312577"/>
                </a:cubicBezTo>
                <a:cubicBezTo>
                  <a:pt x="1581665" y="215248"/>
                  <a:pt x="1511343" y="124654"/>
                  <a:pt x="1407675" y="66216"/>
                </a:cubicBezTo>
                <a:cubicBezTo>
                  <a:pt x="1368387" y="44097"/>
                  <a:pt x="1329758" y="20326"/>
                  <a:pt x="1286574" y="6459"/>
                </a:cubicBezTo>
                <a:cubicBezTo>
                  <a:pt x="1270876" y="1408"/>
                  <a:pt x="1256783" y="-635"/>
                  <a:pt x="1244483" y="170"/>
                </a:cubicBezTo>
                <a:close/>
              </a:path>
            </a:pathLst>
          </a:custGeom>
          <a:solidFill>
            <a:schemeClr val="accent6"/>
          </a:solidFill>
          <a:ln w="857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9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616672" y="4902404"/>
            <a:ext cx="303154" cy="303070"/>
          </a:xfrm>
          <a:custGeom>
            <a:avLst/>
            <a:gdLst>
              <a:gd name="connsiteX0" fmla="*/ 182229 w 364408"/>
              <a:gd name="connsiteY0" fmla="*/ 0 h 364308"/>
              <a:gd name="connsiteX1" fmla="*/ 364408 w 364408"/>
              <a:gd name="connsiteY1" fmla="*/ 182179 h 364308"/>
              <a:gd name="connsiteX2" fmla="*/ 182229 w 364408"/>
              <a:gd name="connsiteY2" fmla="*/ 364308 h 364308"/>
              <a:gd name="connsiteX3" fmla="*/ 0 w 364408"/>
              <a:gd name="connsiteY3" fmla="*/ 182179 h 364308"/>
              <a:gd name="connsiteX4" fmla="*/ 182229 w 364408"/>
              <a:gd name="connsiteY4" fmla="*/ 0 h 36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08" h="364308">
                <a:moveTo>
                  <a:pt x="182229" y="0"/>
                </a:moveTo>
                <a:cubicBezTo>
                  <a:pt x="199260" y="151302"/>
                  <a:pt x="213157" y="165098"/>
                  <a:pt x="364408" y="182179"/>
                </a:cubicBezTo>
                <a:cubicBezTo>
                  <a:pt x="213157" y="199210"/>
                  <a:pt x="199260" y="213056"/>
                  <a:pt x="182229" y="364308"/>
                </a:cubicBezTo>
                <a:cubicBezTo>
                  <a:pt x="165199" y="213056"/>
                  <a:pt x="151302" y="199210"/>
                  <a:pt x="0" y="182179"/>
                </a:cubicBezTo>
                <a:cubicBezTo>
                  <a:pt x="151302" y="165098"/>
                  <a:pt x="165148" y="151302"/>
                  <a:pt x="182229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 userDrawn="1">
            <p:custDataLst>
              <p:tags r:id="rId17"/>
            </p:custDataLst>
          </p:nvPr>
        </p:nvSpPr>
        <p:spPr>
          <a:xfrm rot="10800000" flipV="1">
            <a:off x="0" y="1142445"/>
            <a:ext cx="1074403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>
            <p:custDataLst>
              <p:tags r:id="rId18"/>
            </p:custDataLst>
          </p:nvPr>
        </p:nvSpPr>
        <p:spPr>
          <a:xfrm rot="10800000" flipV="1">
            <a:off x="0" y="1301459"/>
            <a:ext cx="760071" cy="81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19"/>
          <p:cNvSpPr/>
          <p:nvPr userDrawn="1">
            <p:custDataLst>
              <p:tags r:id="rId19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20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8"/>
          <p:cNvSpPr/>
          <p:nvPr userDrawn="1">
            <p:custDataLst>
              <p:tags r:id="rId21"/>
            </p:custDataLst>
          </p:nvPr>
        </p:nvSpPr>
        <p:spPr>
          <a:xfrm>
            <a:off x="4168240" y="822711"/>
            <a:ext cx="1988897" cy="1988897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105" name="直接连接符 104"/>
          <p:cNvCxnSpPr/>
          <p:nvPr userDrawn="1">
            <p:custDataLst>
              <p:tags r:id="rId22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288881" y="3251786"/>
            <a:ext cx="5347997" cy="2459969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4"/>
            </p:custDataLst>
          </p:nvPr>
        </p:nvSpPr>
        <p:spPr>
          <a:xfrm>
            <a:off x="5286481" y="1966587"/>
            <a:ext cx="534799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 flipH="1" flipV="1">
            <a:off x="0" y="563104"/>
            <a:ext cx="1923134" cy="2798231"/>
          </a:xfrm>
          <a:custGeom>
            <a:avLst/>
            <a:gdLst>
              <a:gd name="connsiteX0" fmla="*/ 1166685 w 1618327"/>
              <a:gd name="connsiteY0" fmla="*/ 2071 h 2354725"/>
              <a:gd name="connsiteX1" fmla="*/ 1347341 w 1618327"/>
              <a:gd name="connsiteY1" fmla="*/ 8864 h 2354725"/>
              <a:gd name="connsiteX2" fmla="*/ 1499555 w 1618327"/>
              <a:gd name="connsiteY2" fmla="*/ 47424 h 2354725"/>
              <a:gd name="connsiteX3" fmla="*/ 1618327 w 1618327"/>
              <a:gd name="connsiteY3" fmla="*/ 103415 h 2354725"/>
              <a:gd name="connsiteX4" fmla="*/ 1618327 w 1618327"/>
              <a:gd name="connsiteY4" fmla="*/ 2236921 h 2354725"/>
              <a:gd name="connsiteX5" fmla="*/ 1567147 w 1618327"/>
              <a:gd name="connsiteY5" fmla="*/ 2266301 h 2354725"/>
              <a:gd name="connsiteX6" fmla="*/ 811026 w 1618327"/>
              <a:gd name="connsiteY6" fmla="*/ 2302420 h 2354725"/>
              <a:gd name="connsiteX7" fmla="*/ 2110 w 1618327"/>
              <a:gd name="connsiteY7" fmla="*/ 1292129 h 2354725"/>
              <a:gd name="connsiteX8" fmla="*/ 186703 w 1618327"/>
              <a:gd name="connsiteY8" fmla="*/ 730518 h 2354725"/>
              <a:gd name="connsiteX9" fmla="*/ 658939 w 1618327"/>
              <a:gd name="connsiteY9" fmla="*/ 185501 h 2354725"/>
              <a:gd name="connsiteX10" fmla="*/ 659001 w 1618327"/>
              <a:gd name="connsiteY10" fmla="*/ 185501 h 2354725"/>
              <a:gd name="connsiteX11" fmla="*/ 1166685 w 1618327"/>
              <a:gd name="connsiteY11" fmla="*/ 2071 h 235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8327" h="2354725">
                <a:moveTo>
                  <a:pt x="1166685" y="2071"/>
                </a:moveTo>
                <a:cubicBezTo>
                  <a:pt x="1226847" y="-2083"/>
                  <a:pt x="1287364" y="-70"/>
                  <a:pt x="1347341" y="8864"/>
                </a:cubicBezTo>
                <a:cubicBezTo>
                  <a:pt x="1399806" y="16680"/>
                  <a:pt x="1450639" y="29738"/>
                  <a:pt x="1499555" y="47424"/>
                </a:cubicBezTo>
                <a:lnTo>
                  <a:pt x="1618327" y="103415"/>
                </a:lnTo>
                <a:lnTo>
                  <a:pt x="1618327" y="2236921"/>
                </a:lnTo>
                <a:lnTo>
                  <a:pt x="1567147" y="2266301"/>
                </a:lnTo>
                <a:cubicBezTo>
                  <a:pt x="1361458" y="2364230"/>
                  <a:pt x="1107164" y="2387375"/>
                  <a:pt x="811026" y="2302420"/>
                </a:cubicBezTo>
                <a:cubicBezTo>
                  <a:pt x="355323" y="2171713"/>
                  <a:pt x="-32136" y="1789785"/>
                  <a:pt x="2110" y="1292129"/>
                </a:cubicBezTo>
                <a:cubicBezTo>
                  <a:pt x="15721" y="1093924"/>
                  <a:pt x="90242" y="904172"/>
                  <a:pt x="186703" y="730518"/>
                </a:cubicBezTo>
                <a:cubicBezTo>
                  <a:pt x="304482" y="518453"/>
                  <a:pt x="458994" y="322796"/>
                  <a:pt x="658939" y="185501"/>
                </a:cubicBezTo>
                <a:lnTo>
                  <a:pt x="659001" y="185501"/>
                </a:lnTo>
                <a:cubicBezTo>
                  <a:pt x="808913" y="82484"/>
                  <a:pt x="986200" y="14531"/>
                  <a:pt x="1166685" y="207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9" name="图形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9492" b="26779"/>
          <a:stretch>
            <a:fillRect/>
          </a:stretch>
        </p:blipFill>
        <p:spPr>
          <a:xfrm>
            <a:off x="11023" y="2983193"/>
            <a:ext cx="5052978" cy="3716240"/>
          </a:xfrm>
          <a:prstGeom prst="round2SameRect">
            <a:avLst/>
          </a:prstGeom>
        </p:spPr>
      </p:pic>
      <p:sp>
        <p:nvSpPr>
          <p:cNvPr id="11" name="矩形 10"/>
          <p:cNvSpPr/>
          <p:nvPr userDrawn="1">
            <p:custDataLst>
              <p:tags r:id="rId7"/>
            </p:custDataLst>
          </p:nvPr>
        </p:nvSpPr>
        <p:spPr>
          <a:xfrm rot="10800000" flipV="1">
            <a:off x="0" y="1361296"/>
            <a:ext cx="1037442" cy="704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8"/>
            </p:custDataLst>
          </p:nvPr>
        </p:nvSpPr>
        <p:spPr>
          <a:xfrm rot="10800000" flipV="1">
            <a:off x="0" y="1499380"/>
            <a:ext cx="733924" cy="704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形 1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" b="59504"/>
          <a:stretch>
            <a:fillRect/>
          </a:stretch>
        </p:blipFill>
        <p:spPr>
          <a:xfrm>
            <a:off x="4018613" y="4339360"/>
            <a:ext cx="1988897" cy="1677131"/>
          </a:xfrm>
          <a:prstGeom prst="rect">
            <a:avLst/>
          </a:prstGeom>
        </p:spPr>
      </p:pic>
      <p:sp>
        <p:nvSpPr>
          <p:cNvPr id="15" name="任意多边形: 形状 14"/>
          <p:cNvSpPr/>
          <p:nvPr userDrawn="1">
            <p:custDataLst>
              <p:tags r:id="rId12"/>
            </p:custDataLst>
          </p:nvPr>
        </p:nvSpPr>
        <p:spPr>
          <a:xfrm>
            <a:off x="5246446" y="3424371"/>
            <a:ext cx="407955" cy="407955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6" name="图形 15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3595827" y="3590272"/>
            <a:ext cx="845571" cy="585395"/>
          </a:xfrm>
          <a:prstGeom prst="rect">
            <a:avLst/>
          </a:prstGeom>
        </p:spPr>
      </p:pic>
      <p:sp>
        <p:nvSpPr>
          <p:cNvPr id="17" name="任意多边形: 形状 16"/>
          <p:cNvSpPr/>
          <p:nvPr userDrawn="1">
            <p:custDataLst>
              <p:tags r:id="rId16"/>
            </p:custDataLst>
          </p:nvPr>
        </p:nvSpPr>
        <p:spPr>
          <a:xfrm>
            <a:off x="5246446" y="4453342"/>
            <a:ext cx="568667" cy="568567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5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17"/>
            </p:custDataLst>
          </p:nvPr>
        </p:nvSpPr>
        <p:spPr>
          <a:xfrm>
            <a:off x="3249919" y="964822"/>
            <a:ext cx="2498119" cy="2498119"/>
          </a:xfrm>
          <a:custGeom>
            <a:avLst/>
            <a:gdLst>
              <a:gd name="connsiteX0" fmla="*/ 402310 w 804620"/>
              <a:gd name="connsiteY0" fmla="*/ 0 h 804620"/>
              <a:gd name="connsiteX1" fmla="*/ 455110 w 804620"/>
              <a:gd name="connsiteY1" fmla="*/ 283742 h 804620"/>
              <a:gd name="connsiteX2" fmla="*/ 701225 w 804620"/>
              <a:gd name="connsiteY2" fmla="*/ 133008 h 804620"/>
              <a:gd name="connsiteX3" fmla="*/ 533632 w 804620"/>
              <a:gd name="connsiteY3" fmla="*/ 351927 h 804620"/>
              <a:gd name="connsiteX4" fmla="*/ 804620 w 804620"/>
              <a:gd name="connsiteY4" fmla="*/ 402310 h 804620"/>
              <a:gd name="connsiteX5" fmla="*/ 520946 w 804620"/>
              <a:gd name="connsiteY5" fmla="*/ 455099 h 804620"/>
              <a:gd name="connsiteX6" fmla="*/ 671611 w 804620"/>
              <a:gd name="connsiteY6" fmla="*/ 701225 h 804620"/>
              <a:gd name="connsiteX7" fmla="*/ 452739 w 804620"/>
              <a:gd name="connsiteY7" fmla="*/ 533623 h 804620"/>
              <a:gd name="connsiteX8" fmla="*/ 402310 w 804620"/>
              <a:gd name="connsiteY8" fmla="*/ 804620 h 804620"/>
              <a:gd name="connsiteX9" fmla="*/ 349522 w 804620"/>
              <a:gd name="connsiteY9" fmla="*/ 520948 h 804620"/>
              <a:gd name="connsiteX10" fmla="*/ 103445 w 804620"/>
              <a:gd name="connsiteY10" fmla="*/ 671611 h 804620"/>
              <a:gd name="connsiteX11" fmla="*/ 271032 w 804620"/>
              <a:gd name="connsiteY11" fmla="*/ 452746 h 804620"/>
              <a:gd name="connsiteX12" fmla="*/ 0 w 804620"/>
              <a:gd name="connsiteY12" fmla="*/ 402310 h 804620"/>
              <a:gd name="connsiteX13" fmla="*/ 283740 w 804620"/>
              <a:gd name="connsiteY13" fmla="*/ 349556 h 804620"/>
              <a:gd name="connsiteX14" fmla="*/ 133009 w 804620"/>
              <a:gd name="connsiteY14" fmla="*/ 103445 h 804620"/>
              <a:gd name="connsiteX15" fmla="*/ 351880 w 804620"/>
              <a:gd name="connsiteY15" fmla="*/ 271003 h 804620"/>
              <a:gd name="connsiteX16" fmla="*/ 402310 w 804620"/>
              <a:gd name="connsiteY16" fmla="*/ 0 h 80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620" h="804620">
                <a:moveTo>
                  <a:pt x="402310" y="0"/>
                </a:moveTo>
                <a:lnTo>
                  <a:pt x="455110" y="283742"/>
                </a:lnTo>
                <a:lnTo>
                  <a:pt x="701225" y="133008"/>
                </a:lnTo>
                <a:lnTo>
                  <a:pt x="533632" y="351927"/>
                </a:lnTo>
                <a:lnTo>
                  <a:pt x="804620" y="402310"/>
                </a:lnTo>
                <a:lnTo>
                  <a:pt x="520946" y="455099"/>
                </a:lnTo>
                <a:lnTo>
                  <a:pt x="671611" y="701225"/>
                </a:lnTo>
                <a:lnTo>
                  <a:pt x="452739" y="533623"/>
                </a:lnTo>
                <a:lnTo>
                  <a:pt x="402310" y="804620"/>
                </a:lnTo>
                <a:lnTo>
                  <a:pt x="349522" y="520948"/>
                </a:lnTo>
                <a:lnTo>
                  <a:pt x="103445" y="671611"/>
                </a:lnTo>
                <a:lnTo>
                  <a:pt x="271032" y="452746"/>
                </a:lnTo>
                <a:lnTo>
                  <a:pt x="0" y="402310"/>
                </a:lnTo>
                <a:lnTo>
                  <a:pt x="283740" y="349556"/>
                </a:lnTo>
                <a:lnTo>
                  <a:pt x="133009" y="103445"/>
                </a:lnTo>
                <a:lnTo>
                  <a:pt x="351880" y="271003"/>
                </a:lnTo>
                <a:lnTo>
                  <a:pt x="402310" y="0"/>
                </a:ln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8"/>
            </p:custDataLst>
          </p:nvPr>
        </p:nvSpPr>
        <p:spPr>
          <a:xfrm rot="11395685">
            <a:off x="1360316" y="1834721"/>
            <a:ext cx="1221464" cy="606179"/>
          </a:xfrm>
          <a:custGeom>
            <a:avLst/>
            <a:gdLst>
              <a:gd name="connsiteX0" fmla="*/ 821051 w 1642103"/>
              <a:gd name="connsiteY0" fmla="*/ 0 h 814930"/>
              <a:gd name="connsiteX1" fmla="*/ 1626094 w 1642103"/>
              <a:gd name="connsiteY1" fmla="*/ 656130 h 814930"/>
              <a:gd name="connsiteX2" fmla="*/ 1642103 w 1642103"/>
              <a:gd name="connsiteY2" fmla="*/ 814930 h 814930"/>
              <a:gd name="connsiteX3" fmla="*/ 0 w 1642103"/>
              <a:gd name="connsiteY3" fmla="*/ 814930 h 814930"/>
              <a:gd name="connsiteX4" fmla="*/ 16008 w 1642103"/>
              <a:gd name="connsiteY4" fmla="*/ 656130 h 814930"/>
              <a:gd name="connsiteX5" fmla="*/ 821051 w 1642103"/>
              <a:gd name="connsiteY5" fmla="*/ 0 h 81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103" h="814930">
                <a:moveTo>
                  <a:pt x="821051" y="0"/>
                </a:moveTo>
                <a:cubicBezTo>
                  <a:pt x="1218155" y="0"/>
                  <a:pt x="1549470" y="281678"/>
                  <a:pt x="1626094" y="656130"/>
                </a:cubicBezTo>
                <a:lnTo>
                  <a:pt x="1642103" y="814930"/>
                </a:lnTo>
                <a:lnTo>
                  <a:pt x="0" y="814930"/>
                </a:lnTo>
                <a:lnTo>
                  <a:pt x="16008" y="656130"/>
                </a:lnTo>
                <a:cubicBezTo>
                  <a:pt x="92632" y="281678"/>
                  <a:pt x="423947" y="0"/>
                  <a:pt x="8210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9"/>
            </p:custDataLst>
          </p:nvPr>
        </p:nvSpPr>
        <p:spPr>
          <a:xfrm flipH="1">
            <a:off x="2122341" y="5068683"/>
            <a:ext cx="1253278" cy="866715"/>
          </a:xfrm>
          <a:custGeom>
            <a:avLst/>
            <a:gdLst>
              <a:gd name="connsiteX0" fmla="*/ 211846 w 1751850"/>
              <a:gd name="connsiteY0" fmla="*/ 703 h 1211508"/>
              <a:gd name="connsiteX1" fmla="*/ 1557047 w 1751850"/>
              <a:gd name="connsiteY1" fmla="*/ 834224 h 1211508"/>
              <a:gd name="connsiteX2" fmla="*/ 1749519 w 1751850"/>
              <a:gd name="connsiteY2" fmla="*/ 1203525 h 1211508"/>
              <a:gd name="connsiteX3" fmla="*/ 1751850 w 1751850"/>
              <a:gd name="connsiteY3" fmla="*/ 1211508 h 1211508"/>
              <a:gd name="connsiteX4" fmla="*/ 960359 w 1751850"/>
              <a:gd name="connsiteY4" fmla="*/ 1211508 h 1211508"/>
              <a:gd name="connsiteX5" fmla="*/ 942141 w 1751850"/>
              <a:gd name="connsiteY5" fmla="*/ 1185946 h 1211508"/>
              <a:gd name="connsiteX6" fmla="*/ 0 w 1751850"/>
              <a:gd name="connsiteY6" fmla="*/ 8588 h 1211508"/>
              <a:gd name="connsiteX7" fmla="*/ 211846 w 1751850"/>
              <a:gd name="connsiteY7" fmla="*/ 703 h 12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1850" h="1211508">
                <a:moveTo>
                  <a:pt x="211846" y="703"/>
                </a:moveTo>
                <a:cubicBezTo>
                  <a:pt x="705306" y="15562"/>
                  <a:pt x="1187946" y="267004"/>
                  <a:pt x="1557047" y="834224"/>
                </a:cubicBezTo>
                <a:cubicBezTo>
                  <a:pt x="1632936" y="950854"/>
                  <a:pt x="1697629" y="1074965"/>
                  <a:pt x="1749519" y="1203525"/>
                </a:cubicBezTo>
                <a:lnTo>
                  <a:pt x="1751850" y="1211508"/>
                </a:lnTo>
                <a:lnTo>
                  <a:pt x="960359" y="1211508"/>
                </a:lnTo>
                <a:lnTo>
                  <a:pt x="942141" y="1185946"/>
                </a:lnTo>
                <a:cubicBezTo>
                  <a:pt x="646916" y="774884"/>
                  <a:pt x="342213" y="369757"/>
                  <a:pt x="0" y="8588"/>
                </a:cubicBezTo>
                <a:cubicBezTo>
                  <a:pt x="70637" y="1285"/>
                  <a:pt x="141352" y="-1421"/>
                  <a:pt x="211846" y="703"/>
                </a:cubicBezTo>
                <a:close/>
              </a:path>
            </a:pathLst>
          </a:custGeom>
          <a:solidFill>
            <a:schemeClr val="accent5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20"/>
            </p:custDataLst>
          </p:nvPr>
        </p:nvSpPr>
        <p:spPr>
          <a:xfrm rot="18900000">
            <a:off x="3256563" y="4349876"/>
            <a:ext cx="531033" cy="531032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1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21"/>
            </p:custDataLst>
          </p:nvPr>
        </p:nvSpPr>
        <p:spPr>
          <a:xfrm rot="19657626" flipH="1">
            <a:off x="1781566" y="1382011"/>
            <a:ext cx="665593" cy="341977"/>
          </a:xfrm>
          <a:custGeom>
            <a:avLst/>
            <a:gdLst>
              <a:gd name="connsiteX0" fmla="*/ 0 w 834357"/>
              <a:gd name="connsiteY0" fmla="*/ 22860 h 428688"/>
              <a:gd name="connsiteX1" fmla="*/ 0 w 834357"/>
              <a:gd name="connsiteY1" fmla="*/ 22860 h 428688"/>
              <a:gd name="connsiteX2" fmla="*/ 428530 w 834357"/>
              <a:gd name="connsiteY2" fmla="*/ 428530 h 428688"/>
              <a:gd name="connsiteX3" fmla="*/ 834200 w 834357"/>
              <a:gd name="connsiteY3" fmla="*/ 0 h 428688"/>
              <a:gd name="connsiteX4" fmla="*/ 834200 w 834357"/>
              <a:gd name="connsiteY4" fmla="*/ 0 h 428688"/>
              <a:gd name="connsiteX5" fmla="*/ 0 w 834357"/>
              <a:gd name="connsiteY5" fmla="*/ 22860 h 4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4357" h="428688">
                <a:moveTo>
                  <a:pt x="0" y="22860"/>
                </a:moveTo>
                <a:lnTo>
                  <a:pt x="0" y="22860"/>
                </a:lnTo>
                <a:cubicBezTo>
                  <a:pt x="6287" y="253270"/>
                  <a:pt x="198215" y="434816"/>
                  <a:pt x="428530" y="428530"/>
                </a:cubicBezTo>
                <a:cubicBezTo>
                  <a:pt x="658844" y="422243"/>
                  <a:pt x="840486" y="230315"/>
                  <a:pt x="834200" y="0"/>
                </a:cubicBezTo>
                <a:lnTo>
                  <a:pt x="834200" y="0"/>
                </a:lnTo>
                <a:cubicBezTo>
                  <a:pt x="834200" y="0"/>
                  <a:pt x="0" y="22860"/>
                  <a:pt x="0" y="2286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22"/>
            </p:custDataLst>
          </p:nvPr>
        </p:nvSpPr>
        <p:spPr>
          <a:xfrm>
            <a:off x="1845090" y="1197500"/>
            <a:ext cx="169013" cy="169011"/>
          </a:xfrm>
          <a:custGeom>
            <a:avLst/>
            <a:gdLst>
              <a:gd name="connsiteX0" fmla="*/ 79567 w 169013"/>
              <a:gd name="connsiteY0" fmla="*/ 146 h 169011"/>
              <a:gd name="connsiteX1" fmla="*/ 112789 w 169013"/>
              <a:gd name="connsiteY1" fmla="*/ 4900 h 169011"/>
              <a:gd name="connsiteX2" fmla="*/ 164113 w 169013"/>
              <a:gd name="connsiteY2" fmla="*/ 112787 h 169011"/>
              <a:gd name="connsiteX3" fmla="*/ 56225 w 169013"/>
              <a:gd name="connsiteY3" fmla="*/ 164111 h 169011"/>
              <a:gd name="connsiteX4" fmla="*/ 4901 w 169013"/>
              <a:gd name="connsiteY4" fmla="*/ 56224 h 169011"/>
              <a:gd name="connsiteX5" fmla="*/ 79567 w 169013"/>
              <a:gd name="connsiteY5" fmla="*/ 146 h 169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013" h="169011">
                <a:moveTo>
                  <a:pt x="79567" y="146"/>
                </a:moveTo>
                <a:cubicBezTo>
                  <a:pt x="90523" y="-502"/>
                  <a:pt x="101788" y="990"/>
                  <a:pt x="112789" y="4900"/>
                </a:cubicBezTo>
                <a:cubicBezTo>
                  <a:pt x="156710" y="20538"/>
                  <a:pt x="179751" y="68785"/>
                  <a:pt x="164113" y="112787"/>
                </a:cubicBezTo>
                <a:cubicBezTo>
                  <a:pt x="148474" y="156709"/>
                  <a:pt x="100228" y="179749"/>
                  <a:pt x="56225" y="164111"/>
                </a:cubicBezTo>
                <a:cubicBezTo>
                  <a:pt x="12304" y="148473"/>
                  <a:pt x="-10737" y="100228"/>
                  <a:pt x="4901" y="56224"/>
                </a:cubicBezTo>
                <a:cubicBezTo>
                  <a:pt x="16629" y="23284"/>
                  <a:pt x="46701" y="2088"/>
                  <a:pt x="79567" y="146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35"/>
          <p:cNvSpPr/>
          <p:nvPr userDrawn="1">
            <p:custDataLst>
              <p:tags r:id="rId23"/>
            </p:custDataLst>
          </p:nvPr>
        </p:nvSpPr>
        <p:spPr>
          <a:xfrm>
            <a:off x="2571457" y="1227792"/>
            <a:ext cx="418991" cy="418918"/>
          </a:xfrm>
          <a:custGeom>
            <a:avLst/>
            <a:gdLst>
              <a:gd name="connsiteX0" fmla="*/ 141802 w 283603"/>
              <a:gd name="connsiteY0" fmla="*/ 0 h 283553"/>
              <a:gd name="connsiteX1" fmla="*/ 283603 w 283603"/>
              <a:gd name="connsiteY1" fmla="*/ 141802 h 283553"/>
              <a:gd name="connsiteX2" fmla="*/ 141802 w 283603"/>
              <a:gd name="connsiteY2" fmla="*/ 283553 h 283553"/>
              <a:gd name="connsiteX3" fmla="*/ 0 w 283603"/>
              <a:gd name="connsiteY3" fmla="*/ 141802 h 283553"/>
              <a:gd name="connsiteX4" fmla="*/ 141802 w 283603"/>
              <a:gd name="connsiteY4" fmla="*/ 0 h 28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603" h="283553">
                <a:moveTo>
                  <a:pt x="141802" y="0"/>
                </a:moveTo>
                <a:cubicBezTo>
                  <a:pt x="155042" y="117747"/>
                  <a:pt x="165856" y="128511"/>
                  <a:pt x="283603" y="141802"/>
                </a:cubicBezTo>
                <a:cubicBezTo>
                  <a:pt x="165856" y="155042"/>
                  <a:pt x="155092" y="165856"/>
                  <a:pt x="141802" y="283553"/>
                </a:cubicBezTo>
                <a:cubicBezTo>
                  <a:pt x="128511" y="165806"/>
                  <a:pt x="117747" y="155042"/>
                  <a:pt x="0" y="141802"/>
                </a:cubicBezTo>
                <a:cubicBezTo>
                  <a:pt x="117747" y="128511"/>
                  <a:pt x="128561" y="117747"/>
                  <a:pt x="141802" y="0"/>
                </a:cubicBezTo>
                <a:close/>
              </a:path>
            </a:pathLst>
          </a:custGeom>
          <a:solidFill>
            <a:schemeClr val="accent4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7" name="任意多边形: 形状 36"/>
          <p:cNvSpPr/>
          <p:nvPr userDrawn="1">
            <p:custDataLst>
              <p:tags r:id="rId24"/>
            </p:custDataLst>
          </p:nvPr>
        </p:nvSpPr>
        <p:spPr>
          <a:xfrm rot="18900000">
            <a:off x="740218" y="2154444"/>
            <a:ext cx="712376" cy="712376"/>
          </a:xfrm>
          <a:custGeom>
            <a:avLst/>
            <a:gdLst>
              <a:gd name="connsiteX0" fmla="*/ 1179782 w 1179781"/>
              <a:gd name="connsiteY0" fmla="*/ 589891 h 1179781"/>
              <a:gd name="connsiteX1" fmla="*/ 589891 w 1179781"/>
              <a:gd name="connsiteY1" fmla="*/ 1179782 h 1179781"/>
              <a:gd name="connsiteX2" fmla="*/ 0 w 1179781"/>
              <a:gd name="connsiteY2" fmla="*/ 589891 h 1179781"/>
              <a:gd name="connsiteX3" fmla="*/ 589891 w 1179781"/>
              <a:gd name="connsiteY3" fmla="*/ 0 h 1179781"/>
              <a:gd name="connsiteX4" fmla="*/ 1179782 w 1179781"/>
              <a:gd name="connsiteY4" fmla="*/ 589891 h 117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781" h="1179781">
                <a:moveTo>
                  <a:pt x="1179782" y="589891"/>
                </a:moveTo>
                <a:cubicBezTo>
                  <a:pt x="1179782" y="915679"/>
                  <a:pt x="915678" y="1179782"/>
                  <a:pt x="589891" y="1179782"/>
                </a:cubicBezTo>
                <a:cubicBezTo>
                  <a:pt x="264103" y="1179782"/>
                  <a:pt x="0" y="915679"/>
                  <a:pt x="0" y="589891"/>
                </a:cubicBezTo>
                <a:cubicBezTo>
                  <a:pt x="0" y="264103"/>
                  <a:pt x="264103" y="0"/>
                  <a:pt x="589891" y="0"/>
                </a:cubicBezTo>
                <a:cubicBezTo>
                  <a:pt x="915678" y="0"/>
                  <a:pt x="1179782" y="264103"/>
                  <a:pt x="1179782" y="58989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38" name="图形 3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 rotWithShape="1"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r="14850"/>
          <a:stretch>
            <a:fillRect/>
          </a:stretch>
        </p:blipFill>
        <p:spPr>
          <a:xfrm flipH="1">
            <a:off x="0" y="2078473"/>
            <a:ext cx="3303184" cy="3854205"/>
          </a:xfrm>
          <a:prstGeom prst="rect">
            <a:avLst/>
          </a:prstGeom>
        </p:spPr>
      </p:pic>
      <p:sp>
        <p:nvSpPr>
          <p:cNvPr id="39" name="任意多边形: 形状 38"/>
          <p:cNvSpPr/>
          <p:nvPr userDrawn="1">
            <p:custDataLst>
              <p:tags r:id="rId28"/>
            </p:custDataLst>
          </p:nvPr>
        </p:nvSpPr>
        <p:spPr>
          <a:xfrm>
            <a:off x="455931" y="3417257"/>
            <a:ext cx="59985" cy="62054"/>
          </a:xfrm>
          <a:custGeom>
            <a:avLst/>
            <a:gdLst>
              <a:gd name="connsiteX0" fmla="*/ 30009 w 59985"/>
              <a:gd name="connsiteY0" fmla="*/ 0 h 62054"/>
              <a:gd name="connsiteX1" fmla="*/ 30009 w 59985"/>
              <a:gd name="connsiteY1" fmla="*/ 62054 h 62054"/>
              <a:gd name="connsiteX2" fmla="*/ 30009 w 59985"/>
              <a:gd name="connsiteY2" fmla="*/ 0 h 6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985" h="62054">
                <a:moveTo>
                  <a:pt x="30009" y="0"/>
                </a:moveTo>
                <a:cubicBezTo>
                  <a:pt x="70019" y="0"/>
                  <a:pt x="69936" y="62054"/>
                  <a:pt x="30009" y="62054"/>
                </a:cubicBezTo>
                <a:cubicBezTo>
                  <a:pt x="-10002" y="62054"/>
                  <a:pt x="-10002" y="0"/>
                  <a:pt x="30009" y="0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0" name="任意多边形: 形状 39"/>
          <p:cNvSpPr/>
          <p:nvPr userDrawn="1">
            <p:custDataLst>
              <p:tags r:id="rId29"/>
            </p:custDataLst>
          </p:nvPr>
        </p:nvSpPr>
        <p:spPr>
          <a:xfrm>
            <a:off x="1197855" y="4654563"/>
            <a:ext cx="150607" cy="155802"/>
          </a:xfrm>
          <a:custGeom>
            <a:avLst/>
            <a:gdLst>
              <a:gd name="connsiteX0" fmla="*/ 30009 w 59985"/>
              <a:gd name="connsiteY0" fmla="*/ 0 h 62054"/>
              <a:gd name="connsiteX1" fmla="*/ 30009 w 59985"/>
              <a:gd name="connsiteY1" fmla="*/ 62054 h 62054"/>
              <a:gd name="connsiteX2" fmla="*/ 30009 w 59985"/>
              <a:gd name="connsiteY2" fmla="*/ 0 h 6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985" h="62054">
                <a:moveTo>
                  <a:pt x="30009" y="0"/>
                </a:moveTo>
                <a:cubicBezTo>
                  <a:pt x="70019" y="0"/>
                  <a:pt x="69936" y="62054"/>
                  <a:pt x="30009" y="62054"/>
                </a:cubicBezTo>
                <a:cubicBezTo>
                  <a:pt x="-10002" y="62054"/>
                  <a:pt x="-10002" y="0"/>
                  <a:pt x="30009" y="0"/>
                </a:cubicBezTo>
                <a:close/>
              </a:path>
            </a:pathLst>
          </a:custGeom>
          <a:solidFill>
            <a:schemeClr val="accent5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1" name="任意多边形: 形状 40"/>
          <p:cNvSpPr/>
          <p:nvPr userDrawn="1">
            <p:custDataLst>
              <p:tags r:id="rId30"/>
            </p:custDataLst>
          </p:nvPr>
        </p:nvSpPr>
        <p:spPr>
          <a:xfrm>
            <a:off x="2597392" y="4107568"/>
            <a:ext cx="482435" cy="482435"/>
          </a:xfrm>
          <a:custGeom>
            <a:avLst/>
            <a:gdLst>
              <a:gd name="connsiteX0" fmla="*/ 168278 w 336473"/>
              <a:gd name="connsiteY0" fmla="*/ 0 h 336473"/>
              <a:gd name="connsiteX1" fmla="*/ 183335 w 336473"/>
              <a:gd name="connsiteY1" fmla="*/ 80854 h 336473"/>
              <a:gd name="connsiteX2" fmla="*/ 189760 w 336473"/>
              <a:gd name="connsiteY2" fmla="*/ 115443 h 336473"/>
              <a:gd name="connsiteX3" fmla="*/ 198410 w 336473"/>
              <a:gd name="connsiteY3" fmla="*/ 112120 h 336473"/>
              <a:gd name="connsiteX4" fmla="*/ 225424 w 336473"/>
              <a:gd name="connsiteY4" fmla="*/ 91751 h 336473"/>
              <a:gd name="connsiteX5" fmla="*/ 287229 w 336473"/>
              <a:gd name="connsiteY5" fmla="*/ 49328 h 336473"/>
              <a:gd name="connsiteX6" fmla="*/ 240729 w 336473"/>
              <a:gd name="connsiteY6" fmla="*/ 117121 h 336473"/>
              <a:gd name="connsiteX7" fmla="*/ 220490 w 336473"/>
              <a:gd name="connsiteY7" fmla="*/ 146681 h 336473"/>
              <a:gd name="connsiteX8" fmla="*/ 336473 w 336473"/>
              <a:gd name="connsiteY8" fmla="*/ 168278 h 336473"/>
              <a:gd name="connsiteX9" fmla="*/ 262857 w 336473"/>
              <a:gd name="connsiteY9" fmla="*/ 182003 h 336473"/>
              <a:gd name="connsiteX10" fmla="*/ 229407 w 336473"/>
              <a:gd name="connsiteY10" fmla="*/ 186734 h 336473"/>
              <a:gd name="connsiteX11" fmla="*/ 220902 w 336473"/>
              <a:gd name="connsiteY11" fmla="*/ 190524 h 336473"/>
              <a:gd name="connsiteX12" fmla="*/ 287229 w 336473"/>
              <a:gd name="connsiteY12" fmla="*/ 287230 h 336473"/>
              <a:gd name="connsiteX13" fmla="*/ 225424 w 336473"/>
              <a:gd name="connsiteY13" fmla="*/ 244807 h 336473"/>
              <a:gd name="connsiteX14" fmla="*/ 198410 w 336473"/>
              <a:gd name="connsiteY14" fmla="*/ 224469 h 336473"/>
              <a:gd name="connsiteX15" fmla="*/ 190342 w 336473"/>
              <a:gd name="connsiteY15" fmla="*/ 221362 h 336473"/>
              <a:gd name="connsiteX16" fmla="*/ 186765 w 336473"/>
              <a:gd name="connsiteY16" fmla="*/ 229407 h 336473"/>
              <a:gd name="connsiteX17" fmla="*/ 182004 w 336473"/>
              <a:gd name="connsiteY17" fmla="*/ 262856 h 336473"/>
              <a:gd name="connsiteX18" fmla="*/ 168278 w 336473"/>
              <a:gd name="connsiteY18" fmla="*/ 336473 h 336473"/>
              <a:gd name="connsiteX19" fmla="*/ 154553 w 336473"/>
              <a:gd name="connsiteY19" fmla="*/ 262856 h 336473"/>
              <a:gd name="connsiteX20" fmla="*/ 149822 w 336473"/>
              <a:gd name="connsiteY20" fmla="*/ 229407 h 336473"/>
              <a:gd name="connsiteX21" fmla="*/ 146222 w 336473"/>
              <a:gd name="connsiteY21" fmla="*/ 221327 h 336473"/>
              <a:gd name="connsiteX22" fmla="*/ 138113 w 336473"/>
              <a:gd name="connsiteY22" fmla="*/ 224437 h 336473"/>
              <a:gd name="connsiteX23" fmla="*/ 111131 w 336473"/>
              <a:gd name="connsiteY23" fmla="*/ 244807 h 336473"/>
              <a:gd name="connsiteX24" fmla="*/ 49327 w 336473"/>
              <a:gd name="connsiteY24" fmla="*/ 287230 h 336473"/>
              <a:gd name="connsiteX25" fmla="*/ 91749 w 336473"/>
              <a:gd name="connsiteY25" fmla="*/ 225426 h 336473"/>
              <a:gd name="connsiteX26" fmla="*/ 112088 w 336473"/>
              <a:gd name="connsiteY26" fmla="*/ 198412 h 336473"/>
              <a:gd name="connsiteX27" fmla="*/ 115195 w 336473"/>
              <a:gd name="connsiteY27" fmla="*/ 190342 h 336473"/>
              <a:gd name="connsiteX28" fmla="*/ 107150 w 336473"/>
              <a:gd name="connsiteY28" fmla="*/ 186765 h 336473"/>
              <a:gd name="connsiteX29" fmla="*/ 73700 w 336473"/>
              <a:gd name="connsiteY29" fmla="*/ 182003 h 336473"/>
              <a:gd name="connsiteX30" fmla="*/ 0 w 336473"/>
              <a:gd name="connsiteY30" fmla="*/ 168278 h 336473"/>
              <a:gd name="connsiteX31" fmla="*/ 73700 w 336473"/>
              <a:gd name="connsiteY31" fmla="*/ 154553 h 336473"/>
              <a:gd name="connsiteX32" fmla="*/ 107150 w 336473"/>
              <a:gd name="connsiteY32" fmla="*/ 149822 h 336473"/>
              <a:gd name="connsiteX33" fmla="*/ 115230 w 336473"/>
              <a:gd name="connsiteY33" fmla="*/ 146222 h 336473"/>
              <a:gd name="connsiteX34" fmla="*/ 112119 w 336473"/>
              <a:gd name="connsiteY34" fmla="*/ 138114 h 336473"/>
              <a:gd name="connsiteX35" fmla="*/ 91749 w 336473"/>
              <a:gd name="connsiteY35" fmla="*/ 111132 h 336473"/>
              <a:gd name="connsiteX36" fmla="*/ 49327 w 336473"/>
              <a:gd name="connsiteY36" fmla="*/ 49328 h 336473"/>
              <a:gd name="connsiteX37" fmla="*/ 111131 w 336473"/>
              <a:gd name="connsiteY37" fmla="*/ 91751 h 336473"/>
              <a:gd name="connsiteX38" fmla="*/ 138145 w 336473"/>
              <a:gd name="connsiteY38" fmla="*/ 112089 h 336473"/>
              <a:gd name="connsiteX39" fmla="*/ 146213 w 336473"/>
              <a:gd name="connsiteY39" fmla="*/ 115197 h 336473"/>
              <a:gd name="connsiteX40" fmla="*/ 149791 w 336473"/>
              <a:gd name="connsiteY40" fmla="*/ 107150 h 336473"/>
              <a:gd name="connsiteX41" fmla="*/ 154553 w 336473"/>
              <a:gd name="connsiteY41" fmla="*/ 73699 h 336473"/>
              <a:gd name="connsiteX42" fmla="*/ 168278 w 336473"/>
              <a:gd name="connsiteY42" fmla="*/ 0 h 3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36473" h="336473">
                <a:moveTo>
                  <a:pt x="168278" y="0"/>
                </a:moveTo>
                <a:cubicBezTo>
                  <a:pt x="173269" y="26951"/>
                  <a:pt x="178343" y="53903"/>
                  <a:pt x="183335" y="80854"/>
                </a:cubicBezTo>
                <a:lnTo>
                  <a:pt x="189760" y="115443"/>
                </a:lnTo>
                <a:lnTo>
                  <a:pt x="198410" y="112120"/>
                </a:lnTo>
                <a:cubicBezTo>
                  <a:pt x="207935" y="105601"/>
                  <a:pt x="216940" y="97616"/>
                  <a:pt x="225424" y="91751"/>
                </a:cubicBezTo>
                <a:cubicBezTo>
                  <a:pt x="246054" y="77610"/>
                  <a:pt x="266599" y="63468"/>
                  <a:pt x="287229" y="49328"/>
                </a:cubicBezTo>
                <a:cubicBezTo>
                  <a:pt x="271757" y="71953"/>
                  <a:pt x="256201" y="94496"/>
                  <a:pt x="240729" y="117121"/>
                </a:cubicBezTo>
                <a:lnTo>
                  <a:pt x="220490" y="146681"/>
                </a:lnTo>
                <a:lnTo>
                  <a:pt x="336473" y="168278"/>
                </a:lnTo>
                <a:cubicBezTo>
                  <a:pt x="311934" y="172853"/>
                  <a:pt x="287395" y="177428"/>
                  <a:pt x="262857" y="182003"/>
                </a:cubicBezTo>
                <a:cubicBezTo>
                  <a:pt x="252750" y="183875"/>
                  <a:pt x="240751" y="184603"/>
                  <a:pt x="229407" y="186734"/>
                </a:cubicBezTo>
                <a:lnTo>
                  <a:pt x="220902" y="190524"/>
                </a:lnTo>
                <a:lnTo>
                  <a:pt x="287229" y="287230"/>
                </a:lnTo>
                <a:cubicBezTo>
                  <a:pt x="266599" y="273088"/>
                  <a:pt x="246054" y="258948"/>
                  <a:pt x="225424" y="244807"/>
                </a:cubicBezTo>
                <a:cubicBezTo>
                  <a:pt x="216940" y="238984"/>
                  <a:pt x="207935" y="230998"/>
                  <a:pt x="198410" y="224469"/>
                </a:cubicBezTo>
                <a:lnTo>
                  <a:pt x="190342" y="221362"/>
                </a:lnTo>
                <a:lnTo>
                  <a:pt x="186765" y="229407"/>
                </a:lnTo>
                <a:cubicBezTo>
                  <a:pt x="184644" y="240751"/>
                  <a:pt x="183917" y="252750"/>
                  <a:pt x="182004" y="262856"/>
                </a:cubicBezTo>
                <a:cubicBezTo>
                  <a:pt x="177429" y="287395"/>
                  <a:pt x="172853" y="311934"/>
                  <a:pt x="168278" y="336473"/>
                </a:cubicBezTo>
                <a:cubicBezTo>
                  <a:pt x="163703" y="311934"/>
                  <a:pt x="159129" y="287395"/>
                  <a:pt x="154553" y="262856"/>
                </a:cubicBezTo>
                <a:cubicBezTo>
                  <a:pt x="152682" y="252750"/>
                  <a:pt x="151954" y="240751"/>
                  <a:pt x="149822" y="229407"/>
                </a:cubicBezTo>
                <a:lnTo>
                  <a:pt x="146222" y="221327"/>
                </a:lnTo>
                <a:lnTo>
                  <a:pt x="138113" y="224437"/>
                </a:lnTo>
                <a:cubicBezTo>
                  <a:pt x="128600" y="230957"/>
                  <a:pt x="119615" y="238943"/>
                  <a:pt x="111131" y="244807"/>
                </a:cubicBezTo>
                <a:cubicBezTo>
                  <a:pt x="90502" y="258948"/>
                  <a:pt x="69956" y="273088"/>
                  <a:pt x="49327" y="287230"/>
                </a:cubicBezTo>
                <a:cubicBezTo>
                  <a:pt x="63467" y="266601"/>
                  <a:pt x="77609" y="246054"/>
                  <a:pt x="91749" y="225426"/>
                </a:cubicBezTo>
                <a:cubicBezTo>
                  <a:pt x="97573" y="216941"/>
                  <a:pt x="105558" y="207937"/>
                  <a:pt x="112088" y="198412"/>
                </a:cubicBezTo>
                <a:lnTo>
                  <a:pt x="115195" y="190342"/>
                </a:lnTo>
                <a:lnTo>
                  <a:pt x="107150" y="186765"/>
                </a:lnTo>
                <a:cubicBezTo>
                  <a:pt x="95805" y="184644"/>
                  <a:pt x="83807" y="183916"/>
                  <a:pt x="73700" y="182003"/>
                </a:cubicBezTo>
                <a:cubicBezTo>
                  <a:pt x="49161" y="177428"/>
                  <a:pt x="24622" y="172853"/>
                  <a:pt x="0" y="168278"/>
                </a:cubicBezTo>
                <a:cubicBezTo>
                  <a:pt x="24539" y="163703"/>
                  <a:pt x="49078" y="159128"/>
                  <a:pt x="73700" y="154553"/>
                </a:cubicBezTo>
                <a:cubicBezTo>
                  <a:pt x="83807" y="152682"/>
                  <a:pt x="95805" y="151954"/>
                  <a:pt x="107150" y="149822"/>
                </a:cubicBezTo>
                <a:lnTo>
                  <a:pt x="115230" y="146222"/>
                </a:lnTo>
                <a:lnTo>
                  <a:pt x="112119" y="138114"/>
                </a:lnTo>
                <a:cubicBezTo>
                  <a:pt x="105600" y="128601"/>
                  <a:pt x="97615" y="119617"/>
                  <a:pt x="91749" y="111132"/>
                </a:cubicBezTo>
                <a:cubicBezTo>
                  <a:pt x="77609" y="90503"/>
                  <a:pt x="63467" y="69957"/>
                  <a:pt x="49327" y="49328"/>
                </a:cubicBezTo>
                <a:cubicBezTo>
                  <a:pt x="69956" y="63468"/>
                  <a:pt x="90502" y="77610"/>
                  <a:pt x="111131" y="91751"/>
                </a:cubicBezTo>
                <a:cubicBezTo>
                  <a:pt x="119615" y="97574"/>
                  <a:pt x="128620" y="105559"/>
                  <a:pt x="138145" y="112089"/>
                </a:cubicBezTo>
                <a:lnTo>
                  <a:pt x="146213" y="115197"/>
                </a:lnTo>
                <a:lnTo>
                  <a:pt x="149791" y="107150"/>
                </a:lnTo>
                <a:cubicBezTo>
                  <a:pt x="151912" y="95806"/>
                  <a:pt x="152640" y="83806"/>
                  <a:pt x="154553" y="73699"/>
                </a:cubicBezTo>
                <a:cubicBezTo>
                  <a:pt x="159129" y="49160"/>
                  <a:pt x="163703" y="24622"/>
                  <a:pt x="168278" y="0"/>
                </a:cubicBezTo>
                <a:close/>
              </a:path>
            </a:pathLst>
          </a:custGeom>
          <a:solidFill>
            <a:schemeClr val="bg2"/>
          </a:solidFill>
          <a:ln w="77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4" name="矩形 103"/>
          <p:cNvSpPr/>
          <p:nvPr userDrawn="1">
            <p:custDataLst>
              <p:tags r:id="rId31"/>
            </p:custDataLst>
          </p:nvPr>
        </p:nvSpPr>
        <p:spPr>
          <a:xfrm>
            <a:off x="1200" y="5922000"/>
            <a:ext cx="121896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: 形状 41"/>
          <p:cNvSpPr/>
          <p:nvPr userDrawn="1">
            <p:custDataLst>
              <p:tags r:id="rId32"/>
            </p:custDataLst>
          </p:nvPr>
        </p:nvSpPr>
        <p:spPr>
          <a:xfrm flipH="1" flipV="1">
            <a:off x="11655600" y="0"/>
            <a:ext cx="536400" cy="1003302"/>
          </a:xfrm>
          <a:custGeom>
            <a:avLst/>
            <a:gdLst>
              <a:gd name="connsiteX0" fmla="*/ 0 w 935807"/>
              <a:gd name="connsiteY0" fmla="*/ 1750366 h 1750366"/>
              <a:gd name="connsiteX1" fmla="*/ 935807 w 935807"/>
              <a:gd name="connsiteY1" fmla="*/ 1750366 h 1750366"/>
              <a:gd name="connsiteX2" fmla="*/ 935807 w 935807"/>
              <a:gd name="connsiteY2" fmla="*/ 944395 h 1750366"/>
              <a:gd name="connsiteX3" fmla="*/ 180972 w 935807"/>
              <a:gd name="connsiteY3" fmla="*/ 18243 h 1750366"/>
              <a:gd name="connsiteX4" fmla="*/ 0 w 935807"/>
              <a:gd name="connsiteY4" fmla="*/ 0 h 175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807" h="1750366">
                <a:moveTo>
                  <a:pt x="0" y="1750366"/>
                </a:moveTo>
                <a:lnTo>
                  <a:pt x="935807" y="1750366"/>
                </a:lnTo>
                <a:lnTo>
                  <a:pt x="935807" y="944395"/>
                </a:lnTo>
                <a:cubicBezTo>
                  <a:pt x="935807" y="487551"/>
                  <a:pt x="611755" y="106394"/>
                  <a:pt x="180972" y="1824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3" name="直接连接符 42"/>
          <p:cNvCxnSpPr/>
          <p:nvPr userDrawn="1">
            <p:custDataLst>
              <p:tags r:id="rId33"/>
            </p:custDataLst>
          </p:nvPr>
        </p:nvCxnSpPr>
        <p:spPr>
          <a:xfrm>
            <a:off x="11174855" y="694742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 userDrawn="1">
            <p:custDataLst>
              <p:tags r:id="rId34"/>
            </p:custDataLst>
          </p:nvPr>
        </p:nvCxnSpPr>
        <p:spPr>
          <a:xfrm>
            <a:off x="11174855" y="756000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 userDrawn="1">
            <p:custDataLst>
              <p:tags r:id="rId35"/>
            </p:custDataLst>
          </p:nvPr>
        </p:nvCxnSpPr>
        <p:spPr>
          <a:xfrm>
            <a:off x="11174855" y="817258"/>
            <a:ext cx="183974" cy="0"/>
          </a:xfrm>
          <a:prstGeom prst="line">
            <a:avLst/>
          </a:prstGeom>
          <a:ln w="28575" cap="rnd">
            <a:solidFill>
              <a:schemeClr val="accent5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 userDrawn="1">
            <p:custDataLst>
              <p:tags r:id="rId36"/>
            </p:custDataLst>
          </p:nvPr>
        </p:nvCxnSpPr>
        <p:spPr>
          <a:xfrm>
            <a:off x="886143" y="6390000"/>
            <a:ext cx="10419715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37"/>
            </p:custDataLst>
          </p:nvPr>
        </p:nvSpPr>
        <p:spPr>
          <a:xfrm>
            <a:off x="6007510" y="1192498"/>
            <a:ext cx="5345690" cy="2542917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8"/>
            </p:custDataLst>
          </p:nvPr>
        </p:nvSpPr>
        <p:spPr>
          <a:xfrm>
            <a:off x="838200" y="6359504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9"/>
            </p:custDataLst>
          </p:nvPr>
        </p:nvSpPr>
        <p:spPr>
          <a:xfrm>
            <a:off x="4038600" y="6359504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0"/>
            </p:custDataLst>
          </p:nvPr>
        </p:nvSpPr>
        <p:spPr>
          <a:xfrm>
            <a:off x="8610600" y="6359504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41"/>
            </p:custDataLst>
          </p:nvPr>
        </p:nvSpPr>
        <p:spPr>
          <a:xfrm>
            <a:off x="8128000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8473802" y="4115555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0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9" Type="http://schemas.openxmlformats.org/officeDocument/2006/relationships/tags" Target="../tags/tag222.xml"/><Relationship Id="rId28" Type="http://schemas.openxmlformats.org/officeDocument/2006/relationships/tags" Target="../tags/tag221.xml"/><Relationship Id="rId27" Type="http://schemas.openxmlformats.org/officeDocument/2006/relationships/tags" Target="../tags/tag220.xml"/><Relationship Id="rId26" Type="http://schemas.openxmlformats.org/officeDocument/2006/relationships/tags" Target="../tags/tag219.xml"/><Relationship Id="rId25" Type="http://schemas.openxmlformats.org/officeDocument/2006/relationships/tags" Target="../tags/tag218.xml"/><Relationship Id="rId24" Type="http://schemas.openxmlformats.org/officeDocument/2006/relationships/tags" Target="../tags/tag217.xml"/><Relationship Id="rId23" Type="http://schemas.openxmlformats.org/officeDocument/2006/relationships/image" Target="../media/image16.svg"/><Relationship Id="rId22" Type="http://schemas.openxmlformats.org/officeDocument/2006/relationships/image" Target="../media/image15.png"/><Relationship Id="rId21" Type="http://schemas.openxmlformats.org/officeDocument/2006/relationships/tags" Target="../tags/tag216.xml"/><Relationship Id="rId20" Type="http://schemas.openxmlformats.org/officeDocument/2006/relationships/image" Target="../media/image4.svg"/><Relationship Id="rId2" Type="http://schemas.openxmlformats.org/officeDocument/2006/relationships/slideLayout" Target="../slideLayouts/slideLayout13.xml"/><Relationship Id="rId19" Type="http://schemas.openxmlformats.org/officeDocument/2006/relationships/image" Target="../media/image3.png"/><Relationship Id="rId18" Type="http://schemas.openxmlformats.org/officeDocument/2006/relationships/tags" Target="../tags/tag215.xml"/><Relationship Id="rId17" Type="http://schemas.openxmlformats.org/officeDocument/2006/relationships/image" Target="../media/image14.svg"/><Relationship Id="rId16" Type="http://schemas.openxmlformats.org/officeDocument/2006/relationships/image" Target="../media/image13.png"/><Relationship Id="rId15" Type="http://schemas.openxmlformats.org/officeDocument/2006/relationships/tags" Target="../tags/tag214.xml"/><Relationship Id="rId14" Type="http://schemas.openxmlformats.org/officeDocument/2006/relationships/tags" Target="../tags/tag213.xml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4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0" Type="http://schemas.openxmlformats.org/officeDocument/2006/relationships/theme" Target="../theme/theme3.xml"/><Relationship Id="rId2" Type="http://schemas.openxmlformats.org/officeDocument/2006/relationships/tags" Target="../tags/tag243.xml"/><Relationship Id="rId19" Type="http://schemas.openxmlformats.org/officeDocument/2006/relationships/tags" Target="../tags/tag254.xml"/><Relationship Id="rId18" Type="http://schemas.openxmlformats.org/officeDocument/2006/relationships/tags" Target="../tags/tag253.xml"/><Relationship Id="rId17" Type="http://schemas.openxmlformats.org/officeDocument/2006/relationships/tags" Target="../tags/tag252.xml"/><Relationship Id="rId16" Type="http://schemas.openxmlformats.org/officeDocument/2006/relationships/tags" Target="../tags/tag251.xml"/><Relationship Id="rId15" Type="http://schemas.openxmlformats.org/officeDocument/2006/relationships/tags" Target="../tags/tag250.xml"/><Relationship Id="rId14" Type="http://schemas.openxmlformats.org/officeDocument/2006/relationships/tags" Target="../tags/tag24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4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7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" Type="http://schemas.openxmlformats.org/officeDocument/2006/relationships/tags" Target="../tags/tag276.xml"/><Relationship Id="rId20" Type="http://schemas.openxmlformats.org/officeDocument/2006/relationships/theme" Target="../theme/theme4.xml"/><Relationship Id="rId2" Type="http://schemas.openxmlformats.org/officeDocument/2006/relationships/tags" Target="../tags/tag275.xml"/><Relationship Id="rId19" Type="http://schemas.openxmlformats.org/officeDocument/2006/relationships/tags" Target="../tags/tag286.xml"/><Relationship Id="rId18" Type="http://schemas.openxmlformats.org/officeDocument/2006/relationships/tags" Target="../tags/tag285.xml"/><Relationship Id="rId17" Type="http://schemas.openxmlformats.org/officeDocument/2006/relationships/tags" Target="../tags/tag284.xml"/><Relationship Id="rId16" Type="http://schemas.openxmlformats.org/officeDocument/2006/relationships/tags" Target="../tags/tag283.xml"/><Relationship Id="rId15" Type="http://schemas.openxmlformats.org/officeDocument/2006/relationships/tags" Target="../tags/tag282.xml"/><Relationship Id="rId14" Type="http://schemas.openxmlformats.org/officeDocument/2006/relationships/tags" Target="../tags/tag28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8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31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0" Type="http://schemas.openxmlformats.org/officeDocument/2006/relationships/theme" Target="../theme/theme5.xml"/><Relationship Id="rId2" Type="http://schemas.openxmlformats.org/officeDocument/2006/relationships/tags" Target="../tags/tag307.xml"/><Relationship Id="rId19" Type="http://schemas.openxmlformats.org/officeDocument/2006/relationships/tags" Target="../tags/tag318.xml"/><Relationship Id="rId18" Type="http://schemas.openxmlformats.org/officeDocument/2006/relationships/tags" Target="../tags/tag317.xml"/><Relationship Id="rId17" Type="http://schemas.openxmlformats.org/officeDocument/2006/relationships/tags" Target="../tags/tag316.xml"/><Relationship Id="rId16" Type="http://schemas.openxmlformats.org/officeDocument/2006/relationships/tags" Target="../tags/tag315.xml"/><Relationship Id="rId15" Type="http://schemas.openxmlformats.org/officeDocument/2006/relationships/tags" Target="../tags/tag314.xml"/><Relationship Id="rId14" Type="http://schemas.openxmlformats.org/officeDocument/2006/relationships/tags" Target="../tags/tag31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31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34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0" Type="http://schemas.openxmlformats.org/officeDocument/2006/relationships/theme" Target="../theme/theme6.xml"/><Relationship Id="rId2" Type="http://schemas.openxmlformats.org/officeDocument/2006/relationships/tags" Target="../tags/tag339.xml"/><Relationship Id="rId19" Type="http://schemas.openxmlformats.org/officeDocument/2006/relationships/tags" Target="../tags/tag350.xml"/><Relationship Id="rId18" Type="http://schemas.openxmlformats.org/officeDocument/2006/relationships/tags" Target="../tags/tag349.xml"/><Relationship Id="rId17" Type="http://schemas.openxmlformats.org/officeDocument/2006/relationships/tags" Target="../tags/tag348.xml"/><Relationship Id="rId16" Type="http://schemas.openxmlformats.org/officeDocument/2006/relationships/tags" Target="../tags/tag347.xml"/><Relationship Id="rId15" Type="http://schemas.openxmlformats.org/officeDocument/2006/relationships/tags" Target="../tags/tag346.xml"/><Relationship Id="rId14" Type="http://schemas.openxmlformats.org/officeDocument/2006/relationships/tags" Target="../tags/tag34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34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37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374.xml"/><Relationship Id="rId4" Type="http://schemas.openxmlformats.org/officeDocument/2006/relationships/tags" Target="../tags/tag373.xml"/><Relationship Id="rId3" Type="http://schemas.openxmlformats.org/officeDocument/2006/relationships/tags" Target="../tags/tag372.xml"/><Relationship Id="rId20" Type="http://schemas.openxmlformats.org/officeDocument/2006/relationships/theme" Target="../theme/theme7.xml"/><Relationship Id="rId2" Type="http://schemas.openxmlformats.org/officeDocument/2006/relationships/tags" Target="../tags/tag371.xml"/><Relationship Id="rId19" Type="http://schemas.openxmlformats.org/officeDocument/2006/relationships/tags" Target="../tags/tag382.xml"/><Relationship Id="rId18" Type="http://schemas.openxmlformats.org/officeDocument/2006/relationships/tags" Target="../tags/tag381.xml"/><Relationship Id="rId17" Type="http://schemas.openxmlformats.org/officeDocument/2006/relationships/tags" Target="../tags/tag380.xml"/><Relationship Id="rId16" Type="http://schemas.openxmlformats.org/officeDocument/2006/relationships/tags" Target="../tags/tag379.xml"/><Relationship Id="rId15" Type="http://schemas.openxmlformats.org/officeDocument/2006/relationships/tags" Target="../tags/tag378.xml"/><Relationship Id="rId14" Type="http://schemas.openxmlformats.org/officeDocument/2006/relationships/tags" Target="../tags/tag37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37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39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390.xml"/><Relationship Id="rId4" Type="http://schemas.openxmlformats.org/officeDocument/2006/relationships/tags" Target="../tags/tag389.xml"/><Relationship Id="rId3" Type="http://schemas.openxmlformats.org/officeDocument/2006/relationships/tags" Target="../tags/tag388.xml"/><Relationship Id="rId20" Type="http://schemas.openxmlformats.org/officeDocument/2006/relationships/theme" Target="../theme/theme8.xml"/><Relationship Id="rId2" Type="http://schemas.openxmlformats.org/officeDocument/2006/relationships/tags" Target="../tags/tag387.xml"/><Relationship Id="rId19" Type="http://schemas.openxmlformats.org/officeDocument/2006/relationships/tags" Target="../tags/tag398.xml"/><Relationship Id="rId18" Type="http://schemas.openxmlformats.org/officeDocument/2006/relationships/tags" Target="../tags/tag397.xml"/><Relationship Id="rId17" Type="http://schemas.openxmlformats.org/officeDocument/2006/relationships/tags" Target="../tags/tag396.xml"/><Relationship Id="rId16" Type="http://schemas.openxmlformats.org/officeDocument/2006/relationships/tags" Target="../tags/tag395.xml"/><Relationship Id="rId15" Type="http://schemas.openxmlformats.org/officeDocument/2006/relationships/tags" Target="../tags/tag394.xml"/><Relationship Id="rId14" Type="http://schemas.openxmlformats.org/officeDocument/2006/relationships/tags" Target="../tags/tag39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39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40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406.xml"/><Relationship Id="rId4" Type="http://schemas.openxmlformats.org/officeDocument/2006/relationships/tags" Target="../tags/tag405.xml"/><Relationship Id="rId3" Type="http://schemas.openxmlformats.org/officeDocument/2006/relationships/tags" Target="../tags/tag404.xml"/><Relationship Id="rId20" Type="http://schemas.openxmlformats.org/officeDocument/2006/relationships/theme" Target="../theme/theme9.xml"/><Relationship Id="rId2" Type="http://schemas.openxmlformats.org/officeDocument/2006/relationships/tags" Target="../tags/tag403.xml"/><Relationship Id="rId19" Type="http://schemas.openxmlformats.org/officeDocument/2006/relationships/tags" Target="../tags/tag414.xml"/><Relationship Id="rId18" Type="http://schemas.openxmlformats.org/officeDocument/2006/relationships/tags" Target="../tags/tag413.xml"/><Relationship Id="rId17" Type="http://schemas.openxmlformats.org/officeDocument/2006/relationships/tags" Target="../tags/tag412.xml"/><Relationship Id="rId16" Type="http://schemas.openxmlformats.org/officeDocument/2006/relationships/tags" Target="../tags/tag411.xml"/><Relationship Id="rId15" Type="http://schemas.openxmlformats.org/officeDocument/2006/relationships/tags" Target="../tags/tag410.xml"/><Relationship Id="rId14" Type="http://schemas.openxmlformats.org/officeDocument/2006/relationships/tags" Target="../tags/tag40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40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2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42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" Type="http://schemas.openxmlformats.org/officeDocument/2006/relationships/tags" Target="../tags/tag420.xml"/><Relationship Id="rId20" Type="http://schemas.openxmlformats.org/officeDocument/2006/relationships/theme" Target="../theme/theme10.xml"/><Relationship Id="rId2" Type="http://schemas.openxmlformats.org/officeDocument/2006/relationships/tags" Target="../tags/tag419.xml"/><Relationship Id="rId19" Type="http://schemas.openxmlformats.org/officeDocument/2006/relationships/tags" Target="../tags/tag430.xml"/><Relationship Id="rId18" Type="http://schemas.openxmlformats.org/officeDocument/2006/relationships/tags" Target="../tags/tag429.xml"/><Relationship Id="rId17" Type="http://schemas.openxmlformats.org/officeDocument/2006/relationships/tags" Target="../tags/tag428.xml"/><Relationship Id="rId16" Type="http://schemas.openxmlformats.org/officeDocument/2006/relationships/tags" Target="../tags/tag427.xml"/><Relationship Id="rId15" Type="http://schemas.openxmlformats.org/officeDocument/2006/relationships/tags" Target="../tags/tag426.xml"/><Relationship Id="rId14" Type="http://schemas.openxmlformats.org/officeDocument/2006/relationships/tags" Target="../tags/tag42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42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43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438.xml"/><Relationship Id="rId4" Type="http://schemas.openxmlformats.org/officeDocument/2006/relationships/tags" Target="../tags/tag437.xml"/><Relationship Id="rId3" Type="http://schemas.openxmlformats.org/officeDocument/2006/relationships/tags" Target="../tags/tag436.xml"/><Relationship Id="rId20" Type="http://schemas.openxmlformats.org/officeDocument/2006/relationships/theme" Target="../theme/theme11.xml"/><Relationship Id="rId2" Type="http://schemas.openxmlformats.org/officeDocument/2006/relationships/tags" Target="../tags/tag435.xml"/><Relationship Id="rId19" Type="http://schemas.openxmlformats.org/officeDocument/2006/relationships/tags" Target="../tags/tag446.xml"/><Relationship Id="rId18" Type="http://schemas.openxmlformats.org/officeDocument/2006/relationships/tags" Target="../tags/tag445.xml"/><Relationship Id="rId17" Type="http://schemas.openxmlformats.org/officeDocument/2006/relationships/tags" Target="../tags/tag444.xml"/><Relationship Id="rId16" Type="http://schemas.openxmlformats.org/officeDocument/2006/relationships/tags" Target="../tags/tag443.xml"/><Relationship Id="rId15" Type="http://schemas.openxmlformats.org/officeDocument/2006/relationships/tags" Target="../tags/tag442.xml"/><Relationship Id="rId14" Type="http://schemas.openxmlformats.org/officeDocument/2006/relationships/tags" Target="../tags/tag44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44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47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474.xml"/><Relationship Id="rId4" Type="http://schemas.openxmlformats.org/officeDocument/2006/relationships/tags" Target="../tags/tag473.xml"/><Relationship Id="rId3" Type="http://schemas.openxmlformats.org/officeDocument/2006/relationships/tags" Target="../tags/tag472.xml"/><Relationship Id="rId20" Type="http://schemas.openxmlformats.org/officeDocument/2006/relationships/theme" Target="../theme/theme12.xml"/><Relationship Id="rId2" Type="http://schemas.openxmlformats.org/officeDocument/2006/relationships/tags" Target="../tags/tag471.xml"/><Relationship Id="rId19" Type="http://schemas.openxmlformats.org/officeDocument/2006/relationships/tags" Target="../tags/tag482.xml"/><Relationship Id="rId18" Type="http://schemas.openxmlformats.org/officeDocument/2006/relationships/tags" Target="../tags/tag481.xml"/><Relationship Id="rId17" Type="http://schemas.openxmlformats.org/officeDocument/2006/relationships/tags" Target="../tags/tag480.xml"/><Relationship Id="rId16" Type="http://schemas.openxmlformats.org/officeDocument/2006/relationships/tags" Target="../tags/tag479.xml"/><Relationship Id="rId15" Type="http://schemas.openxmlformats.org/officeDocument/2006/relationships/tags" Target="../tags/tag478.xml"/><Relationship Id="rId14" Type="http://schemas.openxmlformats.org/officeDocument/2006/relationships/tags" Target="../tags/tag47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47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2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1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510.xml"/><Relationship Id="rId4" Type="http://schemas.openxmlformats.org/officeDocument/2006/relationships/tags" Target="../tags/tag509.xml"/><Relationship Id="rId3" Type="http://schemas.openxmlformats.org/officeDocument/2006/relationships/tags" Target="../tags/tag508.xml"/><Relationship Id="rId20" Type="http://schemas.openxmlformats.org/officeDocument/2006/relationships/theme" Target="../theme/theme13.xml"/><Relationship Id="rId2" Type="http://schemas.openxmlformats.org/officeDocument/2006/relationships/tags" Target="../tags/tag507.xml"/><Relationship Id="rId19" Type="http://schemas.openxmlformats.org/officeDocument/2006/relationships/tags" Target="../tags/tag518.xml"/><Relationship Id="rId18" Type="http://schemas.openxmlformats.org/officeDocument/2006/relationships/tags" Target="../tags/tag517.xml"/><Relationship Id="rId17" Type="http://schemas.openxmlformats.org/officeDocument/2006/relationships/tags" Target="../tags/tag516.xml"/><Relationship Id="rId16" Type="http://schemas.openxmlformats.org/officeDocument/2006/relationships/tags" Target="../tags/tag515.xml"/><Relationship Id="rId15" Type="http://schemas.openxmlformats.org/officeDocument/2006/relationships/tags" Target="../tags/tag514.xml"/><Relationship Id="rId14" Type="http://schemas.openxmlformats.org/officeDocument/2006/relationships/tags" Target="../tags/tag51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51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3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4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546.xml"/><Relationship Id="rId4" Type="http://schemas.openxmlformats.org/officeDocument/2006/relationships/tags" Target="../tags/tag545.xml"/><Relationship Id="rId3" Type="http://schemas.openxmlformats.org/officeDocument/2006/relationships/tags" Target="../tags/tag544.xml"/><Relationship Id="rId20" Type="http://schemas.openxmlformats.org/officeDocument/2006/relationships/theme" Target="../theme/theme14.xml"/><Relationship Id="rId2" Type="http://schemas.openxmlformats.org/officeDocument/2006/relationships/tags" Target="../tags/tag543.xml"/><Relationship Id="rId19" Type="http://schemas.openxmlformats.org/officeDocument/2006/relationships/tags" Target="../tags/tag554.xml"/><Relationship Id="rId18" Type="http://schemas.openxmlformats.org/officeDocument/2006/relationships/tags" Target="../tags/tag553.xml"/><Relationship Id="rId17" Type="http://schemas.openxmlformats.org/officeDocument/2006/relationships/tags" Target="../tags/tag552.xml"/><Relationship Id="rId16" Type="http://schemas.openxmlformats.org/officeDocument/2006/relationships/tags" Target="../tags/tag551.xml"/><Relationship Id="rId15" Type="http://schemas.openxmlformats.org/officeDocument/2006/relationships/tags" Target="../tags/tag550.xml"/><Relationship Id="rId14" Type="http://schemas.openxmlformats.org/officeDocument/2006/relationships/tags" Target="../tags/tag54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54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4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8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582.xml"/><Relationship Id="rId4" Type="http://schemas.openxmlformats.org/officeDocument/2006/relationships/tags" Target="../tags/tag581.xml"/><Relationship Id="rId3" Type="http://schemas.openxmlformats.org/officeDocument/2006/relationships/tags" Target="../tags/tag580.xml"/><Relationship Id="rId20" Type="http://schemas.openxmlformats.org/officeDocument/2006/relationships/theme" Target="../theme/theme15.xml"/><Relationship Id="rId2" Type="http://schemas.openxmlformats.org/officeDocument/2006/relationships/tags" Target="../tags/tag579.xml"/><Relationship Id="rId19" Type="http://schemas.openxmlformats.org/officeDocument/2006/relationships/tags" Target="../tags/tag590.xml"/><Relationship Id="rId18" Type="http://schemas.openxmlformats.org/officeDocument/2006/relationships/tags" Target="../tags/tag589.xml"/><Relationship Id="rId17" Type="http://schemas.openxmlformats.org/officeDocument/2006/relationships/tags" Target="../tags/tag588.xml"/><Relationship Id="rId16" Type="http://schemas.openxmlformats.org/officeDocument/2006/relationships/tags" Target="../tags/tag587.xml"/><Relationship Id="rId15" Type="http://schemas.openxmlformats.org/officeDocument/2006/relationships/tags" Target="../tags/tag586.xml"/><Relationship Id="rId14" Type="http://schemas.openxmlformats.org/officeDocument/2006/relationships/tags" Target="../tags/tag58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58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5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1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3" Type="http://schemas.openxmlformats.org/officeDocument/2006/relationships/tags" Target="../tags/tag616.xml"/><Relationship Id="rId20" Type="http://schemas.openxmlformats.org/officeDocument/2006/relationships/theme" Target="../theme/theme16.xml"/><Relationship Id="rId2" Type="http://schemas.openxmlformats.org/officeDocument/2006/relationships/tags" Target="../tags/tag615.xml"/><Relationship Id="rId19" Type="http://schemas.openxmlformats.org/officeDocument/2006/relationships/tags" Target="../tags/tag626.xml"/><Relationship Id="rId18" Type="http://schemas.openxmlformats.org/officeDocument/2006/relationships/tags" Target="../tags/tag625.xml"/><Relationship Id="rId17" Type="http://schemas.openxmlformats.org/officeDocument/2006/relationships/tags" Target="../tags/tag624.xml"/><Relationship Id="rId16" Type="http://schemas.openxmlformats.org/officeDocument/2006/relationships/tags" Target="../tags/tag623.xml"/><Relationship Id="rId15" Type="http://schemas.openxmlformats.org/officeDocument/2006/relationships/tags" Target="../tags/tag622.xml"/><Relationship Id="rId14" Type="http://schemas.openxmlformats.org/officeDocument/2006/relationships/tags" Target="../tags/tag62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62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6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3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634.xml"/><Relationship Id="rId4" Type="http://schemas.openxmlformats.org/officeDocument/2006/relationships/tags" Target="../tags/tag633.xml"/><Relationship Id="rId3" Type="http://schemas.openxmlformats.org/officeDocument/2006/relationships/tags" Target="../tags/tag632.xml"/><Relationship Id="rId20" Type="http://schemas.openxmlformats.org/officeDocument/2006/relationships/theme" Target="../theme/theme17.xml"/><Relationship Id="rId2" Type="http://schemas.openxmlformats.org/officeDocument/2006/relationships/tags" Target="../tags/tag631.xml"/><Relationship Id="rId19" Type="http://schemas.openxmlformats.org/officeDocument/2006/relationships/tags" Target="../tags/tag642.xml"/><Relationship Id="rId18" Type="http://schemas.openxmlformats.org/officeDocument/2006/relationships/tags" Target="../tags/tag641.xml"/><Relationship Id="rId17" Type="http://schemas.openxmlformats.org/officeDocument/2006/relationships/tags" Target="../tags/tag640.xml"/><Relationship Id="rId16" Type="http://schemas.openxmlformats.org/officeDocument/2006/relationships/tags" Target="../tags/tag639.xml"/><Relationship Id="rId15" Type="http://schemas.openxmlformats.org/officeDocument/2006/relationships/tags" Target="../tags/tag638.xml"/><Relationship Id="rId14" Type="http://schemas.openxmlformats.org/officeDocument/2006/relationships/tags" Target="../tags/tag63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63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7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5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650.xml"/><Relationship Id="rId4" Type="http://schemas.openxmlformats.org/officeDocument/2006/relationships/tags" Target="../tags/tag649.xml"/><Relationship Id="rId3" Type="http://schemas.openxmlformats.org/officeDocument/2006/relationships/tags" Target="../tags/tag648.xml"/><Relationship Id="rId20" Type="http://schemas.openxmlformats.org/officeDocument/2006/relationships/theme" Target="../theme/theme18.xml"/><Relationship Id="rId2" Type="http://schemas.openxmlformats.org/officeDocument/2006/relationships/tags" Target="../tags/tag647.xml"/><Relationship Id="rId19" Type="http://schemas.openxmlformats.org/officeDocument/2006/relationships/tags" Target="../tags/tag658.xml"/><Relationship Id="rId18" Type="http://schemas.openxmlformats.org/officeDocument/2006/relationships/tags" Target="../tags/tag657.xml"/><Relationship Id="rId17" Type="http://schemas.openxmlformats.org/officeDocument/2006/relationships/tags" Target="../tags/tag656.xml"/><Relationship Id="rId16" Type="http://schemas.openxmlformats.org/officeDocument/2006/relationships/tags" Target="../tags/tag655.xml"/><Relationship Id="rId15" Type="http://schemas.openxmlformats.org/officeDocument/2006/relationships/tags" Target="../tags/tag654.xml"/><Relationship Id="rId14" Type="http://schemas.openxmlformats.org/officeDocument/2006/relationships/tags" Target="../tags/tag65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65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8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6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666.xml"/><Relationship Id="rId4" Type="http://schemas.openxmlformats.org/officeDocument/2006/relationships/tags" Target="../tags/tag665.xml"/><Relationship Id="rId3" Type="http://schemas.openxmlformats.org/officeDocument/2006/relationships/tags" Target="../tags/tag664.xml"/><Relationship Id="rId20" Type="http://schemas.openxmlformats.org/officeDocument/2006/relationships/theme" Target="../theme/theme19.xml"/><Relationship Id="rId2" Type="http://schemas.openxmlformats.org/officeDocument/2006/relationships/tags" Target="../tags/tag663.xml"/><Relationship Id="rId19" Type="http://schemas.openxmlformats.org/officeDocument/2006/relationships/tags" Target="../tags/tag674.xml"/><Relationship Id="rId18" Type="http://schemas.openxmlformats.org/officeDocument/2006/relationships/tags" Target="../tags/tag673.xml"/><Relationship Id="rId17" Type="http://schemas.openxmlformats.org/officeDocument/2006/relationships/tags" Target="../tags/tag672.xml"/><Relationship Id="rId16" Type="http://schemas.openxmlformats.org/officeDocument/2006/relationships/tags" Target="../tags/tag671.xml"/><Relationship Id="rId15" Type="http://schemas.openxmlformats.org/officeDocument/2006/relationships/tags" Target="../tags/tag670.xml"/><Relationship Id="rId14" Type="http://schemas.openxmlformats.org/officeDocument/2006/relationships/tags" Target="../tags/tag66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66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39.xml"/></Relationships>
</file>

<file path=ppt/slideMasters/_rels/slideMaster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8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682.xml"/><Relationship Id="rId4" Type="http://schemas.openxmlformats.org/officeDocument/2006/relationships/tags" Target="../tags/tag681.xml"/><Relationship Id="rId3" Type="http://schemas.openxmlformats.org/officeDocument/2006/relationships/tags" Target="../tags/tag680.xml"/><Relationship Id="rId20" Type="http://schemas.openxmlformats.org/officeDocument/2006/relationships/theme" Target="../theme/theme20.xml"/><Relationship Id="rId2" Type="http://schemas.openxmlformats.org/officeDocument/2006/relationships/tags" Target="../tags/tag679.xml"/><Relationship Id="rId19" Type="http://schemas.openxmlformats.org/officeDocument/2006/relationships/tags" Target="../tags/tag690.xml"/><Relationship Id="rId18" Type="http://schemas.openxmlformats.org/officeDocument/2006/relationships/tags" Target="../tags/tag689.xml"/><Relationship Id="rId17" Type="http://schemas.openxmlformats.org/officeDocument/2006/relationships/tags" Target="../tags/tag688.xml"/><Relationship Id="rId16" Type="http://schemas.openxmlformats.org/officeDocument/2006/relationships/tags" Target="../tags/tag687.xml"/><Relationship Id="rId15" Type="http://schemas.openxmlformats.org/officeDocument/2006/relationships/tags" Target="../tags/tag686.xml"/><Relationship Id="rId14" Type="http://schemas.openxmlformats.org/officeDocument/2006/relationships/tags" Target="../tags/tag68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68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0.xml"/></Relationships>
</file>

<file path=ppt/slideMasters/_rels/slideMaster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71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718.xml"/><Relationship Id="rId4" Type="http://schemas.openxmlformats.org/officeDocument/2006/relationships/tags" Target="../tags/tag717.xml"/><Relationship Id="rId3" Type="http://schemas.openxmlformats.org/officeDocument/2006/relationships/tags" Target="../tags/tag716.xml"/><Relationship Id="rId20" Type="http://schemas.openxmlformats.org/officeDocument/2006/relationships/theme" Target="../theme/theme21.xml"/><Relationship Id="rId2" Type="http://schemas.openxmlformats.org/officeDocument/2006/relationships/tags" Target="../tags/tag715.xml"/><Relationship Id="rId19" Type="http://schemas.openxmlformats.org/officeDocument/2006/relationships/tags" Target="../tags/tag726.xml"/><Relationship Id="rId18" Type="http://schemas.openxmlformats.org/officeDocument/2006/relationships/tags" Target="../tags/tag725.xml"/><Relationship Id="rId17" Type="http://schemas.openxmlformats.org/officeDocument/2006/relationships/tags" Target="../tags/tag724.xml"/><Relationship Id="rId16" Type="http://schemas.openxmlformats.org/officeDocument/2006/relationships/tags" Target="../tags/tag723.xml"/><Relationship Id="rId15" Type="http://schemas.openxmlformats.org/officeDocument/2006/relationships/tags" Target="../tags/tag722.xml"/><Relationship Id="rId14" Type="http://schemas.openxmlformats.org/officeDocument/2006/relationships/tags" Target="../tags/tag72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72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1.xml"/></Relationships>
</file>

<file path=ppt/slideMasters/_rels/slideMaster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75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754.xml"/><Relationship Id="rId4" Type="http://schemas.openxmlformats.org/officeDocument/2006/relationships/tags" Target="../tags/tag753.xml"/><Relationship Id="rId3" Type="http://schemas.openxmlformats.org/officeDocument/2006/relationships/tags" Target="../tags/tag752.xml"/><Relationship Id="rId20" Type="http://schemas.openxmlformats.org/officeDocument/2006/relationships/theme" Target="../theme/theme22.xml"/><Relationship Id="rId2" Type="http://schemas.openxmlformats.org/officeDocument/2006/relationships/tags" Target="../tags/tag751.xml"/><Relationship Id="rId19" Type="http://schemas.openxmlformats.org/officeDocument/2006/relationships/tags" Target="../tags/tag762.xml"/><Relationship Id="rId18" Type="http://schemas.openxmlformats.org/officeDocument/2006/relationships/tags" Target="../tags/tag761.xml"/><Relationship Id="rId17" Type="http://schemas.openxmlformats.org/officeDocument/2006/relationships/tags" Target="../tags/tag760.xml"/><Relationship Id="rId16" Type="http://schemas.openxmlformats.org/officeDocument/2006/relationships/tags" Target="../tags/tag759.xml"/><Relationship Id="rId15" Type="http://schemas.openxmlformats.org/officeDocument/2006/relationships/tags" Target="../tags/tag758.xml"/><Relationship Id="rId14" Type="http://schemas.openxmlformats.org/officeDocument/2006/relationships/tags" Target="../tags/tag75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75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2.xml"/></Relationships>
</file>

<file path=ppt/slideMasters/_rels/slideMaster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77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770.xml"/><Relationship Id="rId4" Type="http://schemas.openxmlformats.org/officeDocument/2006/relationships/tags" Target="../tags/tag769.xml"/><Relationship Id="rId3" Type="http://schemas.openxmlformats.org/officeDocument/2006/relationships/tags" Target="../tags/tag768.xml"/><Relationship Id="rId20" Type="http://schemas.openxmlformats.org/officeDocument/2006/relationships/theme" Target="../theme/theme23.xml"/><Relationship Id="rId2" Type="http://schemas.openxmlformats.org/officeDocument/2006/relationships/tags" Target="../tags/tag767.xml"/><Relationship Id="rId19" Type="http://schemas.openxmlformats.org/officeDocument/2006/relationships/tags" Target="../tags/tag778.xml"/><Relationship Id="rId18" Type="http://schemas.openxmlformats.org/officeDocument/2006/relationships/tags" Target="../tags/tag777.xml"/><Relationship Id="rId17" Type="http://schemas.openxmlformats.org/officeDocument/2006/relationships/tags" Target="../tags/tag776.xml"/><Relationship Id="rId16" Type="http://schemas.openxmlformats.org/officeDocument/2006/relationships/tags" Target="../tags/tag775.xml"/><Relationship Id="rId15" Type="http://schemas.openxmlformats.org/officeDocument/2006/relationships/tags" Target="../tags/tag774.xml"/><Relationship Id="rId14" Type="http://schemas.openxmlformats.org/officeDocument/2006/relationships/tags" Target="../tags/tag77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77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3.xml"/></Relationships>
</file>

<file path=ppt/slideMasters/_rels/slideMaster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0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806.xml"/><Relationship Id="rId4" Type="http://schemas.openxmlformats.org/officeDocument/2006/relationships/tags" Target="../tags/tag805.xml"/><Relationship Id="rId3" Type="http://schemas.openxmlformats.org/officeDocument/2006/relationships/tags" Target="../tags/tag804.xml"/><Relationship Id="rId20" Type="http://schemas.openxmlformats.org/officeDocument/2006/relationships/theme" Target="../theme/theme24.xml"/><Relationship Id="rId2" Type="http://schemas.openxmlformats.org/officeDocument/2006/relationships/tags" Target="../tags/tag803.xml"/><Relationship Id="rId19" Type="http://schemas.openxmlformats.org/officeDocument/2006/relationships/tags" Target="../tags/tag814.xml"/><Relationship Id="rId18" Type="http://schemas.openxmlformats.org/officeDocument/2006/relationships/tags" Target="../tags/tag813.xml"/><Relationship Id="rId17" Type="http://schemas.openxmlformats.org/officeDocument/2006/relationships/tags" Target="../tags/tag812.xml"/><Relationship Id="rId16" Type="http://schemas.openxmlformats.org/officeDocument/2006/relationships/tags" Target="../tags/tag811.xml"/><Relationship Id="rId15" Type="http://schemas.openxmlformats.org/officeDocument/2006/relationships/tags" Target="../tags/tag810.xml"/><Relationship Id="rId14" Type="http://schemas.openxmlformats.org/officeDocument/2006/relationships/tags" Target="../tags/tag80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80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4.xml"/></Relationships>
</file>

<file path=ppt/slideMasters/_rels/slideMaster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4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842.xml"/><Relationship Id="rId4" Type="http://schemas.openxmlformats.org/officeDocument/2006/relationships/tags" Target="../tags/tag841.xml"/><Relationship Id="rId3" Type="http://schemas.openxmlformats.org/officeDocument/2006/relationships/tags" Target="../tags/tag840.xml"/><Relationship Id="rId20" Type="http://schemas.openxmlformats.org/officeDocument/2006/relationships/theme" Target="../theme/theme25.xml"/><Relationship Id="rId2" Type="http://schemas.openxmlformats.org/officeDocument/2006/relationships/tags" Target="../tags/tag839.xml"/><Relationship Id="rId19" Type="http://schemas.openxmlformats.org/officeDocument/2006/relationships/tags" Target="../tags/tag850.xml"/><Relationship Id="rId18" Type="http://schemas.openxmlformats.org/officeDocument/2006/relationships/tags" Target="../tags/tag849.xml"/><Relationship Id="rId17" Type="http://schemas.openxmlformats.org/officeDocument/2006/relationships/tags" Target="../tags/tag848.xml"/><Relationship Id="rId16" Type="http://schemas.openxmlformats.org/officeDocument/2006/relationships/tags" Target="../tags/tag847.xml"/><Relationship Id="rId15" Type="http://schemas.openxmlformats.org/officeDocument/2006/relationships/tags" Target="../tags/tag846.xml"/><Relationship Id="rId14" Type="http://schemas.openxmlformats.org/officeDocument/2006/relationships/tags" Target="../tags/tag84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84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5.xml"/></Relationships>
</file>

<file path=ppt/slideMasters/_rels/slideMaster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7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878.xml"/><Relationship Id="rId4" Type="http://schemas.openxmlformats.org/officeDocument/2006/relationships/tags" Target="../tags/tag877.xml"/><Relationship Id="rId3" Type="http://schemas.openxmlformats.org/officeDocument/2006/relationships/tags" Target="../tags/tag876.xml"/><Relationship Id="rId20" Type="http://schemas.openxmlformats.org/officeDocument/2006/relationships/theme" Target="../theme/theme26.xml"/><Relationship Id="rId2" Type="http://schemas.openxmlformats.org/officeDocument/2006/relationships/tags" Target="../tags/tag875.xml"/><Relationship Id="rId19" Type="http://schemas.openxmlformats.org/officeDocument/2006/relationships/tags" Target="../tags/tag886.xml"/><Relationship Id="rId18" Type="http://schemas.openxmlformats.org/officeDocument/2006/relationships/tags" Target="../tags/tag885.xml"/><Relationship Id="rId17" Type="http://schemas.openxmlformats.org/officeDocument/2006/relationships/tags" Target="../tags/tag884.xml"/><Relationship Id="rId16" Type="http://schemas.openxmlformats.org/officeDocument/2006/relationships/tags" Target="../tags/tag883.xml"/><Relationship Id="rId15" Type="http://schemas.openxmlformats.org/officeDocument/2006/relationships/tags" Target="../tags/tag882.xml"/><Relationship Id="rId14" Type="http://schemas.openxmlformats.org/officeDocument/2006/relationships/tags" Target="../tags/tag88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88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6.xml"/></Relationships>
</file>

<file path=ppt/slideMasters/_rels/slideMaster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91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914.xml"/><Relationship Id="rId4" Type="http://schemas.openxmlformats.org/officeDocument/2006/relationships/tags" Target="../tags/tag913.xml"/><Relationship Id="rId3" Type="http://schemas.openxmlformats.org/officeDocument/2006/relationships/tags" Target="../tags/tag912.xml"/><Relationship Id="rId20" Type="http://schemas.openxmlformats.org/officeDocument/2006/relationships/theme" Target="../theme/theme27.xml"/><Relationship Id="rId2" Type="http://schemas.openxmlformats.org/officeDocument/2006/relationships/tags" Target="../tags/tag911.xml"/><Relationship Id="rId19" Type="http://schemas.openxmlformats.org/officeDocument/2006/relationships/tags" Target="../tags/tag922.xml"/><Relationship Id="rId18" Type="http://schemas.openxmlformats.org/officeDocument/2006/relationships/tags" Target="../tags/tag921.xml"/><Relationship Id="rId17" Type="http://schemas.openxmlformats.org/officeDocument/2006/relationships/tags" Target="../tags/tag920.xml"/><Relationship Id="rId16" Type="http://schemas.openxmlformats.org/officeDocument/2006/relationships/tags" Target="../tags/tag919.xml"/><Relationship Id="rId15" Type="http://schemas.openxmlformats.org/officeDocument/2006/relationships/tags" Target="../tags/tag918.xml"/><Relationship Id="rId14" Type="http://schemas.openxmlformats.org/officeDocument/2006/relationships/tags" Target="../tags/tag91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91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7.xml"/></Relationships>
</file>

<file path=ppt/slideMasters/_rels/slideMaster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95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950.xml"/><Relationship Id="rId4" Type="http://schemas.openxmlformats.org/officeDocument/2006/relationships/tags" Target="../tags/tag949.xml"/><Relationship Id="rId3" Type="http://schemas.openxmlformats.org/officeDocument/2006/relationships/tags" Target="../tags/tag948.xml"/><Relationship Id="rId20" Type="http://schemas.openxmlformats.org/officeDocument/2006/relationships/theme" Target="../theme/theme28.xml"/><Relationship Id="rId2" Type="http://schemas.openxmlformats.org/officeDocument/2006/relationships/tags" Target="../tags/tag947.xml"/><Relationship Id="rId19" Type="http://schemas.openxmlformats.org/officeDocument/2006/relationships/tags" Target="../tags/tag958.xml"/><Relationship Id="rId18" Type="http://schemas.openxmlformats.org/officeDocument/2006/relationships/tags" Target="../tags/tag957.xml"/><Relationship Id="rId17" Type="http://schemas.openxmlformats.org/officeDocument/2006/relationships/tags" Target="../tags/tag956.xml"/><Relationship Id="rId16" Type="http://schemas.openxmlformats.org/officeDocument/2006/relationships/tags" Target="../tags/tag955.xml"/><Relationship Id="rId15" Type="http://schemas.openxmlformats.org/officeDocument/2006/relationships/tags" Target="../tags/tag954.xml"/><Relationship Id="rId14" Type="http://schemas.openxmlformats.org/officeDocument/2006/relationships/tags" Target="../tags/tag95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95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8.xml"/></Relationships>
</file>

<file path=ppt/slideMasters/_rels/slideMaster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98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986.xml"/><Relationship Id="rId4" Type="http://schemas.openxmlformats.org/officeDocument/2006/relationships/tags" Target="../tags/tag985.xml"/><Relationship Id="rId3" Type="http://schemas.openxmlformats.org/officeDocument/2006/relationships/tags" Target="../tags/tag984.xml"/><Relationship Id="rId20" Type="http://schemas.openxmlformats.org/officeDocument/2006/relationships/theme" Target="../theme/theme29.xml"/><Relationship Id="rId2" Type="http://schemas.openxmlformats.org/officeDocument/2006/relationships/tags" Target="../tags/tag983.xml"/><Relationship Id="rId19" Type="http://schemas.openxmlformats.org/officeDocument/2006/relationships/tags" Target="../tags/tag994.xml"/><Relationship Id="rId18" Type="http://schemas.openxmlformats.org/officeDocument/2006/relationships/tags" Target="../tags/tag993.xml"/><Relationship Id="rId17" Type="http://schemas.openxmlformats.org/officeDocument/2006/relationships/tags" Target="../tags/tag992.xml"/><Relationship Id="rId16" Type="http://schemas.openxmlformats.org/officeDocument/2006/relationships/tags" Target="../tags/tag991.xml"/><Relationship Id="rId15" Type="http://schemas.openxmlformats.org/officeDocument/2006/relationships/tags" Target="../tags/tag990.xml"/><Relationship Id="rId14" Type="http://schemas.openxmlformats.org/officeDocument/2006/relationships/tags" Target="../tags/tag98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98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49.xml"/></Relationships>
</file>

<file path=ppt/slideMasters/_rels/slideMaster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02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022.xml"/><Relationship Id="rId4" Type="http://schemas.openxmlformats.org/officeDocument/2006/relationships/tags" Target="../tags/tag1021.xml"/><Relationship Id="rId3" Type="http://schemas.openxmlformats.org/officeDocument/2006/relationships/tags" Target="../tags/tag1020.xml"/><Relationship Id="rId20" Type="http://schemas.openxmlformats.org/officeDocument/2006/relationships/theme" Target="../theme/theme30.xml"/><Relationship Id="rId2" Type="http://schemas.openxmlformats.org/officeDocument/2006/relationships/tags" Target="../tags/tag1019.xml"/><Relationship Id="rId19" Type="http://schemas.openxmlformats.org/officeDocument/2006/relationships/tags" Target="../tags/tag1030.xml"/><Relationship Id="rId18" Type="http://schemas.openxmlformats.org/officeDocument/2006/relationships/tags" Target="../tags/tag1029.xml"/><Relationship Id="rId17" Type="http://schemas.openxmlformats.org/officeDocument/2006/relationships/tags" Target="../tags/tag1028.xml"/><Relationship Id="rId16" Type="http://schemas.openxmlformats.org/officeDocument/2006/relationships/tags" Target="../tags/tag1027.xml"/><Relationship Id="rId15" Type="http://schemas.openxmlformats.org/officeDocument/2006/relationships/tags" Target="../tags/tag1026.xml"/><Relationship Id="rId14" Type="http://schemas.openxmlformats.org/officeDocument/2006/relationships/tags" Target="../tags/tag102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02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0.xml"/></Relationships>
</file>

<file path=ppt/slideMasters/_rels/slideMaster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05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058.xml"/><Relationship Id="rId4" Type="http://schemas.openxmlformats.org/officeDocument/2006/relationships/tags" Target="../tags/tag1057.xml"/><Relationship Id="rId3" Type="http://schemas.openxmlformats.org/officeDocument/2006/relationships/tags" Target="../tags/tag1056.xml"/><Relationship Id="rId20" Type="http://schemas.openxmlformats.org/officeDocument/2006/relationships/theme" Target="../theme/theme31.xml"/><Relationship Id="rId2" Type="http://schemas.openxmlformats.org/officeDocument/2006/relationships/tags" Target="../tags/tag1055.xml"/><Relationship Id="rId19" Type="http://schemas.openxmlformats.org/officeDocument/2006/relationships/tags" Target="../tags/tag1066.xml"/><Relationship Id="rId18" Type="http://schemas.openxmlformats.org/officeDocument/2006/relationships/tags" Target="../tags/tag1065.xml"/><Relationship Id="rId17" Type="http://schemas.openxmlformats.org/officeDocument/2006/relationships/tags" Target="../tags/tag1064.xml"/><Relationship Id="rId16" Type="http://schemas.openxmlformats.org/officeDocument/2006/relationships/tags" Target="../tags/tag1063.xml"/><Relationship Id="rId15" Type="http://schemas.openxmlformats.org/officeDocument/2006/relationships/tags" Target="../tags/tag1062.xml"/><Relationship Id="rId14" Type="http://schemas.openxmlformats.org/officeDocument/2006/relationships/tags" Target="../tags/tag106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06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1.xml"/></Relationships>
</file>

<file path=ppt/slideMasters/_rels/slideMaster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09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094.xml"/><Relationship Id="rId4" Type="http://schemas.openxmlformats.org/officeDocument/2006/relationships/tags" Target="../tags/tag1093.xml"/><Relationship Id="rId3" Type="http://schemas.openxmlformats.org/officeDocument/2006/relationships/tags" Target="../tags/tag1092.xml"/><Relationship Id="rId20" Type="http://schemas.openxmlformats.org/officeDocument/2006/relationships/theme" Target="../theme/theme32.xml"/><Relationship Id="rId2" Type="http://schemas.openxmlformats.org/officeDocument/2006/relationships/tags" Target="../tags/tag1091.xml"/><Relationship Id="rId19" Type="http://schemas.openxmlformats.org/officeDocument/2006/relationships/tags" Target="../tags/tag1102.xml"/><Relationship Id="rId18" Type="http://schemas.openxmlformats.org/officeDocument/2006/relationships/tags" Target="../tags/tag1101.xml"/><Relationship Id="rId17" Type="http://schemas.openxmlformats.org/officeDocument/2006/relationships/tags" Target="../tags/tag1100.xml"/><Relationship Id="rId16" Type="http://schemas.openxmlformats.org/officeDocument/2006/relationships/tags" Target="../tags/tag1099.xml"/><Relationship Id="rId15" Type="http://schemas.openxmlformats.org/officeDocument/2006/relationships/tags" Target="../tags/tag1098.xml"/><Relationship Id="rId14" Type="http://schemas.openxmlformats.org/officeDocument/2006/relationships/tags" Target="../tags/tag109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09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2.xml"/></Relationships>
</file>

<file path=ppt/slideMasters/_rels/slideMaster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13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130.xml"/><Relationship Id="rId4" Type="http://schemas.openxmlformats.org/officeDocument/2006/relationships/tags" Target="../tags/tag1129.xml"/><Relationship Id="rId3" Type="http://schemas.openxmlformats.org/officeDocument/2006/relationships/tags" Target="../tags/tag1128.xml"/><Relationship Id="rId20" Type="http://schemas.openxmlformats.org/officeDocument/2006/relationships/theme" Target="../theme/theme33.xml"/><Relationship Id="rId2" Type="http://schemas.openxmlformats.org/officeDocument/2006/relationships/tags" Target="../tags/tag1127.xml"/><Relationship Id="rId19" Type="http://schemas.openxmlformats.org/officeDocument/2006/relationships/tags" Target="../tags/tag1138.xml"/><Relationship Id="rId18" Type="http://schemas.openxmlformats.org/officeDocument/2006/relationships/tags" Target="../tags/tag1137.xml"/><Relationship Id="rId17" Type="http://schemas.openxmlformats.org/officeDocument/2006/relationships/tags" Target="../tags/tag1136.xml"/><Relationship Id="rId16" Type="http://schemas.openxmlformats.org/officeDocument/2006/relationships/tags" Target="../tags/tag1135.xml"/><Relationship Id="rId15" Type="http://schemas.openxmlformats.org/officeDocument/2006/relationships/tags" Target="../tags/tag1134.xml"/><Relationship Id="rId14" Type="http://schemas.openxmlformats.org/officeDocument/2006/relationships/tags" Target="../tags/tag113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13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3.xml"/></Relationships>
</file>

<file path=ppt/slideMasters/_rels/slideMaster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16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166.xml"/><Relationship Id="rId4" Type="http://schemas.openxmlformats.org/officeDocument/2006/relationships/tags" Target="../tags/tag1165.xml"/><Relationship Id="rId3" Type="http://schemas.openxmlformats.org/officeDocument/2006/relationships/tags" Target="../tags/tag1164.xml"/><Relationship Id="rId20" Type="http://schemas.openxmlformats.org/officeDocument/2006/relationships/theme" Target="../theme/theme34.xml"/><Relationship Id="rId2" Type="http://schemas.openxmlformats.org/officeDocument/2006/relationships/tags" Target="../tags/tag1163.xml"/><Relationship Id="rId19" Type="http://schemas.openxmlformats.org/officeDocument/2006/relationships/tags" Target="../tags/tag1174.xml"/><Relationship Id="rId18" Type="http://schemas.openxmlformats.org/officeDocument/2006/relationships/tags" Target="../tags/tag1173.xml"/><Relationship Id="rId17" Type="http://schemas.openxmlformats.org/officeDocument/2006/relationships/tags" Target="../tags/tag1172.xml"/><Relationship Id="rId16" Type="http://schemas.openxmlformats.org/officeDocument/2006/relationships/tags" Target="../tags/tag1171.xml"/><Relationship Id="rId15" Type="http://schemas.openxmlformats.org/officeDocument/2006/relationships/tags" Target="../tags/tag1170.xml"/><Relationship Id="rId14" Type="http://schemas.openxmlformats.org/officeDocument/2006/relationships/tags" Target="../tags/tag116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16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4.xml"/></Relationships>
</file>

<file path=ppt/slideMasters/_rels/slideMaster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20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202.xml"/><Relationship Id="rId4" Type="http://schemas.openxmlformats.org/officeDocument/2006/relationships/tags" Target="../tags/tag1201.xml"/><Relationship Id="rId3" Type="http://schemas.openxmlformats.org/officeDocument/2006/relationships/tags" Target="../tags/tag1200.xml"/><Relationship Id="rId20" Type="http://schemas.openxmlformats.org/officeDocument/2006/relationships/theme" Target="../theme/theme35.xml"/><Relationship Id="rId2" Type="http://schemas.openxmlformats.org/officeDocument/2006/relationships/tags" Target="../tags/tag1199.xml"/><Relationship Id="rId19" Type="http://schemas.openxmlformats.org/officeDocument/2006/relationships/tags" Target="../tags/tag1210.xml"/><Relationship Id="rId18" Type="http://schemas.openxmlformats.org/officeDocument/2006/relationships/tags" Target="../tags/tag1209.xml"/><Relationship Id="rId17" Type="http://schemas.openxmlformats.org/officeDocument/2006/relationships/tags" Target="../tags/tag1208.xml"/><Relationship Id="rId16" Type="http://schemas.openxmlformats.org/officeDocument/2006/relationships/tags" Target="../tags/tag1207.xml"/><Relationship Id="rId15" Type="http://schemas.openxmlformats.org/officeDocument/2006/relationships/tags" Target="../tags/tag1206.xml"/><Relationship Id="rId14" Type="http://schemas.openxmlformats.org/officeDocument/2006/relationships/tags" Target="../tags/tag120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20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5.xml"/></Relationships>
</file>

<file path=ppt/slideMasters/_rels/slideMaster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23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238.xml"/><Relationship Id="rId4" Type="http://schemas.openxmlformats.org/officeDocument/2006/relationships/tags" Target="../tags/tag1237.xml"/><Relationship Id="rId3" Type="http://schemas.openxmlformats.org/officeDocument/2006/relationships/tags" Target="../tags/tag1236.xml"/><Relationship Id="rId20" Type="http://schemas.openxmlformats.org/officeDocument/2006/relationships/theme" Target="../theme/theme36.xml"/><Relationship Id="rId2" Type="http://schemas.openxmlformats.org/officeDocument/2006/relationships/tags" Target="../tags/tag1235.xml"/><Relationship Id="rId19" Type="http://schemas.openxmlformats.org/officeDocument/2006/relationships/tags" Target="../tags/tag1246.xml"/><Relationship Id="rId18" Type="http://schemas.openxmlformats.org/officeDocument/2006/relationships/tags" Target="../tags/tag1245.xml"/><Relationship Id="rId17" Type="http://schemas.openxmlformats.org/officeDocument/2006/relationships/tags" Target="../tags/tag1244.xml"/><Relationship Id="rId16" Type="http://schemas.openxmlformats.org/officeDocument/2006/relationships/tags" Target="../tags/tag1243.xml"/><Relationship Id="rId15" Type="http://schemas.openxmlformats.org/officeDocument/2006/relationships/tags" Target="../tags/tag1242.xml"/><Relationship Id="rId14" Type="http://schemas.openxmlformats.org/officeDocument/2006/relationships/tags" Target="../tags/tag124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24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6.xml"/></Relationships>
</file>

<file path=ppt/slideMasters/_rels/slideMaster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27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274.xml"/><Relationship Id="rId4" Type="http://schemas.openxmlformats.org/officeDocument/2006/relationships/tags" Target="../tags/tag1273.xml"/><Relationship Id="rId3" Type="http://schemas.openxmlformats.org/officeDocument/2006/relationships/tags" Target="../tags/tag1272.xml"/><Relationship Id="rId20" Type="http://schemas.openxmlformats.org/officeDocument/2006/relationships/theme" Target="../theme/theme37.xml"/><Relationship Id="rId2" Type="http://schemas.openxmlformats.org/officeDocument/2006/relationships/tags" Target="../tags/tag1271.xml"/><Relationship Id="rId19" Type="http://schemas.openxmlformats.org/officeDocument/2006/relationships/tags" Target="../tags/tag1282.xml"/><Relationship Id="rId18" Type="http://schemas.openxmlformats.org/officeDocument/2006/relationships/tags" Target="../tags/tag1281.xml"/><Relationship Id="rId17" Type="http://schemas.openxmlformats.org/officeDocument/2006/relationships/tags" Target="../tags/tag1280.xml"/><Relationship Id="rId16" Type="http://schemas.openxmlformats.org/officeDocument/2006/relationships/tags" Target="../tags/tag1279.xml"/><Relationship Id="rId15" Type="http://schemas.openxmlformats.org/officeDocument/2006/relationships/tags" Target="../tags/tag1278.xml"/><Relationship Id="rId14" Type="http://schemas.openxmlformats.org/officeDocument/2006/relationships/tags" Target="../tags/tag127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27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7.xml"/></Relationships>
</file>

<file path=ppt/slideMasters/_rels/slideMaster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31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310.xml"/><Relationship Id="rId4" Type="http://schemas.openxmlformats.org/officeDocument/2006/relationships/tags" Target="../tags/tag1309.xml"/><Relationship Id="rId3" Type="http://schemas.openxmlformats.org/officeDocument/2006/relationships/tags" Target="../tags/tag1308.xml"/><Relationship Id="rId20" Type="http://schemas.openxmlformats.org/officeDocument/2006/relationships/theme" Target="../theme/theme38.xml"/><Relationship Id="rId2" Type="http://schemas.openxmlformats.org/officeDocument/2006/relationships/tags" Target="../tags/tag1307.xml"/><Relationship Id="rId19" Type="http://schemas.openxmlformats.org/officeDocument/2006/relationships/tags" Target="../tags/tag1318.xml"/><Relationship Id="rId18" Type="http://schemas.openxmlformats.org/officeDocument/2006/relationships/tags" Target="../tags/tag1317.xml"/><Relationship Id="rId17" Type="http://schemas.openxmlformats.org/officeDocument/2006/relationships/tags" Target="../tags/tag1316.xml"/><Relationship Id="rId16" Type="http://schemas.openxmlformats.org/officeDocument/2006/relationships/tags" Target="../tags/tag1315.xml"/><Relationship Id="rId15" Type="http://schemas.openxmlformats.org/officeDocument/2006/relationships/tags" Target="../tags/tag1314.xml"/><Relationship Id="rId14" Type="http://schemas.openxmlformats.org/officeDocument/2006/relationships/tags" Target="../tags/tag131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31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8.xml"/></Relationships>
</file>

<file path=ppt/slideMasters/_rels/slideMaster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32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326.xml"/><Relationship Id="rId4" Type="http://schemas.openxmlformats.org/officeDocument/2006/relationships/tags" Target="../tags/tag1325.xml"/><Relationship Id="rId3" Type="http://schemas.openxmlformats.org/officeDocument/2006/relationships/tags" Target="../tags/tag1324.xml"/><Relationship Id="rId20" Type="http://schemas.openxmlformats.org/officeDocument/2006/relationships/theme" Target="../theme/theme39.xml"/><Relationship Id="rId2" Type="http://schemas.openxmlformats.org/officeDocument/2006/relationships/tags" Target="../tags/tag1323.xml"/><Relationship Id="rId19" Type="http://schemas.openxmlformats.org/officeDocument/2006/relationships/tags" Target="../tags/tag1334.xml"/><Relationship Id="rId18" Type="http://schemas.openxmlformats.org/officeDocument/2006/relationships/tags" Target="../tags/tag1333.xml"/><Relationship Id="rId17" Type="http://schemas.openxmlformats.org/officeDocument/2006/relationships/tags" Target="../tags/tag1332.xml"/><Relationship Id="rId16" Type="http://schemas.openxmlformats.org/officeDocument/2006/relationships/tags" Target="../tags/tag1331.xml"/><Relationship Id="rId15" Type="http://schemas.openxmlformats.org/officeDocument/2006/relationships/tags" Target="../tags/tag1330.xml"/><Relationship Id="rId14" Type="http://schemas.openxmlformats.org/officeDocument/2006/relationships/tags" Target="../tags/tag132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32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59.xml"/></Relationships>
</file>

<file path=ppt/slideMasters/_rels/slideMaster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36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362.xml"/><Relationship Id="rId4" Type="http://schemas.openxmlformats.org/officeDocument/2006/relationships/tags" Target="../tags/tag1361.xml"/><Relationship Id="rId3" Type="http://schemas.openxmlformats.org/officeDocument/2006/relationships/tags" Target="../tags/tag1360.xml"/><Relationship Id="rId20" Type="http://schemas.openxmlformats.org/officeDocument/2006/relationships/theme" Target="../theme/theme40.xml"/><Relationship Id="rId2" Type="http://schemas.openxmlformats.org/officeDocument/2006/relationships/tags" Target="../tags/tag1359.xml"/><Relationship Id="rId19" Type="http://schemas.openxmlformats.org/officeDocument/2006/relationships/tags" Target="../tags/tag1370.xml"/><Relationship Id="rId18" Type="http://schemas.openxmlformats.org/officeDocument/2006/relationships/tags" Target="../tags/tag1369.xml"/><Relationship Id="rId17" Type="http://schemas.openxmlformats.org/officeDocument/2006/relationships/tags" Target="../tags/tag1368.xml"/><Relationship Id="rId16" Type="http://schemas.openxmlformats.org/officeDocument/2006/relationships/tags" Target="../tags/tag1367.xml"/><Relationship Id="rId15" Type="http://schemas.openxmlformats.org/officeDocument/2006/relationships/tags" Target="../tags/tag1366.xml"/><Relationship Id="rId14" Type="http://schemas.openxmlformats.org/officeDocument/2006/relationships/tags" Target="../tags/tag136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36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0.xml"/></Relationships>
</file>

<file path=ppt/slideMasters/_rels/slideMaster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39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398.xml"/><Relationship Id="rId4" Type="http://schemas.openxmlformats.org/officeDocument/2006/relationships/tags" Target="../tags/tag1397.xml"/><Relationship Id="rId3" Type="http://schemas.openxmlformats.org/officeDocument/2006/relationships/tags" Target="../tags/tag1396.xml"/><Relationship Id="rId20" Type="http://schemas.openxmlformats.org/officeDocument/2006/relationships/theme" Target="../theme/theme41.xml"/><Relationship Id="rId2" Type="http://schemas.openxmlformats.org/officeDocument/2006/relationships/tags" Target="../tags/tag1395.xml"/><Relationship Id="rId19" Type="http://schemas.openxmlformats.org/officeDocument/2006/relationships/tags" Target="../tags/tag1406.xml"/><Relationship Id="rId18" Type="http://schemas.openxmlformats.org/officeDocument/2006/relationships/tags" Target="../tags/tag1405.xml"/><Relationship Id="rId17" Type="http://schemas.openxmlformats.org/officeDocument/2006/relationships/tags" Target="../tags/tag1404.xml"/><Relationship Id="rId16" Type="http://schemas.openxmlformats.org/officeDocument/2006/relationships/tags" Target="../tags/tag1403.xml"/><Relationship Id="rId15" Type="http://schemas.openxmlformats.org/officeDocument/2006/relationships/tags" Target="../tags/tag1402.xml"/><Relationship Id="rId14" Type="http://schemas.openxmlformats.org/officeDocument/2006/relationships/tags" Target="../tags/tag140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40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1.xml"/></Relationships>
</file>

<file path=ppt/slideMasters/_rels/slideMaster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43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434.xml"/><Relationship Id="rId4" Type="http://schemas.openxmlformats.org/officeDocument/2006/relationships/tags" Target="../tags/tag1433.xml"/><Relationship Id="rId3" Type="http://schemas.openxmlformats.org/officeDocument/2006/relationships/tags" Target="../tags/tag1432.xml"/><Relationship Id="rId20" Type="http://schemas.openxmlformats.org/officeDocument/2006/relationships/theme" Target="../theme/theme42.xml"/><Relationship Id="rId2" Type="http://schemas.openxmlformats.org/officeDocument/2006/relationships/tags" Target="../tags/tag1431.xml"/><Relationship Id="rId19" Type="http://schemas.openxmlformats.org/officeDocument/2006/relationships/tags" Target="../tags/tag1442.xml"/><Relationship Id="rId18" Type="http://schemas.openxmlformats.org/officeDocument/2006/relationships/tags" Target="../tags/tag1441.xml"/><Relationship Id="rId17" Type="http://schemas.openxmlformats.org/officeDocument/2006/relationships/tags" Target="../tags/tag1440.xml"/><Relationship Id="rId16" Type="http://schemas.openxmlformats.org/officeDocument/2006/relationships/tags" Target="../tags/tag1439.xml"/><Relationship Id="rId15" Type="http://schemas.openxmlformats.org/officeDocument/2006/relationships/tags" Target="../tags/tag1438.xml"/><Relationship Id="rId14" Type="http://schemas.openxmlformats.org/officeDocument/2006/relationships/tags" Target="../tags/tag143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43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2.xml"/></Relationships>
</file>

<file path=ppt/slideMasters/_rels/slideMaster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47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470.xml"/><Relationship Id="rId4" Type="http://schemas.openxmlformats.org/officeDocument/2006/relationships/tags" Target="../tags/tag1469.xml"/><Relationship Id="rId3" Type="http://schemas.openxmlformats.org/officeDocument/2006/relationships/tags" Target="../tags/tag1468.xml"/><Relationship Id="rId20" Type="http://schemas.openxmlformats.org/officeDocument/2006/relationships/theme" Target="../theme/theme43.xml"/><Relationship Id="rId2" Type="http://schemas.openxmlformats.org/officeDocument/2006/relationships/tags" Target="../tags/tag1467.xml"/><Relationship Id="rId19" Type="http://schemas.openxmlformats.org/officeDocument/2006/relationships/tags" Target="../tags/tag1478.xml"/><Relationship Id="rId18" Type="http://schemas.openxmlformats.org/officeDocument/2006/relationships/tags" Target="../tags/tag1477.xml"/><Relationship Id="rId17" Type="http://schemas.openxmlformats.org/officeDocument/2006/relationships/tags" Target="../tags/tag1476.xml"/><Relationship Id="rId16" Type="http://schemas.openxmlformats.org/officeDocument/2006/relationships/tags" Target="../tags/tag1475.xml"/><Relationship Id="rId15" Type="http://schemas.openxmlformats.org/officeDocument/2006/relationships/tags" Target="../tags/tag1474.xml"/><Relationship Id="rId14" Type="http://schemas.openxmlformats.org/officeDocument/2006/relationships/tags" Target="../tags/tag147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47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3.xml"/></Relationships>
</file>

<file path=ppt/slideMasters/_rels/slideMaster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48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486.xml"/><Relationship Id="rId4" Type="http://schemas.openxmlformats.org/officeDocument/2006/relationships/tags" Target="../tags/tag1485.xml"/><Relationship Id="rId3" Type="http://schemas.openxmlformats.org/officeDocument/2006/relationships/tags" Target="../tags/tag1484.xml"/><Relationship Id="rId20" Type="http://schemas.openxmlformats.org/officeDocument/2006/relationships/theme" Target="../theme/theme44.xml"/><Relationship Id="rId2" Type="http://schemas.openxmlformats.org/officeDocument/2006/relationships/tags" Target="../tags/tag1483.xml"/><Relationship Id="rId19" Type="http://schemas.openxmlformats.org/officeDocument/2006/relationships/tags" Target="../tags/tag1494.xml"/><Relationship Id="rId18" Type="http://schemas.openxmlformats.org/officeDocument/2006/relationships/tags" Target="../tags/tag1493.xml"/><Relationship Id="rId17" Type="http://schemas.openxmlformats.org/officeDocument/2006/relationships/tags" Target="../tags/tag1492.xml"/><Relationship Id="rId16" Type="http://schemas.openxmlformats.org/officeDocument/2006/relationships/tags" Target="../tags/tag1491.xml"/><Relationship Id="rId15" Type="http://schemas.openxmlformats.org/officeDocument/2006/relationships/tags" Target="../tags/tag1490.xml"/><Relationship Id="rId14" Type="http://schemas.openxmlformats.org/officeDocument/2006/relationships/tags" Target="../tags/tag148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48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4.xml"/></Relationships>
</file>

<file path=ppt/slideMasters/_rels/slideMaster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52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522.xml"/><Relationship Id="rId4" Type="http://schemas.openxmlformats.org/officeDocument/2006/relationships/tags" Target="../tags/tag1521.xml"/><Relationship Id="rId3" Type="http://schemas.openxmlformats.org/officeDocument/2006/relationships/tags" Target="../tags/tag1520.xml"/><Relationship Id="rId20" Type="http://schemas.openxmlformats.org/officeDocument/2006/relationships/theme" Target="../theme/theme45.xml"/><Relationship Id="rId2" Type="http://schemas.openxmlformats.org/officeDocument/2006/relationships/tags" Target="../tags/tag1519.xml"/><Relationship Id="rId19" Type="http://schemas.openxmlformats.org/officeDocument/2006/relationships/tags" Target="../tags/tag1530.xml"/><Relationship Id="rId18" Type="http://schemas.openxmlformats.org/officeDocument/2006/relationships/tags" Target="../tags/tag1529.xml"/><Relationship Id="rId17" Type="http://schemas.openxmlformats.org/officeDocument/2006/relationships/tags" Target="../tags/tag1528.xml"/><Relationship Id="rId16" Type="http://schemas.openxmlformats.org/officeDocument/2006/relationships/tags" Target="../tags/tag1527.xml"/><Relationship Id="rId15" Type="http://schemas.openxmlformats.org/officeDocument/2006/relationships/tags" Target="../tags/tag1526.xml"/><Relationship Id="rId14" Type="http://schemas.openxmlformats.org/officeDocument/2006/relationships/tags" Target="../tags/tag152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52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5.xml"/></Relationships>
</file>

<file path=ppt/slideMasters/_rels/slideMaster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55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558.xml"/><Relationship Id="rId4" Type="http://schemas.openxmlformats.org/officeDocument/2006/relationships/tags" Target="../tags/tag1557.xml"/><Relationship Id="rId3" Type="http://schemas.openxmlformats.org/officeDocument/2006/relationships/tags" Target="../tags/tag1556.xml"/><Relationship Id="rId20" Type="http://schemas.openxmlformats.org/officeDocument/2006/relationships/theme" Target="../theme/theme46.xml"/><Relationship Id="rId2" Type="http://schemas.openxmlformats.org/officeDocument/2006/relationships/tags" Target="../tags/tag1555.xml"/><Relationship Id="rId19" Type="http://schemas.openxmlformats.org/officeDocument/2006/relationships/tags" Target="../tags/tag1566.xml"/><Relationship Id="rId18" Type="http://schemas.openxmlformats.org/officeDocument/2006/relationships/tags" Target="../tags/tag1565.xml"/><Relationship Id="rId17" Type="http://schemas.openxmlformats.org/officeDocument/2006/relationships/tags" Target="../tags/tag1564.xml"/><Relationship Id="rId16" Type="http://schemas.openxmlformats.org/officeDocument/2006/relationships/tags" Target="../tags/tag1563.xml"/><Relationship Id="rId15" Type="http://schemas.openxmlformats.org/officeDocument/2006/relationships/tags" Target="../tags/tag1562.xml"/><Relationship Id="rId14" Type="http://schemas.openxmlformats.org/officeDocument/2006/relationships/tags" Target="../tags/tag156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56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6.xml"/></Relationships>
</file>

<file path=ppt/slideMasters/_rels/slideMaster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59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594.xml"/><Relationship Id="rId4" Type="http://schemas.openxmlformats.org/officeDocument/2006/relationships/tags" Target="../tags/tag1593.xml"/><Relationship Id="rId3" Type="http://schemas.openxmlformats.org/officeDocument/2006/relationships/tags" Target="../tags/tag1592.xml"/><Relationship Id="rId20" Type="http://schemas.openxmlformats.org/officeDocument/2006/relationships/theme" Target="../theme/theme47.xml"/><Relationship Id="rId2" Type="http://schemas.openxmlformats.org/officeDocument/2006/relationships/tags" Target="../tags/tag1591.xml"/><Relationship Id="rId19" Type="http://schemas.openxmlformats.org/officeDocument/2006/relationships/tags" Target="../tags/tag1602.xml"/><Relationship Id="rId18" Type="http://schemas.openxmlformats.org/officeDocument/2006/relationships/tags" Target="../tags/tag1601.xml"/><Relationship Id="rId17" Type="http://schemas.openxmlformats.org/officeDocument/2006/relationships/tags" Target="../tags/tag1600.xml"/><Relationship Id="rId16" Type="http://schemas.openxmlformats.org/officeDocument/2006/relationships/tags" Target="../tags/tag1599.xml"/><Relationship Id="rId15" Type="http://schemas.openxmlformats.org/officeDocument/2006/relationships/tags" Target="../tags/tag1598.xml"/><Relationship Id="rId14" Type="http://schemas.openxmlformats.org/officeDocument/2006/relationships/tags" Target="../tags/tag159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59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7.xml"/></Relationships>
</file>

<file path=ppt/slideMasters/_rels/slideMaster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63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630.xml"/><Relationship Id="rId4" Type="http://schemas.openxmlformats.org/officeDocument/2006/relationships/tags" Target="../tags/tag1629.xml"/><Relationship Id="rId3" Type="http://schemas.openxmlformats.org/officeDocument/2006/relationships/tags" Target="../tags/tag1628.xml"/><Relationship Id="rId20" Type="http://schemas.openxmlformats.org/officeDocument/2006/relationships/theme" Target="../theme/theme48.xml"/><Relationship Id="rId2" Type="http://schemas.openxmlformats.org/officeDocument/2006/relationships/tags" Target="../tags/tag1627.xml"/><Relationship Id="rId19" Type="http://schemas.openxmlformats.org/officeDocument/2006/relationships/tags" Target="../tags/tag1638.xml"/><Relationship Id="rId18" Type="http://schemas.openxmlformats.org/officeDocument/2006/relationships/tags" Target="../tags/tag1637.xml"/><Relationship Id="rId17" Type="http://schemas.openxmlformats.org/officeDocument/2006/relationships/tags" Target="../tags/tag1636.xml"/><Relationship Id="rId16" Type="http://schemas.openxmlformats.org/officeDocument/2006/relationships/tags" Target="../tags/tag1635.xml"/><Relationship Id="rId15" Type="http://schemas.openxmlformats.org/officeDocument/2006/relationships/tags" Target="../tags/tag1634.xml"/><Relationship Id="rId14" Type="http://schemas.openxmlformats.org/officeDocument/2006/relationships/tags" Target="../tags/tag163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63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8.xml"/></Relationships>
</file>

<file path=ppt/slideMasters/_rels/slideMaster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66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666.xml"/><Relationship Id="rId4" Type="http://schemas.openxmlformats.org/officeDocument/2006/relationships/tags" Target="../tags/tag1665.xml"/><Relationship Id="rId3" Type="http://schemas.openxmlformats.org/officeDocument/2006/relationships/tags" Target="../tags/tag1664.xml"/><Relationship Id="rId20" Type="http://schemas.openxmlformats.org/officeDocument/2006/relationships/theme" Target="../theme/theme49.xml"/><Relationship Id="rId2" Type="http://schemas.openxmlformats.org/officeDocument/2006/relationships/tags" Target="../tags/tag1663.xml"/><Relationship Id="rId19" Type="http://schemas.openxmlformats.org/officeDocument/2006/relationships/tags" Target="../tags/tag1674.xml"/><Relationship Id="rId18" Type="http://schemas.openxmlformats.org/officeDocument/2006/relationships/tags" Target="../tags/tag1673.xml"/><Relationship Id="rId17" Type="http://schemas.openxmlformats.org/officeDocument/2006/relationships/tags" Target="../tags/tag1672.xml"/><Relationship Id="rId16" Type="http://schemas.openxmlformats.org/officeDocument/2006/relationships/tags" Target="../tags/tag1671.xml"/><Relationship Id="rId15" Type="http://schemas.openxmlformats.org/officeDocument/2006/relationships/tags" Target="../tags/tag1670.xml"/><Relationship Id="rId14" Type="http://schemas.openxmlformats.org/officeDocument/2006/relationships/tags" Target="../tags/tag166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66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69.xml"/></Relationships>
</file>

<file path=ppt/slideMasters/_rels/slideMaster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0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02.xml"/><Relationship Id="rId4" Type="http://schemas.openxmlformats.org/officeDocument/2006/relationships/tags" Target="../tags/tag1701.xml"/><Relationship Id="rId3" Type="http://schemas.openxmlformats.org/officeDocument/2006/relationships/tags" Target="../tags/tag1700.xml"/><Relationship Id="rId20" Type="http://schemas.openxmlformats.org/officeDocument/2006/relationships/theme" Target="../theme/theme50.xml"/><Relationship Id="rId2" Type="http://schemas.openxmlformats.org/officeDocument/2006/relationships/tags" Target="../tags/tag1699.xml"/><Relationship Id="rId19" Type="http://schemas.openxmlformats.org/officeDocument/2006/relationships/tags" Target="../tags/tag1710.xml"/><Relationship Id="rId18" Type="http://schemas.openxmlformats.org/officeDocument/2006/relationships/tags" Target="../tags/tag1709.xml"/><Relationship Id="rId17" Type="http://schemas.openxmlformats.org/officeDocument/2006/relationships/tags" Target="../tags/tag1708.xml"/><Relationship Id="rId16" Type="http://schemas.openxmlformats.org/officeDocument/2006/relationships/tags" Target="../tags/tag1707.xml"/><Relationship Id="rId15" Type="http://schemas.openxmlformats.org/officeDocument/2006/relationships/tags" Target="../tags/tag1706.xml"/><Relationship Id="rId14" Type="http://schemas.openxmlformats.org/officeDocument/2006/relationships/tags" Target="../tags/tag170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70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0.xml"/></Relationships>
</file>

<file path=ppt/slideMasters/_rels/slideMaster5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1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18.xml"/><Relationship Id="rId4" Type="http://schemas.openxmlformats.org/officeDocument/2006/relationships/tags" Target="../tags/tag1717.xml"/><Relationship Id="rId3" Type="http://schemas.openxmlformats.org/officeDocument/2006/relationships/tags" Target="../tags/tag1716.xml"/><Relationship Id="rId20" Type="http://schemas.openxmlformats.org/officeDocument/2006/relationships/theme" Target="../theme/theme51.xml"/><Relationship Id="rId2" Type="http://schemas.openxmlformats.org/officeDocument/2006/relationships/tags" Target="../tags/tag1715.xml"/><Relationship Id="rId19" Type="http://schemas.openxmlformats.org/officeDocument/2006/relationships/tags" Target="../tags/tag1726.xml"/><Relationship Id="rId18" Type="http://schemas.openxmlformats.org/officeDocument/2006/relationships/tags" Target="../tags/tag1725.xml"/><Relationship Id="rId17" Type="http://schemas.openxmlformats.org/officeDocument/2006/relationships/tags" Target="../tags/tag1724.xml"/><Relationship Id="rId16" Type="http://schemas.openxmlformats.org/officeDocument/2006/relationships/tags" Target="../tags/tag1723.xml"/><Relationship Id="rId15" Type="http://schemas.openxmlformats.org/officeDocument/2006/relationships/tags" Target="../tags/tag1722.xml"/><Relationship Id="rId14" Type="http://schemas.openxmlformats.org/officeDocument/2006/relationships/tags" Target="../tags/tag172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72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1.xml"/></Relationships>
</file>

<file path=ppt/slideMasters/_rels/slideMaster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3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34.xml"/><Relationship Id="rId4" Type="http://schemas.openxmlformats.org/officeDocument/2006/relationships/tags" Target="../tags/tag1733.xml"/><Relationship Id="rId3" Type="http://schemas.openxmlformats.org/officeDocument/2006/relationships/tags" Target="../tags/tag1732.xml"/><Relationship Id="rId20" Type="http://schemas.openxmlformats.org/officeDocument/2006/relationships/theme" Target="../theme/theme52.xml"/><Relationship Id="rId2" Type="http://schemas.openxmlformats.org/officeDocument/2006/relationships/tags" Target="../tags/tag1731.xml"/><Relationship Id="rId19" Type="http://schemas.openxmlformats.org/officeDocument/2006/relationships/tags" Target="../tags/tag1742.xml"/><Relationship Id="rId18" Type="http://schemas.openxmlformats.org/officeDocument/2006/relationships/tags" Target="../tags/tag1741.xml"/><Relationship Id="rId17" Type="http://schemas.openxmlformats.org/officeDocument/2006/relationships/tags" Target="../tags/tag1740.xml"/><Relationship Id="rId16" Type="http://schemas.openxmlformats.org/officeDocument/2006/relationships/tags" Target="../tags/tag1739.xml"/><Relationship Id="rId15" Type="http://schemas.openxmlformats.org/officeDocument/2006/relationships/tags" Target="../tags/tag1738.xml"/><Relationship Id="rId14" Type="http://schemas.openxmlformats.org/officeDocument/2006/relationships/tags" Target="../tags/tag173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73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2.xml"/></Relationships>
</file>

<file path=ppt/slideMasters/_rels/slideMaster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5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50.xml"/><Relationship Id="rId4" Type="http://schemas.openxmlformats.org/officeDocument/2006/relationships/tags" Target="../tags/tag1749.xml"/><Relationship Id="rId3" Type="http://schemas.openxmlformats.org/officeDocument/2006/relationships/tags" Target="../tags/tag1748.xml"/><Relationship Id="rId20" Type="http://schemas.openxmlformats.org/officeDocument/2006/relationships/theme" Target="../theme/theme53.xml"/><Relationship Id="rId2" Type="http://schemas.openxmlformats.org/officeDocument/2006/relationships/tags" Target="../tags/tag1747.xml"/><Relationship Id="rId19" Type="http://schemas.openxmlformats.org/officeDocument/2006/relationships/tags" Target="../tags/tag1758.xml"/><Relationship Id="rId18" Type="http://schemas.openxmlformats.org/officeDocument/2006/relationships/tags" Target="../tags/tag1757.xml"/><Relationship Id="rId17" Type="http://schemas.openxmlformats.org/officeDocument/2006/relationships/tags" Target="../tags/tag1756.xml"/><Relationship Id="rId16" Type="http://schemas.openxmlformats.org/officeDocument/2006/relationships/tags" Target="../tags/tag1755.xml"/><Relationship Id="rId15" Type="http://schemas.openxmlformats.org/officeDocument/2006/relationships/tags" Target="../tags/tag1754.xml"/><Relationship Id="rId14" Type="http://schemas.openxmlformats.org/officeDocument/2006/relationships/tags" Target="../tags/tag175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75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3.xml"/></Relationships>
</file>

<file path=ppt/slideMasters/_rels/slideMaster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6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66.xml"/><Relationship Id="rId4" Type="http://schemas.openxmlformats.org/officeDocument/2006/relationships/tags" Target="../tags/tag1765.xml"/><Relationship Id="rId3" Type="http://schemas.openxmlformats.org/officeDocument/2006/relationships/tags" Target="../tags/tag1764.xml"/><Relationship Id="rId20" Type="http://schemas.openxmlformats.org/officeDocument/2006/relationships/theme" Target="../theme/theme54.xml"/><Relationship Id="rId2" Type="http://schemas.openxmlformats.org/officeDocument/2006/relationships/tags" Target="../tags/tag1763.xml"/><Relationship Id="rId19" Type="http://schemas.openxmlformats.org/officeDocument/2006/relationships/tags" Target="../tags/tag1774.xml"/><Relationship Id="rId18" Type="http://schemas.openxmlformats.org/officeDocument/2006/relationships/tags" Target="../tags/tag1773.xml"/><Relationship Id="rId17" Type="http://schemas.openxmlformats.org/officeDocument/2006/relationships/tags" Target="../tags/tag1772.xml"/><Relationship Id="rId16" Type="http://schemas.openxmlformats.org/officeDocument/2006/relationships/tags" Target="../tags/tag1771.xml"/><Relationship Id="rId15" Type="http://schemas.openxmlformats.org/officeDocument/2006/relationships/tags" Target="../tags/tag1770.xml"/><Relationship Id="rId14" Type="http://schemas.openxmlformats.org/officeDocument/2006/relationships/tags" Target="../tags/tag176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76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4.xml"/></Relationships>
</file>

<file path=ppt/slideMasters/_rels/slideMaster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8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82.xml"/><Relationship Id="rId4" Type="http://schemas.openxmlformats.org/officeDocument/2006/relationships/tags" Target="../tags/tag1781.xml"/><Relationship Id="rId3" Type="http://schemas.openxmlformats.org/officeDocument/2006/relationships/tags" Target="../tags/tag1780.xml"/><Relationship Id="rId20" Type="http://schemas.openxmlformats.org/officeDocument/2006/relationships/theme" Target="../theme/theme55.xml"/><Relationship Id="rId2" Type="http://schemas.openxmlformats.org/officeDocument/2006/relationships/tags" Target="../tags/tag1779.xml"/><Relationship Id="rId19" Type="http://schemas.openxmlformats.org/officeDocument/2006/relationships/tags" Target="../tags/tag1790.xml"/><Relationship Id="rId18" Type="http://schemas.openxmlformats.org/officeDocument/2006/relationships/tags" Target="../tags/tag1789.xml"/><Relationship Id="rId17" Type="http://schemas.openxmlformats.org/officeDocument/2006/relationships/tags" Target="../tags/tag1788.xml"/><Relationship Id="rId16" Type="http://schemas.openxmlformats.org/officeDocument/2006/relationships/tags" Target="../tags/tag1787.xml"/><Relationship Id="rId15" Type="http://schemas.openxmlformats.org/officeDocument/2006/relationships/tags" Target="../tags/tag1786.xml"/><Relationship Id="rId14" Type="http://schemas.openxmlformats.org/officeDocument/2006/relationships/tags" Target="../tags/tag178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78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5.xml"/></Relationships>
</file>

<file path=ppt/slideMasters/_rels/slideMaster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79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798.xml"/><Relationship Id="rId4" Type="http://schemas.openxmlformats.org/officeDocument/2006/relationships/tags" Target="../tags/tag1797.xml"/><Relationship Id="rId3" Type="http://schemas.openxmlformats.org/officeDocument/2006/relationships/tags" Target="../tags/tag1796.xml"/><Relationship Id="rId20" Type="http://schemas.openxmlformats.org/officeDocument/2006/relationships/theme" Target="../theme/theme56.xml"/><Relationship Id="rId2" Type="http://schemas.openxmlformats.org/officeDocument/2006/relationships/tags" Target="../tags/tag1795.xml"/><Relationship Id="rId19" Type="http://schemas.openxmlformats.org/officeDocument/2006/relationships/tags" Target="../tags/tag1806.xml"/><Relationship Id="rId18" Type="http://schemas.openxmlformats.org/officeDocument/2006/relationships/tags" Target="../tags/tag1805.xml"/><Relationship Id="rId17" Type="http://schemas.openxmlformats.org/officeDocument/2006/relationships/tags" Target="../tags/tag1804.xml"/><Relationship Id="rId16" Type="http://schemas.openxmlformats.org/officeDocument/2006/relationships/tags" Target="../tags/tag1803.xml"/><Relationship Id="rId15" Type="http://schemas.openxmlformats.org/officeDocument/2006/relationships/tags" Target="../tags/tag1802.xml"/><Relationship Id="rId14" Type="http://schemas.openxmlformats.org/officeDocument/2006/relationships/tags" Target="../tags/tag180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0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6.xml"/></Relationships>
</file>

<file path=ppt/slideMasters/_rels/slideMaster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1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814.xml"/><Relationship Id="rId4" Type="http://schemas.openxmlformats.org/officeDocument/2006/relationships/tags" Target="../tags/tag1813.xml"/><Relationship Id="rId3" Type="http://schemas.openxmlformats.org/officeDocument/2006/relationships/tags" Target="../tags/tag1812.xml"/><Relationship Id="rId20" Type="http://schemas.openxmlformats.org/officeDocument/2006/relationships/theme" Target="../theme/theme57.xml"/><Relationship Id="rId2" Type="http://schemas.openxmlformats.org/officeDocument/2006/relationships/tags" Target="../tags/tag1811.xml"/><Relationship Id="rId19" Type="http://schemas.openxmlformats.org/officeDocument/2006/relationships/tags" Target="../tags/tag1822.xml"/><Relationship Id="rId18" Type="http://schemas.openxmlformats.org/officeDocument/2006/relationships/tags" Target="../tags/tag1821.xml"/><Relationship Id="rId17" Type="http://schemas.openxmlformats.org/officeDocument/2006/relationships/tags" Target="../tags/tag1820.xml"/><Relationship Id="rId16" Type="http://schemas.openxmlformats.org/officeDocument/2006/relationships/tags" Target="../tags/tag1819.xml"/><Relationship Id="rId15" Type="http://schemas.openxmlformats.org/officeDocument/2006/relationships/tags" Target="../tags/tag1818.xml"/><Relationship Id="rId14" Type="http://schemas.openxmlformats.org/officeDocument/2006/relationships/tags" Target="../tags/tag181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1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7.xml"/></Relationships>
</file>

<file path=ppt/slideMasters/_rels/slideMaster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3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830.xml"/><Relationship Id="rId4" Type="http://schemas.openxmlformats.org/officeDocument/2006/relationships/tags" Target="../tags/tag1829.xml"/><Relationship Id="rId3" Type="http://schemas.openxmlformats.org/officeDocument/2006/relationships/tags" Target="../tags/tag1828.xml"/><Relationship Id="rId20" Type="http://schemas.openxmlformats.org/officeDocument/2006/relationships/theme" Target="../theme/theme58.xml"/><Relationship Id="rId2" Type="http://schemas.openxmlformats.org/officeDocument/2006/relationships/tags" Target="../tags/tag1827.xml"/><Relationship Id="rId19" Type="http://schemas.openxmlformats.org/officeDocument/2006/relationships/tags" Target="../tags/tag1838.xml"/><Relationship Id="rId18" Type="http://schemas.openxmlformats.org/officeDocument/2006/relationships/tags" Target="../tags/tag1837.xml"/><Relationship Id="rId17" Type="http://schemas.openxmlformats.org/officeDocument/2006/relationships/tags" Target="../tags/tag1836.xml"/><Relationship Id="rId16" Type="http://schemas.openxmlformats.org/officeDocument/2006/relationships/tags" Target="../tags/tag1835.xml"/><Relationship Id="rId15" Type="http://schemas.openxmlformats.org/officeDocument/2006/relationships/tags" Target="../tags/tag1834.xml"/><Relationship Id="rId14" Type="http://schemas.openxmlformats.org/officeDocument/2006/relationships/tags" Target="../tags/tag183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3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8.xml"/></Relationships>
</file>

<file path=ppt/slideMasters/_rels/slideMaster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4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846.xml"/><Relationship Id="rId4" Type="http://schemas.openxmlformats.org/officeDocument/2006/relationships/tags" Target="../tags/tag1845.xml"/><Relationship Id="rId3" Type="http://schemas.openxmlformats.org/officeDocument/2006/relationships/tags" Target="../tags/tag1844.xml"/><Relationship Id="rId20" Type="http://schemas.openxmlformats.org/officeDocument/2006/relationships/theme" Target="../theme/theme59.xml"/><Relationship Id="rId2" Type="http://schemas.openxmlformats.org/officeDocument/2006/relationships/tags" Target="../tags/tag1843.xml"/><Relationship Id="rId19" Type="http://schemas.openxmlformats.org/officeDocument/2006/relationships/tags" Target="../tags/tag1854.xml"/><Relationship Id="rId18" Type="http://schemas.openxmlformats.org/officeDocument/2006/relationships/tags" Target="../tags/tag1853.xml"/><Relationship Id="rId17" Type="http://schemas.openxmlformats.org/officeDocument/2006/relationships/tags" Target="../tags/tag1852.xml"/><Relationship Id="rId16" Type="http://schemas.openxmlformats.org/officeDocument/2006/relationships/tags" Target="../tags/tag1851.xml"/><Relationship Id="rId15" Type="http://schemas.openxmlformats.org/officeDocument/2006/relationships/tags" Target="../tags/tag1850.xml"/><Relationship Id="rId14" Type="http://schemas.openxmlformats.org/officeDocument/2006/relationships/tags" Target="../tags/tag184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4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79.xml"/></Relationships>
</file>

<file path=ppt/slideMasters/_rels/slideMaster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6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862.xml"/><Relationship Id="rId4" Type="http://schemas.openxmlformats.org/officeDocument/2006/relationships/tags" Target="../tags/tag1861.xml"/><Relationship Id="rId3" Type="http://schemas.openxmlformats.org/officeDocument/2006/relationships/tags" Target="../tags/tag1860.xml"/><Relationship Id="rId20" Type="http://schemas.openxmlformats.org/officeDocument/2006/relationships/theme" Target="../theme/theme60.xml"/><Relationship Id="rId2" Type="http://schemas.openxmlformats.org/officeDocument/2006/relationships/tags" Target="../tags/tag1859.xml"/><Relationship Id="rId19" Type="http://schemas.openxmlformats.org/officeDocument/2006/relationships/tags" Target="../tags/tag1870.xml"/><Relationship Id="rId18" Type="http://schemas.openxmlformats.org/officeDocument/2006/relationships/tags" Target="../tags/tag1869.xml"/><Relationship Id="rId17" Type="http://schemas.openxmlformats.org/officeDocument/2006/relationships/tags" Target="../tags/tag1868.xml"/><Relationship Id="rId16" Type="http://schemas.openxmlformats.org/officeDocument/2006/relationships/tags" Target="../tags/tag1867.xml"/><Relationship Id="rId15" Type="http://schemas.openxmlformats.org/officeDocument/2006/relationships/tags" Target="../tags/tag1866.xml"/><Relationship Id="rId14" Type="http://schemas.openxmlformats.org/officeDocument/2006/relationships/tags" Target="../tags/tag186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6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0.xml"/></Relationships>
</file>

<file path=ppt/slideMasters/_rels/slideMaster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7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878.xml"/><Relationship Id="rId4" Type="http://schemas.openxmlformats.org/officeDocument/2006/relationships/tags" Target="../tags/tag1877.xml"/><Relationship Id="rId3" Type="http://schemas.openxmlformats.org/officeDocument/2006/relationships/tags" Target="../tags/tag1876.xml"/><Relationship Id="rId20" Type="http://schemas.openxmlformats.org/officeDocument/2006/relationships/theme" Target="../theme/theme61.xml"/><Relationship Id="rId2" Type="http://schemas.openxmlformats.org/officeDocument/2006/relationships/tags" Target="../tags/tag1875.xml"/><Relationship Id="rId19" Type="http://schemas.openxmlformats.org/officeDocument/2006/relationships/tags" Target="../tags/tag1886.xml"/><Relationship Id="rId18" Type="http://schemas.openxmlformats.org/officeDocument/2006/relationships/tags" Target="../tags/tag1885.xml"/><Relationship Id="rId17" Type="http://schemas.openxmlformats.org/officeDocument/2006/relationships/tags" Target="../tags/tag1884.xml"/><Relationship Id="rId16" Type="http://schemas.openxmlformats.org/officeDocument/2006/relationships/tags" Target="../tags/tag1883.xml"/><Relationship Id="rId15" Type="http://schemas.openxmlformats.org/officeDocument/2006/relationships/tags" Target="../tags/tag1882.xml"/><Relationship Id="rId14" Type="http://schemas.openxmlformats.org/officeDocument/2006/relationships/tags" Target="../tags/tag188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8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1.xml"/></Relationships>
</file>

<file path=ppt/slideMasters/_rels/slideMaster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89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894.xml"/><Relationship Id="rId4" Type="http://schemas.openxmlformats.org/officeDocument/2006/relationships/tags" Target="../tags/tag1893.xml"/><Relationship Id="rId3" Type="http://schemas.openxmlformats.org/officeDocument/2006/relationships/tags" Target="../tags/tag1892.xml"/><Relationship Id="rId20" Type="http://schemas.openxmlformats.org/officeDocument/2006/relationships/theme" Target="../theme/theme62.xml"/><Relationship Id="rId2" Type="http://schemas.openxmlformats.org/officeDocument/2006/relationships/tags" Target="../tags/tag1891.xml"/><Relationship Id="rId19" Type="http://schemas.openxmlformats.org/officeDocument/2006/relationships/tags" Target="../tags/tag1902.xml"/><Relationship Id="rId18" Type="http://schemas.openxmlformats.org/officeDocument/2006/relationships/tags" Target="../tags/tag1901.xml"/><Relationship Id="rId17" Type="http://schemas.openxmlformats.org/officeDocument/2006/relationships/tags" Target="../tags/tag1900.xml"/><Relationship Id="rId16" Type="http://schemas.openxmlformats.org/officeDocument/2006/relationships/tags" Target="../tags/tag1899.xml"/><Relationship Id="rId15" Type="http://schemas.openxmlformats.org/officeDocument/2006/relationships/tags" Target="../tags/tag1898.xml"/><Relationship Id="rId14" Type="http://schemas.openxmlformats.org/officeDocument/2006/relationships/tags" Target="../tags/tag189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89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2.xml"/></Relationships>
</file>

<file path=ppt/slideMasters/_rels/slideMaster6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91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910.xml"/><Relationship Id="rId4" Type="http://schemas.openxmlformats.org/officeDocument/2006/relationships/tags" Target="../tags/tag1909.xml"/><Relationship Id="rId3" Type="http://schemas.openxmlformats.org/officeDocument/2006/relationships/tags" Target="../tags/tag1908.xml"/><Relationship Id="rId20" Type="http://schemas.openxmlformats.org/officeDocument/2006/relationships/theme" Target="../theme/theme63.xml"/><Relationship Id="rId2" Type="http://schemas.openxmlformats.org/officeDocument/2006/relationships/tags" Target="../tags/tag1907.xml"/><Relationship Id="rId19" Type="http://schemas.openxmlformats.org/officeDocument/2006/relationships/tags" Target="../tags/tag1918.xml"/><Relationship Id="rId18" Type="http://schemas.openxmlformats.org/officeDocument/2006/relationships/tags" Target="../tags/tag1917.xml"/><Relationship Id="rId17" Type="http://schemas.openxmlformats.org/officeDocument/2006/relationships/tags" Target="../tags/tag1916.xml"/><Relationship Id="rId16" Type="http://schemas.openxmlformats.org/officeDocument/2006/relationships/tags" Target="../tags/tag1915.xml"/><Relationship Id="rId15" Type="http://schemas.openxmlformats.org/officeDocument/2006/relationships/tags" Target="../tags/tag1914.xml"/><Relationship Id="rId14" Type="http://schemas.openxmlformats.org/officeDocument/2006/relationships/tags" Target="../tags/tag191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91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3.xml"/></Relationships>
</file>

<file path=ppt/slideMasters/_rels/slideMaster6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92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926.xml"/><Relationship Id="rId4" Type="http://schemas.openxmlformats.org/officeDocument/2006/relationships/tags" Target="../tags/tag1925.xml"/><Relationship Id="rId3" Type="http://schemas.openxmlformats.org/officeDocument/2006/relationships/tags" Target="../tags/tag1924.xml"/><Relationship Id="rId20" Type="http://schemas.openxmlformats.org/officeDocument/2006/relationships/theme" Target="../theme/theme64.xml"/><Relationship Id="rId2" Type="http://schemas.openxmlformats.org/officeDocument/2006/relationships/tags" Target="../tags/tag1923.xml"/><Relationship Id="rId19" Type="http://schemas.openxmlformats.org/officeDocument/2006/relationships/tags" Target="../tags/tag1934.xml"/><Relationship Id="rId18" Type="http://schemas.openxmlformats.org/officeDocument/2006/relationships/tags" Target="../tags/tag1933.xml"/><Relationship Id="rId17" Type="http://schemas.openxmlformats.org/officeDocument/2006/relationships/tags" Target="../tags/tag1932.xml"/><Relationship Id="rId16" Type="http://schemas.openxmlformats.org/officeDocument/2006/relationships/tags" Target="../tags/tag1931.xml"/><Relationship Id="rId15" Type="http://schemas.openxmlformats.org/officeDocument/2006/relationships/tags" Target="../tags/tag1930.xml"/><Relationship Id="rId14" Type="http://schemas.openxmlformats.org/officeDocument/2006/relationships/tags" Target="../tags/tag192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92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4.xml"/></Relationships>
</file>

<file path=ppt/slideMasters/_rels/slideMaster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94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942.xml"/><Relationship Id="rId4" Type="http://schemas.openxmlformats.org/officeDocument/2006/relationships/tags" Target="../tags/tag1941.xml"/><Relationship Id="rId3" Type="http://schemas.openxmlformats.org/officeDocument/2006/relationships/tags" Target="../tags/tag1940.xml"/><Relationship Id="rId20" Type="http://schemas.openxmlformats.org/officeDocument/2006/relationships/theme" Target="../theme/theme65.xml"/><Relationship Id="rId2" Type="http://schemas.openxmlformats.org/officeDocument/2006/relationships/tags" Target="../tags/tag1939.xml"/><Relationship Id="rId19" Type="http://schemas.openxmlformats.org/officeDocument/2006/relationships/tags" Target="../tags/tag1950.xml"/><Relationship Id="rId18" Type="http://schemas.openxmlformats.org/officeDocument/2006/relationships/tags" Target="../tags/tag1949.xml"/><Relationship Id="rId17" Type="http://schemas.openxmlformats.org/officeDocument/2006/relationships/tags" Target="../tags/tag1948.xml"/><Relationship Id="rId16" Type="http://schemas.openxmlformats.org/officeDocument/2006/relationships/tags" Target="../tags/tag1947.xml"/><Relationship Id="rId15" Type="http://schemas.openxmlformats.org/officeDocument/2006/relationships/tags" Target="../tags/tag1946.xml"/><Relationship Id="rId14" Type="http://schemas.openxmlformats.org/officeDocument/2006/relationships/tags" Target="../tags/tag194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94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5.xml"/></Relationships>
</file>

<file path=ppt/slideMasters/_rels/slideMaster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95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958.xml"/><Relationship Id="rId4" Type="http://schemas.openxmlformats.org/officeDocument/2006/relationships/tags" Target="../tags/tag1957.xml"/><Relationship Id="rId3" Type="http://schemas.openxmlformats.org/officeDocument/2006/relationships/tags" Target="../tags/tag1956.xml"/><Relationship Id="rId20" Type="http://schemas.openxmlformats.org/officeDocument/2006/relationships/theme" Target="../theme/theme66.xml"/><Relationship Id="rId2" Type="http://schemas.openxmlformats.org/officeDocument/2006/relationships/tags" Target="../tags/tag1955.xml"/><Relationship Id="rId19" Type="http://schemas.openxmlformats.org/officeDocument/2006/relationships/tags" Target="../tags/tag1966.xml"/><Relationship Id="rId18" Type="http://schemas.openxmlformats.org/officeDocument/2006/relationships/tags" Target="../tags/tag1965.xml"/><Relationship Id="rId17" Type="http://schemas.openxmlformats.org/officeDocument/2006/relationships/tags" Target="../tags/tag1964.xml"/><Relationship Id="rId16" Type="http://schemas.openxmlformats.org/officeDocument/2006/relationships/tags" Target="../tags/tag1963.xml"/><Relationship Id="rId15" Type="http://schemas.openxmlformats.org/officeDocument/2006/relationships/tags" Target="../tags/tag1962.xml"/><Relationship Id="rId14" Type="http://schemas.openxmlformats.org/officeDocument/2006/relationships/tags" Target="../tags/tag196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96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6.xml"/></Relationships>
</file>

<file path=ppt/slideMasters/_rels/slideMaster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97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974.xml"/><Relationship Id="rId4" Type="http://schemas.openxmlformats.org/officeDocument/2006/relationships/tags" Target="../tags/tag1973.xml"/><Relationship Id="rId3" Type="http://schemas.openxmlformats.org/officeDocument/2006/relationships/tags" Target="../tags/tag1972.xml"/><Relationship Id="rId20" Type="http://schemas.openxmlformats.org/officeDocument/2006/relationships/theme" Target="../theme/theme67.xml"/><Relationship Id="rId2" Type="http://schemas.openxmlformats.org/officeDocument/2006/relationships/tags" Target="../tags/tag1971.xml"/><Relationship Id="rId19" Type="http://schemas.openxmlformats.org/officeDocument/2006/relationships/tags" Target="../tags/tag1982.xml"/><Relationship Id="rId18" Type="http://schemas.openxmlformats.org/officeDocument/2006/relationships/tags" Target="../tags/tag1981.xml"/><Relationship Id="rId17" Type="http://schemas.openxmlformats.org/officeDocument/2006/relationships/tags" Target="../tags/tag1980.xml"/><Relationship Id="rId16" Type="http://schemas.openxmlformats.org/officeDocument/2006/relationships/tags" Target="../tags/tag1979.xml"/><Relationship Id="rId15" Type="http://schemas.openxmlformats.org/officeDocument/2006/relationships/tags" Target="../tags/tag1978.xml"/><Relationship Id="rId14" Type="http://schemas.openxmlformats.org/officeDocument/2006/relationships/tags" Target="../tags/tag197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97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7.xml"/></Relationships>
</file>

<file path=ppt/slideMasters/_rels/slideMaster6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99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1990.xml"/><Relationship Id="rId4" Type="http://schemas.openxmlformats.org/officeDocument/2006/relationships/tags" Target="../tags/tag1989.xml"/><Relationship Id="rId3" Type="http://schemas.openxmlformats.org/officeDocument/2006/relationships/tags" Target="../tags/tag1988.xml"/><Relationship Id="rId20" Type="http://schemas.openxmlformats.org/officeDocument/2006/relationships/theme" Target="../theme/theme68.xml"/><Relationship Id="rId2" Type="http://schemas.openxmlformats.org/officeDocument/2006/relationships/tags" Target="../tags/tag1987.xml"/><Relationship Id="rId19" Type="http://schemas.openxmlformats.org/officeDocument/2006/relationships/tags" Target="../tags/tag1998.xml"/><Relationship Id="rId18" Type="http://schemas.openxmlformats.org/officeDocument/2006/relationships/tags" Target="../tags/tag1997.xml"/><Relationship Id="rId17" Type="http://schemas.openxmlformats.org/officeDocument/2006/relationships/tags" Target="../tags/tag1996.xml"/><Relationship Id="rId16" Type="http://schemas.openxmlformats.org/officeDocument/2006/relationships/tags" Target="../tags/tag1995.xml"/><Relationship Id="rId15" Type="http://schemas.openxmlformats.org/officeDocument/2006/relationships/tags" Target="../tags/tag1994.xml"/><Relationship Id="rId14" Type="http://schemas.openxmlformats.org/officeDocument/2006/relationships/tags" Target="../tags/tag199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199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8.xml"/></Relationships>
</file>

<file path=ppt/slideMasters/_rels/slideMaster6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00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006.xml"/><Relationship Id="rId4" Type="http://schemas.openxmlformats.org/officeDocument/2006/relationships/tags" Target="../tags/tag2005.xml"/><Relationship Id="rId3" Type="http://schemas.openxmlformats.org/officeDocument/2006/relationships/tags" Target="../tags/tag2004.xml"/><Relationship Id="rId20" Type="http://schemas.openxmlformats.org/officeDocument/2006/relationships/theme" Target="../theme/theme69.xml"/><Relationship Id="rId2" Type="http://schemas.openxmlformats.org/officeDocument/2006/relationships/tags" Target="../tags/tag2003.xml"/><Relationship Id="rId19" Type="http://schemas.openxmlformats.org/officeDocument/2006/relationships/tags" Target="../tags/tag2014.xml"/><Relationship Id="rId18" Type="http://schemas.openxmlformats.org/officeDocument/2006/relationships/tags" Target="../tags/tag2013.xml"/><Relationship Id="rId17" Type="http://schemas.openxmlformats.org/officeDocument/2006/relationships/tags" Target="../tags/tag2012.xml"/><Relationship Id="rId16" Type="http://schemas.openxmlformats.org/officeDocument/2006/relationships/tags" Target="../tags/tag2011.xml"/><Relationship Id="rId15" Type="http://schemas.openxmlformats.org/officeDocument/2006/relationships/tags" Target="../tags/tag2010.xml"/><Relationship Id="rId14" Type="http://schemas.openxmlformats.org/officeDocument/2006/relationships/tags" Target="../tags/tag200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00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89.xml"/></Relationships>
</file>

<file path=ppt/slideMasters/_rels/slideMaster7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02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022.xml"/><Relationship Id="rId4" Type="http://schemas.openxmlformats.org/officeDocument/2006/relationships/tags" Target="../tags/tag2021.xml"/><Relationship Id="rId3" Type="http://schemas.openxmlformats.org/officeDocument/2006/relationships/tags" Target="../tags/tag2020.xml"/><Relationship Id="rId20" Type="http://schemas.openxmlformats.org/officeDocument/2006/relationships/theme" Target="../theme/theme70.xml"/><Relationship Id="rId2" Type="http://schemas.openxmlformats.org/officeDocument/2006/relationships/tags" Target="../tags/tag2019.xml"/><Relationship Id="rId19" Type="http://schemas.openxmlformats.org/officeDocument/2006/relationships/tags" Target="../tags/tag2030.xml"/><Relationship Id="rId18" Type="http://schemas.openxmlformats.org/officeDocument/2006/relationships/tags" Target="../tags/tag2029.xml"/><Relationship Id="rId17" Type="http://schemas.openxmlformats.org/officeDocument/2006/relationships/tags" Target="../tags/tag2028.xml"/><Relationship Id="rId16" Type="http://schemas.openxmlformats.org/officeDocument/2006/relationships/tags" Target="../tags/tag2027.xml"/><Relationship Id="rId15" Type="http://schemas.openxmlformats.org/officeDocument/2006/relationships/tags" Target="../tags/tag2026.xml"/><Relationship Id="rId14" Type="http://schemas.openxmlformats.org/officeDocument/2006/relationships/tags" Target="../tags/tag202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02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0.xml"/></Relationships>
</file>

<file path=ppt/slideMasters/_rels/slideMaster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03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038.xml"/><Relationship Id="rId4" Type="http://schemas.openxmlformats.org/officeDocument/2006/relationships/tags" Target="../tags/tag2037.xml"/><Relationship Id="rId3" Type="http://schemas.openxmlformats.org/officeDocument/2006/relationships/tags" Target="../tags/tag2036.xml"/><Relationship Id="rId20" Type="http://schemas.openxmlformats.org/officeDocument/2006/relationships/theme" Target="../theme/theme71.xml"/><Relationship Id="rId2" Type="http://schemas.openxmlformats.org/officeDocument/2006/relationships/tags" Target="../tags/tag2035.xml"/><Relationship Id="rId19" Type="http://schemas.openxmlformats.org/officeDocument/2006/relationships/tags" Target="../tags/tag2046.xml"/><Relationship Id="rId18" Type="http://schemas.openxmlformats.org/officeDocument/2006/relationships/tags" Target="../tags/tag2045.xml"/><Relationship Id="rId17" Type="http://schemas.openxmlformats.org/officeDocument/2006/relationships/tags" Target="../tags/tag2044.xml"/><Relationship Id="rId16" Type="http://schemas.openxmlformats.org/officeDocument/2006/relationships/tags" Target="../tags/tag2043.xml"/><Relationship Id="rId15" Type="http://schemas.openxmlformats.org/officeDocument/2006/relationships/tags" Target="../tags/tag2042.xml"/><Relationship Id="rId14" Type="http://schemas.openxmlformats.org/officeDocument/2006/relationships/tags" Target="../tags/tag204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04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1.xml"/></Relationships>
</file>

<file path=ppt/slideMasters/_rels/slideMaster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05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054.xml"/><Relationship Id="rId4" Type="http://schemas.openxmlformats.org/officeDocument/2006/relationships/tags" Target="../tags/tag2053.xml"/><Relationship Id="rId3" Type="http://schemas.openxmlformats.org/officeDocument/2006/relationships/tags" Target="../tags/tag2052.xml"/><Relationship Id="rId20" Type="http://schemas.openxmlformats.org/officeDocument/2006/relationships/theme" Target="../theme/theme72.xml"/><Relationship Id="rId2" Type="http://schemas.openxmlformats.org/officeDocument/2006/relationships/tags" Target="../tags/tag2051.xml"/><Relationship Id="rId19" Type="http://schemas.openxmlformats.org/officeDocument/2006/relationships/tags" Target="../tags/tag2062.xml"/><Relationship Id="rId18" Type="http://schemas.openxmlformats.org/officeDocument/2006/relationships/tags" Target="../tags/tag2061.xml"/><Relationship Id="rId17" Type="http://schemas.openxmlformats.org/officeDocument/2006/relationships/tags" Target="../tags/tag2060.xml"/><Relationship Id="rId16" Type="http://schemas.openxmlformats.org/officeDocument/2006/relationships/tags" Target="../tags/tag2059.xml"/><Relationship Id="rId15" Type="http://schemas.openxmlformats.org/officeDocument/2006/relationships/tags" Target="../tags/tag2058.xml"/><Relationship Id="rId14" Type="http://schemas.openxmlformats.org/officeDocument/2006/relationships/tags" Target="../tags/tag205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05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2.xml"/></Relationships>
</file>

<file path=ppt/slideMasters/_rels/slideMaster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07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070.xml"/><Relationship Id="rId4" Type="http://schemas.openxmlformats.org/officeDocument/2006/relationships/tags" Target="../tags/tag2069.xml"/><Relationship Id="rId3" Type="http://schemas.openxmlformats.org/officeDocument/2006/relationships/tags" Target="../tags/tag2068.xml"/><Relationship Id="rId20" Type="http://schemas.openxmlformats.org/officeDocument/2006/relationships/theme" Target="../theme/theme73.xml"/><Relationship Id="rId2" Type="http://schemas.openxmlformats.org/officeDocument/2006/relationships/tags" Target="../tags/tag2067.xml"/><Relationship Id="rId19" Type="http://schemas.openxmlformats.org/officeDocument/2006/relationships/tags" Target="../tags/tag2078.xml"/><Relationship Id="rId18" Type="http://schemas.openxmlformats.org/officeDocument/2006/relationships/tags" Target="../tags/tag2077.xml"/><Relationship Id="rId17" Type="http://schemas.openxmlformats.org/officeDocument/2006/relationships/tags" Target="../tags/tag2076.xml"/><Relationship Id="rId16" Type="http://schemas.openxmlformats.org/officeDocument/2006/relationships/tags" Target="../tags/tag2075.xml"/><Relationship Id="rId15" Type="http://schemas.openxmlformats.org/officeDocument/2006/relationships/tags" Target="../tags/tag2074.xml"/><Relationship Id="rId14" Type="http://schemas.openxmlformats.org/officeDocument/2006/relationships/tags" Target="../tags/tag207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07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3.xml"/></Relationships>
</file>

<file path=ppt/slideMasters/_rels/slideMaster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08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086.xml"/><Relationship Id="rId4" Type="http://schemas.openxmlformats.org/officeDocument/2006/relationships/tags" Target="../tags/tag2085.xml"/><Relationship Id="rId3" Type="http://schemas.openxmlformats.org/officeDocument/2006/relationships/tags" Target="../tags/tag2084.xml"/><Relationship Id="rId20" Type="http://schemas.openxmlformats.org/officeDocument/2006/relationships/theme" Target="../theme/theme74.xml"/><Relationship Id="rId2" Type="http://schemas.openxmlformats.org/officeDocument/2006/relationships/tags" Target="../tags/tag2083.xml"/><Relationship Id="rId19" Type="http://schemas.openxmlformats.org/officeDocument/2006/relationships/tags" Target="../tags/tag2094.xml"/><Relationship Id="rId18" Type="http://schemas.openxmlformats.org/officeDocument/2006/relationships/tags" Target="../tags/tag2093.xml"/><Relationship Id="rId17" Type="http://schemas.openxmlformats.org/officeDocument/2006/relationships/tags" Target="../tags/tag2092.xml"/><Relationship Id="rId16" Type="http://schemas.openxmlformats.org/officeDocument/2006/relationships/tags" Target="../tags/tag2091.xml"/><Relationship Id="rId15" Type="http://schemas.openxmlformats.org/officeDocument/2006/relationships/tags" Target="../tags/tag2090.xml"/><Relationship Id="rId14" Type="http://schemas.openxmlformats.org/officeDocument/2006/relationships/tags" Target="../tags/tag208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08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4.xml"/></Relationships>
</file>

<file path=ppt/slideMasters/_rels/slideMaster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0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02.xml"/><Relationship Id="rId4" Type="http://schemas.openxmlformats.org/officeDocument/2006/relationships/tags" Target="../tags/tag2101.xml"/><Relationship Id="rId3" Type="http://schemas.openxmlformats.org/officeDocument/2006/relationships/tags" Target="../tags/tag2100.xml"/><Relationship Id="rId20" Type="http://schemas.openxmlformats.org/officeDocument/2006/relationships/theme" Target="../theme/theme75.xml"/><Relationship Id="rId2" Type="http://schemas.openxmlformats.org/officeDocument/2006/relationships/tags" Target="../tags/tag2099.xml"/><Relationship Id="rId19" Type="http://schemas.openxmlformats.org/officeDocument/2006/relationships/tags" Target="../tags/tag2110.xml"/><Relationship Id="rId18" Type="http://schemas.openxmlformats.org/officeDocument/2006/relationships/tags" Target="../tags/tag2109.xml"/><Relationship Id="rId17" Type="http://schemas.openxmlformats.org/officeDocument/2006/relationships/tags" Target="../tags/tag2108.xml"/><Relationship Id="rId16" Type="http://schemas.openxmlformats.org/officeDocument/2006/relationships/tags" Target="../tags/tag2107.xml"/><Relationship Id="rId15" Type="http://schemas.openxmlformats.org/officeDocument/2006/relationships/tags" Target="../tags/tag2106.xml"/><Relationship Id="rId14" Type="http://schemas.openxmlformats.org/officeDocument/2006/relationships/tags" Target="../tags/tag210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10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5.xml"/></Relationships>
</file>

<file path=ppt/slideMasters/_rels/slideMaster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1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18.xml"/><Relationship Id="rId4" Type="http://schemas.openxmlformats.org/officeDocument/2006/relationships/tags" Target="../tags/tag2117.xml"/><Relationship Id="rId3" Type="http://schemas.openxmlformats.org/officeDocument/2006/relationships/tags" Target="../tags/tag2116.xml"/><Relationship Id="rId20" Type="http://schemas.openxmlformats.org/officeDocument/2006/relationships/theme" Target="../theme/theme76.xml"/><Relationship Id="rId2" Type="http://schemas.openxmlformats.org/officeDocument/2006/relationships/tags" Target="../tags/tag2115.xml"/><Relationship Id="rId19" Type="http://schemas.openxmlformats.org/officeDocument/2006/relationships/tags" Target="../tags/tag2126.xml"/><Relationship Id="rId18" Type="http://schemas.openxmlformats.org/officeDocument/2006/relationships/tags" Target="../tags/tag2125.xml"/><Relationship Id="rId17" Type="http://schemas.openxmlformats.org/officeDocument/2006/relationships/tags" Target="../tags/tag2124.xml"/><Relationship Id="rId16" Type="http://schemas.openxmlformats.org/officeDocument/2006/relationships/tags" Target="../tags/tag2123.xml"/><Relationship Id="rId15" Type="http://schemas.openxmlformats.org/officeDocument/2006/relationships/tags" Target="../tags/tag2122.xml"/><Relationship Id="rId14" Type="http://schemas.openxmlformats.org/officeDocument/2006/relationships/tags" Target="../tags/tag212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12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6.xml"/></Relationships>
</file>

<file path=ppt/slideMasters/_rels/slideMaster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3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34.xml"/><Relationship Id="rId4" Type="http://schemas.openxmlformats.org/officeDocument/2006/relationships/tags" Target="../tags/tag2133.xml"/><Relationship Id="rId3" Type="http://schemas.openxmlformats.org/officeDocument/2006/relationships/tags" Target="../tags/tag2132.xml"/><Relationship Id="rId20" Type="http://schemas.openxmlformats.org/officeDocument/2006/relationships/theme" Target="../theme/theme77.xml"/><Relationship Id="rId2" Type="http://schemas.openxmlformats.org/officeDocument/2006/relationships/tags" Target="../tags/tag2131.xml"/><Relationship Id="rId19" Type="http://schemas.openxmlformats.org/officeDocument/2006/relationships/tags" Target="../tags/tag2142.xml"/><Relationship Id="rId18" Type="http://schemas.openxmlformats.org/officeDocument/2006/relationships/tags" Target="../tags/tag2141.xml"/><Relationship Id="rId17" Type="http://schemas.openxmlformats.org/officeDocument/2006/relationships/tags" Target="../tags/tag2140.xml"/><Relationship Id="rId16" Type="http://schemas.openxmlformats.org/officeDocument/2006/relationships/tags" Target="../tags/tag2139.xml"/><Relationship Id="rId15" Type="http://schemas.openxmlformats.org/officeDocument/2006/relationships/tags" Target="../tags/tag2138.xml"/><Relationship Id="rId14" Type="http://schemas.openxmlformats.org/officeDocument/2006/relationships/tags" Target="../tags/tag213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13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7.xml"/></Relationships>
</file>

<file path=ppt/slideMasters/_rels/slideMaster7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5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50.xml"/><Relationship Id="rId4" Type="http://schemas.openxmlformats.org/officeDocument/2006/relationships/tags" Target="../tags/tag2149.xml"/><Relationship Id="rId3" Type="http://schemas.openxmlformats.org/officeDocument/2006/relationships/tags" Target="../tags/tag2148.xml"/><Relationship Id="rId20" Type="http://schemas.openxmlformats.org/officeDocument/2006/relationships/theme" Target="../theme/theme78.xml"/><Relationship Id="rId2" Type="http://schemas.openxmlformats.org/officeDocument/2006/relationships/tags" Target="../tags/tag2147.xml"/><Relationship Id="rId19" Type="http://schemas.openxmlformats.org/officeDocument/2006/relationships/tags" Target="../tags/tag2158.xml"/><Relationship Id="rId18" Type="http://schemas.openxmlformats.org/officeDocument/2006/relationships/tags" Target="../tags/tag2157.xml"/><Relationship Id="rId17" Type="http://schemas.openxmlformats.org/officeDocument/2006/relationships/tags" Target="../tags/tag2156.xml"/><Relationship Id="rId16" Type="http://schemas.openxmlformats.org/officeDocument/2006/relationships/tags" Target="../tags/tag2155.xml"/><Relationship Id="rId15" Type="http://schemas.openxmlformats.org/officeDocument/2006/relationships/tags" Target="../tags/tag2154.xml"/><Relationship Id="rId14" Type="http://schemas.openxmlformats.org/officeDocument/2006/relationships/tags" Target="../tags/tag215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15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8.xml"/></Relationships>
</file>

<file path=ppt/slideMasters/_rels/slideMaster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6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66.xml"/><Relationship Id="rId4" Type="http://schemas.openxmlformats.org/officeDocument/2006/relationships/tags" Target="../tags/tag2165.xml"/><Relationship Id="rId3" Type="http://schemas.openxmlformats.org/officeDocument/2006/relationships/tags" Target="../tags/tag2164.xml"/><Relationship Id="rId20" Type="http://schemas.openxmlformats.org/officeDocument/2006/relationships/theme" Target="../theme/theme79.xml"/><Relationship Id="rId2" Type="http://schemas.openxmlformats.org/officeDocument/2006/relationships/tags" Target="../tags/tag2163.xml"/><Relationship Id="rId19" Type="http://schemas.openxmlformats.org/officeDocument/2006/relationships/tags" Target="../tags/tag2174.xml"/><Relationship Id="rId18" Type="http://schemas.openxmlformats.org/officeDocument/2006/relationships/tags" Target="../tags/tag2173.xml"/><Relationship Id="rId17" Type="http://schemas.openxmlformats.org/officeDocument/2006/relationships/tags" Target="../tags/tag2172.xml"/><Relationship Id="rId16" Type="http://schemas.openxmlformats.org/officeDocument/2006/relationships/tags" Target="../tags/tag2171.xml"/><Relationship Id="rId15" Type="http://schemas.openxmlformats.org/officeDocument/2006/relationships/tags" Target="../tags/tag2170.xml"/><Relationship Id="rId14" Type="http://schemas.openxmlformats.org/officeDocument/2006/relationships/tags" Target="../tags/tag216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16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99.xml"/></Relationships>
</file>

<file path=ppt/slideMasters/_rels/slideMaster8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8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82.xml"/><Relationship Id="rId4" Type="http://schemas.openxmlformats.org/officeDocument/2006/relationships/tags" Target="../tags/tag2181.xml"/><Relationship Id="rId3" Type="http://schemas.openxmlformats.org/officeDocument/2006/relationships/tags" Target="../tags/tag2180.xml"/><Relationship Id="rId20" Type="http://schemas.openxmlformats.org/officeDocument/2006/relationships/theme" Target="../theme/theme80.xml"/><Relationship Id="rId2" Type="http://schemas.openxmlformats.org/officeDocument/2006/relationships/tags" Target="../tags/tag2179.xml"/><Relationship Id="rId19" Type="http://schemas.openxmlformats.org/officeDocument/2006/relationships/tags" Target="../tags/tag2190.xml"/><Relationship Id="rId18" Type="http://schemas.openxmlformats.org/officeDocument/2006/relationships/tags" Target="../tags/tag2189.xml"/><Relationship Id="rId17" Type="http://schemas.openxmlformats.org/officeDocument/2006/relationships/tags" Target="../tags/tag2188.xml"/><Relationship Id="rId16" Type="http://schemas.openxmlformats.org/officeDocument/2006/relationships/tags" Target="../tags/tag2187.xml"/><Relationship Id="rId15" Type="http://schemas.openxmlformats.org/officeDocument/2006/relationships/tags" Target="../tags/tag2186.xml"/><Relationship Id="rId14" Type="http://schemas.openxmlformats.org/officeDocument/2006/relationships/tags" Target="../tags/tag218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18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0.xml"/></Relationships>
</file>

<file path=ppt/slideMasters/_rels/slideMaster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19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198.xml"/><Relationship Id="rId4" Type="http://schemas.openxmlformats.org/officeDocument/2006/relationships/tags" Target="../tags/tag2197.xml"/><Relationship Id="rId3" Type="http://schemas.openxmlformats.org/officeDocument/2006/relationships/tags" Target="../tags/tag2196.xml"/><Relationship Id="rId20" Type="http://schemas.openxmlformats.org/officeDocument/2006/relationships/theme" Target="../theme/theme81.xml"/><Relationship Id="rId2" Type="http://schemas.openxmlformats.org/officeDocument/2006/relationships/tags" Target="../tags/tag2195.xml"/><Relationship Id="rId19" Type="http://schemas.openxmlformats.org/officeDocument/2006/relationships/tags" Target="../tags/tag2206.xml"/><Relationship Id="rId18" Type="http://schemas.openxmlformats.org/officeDocument/2006/relationships/tags" Target="../tags/tag2205.xml"/><Relationship Id="rId17" Type="http://schemas.openxmlformats.org/officeDocument/2006/relationships/tags" Target="../tags/tag2204.xml"/><Relationship Id="rId16" Type="http://schemas.openxmlformats.org/officeDocument/2006/relationships/tags" Target="../tags/tag2203.xml"/><Relationship Id="rId15" Type="http://schemas.openxmlformats.org/officeDocument/2006/relationships/tags" Target="../tags/tag2202.xml"/><Relationship Id="rId14" Type="http://schemas.openxmlformats.org/officeDocument/2006/relationships/tags" Target="../tags/tag220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20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1.xml"/></Relationships>
</file>

<file path=ppt/slideMasters/_rels/slideMaster8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23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234.xml"/><Relationship Id="rId4" Type="http://schemas.openxmlformats.org/officeDocument/2006/relationships/tags" Target="../tags/tag2233.xml"/><Relationship Id="rId3" Type="http://schemas.openxmlformats.org/officeDocument/2006/relationships/tags" Target="../tags/tag2232.xml"/><Relationship Id="rId20" Type="http://schemas.openxmlformats.org/officeDocument/2006/relationships/theme" Target="../theme/theme82.xml"/><Relationship Id="rId2" Type="http://schemas.openxmlformats.org/officeDocument/2006/relationships/tags" Target="../tags/tag2231.xml"/><Relationship Id="rId19" Type="http://schemas.openxmlformats.org/officeDocument/2006/relationships/tags" Target="../tags/tag2242.xml"/><Relationship Id="rId18" Type="http://schemas.openxmlformats.org/officeDocument/2006/relationships/tags" Target="../tags/tag2241.xml"/><Relationship Id="rId17" Type="http://schemas.openxmlformats.org/officeDocument/2006/relationships/tags" Target="../tags/tag2240.xml"/><Relationship Id="rId16" Type="http://schemas.openxmlformats.org/officeDocument/2006/relationships/tags" Target="../tags/tag2239.xml"/><Relationship Id="rId15" Type="http://schemas.openxmlformats.org/officeDocument/2006/relationships/tags" Target="../tags/tag2238.xml"/><Relationship Id="rId14" Type="http://schemas.openxmlformats.org/officeDocument/2006/relationships/tags" Target="../tags/tag223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23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2.xml"/></Relationships>
</file>

<file path=ppt/slideMasters/_rels/slideMaster8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25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250.xml"/><Relationship Id="rId4" Type="http://schemas.openxmlformats.org/officeDocument/2006/relationships/tags" Target="../tags/tag2249.xml"/><Relationship Id="rId3" Type="http://schemas.openxmlformats.org/officeDocument/2006/relationships/tags" Target="../tags/tag2248.xml"/><Relationship Id="rId20" Type="http://schemas.openxmlformats.org/officeDocument/2006/relationships/theme" Target="../theme/theme83.xml"/><Relationship Id="rId2" Type="http://schemas.openxmlformats.org/officeDocument/2006/relationships/tags" Target="../tags/tag2247.xml"/><Relationship Id="rId19" Type="http://schemas.openxmlformats.org/officeDocument/2006/relationships/tags" Target="../tags/tag2258.xml"/><Relationship Id="rId18" Type="http://schemas.openxmlformats.org/officeDocument/2006/relationships/tags" Target="../tags/tag2257.xml"/><Relationship Id="rId17" Type="http://schemas.openxmlformats.org/officeDocument/2006/relationships/tags" Target="../tags/tag2256.xml"/><Relationship Id="rId16" Type="http://schemas.openxmlformats.org/officeDocument/2006/relationships/tags" Target="../tags/tag2255.xml"/><Relationship Id="rId15" Type="http://schemas.openxmlformats.org/officeDocument/2006/relationships/tags" Target="../tags/tag2254.xml"/><Relationship Id="rId14" Type="http://schemas.openxmlformats.org/officeDocument/2006/relationships/tags" Target="../tags/tag225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25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3.xml"/></Relationships>
</file>

<file path=ppt/slideMasters/_rels/slideMaster8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26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266.xml"/><Relationship Id="rId4" Type="http://schemas.openxmlformats.org/officeDocument/2006/relationships/tags" Target="../tags/tag2265.xml"/><Relationship Id="rId3" Type="http://schemas.openxmlformats.org/officeDocument/2006/relationships/tags" Target="../tags/tag2264.xml"/><Relationship Id="rId20" Type="http://schemas.openxmlformats.org/officeDocument/2006/relationships/theme" Target="../theme/theme84.xml"/><Relationship Id="rId2" Type="http://schemas.openxmlformats.org/officeDocument/2006/relationships/tags" Target="../tags/tag2263.xml"/><Relationship Id="rId19" Type="http://schemas.openxmlformats.org/officeDocument/2006/relationships/tags" Target="../tags/tag2274.xml"/><Relationship Id="rId18" Type="http://schemas.openxmlformats.org/officeDocument/2006/relationships/tags" Target="../tags/tag2273.xml"/><Relationship Id="rId17" Type="http://schemas.openxmlformats.org/officeDocument/2006/relationships/tags" Target="../tags/tag2272.xml"/><Relationship Id="rId16" Type="http://schemas.openxmlformats.org/officeDocument/2006/relationships/tags" Target="../tags/tag2271.xml"/><Relationship Id="rId15" Type="http://schemas.openxmlformats.org/officeDocument/2006/relationships/tags" Target="../tags/tag2270.xml"/><Relationship Id="rId14" Type="http://schemas.openxmlformats.org/officeDocument/2006/relationships/tags" Target="../tags/tag226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26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4.xml"/></Relationships>
</file>

<file path=ppt/slideMasters/_rels/slideMaster8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283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282.xml"/><Relationship Id="rId4" Type="http://schemas.openxmlformats.org/officeDocument/2006/relationships/tags" Target="../tags/tag2281.xml"/><Relationship Id="rId3" Type="http://schemas.openxmlformats.org/officeDocument/2006/relationships/tags" Target="../tags/tag2280.xml"/><Relationship Id="rId20" Type="http://schemas.openxmlformats.org/officeDocument/2006/relationships/theme" Target="../theme/theme85.xml"/><Relationship Id="rId2" Type="http://schemas.openxmlformats.org/officeDocument/2006/relationships/tags" Target="../tags/tag2279.xml"/><Relationship Id="rId19" Type="http://schemas.openxmlformats.org/officeDocument/2006/relationships/tags" Target="../tags/tag2290.xml"/><Relationship Id="rId18" Type="http://schemas.openxmlformats.org/officeDocument/2006/relationships/tags" Target="../tags/tag2289.xml"/><Relationship Id="rId17" Type="http://schemas.openxmlformats.org/officeDocument/2006/relationships/tags" Target="../tags/tag2288.xml"/><Relationship Id="rId16" Type="http://schemas.openxmlformats.org/officeDocument/2006/relationships/tags" Target="../tags/tag2287.xml"/><Relationship Id="rId15" Type="http://schemas.openxmlformats.org/officeDocument/2006/relationships/tags" Target="../tags/tag2286.xml"/><Relationship Id="rId14" Type="http://schemas.openxmlformats.org/officeDocument/2006/relationships/tags" Target="../tags/tag228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284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5.xml"/></Relationships>
</file>

<file path=ppt/slideMasters/_rels/slideMaster8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299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298.xml"/><Relationship Id="rId4" Type="http://schemas.openxmlformats.org/officeDocument/2006/relationships/tags" Target="../tags/tag2297.xml"/><Relationship Id="rId3" Type="http://schemas.openxmlformats.org/officeDocument/2006/relationships/tags" Target="../tags/tag2296.xml"/><Relationship Id="rId20" Type="http://schemas.openxmlformats.org/officeDocument/2006/relationships/theme" Target="../theme/theme86.xml"/><Relationship Id="rId2" Type="http://schemas.openxmlformats.org/officeDocument/2006/relationships/tags" Target="../tags/tag2295.xml"/><Relationship Id="rId19" Type="http://schemas.openxmlformats.org/officeDocument/2006/relationships/tags" Target="../tags/tag2306.xml"/><Relationship Id="rId18" Type="http://schemas.openxmlformats.org/officeDocument/2006/relationships/tags" Target="../tags/tag2305.xml"/><Relationship Id="rId17" Type="http://schemas.openxmlformats.org/officeDocument/2006/relationships/tags" Target="../tags/tag2304.xml"/><Relationship Id="rId16" Type="http://schemas.openxmlformats.org/officeDocument/2006/relationships/tags" Target="../tags/tag2303.xml"/><Relationship Id="rId15" Type="http://schemas.openxmlformats.org/officeDocument/2006/relationships/tags" Target="../tags/tag2302.xml"/><Relationship Id="rId14" Type="http://schemas.openxmlformats.org/officeDocument/2006/relationships/tags" Target="../tags/tag2301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300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6.xml"/></Relationships>
</file>

<file path=ppt/slideMasters/_rels/slideMaster8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315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314.xml"/><Relationship Id="rId4" Type="http://schemas.openxmlformats.org/officeDocument/2006/relationships/tags" Target="../tags/tag2313.xml"/><Relationship Id="rId3" Type="http://schemas.openxmlformats.org/officeDocument/2006/relationships/tags" Target="../tags/tag2312.xml"/><Relationship Id="rId20" Type="http://schemas.openxmlformats.org/officeDocument/2006/relationships/theme" Target="../theme/theme87.xml"/><Relationship Id="rId2" Type="http://schemas.openxmlformats.org/officeDocument/2006/relationships/tags" Target="../tags/tag2311.xml"/><Relationship Id="rId19" Type="http://schemas.openxmlformats.org/officeDocument/2006/relationships/tags" Target="../tags/tag2322.xml"/><Relationship Id="rId18" Type="http://schemas.openxmlformats.org/officeDocument/2006/relationships/tags" Target="../tags/tag2321.xml"/><Relationship Id="rId17" Type="http://schemas.openxmlformats.org/officeDocument/2006/relationships/tags" Target="../tags/tag2320.xml"/><Relationship Id="rId16" Type="http://schemas.openxmlformats.org/officeDocument/2006/relationships/tags" Target="../tags/tag2319.xml"/><Relationship Id="rId15" Type="http://schemas.openxmlformats.org/officeDocument/2006/relationships/tags" Target="../tags/tag2318.xml"/><Relationship Id="rId14" Type="http://schemas.openxmlformats.org/officeDocument/2006/relationships/tags" Target="../tags/tag231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316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7.xml"/></Relationships>
</file>

<file path=ppt/slideMasters/_rels/slideMaster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331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330.xml"/><Relationship Id="rId4" Type="http://schemas.openxmlformats.org/officeDocument/2006/relationships/tags" Target="../tags/tag2329.xml"/><Relationship Id="rId3" Type="http://schemas.openxmlformats.org/officeDocument/2006/relationships/tags" Target="../tags/tag2328.xml"/><Relationship Id="rId20" Type="http://schemas.openxmlformats.org/officeDocument/2006/relationships/theme" Target="../theme/theme88.xml"/><Relationship Id="rId2" Type="http://schemas.openxmlformats.org/officeDocument/2006/relationships/tags" Target="../tags/tag2327.xml"/><Relationship Id="rId19" Type="http://schemas.openxmlformats.org/officeDocument/2006/relationships/tags" Target="../tags/tag2338.xml"/><Relationship Id="rId18" Type="http://schemas.openxmlformats.org/officeDocument/2006/relationships/tags" Target="../tags/tag2337.xml"/><Relationship Id="rId17" Type="http://schemas.openxmlformats.org/officeDocument/2006/relationships/tags" Target="../tags/tag2336.xml"/><Relationship Id="rId16" Type="http://schemas.openxmlformats.org/officeDocument/2006/relationships/tags" Target="../tags/tag2335.xml"/><Relationship Id="rId15" Type="http://schemas.openxmlformats.org/officeDocument/2006/relationships/tags" Target="../tags/tag2334.xml"/><Relationship Id="rId14" Type="http://schemas.openxmlformats.org/officeDocument/2006/relationships/tags" Target="../tags/tag2333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332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8.xml"/></Relationships>
</file>

<file path=ppt/slideMasters/_rels/slideMaster8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347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346.xml"/><Relationship Id="rId4" Type="http://schemas.openxmlformats.org/officeDocument/2006/relationships/tags" Target="../tags/tag2345.xml"/><Relationship Id="rId3" Type="http://schemas.openxmlformats.org/officeDocument/2006/relationships/tags" Target="../tags/tag2344.xml"/><Relationship Id="rId20" Type="http://schemas.openxmlformats.org/officeDocument/2006/relationships/theme" Target="../theme/theme89.xml"/><Relationship Id="rId2" Type="http://schemas.openxmlformats.org/officeDocument/2006/relationships/tags" Target="../tags/tag2343.xml"/><Relationship Id="rId19" Type="http://schemas.openxmlformats.org/officeDocument/2006/relationships/tags" Target="../tags/tag2354.xml"/><Relationship Id="rId18" Type="http://schemas.openxmlformats.org/officeDocument/2006/relationships/tags" Target="../tags/tag2353.xml"/><Relationship Id="rId17" Type="http://schemas.openxmlformats.org/officeDocument/2006/relationships/tags" Target="../tags/tag2352.xml"/><Relationship Id="rId16" Type="http://schemas.openxmlformats.org/officeDocument/2006/relationships/tags" Target="../tags/tag2351.xml"/><Relationship Id="rId15" Type="http://schemas.openxmlformats.org/officeDocument/2006/relationships/tags" Target="../tags/tag2350.xml"/><Relationship Id="rId14" Type="http://schemas.openxmlformats.org/officeDocument/2006/relationships/tags" Target="../tags/tag2349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348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09.xml"/></Relationships>
</file>

<file path=ppt/slideMasters/_rels/slideMaster9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392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2391.xml"/><Relationship Id="rId4" Type="http://schemas.openxmlformats.org/officeDocument/2006/relationships/tags" Target="../tags/tag2390.xml"/><Relationship Id="rId3" Type="http://schemas.openxmlformats.org/officeDocument/2006/relationships/tags" Target="../tags/tag2389.xml"/><Relationship Id="rId20" Type="http://schemas.openxmlformats.org/officeDocument/2006/relationships/theme" Target="../theme/theme90.xml"/><Relationship Id="rId2" Type="http://schemas.openxmlformats.org/officeDocument/2006/relationships/tags" Target="../tags/tag2388.xml"/><Relationship Id="rId19" Type="http://schemas.openxmlformats.org/officeDocument/2006/relationships/tags" Target="../tags/tag2399.xml"/><Relationship Id="rId18" Type="http://schemas.openxmlformats.org/officeDocument/2006/relationships/tags" Target="../tags/tag2398.xml"/><Relationship Id="rId17" Type="http://schemas.openxmlformats.org/officeDocument/2006/relationships/tags" Target="../tags/tag2397.xml"/><Relationship Id="rId16" Type="http://schemas.openxmlformats.org/officeDocument/2006/relationships/tags" Target="../tags/tag2396.xml"/><Relationship Id="rId15" Type="http://schemas.openxmlformats.org/officeDocument/2006/relationships/tags" Target="../tags/tag2395.xml"/><Relationship Id="rId14" Type="http://schemas.openxmlformats.org/officeDocument/2006/relationships/tags" Target="../tags/tag2394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2393.xml"/><Relationship Id="rId10" Type="http://schemas.openxmlformats.org/officeDocument/2006/relationships/image" Target="../media/image4.svg"/><Relationship Id="rId1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 rotWithShape="1"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 rotWithShape="1"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2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2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2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2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2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097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 flipV="1">
            <a:off x="0" y="5648837"/>
            <a:ext cx="1306286" cy="1209163"/>
          </a:xfrm>
          <a:custGeom>
            <a:avLst/>
            <a:gdLst>
              <a:gd name="connsiteX0" fmla="*/ 0 w 4150901"/>
              <a:gd name="connsiteY0" fmla="*/ 0 h 3842279"/>
              <a:gd name="connsiteX1" fmla="*/ 4150901 w 4150901"/>
              <a:gd name="connsiteY1" fmla="*/ 0 h 3842279"/>
              <a:gd name="connsiteX2" fmla="*/ 4132750 w 4150901"/>
              <a:gd name="connsiteY2" fmla="*/ 117783 h 3842279"/>
              <a:gd name="connsiteX3" fmla="*/ 339517 w 4150901"/>
              <a:gd name="connsiteY3" fmla="*/ 3773352 h 3842279"/>
              <a:gd name="connsiteX4" fmla="*/ 0 w 4150901"/>
              <a:gd name="connsiteY4" fmla="*/ 3842279 h 384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0901" h="3842279">
                <a:moveTo>
                  <a:pt x="0" y="0"/>
                </a:moveTo>
                <a:lnTo>
                  <a:pt x="4150901" y="0"/>
                </a:lnTo>
                <a:lnTo>
                  <a:pt x="4132750" y="117783"/>
                </a:lnTo>
                <a:cubicBezTo>
                  <a:pt x="3807426" y="1926590"/>
                  <a:pt x="2154196" y="3361237"/>
                  <a:pt x="339517" y="3773352"/>
                </a:cubicBezTo>
                <a:lnTo>
                  <a:pt x="0" y="384227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flipH="1">
            <a:off x="10830950" y="0"/>
            <a:ext cx="1361049" cy="1484158"/>
          </a:xfrm>
          <a:custGeom>
            <a:avLst/>
            <a:gdLst>
              <a:gd name="connsiteX0" fmla="*/ 2054905 w 2228424"/>
              <a:gd name="connsiteY0" fmla="*/ 0 h 2429989"/>
              <a:gd name="connsiteX1" fmla="*/ 0 w 2228424"/>
              <a:gd name="connsiteY1" fmla="*/ 0 h 2429989"/>
              <a:gd name="connsiteX2" fmla="*/ 0 w 2228424"/>
              <a:gd name="connsiteY2" fmla="*/ 2427774 h 2429989"/>
              <a:gd name="connsiteX3" fmla="*/ 209603 w 2228424"/>
              <a:gd name="connsiteY3" fmla="*/ 2429989 h 2429989"/>
              <a:gd name="connsiteX4" fmla="*/ 766762 w 2228424"/>
              <a:gd name="connsiteY4" fmla="*/ 2356575 h 2429989"/>
              <a:gd name="connsiteX5" fmla="*/ 2224189 w 2228424"/>
              <a:gd name="connsiteY5" fmla="*/ 830407 h 2429989"/>
              <a:gd name="connsiteX6" fmla="*/ 2060925 w 2228424"/>
              <a:gd name="connsiteY6" fmla="*/ 10555 h 24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8424" h="2429989">
                <a:moveTo>
                  <a:pt x="2054905" y="0"/>
                </a:moveTo>
                <a:lnTo>
                  <a:pt x="0" y="0"/>
                </a:lnTo>
                <a:lnTo>
                  <a:pt x="0" y="2427774"/>
                </a:lnTo>
                <a:lnTo>
                  <a:pt x="209603" y="2429989"/>
                </a:lnTo>
                <a:cubicBezTo>
                  <a:pt x="393622" y="2423198"/>
                  <a:pt x="580617" y="2398893"/>
                  <a:pt x="766762" y="2356575"/>
                </a:cubicBezTo>
                <a:cubicBezTo>
                  <a:pt x="1501272" y="2189606"/>
                  <a:pt x="2166228" y="1581391"/>
                  <a:pt x="2224189" y="830407"/>
                </a:cubicBezTo>
                <a:cubicBezTo>
                  <a:pt x="2245944" y="548757"/>
                  <a:pt x="2182741" y="266494"/>
                  <a:pt x="2060925" y="1055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 w="857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11" name="图形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6094"/>
          <a:stretch>
            <a:fillRect/>
          </a:stretch>
        </p:blipFill>
        <p:spPr>
          <a:xfrm>
            <a:off x="11740548" y="513500"/>
            <a:ext cx="451450" cy="85098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9378" t="30841" b="3582"/>
          <a:stretch>
            <a:fillRect/>
          </a:stretch>
        </p:blipFill>
        <p:spPr>
          <a:xfrm flipH="1">
            <a:off x="10883880" y="0"/>
            <a:ext cx="1308118" cy="85098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" r="50000" b="59504"/>
          <a:stretch>
            <a:fillRect/>
          </a:stretch>
        </p:blipFill>
        <p:spPr>
          <a:xfrm>
            <a:off x="10638970" y="4238824"/>
            <a:ext cx="1553031" cy="261917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402.xml"/><Relationship Id="rId2" Type="http://schemas.openxmlformats.org/officeDocument/2006/relationships/tags" Target="../tags/tag2401.xml"/><Relationship Id="rId1" Type="http://schemas.openxmlformats.org/officeDocument/2006/relationships/tags" Target="../tags/tag24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11.xml"/><Relationship Id="rId8" Type="http://schemas.openxmlformats.org/officeDocument/2006/relationships/tags" Target="../tags/tag2410.xml"/><Relationship Id="rId7" Type="http://schemas.openxmlformats.org/officeDocument/2006/relationships/tags" Target="../tags/tag2409.xml"/><Relationship Id="rId6" Type="http://schemas.openxmlformats.org/officeDocument/2006/relationships/tags" Target="../tags/tag2408.xml"/><Relationship Id="rId5" Type="http://schemas.openxmlformats.org/officeDocument/2006/relationships/tags" Target="../tags/tag2407.xml"/><Relationship Id="rId4" Type="http://schemas.openxmlformats.org/officeDocument/2006/relationships/tags" Target="../tags/tag2406.xml"/><Relationship Id="rId3" Type="http://schemas.openxmlformats.org/officeDocument/2006/relationships/tags" Target="../tags/tag2405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2423.xml"/><Relationship Id="rId20" Type="http://schemas.openxmlformats.org/officeDocument/2006/relationships/tags" Target="../tags/tag2422.xml"/><Relationship Id="rId2" Type="http://schemas.openxmlformats.org/officeDocument/2006/relationships/tags" Target="../tags/tag2404.xml"/><Relationship Id="rId19" Type="http://schemas.openxmlformats.org/officeDocument/2006/relationships/tags" Target="../tags/tag2421.xml"/><Relationship Id="rId18" Type="http://schemas.openxmlformats.org/officeDocument/2006/relationships/tags" Target="../tags/tag2420.xml"/><Relationship Id="rId17" Type="http://schemas.openxmlformats.org/officeDocument/2006/relationships/tags" Target="../tags/tag2419.xml"/><Relationship Id="rId16" Type="http://schemas.openxmlformats.org/officeDocument/2006/relationships/tags" Target="../tags/tag2418.xml"/><Relationship Id="rId15" Type="http://schemas.openxmlformats.org/officeDocument/2006/relationships/tags" Target="../tags/tag2417.xml"/><Relationship Id="rId14" Type="http://schemas.openxmlformats.org/officeDocument/2006/relationships/tags" Target="../tags/tag2416.xml"/><Relationship Id="rId13" Type="http://schemas.openxmlformats.org/officeDocument/2006/relationships/tags" Target="../tags/tag2415.xml"/><Relationship Id="rId12" Type="http://schemas.openxmlformats.org/officeDocument/2006/relationships/tags" Target="../tags/tag2414.xml"/><Relationship Id="rId11" Type="http://schemas.openxmlformats.org/officeDocument/2006/relationships/tags" Target="../tags/tag2413.xml"/><Relationship Id="rId10" Type="http://schemas.openxmlformats.org/officeDocument/2006/relationships/tags" Target="../tags/tag2412.xml"/><Relationship Id="rId1" Type="http://schemas.openxmlformats.org/officeDocument/2006/relationships/tags" Target="../tags/tag240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432.xml"/><Relationship Id="rId8" Type="http://schemas.openxmlformats.org/officeDocument/2006/relationships/tags" Target="../tags/tag2431.xml"/><Relationship Id="rId7" Type="http://schemas.openxmlformats.org/officeDocument/2006/relationships/tags" Target="../tags/tag2430.xml"/><Relationship Id="rId6" Type="http://schemas.openxmlformats.org/officeDocument/2006/relationships/tags" Target="../tags/tag2429.xml"/><Relationship Id="rId5" Type="http://schemas.openxmlformats.org/officeDocument/2006/relationships/tags" Target="../tags/tag2428.xml"/><Relationship Id="rId4" Type="http://schemas.openxmlformats.org/officeDocument/2006/relationships/tags" Target="../tags/tag2427.xml"/><Relationship Id="rId3" Type="http://schemas.openxmlformats.org/officeDocument/2006/relationships/tags" Target="../tags/tag2426.xml"/><Relationship Id="rId22" Type="http://schemas.openxmlformats.org/officeDocument/2006/relationships/slideLayout" Target="../slideLayouts/slideLayout23.xml"/><Relationship Id="rId21" Type="http://schemas.openxmlformats.org/officeDocument/2006/relationships/tags" Target="../tags/tag2444.xml"/><Relationship Id="rId20" Type="http://schemas.openxmlformats.org/officeDocument/2006/relationships/tags" Target="../tags/tag2443.xml"/><Relationship Id="rId2" Type="http://schemas.openxmlformats.org/officeDocument/2006/relationships/tags" Target="../tags/tag2425.xml"/><Relationship Id="rId19" Type="http://schemas.openxmlformats.org/officeDocument/2006/relationships/tags" Target="../tags/tag2442.xml"/><Relationship Id="rId18" Type="http://schemas.openxmlformats.org/officeDocument/2006/relationships/tags" Target="../tags/tag2441.xml"/><Relationship Id="rId17" Type="http://schemas.openxmlformats.org/officeDocument/2006/relationships/tags" Target="../tags/tag2440.xml"/><Relationship Id="rId16" Type="http://schemas.openxmlformats.org/officeDocument/2006/relationships/tags" Target="../tags/tag2439.xml"/><Relationship Id="rId15" Type="http://schemas.openxmlformats.org/officeDocument/2006/relationships/tags" Target="../tags/tag2438.xml"/><Relationship Id="rId14" Type="http://schemas.openxmlformats.org/officeDocument/2006/relationships/tags" Target="../tags/tag2437.xml"/><Relationship Id="rId13" Type="http://schemas.openxmlformats.org/officeDocument/2006/relationships/tags" Target="../tags/tag2436.xml"/><Relationship Id="rId12" Type="http://schemas.openxmlformats.org/officeDocument/2006/relationships/tags" Target="../tags/tag2435.xml"/><Relationship Id="rId11" Type="http://schemas.openxmlformats.org/officeDocument/2006/relationships/tags" Target="../tags/tag2434.xml"/><Relationship Id="rId10" Type="http://schemas.openxmlformats.org/officeDocument/2006/relationships/tags" Target="../tags/tag2433.xml"/><Relationship Id="rId1" Type="http://schemas.openxmlformats.org/officeDocument/2006/relationships/tags" Target="../tags/tag242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453.xml"/><Relationship Id="rId8" Type="http://schemas.openxmlformats.org/officeDocument/2006/relationships/tags" Target="../tags/tag2452.xml"/><Relationship Id="rId7" Type="http://schemas.openxmlformats.org/officeDocument/2006/relationships/tags" Target="../tags/tag2451.xml"/><Relationship Id="rId6" Type="http://schemas.openxmlformats.org/officeDocument/2006/relationships/tags" Target="../tags/tag2450.xml"/><Relationship Id="rId5" Type="http://schemas.openxmlformats.org/officeDocument/2006/relationships/tags" Target="../tags/tag2449.xml"/><Relationship Id="rId4" Type="http://schemas.openxmlformats.org/officeDocument/2006/relationships/tags" Target="../tags/tag2448.xml"/><Relationship Id="rId3" Type="http://schemas.openxmlformats.org/officeDocument/2006/relationships/tags" Target="../tags/tag2447.xml"/><Relationship Id="rId22" Type="http://schemas.openxmlformats.org/officeDocument/2006/relationships/slideLayout" Target="../slideLayouts/slideLayout24.xml"/><Relationship Id="rId21" Type="http://schemas.openxmlformats.org/officeDocument/2006/relationships/tags" Target="../tags/tag2465.xml"/><Relationship Id="rId20" Type="http://schemas.openxmlformats.org/officeDocument/2006/relationships/tags" Target="../tags/tag2464.xml"/><Relationship Id="rId2" Type="http://schemas.openxmlformats.org/officeDocument/2006/relationships/tags" Target="../tags/tag2446.xml"/><Relationship Id="rId19" Type="http://schemas.openxmlformats.org/officeDocument/2006/relationships/tags" Target="../tags/tag2463.xml"/><Relationship Id="rId18" Type="http://schemas.openxmlformats.org/officeDocument/2006/relationships/tags" Target="../tags/tag2462.xml"/><Relationship Id="rId17" Type="http://schemas.openxmlformats.org/officeDocument/2006/relationships/tags" Target="../tags/tag2461.xml"/><Relationship Id="rId16" Type="http://schemas.openxmlformats.org/officeDocument/2006/relationships/tags" Target="../tags/tag2460.xml"/><Relationship Id="rId15" Type="http://schemas.openxmlformats.org/officeDocument/2006/relationships/tags" Target="../tags/tag2459.xml"/><Relationship Id="rId14" Type="http://schemas.openxmlformats.org/officeDocument/2006/relationships/tags" Target="../tags/tag2458.xml"/><Relationship Id="rId13" Type="http://schemas.openxmlformats.org/officeDocument/2006/relationships/tags" Target="../tags/tag2457.xml"/><Relationship Id="rId12" Type="http://schemas.openxmlformats.org/officeDocument/2006/relationships/tags" Target="../tags/tag2456.xml"/><Relationship Id="rId11" Type="http://schemas.openxmlformats.org/officeDocument/2006/relationships/tags" Target="../tags/tag2455.xml"/><Relationship Id="rId10" Type="http://schemas.openxmlformats.org/officeDocument/2006/relationships/tags" Target="../tags/tag2454.xml"/><Relationship Id="rId1" Type="http://schemas.openxmlformats.org/officeDocument/2006/relationships/tags" Target="../tags/tag244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74.xml"/><Relationship Id="rId8" Type="http://schemas.openxmlformats.org/officeDocument/2006/relationships/tags" Target="../tags/tag2473.xml"/><Relationship Id="rId7" Type="http://schemas.openxmlformats.org/officeDocument/2006/relationships/tags" Target="../tags/tag2472.xml"/><Relationship Id="rId6" Type="http://schemas.openxmlformats.org/officeDocument/2006/relationships/tags" Target="../tags/tag2471.xml"/><Relationship Id="rId5" Type="http://schemas.openxmlformats.org/officeDocument/2006/relationships/tags" Target="../tags/tag2470.xml"/><Relationship Id="rId4" Type="http://schemas.openxmlformats.org/officeDocument/2006/relationships/tags" Target="../tags/tag2469.xml"/><Relationship Id="rId3" Type="http://schemas.openxmlformats.org/officeDocument/2006/relationships/tags" Target="../tags/tag2468.xml"/><Relationship Id="rId22" Type="http://schemas.openxmlformats.org/officeDocument/2006/relationships/slideLayout" Target="../slideLayouts/slideLayout25.xml"/><Relationship Id="rId21" Type="http://schemas.openxmlformats.org/officeDocument/2006/relationships/tags" Target="../tags/tag2486.xml"/><Relationship Id="rId20" Type="http://schemas.openxmlformats.org/officeDocument/2006/relationships/tags" Target="../tags/tag2485.xml"/><Relationship Id="rId2" Type="http://schemas.openxmlformats.org/officeDocument/2006/relationships/tags" Target="../tags/tag2467.xml"/><Relationship Id="rId19" Type="http://schemas.openxmlformats.org/officeDocument/2006/relationships/tags" Target="../tags/tag2484.xml"/><Relationship Id="rId18" Type="http://schemas.openxmlformats.org/officeDocument/2006/relationships/tags" Target="../tags/tag2483.xml"/><Relationship Id="rId17" Type="http://schemas.openxmlformats.org/officeDocument/2006/relationships/tags" Target="../tags/tag2482.xml"/><Relationship Id="rId16" Type="http://schemas.openxmlformats.org/officeDocument/2006/relationships/tags" Target="../tags/tag2481.xml"/><Relationship Id="rId15" Type="http://schemas.openxmlformats.org/officeDocument/2006/relationships/tags" Target="../tags/tag2480.xml"/><Relationship Id="rId14" Type="http://schemas.openxmlformats.org/officeDocument/2006/relationships/tags" Target="../tags/tag2479.xml"/><Relationship Id="rId13" Type="http://schemas.openxmlformats.org/officeDocument/2006/relationships/tags" Target="../tags/tag2478.xml"/><Relationship Id="rId12" Type="http://schemas.openxmlformats.org/officeDocument/2006/relationships/tags" Target="../tags/tag2477.xml"/><Relationship Id="rId11" Type="http://schemas.openxmlformats.org/officeDocument/2006/relationships/tags" Target="../tags/tag2476.xml"/><Relationship Id="rId10" Type="http://schemas.openxmlformats.org/officeDocument/2006/relationships/tags" Target="../tags/tag2475.xml"/><Relationship Id="rId1" Type="http://schemas.openxmlformats.org/officeDocument/2006/relationships/tags" Target="../tags/tag24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95.xml"/><Relationship Id="rId8" Type="http://schemas.openxmlformats.org/officeDocument/2006/relationships/tags" Target="../tags/tag2494.xml"/><Relationship Id="rId7" Type="http://schemas.openxmlformats.org/officeDocument/2006/relationships/tags" Target="../tags/tag2493.xml"/><Relationship Id="rId6" Type="http://schemas.openxmlformats.org/officeDocument/2006/relationships/tags" Target="../tags/tag2492.xml"/><Relationship Id="rId5" Type="http://schemas.openxmlformats.org/officeDocument/2006/relationships/tags" Target="../tags/tag2491.xml"/><Relationship Id="rId4" Type="http://schemas.openxmlformats.org/officeDocument/2006/relationships/tags" Target="../tags/tag2490.xml"/><Relationship Id="rId3" Type="http://schemas.openxmlformats.org/officeDocument/2006/relationships/tags" Target="../tags/tag2489.xml"/><Relationship Id="rId22" Type="http://schemas.openxmlformats.org/officeDocument/2006/relationships/slideLayout" Target="../slideLayouts/slideLayout26.xml"/><Relationship Id="rId21" Type="http://schemas.openxmlformats.org/officeDocument/2006/relationships/tags" Target="../tags/tag2507.xml"/><Relationship Id="rId20" Type="http://schemas.openxmlformats.org/officeDocument/2006/relationships/tags" Target="../tags/tag2506.xml"/><Relationship Id="rId2" Type="http://schemas.openxmlformats.org/officeDocument/2006/relationships/tags" Target="../tags/tag2488.xml"/><Relationship Id="rId19" Type="http://schemas.openxmlformats.org/officeDocument/2006/relationships/tags" Target="../tags/tag2505.xml"/><Relationship Id="rId18" Type="http://schemas.openxmlformats.org/officeDocument/2006/relationships/tags" Target="../tags/tag2504.xml"/><Relationship Id="rId17" Type="http://schemas.openxmlformats.org/officeDocument/2006/relationships/tags" Target="../tags/tag2503.xml"/><Relationship Id="rId16" Type="http://schemas.openxmlformats.org/officeDocument/2006/relationships/tags" Target="../tags/tag2502.xml"/><Relationship Id="rId15" Type="http://schemas.openxmlformats.org/officeDocument/2006/relationships/tags" Target="../tags/tag2501.xml"/><Relationship Id="rId14" Type="http://schemas.openxmlformats.org/officeDocument/2006/relationships/tags" Target="../tags/tag2500.xml"/><Relationship Id="rId13" Type="http://schemas.openxmlformats.org/officeDocument/2006/relationships/tags" Target="../tags/tag2499.xml"/><Relationship Id="rId12" Type="http://schemas.openxmlformats.org/officeDocument/2006/relationships/tags" Target="../tags/tag2498.xml"/><Relationship Id="rId11" Type="http://schemas.openxmlformats.org/officeDocument/2006/relationships/tags" Target="../tags/tag2497.xml"/><Relationship Id="rId10" Type="http://schemas.openxmlformats.org/officeDocument/2006/relationships/tags" Target="../tags/tag2496.xml"/><Relationship Id="rId1" Type="http://schemas.openxmlformats.org/officeDocument/2006/relationships/tags" Target="../tags/tag248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516.xml"/><Relationship Id="rId8" Type="http://schemas.openxmlformats.org/officeDocument/2006/relationships/tags" Target="../tags/tag2515.xml"/><Relationship Id="rId7" Type="http://schemas.openxmlformats.org/officeDocument/2006/relationships/tags" Target="../tags/tag2514.xml"/><Relationship Id="rId6" Type="http://schemas.openxmlformats.org/officeDocument/2006/relationships/tags" Target="../tags/tag2513.xml"/><Relationship Id="rId5" Type="http://schemas.openxmlformats.org/officeDocument/2006/relationships/tags" Target="../tags/tag2512.xml"/><Relationship Id="rId4" Type="http://schemas.openxmlformats.org/officeDocument/2006/relationships/tags" Target="../tags/tag2511.xml"/><Relationship Id="rId3" Type="http://schemas.openxmlformats.org/officeDocument/2006/relationships/tags" Target="../tags/tag2510.xml"/><Relationship Id="rId2" Type="http://schemas.openxmlformats.org/officeDocument/2006/relationships/tags" Target="../tags/tag2509.xml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27.xml"/><Relationship Id="rId15" Type="http://schemas.openxmlformats.org/officeDocument/2006/relationships/tags" Target="../tags/tag2522.xml"/><Relationship Id="rId14" Type="http://schemas.openxmlformats.org/officeDocument/2006/relationships/tags" Target="../tags/tag2521.xml"/><Relationship Id="rId13" Type="http://schemas.openxmlformats.org/officeDocument/2006/relationships/tags" Target="../tags/tag2520.xml"/><Relationship Id="rId12" Type="http://schemas.openxmlformats.org/officeDocument/2006/relationships/tags" Target="../tags/tag2519.xml"/><Relationship Id="rId11" Type="http://schemas.openxmlformats.org/officeDocument/2006/relationships/tags" Target="../tags/tag2518.xml"/><Relationship Id="rId10" Type="http://schemas.openxmlformats.org/officeDocument/2006/relationships/tags" Target="../tags/tag2517.xml"/><Relationship Id="rId1" Type="http://schemas.openxmlformats.org/officeDocument/2006/relationships/tags" Target="../tags/tag250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525.xml"/><Relationship Id="rId2" Type="http://schemas.openxmlformats.org/officeDocument/2006/relationships/tags" Target="../tags/tag2524.xml"/><Relationship Id="rId1" Type="http://schemas.openxmlformats.org/officeDocument/2006/relationships/tags" Target="../tags/tag252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34.xml"/><Relationship Id="rId8" Type="http://schemas.openxmlformats.org/officeDocument/2006/relationships/tags" Target="../tags/tag2533.xml"/><Relationship Id="rId7" Type="http://schemas.openxmlformats.org/officeDocument/2006/relationships/tags" Target="../tags/tag2532.xml"/><Relationship Id="rId6" Type="http://schemas.openxmlformats.org/officeDocument/2006/relationships/tags" Target="../tags/tag2531.xml"/><Relationship Id="rId5" Type="http://schemas.openxmlformats.org/officeDocument/2006/relationships/tags" Target="../tags/tag2530.xml"/><Relationship Id="rId4" Type="http://schemas.openxmlformats.org/officeDocument/2006/relationships/tags" Target="../tags/tag2529.xml"/><Relationship Id="rId34" Type="http://schemas.openxmlformats.org/officeDocument/2006/relationships/notesSlide" Target="../notesSlides/notesSlide2.xml"/><Relationship Id="rId33" Type="http://schemas.openxmlformats.org/officeDocument/2006/relationships/slideLayout" Target="../slideLayouts/slideLayout28.xml"/><Relationship Id="rId32" Type="http://schemas.openxmlformats.org/officeDocument/2006/relationships/tags" Target="../tags/tag2557.xml"/><Relationship Id="rId31" Type="http://schemas.openxmlformats.org/officeDocument/2006/relationships/tags" Target="../tags/tag2556.xml"/><Relationship Id="rId30" Type="http://schemas.openxmlformats.org/officeDocument/2006/relationships/tags" Target="../tags/tag2555.xml"/><Relationship Id="rId3" Type="http://schemas.openxmlformats.org/officeDocument/2006/relationships/tags" Target="../tags/tag2528.xml"/><Relationship Id="rId29" Type="http://schemas.openxmlformats.org/officeDocument/2006/relationships/tags" Target="../tags/tag2554.xml"/><Relationship Id="rId28" Type="http://schemas.openxmlformats.org/officeDocument/2006/relationships/tags" Target="../tags/tag2553.xml"/><Relationship Id="rId27" Type="http://schemas.openxmlformats.org/officeDocument/2006/relationships/tags" Target="../tags/tag2552.xml"/><Relationship Id="rId26" Type="http://schemas.openxmlformats.org/officeDocument/2006/relationships/tags" Target="../tags/tag2551.xml"/><Relationship Id="rId25" Type="http://schemas.openxmlformats.org/officeDocument/2006/relationships/tags" Target="../tags/tag2550.xml"/><Relationship Id="rId24" Type="http://schemas.openxmlformats.org/officeDocument/2006/relationships/tags" Target="../tags/tag2549.xml"/><Relationship Id="rId23" Type="http://schemas.openxmlformats.org/officeDocument/2006/relationships/tags" Target="../tags/tag2548.xml"/><Relationship Id="rId22" Type="http://schemas.openxmlformats.org/officeDocument/2006/relationships/tags" Target="../tags/tag2547.xml"/><Relationship Id="rId21" Type="http://schemas.openxmlformats.org/officeDocument/2006/relationships/tags" Target="../tags/tag2546.xml"/><Relationship Id="rId20" Type="http://schemas.openxmlformats.org/officeDocument/2006/relationships/tags" Target="../tags/tag2545.xml"/><Relationship Id="rId2" Type="http://schemas.openxmlformats.org/officeDocument/2006/relationships/tags" Target="../tags/tag2527.xml"/><Relationship Id="rId19" Type="http://schemas.openxmlformats.org/officeDocument/2006/relationships/tags" Target="../tags/tag2544.xml"/><Relationship Id="rId18" Type="http://schemas.openxmlformats.org/officeDocument/2006/relationships/tags" Target="../tags/tag2543.xml"/><Relationship Id="rId17" Type="http://schemas.openxmlformats.org/officeDocument/2006/relationships/tags" Target="../tags/tag2542.xml"/><Relationship Id="rId16" Type="http://schemas.openxmlformats.org/officeDocument/2006/relationships/tags" Target="../tags/tag2541.xml"/><Relationship Id="rId15" Type="http://schemas.openxmlformats.org/officeDocument/2006/relationships/tags" Target="../tags/tag2540.xml"/><Relationship Id="rId14" Type="http://schemas.openxmlformats.org/officeDocument/2006/relationships/tags" Target="../tags/tag2539.xml"/><Relationship Id="rId13" Type="http://schemas.openxmlformats.org/officeDocument/2006/relationships/tags" Target="../tags/tag2538.xml"/><Relationship Id="rId12" Type="http://schemas.openxmlformats.org/officeDocument/2006/relationships/tags" Target="../tags/tag2537.xml"/><Relationship Id="rId11" Type="http://schemas.openxmlformats.org/officeDocument/2006/relationships/tags" Target="../tags/tag2536.xml"/><Relationship Id="rId10" Type="http://schemas.openxmlformats.org/officeDocument/2006/relationships/tags" Target="../tags/tag2535.xml"/><Relationship Id="rId1" Type="http://schemas.openxmlformats.org/officeDocument/2006/relationships/tags" Target="../tags/tag252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66.xml"/><Relationship Id="rId8" Type="http://schemas.openxmlformats.org/officeDocument/2006/relationships/tags" Target="../tags/tag2565.xml"/><Relationship Id="rId7" Type="http://schemas.openxmlformats.org/officeDocument/2006/relationships/tags" Target="../tags/tag2564.xml"/><Relationship Id="rId6" Type="http://schemas.openxmlformats.org/officeDocument/2006/relationships/tags" Target="../tags/tag2563.xml"/><Relationship Id="rId5" Type="http://schemas.openxmlformats.org/officeDocument/2006/relationships/tags" Target="../tags/tag2562.xml"/><Relationship Id="rId4" Type="http://schemas.openxmlformats.org/officeDocument/2006/relationships/tags" Target="../tags/tag2561.xml"/><Relationship Id="rId31" Type="http://schemas.openxmlformats.org/officeDocument/2006/relationships/notesSlide" Target="../notesSlides/notesSlide3.xml"/><Relationship Id="rId30" Type="http://schemas.openxmlformats.org/officeDocument/2006/relationships/slideLayout" Target="../slideLayouts/slideLayout29.xml"/><Relationship Id="rId3" Type="http://schemas.openxmlformats.org/officeDocument/2006/relationships/tags" Target="../tags/tag2560.xml"/><Relationship Id="rId29" Type="http://schemas.openxmlformats.org/officeDocument/2006/relationships/tags" Target="../tags/tag2586.xml"/><Relationship Id="rId28" Type="http://schemas.openxmlformats.org/officeDocument/2006/relationships/tags" Target="../tags/tag2585.xml"/><Relationship Id="rId27" Type="http://schemas.openxmlformats.org/officeDocument/2006/relationships/tags" Target="../tags/tag2584.xml"/><Relationship Id="rId26" Type="http://schemas.openxmlformats.org/officeDocument/2006/relationships/tags" Target="../tags/tag2583.xml"/><Relationship Id="rId25" Type="http://schemas.openxmlformats.org/officeDocument/2006/relationships/tags" Target="../tags/tag2582.xml"/><Relationship Id="rId24" Type="http://schemas.openxmlformats.org/officeDocument/2006/relationships/tags" Target="../tags/tag2581.xml"/><Relationship Id="rId23" Type="http://schemas.openxmlformats.org/officeDocument/2006/relationships/tags" Target="../tags/tag2580.xml"/><Relationship Id="rId22" Type="http://schemas.openxmlformats.org/officeDocument/2006/relationships/tags" Target="../tags/tag2579.xml"/><Relationship Id="rId21" Type="http://schemas.openxmlformats.org/officeDocument/2006/relationships/tags" Target="../tags/tag2578.xml"/><Relationship Id="rId20" Type="http://schemas.openxmlformats.org/officeDocument/2006/relationships/tags" Target="../tags/tag2577.xml"/><Relationship Id="rId2" Type="http://schemas.openxmlformats.org/officeDocument/2006/relationships/tags" Target="../tags/tag2559.xml"/><Relationship Id="rId19" Type="http://schemas.openxmlformats.org/officeDocument/2006/relationships/tags" Target="../tags/tag2576.xml"/><Relationship Id="rId18" Type="http://schemas.openxmlformats.org/officeDocument/2006/relationships/tags" Target="../tags/tag2575.xml"/><Relationship Id="rId17" Type="http://schemas.openxmlformats.org/officeDocument/2006/relationships/tags" Target="../tags/tag2574.xml"/><Relationship Id="rId16" Type="http://schemas.openxmlformats.org/officeDocument/2006/relationships/tags" Target="../tags/tag2573.xml"/><Relationship Id="rId15" Type="http://schemas.openxmlformats.org/officeDocument/2006/relationships/tags" Target="../tags/tag2572.xml"/><Relationship Id="rId14" Type="http://schemas.openxmlformats.org/officeDocument/2006/relationships/tags" Target="../tags/tag2571.xml"/><Relationship Id="rId13" Type="http://schemas.openxmlformats.org/officeDocument/2006/relationships/tags" Target="../tags/tag2570.xml"/><Relationship Id="rId12" Type="http://schemas.openxmlformats.org/officeDocument/2006/relationships/tags" Target="../tags/tag2569.xml"/><Relationship Id="rId11" Type="http://schemas.openxmlformats.org/officeDocument/2006/relationships/tags" Target="../tags/tag2568.xml"/><Relationship Id="rId10" Type="http://schemas.openxmlformats.org/officeDocument/2006/relationships/tags" Target="../tags/tag2567.xml"/><Relationship Id="rId1" Type="http://schemas.openxmlformats.org/officeDocument/2006/relationships/tags" Target="../tags/tag255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591.xml"/><Relationship Id="rId8" Type="http://schemas.openxmlformats.org/officeDocument/2006/relationships/image" Target="../media/image20.svg"/><Relationship Id="rId7" Type="http://schemas.openxmlformats.org/officeDocument/2006/relationships/tags" Target="../tags/tag2590.xml"/><Relationship Id="rId6" Type="http://schemas.openxmlformats.org/officeDocument/2006/relationships/image" Target="../media/image19.svg"/><Relationship Id="rId5" Type="http://schemas.openxmlformats.org/officeDocument/2006/relationships/tags" Target="../tags/tag2589.xml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8" Type="http://schemas.openxmlformats.org/officeDocument/2006/relationships/slideLayout" Target="../slideLayouts/slideLayout30.xml"/><Relationship Id="rId27" Type="http://schemas.openxmlformats.org/officeDocument/2006/relationships/tags" Target="../tags/tag2608.xml"/><Relationship Id="rId26" Type="http://schemas.openxmlformats.org/officeDocument/2006/relationships/tags" Target="../tags/tag2607.xml"/><Relationship Id="rId25" Type="http://schemas.openxmlformats.org/officeDocument/2006/relationships/tags" Target="../tags/tag2606.xml"/><Relationship Id="rId24" Type="http://schemas.openxmlformats.org/officeDocument/2006/relationships/tags" Target="../tags/tag2605.xml"/><Relationship Id="rId23" Type="http://schemas.openxmlformats.org/officeDocument/2006/relationships/tags" Target="../tags/tag2604.xml"/><Relationship Id="rId22" Type="http://schemas.openxmlformats.org/officeDocument/2006/relationships/tags" Target="../tags/tag2603.xml"/><Relationship Id="rId21" Type="http://schemas.openxmlformats.org/officeDocument/2006/relationships/tags" Target="../tags/tag2602.xml"/><Relationship Id="rId20" Type="http://schemas.openxmlformats.org/officeDocument/2006/relationships/tags" Target="../tags/tag2601.xml"/><Relationship Id="rId2" Type="http://schemas.openxmlformats.org/officeDocument/2006/relationships/tags" Target="../tags/tag2588.xml"/><Relationship Id="rId19" Type="http://schemas.openxmlformats.org/officeDocument/2006/relationships/tags" Target="../tags/tag2600.xml"/><Relationship Id="rId18" Type="http://schemas.openxmlformats.org/officeDocument/2006/relationships/tags" Target="../tags/tag2599.xml"/><Relationship Id="rId17" Type="http://schemas.openxmlformats.org/officeDocument/2006/relationships/tags" Target="../tags/tag2598.xml"/><Relationship Id="rId16" Type="http://schemas.openxmlformats.org/officeDocument/2006/relationships/tags" Target="../tags/tag2597.xml"/><Relationship Id="rId15" Type="http://schemas.openxmlformats.org/officeDocument/2006/relationships/tags" Target="../tags/tag2596.xml"/><Relationship Id="rId14" Type="http://schemas.openxmlformats.org/officeDocument/2006/relationships/tags" Target="../tags/tag2595.xml"/><Relationship Id="rId13" Type="http://schemas.openxmlformats.org/officeDocument/2006/relationships/tags" Target="../tags/tag2594.xml"/><Relationship Id="rId12" Type="http://schemas.openxmlformats.org/officeDocument/2006/relationships/tags" Target="../tags/tag2593.xml"/><Relationship Id="rId11" Type="http://schemas.openxmlformats.org/officeDocument/2006/relationships/tags" Target="../tags/tag2592.xml"/><Relationship Id="rId10" Type="http://schemas.openxmlformats.org/officeDocument/2006/relationships/image" Target="../media/image21.svg"/><Relationship Id="rId1" Type="http://schemas.openxmlformats.org/officeDocument/2006/relationships/tags" Target="../tags/tag258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615.xml"/><Relationship Id="rId8" Type="http://schemas.openxmlformats.org/officeDocument/2006/relationships/tags" Target="../tags/tag2614.xml"/><Relationship Id="rId7" Type="http://schemas.openxmlformats.org/officeDocument/2006/relationships/image" Target="../media/image23.jpeg"/><Relationship Id="rId6" Type="http://schemas.openxmlformats.org/officeDocument/2006/relationships/tags" Target="../tags/tag2613.xml"/><Relationship Id="rId5" Type="http://schemas.openxmlformats.org/officeDocument/2006/relationships/image" Target="../media/image22.jpeg"/><Relationship Id="rId4" Type="http://schemas.openxmlformats.org/officeDocument/2006/relationships/tags" Target="../tags/tag2612.xml"/><Relationship Id="rId3" Type="http://schemas.openxmlformats.org/officeDocument/2006/relationships/tags" Target="../tags/tag2611.xml"/><Relationship Id="rId20" Type="http://schemas.openxmlformats.org/officeDocument/2006/relationships/notesSlide" Target="../notesSlides/notesSlide4.xml"/><Relationship Id="rId2" Type="http://schemas.openxmlformats.org/officeDocument/2006/relationships/tags" Target="../tags/tag2610.xml"/><Relationship Id="rId19" Type="http://schemas.openxmlformats.org/officeDocument/2006/relationships/slideLayout" Target="../slideLayouts/slideLayout31.xml"/><Relationship Id="rId18" Type="http://schemas.openxmlformats.org/officeDocument/2006/relationships/tags" Target="../tags/tag2622.xml"/><Relationship Id="rId17" Type="http://schemas.openxmlformats.org/officeDocument/2006/relationships/tags" Target="../tags/tag2621.xml"/><Relationship Id="rId16" Type="http://schemas.openxmlformats.org/officeDocument/2006/relationships/tags" Target="../tags/tag2620.xml"/><Relationship Id="rId15" Type="http://schemas.openxmlformats.org/officeDocument/2006/relationships/tags" Target="../tags/tag2619.xml"/><Relationship Id="rId14" Type="http://schemas.openxmlformats.org/officeDocument/2006/relationships/tags" Target="../tags/tag2618.xml"/><Relationship Id="rId13" Type="http://schemas.openxmlformats.org/officeDocument/2006/relationships/image" Target="../media/image25.jpeg"/><Relationship Id="rId12" Type="http://schemas.openxmlformats.org/officeDocument/2006/relationships/tags" Target="../tags/tag2617.xml"/><Relationship Id="rId11" Type="http://schemas.openxmlformats.org/officeDocument/2006/relationships/image" Target="../media/image24.jpeg"/><Relationship Id="rId10" Type="http://schemas.openxmlformats.org/officeDocument/2006/relationships/tags" Target="../tags/tag2616.xml"/><Relationship Id="rId1" Type="http://schemas.openxmlformats.org/officeDocument/2006/relationships/tags" Target="../tags/tag260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2.xml"/><Relationship Id="rId3" Type="http://schemas.openxmlformats.org/officeDocument/2006/relationships/tags" Target="../tags/tag2625.xml"/><Relationship Id="rId2" Type="http://schemas.openxmlformats.org/officeDocument/2006/relationships/tags" Target="../tags/tag2624.xml"/><Relationship Id="rId1" Type="http://schemas.openxmlformats.org/officeDocument/2006/relationships/tags" Target="../tags/tag262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633.xml"/><Relationship Id="rId8" Type="http://schemas.openxmlformats.org/officeDocument/2006/relationships/tags" Target="../tags/tag2632.xml"/><Relationship Id="rId7" Type="http://schemas.openxmlformats.org/officeDocument/2006/relationships/tags" Target="../tags/tag2631.xml"/><Relationship Id="rId6" Type="http://schemas.openxmlformats.org/officeDocument/2006/relationships/tags" Target="../tags/tag2630.xml"/><Relationship Id="rId5" Type="http://schemas.openxmlformats.org/officeDocument/2006/relationships/image" Target="../media/image26.jpeg"/><Relationship Id="rId4" Type="http://schemas.openxmlformats.org/officeDocument/2006/relationships/tags" Target="../tags/tag2629.xml"/><Relationship Id="rId3" Type="http://schemas.openxmlformats.org/officeDocument/2006/relationships/tags" Target="../tags/tag2628.xml"/><Relationship Id="rId2" Type="http://schemas.openxmlformats.org/officeDocument/2006/relationships/tags" Target="../tags/tag2627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2634.xml"/><Relationship Id="rId1" Type="http://schemas.openxmlformats.org/officeDocument/2006/relationships/tags" Target="../tags/tag262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3.xml"/><Relationship Id="rId3" Type="http://schemas.openxmlformats.org/officeDocument/2006/relationships/tags" Target="../tags/tag2637.xml"/><Relationship Id="rId2" Type="http://schemas.openxmlformats.org/officeDocument/2006/relationships/tags" Target="../tags/tag2636.xml"/><Relationship Id="rId1" Type="http://schemas.openxmlformats.org/officeDocument/2006/relationships/tags" Target="../tags/tag26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646.xml"/><Relationship Id="rId8" Type="http://schemas.openxmlformats.org/officeDocument/2006/relationships/tags" Target="../tags/tag2645.xml"/><Relationship Id="rId7" Type="http://schemas.openxmlformats.org/officeDocument/2006/relationships/tags" Target="../tags/tag2644.xml"/><Relationship Id="rId6" Type="http://schemas.openxmlformats.org/officeDocument/2006/relationships/tags" Target="../tags/tag2643.xml"/><Relationship Id="rId5" Type="http://schemas.openxmlformats.org/officeDocument/2006/relationships/tags" Target="../tags/tag2642.xml"/><Relationship Id="rId4" Type="http://schemas.openxmlformats.org/officeDocument/2006/relationships/tags" Target="../tags/tag2641.xml"/><Relationship Id="rId3" Type="http://schemas.openxmlformats.org/officeDocument/2006/relationships/tags" Target="../tags/tag2640.xml"/><Relationship Id="rId20" Type="http://schemas.openxmlformats.org/officeDocument/2006/relationships/notesSlide" Target="../notesSlides/notesSlide6.xml"/><Relationship Id="rId2" Type="http://schemas.openxmlformats.org/officeDocument/2006/relationships/tags" Target="../tags/tag2639.xml"/><Relationship Id="rId19" Type="http://schemas.openxmlformats.org/officeDocument/2006/relationships/slideLayout" Target="../slideLayouts/slideLayout18.xml"/><Relationship Id="rId18" Type="http://schemas.openxmlformats.org/officeDocument/2006/relationships/tags" Target="../tags/tag2655.xml"/><Relationship Id="rId17" Type="http://schemas.openxmlformats.org/officeDocument/2006/relationships/tags" Target="../tags/tag2654.xml"/><Relationship Id="rId16" Type="http://schemas.openxmlformats.org/officeDocument/2006/relationships/tags" Target="../tags/tag2653.xml"/><Relationship Id="rId15" Type="http://schemas.openxmlformats.org/officeDocument/2006/relationships/tags" Target="../tags/tag2652.xml"/><Relationship Id="rId14" Type="http://schemas.openxmlformats.org/officeDocument/2006/relationships/tags" Target="../tags/tag2651.xml"/><Relationship Id="rId13" Type="http://schemas.openxmlformats.org/officeDocument/2006/relationships/tags" Target="../tags/tag2650.xml"/><Relationship Id="rId12" Type="http://schemas.openxmlformats.org/officeDocument/2006/relationships/tags" Target="../tags/tag2649.xml"/><Relationship Id="rId11" Type="http://schemas.openxmlformats.org/officeDocument/2006/relationships/tags" Target="../tags/tag2648.xml"/><Relationship Id="rId10" Type="http://schemas.openxmlformats.org/officeDocument/2006/relationships/tags" Target="../tags/tag2647.xml"/><Relationship Id="rId1" Type="http://schemas.openxmlformats.org/officeDocument/2006/relationships/tags" Target="../tags/tag263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4.xml"/><Relationship Id="rId3" Type="http://schemas.openxmlformats.org/officeDocument/2006/relationships/tags" Target="../tags/tag2658.xml"/><Relationship Id="rId2" Type="http://schemas.openxmlformats.org/officeDocument/2006/relationships/tags" Target="../tags/tag2657.xml"/><Relationship Id="rId1" Type="http://schemas.openxmlformats.org/officeDocument/2006/relationships/tags" Target="../tags/tag265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665.xml"/><Relationship Id="rId8" Type="http://schemas.openxmlformats.org/officeDocument/2006/relationships/image" Target="../media/image28.jpeg"/><Relationship Id="rId7" Type="http://schemas.openxmlformats.org/officeDocument/2006/relationships/tags" Target="../tags/tag2664.xml"/><Relationship Id="rId6" Type="http://schemas.openxmlformats.org/officeDocument/2006/relationships/tags" Target="../tags/tag2663.xml"/><Relationship Id="rId5" Type="http://schemas.openxmlformats.org/officeDocument/2006/relationships/tags" Target="../tags/tag2662.xml"/><Relationship Id="rId4" Type="http://schemas.openxmlformats.org/officeDocument/2006/relationships/tags" Target="../tags/tag2661.xml"/><Relationship Id="rId3" Type="http://schemas.openxmlformats.org/officeDocument/2006/relationships/image" Target="../media/image27.jpeg"/><Relationship Id="rId2" Type="http://schemas.openxmlformats.org/officeDocument/2006/relationships/tags" Target="../tags/tag2660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2666.xml"/><Relationship Id="rId1" Type="http://schemas.openxmlformats.org/officeDocument/2006/relationships/tags" Target="../tags/tag2659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5.xml"/><Relationship Id="rId3" Type="http://schemas.openxmlformats.org/officeDocument/2006/relationships/tags" Target="../tags/tag2669.xml"/><Relationship Id="rId2" Type="http://schemas.openxmlformats.org/officeDocument/2006/relationships/tags" Target="../tags/tag2668.xml"/><Relationship Id="rId1" Type="http://schemas.openxmlformats.org/officeDocument/2006/relationships/tags" Target="../tags/tag2667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677.xml"/><Relationship Id="rId8" Type="http://schemas.openxmlformats.org/officeDocument/2006/relationships/tags" Target="../tags/tag2676.xml"/><Relationship Id="rId7" Type="http://schemas.openxmlformats.org/officeDocument/2006/relationships/tags" Target="../tags/tag2675.xml"/><Relationship Id="rId6" Type="http://schemas.openxmlformats.org/officeDocument/2006/relationships/tags" Target="../tags/tag2674.xml"/><Relationship Id="rId5" Type="http://schemas.openxmlformats.org/officeDocument/2006/relationships/tags" Target="../tags/tag2673.xml"/><Relationship Id="rId4" Type="http://schemas.openxmlformats.org/officeDocument/2006/relationships/tags" Target="../tags/tag2672.xml"/><Relationship Id="rId3" Type="http://schemas.openxmlformats.org/officeDocument/2006/relationships/tags" Target="../tags/tag2671.xml"/><Relationship Id="rId2" Type="http://schemas.openxmlformats.org/officeDocument/2006/relationships/image" Target="../media/image29.jpe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679.xml"/><Relationship Id="rId10" Type="http://schemas.openxmlformats.org/officeDocument/2006/relationships/tags" Target="../tags/tag2678.xml"/><Relationship Id="rId1" Type="http://schemas.openxmlformats.org/officeDocument/2006/relationships/tags" Target="../tags/tag267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6.xml"/><Relationship Id="rId3" Type="http://schemas.openxmlformats.org/officeDocument/2006/relationships/tags" Target="../tags/tag2682.xml"/><Relationship Id="rId2" Type="http://schemas.openxmlformats.org/officeDocument/2006/relationships/tags" Target="../tags/tag2681.xml"/><Relationship Id="rId1" Type="http://schemas.openxmlformats.org/officeDocument/2006/relationships/tags" Target="../tags/tag268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691.xml"/><Relationship Id="rId8" Type="http://schemas.openxmlformats.org/officeDocument/2006/relationships/tags" Target="../tags/tag2690.xml"/><Relationship Id="rId7" Type="http://schemas.openxmlformats.org/officeDocument/2006/relationships/tags" Target="../tags/tag2689.xml"/><Relationship Id="rId6" Type="http://schemas.openxmlformats.org/officeDocument/2006/relationships/tags" Target="../tags/tag2688.xml"/><Relationship Id="rId5" Type="http://schemas.openxmlformats.org/officeDocument/2006/relationships/tags" Target="../tags/tag2687.xml"/><Relationship Id="rId4" Type="http://schemas.openxmlformats.org/officeDocument/2006/relationships/tags" Target="../tags/tag2686.xml"/><Relationship Id="rId3" Type="http://schemas.openxmlformats.org/officeDocument/2006/relationships/tags" Target="../tags/tag2685.xml"/><Relationship Id="rId28" Type="http://schemas.openxmlformats.org/officeDocument/2006/relationships/slideLayout" Target="../slideLayouts/slideLayout37.xml"/><Relationship Id="rId27" Type="http://schemas.openxmlformats.org/officeDocument/2006/relationships/tags" Target="../tags/tag2709.xml"/><Relationship Id="rId26" Type="http://schemas.openxmlformats.org/officeDocument/2006/relationships/tags" Target="../tags/tag2708.xml"/><Relationship Id="rId25" Type="http://schemas.openxmlformats.org/officeDocument/2006/relationships/tags" Target="../tags/tag2707.xml"/><Relationship Id="rId24" Type="http://schemas.openxmlformats.org/officeDocument/2006/relationships/tags" Target="../tags/tag2706.xml"/><Relationship Id="rId23" Type="http://schemas.openxmlformats.org/officeDocument/2006/relationships/tags" Target="../tags/tag2705.xml"/><Relationship Id="rId22" Type="http://schemas.openxmlformats.org/officeDocument/2006/relationships/tags" Target="../tags/tag2704.xml"/><Relationship Id="rId21" Type="http://schemas.openxmlformats.org/officeDocument/2006/relationships/tags" Target="../tags/tag2703.xml"/><Relationship Id="rId20" Type="http://schemas.openxmlformats.org/officeDocument/2006/relationships/tags" Target="../tags/tag2702.xml"/><Relationship Id="rId2" Type="http://schemas.openxmlformats.org/officeDocument/2006/relationships/tags" Target="../tags/tag2684.xml"/><Relationship Id="rId19" Type="http://schemas.openxmlformats.org/officeDocument/2006/relationships/tags" Target="../tags/tag2701.xml"/><Relationship Id="rId18" Type="http://schemas.openxmlformats.org/officeDocument/2006/relationships/tags" Target="../tags/tag2700.xml"/><Relationship Id="rId17" Type="http://schemas.openxmlformats.org/officeDocument/2006/relationships/tags" Target="../tags/tag2699.xml"/><Relationship Id="rId16" Type="http://schemas.openxmlformats.org/officeDocument/2006/relationships/tags" Target="../tags/tag2698.xml"/><Relationship Id="rId15" Type="http://schemas.openxmlformats.org/officeDocument/2006/relationships/tags" Target="../tags/tag2697.xml"/><Relationship Id="rId14" Type="http://schemas.openxmlformats.org/officeDocument/2006/relationships/tags" Target="../tags/tag2696.xml"/><Relationship Id="rId13" Type="http://schemas.openxmlformats.org/officeDocument/2006/relationships/tags" Target="../tags/tag2695.xml"/><Relationship Id="rId12" Type="http://schemas.openxmlformats.org/officeDocument/2006/relationships/tags" Target="../tags/tag2694.xml"/><Relationship Id="rId11" Type="http://schemas.openxmlformats.org/officeDocument/2006/relationships/tags" Target="../tags/tag2693.xml"/><Relationship Id="rId10" Type="http://schemas.openxmlformats.org/officeDocument/2006/relationships/tags" Target="../tags/tag2692.xml"/><Relationship Id="rId1" Type="http://schemas.openxmlformats.org/officeDocument/2006/relationships/tags" Target="../tags/tag268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718.xml"/><Relationship Id="rId8" Type="http://schemas.openxmlformats.org/officeDocument/2006/relationships/tags" Target="../tags/tag2717.xml"/><Relationship Id="rId7" Type="http://schemas.openxmlformats.org/officeDocument/2006/relationships/tags" Target="../tags/tag2716.xml"/><Relationship Id="rId6" Type="http://schemas.openxmlformats.org/officeDocument/2006/relationships/tags" Target="../tags/tag2715.xml"/><Relationship Id="rId5" Type="http://schemas.openxmlformats.org/officeDocument/2006/relationships/tags" Target="../tags/tag2714.xml"/><Relationship Id="rId4" Type="http://schemas.openxmlformats.org/officeDocument/2006/relationships/tags" Target="../tags/tag2713.xml"/><Relationship Id="rId33" Type="http://schemas.openxmlformats.org/officeDocument/2006/relationships/notesSlide" Target="../notesSlides/notesSlide8.xml"/><Relationship Id="rId32" Type="http://schemas.openxmlformats.org/officeDocument/2006/relationships/slideLayout" Target="../slideLayouts/slideLayout38.xml"/><Relationship Id="rId31" Type="http://schemas.openxmlformats.org/officeDocument/2006/relationships/tags" Target="../tags/tag2730.xml"/><Relationship Id="rId30" Type="http://schemas.openxmlformats.org/officeDocument/2006/relationships/tags" Target="../tags/tag2729.xml"/><Relationship Id="rId3" Type="http://schemas.openxmlformats.org/officeDocument/2006/relationships/tags" Target="../tags/tag2712.xml"/><Relationship Id="rId29" Type="http://schemas.openxmlformats.org/officeDocument/2006/relationships/tags" Target="../tags/tag2728.xml"/><Relationship Id="rId28" Type="http://schemas.openxmlformats.org/officeDocument/2006/relationships/tags" Target="../tags/tag2727.xml"/><Relationship Id="rId27" Type="http://schemas.openxmlformats.org/officeDocument/2006/relationships/tags" Target="../tags/tag2726.xml"/><Relationship Id="rId26" Type="http://schemas.openxmlformats.org/officeDocument/2006/relationships/tags" Target="../tags/tag2725.xml"/><Relationship Id="rId25" Type="http://schemas.openxmlformats.org/officeDocument/2006/relationships/image" Target="../media/image39.svg"/><Relationship Id="rId24" Type="http://schemas.openxmlformats.org/officeDocument/2006/relationships/image" Target="../media/image38.png"/><Relationship Id="rId23" Type="http://schemas.openxmlformats.org/officeDocument/2006/relationships/tags" Target="../tags/tag2724.xml"/><Relationship Id="rId22" Type="http://schemas.openxmlformats.org/officeDocument/2006/relationships/image" Target="../media/image37.svg"/><Relationship Id="rId21" Type="http://schemas.openxmlformats.org/officeDocument/2006/relationships/image" Target="../media/image36.png"/><Relationship Id="rId20" Type="http://schemas.openxmlformats.org/officeDocument/2006/relationships/tags" Target="../tags/tag2723.xml"/><Relationship Id="rId2" Type="http://schemas.openxmlformats.org/officeDocument/2006/relationships/tags" Target="../tags/tag2711.xml"/><Relationship Id="rId19" Type="http://schemas.openxmlformats.org/officeDocument/2006/relationships/image" Target="../media/image35.svg"/><Relationship Id="rId18" Type="http://schemas.openxmlformats.org/officeDocument/2006/relationships/image" Target="../media/image34.png"/><Relationship Id="rId17" Type="http://schemas.openxmlformats.org/officeDocument/2006/relationships/tags" Target="../tags/tag2722.xml"/><Relationship Id="rId16" Type="http://schemas.openxmlformats.org/officeDocument/2006/relationships/image" Target="../media/image33.svg"/><Relationship Id="rId15" Type="http://schemas.openxmlformats.org/officeDocument/2006/relationships/image" Target="../media/image32.png"/><Relationship Id="rId14" Type="http://schemas.openxmlformats.org/officeDocument/2006/relationships/tags" Target="../tags/tag2721.xml"/><Relationship Id="rId13" Type="http://schemas.openxmlformats.org/officeDocument/2006/relationships/image" Target="../media/image31.svg"/><Relationship Id="rId12" Type="http://schemas.openxmlformats.org/officeDocument/2006/relationships/image" Target="../media/image30.png"/><Relationship Id="rId11" Type="http://schemas.openxmlformats.org/officeDocument/2006/relationships/tags" Target="../tags/tag2720.xml"/><Relationship Id="rId10" Type="http://schemas.openxmlformats.org/officeDocument/2006/relationships/tags" Target="../tags/tag2719.xml"/><Relationship Id="rId1" Type="http://schemas.openxmlformats.org/officeDocument/2006/relationships/tags" Target="../tags/tag2710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739.xml"/><Relationship Id="rId8" Type="http://schemas.openxmlformats.org/officeDocument/2006/relationships/tags" Target="../tags/tag2738.xml"/><Relationship Id="rId7" Type="http://schemas.openxmlformats.org/officeDocument/2006/relationships/tags" Target="../tags/tag2737.xml"/><Relationship Id="rId6" Type="http://schemas.openxmlformats.org/officeDocument/2006/relationships/tags" Target="../tags/tag2736.xml"/><Relationship Id="rId5" Type="http://schemas.openxmlformats.org/officeDocument/2006/relationships/tags" Target="../tags/tag2735.xml"/><Relationship Id="rId4" Type="http://schemas.openxmlformats.org/officeDocument/2006/relationships/tags" Target="../tags/tag2734.xml"/><Relationship Id="rId3" Type="http://schemas.openxmlformats.org/officeDocument/2006/relationships/tags" Target="../tags/tag2733.xml"/><Relationship Id="rId28" Type="http://schemas.openxmlformats.org/officeDocument/2006/relationships/slideLayout" Target="../slideLayouts/slideLayout39.xml"/><Relationship Id="rId27" Type="http://schemas.openxmlformats.org/officeDocument/2006/relationships/tags" Target="../tags/tag2757.xml"/><Relationship Id="rId26" Type="http://schemas.openxmlformats.org/officeDocument/2006/relationships/tags" Target="../tags/tag2756.xml"/><Relationship Id="rId25" Type="http://schemas.openxmlformats.org/officeDocument/2006/relationships/tags" Target="../tags/tag2755.xml"/><Relationship Id="rId24" Type="http://schemas.openxmlformats.org/officeDocument/2006/relationships/tags" Target="../tags/tag2754.xml"/><Relationship Id="rId23" Type="http://schemas.openxmlformats.org/officeDocument/2006/relationships/tags" Target="../tags/tag2753.xml"/><Relationship Id="rId22" Type="http://schemas.openxmlformats.org/officeDocument/2006/relationships/tags" Target="../tags/tag2752.xml"/><Relationship Id="rId21" Type="http://schemas.openxmlformats.org/officeDocument/2006/relationships/tags" Target="../tags/tag2751.xml"/><Relationship Id="rId20" Type="http://schemas.openxmlformats.org/officeDocument/2006/relationships/tags" Target="../tags/tag2750.xml"/><Relationship Id="rId2" Type="http://schemas.openxmlformats.org/officeDocument/2006/relationships/tags" Target="../tags/tag2732.xml"/><Relationship Id="rId19" Type="http://schemas.openxmlformats.org/officeDocument/2006/relationships/tags" Target="../tags/tag2749.xml"/><Relationship Id="rId18" Type="http://schemas.openxmlformats.org/officeDocument/2006/relationships/tags" Target="../tags/tag2748.xml"/><Relationship Id="rId17" Type="http://schemas.openxmlformats.org/officeDocument/2006/relationships/tags" Target="../tags/tag2747.xml"/><Relationship Id="rId16" Type="http://schemas.openxmlformats.org/officeDocument/2006/relationships/tags" Target="../tags/tag2746.xml"/><Relationship Id="rId15" Type="http://schemas.openxmlformats.org/officeDocument/2006/relationships/tags" Target="../tags/tag2745.xml"/><Relationship Id="rId14" Type="http://schemas.openxmlformats.org/officeDocument/2006/relationships/tags" Target="../tags/tag2744.xml"/><Relationship Id="rId13" Type="http://schemas.openxmlformats.org/officeDocument/2006/relationships/tags" Target="../tags/tag2743.xml"/><Relationship Id="rId12" Type="http://schemas.openxmlformats.org/officeDocument/2006/relationships/tags" Target="../tags/tag2742.xml"/><Relationship Id="rId11" Type="http://schemas.openxmlformats.org/officeDocument/2006/relationships/tags" Target="../tags/tag2741.xml"/><Relationship Id="rId10" Type="http://schemas.openxmlformats.org/officeDocument/2006/relationships/tags" Target="../tags/tag2740.xml"/><Relationship Id="rId1" Type="http://schemas.openxmlformats.org/officeDocument/2006/relationships/tags" Target="../tags/tag2731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766.xml"/><Relationship Id="rId8" Type="http://schemas.openxmlformats.org/officeDocument/2006/relationships/tags" Target="../tags/tag2765.xml"/><Relationship Id="rId7" Type="http://schemas.openxmlformats.org/officeDocument/2006/relationships/tags" Target="../tags/tag2764.xml"/><Relationship Id="rId6" Type="http://schemas.openxmlformats.org/officeDocument/2006/relationships/tags" Target="../tags/tag2763.xml"/><Relationship Id="rId5" Type="http://schemas.openxmlformats.org/officeDocument/2006/relationships/tags" Target="../tags/tag2762.xml"/><Relationship Id="rId4" Type="http://schemas.openxmlformats.org/officeDocument/2006/relationships/tags" Target="../tags/tag2761.xml"/><Relationship Id="rId3" Type="http://schemas.openxmlformats.org/officeDocument/2006/relationships/tags" Target="../tags/tag2760.xml"/><Relationship Id="rId20" Type="http://schemas.openxmlformats.org/officeDocument/2006/relationships/notesSlide" Target="../notesSlides/notesSlide9.xml"/><Relationship Id="rId2" Type="http://schemas.openxmlformats.org/officeDocument/2006/relationships/tags" Target="../tags/tag2759.xml"/><Relationship Id="rId19" Type="http://schemas.openxmlformats.org/officeDocument/2006/relationships/slideLayout" Target="../slideLayouts/slideLayout40.xml"/><Relationship Id="rId18" Type="http://schemas.openxmlformats.org/officeDocument/2006/relationships/tags" Target="../tags/tag2775.xml"/><Relationship Id="rId17" Type="http://schemas.openxmlformats.org/officeDocument/2006/relationships/tags" Target="../tags/tag2774.xml"/><Relationship Id="rId16" Type="http://schemas.openxmlformats.org/officeDocument/2006/relationships/tags" Target="../tags/tag2773.xml"/><Relationship Id="rId15" Type="http://schemas.openxmlformats.org/officeDocument/2006/relationships/tags" Target="../tags/tag2772.xml"/><Relationship Id="rId14" Type="http://schemas.openxmlformats.org/officeDocument/2006/relationships/tags" Target="../tags/tag2771.xml"/><Relationship Id="rId13" Type="http://schemas.openxmlformats.org/officeDocument/2006/relationships/tags" Target="../tags/tag2770.xml"/><Relationship Id="rId12" Type="http://schemas.openxmlformats.org/officeDocument/2006/relationships/tags" Target="../tags/tag2769.xml"/><Relationship Id="rId11" Type="http://schemas.openxmlformats.org/officeDocument/2006/relationships/tags" Target="../tags/tag2768.xml"/><Relationship Id="rId10" Type="http://schemas.openxmlformats.org/officeDocument/2006/relationships/tags" Target="../tags/tag2767.xml"/><Relationship Id="rId1" Type="http://schemas.openxmlformats.org/officeDocument/2006/relationships/tags" Target="../tags/tag2758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1.xml"/><Relationship Id="rId3" Type="http://schemas.openxmlformats.org/officeDocument/2006/relationships/tags" Target="../tags/tag2778.xml"/><Relationship Id="rId2" Type="http://schemas.openxmlformats.org/officeDocument/2006/relationships/tags" Target="../tags/tag2777.xml"/><Relationship Id="rId1" Type="http://schemas.openxmlformats.org/officeDocument/2006/relationships/tags" Target="../tags/tag277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2.xml"/><Relationship Id="rId3" Type="http://schemas.openxmlformats.org/officeDocument/2006/relationships/tags" Target="../tags/tag2781.xml"/><Relationship Id="rId2" Type="http://schemas.openxmlformats.org/officeDocument/2006/relationships/tags" Target="../tags/tag2780.xml"/><Relationship Id="rId1" Type="http://schemas.openxmlformats.org/officeDocument/2006/relationships/tags" Target="../tags/tag2779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eg"/><Relationship Id="rId8" Type="http://schemas.openxmlformats.org/officeDocument/2006/relationships/tags" Target="../tags/tag2788.xml"/><Relationship Id="rId7" Type="http://schemas.openxmlformats.org/officeDocument/2006/relationships/tags" Target="../tags/tag2787.xml"/><Relationship Id="rId6" Type="http://schemas.openxmlformats.org/officeDocument/2006/relationships/tags" Target="../tags/tag2786.xml"/><Relationship Id="rId5" Type="http://schemas.openxmlformats.org/officeDocument/2006/relationships/tags" Target="../tags/tag2785.xml"/><Relationship Id="rId4" Type="http://schemas.openxmlformats.org/officeDocument/2006/relationships/image" Target="../media/image40.jpeg"/><Relationship Id="rId3" Type="http://schemas.openxmlformats.org/officeDocument/2006/relationships/tags" Target="../tags/tag2784.xml"/><Relationship Id="rId2" Type="http://schemas.openxmlformats.org/officeDocument/2006/relationships/tags" Target="../tags/tag2783.xml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43.xml"/><Relationship Id="rId12" Type="http://schemas.openxmlformats.org/officeDocument/2006/relationships/tags" Target="../tags/tag2791.xml"/><Relationship Id="rId11" Type="http://schemas.openxmlformats.org/officeDocument/2006/relationships/tags" Target="../tags/tag2790.xml"/><Relationship Id="rId10" Type="http://schemas.openxmlformats.org/officeDocument/2006/relationships/tags" Target="../tags/tag2789.xml"/><Relationship Id="rId1" Type="http://schemas.openxmlformats.org/officeDocument/2006/relationships/tags" Target="../tags/tag2782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4.xml"/><Relationship Id="rId3" Type="http://schemas.openxmlformats.org/officeDocument/2006/relationships/tags" Target="../tags/tag2794.xml"/><Relationship Id="rId2" Type="http://schemas.openxmlformats.org/officeDocument/2006/relationships/tags" Target="../tags/tag2793.xml"/><Relationship Id="rId1" Type="http://schemas.openxmlformats.org/officeDocument/2006/relationships/tags" Target="../tags/tag279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2803.xml"/><Relationship Id="rId8" Type="http://schemas.openxmlformats.org/officeDocument/2006/relationships/tags" Target="../tags/tag2802.xml"/><Relationship Id="rId7" Type="http://schemas.openxmlformats.org/officeDocument/2006/relationships/tags" Target="../tags/tag2801.xml"/><Relationship Id="rId6" Type="http://schemas.openxmlformats.org/officeDocument/2006/relationships/tags" Target="../tags/tag2800.xml"/><Relationship Id="rId5" Type="http://schemas.openxmlformats.org/officeDocument/2006/relationships/tags" Target="../tags/tag2799.xml"/><Relationship Id="rId4" Type="http://schemas.openxmlformats.org/officeDocument/2006/relationships/tags" Target="../tags/tag2798.xml"/><Relationship Id="rId34" Type="http://schemas.openxmlformats.org/officeDocument/2006/relationships/notesSlide" Target="../notesSlides/notesSlide11.xml"/><Relationship Id="rId33" Type="http://schemas.openxmlformats.org/officeDocument/2006/relationships/slideLayout" Target="../slideLayouts/slideLayout18.xml"/><Relationship Id="rId32" Type="http://schemas.openxmlformats.org/officeDocument/2006/relationships/tags" Target="../tags/tag2826.xml"/><Relationship Id="rId31" Type="http://schemas.openxmlformats.org/officeDocument/2006/relationships/tags" Target="../tags/tag2825.xml"/><Relationship Id="rId30" Type="http://schemas.openxmlformats.org/officeDocument/2006/relationships/tags" Target="../tags/tag2824.xml"/><Relationship Id="rId3" Type="http://schemas.openxmlformats.org/officeDocument/2006/relationships/tags" Target="../tags/tag2797.xml"/><Relationship Id="rId29" Type="http://schemas.openxmlformats.org/officeDocument/2006/relationships/tags" Target="../tags/tag2823.xml"/><Relationship Id="rId28" Type="http://schemas.openxmlformats.org/officeDocument/2006/relationships/tags" Target="../tags/tag2822.xml"/><Relationship Id="rId27" Type="http://schemas.openxmlformats.org/officeDocument/2006/relationships/tags" Target="../tags/tag2821.xml"/><Relationship Id="rId26" Type="http://schemas.openxmlformats.org/officeDocument/2006/relationships/tags" Target="../tags/tag2820.xml"/><Relationship Id="rId25" Type="http://schemas.openxmlformats.org/officeDocument/2006/relationships/tags" Target="../tags/tag2819.xml"/><Relationship Id="rId24" Type="http://schemas.openxmlformats.org/officeDocument/2006/relationships/tags" Target="../tags/tag2818.xml"/><Relationship Id="rId23" Type="http://schemas.openxmlformats.org/officeDocument/2006/relationships/tags" Target="../tags/tag2817.xml"/><Relationship Id="rId22" Type="http://schemas.openxmlformats.org/officeDocument/2006/relationships/tags" Target="../tags/tag2816.xml"/><Relationship Id="rId21" Type="http://schemas.openxmlformats.org/officeDocument/2006/relationships/tags" Target="../tags/tag2815.xml"/><Relationship Id="rId20" Type="http://schemas.openxmlformats.org/officeDocument/2006/relationships/tags" Target="../tags/tag2814.xml"/><Relationship Id="rId2" Type="http://schemas.openxmlformats.org/officeDocument/2006/relationships/tags" Target="../tags/tag2796.xml"/><Relationship Id="rId19" Type="http://schemas.openxmlformats.org/officeDocument/2006/relationships/tags" Target="../tags/tag2813.xml"/><Relationship Id="rId18" Type="http://schemas.openxmlformats.org/officeDocument/2006/relationships/tags" Target="../tags/tag2812.xml"/><Relationship Id="rId17" Type="http://schemas.openxmlformats.org/officeDocument/2006/relationships/tags" Target="../tags/tag2811.xml"/><Relationship Id="rId16" Type="http://schemas.openxmlformats.org/officeDocument/2006/relationships/tags" Target="../tags/tag2810.xml"/><Relationship Id="rId15" Type="http://schemas.openxmlformats.org/officeDocument/2006/relationships/tags" Target="../tags/tag2809.xml"/><Relationship Id="rId14" Type="http://schemas.openxmlformats.org/officeDocument/2006/relationships/tags" Target="../tags/tag2808.xml"/><Relationship Id="rId13" Type="http://schemas.openxmlformats.org/officeDocument/2006/relationships/tags" Target="../tags/tag2807.xml"/><Relationship Id="rId12" Type="http://schemas.openxmlformats.org/officeDocument/2006/relationships/tags" Target="../tags/tag2806.xml"/><Relationship Id="rId11" Type="http://schemas.openxmlformats.org/officeDocument/2006/relationships/tags" Target="../tags/tag2805.xml"/><Relationship Id="rId10" Type="http://schemas.openxmlformats.org/officeDocument/2006/relationships/tags" Target="../tags/tag2804.xml"/><Relationship Id="rId1" Type="http://schemas.openxmlformats.org/officeDocument/2006/relationships/tags" Target="../tags/tag2795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5.xml"/><Relationship Id="rId3" Type="http://schemas.openxmlformats.org/officeDocument/2006/relationships/tags" Target="../tags/tag2829.xml"/><Relationship Id="rId2" Type="http://schemas.openxmlformats.org/officeDocument/2006/relationships/tags" Target="../tags/tag2828.xml"/><Relationship Id="rId1" Type="http://schemas.openxmlformats.org/officeDocument/2006/relationships/tags" Target="../tags/tag2827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6.xml"/><Relationship Id="rId3" Type="http://schemas.openxmlformats.org/officeDocument/2006/relationships/tags" Target="../tags/tag2832.xml"/><Relationship Id="rId2" Type="http://schemas.openxmlformats.org/officeDocument/2006/relationships/tags" Target="../tags/tag2831.xml"/><Relationship Id="rId1" Type="http://schemas.openxmlformats.org/officeDocument/2006/relationships/tags" Target="../tags/tag2830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7.xml"/><Relationship Id="rId3" Type="http://schemas.openxmlformats.org/officeDocument/2006/relationships/tags" Target="../tags/tag2835.xml"/><Relationship Id="rId2" Type="http://schemas.openxmlformats.org/officeDocument/2006/relationships/tags" Target="../tags/tag2834.xml"/><Relationship Id="rId1" Type="http://schemas.openxmlformats.org/officeDocument/2006/relationships/tags" Target="../tags/tag2833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2844.xml"/><Relationship Id="rId8" Type="http://schemas.openxmlformats.org/officeDocument/2006/relationships/tags" Target="../tags/tag2843.xml"/><Relationship Id="rId7" Type="http://schemas.openxmlformats.org/officeDocument/2006/relationships/tags" Target="../tags/tag2842.xml"/><Relationship Id="rId6" Type="http://schemas.openxmlformats.org/officeDocument/2006/relationships/tags" Target="../tags/tag2841.xml"/><Relationship Id="rId5" Type="http://schemas.openxmlformats.org/officeDocument/2006/relationships/tags" Target="../tags/tag2840.xml"/><Relationship Id="rId4" Type="http://schemas.openxmlformats.org/officeDocument/2006/relationships/tags" Target="../tags/tag2839.xml"/><Relationship Id="rId31" Type="http://schemas.openxmlformats.org/officeDocument/2006/relationships/notesSlide" Target="../notesSlides/notesSlide12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2838.xml"/><Relationship Id="rId29" Type="http://schemas.openxmlformats.org/officeDocument/2006/relationships/tags" Target="../tags/tag2864.xml"/><Relationship Id="rId28" Type="http://schemas.openxmlformats.org/officeDocument/2006/relationships/tags" Target="../tags/tag2863.xml"/><Relationship Id="rId27" Type="http://schemas.openxmlformats.org/officeDocument/2006/relationships/tags" Target="../tags/tag2862.xml"/><Relationship Id="rId26" Type="http://schemas.openxmlformats.org/officeDocument/2006/relationships/tags" Target="../tags/tag2861.xml"/><Relationship Id="rId25" Type="http://schemas.openxmlformats.org/officeDocument/2006/relationships/tags" Target="../tags/tag2860.xml"/><Relationship Id="rId24" Type="http://schemas.openxmlformats.org/officeDocument/2006/relationships/tags" Target="../tags/tag2859.xml"/><Relationship Id="rId23" Type="http://schemas.openxmlformats.org/officeDocument/2006/relationships/tags" Target="../tags/tag2858.xml"/><Relationship Id="rId22" Type="http://schemas.openxmlformats.org/officeDocument/2006/relationships/tags" Target="../tags/tag2857.xml"/><Relationship Id="rId21" Type="http://schemas.openxmlformats.org/officeDocument/2006/relationships/tags" Target="../tags/tag2856.xml"/><Relationship Id="rId20" Type="http://schemas.openxmlformats.org/officeDocument/2006/relationships/tags" Target="../tags/tag2855.xml"/><Relationship Id="rId2" Type="http://schemas.openxmlformats.org/officeDocument/2006/relationships/tags" Target="../tags/tag2837.xml"/><Relationship Id="rId19" Type="http://schemas.openxmlformats.org/officeDocument/2006/relationships/tags" Target="../tags/tag2854.xml"/><Relationship Id="rId18" Type="http://schemas.openxmlformats.org/officeDocument/2006/relationships/tags" Target="../tags/tag2853.xml"/><Relationship Id="rId17" Type="http://schemas.openxmlformats.org/officeDocument/2006/relationships/tags" Target="../tags/tag2852.xml"/><Relationship Id="rId16" Type="http://schemas.openxmlformats.org/officeDocument/2006/relationships/tags" Target="../tags/tag2851.xml"/><Relationship Id="rId15" Type="http://schemas.openxmlformats.org/officeDocument/2006/relationships/tags" Target="../tags/tag2850.xml"/><Relationship Id="rId14" Type="http://schemas.openxmlformats.org/officeDocument/2006/relationships/tags" Target="../tags/tag2849.xml"/><Relationship Id="rId13" Type="http://schemas.openxmlformats.org/officeDocument/2006/relationships/tags" Target="../tags/tag2848.xml"/><Relationship Id="rId12" Type="http://schemas.openxmlformats.org/officeDocument/2006/relationships/tags" Target="../tags/tag2847.xml"/><Relationship Id="rId11" Type="http://schemas.openxmlformats.org/officeDocument/2006/relationships/tags" Target="../tags/tag2846.xml"/><Relationship Id="rId10" Type="http://schemas.openxmlformats.org/officeDocument/2006/relationships/tags" Target="../tags/tag2845.xml"/><Relationship Id="rId1" Type="http://schemas.openxmlformats.org/officeDocument/2006/relationships/tags" Target="../tags/tag2836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8.xml"/><Relationship Id="rId3" Type="http://schemas.openxmlformats.org/officeDocument/2006/relationships/tags" Target="../tags/tag2867.xml"/><Relationship Id="rId2" Type="http://schemas.openxmlformats.org/officeDocument/2006/relationships/tags" Target="../tags/tag2866.xml"/><Relationship Id="rId1" Type="http://schemas.openxmlformats.org/officeDocument/2006/relationships/tags" Target="../tags/tag2865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2876.xml"/><Relationship Id="rId8" Type="http://schemas.openxmlformats.org/officeDocument/2006/relationships/tags" Target="../tags/tag2875.xml"/><Relationship Id="rId7" Type="http://schemas.openxmlformats.org/officeDocument/2006/relationships/tags" Target="../tags/tag2874.xml"/><Relationship Id="rId6" Type="http://schemas.openxmlformats.org/officeDocument/2006/relationships/tags" Target="../tags/tag2873.xml"/><Relationship Id="rId5" Type="http://schemas.openxmlformats.org/officeDocument/2006/relationships/tags" Target="../tags/tag2872.xml"/><Relationship Id="rId4" Type="http://schemas.openxmlformats.org/officeDocument/2006/relationships/tags" Target="../tags/tag2871.xml"/><Relationship Id="rId3" Type="http://schemas.openxmlformats.org/officeDocument/2006/relationships/tags" Target="../tags/tag2870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2894.xml"/><Relationship Id="rId26" Type="http://schemas.openxmlformats.org/officeDocument/2006/relationships/tags" Target="../tags/tag2893.xml"/><Relationship Id="rId25" Type="http://schemas.openxmlformats.org/officeDocument/2006/relationships/tags" Target="../tags/tag2892.xml"/><Relationship Id="rId24" Type="http://schemas.openxmlformats.org/officeDocument/2006/relationships/tags" Target="../tags/tag2891.xml"/><Relationship Id="rId23" Type="http://schemas.openxmlformats.org/officeDocument/2006/relationships/tags" Target="../tags/tag2890.xml"/><Relationship Id="rId22" Type="http://schemas.openxmlformats.org/officeDocument/2006/relationships/tags" Target="../tags/tag2889.xml"/><Relationship Id="rId21" Type="http://schemas.openxmlformats.org/officeDocument/2006/relationships/tags" Target="../tags/tag2888.xml"/><Relationship Id="rId20" Type="http://schemas.openxmlformats.org/officeDocument/2006/relationships/tags" Target="../tags/tag2887.xml"/><Relationship Id="rId2" Type="http://schemas.openxmlformats.org/officeDocument/2006/relationships/tags" Target="../tags/tag2869.xml"/><Relationship Id="rId19" Type="http://schemas.openxmlformats.org/officeDocument/2006/relationships/tags" Target="../tags/tag2886.xml"/><Relationship Id="rId18" Type="http://schemas.openxmlformats.org/officeDocument/2006/relationships/tags" Target="../tags/tag2885.xml"/><Relationship Id="rId17" Type="http://schemas.openxmlformats.org/officeDocument/2006/relationships/tags" Target="../tags/tag2884.xml"/><Relationship Id="rId16" Type="http://schemas.openxmlformats.org/officeDocument/2006/relationships/tags" Target="../tags/tag2883.xml"/><Relationship Id="rId15" Type="http://schemas.openxmlformats.org/officeDocument/2006/relationships/tags" Target="../tags/tag2882.xml"/><Relationship Id="rId14" Type="http://schemas.openxmlformats.org/officeDocument/2006/relationships/tags" Target="../tags/tag2881.xml"/><Relationship Id="rId13" Type="http://schemas.openxmlformats.org/officeDocument/2006/relationships/tags" Target="../tags/tag2880.xml"/><Relationship Id="rId12" Type="http://schemas.openxmlformats.org/officeDocument/2006/relationships/tags" Target="../tags/tag2879.xml"/><Relationship Id="rId11" Type="http://schemas.openxmlformats.org/officeDocument/2006/relationships/tags" Target="../tags/tag2878.xml"/><Relationship Id="rId10" Type="http://schemas.openxmlformats.org/officeDocument/2006/relationships/tags" Target="../tags/tag2877.xml"/><Relationship Id="rId1" Type="http://schemas.openxmlformats.org/officeDocument/2006/relationships/tags" Target="../tags/tag2868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9.xml"/><Relationship Id="rId3" Type="http://schemas.openxmlformats.org/officeDocument/2006/relationships/tags" Target="../tags/tag2897.xml"/><Relationship Id="rId2" Type="http://schemas.openxmlformats.org/officeDocument/2006/relationships/tags" Target="../tags/tag2896.xml"/><Relationship Id="rId1" Type="http://schemas.openxmlformats.org/officeDocument/2006/relationships/tags" Target="../tags/tag2895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2906.xml"/><Relationship Id="rId8" Type="http://schemas.openxmlformats.org/officeDocument/2006/relationships/tags" Target="../tags/tag2905.xml"/><Relationship Id="rId7" Type="http://schemas.openxmlformats.org/officeDocument/2006/relationships/tags" Target="../tags/tag2904.xml"/><Relationship Id="rId6" Type="http://schemas.openxmlformats.org/officeDocument/2006/relationships/tags" Target="../tags/tag2903.xml"/><Relationship Id="rId5" Type="http://schemas.openxmlformats.org/officeDocument/2006/relationships/tags" Target="../tags/tag2902.xml"/><Relationship Id="rId4" Type="http://schemas.openxmlformats.org/officeDocument/2006/relationships/tags" Target="../tags/tag2901.xml"/><Relationship Id="rId31" Type="http://schemas.openxmlformats.org/officeDocument/2006/relationships/notesSlide" Target="../notesSlides/notesSlide13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2900.xml"/><Relationship Id="rId29" Type="http://schemas.openxmlformats.org/officeDocument/2006/relationships/tags" Target="../tags/tag2926.xml"/><Relationship Id="rId28" Type="http://schemas.openxmlformats.org/officeDocument/2006/relationships/tags" Target="../tags/tag2925.xml"/><Relationship Id="rId27" Type="http://schemas.openxmlformats.org/officeDocument/2006/relationships/tags" Target="../tags/tag2924.xml"/><Relationship Id="rId26" Type="http://schemas.openxmlformats.org/officeDocument/2006/relationships/tags" Target="../tags/tag2923.xml"/><Relationship Id="rId25" Type="http://schemas.openxmlformats.org/officeDocument/2006/relationships/tags" Target="../tags/tag2922.xml"/><Relationship Id="rId24" Type="http://schemas.openxmlformats.org/officeDocument/2006/relationships/tags" Target="../tags/tag2921.xml"/><Relationship Id="rId23" Type="http://schemas.openxmlformats.org/officeDocument/2006/relationships/tags" Target="../tags/tag2920.xml"/><Relationship Id="rId22" Type="http://schemas.openxmlformats.org/officeDocument/2006/relationships/tags" Target="../tags/tag2919.xml"/><Relationship Id="rId21" Type="http://schemas.openxmlformats.org/officeDocument/2006/relationships/tags" Target="../tags/tag2918.xml"/><Relationship Id="rId20" Type="http://schemas.openxmlformats.org/officeDocument/2006/relationships/tags" Target="../tags/tag2917.xml"/><Relationship Id="rId2" Type="http://schemas.openxmlformats.org/officeDocument/2006/relationships/tags" Target="../tags/tag2899.xml"/><Relationship Id="rId19" Type="http://schemas.openxmlformats.org/officeDocument/2006/relationships/tags" Target="../tags/tag2916.xml"/><Relationship Id="rId18" Type="http://schemas.openxmlformats.org/officeDocument/2006/relationships/tags" Target="../tags/tag2915.xml"/><Relationship Id="rId17" Type="http://schemas.openxmlformats.org/officeDocument/2006/relationships/tags" Target="../tags/tag2914.xml"/><Relationship Id="rId16" Type="http://schemas.openxmlformats.org/officeDocument/2006/relationships/tags" Target="../tags/tag2913.xml"/><Relationship Id="rId15" Type="http://schemas.openxmlformats.org/officeDocument/2006/relationships/tags" Target="../tags/tag2912.xml"/><Relationship Id="rId14" Type="http://schemas.openxmlformats.org/officeDocument/2006/relationships/tags" Target="../tags/tag2911.xml"/><Relationship Id="rId13" Type="http://schemas.openxmlformats.org/officeDocument/2006/relationships/tags" Target="../tags/tag2910.xml"/><Relationship Id="rId12" Type="http://schemas.openxmlformats.org/officeDocument/2006/relationships/tags" Target="../tags/tag2909.xml"/><Relationship Id="rId11" Type="http://schemas.openxmlformats.org/officeDocument/2006/relationships/tags" Target="../tags/tag2908.xml"/><Relationship Id="rId10" Type="http://schemas.openxmlformats.org/officeDocument/2006/relationships/tags" Target="../tags/tag2907.xml"/><Relationship Id="rId1" Type="http://schemas.openxmlformats.org/officeDocument/2006/relationships/tags" Target="../tags/tag2898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0.xml"/><Relationship Id="rId3" Type="http://schemas.openxmlformats.org/officeDocument/2006/relationships/tags" Target="../tags/tag2929.xml"/><Relationship Id="rId2" Type="http://schemas.openxmlformats.org/officeDocument/2006/relationships/tags" Target="../tags/tag2928.xml"/><Relationship Id="rId1" Type="http://schemas.openxmlformats.org/officeDocument/2006/relationships/tags" Target="../tags/tag2927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2938.xml"/><Relationship Id="rId8" Type="http://schemas.openxmlformats.org/officeDocument/2006/relationships/tags" Target="../tags/tag2937.xml"/><Relationship Id="rId7" Type="http://schemas.openxmlformats.org/officeDocument/2006/relationships/tags" Target="../tags/tag2936.xml"/><Relationship Id="rId6" Type="http://schemas.openxmlformats.org/officeDocument/2006/relationships/tags" Target="../tags/tag2935.xml"/><Relationship Id="rId5" Type="http://schemas.openxmlformats.org/officeDocument/2006/relationships/tags" Target="../tags/tag2934.xml"/><Relationship Id="rId4" Type="http://schemas.openxmlformats.org/officeDocument/2006/relationships/tags" Target="../tags/tag2933.xml"/><Relationship Id="rId3" Type="http://schemas.openxmlformats.org/officeDocument/2006/relationships/tags" Target="../tags/tag2932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2956.xml"/><Relationship Id="rId26" Type="http://schemas.openxmlformats.org/officeDocument/2006/relationships/tags" Target="../tags/tag2955.xml"/><Relationship Id="rId25" Type="http://schemas.openxmlformats.org/officeDocument/2006/relationships/tags" Target="../tags/tag2954.xml"/><Relationship Id="rId24" Type="http://schemas.openxmlformats.org/officeDocument/2006/relationships/tags" Target="../tags/tag2953.xml"/><Relationship Id="rId23" Type="http://schemas.openxmlformats.org/officeDocument/2006/relationships/tags" Target="../tags/tag2952.xml"/><Relationship Id="rId22" Type="http://schemas.openxmlformats.org/officeDocument/2006/relationships/tags" Target="../tags/tag2951.xml"/><Relationship Id="rId21" Type="http://schemas.openxmlformats.org/officeDocument/2006/relationships/tags" Target="../tags/tag2950.xml"/><Relationship Id="rId20" Type="http://schemas.openxmlformats.org/officeDocument/2006/relationships/tags" Target="../tags/tag2949.xml"/><Relationship Id="rId2" Type="http://schemas.openxmlformats.org/officeDocument/2006/relationships/tags" Target="../tags/tag2931.xml"/><Relationship Id="rId19" Type="http://schemas.openxmlformats.org/officeDocument/2006/relationships/tags" Target="../tags/tag2948.xml"/><Relationship Id="rId18" Type="http://schemas.openxmlformats.org/officeDocument/2006/relationships/tags" Target="../tags/tag2947.xml"/><Relationship Id="rId17" Type="http://schemas.openxmlformats.org/officeDocument/2006/relationships/tags" Target="../tags/tag2946.xml"/><Relationship Id="rId16" Type="http://schemas.openxmlformats.org/officeDocument/2006/relationships/tags" Target="../tags/tag2945.xml"/><Relationship Id="rId15" Type="http://schemas.openxmlformats.org/officeDocument/2006/relationships/tags" Target="../tags/tag2944.xml"/><Relationship Id="rId14" Type="http://schemas.openxmlformats.org/officeDocument/2006/relationships/tags" Target="../tags/tag2943.xml"/><Relationship Id="rId13" Type="http://schemas.openxmlformats.org/officeDocument/2006/relationships/tags" Target="../tags/tag2942.xml"/><Relationship Id="rId12" Type="http://schemas.openxmlformats.org/officeDocument/2006/relationships/tags" Target="../tags/tag2941.xml"/><Relationship Id="rId11" Type="http://schemas.openxmlformats.org/officeDocument/2006/relationships/tags" Target="../tags/tag2940.xml"/><Relationship Id="rId10" Type="http://schemas.openxmlformats.org/officeDocument/2006/relationships/tags" Target="../tags/tag2939.xml"/><Relationship Id="rId1" Type="http://schemas.openxmlformats.org/officeDocument/2006/relationships/tags" Target="../tags/tag2930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1.xml"/><Relationship Id="rId3" Type="http://schemas.openxmlformats.org/officeDocument/2006/relationships/tags" Target="../tags/tag2959.xml"/><Relationship Id="rId2" Type="http://schemas.openxmlformats.org/officeDocument/2006/relationships/tags" Target="../tags/tag2958.xml"/><Relationship Id="rId1" Type="http://schemas.openxmlformats.org/officeDocument/2006/relationships/tags" Target="../tags/tag2957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2968.xml"/><Relationship Id="rId8" Type="http://schemas.openxmlformats.org/officeDocument/2006/relationships/tags" Target="../tags/tag2967.xml"/><Relationship Id="rId7" Type="http://schemas.openxmlformats.org/officeDocument/2006/relationships/tags" Target="../tags/tag2966.xml"/><Relationship Id="rId6" Type="http://schemas.openxmlformats.org/officeDocument/2006/relationships/tags" Target="../tags/tag2965.xml"/><Relationship Id="rId5" Type="http://schemas.openxmlformats.org/officeDocument/2006/relationships/tags" Target="../tags/tag2964.xml"/><Relationship Id="rId4" Type="http://schemas.openxmlformats.org/officeDocument/2006/relationships/tags" Target="../tags/tag2963.xml"/><Relationship Id="rId34" Type="http://schemas.openxmlformats.org/officeDocument/2006/relationships/notesSlide" Target="../notesSlides/notesSlide14.xml"/><Relationship Id="rId33" Type="http://schemas.openxmlformats.org/officeDocument/2006/relationships/slideLayout" Target="../slideLayouts/slideLayout18.xml"/><Relationship Id="rId32" Type="http://schemas.openxmlformats.org/officeDocument/2006/relationships/tags" Target="../tags/tag2991.xml"/><Relationship Id="rId31" Type="http://schemas.openxmlformats.org/officeDocument/2006/relationships/tags" Target="../tags/tag2990.xml"/><Relationship Id="rId30" Type="http://schemas.openxmlformats.org/officeDocument/2006/relationships/tags" Target="../tags/tag2989.xml"/><Relationship Id="rId3" Type="http://schemas.openxmlformats.org/officeDocument/2006/relationships/tags" Target="../tags/tag2962.xml"/><Relationship Id="rId29" Type="http://schemas.openxmlformats.org/officeDocument/2006/relationships/tags" Target="../tags/tag2988.xml"/><Relationship Id="rId28" Type="http://schemas.openxmlformats.org/officeDocument/2006/relationships/tags" Target="../tags/tag2987.xml"/><Relationship Id="rId27" Type="http://schemas.openxmlformats.org/officeDocument/2006/relationships/tags" Target="../tags/tag2986.xml"/><Relationship Id="rId26" Type="http://schemas.openxmlformats.org/officeDocument/2006/relationships/tags" Target="../tags/tag2985.xml"/><Relationship Id="rId25" Type="http://schemas.openxmlformats.org/officeDocument/2006/relationships/tags" Target="../tags/tag2984.xml"/><Relationship Id="rId24" Type="http://schemas.openxmlformats.org/officeDocument/2006/relationships/tags" Target="../tags/tag2983.xml"/><Relationship Id="rId23" Type="http://schemas.openxmlformats.org/officeDocument/2006/relationships/tags" Target="../tags/tag2982.xml"/><Relationship Id="rId22" Type="http://schemas.openxmlformats.org/officeDocument/2006/relationships/tags" Target="../tags/tag2981.xml"/><Relationship Id="rId21" Type="http://schemas.openxmlformats.org/officeDocument/2006/relationships/tags" Target="../tags/tag2980.xml"/><Relationship Id="rId20" Type="http://schemas.openxmlformats.org/officeDocument/2006/relationships/tags" Target="../tags/tag2979.xml"/><Relationship Id="rId2" Type="http://schemas.openxmlformats.org/officeDocument/2006/relationships/tags" Target="../tags/tag2961.xml"/><Relationship Id="rId19" Type="http://schemas.openxmlformats.org/officeDocument/2006/relationships/tags" Target="../tags/tag2978.xml"/><Relationship Id="rId18" Type="http://schemas.openxmlformats.org/officeDocument/2006/relationships/tags" Target="../tags/tag2977.xml"/><Relationship Id="rId17" Type="http://schemas.openxmlformats.org/officeDocument/2006/relationships/tags" Target="../tags/tag2976.xml"/><Relationship Id="rId16" Type="http://schemas.openxmlformats.org/officeDocument/2006/relationships/tags" Target="../tags/tag2975.xml"/><Relationship Id="rId15" Type="http://schemas.openxmlformats.org/officeDocument/2006/relationships/tags" Target="../tags/tag2974.xml"/><Relationship Id="rId14" Type="http://schemas.openxmlformats.org/officeDocument/2006/relationships/tags" Target="../tags/tag2973.xml"/><Relationship Id="rId13" Type="http://schemas.openxmlformats.org/officeDocument/2006/relationships/tags" Target="../tags/tag2972.xml"/><Relationship Id="rId12" Type="http://schemas.openxmlformats.org/officeDocument/2006/relationships/tags" Target="../tags/tag2971.xml"/><Relationship Id="rId11" Type="http://schemas.openxmlformats.org/officeDocument/2006/relationships/tags" Target="../tags/tag2970.xml"/><Relationship Id="rId10" Type="http://schemas.openxmlformats.org/officeDocument/2006/relationships/tags" Target="../tags/tag2969.xml"/><Relationship Id="rId1" Type="http://schemas.openxmlformats.org/officeDocument/2006/relationships/tags" Target="../tags/tag2960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2.xml"/><Relationship Id="rId3" Type="http://schemas.openxmlformats.org/officeDocument/2006/relationships/tags" Target="../tags/tag2994.xml"/><Relationship Id="rId2" Type="http://schemas.openxmlformats.org/officeDocument/2006/relationships/tags" Target="../tags/tag2993.xml"/><Relationship Id="rId1" Type="http://schemas.openxmlformats.org/officeDocument/2006/relationships/tags" Target="../tags/tag2992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3003.xml"/><Relationship Id="rId8" Type="http://schemas.openxmlformats.org/officeDocument/2006/relationships/tags" Target="../tags/tag3002.xml"/><Relationship Id="rId7" Type="http://schemas.openxmlformats.org/officeDocument/2006/relationships/tags" Target="../tags/tag3001.xml"/><Relationship Id="rId6" Type="http://schemas.openxmlformats.org/officeDocument/2006/relationships/tags" Target="../tags/tag3000.xml"/><Relationship Id="rId5" Type="http://schemas.openxmlformats.org/officeDocument/2006/relationships/tags" Target="../tags/tag2999.xml"/><Relationship Id="rId4" Type="http://schemas.openxmlformats.org/officeDocument/2006/relationships/tags" Target="../tags/tag2998.xml"/><Relationship Id="rId31" Type="http://schemas.openxmlformats.org/officeDocument/2006/relationships/notesSlide" Target="../notesSlides/notesSlide15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2997.xml"/><Relationship Id="rId29" Type="http://schemas.openxmlformats.org/officeDocument/2006/relationships/tags" Target="../tags/tag3023.xml"/><Relationship Id="rId28" Type="http://schemas.openxmlformats.org/officeDocument/2006/relationships/tags" Target="../tags/tag3022.xml"/><Relationship Id="rId27" Type="http://schemas.openxmlformats.org/officeDocument/2006/relationships/tags" Target="../tags/tag3021.xml"/><Relationship Id="rId26" Type="http://schemas.openxmlformats.org/officeDocument/2006/relationships/tags" Target="../tags/tag3020.xml"/><Relationship Id="rId25" Type="http://schemas.openxmlformats.org/officeDocument/2006/relationships/tags" Target="../tags/tag3019.xml"/><Relationship Id="rId24" Type="http://schemas.openxmlformats.org/officeDocument/2006/relationships/tags" Target="../tags/tag3018.xml"/><Relationship Id="rId23" Type="http://schemas.openxmlformats.org/officeDocument/2006/relationships/tags" Target="../tags/tag3017.xml"/><Relationship Id="rId22" Type="http://schemas.openxmlformats.org/officeDocument/2006/relationships/tags" Target="../tags/tag3016.xml"/><Relationship Id="rId21" Type="http://schemas.openxmlformats.org/officeDocument/2006/relationships/tags" Target="../tags/tag3015.xml"/><Relationship Id="rId20" Type="http://schemas.openxmlformats.org/officeDocument/2006/relationships/tags" Target="../tags/tag3014.xml"/><Relationship Id="rId2" Type="http://schemas.openxmlformats.org/officeDocument/2006/relationships/tags" Target="../tags/tag2996.xml"/><Relationship Id="rId19" Type="http://schemas.openxmlformats.org/officeDocument/2006/relationships/tags" Target="../tags/tag3013.xml"/><Relationship Id="rId18" Type="http://schemas.openxmlformats.org/officeDocument/2006/relationships/tags" Target="../tags/tag3012.xml"/><Relationship Id="rId17" Type="http://schemas.openxmlformats.org/officeDocument/2006/relationships/tags" Target="../tags/tag3011.xml"/><Relationship Id="rId16" Type="http://schemas.openxmlformats.org/officeDocument/2006/relationships/tags" Target="../tags/tag3010.xml"/><Relationship Id="rId15" Type="http://schemas.openxmlformats.org/officeDocument/2006/relationships/tags" Target="../tags/tag3009.xml"/><Relationship Id="rId14" Type="http://schemas.openxmlformats.org/officeDocument/2006/relationships/tags" Target="../tags/tag3008.xml"/><Relationship Id="rId13" Type="http://schemas.openxmlformats.org/officeDocument/2006/relationships/tags" Target="../tags/tag3007.xml"/><Relationship Id="rId12" Type="http://schemas.openxmlformats.org/officeDocument/2006/relationships/tags" Target="../tags/tag3006.xml"/><Relationship Id="rId11" Type="http://schemas.openxmlformats.org/officeDocument/2006/relationships/tags" Target="../tags/tag3005.xml"/><Relationship Id="rId10" Type="http://schemas.openxmlformats.org/officeDocument/2006/relationships/tags" Target="../tags/tag3004.xml"/><Relationship Id="rId1" Type="http://schemas.openxmlformats.org/officeDocument/2006/relationships/tags" Target="../tags/tag2995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3.xml"/><Relationship Id="rId3" Type="http://schemas.openxmlformats.org/officeDocument/2006/relationships/tags" Target="../tags/tag3026.xml"/><Relationship Id="rId2" Type="http://schemas.openxmlformats.org/officeDocument/2006/relationships/tags" Target="../tags/tag3025.xml"/><Relationship Id="rId1" Type="http://schemas.openxmlformats.org/officeDocument/2006/relationships/tags" Target="../tags/tag3024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3035.xml"/><Relationship Id="rId8" Type="http://schemas.openxmlformats.org/officeDocument/2006/relationships/tags" Target="../tags/tag3034.xml"/><Relationship Id="rId7" Type="http://schemas.openxmlformats.org/officeDocument/2006/relationships/tags" Target="../tags/tag3033.xml"/><Relationship Id="rId6" Type="http://schemas.openxmlformats.org/officeDocument/2006/relationships/tags" Target="../tags/tag3032.xml"/><Relationship Id="rId5" Type="http://schemas.openxmlformats.org/officeDocument/2006/relationships/tags" Target="../tags/tag3031.xml"/><Relationship Id="rId4" Type="http://schemas.openxmlformats.org/officeDocument/2006/relationships/tags" Target="../tags/tag3030.xml"/><Relationship Id="rId31" Type="http://schemas.openxmlformats.org/officeDocument/2006/relationships/notesSlide" Target="../notesSlides/notesSlide16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3029.xml"/><Relationship Id="rId29" Type="http://schemas.openxmlformats.org/officeDocument/2006/relationships/tags" Target="../tags/tag3055.xml"/><Relationship Id="rId28" Type="http://schemas.openxmlformats.org/officeDocument/2006/relationships/tags" Target="../tags/tag3054.xml"/><Relationship Id="rId27" Type="http://schemas.openxmlformats.org/officeDocument/2006/relationships/tags" Target="../tags/tag3053.xml"/><Relationship Id="rId26" Type="http://schemas.openxmlformats.org/officeDocument/2006/relationships/tags" Target="../tags/tag3052.xml"/><Relationship Id="rId25" Type="http://schemas.openxmlformats.org/officeDocument/2006/relationships/tags" Target="../tags/tag3051.xml"/><Relationship Id="rId24" Type="http://schemas.openxmlformats.org/officeDocument/2006/relationships/tags" Target="../tags/tag3050.xml"/><Relationship Id="rId23" Type="http://schemas.openxmlformats.org/officeDocument/2006/relationships/tags" Target="../tags/tag3049.xml"/><Relationship Id="rId22" Type="http://schemas.openxmlformats.org/officeDocument/2006/relationships/tags" Target="../tags/tag3048.xml"/><Relationship Id="rId21" Type="http://schemas.openxmlformats.org/officeDocument/2006/relationships/tags" Target="../tags/tag3047.xml"/><Relationship Id="rId20" Type="http://schemas.openxmlformats.org/officeDocument/2006/relationships/tags" Target="../tags/tag3046.xml"/><Relationship Id="rId2" Type="http://schemas.openxmlformats.org/officeDocument/2006/relationships/tags" Target="../tags/tag3028.xml"/><Relationship Id="rId19" Type="http://schemas.openxmlformats.org/officeDocument/2006/relationships/tags" Target="../tags/tag3045.xml"/><Relationship Id="rId18" Type="http://schemas.openxmlformats.org/officeDocument/2006/relationships/tags" Target="../tags/tag3044.xml"/><Relationship Id="rId17" Type="http://schemas.openxmlformats.org/officeDocument/2006/relationships/tags" Target="../tags/tag3043.xml"/><Relationship Id="rId16" Type="http://schemas.openxmlformats.org/officeDocument/2006/relationships/tags" Target="../tags/tag3042.xml"/><Relationship Id="rId15" Type="http://schemas.openxmlformats.org/officeDocument/2006/relationships/tags" Target="../tags/tag3041.xml"/><Relationship Id="rId14" Type="http://schemas.openxmlformats.org/officeDocument/2006/relationships/tags" Target="../tags/tag3040.xml"/><Relationship Id="rId13" Type="http://schemas.openxmlformats.org/officeDocument/2006/relationships/tags" Target="../tags/tag3039.xml"/><Relationship Id="rId12" Type="http://schemas.openxmlformats.org/officeDocument/2006/relationships/tags" Target="../tags/tag3038.xml"/><Relationship Id="rId11" Type="http://schemas.openxmlformats.org/officeDocument/2006/relationships/tags" Target="../tags/tag3037.xml"/><Relationship Id="rId10" Type="http://schemas.openxmlformats.org/officeDocument/2006/relationships/tags" Target="../tags/tag3036.xml"/><Relationship Id="rId1" Type="http://schemas.openxmlformats.org/officeDocument/2006/relationships/tags" Target="../tags/tag3027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4.xml"/><Relationship Id="rId3" Type="http://schemas.openxmlformats.org/officeDocument/2006/relationships/tags" Target="../tags/tag3058.xml"/><Relationship Id="rId2" Type="http://schemas.openxmlformats.org/officeDocument/2006/relationships/tags" Target="../tags/tag3057.xml"/><Relationship Id="rId1" Type="http://schemas.openxmlformats.org/officeDocument/2006/relationships/tags" Target="../tags/tag3056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3067.xml"/><Relationship Id="rId8" Type="http://schemas.openxmlformats.org/officeDocument/2006/relationships/tags" Target="../tags/tag3066.xml"/><Relationship Id="rId7" Type="http://schemas.openxmlformats.org/officeDocument/2006/relationships/tags" Target="../tags/tag3065.xml"/><Relationship Id="rId6" Type="http://schemas.openxmlformats.org/officeDocument/2006/relationships/tags" Target="../tags/tag3064.xml"/><Relationship Id="rId5" Type="http://schemas.openxmlformats.org/officeDocument/2006/relationships/tags" Target="../tags/tag3063.xml"/><Relationship Id="rId4" Type="http://schemas.openxmlformats.org/officeDocument/2006/relationships/tags" Target="../tags/tag3062.xml"/><Relationship Id="rId3" Type="http://schemas.openxmlformats.org/officeDocument/2006/relationships/tags" Target="../tags/tag3061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3085.xml"/><Relationship Id="rId26" Type="http://schemas.openxmlformats.org/officeDocument/2006/relationships/tags" Target="../tags/tag3084.xml"/><Relationship Id="rId25" Type="http://schemas.openxmlformats.org/officeDocument/2006/relationships/tags" Target="../tags/tag3083.xml"/><Relationship Id="rId24" Type="http://schemas.openxmlformats.org/officeDocument/2006/relationships/tags" Target="../tags/tag3082.xml"/><Relationship Id="rId23" Type="http://schemas.openxmlformats.org/officeDocument/2006/relationships/tags" Target="../tags/tag3081.xml"/><Relationship Id="rId22" Type="http://schemas.openxmlformats.org/officeDocument/2006/relationships/tags" Target="../tags/tag3080.xml"/><Relationship Id="rId21" Type="http://schemas.openxmlformats.org/officeDocument/2006/relationships/tags" Target="../tags/tag3079.xml"/><Relationship Id="rId20" Type="http://schemas.openxmlformats.org/officeDocument/2006/relationships/tags" Target="../tags/tag3078.xml"/><Relationship Id="rId2" Type="http://schemas.openxmlformats.org/officeDocument/2006/relationships/tags" Target="../tags/tag3060.xml"/><Relationship Id="rId19" Type="http://schemas.openxmlformats.org/officeDocument/2006/relationships/tags" Target="../tags/tag3077.xml"/><Relationship Id="rId18" Type="http://schemas.openxmlformats.org/officeDocument/2006/relationships/tags" Target="../tags/tag3076.xml"/><Relationship Id="rId17" Type="http://schemas.openxmlformats.org/officeDocument/2006/relationships/tags" Target="../tags/tag3075.xml"/><Relationship Id="rId16" Type="http://schemas.openxmlformats.org/officeDocument/2006/relationships/tags" Target="../tags/tag3074.xml"/><Relationship Id="rId15" Type="http://schemas.openxmlformats.org/officeDocument/2006/relationships/tags" Target="../tags/tag3073.xml"/><Relationship Id="rId14" Type="http://schemas.openxmlformats.org/officeDocument/2006/relationships/tags" Target="../tags/tag3072.xml"/><Relationship Id="rId13" Type="http://schemas.openxmlformats.org/officeDocument/2006/relationships/tags" Target="../tags/tag3071.xml"/><Relationship Id="rId12" Type="http://schemas.openxmlformats.org/officeDocument/2006/relationships/tags" Target="../tags/tag3070.xml"/><Relationship Id="rId11" Type="http://schemas.openxmlformats.org/officeDocument/2006/relationships/tags" Target="../tags/tag3069.xml"/><Relationship Id="rId10" Type="http://schemas.openxmlformats.org/officeDocument/2006/relationships/tags" Target="../tags/tag3068.xml"/><Relationship Id="rId1" Type="http://schemas.openxmlformats.org/officeDocument/2006/relationships/tags" Target="../tags/tag3059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5.xml"/><Relationship Id="rId3" Type="http://schemas.openxmlformats.org/officeDocument/2006/relationships/tags" Target="../tags/tag3088.xml"/><Relationship Id="rId2" Type="http://schemas.openxmlformats.org/officeDocument/2006/relationships/tags" Target="../tags/tag3087.xml"/><Relationship Id="rId1" Type="http://schemas.openxmlformats.org/officeDocument/2006/relationships/tags" Target="../tags/tag3086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3097.xml"/><Relationship Id="rId8" Type="http://schemas.openxmlformats.org/officeDocument/2006/relationships/tags" Target="../tags/tag3096.xml"/><Relationship Id="rId7" Type="http://schemas.openxmlformats.org/officeDocument/2006/relationships/tags" Target="../tags/tag3095.xml"/><Relationship Id="rId6" Type="http://schemas.openxmlformats.org/officeDocument/2006/relationships/tags" Target="../tags/tag3094.xml"/><Relationship Id="rId5" Type="http://schemas.openxmlformats.org/officeDocument/2006/relationships/tags" Target="../tags/tag3093.xml"/><Relationship Id="rId4" Type="http://schemas.openxmlformats.org/officeDocument/2006/relationships/tags" Target="../tags/tag3092.xml"/><Relationship Id="rId31" Type="http://schemas.openxmlformats.org/officeDocument/2006/relationships/notesSlide" Target="../notesSlides/notesSlide17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3091.xml"/><Relationship Id="rId29" Type="http://schemas.openxmlformats.org/officeDocument/2006/relationships/tags" Target="../tags/tag3117.xml"/><Relationship Id="rId28" Type="http://schemas.openxmlformats.org/officeDocument/2006/relationships/tags" Target="../tags/tag3116.xml"/><Relationship Id="rId27" Type="http://schemas.openxmlformats.org/officeDocument/2006/relationships/tags" Target="../tags/tag3115.xml"/><Relationship Id="rId26" Type="http://schemas.openxmlformats.org/officeDocument/2006/relationships/tags" Target="../tags/tag3114.xml"/><Relationship Id="rId25" Type="http://schemas.openxmlformats.org/officeDocument/2006/relationships/tags" Target="../tags/tag3113.xml"/><Relationship Id="rId24" Type="http://schemas.openxmlformats.org/officeDocument/2006/relationships/tags" Target="../tags/tag3112.xml"/><Relationship Id="rId23" Type="http://schemas.openxmlformats.org/officeDocument/2006/relationships/tags" Target="../tags/tag3111.xml"/><Relationship Id="rId22" Type="http://schemas.openxmlformats.org/officeDocument/2006/relationships/tags" Target="../tags/tag3110.xml"/><Relationship Id="rId21" Type="http://schemas.openxmlformats.org/officeDocument/2006/relationships/tags" Target="../tags/tag3109.xml"/><Relationship Id="rId20" Type="http://schemas.openxmlformats.org/officeDocument/2006/relationships/tags" Target="../tags/tag3108.xml"/><Relationship Id="rId2" Type="http://schemas.openxmlformats.org/officeDocument/2006/relationships/tags" Target="../tags/tag3090.xml"/><Relationship Id="rId19" Type="http://schemas.openxmlformats.org/officeDocument/2006/relationships/tags" Target="../tags/tag3107.xml"/><Relationship Id="rId18" Type="http://schemas.openxmlformats.org/officeDocument/2006/relationships/tags" Target="../tags/tag3106.xml"/><Relationship Id="rId17" Type="http://schemas.openxmlformats.org/officeDocument/2006/relationships/tags" Target="../tags/tag3105.xml"/><Relationship Id="rId16" Type="http://schemas.openxmlformats.org/officeDocument/2006/relationships/tags" Target="../tags/tag3104.xml"/><Relationship Id="rId15" Type="http://schemas.openxmlformats.org/officeDocument/2006/relationships/tags" Target="../tags/tag3103.xml"/><Relationship Id="rId14" Type="http://schemas.openxmlformats.org/officeDocument/2006/relationships/tags" Target="../tags/tag3102.xml"/><Relationship Id="rId13" Type="http://schemas.openxmlformats.org/officeDocument/2006/relationships/tags" Target="../tags/tag3101.xml"/><Relationship Id="rId12" Type="http://schemas.openxmlformats.org/officeDocument/2006/relationships/tags" Target="../tags/tag3100.xml"/><Relationship Id="rId11" Type="http://schemas.openxmlformats.org/officeDocument/2006/relationships/tags" Target="../tags/tag3099.xml"/><Relationship Id="rId10" Type="http://schemas.openxmlformats.org/officeDocument/2006/relationships/tags" Target="../tags/tag3098.xml"/><Relationship Id="rId1" Type="http://schemas.openxmlformats.org/officeDocument/2006/relationships/tags" Target="../tags/tag3089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6.xml"/><Relationship Id="rId3" Type="http://schemas.openxmlformats.org/officeDocument/2006/relationships/tags" Target="../tags/tag3120.xml"/><Relationship Id="rId2" Type="http://schemas.openxmlformats.org/officeDocument/2006/relationships/tags" Target="../tags/tag3119.xml"/><Relationship Id="rId1" Type="http://schemas.openxmlformats.org/officeDocument/2006/relationships/tags" Target="../tags/tag3118.xml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3129.xml"/><Relationship Id="rId8" Type="http://schemas.openxmlformats.org/officeDocument/2006/relationships/tags" Target="../tags/tag3128.xml"/><Relationship Id="rId7" Type="http://schemas.openxmlformats.org/officeDocument/2006/relationships/tags" Target="../tags/tag3127.xml"/><Relationship Id="rId6" Type="http://schemas.openxmlformats.org/officeDocument/2006/relationships/tags" Target="../tags/tag3126.xml"/><Relationship Id="rId5" Type="http://schemas.openxmlformats.org/officeDocument/2006/relationships/tags" Target="../tags/tag3125.xml"/><Relationship Id="rId4" Type="http://schemas.openxmlformats.org/officeDocument/2006/relationships/tags" Target="../tags/tag3124.xml"/><Relationship Id="rId3" Type="http://schemas.openxmlformats.org/officeDocument/2006/relationships/tags" Target="../tags/tag3123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3147.xml"/><Relationship Id="rId26" Type="http://schemas.openxmlformats.org/officeDocument/2006/relationships/tags" Target="../tags/tag3146.xml"/><Relationship Id="rId25" Type="http://schemas.openxmlformats.org/officeDocument/2006/relationships/tags" Target="../tags/tag3145.xml"/><Relationship Id="rId24" Type="http://schemas.openxmlformats.org/officeDocument/2006/relationships/tags" Target="../tags/tag3144.xml"/><Relationship Id="rId23" Type="http://schemas.openxmlformats.org/officeDocument/2006/relationships/tags" Target="../tags/tag3143.xml"/><Relationship Id="rId22" Type="http://schemas.openxmlformats.org/officeDocument/2006/relationships/tags" Target="../tags/tag3142.xml"/><Relationship Id="rId21" Type="http://schemas.openxmlformats.org/officeDocument/2006/relationships/tags" Target="../tags/tag3141.xml"/><Relationship Id="rId20" Type="http://schemas.openxmlformats.org/officeDocument/2006/relationships/tags" Target="../tags/tag3140.xml"/><Relationship Id="rId2" Type="http://schemas.openxmlformats.org/officeDocument/2006/relationships/tags" Target="../tags/tag3122.xml"/><Relationship Id="rId19" Type="http://schemas.openxmlformats.org/officeDocument/2006/relationships/tags" Target="../tags/tag3139.xml"/><Relationship Id="rId18" Type="http://schemas.openxmlformats.org/officeDocument/2006/relationships/tags" Target="../tags/tag3138.xml"/><Relationship Id="rId17" Type="http://schemas.openxmlformats.org/officeDocument/2006/relationships/tags" Target="../tags/tag3137.xml"/><Relationship Id="rId16" Type="http://schemas.openxmlformats.org/officeDocument/2006/relationships/tags" Target="../tags/tag3136.xml"/><Relationship Id="rId15" Type="http://schemas.openxmlformats.org/officeDocument/2006/relationships/tags" Target="../tags/tag3135.xml"/><Relationship Id="rId14" Type="http://schemas.openxmlformats.org/officeDocument/2006/relationships/tags" Target="../tags/tag3134.xml"/><Relationship Id="rId13" Type="http://schemas.openxmlformats.org/officeDocument/2006/relationships/tags" Target="../tags/tag3133.xml"/><Relationship Id="rId12" Type="http://schemas.openxmlformats.org/officeDocument/2006/relationships/tags" Target="../tags/tag3132.xml"/><Relationship Id="rId11" Type="http://schemas.openxmlformats.org/officeDocument/2006/relationships/tags" Target="../tags/tag3131.xml"/><Relationship Id="rId10" Type="http://schemas.openxmlformats.org/officeDocument/2006/relationships/tags" Target="../tags/tag3130.xml"/><Relationship Id="rId1" Type="http://schemas.openxmlformats.org/officeDocument/2006/relationships/tags" Target="../tags/tag3121.xml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7.xml"/><Relationship Id="rId3" Type="http://schemas.openxmlformats.org/officeDocument/2006/relationships/tags" Target="../tags/tag3150.xml"/><Relationship Id="rId2" Type="http://schemas.openxmlformats.org/officeDocument/2006/relationships/tags" Target="../tags/tag3149.xml"/><Relationship Id="rId1" Type="http://schemas.openxmlformats.org/officeDocument/2006/relationships/tags" Target="../tags/tag3148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8.xml"/><Relationship Id="rId3" Type="http://schemas.openxmlformats.org/officeDocument/2006/relationships/tags" Target="../tags/tag3153.xml"/><Relationship Id="rId2" Type="http://schemas.openxmlformats.org/officeDocument/2006/relationships/tags" Target="../tags/tag3152.xml"/><Relationship Id="rId1" Type="http://schemas.openxmlformats.org/officeDocument/2006/relationships/tags" Target="../tags/tag3151.xml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jpeg"/><Relationship Id="rId8" Type="http://schemas.openxmlformats.org/officeDocument/2006/relationships/tags" Target="../tags/tag3160.xml"/><Relationship Id="rId7" Type="http://schemas.openxmlformats.org/officeDocument/2006/relationships/tags" Target="../tags/tag3159.xml"/><Relationship Id="rId6" Type="http://schemas.openxmlformats.org/officeDocument/2006/relationships/tags" Target="../tags/tag3158.xml"/><Relationship Id="rId5" Type="http://schemas.openxmlformats.org/officeDocument/2006/relationships/tags" Target="../tags/tag3157.xml"/><Relationship Id="rId4" Type="http://schemas.openxmlformats.org/officeDocument/2006/relationships/image" Target="../media/image42.jpeg"/><Relationship Id="rId3" Type="http://schemas.openxmlformats.org/officeDocument/2006/relationships/tags" Target="../tags/tag3156.xml"/><Relationship Id="rId2" Type="http://schemas.openxmlformats.org/officeDocument/2006/relationships/tags" Target="../tags/tag3155.xml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59.xml"/><Relationship Id="rId10" Type="http://schemas.openxmlformats.org/officeDocument/2006/relationships/tags" Target="../tags/tag3161.xml"/><Relationship Id="rId1" Type="http://schemas.openxmlformats.org/officeDocument/2006/relationships/tags" Target="../tags/tag3154.xml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0.xml"/><Relationship Id="rId3" Type="http://schemas.openxmlformats.org/officeDocument/2006/relationships/tags" Target="../tags/tag3164.xml"/><Relationship Id="rId2" Type="http://schemas.openxmlformats.org/officeDocument/2006/relationships/tags" Target="../tags/tag3163.xml"/><Relationship Id="rId1" Type="http://schemas.openxmlformats.org/officeDocument/2006/relationships/tags" Target="../tags/tag3162.xml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tags" Target="../tags/tag3172.xml"/><Relationship Id="rId8" Type="http://schemas.openxmlformats.org/officeDocument/2006/relationships/tags" Target="../tags/tag3171.xml"/><Relationship Id="rId7" Type="http://schemas.openxmlformats.org/officeDocument/2006/relationships/tags" Target="../tags/tag3170.xml"/><Relationship Id="rId6" Type="http://schemas.openxmlformats.org/officeDocument/2006/relationships/tags" Target="../tags/tag3169.xml"/><Relationship Id="rId5" Type="http://schemas.openxmlformats.org/officeDocument/2006/relationships/image" Target="../media/image44.jpeg"/><Relationship Id="rId4" Type="http://schemas.openxmlformats.org/officeDocument/2006/relationships/tags" Target="../tags/tag3168.xml"/><Relationship Id="rId3" Type="http://schemas.openxmlformats.org/officeDocument/2006/relationships/tags" Target="../tags/tag3167.xml"/><Relationship Id="rId2" Type="http://schemas.openxmlformats.org/officeDocument/2006/relationships/tags" Target="../tags/tag3166.xml"/><Relationship Id="rId12" Type="http://schemas.openxmlformats.org/officeDocument/2006/relationships/notesSlide" Target="../notesSlides/notesSlide19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173.xml"/><Relationship Id="rId1" Type="http://schemas.openxmlformats.org/officeDocument/2006/relationships/tags" Target="../tags/tag3165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1.xml"/><Relationship Id="rId3" Type="http://schemas.openxmlformats.org/officeDocument/2006/relationships/tags" Target="../tags/tag3176.xml"/><Relationship Id="rId2" Type="http://schemas.openxmlformats.org/officeDocument/2006/relationships/tags" Target="../tags/tag3175.xml"/><Relationship Id="rId1" Type="http://schemas.openxmlformats.org/officeDocument/2006/relationships/tags" Target="../tags/tag3174.xml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2.xml"/><Relationship Id="rId3" Type="http://schemas.openxmlformats.org/officeDocument/2006/relationships/tags" Target="../tags/tag3179.xml"/><Relationship Id="rId2" Type="http://schemas.openxmlformats.org/officeDocument/2006/relationships/tags" Target="../tags/tag3178.xml"/><Relationship Id="rId1" Type="http://schemas.openxmlformats.org/officeDocument/2006/relationships/tags" Target="../tags/tag3177.xml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3.xml"/><Relationship Id="rId3" Type="http://schemas.openxmlformats.org/officeDocument/2006/relationships/tags" Target="../tags/tag3182.xml"/><Relationship Id="rId2" Type="http://schemas.openxmlformats.org/officeDocument/2006/relationships/tags" Target="../tags/tag3181.xml"/><Relationship Id="rId1" Type="http://schemas.openxmlformats.org/officeDocument/2006/relationships/tags" Target="../tags/tag3180.xml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tags" Target="../tags/tag3189.xml"/><Relationship Id="rId8" Type="http://schemas.openxmlformats.org/officeDocument/2006/relationships/image" Target="../media/image46.jpeg"/><Relationship Id="rId7" Type="http://schemas.openxmlformats.org/officeDocument/2006/relationships/tags" Target="../tags/tag3188.xml"/><Relationship Id="rId6" Type="http://schemas.openxmlformats.org/officeDocument/2006/relationships/tags" Target="../tags/tag3187.xml"/><Relationship Id="rId5" Type="http://schemas.openxmlformats.org/officeDocument/2006/relationships/tags" Target="../tags/tag3186.xml"/><Relationship Id="rId4" Type="http://schemas.openxmlformats.org/officeDocument/2006/relationships/tags" Target="../tags/tag3185.xml"/><Relationship Id="rId3" Type="http://schemas.openxmlformats.org/officeDocument/2006/relationships/image" Target="../media/image45.jpeg"/><Relationship Id="rId2" Type="http://schemas.openxmlformats.org/officeDocument/2006/relationships/tags" Target="../tags/tag3184.xml"/><Relationship Id="rId11" Type="http://schemas.openxmlformats.org/officeDocument/2006/relationships/slideLayout" Target="../slideLayouts/slideLayout64.xml"/><Relationship Id="rId10" Type="http://schemas.openxmlformats.org/officeDocument/2006/relationships/tags" Target="../tags/tag3190.xml"/><Relationship Id="rId1" Type="http://schemas.openxmlformats.org/officeDocument/2006/relationships/tags" Target="../tags/tag3183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5.xml"/><Relationship Id="rId3" Type="http://schemas.openxmlformats.org/officeDocument/2006/relationships/tags" Target="../tags/tag3193.xml"/><Relationship Id="rId2" Type="http://schemas.openxmlformats.org/officeDocument/2006/relationships/tags" Target="../tags/tag3192.xml"/><Relationship Id="rId1" Type="http://schemas.openxmlformats.org/officeDocument/2006/relationships/tags" Target="../tags/tag319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198.xml"/><Relationship Id="rId5" Type="http://schemas.openxmlformats.org/officeDocument/2006/relationships/tags" Target="../tags/tag3197.xml"/><Relationship Id="rId4" Type="http://schemas.openxmlformats.org/officeDocument/2006/relationships/tags" Target="../tags/tag3196.xml"/><Relationship Id="rId3" Type="http://schemas.openxmlformats.org/officeDocument/2006/relationships/image" Target="../media/image47.jpeg"/><Relationship Id="rId2" Type="http://schemas.openxmlformats.org/officeDocument/2006/relationships/tags" Target="../tags/tag3195.xml"/><Relationship Id="rId1" Type="http://schemas.openxmlformats.org/officeDocument/2006/relationships/tags" Target="../tags/tag3194.xml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6.xml"/><Relationship Id="rId3" Type="http://schemas.openxmlformats.org/officeDocument/2006/relationships/tags" Target="../tags/tag3201.xml"/><Relationship Id="rId2" Type="http://schemas.openxmlformats.org/officeDocument/2006/relationships/tags" Target="../tags/tag3200.xml"/><Relationship Id="rId1" Type="http://schemas.openxmlformats.org/officeDocument/2006/relationships/tags" Target="../tags/tag3199.xml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7.xml"/><Relationship Id="rId3" Type="http://schemas.openxmlformats.org/officeDocument/2006/relationships/tags" Target="../tags/tag3204.xml"/><Relationship Id="rId2" Type="http://schemas.openxmlformats.org/officeDocument/2006/relationships/tags" Target="../tags/tag3203.xml"/><Relationship Id="rId1" Type="http://schemas.openxmlformats.org/officeDocument/2006/relationships/tags" Target="../tags/tag3202.xml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3210.xml"/><Relationship Id="rId6" Type="http://schemas.openxmlformats.org/officeDocument/2006/relationships/tags" Target="../tags/tag3209.xml"/><Relationship Id="rId5" Type="http://schemas.openxmlformats.org/officeDocument/2006/relationships/tags" Target="../tags/tag3208.xml"/><Relationship Id="rId4" Type="http://schemas.openxmlformats.org/officeDocument/2006/relationships/tags" Target="../tags/tag3207.xml"/><Relationship Id="rId3" Type="http://schemas.openxmlformats.org/officeDocument/2006/relationships/tags" Target="../tags/tag3206.xml"/><Relationship Id="rId2" Type="http://schemas.openxmlformats.org/officeDocument/2006/relationships/image" Target="../media/image48.jpeg"/><Relationship Id="rId1" Type="http://schemas.openxmlformats.org/officeDocument/2006/relationships/tags" Target="../tags/tag3205.xml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8.xml"/><Relationship Id="rId3" Type="http://schemas.openxmlformats.org/officeDocument/2006/relationships/tags" Target="../tags/tag3213.xml"/><Relationship Id="rId2" Type="http://schemas.openxmlformats.org/officeDocument/2006/relationships/tags" Target="../tags/tag3212.xml"/><Relationship Id="rId1" Type="http://schemas.openxmlformats.org/officeDocument/2006/relationships/tags" Target="../tags/tag3211.xml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tags" Target="../tags/tag3222.xml"/><Relationship Id="rId8" Type="http://schemas.openxmlformats.org/officeDocument/2006/relationships/tags" Target="../tags/tag3221.xml"/><Relationship Id="rId7" Type="http://schemas.openxmlformats.org/officeDocument/2006/relationships/tags" Target="../tags/tag3220.xml"/><Relationship Id="rId6" Type="http://schemas.openxmlformats.org/officeDocument/2006/relationships/tags" Target="../tags/tag3219.xml"/><Relationship Id="rId5" Type="http://schemas.openxmlformats.org/officeDocument/2006/relationships/tags" Target="../tags/tag3218.xml"/><Relationship Id="rId4" Type="http://schemas.openxmlformats.org/officeDocument/2006/relationships/tags" Target="../tags/tag3217.xml"/><Relationship Id="rId3" Type="http://schemas.openxmlformats.org/officeDocument/2006/relationships/tags" Target="../tags/tag3216.xml"/><Relationship Id="rId2" Type="http://schemas.openxmlformats.org/officeDocument/2006/relationships/tags" Target="../tags/tag3215.xml"/><Relationship Id="rId19" Type="http://schemas.openxmlformats.org/officeDocument/2006/relationships/notesSlide" Target="../notesSlides/notesSlide22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230.xml"/><Relationship Id="rId16" Type="http://schemas.openxmlformats.org/officeDocument/2006/relationships/tags" Target="../tags/tag3229.xml"/><Relationship Id="rId15" Type="http://schemas.openxmlformats.org/officeDocument/2006/relationships/tags" Target="../tags/tag3228.xml"/><Relationship Id="rId14" Type="http://schemas.openxmlformats.org/officeDocument/2006/relationships/tags" Target="../tags/tag3227.xml"/><Relationship Id="rId13" Type="http://schemas.openxmlformats.org/officeDocument/2006/relationships/tags" Target="../tags/tag3226.xml"/><Relationship Id="rId12" Type="http://schemas.openxmlformats.org/officeDocument/2006/relationships/tags" Target="../tags/tag3225.xml"/><Relationship Id="rId11" Type="http://schemas.openxmlformats.org/officeDocument/2006/relationships/tags" Target="../tags/tag3224.xml"/><Relationship Id="rId10" Type="http://schemas.openxmlformats.org/officeDocument/2006/relationships/tags" Target="../tags/tag3223.xml"/><Relationship Id="rId1" Type="http://schemas.openxmlformats.org/officeDocument/2006/relationships/tags" Target="../tags/tag3214.xml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9.xml"/><Relationship Id="rId3" Type="http://schemas.openxmlformats.org/officeDocument/2006/relationships/tags" Target="../tags/tag3233.xml"/><Relationship Id="rId2" Type="http://schemas.openxmlformats.org/officeDocument/2006/relationships/tags" Target="../tags/tag3232.xml"/><Relationship Id="rId1" Type="http://schemas.openxmlformats.org/officeDocument/2006/relationships/tags" Target="../tags/tag3231.xml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0.xml"/><Relationship Id="rId3" Type="http://schemas.openxmlformats.org/officeDocument/2006/relationships/tags" Target="../tags/tag3236.xml"/><Relationship Id="rId2" Type="http://schemas.openxmlformats.org/officeDocument/2006/relationships/tags" Target="../tags/tag3235.xml"/><Relationship Id="rId1" Type="http://schemas.openxmlformats.org/officeDocument/2006/relationships/tags" Target="../tags/tag3234.xml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tags" Target="../tags/tag3243.xml"/><Relationship Id="rId7" Type="http://schemas.openxmlformats.org/officeDocument/2006/relationships/image" Target="../media/image49.jpeg"/><Relationship Id="rId6" Type="http://schemas.openxmlformats.org/officeDocument/2006/relationships/tags" Target="../tags/tag3242.xml"/><Relationship Id="rId5" Type="http://schemas.openxmlformats.org/officeDocument/2006/relationships/tags" Target="../tags/tag3241.xml"/><Relationship Id="rId4" Type="http://schemas.openxmlformats.org/officeDocument/2006/relationships/tags" Target="../tags/tag3240.xml"/><Relationship Id="rId3" Type="http://schemas.openxmlformats.org/officeDocument/2006/relationships/tags" Target="../tags/tag3239.xml"/><Relationship Id="rId24" Type="http://schemas.openxmlformats.org/officeDocument/2006/relationships/notesSlide" Target="../notesSlides/notesSlide23.xml"/><Relationship Id="rId23" Type="http://schemas.openxmlformats.org/officeDocument/2006/relationships/slideLayout" Target="../slideLayouts/slideLayout71.xml"/><Relationship Id="rId22" Type="http://schemas.openxmlformats.org/officeDocument/2006/relationships/tags" Target="../tags/tag3254.xml"/><Relationship Id="rId21" Type="http://schemas.openxmlformats.org/officeDocument/2006/relationships/tags" Target="../tags/tag3253.xml"/><Relationship Id="rId20" Type="http://schemas.openxmlformats.org/officeDocument/2006/relationships/tags" Target="../tags/tag3252.xml"/><Relationship Id="rId2" Type="http://schemas.openxmlformats.org/officeDocument/2006/relationships/tags" Target="../tags/tag3238.xml"/><Relationship Id="rId19" Type="http://schemas.openxmlformats.org/officeDocument/2006/relationships/tags" Target="../tags/tag3251.xml"/><Relationship Id="rId18" Type="http://schemas.openxmlformats.org/officeDocument/2006/relationships/tags" Target="../tags/tag3250.xml"/><Relationship Id="rId17" Type="http://schemas.openxmlformats.org/officeDocument/2006/relationships/tags" Target="../tags/tag3249.xml"/><Relationship Id="rId16" Type="http://schemas.openxmlformats.org/officeDocument/2006/relationships/tags" Target="../tags/tag3248.xml"/><Relationship Id="rId15" Type="http://schemas.openxmlformats.org/officeDocument/2006/relationships/tags" Target="../tags/tag3247.xml"/><Relationship Id="rId14" Type="http://schemas.openxmlformats.org/officeDocument/2006/relationships/tags" Target="../tags/tag3246.xml"/><Relationship Id="rId13" Type="http://schemas.openxmlformats.org/officeDocument/2006/relationships/image" Target="../media/image52.jpeg"/><Relationship Id="rId12" Type="http://schemas.openxmlformats.org/officeDocument/2006/relationships/tags" Target="../tags/tag3245.xml"/><Relationship Id="rId11" Type="http://schemas.openxmlformats.org/officeDocument/2006/relationships/image" Target="../media/image51.jpeg"/><Relationship Id="rId10" Type="http://schemas.openxmlformats.org/officeDocument/2006/relationships/tags" Target="../tags/tag3244.xml"/><Relationship Id="rId1" Type="http://schemas.openxmlformats.org/officeDocument/2006/relationships/tags" Target="../tags/tag3237.xml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tags" Target="../tags/tag3262.xml"/><Relationship Id="rId8" Type="http://schemas.openxmlformats.org/officeDocument/2006/relationships/tags" Target="../tags/tag3261.xml"/><Relationship Id="rId7" Type="http://schemas.openxmlformats.org/officeDocument/2006/relationships/tags" Target="../tags/tag3260.xml"/><Relationship Id="rId6" Type="http://schemas.openxmlformats.org/officeDocument/2006/relationships/tags" Target="../tags/tag3259.xml"/><Relationship Id="rId5" Type="http://schemas.openxmlformats.org/officeDocument/2006/relationships/tags" Target="../tags/tag3258.xml"/><Relationship Id="rId4" Type="http://schemas.openxmlformats.org/officeDocument/2006/relationships/image" Target="../media/image53.jpeg"/><Relationship Id="rId3" Type="http://schemas.openxmlformats.org/officeDocument/2006/relationships/tags" Target="../tags/tag3257.xml"/><Relationship Id="rId2" Type="http://schemas.openxmlformats.org/officeDocument/2006/relationships/tags" Target="../tags/tag3256.xml"/><Relationship Id="rId15" Type="http://schemas.openxmlformats.org/officeDocument/2006/relationships/notesSlide" Target="../notesSlides/notesSlide24.xml"/><Relationship Id="rId14" Type="http://schemas.openxmlformats.org/officeDocument/2006/relationships/slideLayout" Target="../slideLayouts/slideLayout72.xml"/><Relationship Id="rId13" Type="http://schemas.openxmlformats.org/officeDocument/2006/relationships/tags" Target="../tags/tag3266.xml"/><Relationship Id="rId12" Type="http://schemas.openxmlformats.org/officeDocument/2006/relationships/tags" Target="../tags/tag3265.xml"/><Relationship Id="rId11" Type="http://schemas.openxmlformats.org/officeDocument/2006/relationships/tags" Target="../tags/tag3264.xml"/><Relationship Id="rId10" Type="http://schemas.openxmlformats.org/officeDocument/2006/relationships/tags" Target="../tags/tag3263.xml"/><Relationship Id="rId1" Type="http://schemas.openxmlformats.org/officeDocument/2006/relationships/tags" Target="../tags/tag3255.xml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jpeg"/><Relationship Id="rId8" Type="http://schemas.openxmlformats.org/officeDocument/2006/relationships/tags" Target="../tags/tag3273.xml"/><Relationship Id="rId7" Type="http://schemas.openxmlformats.org/officeDocument/2006/relationships/image" Target="../media/image54.jpeg"/><Relationship Id="rId6" Type="http://schemas.openxmlformats.org/officeDocument/2006/relationships/tags" Target="../tags/tag3272.xml"/><Relationship Id="rId5" Type="http://schemas.openxmlformats.org/officeDocument/2006/relationships/tags" Target="../tags/tag3271.xml"/><Relationship Id="rId4" Type="http://schemas.openxmlformats.org/officeDocument/2006/relationships/tags" Target="../tags/tag3270.xml"/><Relationship Id="rId3" Type="http://schemas.openxmlformats.org/officeDocument/2006/relationships/tags" Target="../tags/tag3269.xml"/><Relationship Id="rId20" Type="http://schemas.openxmlformats.org/officeDocument/2006/relationships/notesSlide" Target="../notesSlides/notesSlide25.xml"/><Relationship Id="rId2" Type="http://schemas.openxmlformats.org/officeDocument/2006/relationships/tags" Target="../tags/tag3268.xml"/><Relationship Id="rId19" Type="http://schemas.openxmlformats.org/officeDocument/2006/relationships/slideLayout" Target="../slideLayouts/slideLayout73.xml"/><Relationship Id="rId18" Type="http://schemas.openxmlformats.org/officeDocument/2006/relationships/tags" Target="../tags/tag3280.xml"/><Relationship Id="rId17" Type="http://schemas.openxmlformats.org/officeDocument/2006/relationships/tags" Target="../tags/tag3279.xml"/><Relationship Id="rId16" Type="http://schemas.openxmlformats.org/officeDocument/2006/relationships/tags" Target="../tags/tag3278.xml"/><Relationship Id="rId15" Type="http://schemas.openxmlformats.org/officeDocument/2006/relationships/tags" Target="../tags/tag3277.xml"/><Relationship Id="rId14" Type="http://schemas.openxmlformats.org/officeDocument/2006/relationships/tags" Target="../tags/tag3276.xml"/><Relationship Id="rId13" Type="http://schemas.openxmlformats.org/officeDocument/2006/relationships/image" Target="../media/image57.jpeg"/><Relationship Id="rId12" Type="http://schemas.openxmlformats.org/officeDocument/2006/relationships/tags" Target="../tags/tag3275.xml"/><Relationship Id="rId11" Type="http://schemas.openxmlformats.org/officeDocument/2006/relationships/image" Target="../media/image56.jpeg"/><Relationship Id="rId10" Type="http://schemas.openxmlformats.org/officeDocument/2006/relationships/tags" Target="../tags/tag3274.xml"/><Relationship Id="rId1" Type="http://schemas.openxmlformats.org/officeDocument/2006/relationships/tags" Target="../tags/tag3267.xml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tags" Target="../tags/tag3288.xml"/><Relationship Id="rId8" Type="http://schemas.openxmlformats.org/officeDocument/2006/relationships/tags" Target="../tags/tag3287.xml"/><Relationship Id="rId7" Type="http://schemas.openxmlformats.org/officeDocument/2006/relationships/tags" Target="../tags/tag3286.xml"/><Relationship Id="rId6" Type="http://schemas.openxmlformats.org/officeDocument/2006/relationships/tags" Target="../tags/tag3285.xml"/><Relationship Id="rId5" Type="http://schemas.openxmlformats.org/officeDocument/2006/relationships/image" Target="../media/image58.jpeg"/><Relationship Id="rId4" Type="http://schemas.openxmlformats.org/officeDocument/2006/relationships/tags" Target="../tags/tag3284.xml"/><Relationship Id="rId3" Type="http://schemas.openxmlformats.org/officeDocument/2006/relationships/tags" Target="../tags/tag3283.xml"/><Relationship Id="rId2" Type="http://schemas.openxmlformats.org/officeDocument/2006/relationships/tags" Target="../tags/tag3282.xml"/><Relationship Id="rId15" Type="http://schemas.openxmlformats.org/officeDocument/2006/relationships/notesSlide" Target="../notesSlides/notesSlide26.xml"/><Relationship Id="rId14" Type="http://schemas.openxmlformats.org/officeDocument/2006/relationships/slideLayout" Target="../slideLayouts/slideLayout74.xml"/><Relationship Id="rId13" Type="http://schemas.openxmlformats.org/officeDocument/2006/relationships/tags" Target="../tags/tag3292.xml"/><Relationship Id="rId12" Type="http://schemas.openxmlformats.org/officeDocument/2006/relationships/tags" Target="../tags/tag3291.xml"/><Relationship Id="rId11" Type="http://schemas.openxmlformats.org/officeDocument/2006/relationships/tags" Target="../tags/tag3290.xml"/><Relationship Id="rId10" Type="http://schemas.openxmlformats.org/officeDocument/2006/relationships/tags" Target="../tags/tag3289.xml"/><Relationship Id="rId1" Type="http://schemas.openxmlformats.org/officeDocument/2006/relationships/tags" Target="../tags/tag3281.xml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tags" Target="../tags/tag3299.xml"/><Relationship Id="rId8" Type="http://schemas.openxmlformats.org/officeDocument/2006/relationships/image" Target="../media/image60.jpeg"/><Relationship Id="rId7" Type="http://schemas.openxmlformats.org/officeDocument/2006/relationships/tags" Target="../tags/tag3298.xml"/><Relationship Id="rId6" Type="http://schemas.openxmlformats.org/officeDocument/2006/relationships/tags" Target="../tags/tag3297.xml"/><Relationship Id="rId5" Type="http://schemas.openxmlformats.org/officeDocument/2006/relationships/tags" Target="../tags/tag3296.xml"/><Relationship Id="rId4" Type="http://schemas.openxmlformats.org/officeDocument/2006/relationships/tags" Target="../tags/tag3295.xml"/><Relationship Id="rId3" Type="http://schemas.openxmlformats.org/officeDocument/2006/relationships/image" Target="../media/image59.jpeg"/><Relationship Id="rId2" Type="http://schemas.openxmlformats.org/officeDocument/2006/relationships/tags" Target="../tags/tag3294.xml"/><Relationship Id="rId19" Type="http://schemas.openxmlformats.org/officeDocument/2006/relationships/slideLayout" Target="../slideLayouts/slideLayout75.xml"/><Relationship Id="rId18" Type="http://schemas.openxmlformats.org/officeDocument/2006/relationships/tags" Target="../tags/tag3306.xml"/><Relationship Id="rId17" Type="http://schemas.openxmlformats.org/officeDocument/2006/relationships/image" Target="../media/image62.jpeg"/><Relationship Id="rId16" Type="http://schemas.openxmlformats.org/officeDocument/2006/relationships/tags" Target="../tags/tag3305.xml"/><Relationship Id="rId15" Type="http://schemas.openxmlformats.org/officeDocument/2006/relationships/tags" Target="../tags/tag3304.xml"/><Relationship Id="rId14" Type="http://schemas.openxmlformats.org/officeDocument/2006/relationships/tags" Target="../tags/tag3303.xml"/><Relationship Id="rId13" Type="http://schemas.openxmlformats.org/officeDocument/2006/relationships/image" Target="../media/image61.jpeg"/><Relationship Id="rId12" Type="http://schemas.openxmlformats.org/officeDocument/2006/relationships/tags" Target="../tags/tag3302.xml"/><Relationship Id="rId11" Type="http://schemas.openxmlformats.org/officeDocument/2006/relationships/tags" Target="../tags/tag3301.xml"/><Relationship Id="rId10" Type="http://schemas.openxmlformats.org/officeDocument/2006/relationships/tags" Target="../tags/tag3300.xml"/><Relationship Id="rId1" Type="http://schemas.openxmlformats.org/officeDocument/2006/relationships/tags" Target="../tags/tag3293.xml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tags" Target="../tags/tag3315.xml"/><Relationship Id="rId8" Type="http://schemas.openxmlformats.org/officeDocument/2006/relationships/tags" Target="../tags/tag3314.xml"/><Relationship Id="rId7" Type="http://schemas.openxmlformats.org/officeDocument/2006/relationships/tags" Target="../tags/tag3313.xml"/><Relationship Id="rId6" Type="http://schemas.openxmlformats.org/officeDocument/2006/relationships/tags" Target="../tags/tag3312.xml"/><Relationship Id="rId5" Type="http://schemas.openxmlformats.org/officeDocument/2006/relationships/tags" Target="../tags/tag3311.xml"/><Relationship Id="rId4" Type="http://schemas.openxmlformats.org/officeDocument/2006/relationships/tags" Target="../tags/tag3310.xml"/><Relationship Id="rId3" Type="http://schemas.openxmlformats.org/officeDocument/2006/relationships/tags" Target="../tags/tag3309.xml"/><Relationship Id="rId28" Type="http://schemas.openxmlformats.org/officeDocument/2006/relationships/notesSlide" Target="../notesSlides/notesSlide27.xml"/><Relationship Id="rId27" Type="http://schemas.openxmlformats.org/officeDocument/2006/relationships/slideLayout" Target="../slideLayouts/slideLayout76.xml"/><Relationship Id="rId26" Type="http://schemas.openxmlformats.org/officeDocument/2006/relationships/tags" Target="../tags/tag3332.xml"/><Relationship Id="rId25" Type="http://schemas.openxmlformats.org/officeDocument/2006/relationships/tags" Target="../tags/tag3331.xml"/><Relationship Id="rId24" Type="http://schemas.openxmlformats.org/officeDocument/2006/relationships/tags" Target="../tags/tag3330.xml"/><Relationship Id="rId23" Type="http://schemas.openxmlformats.org/officeDocument/2006/relationships/tags" Target="../tags/tag3329.xml"/><Relationship Id="rId22" Type="http://schemas.openxmlformats.org/officeDocument/2006/relationships/tags" Target="../tags/tag3328.xml"/><Relationship Id="rId21" Type="http://schemas.openxmlformats.org/officeDocument/2006/relationships/tags" Target="../tags/tag3327.xml"/><Relationship Id="rId20" Type="http://schemas.openxmlformats.org/officeDocument/2006/relationships/tags" Target="../tags/tag3326.xml"/><Relationship Id="rId2" Type="http://schemas.openxmlformats.org/officeDocument/2006/relationships/tags" Target="../tags/tag3308.xml"/><Relationship Id="rId19" Type="http://schemas.openxmlformats.org/officeDocument/2006/relationships/tags" Target="../tags/tag3325.xml"/><Relationship Id="rId18" Type="http://schemas.openxmlformats.org/officeDocument/2006/relationships/tags" Target="../tags/tag3324.xml"/><Relationship Id="rId17" Type="http://schemas.openxmlformats.org/officeDocument/2006/relationships/tags" Target="../tags/tag3323.xml"/><Relationship Id="rId16" Type="http://schemas.openxmlformats.org/officeDocument/2006/relationships/tags" Target="../tags/tag3322.xml"/><Relationship Id="rId15" Type="http://schemas.openxmlformats.org/officeDocument/2006/relationships/tags" Target="../tags/tag3321.xml"/><Relationship Id="rId14" Type="http://schemas.openxmlformats.org/officeDocument/2006/relationships/tags" Target="../tags/tag3320.xml"/><Relationship Id="rId13" Type="http://schemas.openxmlformats.org/officeDocument/2006/relationships/tags" Target="../tags/tag3319.xml"/><Relationship Id="rId12" Type="http://schemas.openxmlformats.org/officeDocument/2006/relationships/tags" Target="../tags/tag3318.xml"/><Relationship Id="rId11" Type="http://schemas.openxmlformats.org/officeDocument/2006/relationships/tags" Target="../tags/tag3317.xml"/><Relationship Id="rId10" Type="http://schemas.openxmlformats.org/officeDocument/2006/relationships/tags" Target="../tags/tag3316.xml"/><Relationship Id="rId1" Type="http://schemas.openxmlformats.org/officeDocument/2006/relationships/tags" Target="../tags/tag3307.xml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tags" Target="../tags/tag3337.xml"/><Relationship Id="rId7" Type="http://schemas.openxmlformats.org/officeDocument/2006/relationships/image" Target="../media/image65.jpeg"/><Relationship Id="rId6" Type="http://schemas.openxmlformats.org/officeDocument/2006/relationships/tags" Target="../tags/tag3336.xml"/><Relationship Id="rId5" Type="http://schemas.openxmlformats.org/officeDocument/2006/relationships/image" Target="../media/image64.jpeg"/><Relationship Id="rId4" Type="http://schemas.openxmlformats.org/officeDocument/2006/relationships/tags" Target="../tags/tag3335.xml"/><Relationship Id="rId3" Type="http://schemas.openxmlformats.org/officeDocument/2006/relationships/image" Target="../media/image63.jpeg"/><Relationship Id="rId24" Type="http://schemas.openxmlformats.org/officeDocument/2006/relationships/notesSlide" Target="../notesSlides/notesSlide28.xml"/><Relationship Id="rId23" Type="http://schemas.openxmlformats.org/officeDocument/2006/relationships/slideLayout" Target="../slideLayouts/slideLayout77.xml"/><Relationship Id="rId22" Type="http://schemas.openxmlformats.org/officeDocument/2006/relationships/tags" Target="../tags/tag3350.xml"/><Relationship Id="rId21" Type="http://schemas.openxmlformats.org/officeDocument/2006/relationships/tags" Target="../tags/tag3349.xml"/><Relationship Id="rId20" Type="http://schemas.openxmlformats.org/officeDocument/2006/relationships/tags" Target="../tags/tag3348.xml"/><Relationship Id="rId2" Type="http://schemas.openxmlformats.org/officeDocument/2006/relationships/tags" Target="../tags/tag3334.xml"/><Relationship Id="rId19" Type="http://schemas.openxmlformats.org/officeDocument/2006/relationships/tags" Target="../tags/tag3347.xml"/><Relationship Id="rId18" Type="http://schemas.openxmlformats.org/officeDocument/2006/relationships/tags" Target="../tags/tag3346.xml"/><Relationship Id="rId17" Type="http://schemas.openxmlformats.org/officeDocument/2006/relationships/tags" Target="../tags/tag3345.xml"/><Relationship Id="rId16" Type="http://schemas.openxmlformats.org/officeDocument/2006/relationships/tags" Target="../tags/tag3344.xml"/><Relationship Id="rId15" Type="http://schemas.openxmlformats.org/officeDocument/2006/relationships/tags" Target="../tags/tag3343.xml"/><Relationship Id="rId14" Type="http://schemas.openxmlformats.org/officeDocument/2006/relationships/tags" Target="../tags/tag3342.xml"/><Relationship Id="rId13" Type="http://schemas.openxmlformats.org/officeDocument/2006/relationships/tags" Target="../tags/tag3341.xml"/><Relationship Id="rId12" Type="http://schemas.openxmlformats.org/officeDocument/2006/relationships/tags" Target="../tags/tag3340.xml"/><Relationship Id="rId11" Type="http://schemas.openxmlformats.org/officeDocument/2006/relationships/tags" Target="../tags/tag3339.xml"/><Relationship Id="rId10" Type="http://schemas.openxmlformats.org/officeDocument/2006/relationships/tags" Target="../tags/tag3338.xml"/><Relationship Id="rId1" Type="http://schemas.openxmlformats.org/officeDocument/2006/relationships/tags" Target="../tags/tag3333.xml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tags" Target="../tags/tag3358.xml"/><Relationship Id="rId8" Type="http://schemas.openxmlformats.org/officeDocument/2006/relationships/tags" Target="../tags/tag3357.xml"/><Relationship Id="rId7" Type="http://schemas.openxmlformats.org/officeDocument/2006/relationships/tags" Target="../tags/tag3356.xml"/><Relationship Id="rId6" Type="http://schemas.openxmlformats.org/officeDocument/2006/relationships/tags" Target="../tags/tag3355.xml"/><Relationship Id="rId5" Type="http://schemas.openxmlformats.org/officeDocument/2006/relationships/image" Target="../media/image67.jpeg"/><Relationship Id="rId4" Type="http://schemas.openxmlformats.org/officeDocument/2006/relationships/tags" Target="../tags/tag3354.xml"/><Relationship Id="rId3" Type="http://schemas.openxmlformats.org/officeDocument/2006/relationships/tags" Target="../tags/tag3353.xml"/><Relationship Id="rId2" Type="http://schemas.openxmlformats.org/officeDocument/2006/relationships/tags" Target="../tags/tag3352.xml"/><Relationship Id="rId16" Type="http://schemas.openxmlformats.org/officeDocument/2006/relationships/notesSlide" Target="../notesSlides/notesSlide29.xml"/><Relationship Id="rId15" Type="http://schemas.openxmlformats.org/officeDocument/2006/relationships/slideLayout" Target="../slideLayouts/slideLayout78.xml"/><Relationship Id="rId14" Type="http://schemas.openxmlformats.org/officeDocument/2006/relationships/tags" Target="../tags/tag3363.xml"/><Relationship Id="rId13" Type="http://schemas.openxmlformats.org/officeDocument/2006/relationships/tags" Target="../tags/tag3362.xml"/><Relationship Id="rId12" Type="http://schemas.openxmlformats.org/officeDocument/2006/relationships/tags" Target="../tags/tag3361.xml"/><Relationship Id="rId11" Type="http://schemas.openxmlformats.org/officeDocument/2006/relationships/tags" Target="../tags/tag3360.xml"/><Relationship Id="rId10" Type="http://schemas.openxmlformats.org/officeDocument/2006/relationships/tags" Target="../tags/tag3359.xml"/><Relationship Id="rId1" Type="http://schemas.openxmlformats.org/officeDocument/2006/relationships/tags" Target="../tags/tag3351.xml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jpeg"/><Relationship Id="rId8" Type="http://schemas.openxmlformats.org/officeDocument/2006/relationships/tags" Target="../tags/tag3370.xml"/><Relationship Id="rId7" Type="http://schemas.openxmlformats.org/officeDocument/2006/relationships/image" Target="../media/image68.jpeg"/><Relationship Id="rId6" Type="http://schemas.openxmlformats.org/officeDocument/2006/relationships/tags" Target="../tags/tag3369.xml"/><Relationship Id="rId5" Type="http://schemas.openxmlformats.org/officeDocument/2006/relationships/tags" Target="../tags/tag3368.xml"/><Relationship Id="rId4" Type="http://schemas.openxmlformats.org/officeDocument/2006/relationships/tags" Target="../tags/tag3367.xml"/><Relationship Id="rId3" Type="http://schemas.openxmlformats.org/officeDocument/2006/relationships/tags" Target="../tags/tag3366.xml"/><Relationship Id="rId24" Type="http://schemas.openxmlformats.org/officeDocument/2006/relationships/notesSlide" Target="../notesSlides/notesSlide30.xml"/><Relationship Id="rId23" Type="http://schemas.openxmlformats.org/officeDocument/2006/relationships/slideLayout" Target="../slideLayouts/slideLayout79.xml"/><Relationship Id="rId22" Type="http://schemas.openxmlformats.org/officeDocument/2006/relationships/tags" Target="../tags/tag3381.xml"/><Relationship Id="rId21" Type="http://schemas.openxmlformats.org/officeDocument/2006/relationships/tags" Target="../tags/tag3380.xml"/><Relationship Id="rId20" Type="http://schemas.openxmlformats.org/officeDocument/2006/relationships/tags" Target="../tags/tag3379.xml"/><Relationship Id="rId2" Type="http://schemas.openxmlformats.org/officeDocument/2006/relationships/tags" Target="../tags/tag3365.xml"/><Relationship Id="rId19" Type="http://schemas.openxmlformats.org/officeDocument/2006/relationships/tags" Target="../tags/tag3378.xml"/><Relationship Id="rId18" Type="http://schemas.openxmlformats.org/officeDocument/2006/relationships/tags" Target="../tags/tag3377.xml"/><Relationship Id="rId17" Type="http://schemas.openxmlformats.org/officeDocument/2006/relationships/tags" Target="../tags/tag3376.xml"/><Relationship Id="rId16" Type="http://schemas.openxmlformats.org/officeDocument/2006/relationships/tags" Target="../tags/tag3375.xml"/><Relationship Id="rId15" Type="http://schemas.openxmlformats.org/officeDocument/2006/relationships/tags" Target="../tags/tag3374.xml"/><Relationship Id="rId14" Type="http://schemas.openxmlformats.org/officeDocument/2006/relationships/tags" Target="../tags/tag3373.xml"/><Relationship Id="rId13" Type="http://schemas.openxmlformats.org/officeDocument/2006/relationships/image" Target="../media/image71.jpeg"/><Relationship Id="rId12" Type="http://schemas.openxmlformats.org/officeDocument/2006/relationships/tags" Target="../tags/tag3372.xml"/><Relationship Id="rId11" Type="http://schemas.openxmlformats.org/officeDocument/2006/relationships/image" Target="../media/image70.png"/><Relationship Id="rId10" Type="http://schemas.openxmlformats.org/officeDocument/2006/relationships/tags" Target="../tags/tag3371.xml"/><Relationship Id="rId1" Type="http://schemas.openxmlformats.org/officeDocument/2006/relationships/tags" Target="../tags/tag3364.xml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tags" Target="../tags/tag3389.xml"/><Relationship Id="rId8" Type="http://schemas.openxmlformats.org/officeDocument/2006/relationships/tags" Target="../tags/tag3388.xml"/><Relationship Id="rId7" Type="http://schemas.openxmlformats.org/officeDocument/2006/relationships/image" Target="../media/image72.jpeg"/><Relationship Id="rId6" Type="http://schemas.openxmlformats.org/officeDocument/2006/relationships/tags" Target="../tags/tag3387.xml"/><Relationship Id="rId5" Type="http://schemas.openxmlformats.org/officeDocument/2006/relationships/tags" Target="../tags/tag3386.xml"/><Relationship Id="rId4" Type="http://schemas.openxmlformats.org/officeDocument/2006/relationships/tags" Target="../tags/tag3385.xml"/><Relationship Id="rId3" Type="http://schemas.openxmlformats.org/officeDocument/2006/relationships/tags" Target="../tags/tag3384.xml"/><Relationship Id="rId2" Type="http://schemas.openxmlformats.org/officeDocument/2006/relationships/tags" Target="../tags/tag3383.xml"/><Relationship Id="rId14" Type="http://schemas.openxmlformats.org/officeDocument/2006/relationships/notesSlide" Target="../notesSlides/notesSlide31.xml"/><Relationship Id="rId13" Type="http://schemas.openxmlformats.org/officeDocument/2006/relationships/slideLayout" Target="../slideLayouts/slideLayout80.xml"/><Relationship Id="rId12" Type="http://schemas.openxmlformats.org/officeDocument/2006/relationships/tags" Target="../tags/tag3392.xml"/><Relationship Id="rId11" Type="http://schemas.openxmlformats.org/officeDocument/2006/relationships/tags" Target="../tags/tag3391.xml"/><Relationship Id="rId10" Type="http://schemas.openxmlformats.org/officeDocument/2006/relationships/tags" Target="../tags/tag3390.xml"/><Relationship Id="rId1" Type="http://schemas.openxmlformats.org/officeDocument/2006/relationships/tags" Target="../tags/tag3382.xml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tags" Target="../tags/tag3401.xml"/><Relationship Id="rId8" Type="http://schemas.openxmlformats.org/officeDocument/2006/relationships/tags" Target="../tags/tag3400.xml"/><Relationship Id="rId7" Type="http://schemas.openxmlformats.org/officeDocument/2006/relationships/tags" Target="../tags/tag3399.xml"/><Relationship Id="rId6" Type="http://schemas.openxmlformats.org/officeDocument/2006/relationships/tags" Target="../tags/tag3398.xml"/><Relationship Id="rId5" Type="http://schemas.openxmlformats.org/officeDocument/2006/relationships/tags" Target="../tags/tag3397.xml"/><Relationship Id="rId4" Type="http://schemas.openxmlformats.org/officeDocument/2006/relationships/tags" Target="../tags/tag3396.xml"/><Relationship Id="rId3" Type="http://schemas.openxmlformats.org/officeDocument/2006/relationships/tags" Target="../tags/tag3395.xml"/><Relationship Id="rId25" Type="http://schemas.openxmlformats.org/officeDocument/2006/relationships/notesSlide" Target="../notesSlides/notesSlide32.xml"/><Relationship Id="rId24" Type="http://schemas.openxmlformats.org/officeDocument/2006/relationships/slideLayout" Target="../slideLayouts/slideLayout81.xml"/><Relationship Id="rId23" Type="http://schemas.openxmlformats.org/officeDocument/2006/relationships/tags" Target="../tags/tag3415.xml"/><Relationship Id="rId22" Type="http://schemas.openxmlformats.org/officeDocument/2006/relationships/tags" Target="../tags/tag3414.xml"/><Relationship Id="rId21" Type="http://schemas.openxmlformats.org/officeDocument/2006/relationships/tags" Target="../tags/tag3413.xml"/><Relationship Id="rId20" Type="http://schemas.openxmlformats.org/officeDocument/2006/relationships/tags" Target="../tags/tag3412.xml"/><Relationship Id="rId2" Type="http://schemas.openxmlformats.org/officeDocument/2006/relationships/tags" Target="../tags/tag3394.xml"/><Relationship Id="rId19" Type="http://schemas.openxmlformats.org/officeDocument/2006/relationships/tags" Target="../tags/tag3411.xml"/><Relationship Id="rId18" Type="http://schemas.openxmlformats.org/officeDocument/2006/relationships/tags" Target="../tags/tag3410.xml"/><Relationship Id="rId17" Type="http://schemas.openxmlformats.org/officeDocument/2006/relationships/tags" Target="../tags/tag3409.xml"/><Relationship Id="rId16" Type="http://schemas.openxmlformats.org/officeDocument/2006/relationships/tags" Target="../tags/tag3408.xml"/><Relationship Id="rId15" Type="http://schemas.openxmlformats.org/officeDocument/2006/relationships/tags" Target="../tags/tag3407.xml"/><Relationship Id="rId14" Type="http://schemas.openxmlformats.org/officeDocument/2006/relationships/tags" Target="../tags/tag3406.xml"/><Relationship Id="rId13" Type="http://schemas.openxmlformats.org/officeDocument/2006/relationships/tags" Target="../tags/tag3405.xml"/><Relationship Id="rId12" Type="http://schemas.openxmlformats.org/officeDocument/2006/relationships/tags" Target="../tags/tag3404.xml"/><Relationship Id="rId11" Type="http://schemas.openxmlformats.org/officeDocument/2006/relationships/tags" Target="../tags/tag3403.xml"/><Relationship Id="rId10" Type="http://schemas.openxmlformats.org/officeDocument/2006/relationships/tags" Target="../tags/tag3402.xml"/><Relationship Id="rId1" Type="http://schemas.openxmlformats.org/officeDocument/2006/relationships/tags" Target="../tags/tag3393.xml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tags" Target="../tags/tag3424.xml"/><Relationship Id="rId8" Type="http://schemas.openxmlformats.org/officeDocument/2006/relationships/tags" Target="../tags/tag3423.xml"/><Relationship Id="rId7" Type="http://schemas.openxmlformats.org/officeDocument/2006/relationships/tags" Target="../tags/tag3422.xml"/><Relationship Id="rId6" Type="http://schemas.openxmlformats.org/officeDocument/2006/relationships/tags" Target="../tags/tag3421.xml"/><Relationship Id="rId5" Type="http://schemas.openxmlformats.org/officeDocument/2006/relationships/tags" Target="../tags/tag3420.xml"/><Relationship Id="rId4" Type="http://schemas.openxmlformats.org/officeDocument/2006/relationships/tags" Target="../tags/tag3419.xml"/><Relationship Id="rId3" Type="http://schemas.openxmlformats.org/officeDocument/2006/relationships/tags" Target="../tags/tag3418.xml"/><Relationship Id="rId28" Type="http://schemas.openxmlformats.org/officeDocument/2006/relationships/notesSlide" Target="../notesSlides/notesSlide33.xml"/><Relationship Id="rId27" Type="http://schemas.openxmlformats.org/officeDocument/2006/relationships/slideLayout" Target="../slideLayouts/slideLayout82.xml"/><Relationship Id="rId26" Type="http://schemas.openxmlformats.org/officeDocument/2006/relationships/tags" Target="../tags/tag3433.xml"/><Relationship Id="rId25" Type="http://schemas.openxmlformats.org/officeDocument/2006/relationships/tags" Target="../tags/tag3432.xml"/><Relationship Id="rId24" Type="http://schemas.openxmlformats.org/officeDocument/2006/relationships/tags" Target="../tags/tag3431.xml"/><Relationship Id="rId23" Type="http://schemas.openxmlformats.org/officeDocument/2006/relationships/tags" Target="../tags/tag3430.xml"/><Relationship Id="rId22" Type="http://schemas.openxmlformats.org/officeDocument/2006/relationships/tags" Target="../tags/tag3429.xml"/><Relationship Id="rId21" Type="http://schemas.openxmlformats.org/officeDocument/2006/relationships/image" Target="../media/image39.svg"/><Relationship Id="rId20" Type="http://schemas.openxmlformats.org/officeDocument/2006/relationships/image" Target="../media/image38.png"/><Relationship Id="rId2" Type="http://schemas.openxmlformats.org/officeDocument/2006/relationships/tags" Target="../tags/tag3417.xml"/><Relationship Id="rId19" Type="http://schemas.openxmlformats.org/officeDocument/2006/relationships/tags" Target="../tags/tag3428.xml"/><Relationship Id="rId18" Type="http://schemas.openxmlformats.org/officeDocument/2006/relationships/image" Target="../media/image37.svg"/><Relationship Id="rId17" Type="http://schemas.openxmlformats.org/officeDocument/2006/relationships/image" Target="../media/image36.png"/><Relationship Id="rId16" Type="http://schemas.openxmlformats.org/officeDocument/2006/relationships/tags" Target="../tags/tag3427.xml"/><Relationship Id="rId15" Type="http://schemas.openxmlformats.org/officeDocument/2006/relationships/image" Target="../media/image35.svg"/><Relationship Id="rId14" Type="http://schemas.openxmlformats.org/officeDocument/2006/relationships/image" Target="../media/image34.png"/><Relationship Id="rId13" Type="http://schemas.openxmlformats.org/officeDocument/2006/relationships/tags" Target="../tags/tag3426.xml"/><Relationship Id="rId12" Type="http://schemas.openxmlformats.org/officeDocument/2006/relationships/image" Target="../media/image31.svg"/><Relationship Id="rId11" Type="http://schemas.openxmlformats.org/officeDocument/2006/relationships/image" Target="../media/image30.png"/><Relationship Id="rId10" Type="http://schemas.openxmlformats.org/officeDocument/2006/relationships/tags" Target="../tags/tag3425.xml"/><Relationship Id="rId1" Type="http://schemas.openxmlformats.org/officeDocument/2006/relationships/tags" Target="../tags/tag3416.xml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tags" Target="../tags/tag3440.xml"/><Relationship Id="rId8" Type="http://schemas.openxmlformats.org/officeDocument/2006/relationships/tags" Target="../tags/tag3439.xml"/><Relationship Id="rId7" Type="http://schemas.openxmlformats.org/officeDocument/2006/relationships/image" Target="../media/image74.jpeg"/><Relationship Id="rId6" Type="http://schemas.openxmlformats.org/officeDocument/2006/relationships/tags" Target="../tags/tag3438.xml"/><Relationship Id="rId5" Type="http://schemas.openxmlformats.org/officeDocument/2006/relationships/image" Target="../media/image73.jpeg"/><Relationship Id="rId4" Type="http://schemas.openxmlformats.org/officeDocument/2006/relationships/tags" Target="../tags/tag3437.xml"/><Relationship Id="rId3" Type="http://schemas.openxmlformats.org/officeDocument/2006/relationships/tags" Target="../tags/tag3436.xml"/><Relationship Id="rId20" Type="http://schemas.openxmlformats.org/officeDocument/2006/relationships/notesSlide" Target="../notesSlides/notesSlide34.xml"/><Relationship Id="rId2" Type="http://schemas.openxmlformats.org/officeDocument/2006/relationships/tags" Target="../tags/tag3435.xml"/><Relationship Id="rId19" Type="http://schemas.openxmlformats.org/officeDocument/2006/relationships/slideLayout" Target="../slideLayouts/slideLayout83.xml"/><Relationship Id="rId18" Type="http://schemas.openxmlformats.org/officeDocument/2006/relationships/tags" Target="../tags/tag3447.xml"/><Relationship Id="rId17" Type="http://schemas.openxmlformats.org/officeDocument/2006/relationships/tags" Target="../tags/tag3446.xml"/><Relationship Id="rId16" Type="http://schemas.openxmlformats.org/officeDocument/2006/relationships/tags" Target="../tags/tag3445.xml"/><Relationship Id="rId15" Type="http://schemas.openxmlformats.org/officeDocument/2006/relationships/tags" Target="../tags/tag3444.xml"/><Relationship Id="rId14" Type="http://schemas.openxmlformats.org/officeDocument/2006/relationships/tags" Target="../tags/tag3443.xml"/><Relationship Id="rId13" Type="http://schemas.openxmlformats.org/officeDocument/2006/relationships/image" Target="../media/image76.jpeg"/><Relationship Id="rId12" Type="http://schemas.openxmlformats.org/officeDocument/2006/relationships/tags" Target="../tags/tag3442.xml"/><Relationship Id="rId11" Type="http://schemas.openxmlformats.org/officeDocument/2006/relationships/image" Target="../media/image75.jpeg"/><Relationship Id="rId10" Type="http://schemas.openxmlformats.org/officeDocument/2006/relationships/tags" Target="../tags/tag3441.xml"/><Relationship Id="rId1" Type="http://schemas.openxmlformats.org/officeDocument/2006/relationships/tags" Target="../tags/tag3434.xml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tags" Target="../tags/tag3455.xml"/><Relationship Id="rId8" Type="http://schemas.openxmlformats.org/officeDocument/2006/relationships/tags" Target="../tags/tag3454.xml"/><Relationship Id="rId7" Type="http://schemas.openxmlformats.org/officeDocument/2006/relationships/tags" Target="../tags/tag3453.xml"/><Relationship Id="rId6" Type="http://schemas.openxmlformats.org/officeDocument/2006/relationships/tags" Target="../tags/tag3452.xml"/><Relationship Id="rId5" Type="http://schemas.openxmlformats.org/officeDocument/2006/relationships/image" Target="../media/image77.jpeg"/><Relationship Id="rId4" Type="http://schemas.openxmlformats.org/officeDocument/2006/relationships/tags" Target="../tags/tag3451.xml"/><Relationship Id="rId3" Type="http://schemas.openxmlformats.org/officeDocument/2006/relationships/tags" Target="../tags/tag3450.xml"/><Relationship Id="rId2" Type="http://schemas.openxmlformats.org/officeDocument/2006/relationships/tags" Target="../tags/tag3449.xml"/><Relationship Id="rId15" Type="http://schemas.openxmlformats.org/officeDocument/2006/relationships/notesSlide" Target="../notesSlides/notesSlide35.xml"/><Relationship Id="rId14" Type="http://schemas.openxmlformats.org/officeDocument/2006/relationships/slideLayout" Target="../slideLayouts/slideLayout84.xml"/><Relationship Id="rId13" Type="http://schemas.openxmlformats.org/officeDocument/2006/relationships/tags" Target="../tags/tag3459.xml"/><Relationship Id="rId12" Type="http://schemas.openxmlformats.org/officeDocument/2006/relationships/tags" Target="../tags/tag3458.xml"/><Relationship Id="rId11" Type="http://schemas.openxmlformats.org/officeDocument/2006/relationships/tags" Target="../tags/tag3457.xml"/><Relationship Id="rId10" Type="http://schemas.openxmlformats.org/officeDocument/2006/relationships/tags" Target="../tags/tag3456.xml"/><Relationship Id="rId1" Type="http://schemas.openxmlformats.org/officeDocument/2006/relationships/tags" Target="../tags/tag3448.xml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tags" Target="../tags/tag3466.xml"/><Relationship Id="rId8" Type="http://schemas.openxmlformats.org/officeDocument/2006/relationships/image" Target="../media/image79.jpeg"/><Relationship Id="rId7" Type="http://schemas.openxmlformats.org/officeDocument/2006/relationships/tags" Target="../tags/tag3465.xml"/><Relationship Id="rId6" Type="http://schemas.openxmlformats.org/officeDocument/2006/relationships/tags" Target="../tags/tag3464.xml"/><Relationship Id="rId5" Type="http://schemas.openxmlformats.org/officeDocument/2006/relationships/tags" Target="../tags/tag3463.xml"/><Relationship Id="rId4" Type="http://schemas.openxmlformats.org/officeDocument/2006/relationships/tags" Target="../tags/tag3462.xml"/><Relationship Id="rId3" Type="http://schemas.openxmlformats.org/officeDocument/2006/relationships/image" Target="../media/image78.jpeg"/><Relationship Id="rId2" Type="http://schemas.openxmlformats.org/officeDocument/2006/relationships/tags" Target="../tags/tag3461.xml"/><Relationship Id="rId19" Type="http://schemas.openxmlformats.org/officeDocument/2006/relationships/slideLayout" Target="../slideLayouts/slideLayout85.xml"/><Relationship Id="rId18" Type="http://schemas.openxmlformats.org/officeDocument/2006/relationships/tags" Target="../tags/tag3473.xml"/><Relationship Id="rId17" Type="http://schemas.openxmlformats.org/officeDocument/2006/relationships/image" Target="../media/image81.jpeg"/><Relationship Id="rId16" Type="http://schemas.openxmlformats.org/officeDocument/2006/relationships/tags" Target="../tags/tag3472.xml"/><Relationship Id="rId15" Type="http://schemas.openxmlformats.org/officeDocument/2006/relationships/tags" Target="../tags/tag3471.xml"/><Relationship Id="rId14" Type="http://schemas.openxmlformats.org/officeDocument/2006/relationships/tags" Target="../tags/tag3470.xml"/><Relationship Id="rId13" Type="http://schemas.openxmlformats.org/officeDocument/2006/relationships/image" Target="../media/image80.jpeg"/><Relationship Id="rId12" Type="http://schemas.openxmlformats.org/officeDocument/2006/relationships/tags" Target="../tags/tag3469.xml"/><Relationship Id="rId11" Type="http://schemas.openxmlformats.org/officeDocument/2006/relationships/tags" Target="../tags/tag3468.xml"/><Relationship Id="rId10" Type="http://schemas.openxmlformats.org/officeDocument/2006/relationships/tags" Target="../tags/tag3467.xml"/><Relationship Id="rId1" Type="http://schemas.openxmlformats.org/officeDocument/2006/relationships/tags" Target="../tags/tag3460.xml"/></Relationships>
</file>

<file path=ppt/slides/_rels/slide86.xml.rels><?xml version="1.0" encoding="UTF-8" standalone="yes"?>
<Relationships xmlns="http://schemas.openxmlformats.org/package/2006/relationships"><Relationship Id="rId9" Type="http://schemas.openxmlformats.org/officeDocument/2006/relationships/tags" Target="../tags/tag3481.xml"/><Relationship Id="rId8" Type="http://schemas.openxmlformats.org/officeDocument/2006/relationships/tags" Target="../tags/tag3480.xml"/><Relationship Id="rId7" Type="http://schemas.openxmlformats.org/officeDocument/2006/relationships/tags" Target="../tags/tag3479.xml"/><Relationship Id="rId6" Type="http://schemas.openxmlformats.org/officeDocument/2006/relationships/tags" Target="../tags/tag3478.xml"/><Relationship Id="rId5" Type="http://schemas.openxmlformats.org/officeDocument/2006/relationships/image" Target="../media/image82.jpeg"/><Relationship Id="rId4" Type="http://schemas.openxmlformats.org/officeDocument/2006/relationships/tags" Target="../tags/tag3477.xml"/><Relationship Id="rId3" Type="http://schemas.openxmlformats.org/officeDocument/2006/relationships/tags" Target="../tags/tag3476.xml"/><Relationship Id="rId2" Type="http://schemas.openxmlformats.org/officeDocument/2006/relationships/tags" Target="../tags/tag3475.xml"/><Relationship Id="rId16" Type="http://schemas.openxmlformats.org/officeDocument/2006/relationships/notesSlide" Target="../notesSlides/notesSlide36.xml"/><Relationship Id="rId15" Type="http://schemas.openxmlformats.org/officeDocument/2006/relationships/slideLayout" Target="../slideLayouts/slideLayout86.xml"/><Relationship Id="rId14" Type="http://schemas.openxmlformats.org/officeDocument/2006/relationships/tags" Target="../tags/tag3486.xml"/><Relationship Id="rId13" Type="http://schemas.openxmlformats.org/officeDocument/2006/relationships/tags" Target="../tags/tag3485.xml"/><Relationship Id="rId12" Type="http://schemas.openxmlformats.org/officeDocument/2006/relationships/tags" Target="../tags/tag3484.xml"/><Relationship Id="rId11" Type="http://schemas.openxmlformats.org/officeDocument/2006/relationships/tags" Target="../tags/tag3483.xml"/><Relationship Id="rId10" Type="http://schemas.openxmlformats.org/officeDocument/2006/relationships/tags" Target="../tags/tag3482.xml"/><Relationship Id="rId1" Type="http://schemas.openxmlformats.org/officeDocument/2006/relationships/tags" Target="../tags/tag3474.xml"/></Relationships>
</file>

<file path=ppt/slides/_rels/slide8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jpeg"/><Relationship Id="rId8" Type="http://schemas.openxmlformats.org/officeDocument/2006/relationships/tags" Target="../tags/tag3493.xml"/><Relationship Id="rId7" Type="http://schemas.openxmlformats.org/officeDocument/2006/relationships/image" Target="../media/image83.jpeg"/><Relationship Id="rId6" Type="http://schemas.openxmlformats.org/officeDocument/2006/relationships/tags" Target="../tags/tag3492.xml"/><Relationship Id="rId5" Type="http://schemas.openxmlformats.org/officeDocument/2006/relationships/tags" Target="../tags/tag3491.xml"/><Relationship Id="rId4" Type="http://schemas.openxmlformats.org/officeDocument/2006/relationships/tags" Target="../tags/tag3490.xml"/><Relationship Id="rId3" Type="http://schemas.openxmlformats.org/officeDocument/2006/relationships/tags" Target="../tags/tag3489.xml"/><Relationship Id="rId24" Type="http://schemas.openxmlformats.org/officeDocument/2006/relationships/notesSlide" Target="../notesSlides/notesSlide37.xml"/><Relationship Id="rId23" Type="http://schemas.openxmlformats.org/officeDocument/2006/relationships/slideLayout" Target="../slideLayouts/slideLayout87.xml"/><Relationship Id="rId22" Type="http://schemas.openxmlformats.org/officeDocument/2006/relationships/tags" Target="../tags/tag3504.xml"/><Relationship Id="rId21" Type="http://schemas.openxmlformats.org/officeDocument/2006/relationships/tags" Target="../tags/tag3503.xml"/><Relationship Id="rId20" Type="http://schemas.openxmlformats.org/officeDocument/2006/relationships/tags" Target="../tags/tag3502.xml"/><Relationship Id="rId2" Type="http://schemas.openxmlformats.org/officeDocument/2006/relationships/tags" Target="../tags/tag3488.xml"/><Relationship Id="rId19" Type="http://schemas.openxmlformats.org/officeDocument/2006/relationships/tags" Target="../tags/tag3501.xml"/><Relationship Id="rId18" Type="http://schemas.openxmlformats.org/officeDocument/2006/relationships/tags" Target="../tags/tag3500.xml"/><Relationship Id="rId17" Type="http://schemas.openxmlformats.org/officeDocument/2006/relationships/tags" Target="../tags/tag3499.xml"/><Relationship Id="rId16" Type="http://schemas.openxmlformats.org/officeDocument/2006/relationships/tags" Target="../tags/tag3498.xml"/><Relationship Id="rId15" Type="http://schemas.openxmlformats.org/officeDocument/2006/relationships/tags" Target="../tags/tag3497.xml"/><Relationship Id="rId14" Type="http://schemas.openxmlformats.org/officeDocument/2006/relationships/tags" Target="../tags/tag3496.xml"/><Relationship Id="rId13" Type="http://schemas.openxmlformats.org/officeDocument/2006/relationships/image" Target="../media/image86.jpeg"/><Relationship Id="rId12" Type="http://schemas.openxmlformats.org/officeDocument/2006/relationships/tags" Target="../tags/tag3495.xml"/><Relationship Id="rId11" Type="http://schemas.openxmlformats.org/officeDocument/2006/relationships/image" Target="../media/image85.jpeg"/><Relationship Id="rId10" Type="http://schemas.openxmlformats.org/officeDocument/2006/relationships/tags" Target="../tags/tag3494.xml"/><Relationship Id="rId1" Type="http://schemas.openxmlformats.org/officeDocument/2006/relationships/tags" Target="../tags/tag3487.xml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tags" Target="../tags/tag3513.xml"/><Relationship Id="rId8" Type="http://schemas.openxmlformats.org/officeDocument/2006/relationships/tags" Target="../tags/tag3512.xml"/><Relationship Id="rId7" Type="http://schemas.openxmlformats.org/officeDocument/2006/relationships/tags" Target="../tags/tag3511.xml"/><Relationship Id="rId6" Type="http://schemas.openxmlformats.org/officeDocument/2006/relationships/tags" Target="../tags/tag3510.xml"/><Relationship Id="rId5" Type="http://schemas.openxmlformats.org/officeDocument/2006/relationships/tags" Target="../tags/tag3509.xml"/><Relationship Id="rId4" Type="http://schemas.openxmlformats.org/officeDocument/2006/relationships/tags" Target="../tags/tag3508.xml"/><Relationship Id="rId36" Type="http://schemas.openxmlformats.org/officeDocument/2006/relationships/slideLayout" Target="../slideLayouts/slideLayout88.xml"/><Relationship Id="rId35" Type="http://schemas.openxmlformats.org/officeDocument/2006/relationships/tags" Target="../tags/tag3539.xml"/><Relationship Id="rId34" Type="http://schemas.openxmlformats.org/officeDocument/2006/relationships/tags" Target="../tags/tag3538.xml"/><Relationship Id="rId33" Type="http://schemas.openxmlformats.org/officeDocument/2006/relationships/tags" Target="../tags/tag3537.xml"/><Relationship Id="rId32" Type="http://schemas.openxmlformats.org/officeDocument/2006/relationships/tags" Target="../tags/tag3536.xml"/><Relationship Id="rId31" Type="http://schemas.openxmlformats.org/officeDocument/2006/relationships/tags" Target="../tags/tag3535.xml"/><Relationship Id="rId30" Type="http://schemas.openxmlformats.org/officeDocument/2006/relationships/tags" Target="../tags/tag3534.xml"/><Relationship Id="rId3" Type="http://schemas.openxmlformats.org/officeDocument/2006/relationships/tags" Target="../tags/tag3507.xml"/><Relationship Id="rId29" Type="http://schemas.openxmlformats.org/officeDocument/2006/relationships/tags" Target="../tags/tag3533.xml"/><Relationship Id="rId28" Type="http://schemas.openxmlformats.org/officeDocument/2006/relationships/tags" Target="../tags/tag3532.xml"/><Relationship Id="rId27" Type="http://schemas.openxmlformats.org/officeDocument/2006/relationships/tags" Target="../tags/tag3531.xml"/><Relationship Id="rId26" Type="http://schemas.openxmlformats.org/officeDocument/2006/relationships/tags" Target="../tags/tag3530.xml"/><Relationship Id="rId25" Type="http://schemas.openxmlformats.org/officeDocument/2006/relationships/tags" Target="../tags/tag3529.xml"/><Relationship Id="rId24" Type="http://schemas.openxmlformats.org/officeDocument/2006/relationships/tags" Target="../tags/tag3528.xml"/><Relationship Id="rId23" Type="http://schemas.openxmlformats.org/officeDocument/2006/relationships/tags" Target="../tags/tag3527.xml"/><Relationship Id="rId22" Type="http://schemas.openxmlformats.org/officeDocument/2006/relationships/tags" Target="../tags/tag3526.xml"/><Relationship Id="rId21" Type="http://schemas.openxmlformats.org/officeDocument/2006/relationships/tags" Target="../tags/tag3525.xml"/><Relationship Id="rId20" Type="http://schemas.openxmlformats.org/officeDocument/2006/relationships/tags" Target="../tags/tag3524.xml"/><Relationship Id="rId2" Type="http://schemas.openxmlformats.org/officeDocument/2006/relationships/tags" Target="../tags/tag3506.xml"/><Relationship Id="rId19" Type="http://schemas.openxmlformats.org/officeDocument/2006/relationships/tags" Target="../tags/tag3523.xml"/><Relationship Id="rId18" Type="http://schemas.openxmlformats.org/officeDocument/2006/relationships/tags" Target="../tags/tag3522.xml"/><Relationship Id="rId17" Type="http://schemas.openxmlformats.org/officeDocument/2006/relationships/tags" Target="../tags/tag3521.xml"/><Relationship Id="rId16" Type="http://schemas.openxmlformats.org/officeDocument/2006/relationships/tags" Target="../tags/tag3520.xml"/><Relationship Id="rId15" Type="http://schemas.openxmlformats.org/officeDocument/2006/relationships/tags" Target="../tags/tag3519.xml"/><Relationship Id="rId14" Type="http://schemas.openxmlformats.org/officeDocument/2006/relationships/tags" Target="../tags/tag3518.xml"/><Relationship Id="rId13" Type="http://schemas.openxmlformats.org/officeDocument/2006/relationships/tags" Target="../tags/tag3517.xml"/><Relationship Id="rId12" Type="http://schemas.openxmlformats.org/officeDocument/2006/relationships/tags" Target="../tags/tag3516.xml"/><Relationship Id="rId11" Type="http://schemas.openxmlformats.org/officeDocument/2006/relationships/tags" Target="../tags/tag3515.xml"/><Relationship Id="rId10" Type="http://schemas.openxmlformats.org/officeDocument/2006/relationships/tags" Target="../tags/tag3514.xml"/><Relationship Id="rId1" Type="http://schemas.openxmlformats.org/officeDocument/2006/relationships/tags" Target="../tags/tag3505.xml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tags" Target="../tags/tag3547.xml"/><Relationship Id="rId8" Type="http://schemas.openxmlformats.org/officeDocument/2006/relationships/tags" Target="../tags/tag3546.xml"/><Relationship Id="rId7" Type="http://schemas.openxmlformats.org/officeDocument/2006/relationships/image" Target="../media/image87.jpeg"/><Relationship Id="rId6" Type="http://schemas.openxmlformats.org/officeDocument/2006/relationships/tags" Target="../tags/tag3545.xml"/><Relationship Id="rId5" Type="http://schemas.openxmlformats.org/officeDocument/2006/relationships/tags" Target="../tags/tag3544.xml"/><Relationship Id="rId4" Type="http://schemas.openxmlformats.org/officeDocument/2006/relationships/tags" Target="../tags/tag3543.xml"/><Relationship Id="rId3" Type="http://schemas.openxmlformats.org/officeDocument/2006/relationships/tags" Target="../tags/tag3542.xml"/><Relationship Id="rId2" Type="http://schemas.openxmlformats.org/officeDocument/2006/relationships/tags" Target="../tags/tag3541.xml"/><Relationship Id="rId14" Type="http://schemas.openxmlformats.org/officeDocument/2006/relationships/notesSlide" Target="../notesSlides/notesSlide38.xml"/><Relationship Id="rId13" Type="http://schemas.openxmlformats.org/officeDocument/2006/relationships/slideLayout" Target="../slideLayouts/slideLayout89.xml"/><Relationship Id="rId12" Type="http://schemas.openxmlformats.org/officeDocument/2006/relationships/tags" Target="../tags/tag3550.xml"/><Relationship Id="rId11" Type="http://schemas.openxmlformats.org/officeDocument/2006/relationships/tags" Target="../tags/tag3549.xml"/><Relationship Id="rId10" Type="http://schemas.openxmlformats.org/officeDocument/2006/relationships/tags" Target="../tags/tag3548.xml"/><Relationship Id="rId1" Type="http://schemas.openxmlformats.org/officeDocument/2006/relationships/tags" Target="../tags/tag3540.xml"/></Relationships>
</file>

<file path=ppt/slides/_rels/slide90.xml.rels><?xml version="1.0" encoding="UTF-8" standalone="yes"?>
<Relationships xmlns="http://schemas.openxmlformats.org/package/2006/relationships"><Relationship Id="rId9" Type="http://schemas.openxmlformats.org/officeDocument/2006/relationships/tags" Target="../tags/tag3558.xml"/><Relationship Id="rId8" Type="http://schemas.openxmlformats.org/officeDocument/2006/relationships/tags" Target="../tags/tag3557.xml"/><Relationship Id="rId7" Type="http://schemas.openxmlformats.org/officeDocument/2006/relationships/tags" Target="../tags/tag3556.xml"/><Relationship Id="rId6" Type="http://schemas.openxmlformats.org/officeDocument/2006/relationships/tags" Target="../tags/tag3555.xml"/><Relationship Id="rId5" Type="http://schemas.openxmlformats.org/officeDocument/2006/relationships/tags" Target="../tags/tag3554.xml"/><Relationship Id="rId4" Type="http://schemas.openxmlformats.org/officeDocument/2006/relationships/image" Target="../media/image88.jpeg"/><Relationship Id="rId3" Type="http://schemas.openxmlformats.org/officeDocument/2006/relationships/tags" Target="../tags/tag3553.xml"/><Relationship Id="rId2" Type="http://schemas.openxmlformats.org/officeDocument/2006/relationships/tags" Target="../tags/tag3552.xml"/><Relationship Id="rId10" Type="http://schemas.openxmlformats.org/officeDocument/2006/relationships/slideLayout" Target="../slideLayouts/slideLayout90.xml"/><Relationship Id="rId1" Type="http://schemas.openxmlformats.org/officeDocument/2006/relationships/tags" Target="../tags/tag3551.xml"/></Relationships>
</file>

<file path=ppt/slides/_rels/slide91.xml.rels><?xml version="1.0" encoding="UTF-8" standalone="yes"?>
<Relationships xmlns="http://schemas.openxmlformats.org/package/2006/relationships"><Relationship Id="rId9" Type="http://schemas.openxmlformats.org/officeDocument/2006/relationships/tags" Target="../tags/tag3565.xml"/><Relationship Id="rId8" Type="http://schemas.openxmlformats.org/officeDocument/2006/relationships/tags" Target="../tags/tag3564.xml"/><Relationship Id="rId7" Type="http://schemas.openxmlformats.org/officeDocument/2006/relationships/image" Target="../media/image90.jpeg"/><Relationship Id="rId6" Type="http://schemas.openxmlformats.org/officeDocument/2006/relationships/tags" Target="../tags/tag3563.xml"/><Relationship Id="rId5" Type="http://schemas.openxmlformats.org/officeDocument/2006/relationships/image" Target="../media/image89.jpeg"/><Relationship Id="rId4" Type="http://schemas.openxmlformats.org/officeDocument/2006/relationships/tags" Target="../tags/tag3562.xml"/><Relationship Id="rId3" Type="http://schemas.openxmlformats.org/officeDocument/2006/relationships/tags" Target="../tags/tag3561.xml"/><Relationship Id="rId20" Type="http://schemas.openxmlformats.org/officeDocument/2006/relationships/notesSlide" Target="../notesSlides/notesSlide39.xml"/><Relationship Id="rId2" Type="http://schemas.openxmlformats.org/officeDocument/2006/relationships/tags" Target="../tags/tag3560.xml"/><Relationship Id="rId19" Type="http://schemas.openxmlformats.org/officeDocument/2006/relationships/slideLayout" Target="../slideLayouts/slideLayout91.xml"/><Relationship Id="rId18" Type="http://schemas.openxmlformats.org/officeDocument/2006/relationships/tags" Target="../tags/tag3572.xml"/><Relationship Id="rId17" Type="http://schemas.openxmlformats.org/officeDocument/2006/relationships/tags" Target="../tags/tag3571.xml"/><Relationship Id="rId16" Type="http://schemas.openxmlformats.org/officeDocument/2006/relationships/tags" Target="../tags/tag3570.xml"/><Relationship Id="rId15" Type="http://schemas.openxmlformats.org/officeDocument/2006/relationships/tags" Target="../tags/tag3569.xml"/><Relationship Id="rId14" Type="http://schemas.openxmlformats.org/officeDocument/2006/relationships/tags" Target="../tags/tag3568.xml"/><Relationship Id="rId13" Type="http://schemas.openxmlformats.org/officeDocument/2006/relationships/image" Target="../media/image92.jpeg"/><Relationship Id="rId12" Type="http://schemas.openxmlformats.org/officeDocument/2006/relationships/tags" Target="../tags/tag3567.xml"/><Relationship Id="rId11" Type="http://schemas.openxmlformats.org/officeDocument/2006/relationships/image" Target="../media/image91.jpeg"/><Relationship Id="rId10" Type="http://schemas.openxmlformats.org/officeDocument/2006/relationships/tags" Target="../tags/tag3566.xml"/><Relationship Id="rId1" Type="http://schemas.openxmlformats.org/officeDocument/2006/relationships/tags" Target="../tags/tag3559.xml"/></Relationships>
</file>

<file path=ppt/slides/_rels/slide92.xml.rels><?xml version="1.0" encoding="UTF-8" standalone="yes"?>
<Relationships xmlns="http://schemas.openxmlformats.org/package/2006/relationships"><Relationship Id="rId9" Type="http://schemas.openxmlformats.org/officeDocument/2006/relationships/tags" Target="../tags/tag3580.xml"/><Relationship Id="rId8" Type="http://schemas.openxmlformats.org/officeDocument/2006/relationships/tags" Target="../tags/tag3579.xml"/><Relationship Id="rId7" Type="http://schemas.openxmlformats.org/officeDocument/2006/relationships/tags" Target="../tags/tag3578.xml"/><Relationship Id="rId6" Type="http://schemas.openxmlformats.org/officeDocument/2006/relationships/tags" Target="../tags/tag3577.xml"/><Relationship Id="rId5" Type="http://schemas.openxmlformats.org/officeDocument/2006/relationships/image" Target="../media/image93.jpeg"/><Relationship Id="rId4" Type="http://schemas.openxmlformats.org/officeDocument/2006/relationships/tags" Target="../tags/tag3576.xml"/><Relationship Id="rId3" Type="http://schemas.openxmlformats.org/officeDocument/2006/relationships/tags" Target="../tags/tag3575.xml"/><Relationship Id="rId2" Type="http://schemas.openxmlformats.org/officeDocument/2006/relationships/tags" Target="../tags/tag3574.xml"/><Relationship Id="rId15" Type="http://schemas.openxmlformats.org/officeDocument/2006/relationships/notesSlide" Target="../notesSlides/notesSlide40.xml"/><Relationship Id="rId14" Type="http://schemas.openxmlformats.org/officeDocument/2006/relationships/slideLayout" Target="../slideLayouts/slideLayout92.xml"/><Relationship Id="rId13" Type="http://schemas.openxmlformats.org/officeDocument/2006/relationships/tags" Target="../tags/tag3584.xml"/><Relationship Id="rId12" Type="http://schemas.openxmlformats.org/officeDocument/2006/relationships/tags" Target="../tags/tag3583.xml"/><Relationship Id="rId11" Type="http://schemas.openxmlformats.org/officeDocument/2006/relationships/tags" Target="../tags/tag3582.xml"/><Relationship Id="rId10" Type="http://schemas.openxmlformats.org/officeDocument/2006/relationships/tags" Target="../tags/tag3581.xml"/><Relationship Id="rId1" Type="http://schemas.openxmlformats.org/officeDocument/2006/relationships/tags" Target="../tags/tag3573.xml"/></Relationships>
</file>

<file path=ppt/slides/_rels/slide93.xml.rels><?xml version="1.0" encoding="UTF-8" standalone="yes"?>
<Relationships xmlns="http://schemas.openxmlformats.org/package/2006/relationships"><Relationship Id="rId9" Type="http://schemas.openxmlformats.org/officeDocument/2006/relationships/tags" Target="../tags/tag3592.xml"/><Relationship Id="rId8" Type="http://schemas.openxmlformats.org/officeDocument/2006/relationships/tags" Target="../tags/tag3591.xml"/><Relationship Id="rId7" Type="http://schemas.openxmlformats.org/officeDocument/2006/relationships/tags" Target="../tags/tag3590.xml"/><Relationship Id="rId6" Type="http://schemas.openxmlformats.org/officeDocument/2006/relationships/tags" Target="../tags/tag3589.xml"/><Relationship Id="rId5" Type="http://schemas.openxmlformats.org/officeDocument/2006/relationships/tags" Target="../tags/tag3588.xml"/><Relationship Id="rId4" Type="http://schemas.openxmlformats.org/officeDocument/2006/relationships/image" Target="../media/image94.jpeg"/><Relationship Id="rId3" Type="http://schemas.openxmlformats.org/officeDocument/2006/relationships/tags" Target="../tags/tag3587.xml"/><Relationship Id="rId2" Type="http://schemas.openxmlformats.org/officeDocument/2006/relationships/tags" Target="../tags/tag3586.xml"/><Relationship Id="rId18" Type="http://schemas.openxmlformats.org/officeDocument/2006/relationships/slideLayout" Target="../slideLayouts/slideLayout93.xml"/><Relationship Id="rId17" Type="http://schemas.openxmlformats.org/officeDocument/2006/relationships/tags" Target="../tags/tag3600.xml"/><Relationship Id="rId16" Type="http://schemas.openxmlformats.org/officeDocument/2006/relationships/tags" Target="../tags/tag3599.xml"/><Relationship Id="rId15" Type="http://schemas.openxmlformats.org/officeDocument/2006/relationships/tags" Target="../tags/tag3598.xml"/><Relationship Id="rId14" Type="http://schemas.openxmlformats.org/officeDocument/2006/relationships/tags" Target="../tags/tag3597.xml"/><Relationship Id="rId13" Type="http://schemas.openxmlformats.org/officeDocument/2006/relationships/tags" Target="../tags/tag3596.xml"/><Relationship Id="rId12" Type="http://schemas.openxmlformats.org/officeDocument/2006/relationships/tags" Target="../tags/tag3595.xml"/><Relationship Id="rId11" Type="http://schemas.openxmlformats.org/officeDocument/2006/relationships/tags" Target="../tags/tag3594.xml"/><Relationship Id="rId10" Type="http://schemas.openxmlformats.org/officeDocument/2006/relationships/tags" Target="../tags/tag3593.xml"/><Relationship Id="rId1" Type="http://schemas.openxmlformats.org/officeDocument/2006/relationships/tags" Target="../tags/tag3585.xml"/></Relationships>
</file>

<file path=ppt/slides/_rels/slide94.xml.rels><?xml version="1.0" encoding="UTF-8" standalone="yes"?>
<Relationships xmlns="http://schemas.openxmlformats.org/package/2006/relationships"><Relationship Id="rId9" Type="http://schemas.openxmlformats.org/officeDocument/2006/relationships/tags" Target="../tags/tag3609.xml"/><Relationship Id="rId8" Type="http://schemas.openxmlformats.org/officeDocument/2006/relationships/tags" Target="../tags/tag3608.xml"/><Relationship Id="rId7" Type="http://schemas.openxmlformats.org/officeDocument/2006/relationships/tags" Target="../tags/tag3607.xml"/><Relationship Id="rId6" Type="http://schemas.openxmlformats.org/officeDocument/2006/relationships/tags" Target="../tags/tag3606.xml"/><Relationship Id="rId5" Type="http://schemas.openxmlformats.org/officeDocument/2006/relationships/tags" Target="../tags/tag3605.xml"/><Relationship Id="rId4" Type="http://schemas.openxmlformats.org/officeDocument/2006/relationships/tags" Target="../tags/tag3604.xml"/><Relationship Id="rId3" Type="http://schemas.openxmlformats.org/officeDocument/2006/relationships/tags" Target="../tags/tag3603.xml"/><Relationship Id="rId25" Type="http://schemas.openxmlformats.org/officeDocument/2006/relationships/notesSlide" Target="../notesSlides/notesSlide41.xml"/><Relationship Id="rId24" Type="http://schemas.openxmlformats.org/officeDocument/2006/relationships/slideLayout" Target="../slideLayouts/slideLayout94.xml"/><Relationship Id="rId23" Type="http://schemas.openxmlformats.org/officeDocument/2006/relationships/tags" Target="../tags/tag3623.xml"/><Relationship Id="rId22" Type="http://schemas.openxmlformats.org/officeDocument/2006/relationships/tags" Target="../tags/tag3622.xml"/><Relationship Id="rId21" Type="http://schemas.openxmlformats.org/officeDocument/2006/relationships/tags" Target="../tags/tag3621.xml"/><Relationship Id="rId20" Type="http://schemas.openxmlformats.org/officeDocument/2006/relationships/tags" Target="../tags/tag3620.xml"/><Relationship Id="rId2" Type="http://schemas.openxmlformats.org/officeDocument/2006/relationships/tags" Target="../tags/tag3602.xml"/><Relationship Id="rId19" Type="http://schemas.openxmlformats.org/officeDocument/2006/relationships/tags" Target="../tags/tag3619.xml"/><Relationship Id="rId18" Type="http://schemas.openxmlformats.org/officeDocument/2006/relationships/tags" Target="../tags/tag3618.xml"/><Relationship Id="rId17" Type="http://schemas.openxmlformats.org/officeDocument/2006/relationships/tags" Target="../tags/tag3617.xml"/><Relationship Id="rId16" Type="http://schemas.openxmlformats.org/officeDocument/2006/relationships/tags" Target="../tags/tag3616.xml"/><Relationship Id="rId15" Type="http://schemas.openxmlformats.org/officeDocument/2006/relationships/tags" Target="../tags/tag3615.xml"/><Relationship Id="rId14" Type="http://schemas.openxmlformats.org/officeDocument/2006/relationships/tags" Target="../tags/tag3614.xml"/><Relationship Id="rId13" Type="http://schemas.openxmlformats.org/officeDocument/2006/relationships/tags" Target="../tags/tag3613.xml"/><Relationship Id="rId12" Type="http://schemas.openxmlformats.org/officeDocument/2006/relationships/tags" Target="../tags/tag3612.xml"/><Relationship Id="rId11" Type="http://schemas.openxmlformats.org/officeDocument/2006/relationships/tags" Target="../tags/tag3611.xml"/><Relationship Id="rId10" Type="http://schemas.openxmlformats.org/officeDocument/2006/relationships/tags" Target="../tags/tag3610.xml"/><Relationship Id="rId1" Type="http://schemas.openxmlformats.org/officeDocument/2006/relationships/tags" Target="../tags/tag3601.xml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tags" Target="../tags/tag3632.xml"/><Relationship Id="rId8" Type="http://schemas.openxmlformats.org/officeDocument/2006/relationships/tags" Target="../tags/tag3631.xml"/><Relationship Id="rId7" Type="http://schemas.openxmlformats.org/officeDocument/2006/relationships/tags" Target="../tags/tag3630.xml"/><Relationship Id="rId6" Type="http://schemas.openxmlformats.org/officeDocument/2006/relationships/tags" Target="../tags/tag3629.xml"/><Relationship Id="rId5" Type="http://schemas.openxmlformats.org/officeDocument/2006/relationships/tags" Target="../tags/tag3628.xml"/><Relationship Id="rId4" Type="http://schemas.openxmlformats.org/officeDocument/2006/relationships/tags" Target="../tags/tag3627.xml"/><Relationship Id="rId3" Type="http://schemas.openxmlformats.org/officeDocument/2006/relationships/tags" Target="../tags/tag3626.xml"/><Relationship Id="rId28" Type="http://schemas.openxmlformats.org/officeDocument/2006/relationships/notesSlide" Target="../notesSlides/notesSlide42.xml"/><Relationship Id="rId27" Type="http://schemas.openxmlformats.org/officeDocument/2006/relationships/slideLayout" Target="../slideLayouts/slideLayout95.xml"/><Relationship Id="rId26" Type="http://schemas.openxmlformats.org/officeDocument/2006/relationships/tags" Target="../tags/tag3649.xml"/><Relationship Id="rId25" Type="http://schemas.openxmlformats.org/officeDocument/2006/relationships/tags" Target="../tags/tag3648.xml"/><Relationship Id="rId24" Type="http://schemas.openxmlformats.org/officeDocument/2006/relationships/tags" Target="../tags/tag3647.xml"/><Relationship Id="rId23" Type="http://schemas.openxmlformats.org/officeDocument/2006/relationships/tags" Target="../tags/tag3646.xml"/><Relationship Id="rId22" Type="http://schemas.openxmlformats.org/officeDocument/2006/relationships/tags" Target="../tags/tag3645.xml"/><Relationship Id="rId21" Type="http://schemas.openxmlformats.org/officeDocument/2006/relationships/tags" Target="../tags/tag3644.xml"/><Relationship Id="rId20" Type="http://schemas.openxmlformats.org/officeDocument/2006/relationships/tags" Target="../tags/tag3643.xml"/><Relationship Id="rId2" Type="http://schemas.openxmlformats.org/officeDocument/2006/relationships/tags" Target="../tags/tag3625.xml"/><Relationship Id="rId19" Type="http://schemas.openxmlformats.org/officeDocument/2006/relationships/tags" Target="../tags/tag3642.xml"/><Relationship Id="rId18" Type="http://schemas.openxmlformats.org/officeDocument/2006/relationships/tags" Target="../tags/tag3641.xml"/><Relationship Id="rId17" Type="http://schemas.openxmlformats.org/officeDocument/2006/relationships/tags" Target="../tags/tag3640.xml"/><Relationship Id="rId16" Type="http://schemas.openxmlformats.org/officeDocument/2006/relationships/tags" Target="../tags/tag3639.xml"/><Relationship Id="rId15" Type="http://schemas.openxmlformats.org/officeDocument/2006/relationships/tags" Target="../tags/tag3638.xml"/><Relationship Id="rId14" Type="http://schemas.openxmlformats.org/officeDocument/2006/relationships/tags" Target="../tags/tag3637.xml"/><Relationship Id="rId13" Type="http://schemas.openxmlformats.org/officeDocument/2006/relationships/tags" Target="../tags/tag3636.xml"/><Relationship Id="rId12" Type="http://schemas.openxmlformats.org/officeDocument/2006/relationships/tags" Target="../tags/tag3635.xml"/><Relationship Id="rId11" Type="http://schemas.openxmlformats.org/officeDocument/2006/relationships/tags" Target="../tags/tag3634.xml"/><Relationship Id="rId10" Type="http://schemas.openxmlformats.org/officeDocument/2006/relationships/tags" Target="../tags/tag3633.xml"/><Relationship Id="rId1" Type="http://schemas.openxmlformats.org/officeDocument/2006/relationships/tags" Target="../tags/tag3624.xml"/></Relationships>
</file>

<file path=ppt/slides/_rels/slide96.xml.rels><?xml version="1.0" encoding="UTF-8" standalone="yes"?>
<Relationships xmlns="http://schemas.openxmlformats.org/package/2006/relationships"><Relationship Id="rId9" Type="http://schemas.openxmlformats.org/officeDocument/2006/relationships/tags" Target="../tags/tag3656.xml"/><Relationship Id="rId8" Type="http://schemas.openxmlformats.org/officeDocument/2006/relationships/image" Target="../media/image96.jpeg"/><Relationship Id="rId7" Type="http://schemas.openxmlformats.org/officeDocument/2006/relationships/tags" Target="../tags/tag3655.xml"/><Relationship Id="rId6" Type="http://schemas.openxmlformats.org/officeDocument/2006/relationships/tags" Target="../tags/tag3654.xml"/><Relationship Id="rId5" Type="http://schemas.openxmlformats.org/officeDocument/2006/relationships/tags" Target="../tags/tag3653.xml"/><Relationship Id="rId4" Type="http://schemas.openxmlformats.org/officeDocument/2006/relationships/tags" Target="../tags/tag3652.xml"/><Relationship Id="rId3" Type="http://schemas.openxmlformats.org/officeDocument/2006/relationships/image" Target="../media/image95.jpeg"/><Relationship Id="rId2" Type="http://schemas.openxmlformats.org/officeDocument/2006/relationships/tags" Target="../tags/tag3651.xml"/><Relationship Id="rId19" Type="http://schemas.openxmlformats.org/officeDocument/2006/relationships/slideLayout" Target="../slideLayouts/slideLayout96.xml"/><Relationship Id="rId18" Type="http://schemas.openxmlformats.org/officeDocument/2006/relationships/tags" Target="../tags/tag3663.xml"/><Relationship Id="rId17" Type="http://schemas.openxmlformats.org/officeDocument/2006/relationships/image" Target="../media/image98.jpeg"/><Relationship Id="rId16" Type="http://schemas.openxmlformats.org/officeDocument/2006/relationships/tags" Target="../tags/tag3662.xml"/><Relationship Id="rId15" Type="http://schemas.openxmlformats.org/officeDocument/2006/relationships/tags" Target="../tags/tag3661.xml"/><Relationship Id="rId14" Type="http://schemas.openxmlformats.org/officeDocument/2006/relationships/tags" Target="../tags/tag3660.xml"/><Relationship Id="rId13" Type="http://schemas.openxmlformats.org/officeDocument/2006/relationships/image" Target="../media/image97.png"/><Relationship Id="rId12" Type="http://schemas.openxmlformats.org/officeDocument/2006/relationships/tags" Target="../tags/tag3659.xml"/><Relationship Id="rId11" Type="http://schemas.openxmlformats.org/officeDocument/2006/relationships/tags" Target="../tags/tag3658.xml"/><Relationship Id="rId10" Type="http://schemas.openxmlformats.org/officeDocument/2006/relationships/tags" Target="../tags/tag3657.xml"/><Relationship Id="rId1" Type="http://schemas.openxmlformats.org/officeDocument/2006/relationships/tags" Target="../tags/tag3650.xml"/></Relationships>
</file>

<file path=ppt/slides/_rels/slide97.xml.rels><?xml version="1.0" encoding="UTF-8" standalone="yes"?>
<Relationships xmlns="http://schemas.openxmlformats.org/package/2006/relationships"><Relationship Id="rId9" Type="http://schemas.openxmlformats.org/officeDocument/2006/relationships/tags" Target="../tags/tag3671.xml"/><Relationship Id="rId8" Type="http://schemas.openxmlformats.org/officeDocument/2006/relationships/tags" Target="../tags/tag3670.xml"/><Relationship Id="rId7" Type="http://schemas.openxmlformats.org/officeDocument/2006/relationships/tags" Target="../tags/tag3669.xml"/><Relationship Id="rId6" Type="http://schemas.openxmlformats.org/officeDocument/2006/relationships/tags" Target="../tags/tag3668.xml"/><Relationship Id="rId5" Type="http://schemas.openxmlformats.org/officeDocument/2006/relationships/image" Target="../media/image99.jpeg"/><Relationship Id="rId4" Type="http://schemas.openxmlformats.org/officeDocument/2006/relationships/tags" Target="../tags/tag3667.xml"/><Relationship Id="rId3" Type="http://schemas.openxmlformats.org/officeDocument/2006/relationships/tags" Target="../tags/tag3666.xml"/><Relationship Id="rId2" Type="http://schemas.openxmlformats.org/officeDocument/2006/relationships/tags" Target="../tags/tag3665.xml"/><Relationship Id="rId16" Type="http://schemas.openxmlformats.org/officeDocument/2006/relationships/notesSlide" Target="../notesSlides/notesSlide43.xml"/><Relationship Id="rId15" Type="http://schemas.openxmlformats.org/officeDocument/2006/relationships/slideLayout" Target="../slideLayouts/slideLayout97.xml"/><Relationship Id="rId14" Type="http://schemas.openxmlformats.org/officeDocument/2006/relationships/tags" Target="../tags/tag3676.xml"/><Relationship Id="rId13" Type="http://schemas.openxmlformats.org/officeDocument/2006/relationships/tags" Target="../tags/tag3675.xml"/><Relationship Id="rId12" Type="http://schemas.openxmlformats.org/officeDocument/2006/relationships/tags" Target="../tags/tag3674.xml"/><Relationship Id="rId11" Type="http://schemas.openxmlformats.org/officeDocument/2006/relationships/tags" Target="../tags/tag3673.xml"/><Relationship Id="rId10" Type="http://schemas.openxmlformats.org/officeDocument/2006/relationships/tags" Target="../tags/tag3672.xml"/><Relationship Id="rId1" Type="http://schemas.openxmlformats.org/officeDocument/2006/relationships/tags" Target="../tags/tag3664.xml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1.jpeg"/><Relationship Id="rId8" Type="http://schemas.openxmlformats.org/officeDocument/2006/relationships/tags" Target="../tags/tag3683.xml"/><Relationship Id="rId7" Type="http://schemas.openxmlformats.org/officeDocument/2006/relationships/image" Target="../media/image100.jpeg"/><Relationship Id="rId6" Type="http://schemas.openxmlformats.org/officeDocument/2006/relationships/tags" Target="../tags/tag3682.xml"/><Relationship Id="rId5" Type="http://schemas.openxmlformats.org/officeDocument/2006/relationships/tags" Target="../tags/tag3681.xml"/><Relationship Id="rId4" Type="http://schemas.openxmlformats.org/officeDocument/2006/relationships/tags" Target="../tags/tag3680.xml"/><Relationship Id="rId3" Type="http://schemas.openxmlformats.org/officeDocument/2006/relationships/tags" Target="../tags/tag3679.xml"/><Relationship Id="rId24" Type="http://schemas.openxmlformats.org/officeDocument/2006/relationships/notesSlide" Target="../notesSlides/notesSlide44.xml"/><Relationship Id="rId23" Type="http://schemas.openxmlformats.org/officeDocument/2006/relationships/slideLayout" Target="../slideLayouts/slideLayout98.xml"/><Relationship Id="rId22" Type="http://schemas.openxmlformats.org/officeDocument/2006/relationships/tags" Target="../tags/tag3694.xml"/><Relationship Id="rId21" Type="http://schemas.openxmlformats.org/officeDocument/2006/relationships/tags" Target="../tags/tag3693.xml"/><Relationship Id="rId20" Type="http://schemas.openxmlformats.org/officeDocument/2006/relationships/tags" Target="../tags/tag3692.xml"/><Relationship Id="rId2" Type="http://schemas.openxmlformats.org/officeDocument/2006/relationships/tags" Target="../tags/tag3678.xml"/><Relationship Id="rId19" Type="http://schemas.openxmlformats.org/officeDocument/2006/relationships/tags" Target="../tags/tag3691.xml"/><Relationship Id="rId18" Type="http://schemas.openxmlformats.org/officeDocument/2006/relationships/tags" Target="../tags/tag3690.xml"/><Relationship Id="rId17" Type="http://schemas.openxmlformats.org/officeDocument/2006/relationships/tags" Target="../tags/tag3689.xml"/><Relationship Id="rId16" Type="http://schemas.openxmlformats.org/officeDocument/2006/relationships/tags" Target="../tags/tag3688.xml"/><Relationship Id="rId15" Type="http://schemas.openxmlformats.org/officeDocument/2006/relationships/tags" Target="../tags/tag3687.xml"/><Relationship Id="rId14" Type="http://schemas.openxmlformats.org/officeDocument/2006/relationships/tags" Target="../tags/tag3686.xml"/><Relationship Id="rId13" Type="http://schemas.openxmlformats.org/officeDocument/2006/relationships/image" Target="../media/image103.jpeg"/><Relationship Id="rId12" Type="http://schemas.openxmlformats.org/officeDocument/2006/relationships/tags" Target="../tags/tag3685.xml"/><Relationship Id="rId11" Type="http://schemas.openxmlformats.org/officeDocument/2006/relationships/image" Target="../media/image102.jpeg"/><Relationship Id="rId10" Type="http://schemas.openxmlformats.org/officeDocument/2006/relationships/tags" Target="../tags/tag3684.xml"/><Relationship Id="rId1" Type="http://schemas.openxmlformats.org/officeDocument/2006/relationships/tags" Target="../tags/tag3677.xml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tags" Target="../tags/tag3702.xml"/><Relationship Id="rId8" Type="http://schemas.openxmlformats.org/officeDocument/2006/relationships/tags" Target="../tags/tag3701.xml"/><Relationship Id="rId7" Type="http://schemas.openxmlformats.org/officeDocument/2006/relationships/image" Target="../media/image104.jpeg"/><Relationship Id="rId6" Type="http://schemas.openxmlformats.org/officeDocument/2006/relationships/tags" Target="../tags/tag3700.xml"/><Relationship Id="rId5" Type="http://schemas.openxmlformats.org/officeDocument/2006/relationships/tags" Target="../tags/tag3699.xml"/><Relationship Id="rId4" Type="http://schemas.openxmlformats.org/officeDocument/2006/relationships/tags" Target="../tags/tag3698.xml"/><Relationship Id="rId3" Type="http://schemas.openxmlformats.org/officeDocument/2006/relationships/tags" Target="../tags/tag3697.xml"/><Relationship Id="rId2" Type="http://schemas.openxmlformats.org/officeDocument/2006/relationships/tags" Target="../tags/tag3696.xml"/><Relationship Id="rId14" Type="http://schemas.openxmlformats.org/officeDocument/2006/relationships/notesSlide" Target="../notesSlides/notesSlide45.xml"/><Relationship Id="rId13" Type="http://schemas.openxmlformats.org/officeDocument/2006/relationships/slideLayout" Target="../slideLayouts/slideLayout99.xml"/><Relationship Id="rId12" Type="http://schemas.openxmlformats.org/officeDocument/2006/relationships/tags" Target="../tags/tag3705.xml"/><Relationship Id="rId11" Type="http://schemas.openxmlformats.org/officeDocument/2006/relationships/tags" Target="../tags/tag3704.xml"/><Relationship Id="rId10" Type="http://schemas.openxmlformats.org/officeDocument/2006/relationships/tags" Target="../tags/tag3703.xml"/><Relationship Id="rId1" Type="http://schemas.openxmlformats.org/officeDocument/2006/relationships/tags" Target="../tags/tag3695.xml"/></Relationships>
</file>

<file path=ppt/slides/_rels/slide100.xml.rels><?xml version="1.0" encoding="UTF-8" standalone="yes"?>
<Relationships xmlns="http://schemas.openxmlformats.org/package/2006/relationships"><Relationship Id="rId9" Type="http://schemas.openxmlformats.org/officeDocument/2006/relationships/tags" Target="../tags/tag3714.xml"/><Relationship Id="rId8" Type="http://schemas.openxmlformats.org/officeDocument/2006/relationships/tags" Target="../tags/tag3713.xml"/><Relationship Id="rId7" Type="http://schemas.openxmlformats.org/officeDocument/2006/relationships/tags" Target="../tags/tag3712.xml"/><Relationship Id="rId6" Type="http://schemas.openxmlformats.org/officeDocument/2006/relationships/tags" Target="../tags/tag3711.xml"/><Relationship Id="rId5" Type="http://schemas.openxmlformats.org/officeDocument/2006/relationships/tags" Target="../tags/tag3710.xml"/><Relationship Id="rId4" Type="http://schemas.openxmlformats.org/officeDocument/2006/relationships/tags" Target="../tags/tag3709.xml"/><Relationship Id="rId3" Type="http://schemas.openxmlformats.org/officeDocument/2006/relationships/tags" Target="../tags/tag3708.xml"/><Relationship Id="rId28" Type="http://schemas.openxmlformats.org/officeDocument/2006/relationships/notesSlide" Target="../notesSlides/notesSlide46.xml"/><Relationship Id="rId27" Type="http://schemas.openxmlformats.org/officeDocument/2006/relationships/slideLayout" Target="../slideLayouts/slideLayout100.xml"/><Relationship Id="rId26" Type="http://schemas.openxmlformats.org/officeDocument/2006/relationships/tags" Target="../tags/tag3723.xml"/><Relationship Id="rId25" Type="http://schemas.openxmlformats.org/officeDocument/2006/relationships/tags" Target="../tags/tag3722.xml"/><Relationship Id="rId24" Type="http://schemas.openxmlformats.org/officeDocument/2006/relationships/tags" Target="../tags/tag3721.xml"/><Relationship Id="rId23" Type="http://schemas.openxmlformats.org/officeDocument/2006/relationships/tags" Target="../tags/tag3720.xml"/><Relationship Id="rId22" Type="http://schemas.openxmlformats.org/officeDocument/2006/relationships/tags" Target="../tags/tag3719.xml"/><Relationship Id="rId21" Type="http://schemas.openxmlformats.org/officeDocument/2006/relationships/image" Target="../media/image39.svg"/><Relationship Id="rId20" Type="http://schemas.openxmlformats.org/officeDocument/2006/relationships/image" Target="../media/image38.png"/><Relationship Id="rId2" Type="http://schemas.openxmlformats.org/officeDocument/2006/relationships/tags" Target="../tags/tag3707.xml"/><Relationship Id="rId19" Type="http://schemas.openxmlformats.org/officeDocument/2006/relationships/tags" Target="../tags/tag3718.xml"/><Relationship Id="rId18" Type="http://schemas.openxmlformats.org/officeDocument/2006/relationships/image" Target="../media/image37.svg"/><Relationship Id="rId17" Type="http://schemas.openxmlformats.org/officeDocument/2006/relationships/image" Target="../media/image36.png"/><Relationship Id="rId16" Type="http://schemas.openxmlformats.org/officeDocument/2006/relationships/tags" Target="../tags/tag3717.xml"/><Relationship Id="rId15" Type="http://schemas.openxmlformats.org/officeDocument/2006/relationships/image" Target="../media/image35.svg"/><Relationship Id="rId14" Type="http://schemas.openxmlformats.org/officeDocument/2006/relationships/image" Target="../media/image34.png"/><Relationship Id="rId13" Type="http://schemas.openxmlformats.org/officeDocument/2006/relationships/tags" Target="../tags/tag3716.xml"/><Relationship Id="rId12" Type="http://schemas.openxmlformats.org/officeDocument/2006/relationships/image" Target="../media/image31.svg"/><Relationship Id="rId11" Type="http://schemas.openxmlformats.org/officeDocument/2006/relationships/image" Target="../media/image30.png"/><Relationship Id="rId10" Type="http://schemas.openxmlformats.org/officeDocument/2006/relationships/tags" Target="../tags/tag3715.xml"/><Relationship Id="rId1" Type="http://schemas.openxmlformats.org/officeDocument/2006/relationships/tags" Target="../tags/tag3706.xml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tags" Target="../tags/tag3732.xml"/><Relationship Id="rId8" Type="http://schemas.openxmlformats.org/officeDocument/2006/relationships/tags" Target="../tags/tag3731.xml"/><Relationship Id="rId7" Type="http://schemas.openxmlformats.org/officeDocument/2006/relationships/tags" Target="../tags/tag3730.xml"/><Relationship Id="rId6" Type="http://schemas.openxmlformats.org/officeDocument/2006/relationships/tags" Target="../tags/tag3729.xml"/><Relationship Id="rId5" Type="http://schemas.openxmlformats.org/officeDocument/2006/relationships/tags" Target="../tags/tag3728.xml"/><Relationship Id="rId4" Type="http://schemas.openxmlformats.org/officeDocument/2006/relationships/tags" Target="../tags/tag3727.xml"/><Relationship Id="rId34" Type="http://schemas.openxmlformats.org/officeDocument/2006/relationships/notesSlide" Target="../notesSlides/notesSlide47.xml"/><Relationship Id="rId33" Type="http://schemas.openxmlformats.org/officeDocument/2006/relationships/slideLayout" Target="../slideLayouts/slideLayout101.xml"/><Relationship Id="rId32" Type="http://schemas.openxmlformats.org/officeDocument/2006/relationships/tags" Target="../tags/tag3755.xml"/><Relationship Id="rId31" Type="http://schemas.openxmlformats.org/officeDocument/2006/relationships/tags" Target="../tags/tag3754.xml"/><Relationship Id="rId30" Type="http://schemas.openxmlformats.org/officeDocument/2006/relationships/tags" Target="../tags/tag3753.xml"/><Relationship Id="rId3" Type="http://schemas.openxmlformats.org/officeDocument/2006/relationships/tags" Target="../tags/tag3726.xml"/><Relationship Id="rId29" Type="http://schemas.openxmlformats.org/officeDocument/2006/relationships/tags" Target="../tags/tag3752.xml"/><Relationship Id="rId28" Type="http://schemas.openxmlformats.org/officeDocument/2006/relationships/tags" Target="../tags/tag3751.xml"/><Relationship Id="rId27" Type="http://schemas.openxmlformats.org/officeDocument/2006/relationships/tags" Target="../tags/tag3750.xml"/><Relationship Id="rId26" Type="http://schemas.openxmlformats.org/officeDocument/2006/relationships/tags" Target="../tags/tag3749.xml"/><Relationship Id="rId25" Type="http://schemas.openxmlformats.org/officeDocument/2006/relationships/tags" Target="../tags/tag3748.xml"/><Relationship Id="rId24" Type="http://schemas.openxmlformats.org/officeDocument/2006/relationships/tags" Target="../tags/tag3747.xml"/><Relationship Id="rId23" Type="http://schemas.openxmlformats.org/officeDocument/2006/relationships/tags" Target="../tags/tag3746.xml"/><Relationship Id="rId22" Type="http://schemas.openxmlformats.org/officeDocument/2006/relationships/tags" Target="../tags/tag3745.xml"/><Relationship Id="rId21" Type="http://schemas.openxmlformats.org/officeDocument/2006/relationships/tags" Target="../tags/tag3744.xml"/><Relationship Id="rId20" Type="http://schemas.openxmlformats.org/officeDocument/2006/relationships/tags" Target="../tags/tag3743.xml"/><Relationship Id="rId2" Type="http://schemas.openxmlformats.org/officeDocument/2006/relationships/tags" Target="../tags/tag3725.xml"/><Relationship Id="rId19" Type="http://schemas.openxmlformats.org/officeDocument/2006/relationships/tags" Target="../tags/tag3742.xml"/><Relationship Id="rId18" Type="http://schemas.openxmlformats.org/officeDocument/2006/relationships/tags" Target="../tags/tag3741.xml"/><Relationship Id="rId17" Type="http://schemas.openxmlformats.org/officeDocument/2006/relationships/tags" Target="../tags/tag3740.xml"/><Relationship Id="rId16" Type="http://schemas.openxmlformats.org/officeDocument/2006/relationships/tags" Target="../tags/tag3739.xml"/><Relationship Id="rId15" Type="http://schemas.openxmlformats.org/officeDocument/2006/relationships/tags" Target="../tags/tag3738.xml"/><Relationship Id="rId14" Type="http://schemas.openxmlformats.org/officeDocument/2006/relationships/tags" Target="../tags/tag3737.xml"/><Relationship Id="rId13" Type="http://schemas.openxmlformats.org/officeDocument/2006/relationships/tags" Target="../tags/tag3736.xml"/><Relationship Id="rId12" Type="http://schemas.openxmlformats.org/officeDocument/2006/relationships/tags" Target="../tags/tag3735.xml"/><Relationship Id="rId11" Type="http://schemas.openxmlformats.org/officeDocument/2006/relationships/tags" Target="../tags/tag3734.xml"/><Relationship Id="rId10" Type="http://schemas.openxmlformats.org/officeDocument/2006/relationships/tags" Target="../tags/tag3733.xml"/><Relationship Id="rId1" Type="http://schemas.openxmlformats.org/officeDocument/2006/relationships/tags" Target="../tags/tag3724.xml"/></Relationships>
</file>

<file path=ppt/slides/_rels/slide10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2.xml"/><Relationship Id="rId3" Type="http://schemas.openxmlformats.org/officeDocument/2006/relationships/tags" Target="../tags/tag3758.xml"/><Relationship Id="rId2" Type="http://schemas.openxmlformats.org/officeDocument/2006/relationships/tags" Target="../tags/tag3757.xml"/><Relationship Id="rId1" Type="http://schemas.openxmlformats.org/officeDocument/2006/relationships/tags" Target="../tags/tag3756.xml"/></Relationships>
</file>

<file path=ppt/slides/_rels/slide103.xml.rels><?xml version="1.0" encoding="UTF-8" standalone="yes"?>
<Relationships xmlns="http://schemas.openxmlformats.org/package/2006/relationships"><Relationship Id="rId9" Type="http://schemas.openxmlformats.org/officeDocument/2006/relationships/tags" Target="../tags/tag3767.xml"/><Relationship Id="rId8" Type="http://schemas.openxmlformats.org/officeDocument/2006/relationships/tags" Target="../tags/tag3766.xml"/><Relationship Id="rId7" Type="http://schemas.openxmlformats.org/officeDocument/2006/relationships/tags" Target="../tags/tag3765.xml"/><Relationship Id="rId6" Type="http://schemas.openxmlformats.org/officeDocument/2006/relationships/tags" Target="../tags/tag3764.xml"/><Relationship Id="rId5" Type="http://schemas.openxmlformats.org/officeDocument/2006/relationships/tags" Target="../tags/tag3763.xml"/><Relationship Id="rId4" Type="http://schemas.openxmlformats.org/officeDocument/2006/relationships/tags" Target="../tags/tag3762.xml"/><Relationship Id="rId3" Type="http://schemas.openxmlformats.org/officeDocument/2006/relationships/tags" Target="../tags/tag3761.xml"/><Relationship Id="rId2" Type="http://schemas.openxmlformats.org/officeDocument/2006/relationships/tags" Target="../tags/tag3760.xml"/><Relationship Id="rId16" Type="http://schemas.openxmlformats.org/officeDocument/2006/relationships/notesSlide" Target="../notesSlides/notesSlide48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3772.xml"/><Relationship Id="rId13" Type="http://schemas.openxmlformats.org/officeDocument/2006/relationships/tags" Target="../tags/tag3771.xml"/><Relationship Id="rId12" Type="http://schemas.openxmlformats.org/officeDocument/2006/relationships/tags" Target="../tags/tag3770.xml"/><Relationship Id="rId11" Type="http://schemas.openxmlformats.org/officeDocument/2006/relationships/tags" Target="../tags/tag3769.xml"/><Relationship Id="rId10" Type="http://schemas.openxmlformats.org/officeDocument/2006/relationships/tags" Target="../tags/tag3768.xml"/><Relationship Id="rId1" Type="http://schemas.openxmlformats.org/officeDocument/2006/relationships/tags" Target="../tags/tag3759.xml"/></Relationships>
</file>

<file path=ppt/slides/_rels/slide104.xml.rels><?xml version="1.0" encoding="UTF-8" standalone="yes"?>
<Relationships xmlns="http://schemas.openxmlformats.org/package/2006/relationships"><Relationship Id="rId9" Type="http://schemas.openxmlformats.org/officeDocument/2006/relationships/tags" Target="../tags/tag3781.xml"/><Relationship Id="rId8" Type="http://schemas.openxmlformats.org/officeDocument/2006/relationships/tags" Target="../tags/tag3780.xml"/><Relationship Id="rId7" Type="http://schemas.openxmlformats.org/officeDocument/2006/relationships/tags" Target="../tags/tag3779.xml"/><Relationship Id="rId6" Type="http://schemas.openxmlformats.org/officeDocument/2006/relationships/tags" Target="../tags/tag3778.xml"/><Relationship Id="rId5" Type="http://schemas.openxmlformats.org/officeDocument/2006/relationships/tags" Target="../tags/tag3777.xml"/><Relationship Id="rId4" Type="http://schemas.openxmlformats.org/officeDocument/2006/relationships/tags" Target="../tags/tag3776.xml"/><Relationship Id="rId3" Type="http://schemas.openxmlformats.org/officeDocument/2006/relationships/tags" Target="../tags/tag3775.xml"/><Relationship Id="rId2" Type="http://schemas.openxmlformats.org/officeDocument/2006/relationships/tags" Target="../tags/tag3774.xml"/><Relationship Id="rId16" Type="http://schemas.openxmlformats.org/officeDocument/2006/relationships/notesSlide" Target="../notesSlides/notesSlide49.xml"/><Relationship Id="rId15" Type="http://schemas.openxmlformats.org/officeDocument/2006/relationships/slideLayout" Target="../slideLayouts/slideLayout103.xml"/><Relationship Id="rId14" Type="http://schemas.openxmlformats.org/officeDocument/2006/relationships/tags" Target="../tags/tag3786.xml"/><Relationship Id="rId13" Type="http://schemas.openxmlformats.org/officeDocument/2006/relationships/tags" Target="../tags/tag3785.xml"/><Relationship Id="rId12" Type="http://schemas.openxmlformats.org/officeDocument/2006/relationships/tags" Target="../tags/tag3784.xml"/><Relationship Id="rId11" Type="http://schemas.openxmlformats.org/officeDocument/2006/relationships/tags" Target="../tags/tag3783.xml"/><Relationship Id="rId10" Type="http://schemas.openxmlformats.org/officeDocument/2006/relationships/tags" Target="../tags/tag3782.xml"/><Relationship Id="rId1" Type="http://schemas.openxmlformats.org/officeDocument/2006/relationships/tags" Target="../tags/tag3773.xml"/></Relationships>
</file>

<file path=ppt/slides/_rels/slide105.xml.rels><?xml version="1.0" encoding="UTF-8" standalone="yes"?>
<Relationships xmlns="http://schemas.openxmlformats.org/package/2006/relationships"><Relationship Id="rId9" Type="http://schemas.openxmlformats.org/officeDocument/2006/relationships/tags" Target="../tags/tag3795.xml"/><Relationship Id="rId8" Type="http://schemas.openxmlformats.org/officeDocument/2006/relationships/tags" Target="../tags/tag3794.xml"/><Relationship Id="rId7" Type="http://schemas.openxmlformats.org/officeDocument/2006/relationships/tags" Target="../tags/tag3793.xml"/><Relationship Id="rId6" Type="http://schemas.openxmlformats.org/officeDocument/2006/relationships/tags" Target="../tags/tag3792.xml"/><Relationship Id="rId5" Type="http://schemas.openxmlformats.org/officeDocument/2006/relationships/tags" Target="../tags/tag3791.xml"/><Relationship Id="rId4" Type="http://schemas.openxmlformats.org/officeDocument/2006/relationships/tags" Target="../tags/tag3790.xml"/><Relationship Id="rId3" Type="http://schemas.openxmlformats.org/officeDocument/2006/relationships/tags" Target="../tags/tag3789.xml"/><Relationship Id="rId2" Type="http://schemas.openxmlformats.org/officeDocument/2006/relationships/tags" Target="../tags/tag3788.xml"/><Relationship Id="rId16" Type="http://schemas.openxmlformats.org/officeDocument/2006/relationships/notesSlide" Target="../notesSlides/notesSlide50.xml"/><Relationship Id="rId15" Type="http://schemas.openxmlformats.org/officeDocument/2006/relationships/slideLayout" Target="../slideLayouts/slideLayout104.xml"/><Relationship Id="rId14" Type="http://schemas.openxmlformats.org/officeDocument/2006/relationships/tags" Target="../tags/tag3800.xml"/><Relationship Id="rId13" Type="http://schemas.openxmlformats.org/officeDocument/2006/relationships/tags" Target="../tags/tag3799.xml"/><Relationship Id="rId12" Type="http://schemas.openxmlformats.org/officeDocument/2006/relationships/tags" Target="../tags/tag3798.xml"/><Relationship Id="rId11" Type="http://schemas.openxmlformats.org/officeDocument/2006/relationships/tags" Target="../tags/tag3797.xml"/><Relationship Id="rId10" Type="http://schemas.openxmlformats.org/officeDocument/2006/relationships/tags" Target="../tags/tag3796.xml"/><Relationship Id="rId1" Type="http://schemas.openxmlformats.org/officeDocument/2006/relationships/tags" Target="../tags/tag3787.xml"/></Relationships>
</file>

<file path=ppt/slides/_rels/slide106.xml.rels><?xml version="1.0" encoding="UTF-8" standalone="yes"?>
<Relationships xmlns="http://schemas.openxmlformats.org/package/2006/relationships"><Relationship Id="rId9" Type="http://schemas.openxmlformats.org/officeDocument/2006/relationships/tags" Target="../tags/tag3809.xml"/><Relationship Id="rId8" Type="http://schemas.openxmlformats.org/officeDocument/2006/relationships/tags" Target="../tags/tag3808.xml"/><Relationship Id="rId7" Type="http://schemas.openxmlformats.org/officeDocument/2006/relationships/tags" Target="../tags/tag3807.xml"/><Relationship Id="rId6" Type="http://schemas.openxmlformats.org/officeDocument/2006/relationships/tags" Target="../tags/tag3806.xml"/><Relationship Id="rId5" Type="http://schemas.openxmlformats.org/officeDocument/2006/relationships/tags" Target="../tags/tag3805.xml"/><Relationship Id="rId4" Type="http://schemas.openxmlformats.org/officeDocument/2006/relationships/tags" Target="../tags/tag3804.xml"/><Relationship Id="rId3" Type="http://schemas.openxmlformats.org/officeDocument/2006/relationships/tags" Target="../tags/tag3803.xml"/><Relationship Id="rId2" Type="http://schemas.openxmlformats.org/officeDocument/2006/relationships/tags" Target="../tags/tag3802.xml"/><Relationship Id="rId16" Type="http://schemas.openxmlformats.org/officeDocument/2006/relationships/notesSlide" Target="../notesSlides/notesSlide51.xml"/><Relationship Id="rId15" Type="http://schemas.openxmlformats.org/officeDocument/2006/relationships/slideLayout" Target="../slideLayouts/slideLayout105.xml"/><Relationship Id="rId14" Type="http://schemas.openxmlformats.org/officeDocument/2006/relationships/tags" Target="../tags/tag3814.xml"/><Relationship Id="rId13" Type="http://schemas.openxmlformats.org/officeDocument/2006/relationships/tags" Target="../tags/tag3813.xml"/><Relationship Id="rId12" Type="http://schemas.openxmlformats.org/officeDocument/2006/relationships/tags" Target="../tags/tag3812.xml"/><Relationship Id="rId11" Type="http://schemas.openxmlformats.org/officeDocument/2006/relationships/tags" Target="../tags/tag3811.xml"/><Relationship Id="rId10" Type="http://schemas.openxmlformats.org/officeDocument/2006/relationships/tags" Target="../tags/tag3810.xml"/><Relationship Id="rId1" Type="http://schemas.openxmlformats.org/officeDocument/2006/relationships/tags" Target="../tags/tag3801.xml"/></Relationships>
</file>

<file path=ppt/slides/_rels/slide107.xml.rels><?xml version="1.0" encoding="UTF-8" standalone="yes"?>
<Relationships xmlns="http://schemas.openxmlformats.org/package/2006/relationships"><Relationship Id="rId9" Type="http://schemas.openxmlformats.org/officeDocument/2006/relationships/tags" Target="../tags/tag3823.xml"/><Relationship Id="rId8" Type="http://schemas.openxmlformats.org/officeDocument/2006/relationships/tags" Target="../tags/tag3822.xml"/><Relationship Id="rId7" Type="http://schemas.openxmlformats.org/officeDocument/2006/relationships/tags" Target="../tags/tag3821.xml"/><Relationship Id="rId6" Type="http://schemas.openxmlformats.org/officeDocument/2006/relationships/tags" Target="../tags/tag3820.xml"/><Relationship Id="rId5" Type="http://schemas.openxmlformats.org/officeDocument/2006/relationships/tags" Target="../tags/tag3819.xml"/><Relationship Id="rId4" Type="http://schemas.openxmlformats.org/officeDocument/2006/relationships/tags" Target="../tags/tag3818.xml"/><Relationship Id="rId3" Type="http://schemas.openxmlformats.org/officeDocument/2006/relationships/tags" Target="../tags/tag3817.xml"/><Relationship Id="rId2" Type="http://schemas.openxmlformats.org/officeDocument/2006/relationships/tags" Target="../tags/tag3816.xml"/><Relationship Id="rId16" Type="http://schemas.openxmlformats.org/officeDocument/2006/relationships/notesSlide" Target="../notesSlides/notesSlide52.xml"/><Relationship Id="rId15" Type="http://schemas.openxmlformats.org/officeDocument/2006/relationships/slideLayout" Target="../slideLayouts/slideLayout106.xml"/><Relationship Id="rId14" Type="http://schemas.openxmlformats.org/officeDocument/2006/relationships/tags" Target="../tags/tag3828.xml"/><Relationship Id="rId13" Type="http://schemas.openxmlformats.org/officeDocument/2006/relationships/tags" Target="../tags/tag3827.xml"/><Relationship Id="rId12" Type="http://schemas.openxmlformats.org/officeDocument/2006/relationships/tags" Target="../tags/tag3826.xml"/><Relationship Id="rId11" Type="http://schemas.openxmlformats.org/officeDocument/2006/relationships/tags" Target="../tags/tag3825.xml"/><Relationship Id="rId10" Type="http://schemas.openxmlformats.org/officeDocument/2006/relationships/tags" Target="../tags/tag3824.xml"/><Relationship Id="rId1" Type="http://schemas.openxmlformats.org/officeDocument/2006/relationships/tags" Target="../tags/tag3815.xml"/></Relationships>
</file>

<file path=ppt/slides/_rels/slide108.xml.rels><?xml version="1.0" encoding="UTF-8" standalone="yes"?>
<Relationships xmlns="http://schemas.openxmlformats.org/package/2006/relationships"><Relationship Id="rId9" Type="http://schemas.openxmlformats.org/officeDocument/2006/relationships/tags" Target="../tags/tag3837.xml"/><Relationship Id="rId8" Type="http://schemas.openxmlformats.org/officeDocument/2006/relationships/tags" Target="../tags/tag3836.xml"/><Relationship Id="rId7" Type="http://schemas.openxmlformats.org/officeDocument/2006/relationships/tags" Target="../tags/tag3835.xml"/><Relationship Id="rId6" Type="http://schemas.openxmlformats.org/officeDocument/2006/relationships/tags" Target="../tags/tag3834.xml"/><Relationship Id="rId5" Type="http://schemas.openxmlformats.org/officeDocument/2006/relationships/tags" Target="../tags/tag3833.xml"/><Relationship Id="rId4" Type="http://schemas.openxmlformats.org/officeDocument/2006/relationships/tags" Target="../tags/tag3832.xml"/><Relationship Id="rId3" Type="http://schemas.openxmlformats.org/officeDocument/2006/relationships/tags" Target="../tags/tag3831.xml"/><Relationship Id="rId2" Type="http://schemas.openxmlformats.org/officeDocument/2006/relationships/tags" Target="../tags/tag3830.xml"/><Relationship Id="rId16" Type="http://schemas.openxmlformats.org/officeDocument/2006/relationships/notesSlide" Target="../notesSlides/notesSlide53.xml"/><Relationship Id="rId15" Type="http://schemas.openxmlformats.org/officeDocument/2006/relationships/slideLayout" Target="../slideLayouts/slideLayout107.xml"/><Relationship Id="rId14" Type="http://schemas.openxmlformats.org/officeDocument/2006/relationships/tags" Target="../tags/tag3842.xml"/><Relationship Id="rId13" Type="http://schemas.openxmlformats.org/officeDocument/2006/relationships/tags" Target="../tags/tag3841.xml"/><Relationship Id="rId12" Type="http://schemas.openxmlformats.org/officeDocument/2006/relationships/tags" Target="../tags/tag3840.xml"/><Relationship Id="rId11" Type="http://schemas.openxmlformats.org/officeDocument/2006/relationships/tags" Target="../tags/tag3839.xml"/><Relationship Id="rId10" Type="http://schemas.openxmlformats.org/officeDocument/2006/relationships/tags" Target="../tags/tag3838.xml"/><Relationship Id="rId1" Type="http://schemas.openxmlformats.org/officeDocument/2006/relationships/tags" Target="../tags/tag3829.xml"/></Relationships>
</file>

<file path=ppt/slides/_rels/slide109.xml.rels><?xml version="1.0" encoding="UTF-8" standalone="yes"?>
<Relationships xmlns="http://schemas.openxmlformats.org/package/2006/relationships"><Relationship Id="rId9" Type="http://schemas.openxmlformats.org/officeDocument/2006/relationships/tags" Target="../tags/tag3851.xml"/><Relationship Id="rId8" Type="http://schemas.openxmlformats.org/officeDocument/2006/relationships/tags" Target="../tags/tag3850.xml"/><Relationship Id="rId7" Type="http://schemas.openxmlformats.org/officeDocument/2006/relationships/tags" Target="../tags/tag3849.xml"/><Relationship Id="rId6" Type="http://schemas.openxmlformats.org/officeDocument/2006/relationships/tags" Target="../tags/tag3848.xml"/><Relationship Id="rId5" Type="http://schemas.openxmlformats.org/officeDocument/2006/relationships/tags" Target="../tags/tag3847.xml"/><Relationship Id="rId4" Type="http://schemas.openxmlformats.org/officeDocument/2006/relationships/tags" Target="../tags/tag3846.xml"/><Relationship Id="rId38" Type="http://schemas.openxmlformats.org/officeDocument/2006/relationships/notesSlide" Target="../notesSlides/notesSlide54.xml"/><Relationship Id="rId37" Type="http://schemas.openxmlformats.org/officeDocument/2006/relationships/slideLayout" Target="../slideLayouts/slideLayout108.xml"/><Relationship Id="rId36" Type="http://schemas.openxmlformats.org/officeDocument/2006/relationships/tags" Target="../tags/tag3866.xml"/><Relationship Id="rId35" Type="http://schemas.openxmlformats.org/officeDocument/2006/relationships/image" Target="../media/image106.svg"/><Relationship Id="rId34" Type="http://schemas.openxmlformats.org/officeDocument/2006/relationships/image" Target="../media/image105.png"/><Relationship Id="rId33" Type="http://schemas.openxmlformats.org/officeDocument/2006/relationships/tags" Target="../tags/tag3865.xml"/><Relationship Id="rId32" Type="http://schemas.openxmlformats.org/officeDocument/2006/relationships/tags" Target="../tags/tag3864.xml"/><Relationship Id="rId31" Type="http://schemas.openxmlformats.org/officeDocument/2006/relationships/tags" Target="../tags/tag3863.xml"/><Relationship Id="rId30" Type="http://schemas.openxmlformats.org/officeDocument/2006/relationships/tags" Target="../tags/tag3862.xml"/><Relationship Id="rId3" Type="http://schemas.openxmlformats.org/officeDocument/2006/relationships/tags" Target="../tags/tag3845.xml"/><Relationship Id="rId29" Type="http://schemas.openxmlformats.org/officeDocument/2006/relationships/tags" Target="../tags/tag3861.xml"/><Relationship Id="rId28" Type="http://schemas.openxmlformats.org/officeDocument/2006/relationships/tags" Target="../tags/tag3860.xml"/><Relationship Id="rId27" Type="http://schemas.openxmlformats.org/officeDocument/2006/relationships/tags" Target="../tags/tag3859.xml"/><Relationship Id="rId26" Type="http://schemas.openxmlformats.org/officeDocument/2006/relationships/image" Target="../media/image39.svg"/><Relationship Id="rId25" Type="http://schemas.openxmlformats.org/officeDocument/2006/relationships/image" Target="../media/image38.png"/><Relationship Id="rId24" Type="http://schemas.openxmlformats.org/officeDocument/2006/relationships/tags" Target="../tags/tag3858.xml"/><Relationship Id="rId23" Type="http://schemas.openxmlformats.org/officeDocument/2006/relationships/image" Target="../media/image37.svg"/><Relationship Id="rId22" Type="http://schemas.openxmlformats.org/officeDocument/2006/relationships/image" Target="../media/image36.png"/><Relationship Id="rId21" Type="http://schemas.openxmlformats.org/officeDocument/2006/relationships/tags" Target="../tags/tag3857.xml"/><Relationship Id="rId20" Type="http://schemas.openxmlformats.org/officeDocument/2006/relationships/image" Target="../media/image35.svg"/><Relationship Id="rId2" Type="http://schemas.openxmlformats.org/officeDocument/2006/relationships/tags" Target="../tags/tag3844.xml"/><Relationship Id="rId19" Type="http://schemas.openxmlformats.org/officeDocument/2006/relationships/image" Target="../media/image34.png"/><Relationship Id="rId18" Type="http://schemas.openxmlformats.org/officeDocument/2006/relationships/tags" Target="../tags/tag3856.xml"/><Relationship Id="rId17" Type="http://schemas.openxmlformats.org/officeDocument/2006/relationships/image" Target="../media/image33.svg"/><Relationship Id="rId16" Type="http://schemas.openxmlformats.org/officeDocument/2006/relationships/image" Target="../media/image32.png"/><Relationship Id="rId15" Type="http://schemas.openxmlformats.org/officeDocument/2006/relationships/tags" Target="../tags/tag3855.xml"/><Relationship Id="rId14" Type="http://schemas.openxmlformats.org/officeDocument/2006/relationships/image" Target="../media/image31.svg"/><Relationship Id="rId13" Type="http://schemas.openxmlformats.org/officeDocument/2006/relationships/image" Target="../media/image30.png"/><Relationship Id="rId12" Type="http://schemas.openxmlformats.org/officeDocument/2006/relationships/tags" Target="../tags/tag3854.xml"/><Relationship Id="rId11" Type="http://schemas.openxmlformats.org/officeDocument/2006/relationships/tags" Target="../tags/tag3853.xml"/><Relationship Id="rId10" Type="http://schemas.openxmlformats.org/officeDocument/2006/relationships/tags" Target="../tags/tag3852.xml"/><Relationship Id="rId1" Type="http://schemas.openxmlformats.org/officeDocument/2006/relationships/tags" Target="../tags/tag3843.xml"/></Relationships>
</file>

<file path=ppt/slides/_rels/slide110.xml.rels><?xml version="1.0" encoding="UTF-8" standalone="yes"?>
<Relationships xmlns="http://schemas.openxmlformats.org/package/2006/relationships"><Relationship Id="rId9" Type="http://schemas.openxmlformats.org/officeDocument/2006/relationships/tags" Target="../tags/tag3875.xml"/><Relationship Id="rId8" Type="http://schemas.openxmlformats.org/officeDocument/2006/relationships/tags" Target="../tags/tag3874.xml"/><Relationship Id="rId7" Type="http://schemas.openxmlformats.org/officeDocument/2006/relationships/tags" Target="../tags/tag3873.xml"/><Relationship Id="rId6" Type="http://schemas.openxmlformats.org/officeDocument/2006/relationships/tags" Target="../tags/tag3872.xml"/><Relationship Id="rId5" Type="http://schemas.openxmlformats.org/officeDocument/2006/relationships/tags" Target="../tags/tag3871.xml"/><Relationship Id="rId4" Type="http://schemas.openxmlformats.org/officeDocument/2006/relationships/tags" Target="../tags/tag3870.xml"/><Relationship Id="rId31" Type="http://schemas.openxmlformats.org/officeDocument/2006/relationships/slideLayout" Target="../slideLayouts/slideLayout109.xml"/><Relationship Id="rId30" Type="http://schemas.openxmlformats.org/officeDocument/2006/relationships/tags" Target="../tags/tag3892.xml"/><Relationship Id="rId3" Type="http://schemas.openxmlformats.org/officeDocument/2006/relationships/tags" Target="../tags/tag3869.xml"/><Relationship Id="rId29" Type="http://schemas.openxmlformats.org/officeDocument/2006/relationships/tags" Target="../tags/tag3891.xml"/><Relationship Id="rId28" Type="http://schemas.openxmlformats.org/officeDocument/2006/relationships/image" Target="../media/image110.jpeg"/><Relationship Id="rId27" Type="http://schemas.openxmlformats.org/officeDocument/2006/relationships/tags" Target="../tags/tag3890.xml"/><Relationship Id="rId26" Type="http://schemas.openxmlformats.org/officeDocument/2006/relationships/tags" Target="../tags/tag3889.xml"/><Relationship Id="rId25" Type="http://schemas.openxmlformats.org/officeDocument/2006/relationships/tags" Target="../tags/tag3888.xml"/><Relationship Id="rId24" Type="http://schemas.openxmlformats.org/officeDocument/2006/relationships/tags" Target="../tags/tag3887.xml"/><Relationship Id="rId23" Type="http://schemas.openxmlformats.org/officeDocument/2006/relationships/tags" Target="../tags/tag3886.xml"/><Relationship Id="rId22" Type="http://schemas.openxmlformats.org/officeDocument/2006/relationships/tags" Target="../tags/tag3885.xml"/><Relationship Id="rId21" Type="http://schemas.openxmlformats.org/officeDocument/2006/relationships/tags" Target="../tags/tag3884.xml"/><Relationship Id="rId20" Type="http://schemas.openxmlformats.org/officeDocument/2006/relationships/image" Target="../media/image109.png"/><Relationship Id="rId2" Type="http://schemas.openxmlformats.org/officeDocument/2006/relationships/tags" Target="../tags/tag3868.xml"/><Relationship Id="rId19" Type="http://schemas.openxmlformats.org/officeDocument/2006/relationships/tags" Target="../tags/tag3883.xml"/><Relationship Id="rId18" Type="http://schemas.openxmlformats.org/officeDocument/2006/relationships/image" Target="../media/image108.jpeg"/><Relationship Id="rId17" Type="http://schemas.openxmlformats.org/officeDocument/2006/relationships/tags" Target="../tags/tag3882.xml"/><Relationship Id="rId16" Type="http://schemas.openxmlformats.org/officeDocument/2006/relationships/image" Target="../media/image107.jpeg"/><Relationship Id="rId15" Type="http://schemas.openxmlformats.org/officeDocument/2006/relationships/tags" Target="../tags/tag3881.xml"/><Relationship Id="rId14" Type="http://schemas.openxmlformats.org/officeDocument/2006/relationships/tags" Target="../tags/tag3880.xml"/><Relationship Id="rId13" Type="http://schemas.openxmlformats.org/officeDocument/2006/relationships/tags" Target="../tags/tag3879.xml"/><Relationship Id="rId12" Type="http://schemas.openxmlformats.org/officeDocument/2006/relationships/tags" Target="../tags/tag3878.xml"/><Relationship Id="rId11" Type="http://schemas.openxmlformats.org/officeDocument/2006/relationships/tags" Target="../tags/tag3877.xml"/><Relationship Id="rId10" Type="http://schemas.openxmlformats.org/officeDocument/2006/relationships/tags" Target="../tags/tag3876.xml"/><Relationship Id="rId1" Type="http://schemas.openxmlformats.org/officeDocument/2006/relationships/tags" Target="../tags/tag3867.xml"/></Relationships>
</file>

<file path=ppt/slides/_rels/slide1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0.xml"/><Relationship Id="rId4" Type="http://schemas.openxmlformats.org/officeDocument/2006/relationships/tags" Target="../tags/tag3896.xml"/><Relationship Id="rId3" Type="http://schemas.openxmlformats.org/officeDocument/2006/relationships/tags" Target="../tags/tag3895.xml"/><Relationship Id="rId2" Type="http://schemas.openxmlformats.org/officeDocument/2006/relationships/tags" Target="../tags/tag3894.xml"/><Relationship Id="rId1" Type="http://schemas.openxmlformats.org/officeDocument/2006/relationships/tags" Target="../tags/tag38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95580"/>
            <a:ext cx="8613775" cy="2211070"/>
          </a:xfrm>
        </p:spPr>
        <p:txBody>
          <a:bodyPr>
            <a:normAutofit/>
          </a:bodyPr>
          <a:lstStyle/>
          <a:p>
            <a:r>
              <a:rPr lang="zh-CN" altLang="en-US" sz="4445" dirty="0"/>
              <a:t>全球与中国陶瓷注塑成型零件市场供需趋势及投资盈利分析报告2024-2030年</a:t>
            </a:r>
            <a:endParaRPr lang="zh-CN" altLang="en-US" sz="4445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190" y="2547620"/>
            <a:ext cx="4615815" cy="3299460"/>
          </a:xfrm>
        </p:spPr>
        <p:txBody>
          <a:bodyPr>
            <a:normAutofit fontScale="25000"/>
          </a:bodyPr>
          <a:lstStyle/>
          <a:p>
            <a:r>
              <a:rPr lang="en-US" altLang="zh-CN" sz="3600" dirty="0"/>
              <a:t>《对接人员》：【张   炜】 </a:t>
            </a:r>
            <a:endParaRPr lang="en-US" altLang="zh-CN" sz="3600" dirty="0"/>
          </a:p>
          <a:p>
            <a:r>
              <a:rPr lang="en-US" altLang="zh-CN" sz="3600" dirty="0"/>
              <a:t>《修订日期》：【2024年6月】</a:t>
            </a:r>
            <a:endParaRPr lang="en-US" altLang="zh-CN" sz="3600" dirty="0"/>
          </a:p>
          <a:p>
            <a:r>
              <a:rPr lang="en-US" altLang="zh-CN" sz="3600" dirty="0"/>
              <a:t>《撰写单位》：【智信中科研究网】</a:t>
            </a:r>
            <a:endParaRPr lang="en-US" altLang="zh-CN" sz="3600" dirty="0"/>
          </a:p>
          <a:p>
            <a:r>
              <a:rPr lang="en-US" altLang="zh-CN" sz="3600" dirty="0"/>
              <a:t>【注：全文内容部分省略，搜索单位名称查看更多目录和图表！！！ 】 </a:t>
            </a:r>
            <a:endParaRPr lang="en-US" altLang="zh-CN" sz="3600" dirty="0"/>
          </a:p>
          <a:p>
            <a:r>
              <a:rPr lang="en-US" altLang="zh-CN" sz="3600" dirty="0"/>
              <a:t>《报告格式》 :  【word文本+电子版+定制光盘】</a:t>
            </a:r>
            <a:endParaRPr lang="en-US" altLang="zh-CN" sz="3600" dirty="0"/>
          </a:p>
          <a:p>
            <a:r>
              <a:rPr lang="en-US" altLang="zh-CN" sz="3600" dirty="0"/>
              <a:t>《服务内容》 :  【提供数据调研分析+更新服务】</a:t>
            </a:r>
            <a:endParaRPr lang="en-US" altLang="zh-CN" sz="3600" dirty="0"/>
          </a:p>
          <a:p>
            <a:r>
              <a:rPr lang="en-US" altLang="zh-CN" sz="3600" dirty="0"/>
              <a:t>《报告价格》：【纸质版6500元 电子版6800元 纸质+电子版7000元 (来 电 咨 询 有 优 惠）】</a:t>
            </a:r>
            <a:endParaRPr lang="en-US" altLang="zh-CN" sz="3600" dirty="0"/>
          </a:p>
          <a:p>
            <a:r>
              <a:rPr lang="en-US" altLang="zh-CN" sz="3600" dirty="0"/>
              <a:t>《全天邮箱》：【zxzkiti@163.com】</a:t>
            </a:r>
            <a:endParaRPr lang="en-US" altLang="zh-CN" sz="3600" dirty="0"/>
          </a:p>
          <a:p>
            <a:r>
              <a:rPr lang="en-US" altLang="zh-CN" sz="3600" dirty="0"/>
              <a:t>免费售后服务一年，具体内容及订购流程欢迎咨询客服人员</a:t>
            </a:r>
            <a:endParaRPr lang="en-US" altLang="zh-CN" sz="3600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>
            <p:custDataLst>
              <p:tags r:id="rId1"/>
            </p:custDataLst>
          </p:nvPr>
        </p:nvSpPr>
        <p:spPr>
          <a:xfrm>
            <a:off x="4800420" y="943325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>
            <p:custDataLst>
              <p:tags r:id="rId2"/>
            </p:custDataLst>
          </p:nvPr>
        </p:nvSpPr>
        <p:spPr>
          <a:xfrm>
            <a:off x="4800420" y="179386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>
            <p:custDataLst>
              <p:tags r:id="rId3"/>
            </p:custDataLst>
          </p:nvPr>
        </p:nvSpPr>
        <p:spPr>
          <a:xfrm>
            <a:off x="4800420" y="2644400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>
            <p:custDataLst>
              <p:tags r:id="rId4"/>
            </p:custDataLst>
          </p:nvPr>
        </p:nvSpPr>
        <p:spPr>
          <a:xfrm>
            <a:off x="4800420" y="3494936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4800420" y="434547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>
            <p:custDataLst>
              <p:tags r:id="rId6"/>
            </p:custDataLst>
          </p:nvPr>
        </p:nvSpPr>
        <p:spPr>
          <a:xfrm>
            <a:off x="4800420" y="5196009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829042" y="120672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0" name="序号"/>
          <p:cNvSpPr txBox="1"/>
          <p:nvPr>
            <p:custDataLst>
              <p:tags r:id="rId8"/>
            </p:custDataLst>
          </p:nvPr>
        </p:nvSpPr>
        <p:spPr>
          <a:xfrm>
            <a:off x="5125612" y="941894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01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1" name="项标题"/>
          <p:cNvSpPr txBox="1"/>
          <p:nvPr>
            <p:custDataLst>
              <p:tags r:id="rId9"/>
            </p:custDataLst>
          </p:nvPr>
        </p:nvSpPr>
        <p:spPr>
          <a:xfrm>
            <a:off x="6437463" y="107593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报告目录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2" name="序号"/>
          <p:cNvSpPr txBox="1"/>
          <p:nvPr>
            <p:custDataLst>
              <p:tags r:id="rId10"/>
            </p:custDataLst>
          </p:nvPr>
        </p:nvSpPr>
        <p:spPr>
          <a:xfrm>
            <a:off x="5125612" y="179243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02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项标题"/>
          <p:cNvSpPr txBox="1"/>
          <p:nvPr>
            <p:custDataLst>
              <p:tags r:id="rId11"/>
            </p:custDataLst>
          </p:nvPr>
        </p:nvSpPr>
        <p:spPr>
          <a:xfrm>
            <a:off x="6437463" y="1926475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全球陶瓷注塑成型零件供需现状及预测（2019-2030）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4" name="序号"/>
          <p:cNvSpPr txBox="1"/>
          <p:nvPr>
            <p:custDataLst>
              <p:tags r:id="rId12"/>
            </p:custDataLst>
          </p:nvPr>
        </p:nvSpPr>
        <p:spPr>
          <a:xfrm>
            <a:off x="5125612" y="264296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03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5" name="项标题"/>
          <p:cNvSpPr txBox="1"/>
          <p:nvPr>
            <p:custDataLst>
              <p:tags r:id="rId13"/>
            </p:custDataLst>
          </p:nvPr>
        </p:nvSpPr>
        <p:spPr>
          <a:xfrm>
            <a:off x="6437463" y="2777012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全球主要地区陶瓷注塑成型零件产量及发展趋势（2019-2030）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6" name="序号"/>
          <p:cNvSpPr txBox="1"/>
          <p:nvPr>
            <p:custDataLst>
              <p:tags r:id="rId14"/>
            </p:custDataLst>
          </p:nvPr>
        </p:nvSpPr>
        <p:spPr>
          <a:xfrm>
            <a:off x="5125612" y="3493505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04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项标题"/>
          <p:cNvSpPr txBox="1"/>
          <p:nvPr>
            <p:custDataLst>
              <p:tags r:id="rId15"/>
            </p:custDataLst>
          </p:nvPr>
        </p:nvSpPr>
        <p:spPr>
          <a:xfrm>
            <a:off x="6437463" y="362754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中国陶瓷注塑成型零件供需现状及预测（2019-2030）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16"/>
            </p:custDataLst>
          </p:nvPr>
        </p:nvSpPr>
        <p:spPr>
          <a:xfrm>
            <a:off x="5125612" y="434404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05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项标题"/>
          <p:cNvSpPr txBox="1"/>
          <p:nvPr>
            <p:custDataLst>
              <p:tags r:id="rId17"/>
            </p:custDataLst>
          </p:nvPr>
        </p:nvSpPr>
        <p:spPr>
          <a:xfrm>
            <a:off x="6437463" y="4478086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全球陶瓷注塑成型零件销量及销售额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7" name="序号"/>
          <p:cNvSpPr txBox="1"/>
          <p:nvPr>
            <p:custDataLst>
              <p:tags r:id="rId18"/>
            </p:custDataLst>
          </p:nvPr>
        </p:nvSpPr>
        <p:spPr>
          <a:xfrm>
            <a:off x="5125612" y="519457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06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19"/>
            </p:custDataLst>
          </p:nvPr>
        </p:nvSpPr>
        <p:spPr>
          <a:xfrm>
            <a:off x="6437463" y="5328621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全球与中国主要厂商市场份额分析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22" name="任意多边形: 形状 21"/>
          <p:cNvSpPr/>
          <p:nvPr>
            <p:custDataLst>
              <p:tags r:id="rId20"/>
            </p:custDataLst>
          </p:nvPr>
        </p:nvSpPr>
        <p:spPr>
          <a:xfrm>
            <a:off x="854442" y="2475924"/>
            <a:ext cx="3103210" cy="439592"/>
          </a:xfrm>
          <a:custGeom>
            <a:avLst/>
            <a:gdLst/>
            <a:ahLst/>
            <a:cxnLst/>
            <a:rect l="l" t="t" r="r" b="b"/>
            <a:pathLst>
              <a:path w="3103210" h="439592">
                <a:moveTo>
                  <a:pt x="581118" y="78479"/>
                </a:moveTo>
                <a:cubicBezTo>
                  <a:pt x="545628" y="78479"/>
                  <a:pt x="517685" y="91650"/>
                  <a:pt x="497288" y="117993"/>
                </a:cubicBezTo>
                <a:cubicBezTo>
                  <a:pt x="476891" y="144336"/>
                  <a:pt x="466692" y="178453"/>
                  <a:pt x="466692" y="220345"/>
                </a:cubicBezTo>
                <a:cubicBezTo>
                  <a:pt x="466692" y="261688"/>
                  <a:pt x="476662" y="295485"/>
                  <a:pt x="496602" y="321736"/>
                </a:cubicBezTo>
                <a:cubicBezTo>
                  <a:pt x="516542" y="347988"/>
                  <a:pt x="543890" y="361113"/>
                  <a:pt x="578648" y="361113"/>
                </a:cubicBezTo>
                <a:cubicBezTo>
                  <a:pt x="614137" y="361113"/>
                  <a:pt x="641760" y="348536"/>
                  <a:pt x="661517" y="323383"/>
                </a:cubicBezTo>
                <a:cubicBezTo>
                  <a:pt x="681274" y="298229"/>
                  <a:pt x="691153" y="264432"/>
                  <a:pt x="691153" y="221991"/>
                </a:cubicBezTo>
                <a:cubicBezTo>
                  <a:pt x="691153" y="177721"/>
                  <a:pt x="681549" y="142735"/>
                  <a:pt x="662341" y="117033"/>
                </a:cubicBezTo>
                <a:cubicBezTo>
                  <a:pt x="643133" y="91330"/>
                  <a:pt x="616058" y="78479"/>
                  <a:pt x="581118" y="78479"/>
                </a:cubicBezTo>
                <a:close/>
                <a:moveTo>
                  <a:pt x="2444278" y="7135"/>
                </a:moveTo>
                <a:lnTo>
                  <a:pt x="2777402" y="7135"/>
                </a:lnTo>
                <a:lnTo>
                  <a:pt x="2777402" y="81223"/>
                </a:lnTo>
                <a:lnTo>
                  <a:pt x="2656116" y="81223"/>
                </a:lnTo>
                <a:lnTo>
                  <a:pt x="2656116" y="432183"/>
                </a:lnTo>
                <a:lnTo>
                  <a:pt x="2565289" y="432183"/>
                </a:lnTo>
                <a:lnTo>
                  <a:pt x="2565289" y="81223"/>
                </a:lnTo>
                <a:lnTo>
                  <a:pt x="2444278" y="81223"/>
                </a:lnTo>
                <a:close/>
                <a:moveTo>
                  <a:pt x="2007816" y="7135"/>
                </a:moveTo>
                <a:lnTo>
                  <a:pt x="2106601" y="7135"/>
                </a:lnTo>
                <a:lnTo>
                  <a:pt x="2280023" y="274402"/>
                </a:lnTo>
                <a:cubicBezTo>
                  <a:pt x="2291548" y="292147"/>
                  <a:pt x="2298591" y="303397"/>
                  <a:pt x="2301152" y="308153"/>
                </a:cubicBezTo>
                <a:lnTo>
                  <a:pt x="2302524" y="308153"/>
                </a:lnTo>
                <a:cubicBezTo>
                  <a:pt x="2300695" y="297909"/>
                  <a:pt x="2299780" y="278335"/>
                  <a:pt x="2299780" y="249431"/>
                </a:cubicBezTo>
                <a:lnTo>
                  <a:pt x="2299780" y="7135"/>
                </a:lnTo>
                <a:lnTo>
                  <a:pt x="2385668" y="7135"/>
                </a:lnTo>
                <a:lnTo>
                  <a:pt x="2385668" y="432183"/>
                </a:lnTo>
                <a:lnTo>
                  <a:pt x="2292920" y="432183"/>
                </a:lnTo>
                <a:lnTo>
                  <a:pt x="2112912" y="157232"/>
                </a:lnTo>
                <a:cubicBezTo>
                  <a:pt x="2103583" y="142964"/>
                  <a:pt x="2096814" y="131439"/>
                  <a:pt x="2092607" y="122658"/>
                </a:cubicBezTo>
                <a:lnTo>
                  <a:pt x="2091235" y="122658"/>
                </a:lnTo>
                <a:cubicBezTo>
                  <a:pt x="2092881" y="137293"/>
                  <a:pt x="2093704" y="159885"/>
                  <a:pt x="2093704" y="190435"/>
                </a:cubicBezTo>
                <a:lnTo>
                  <a:pt x="2093704" y="432183"/>
                </a:lnTo>
                <a:lnTo>
                  <a:pt x="2007816" y="432183"/>
                </a:lnTo>
                <a:close/>
                <a:moveTo>
                  <a:pt x="1683967" y="7135"/>
                </a:moveTo>
                <a:lnTo>
                  <a:pt x="1925715" y="7135"/>
                </a:lnTo>
                <a:lnTo>
                  <a:pt x="1925715" y="81223"/>
                </a:lnTo>
                <a:lnTo>
                  <a:pt x="1774519" y="81223"/>
                </a:lnTo>
                <a:lnTo>
                  <a:pt x="1774519" y="181380"/>
                </a:lnTo>
                <a:lnTo>
                  <a:pt x="1915013" y="181380"/>
                </a:lnTo>
                <a:lnTo>
                  <a:pt x="1915013" y="255194"/>
                </a:lnTo>
                <a:lnTo>
                  <a:pt x="1774519" y="255194"/>
                </a:lnTo>
                <a:lnTo>
                  <a:pt x="1774519" y="358095"/>
                </a:lnTo>
                <a:lnTo>
                  <a:pt x="1935593" y="358095"/>
                </a:lnTo>
                <a:lnTo>
                  <a:pt x="1935593" y="432183"/>
                </a:lnTo>
                <a:lnTo>
                  <a:pt x="1683967" y="432183"/>
                </a:lnTo>
                <a:close/>
                <a:moveTo>
                  <a:pt x="1291753" y="7135"/>
                </a:moveTo>
                <a:lnTo>
                  <a:pt x="1624877" y="7135"/>
                </a:lnTo>
                <a:lnTo>
                  <a:pt x="1624877" y="81223"/>
                </a:lnTo>
                <a:lnTo>
                  <a:pt x="1503592" y="81223"/>
                </a:lnTo>
                <a:lnTo>
                  <a:pt x="1503592" y="432183"/>
                </a:lnTo>
                <a:lnTo>
                  <a:pt x="1412765" y="432183"/>
                </a:lnTo>
                <a:lnTo>
                  <a:pt x="1412765" y="81223"/>
                </a:lnTo>
                <a:lnTo>
                  <a:pt x="1291753" y="81223"/>
                </a:lnTo>
                <a:close/>
                <a:moveTo>
                  <a:pt x="855292" y="7135"/>
                </a:moveTo>
                <a:lnTo>
                  <a:pt x="954076" y="7135"/>
                </a:lnTo>
                <a:lnTo>
                  <a:pt x="1127498" y="274402"/>
                </a:lnTo>
                <a:cubicBezTo>
                  <a:pt x="1139023" y="292147"/>
                  <a:pt x="1146066" y="303397"/>
                  <a:pt x="1148627" y="308153"/>
                </a:cubicBezTo>
                <a:lnTo>
                  <a:pt x="1149999" y="308153"/>
                </a:lnTo>
                <a:cubicBezTo>
                  <a:pt x="1148170" y="297909"/>
                  <a:pt x="1147255" y="278335"/>
                  <a:pt x="1147255" y="249431"/>
                </a:cubicBezTo>
                <a:lnTo>
                  <a:pt x="1147255" y="7135"/>
                </a:lnTo>
                <a:lnTo>
                  <a:pt x="1233143" y="7135"/>
                </a:lnTo>
                <a:lnTo>
                  <a:pt x="1233143" y="432183"/>
                </a:lnTo>
                <a:lnTo>
                  <a:pt x="1140395" y="432183"/>
                </a:lnTo>
                <a:lnTo>
                  <a:pt x="960387" y="157232"/>
                </a:lnTo>
                <a:cubicBezTo>
                  <a:pt x="951058" y="142964"/>
                  <a:pt x="944289" y="131439"/>
                  <a:pt x="940082" y="122658"/>
                </a:cubicBezTo>
                <a:lnTo>
                  <a:pt x="938710" y="122658"/>
                </a:lnTo>
                <a:cubicBezTo>
                  <a:pt x="940356" y="137293"/>
                  <a:pt x="941179" y="159885"/>
                  <a:pt x="941179" y="190435"/>
                </a:cubicBezTo>
                <a:lnTo>
                  <a:pt x="941179" y="432183"/>
                </a:lnTo>
                <a:lnTo>
                  <a:pt x="855292" y="432183"/>
                </a:lnTo>
                <a:close/>
                <a:moveTo>
                  <a:pt x="2980004" y="0"/>
                </a:moveTo>
                <a:cubicBezTo>
                  <a:pt x="3021530" y="0"/>
                  <a:pt x="3056379" y="5397"/>
                  <a:pt x="3084551" y="16190"/>
                </a:cubicBezTo>
                <a:lnTo>
                  <a:pt x="3084551" y="101254"/>
                </a:lnTo>
                <a:cubicBezTo>
                  <a:pt x="3056013" y="81863"/>
                  <a:pt x="3022627" y="72168"/>
                  <a:pt x="2984394" y="72168"/>
                </a:cubicBezTo>
                <a:cubicBezTo>
                  <a:pt x="2962076" y="72168"/>
                  <a:pt x="2944240" y="76238"/>
                  <a:pt x="2930886" y="84379"/>
                </a:cubicBezTo>
                <a:cubicBezTo>
                  <a:pt x="2917531" y="92519"/>
                  <a:pt x="2910854" y="103450"/>
                  <a:pt x="2910854" y="117170"/>
                </a:cubicBezTo>
                <a:cubicBezTo>
                  <a:pt x="2910854" y="128146"/>
                  <a:pt x="2915428" y="138253"/>
                  <a:pt x="2924574" y="147491"/>
                </a:cubicBezTo>
                <a:cubicBezTo>
                  <a:pt x="2933721" y="156729"/>
                  <a:pt x="2956314" y="169215"/>
                  <a:pt x="2992352" y="184947"/>
                </a:cubicBezTo>
                <a:cubicBezTo>
                  <a:pt x="3034610" y="203058"/>
                  <a:pt x="3063650" y="222174"/>
                  <a:pt x="3079474" y="242297"/>
                </a:cubicBezTo>
                <a:cubicBezTo>
                  <a:pt x="3095298" y="262420"/>
                  <a:pt x="3103210" y="286384"/>
                  <a:pt x="3103210" y="314190"/>
                </a:cubicBezTo>
                <a:cubicBezTo>
                  <a:pt x="3103210" y="354985"/>
                  <a:pt x="3088758" y="386084"/>
                  <a:pt x="3059855" y="407487"/>
                </a:cubicBezTo>
                <a:cubicBezTo>
                  <a:pt x="3030951" y="428890"/>
                  <a:pt x="2989882" y="439592"/>
                  <a:pt x="2936648" y="439592"/>
                </a:cubicBezTo>
                <a:cubicBezTo>
                  <a:pt x="2887988" y="439592"/>
                  <a:pt x="2848108" y="431726"/>
                  <a:pt x="2817009" y="415993"/>
                </a:cubicBezTo>
                <a:lnTo>
                  <a:pt x="2817009" y="325166"/>
                </a:lnTo>
                <a:cubicBezTo>
                  <a:pt x="2851218" y="353521"/>
                  <a:pt x="2890091" y="367699"/>
                  <a:pt x="2933630" y="367699"/>
                </a:cubicBezTo>
                <a:cubicBezTo>
                  <a:pt x="2958326" y="367699"/>
                  <a:pt x="2976894" y="363445"/>
                  <a:pt x="2989333" y="354939"/>
                </a:cubicBezTo>
                <a:cubicBezTo>
                  <a:pt x="3001773" y="346433"/>
                  <a:pt x="3007993" y="335502"/>
                  <a:pt x="3007993" y="322148"/>
                </a:cubicBezTo>
                <a:cubicBezTo>
                  <a:pt x="3007993" y="310623"/>
                  <a:pt x="3003053" y="299739"/>
                  <a:pt x="2993175" y="289494"/>
                </a:cubicBezTo>
                <a:cubicBezTo>
                  <a:pt x="2983296" y="279250"/>
                  <a:pt x="2957228" y="265347"/>
                  <a:pt x="2914970" y="247785"/>
                </a:cubicBezTo>
                <a:cubicBezTo>
                  <a:pt x="2848565" y="219613"/>
                  <a:pt x="2815363" y="178636"/>
                  <a:pt x="2815363" y="124853"/>
                </a:cubicBezTo>
                <a:cubicBezTo>
                  <a:pt x="2815363" y="85339"/>
                  <a:pt x="2830409" y="54652"/>
                  <a:pt x="2860502" y="32791"/>
                </a:cubicBezTo>
                <a:cubicBezTo>
                  <a:pt x="2890595" y="10931"/>
                  <a:pt x="2930428" y="0"/>
                  <a:pt x="2980004" y="0"/>
                </a:cubicBezTo>
                <a:close/>
                <a:moveTo>
                  <a:pt x="583862" y="0"/>
                </a:moveTo>
                <a:cubicBezTo>
                  <a:pt x="644596" y="0"/>
                  <a:pt x="693485" y="20214"/>
                  <a:pt x="730529" y="60643"/>
                </a:cubicBezTo>
                <a:cubicBezTo>
                  <a:pt x="767574" y="101072"/>
                  <a:pt x="786096" y="153025"/>
                  <a:pt x="786096" y="216503"/>
                </a:cubicBezTo>
                <a:cubicBezTo>
                  <a:pt x="786096" y="282726"/>
                  <a:pt x="766842" y="336463"/>
                  <a:pt x="728334" y="377714"/>
                </a:cubicBezTo>
                <a:cubicBezTo>
                  <a:pt x="689827" y="418966"/>
                  <a:pt x="639382" y="439592"/>
                  <a:pt x="577002" y="439592"/>
                </a:cubicBezTo>
                <a:cubicBezTo>
                  <a:pt x="516084" y="439592"/>
                  <a:pt x="466601" y="419606"/>
                  <a:pt x="428550" y="379635"/>
                </a:cubicBezTo>
                <a:cubicBezTo>
                  <a:pt x="390500" y="339664"/>
                  <a:pt x="371475" y="288214"/>
                  <a:pt x="371475" y="225284"/>
                </a:cubicBezTo>
                <a:cubicBezTo>
                  <a:pt x="371475" y="158696"/>
                  <a:pt x="390911" y="104502"/>
                  <a:pt x="429785" y="62701"/>
                </a:cubicBezTo>
                <a:cubicBezTo>
                  <a:pt x="468659" y="20900"/>
                  <a:pt x="520018" y="0"/>
                  <a:pt x="583862" y="0"/>
                </a:cubicBezTo>
                <a:close/>
                <a:moveTo>
                  <a:pt x="225558" y="0"/>
                </a:moveTo>
                <a:cubicBezTo>
                  <a:pt x="267084" y="0"/>
                  <a:pt x="301842" y="5397"/>
                  <a:pt x="329831" y="16190"/>
                </a:cubicBezTo>
                <a:lnTo>
                  <a:pt x="329831" y="103724"/>
                </a:lnTo>
                <a:cubicBezTo>
                  <a:pt x="301110" y="86894"/>
                  <a:pt x="268548" y="78479"/>
                  <a:pt x="232144" y="78479"/>
                </a:cubicBezTo>
                <a:cubicBezTo>
                  <a:pt x="190617" y="78479"/>
                  <a:pt x="157415" y="91742"/>
                  <a:pt x="132536" y="118267"/>
                </a:cubicBezTo>
                <a:cubicBezTo>
                  <a:pt x="107657" y="144793"/>
                  <a:pt x="95217" y="179459"/>
                  <a:pt x="95217" y="222266"/>
                </a:cubicBezTo>
                <a:cubicBezTo>
                  <a:pt x="95217" y="263975"/>
                  <a:pt x="107016" y="297543"/>
                  <a:pt x="130615" y="322971"/>
                </a:cubicBezTo>
                <a:cubicBezTo>
                  <a:pt x="154214" y="348399"/>
                  <a:pt x="186135" y="361113"/>
                  <a:pt x="226381" y="361113"/>
                </a:cubicBezTo>
                <a:cubicBezTo>
                  <a:pt x="264249" y="361113"/>
                  <a:pt x="298732" y="351966"/>
                  <a:pt x="329831" y="333673"/>
                </a:cubicBezTo>
                <a:lnTo>
                  <a:pt x="329831" y="416817"/>
                </a:lnTo>
                <a:cubicBezTo>
                  <a:pt x="298915" y="432000"/>
                  <a:pt x="258578" y="439592"/>
                  <a:pt x="208819" y="439592"/>
                </a:cubicBezTo>
                <a:cubicBezTo>
                  <a:pt x="144792" y="439592"/>
                  <a:pt x="93982" y="420430"/>
                  <a:pt x="56389" y="382105"/>
                </a:cubicBezTo>
                <a:cubicBezTo>
                  <a:pt x="18796" y="343780"/>
                  <a:pt x="0" y="292696"/>
                  <a:pt x="0" y="228851"/>
                </a:cubicBezTo>
                <a:cubicBezTo>
                  <a:pt x="0" y="161714"/>
                  <a:pt x="20991" y="106788"/>
                  <a:pt x="62975" y="64073"/>
                </a:cubicBezTo>
                <a:cubicBezTo>
                  <a:pt x="104958" y="21358"/>
                  <a:pt x="159153" y="0"/>
                  <a:pt x="22555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>
            <p:custDataLst>
              <p:tags r:id="rId1"/>
            </p:custDataLst>
          </p:nvPr>
        </p:nvSpPr>
        <p:spPr>
          <a:xfrm>
            <a:off x="4800420" y="943325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>
            <p:custDataLst>
              <p:tags r:id="rId2"/>
            </p:custDataLst>
          </p:nvPr>
        </p:nvSpPr>
        <p:spPr>
          <a:xfrm>
            <a:off x="4800420" y="179386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>
            <p:custDataLst>
              <p:tags r:id="rId3"/>
            </p:custDataLst>
          </p:nvPr>
        </p:nvSpPr>
        <p:spPr>
          <a:xfrm>
            <a:off x="4800420" y="2644400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>
            <p:custDataLst>
              <p:tags r:id="rId4"/>
            </p:custDataLst>
          </p:nvPr>
        </p:nvSpPr>
        <p:spPr>
          <a:xfrm>
            <a:off x="4800420" y="3494936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4800420" y="434547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>
            <p:custDataLst>
              <p:tags r:id="rId6"/>
            </p:custDataLst>
          </p:nvPr>
        </p:nvSpPr>
        <p:spPr>
          <a:xfrm>
            <a:off x="4800420" y="5196009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829042" y="120672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0" name="序号"/>
          <p:cNvSpPr txBox="1"/>
          <p:nvPr>
            <p:custDataLst>
              <p:tags r:id="rId8"/>
            </p:custDataLst>
          </p:nvPr>
        </p:nvSpPr>
        <p:spPr>
          <a:xfrm>
            <a:off x="5125612" y="941894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07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1" name="项标题"/>
          <p:cNvSpPr txBox="1"/>
          <p:nvPr>
            <p:custDataLst>
              <p:tags r:id="rId9"/>
            </p:custDataLst>
          </p:nvPr>
        </p:nvSpPr>
        <p:spPr>
          <a:xfrm>
            <a:off x="6437463" y="107593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全球陶瓷注塑成型零件主要地区分析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2" name="序号"/>
          <p:cNvSpPr txBox="1"/>
          <p:nvPr>
            <p:custDataLst>
              <p:tags r:id="rId10"/>
            </p:custDataLst>
          </p:nvPr>
        </p:nvSpPr>
        <p:spPr>
          <a:xfrm>
            <a:off x="5125612" y="179243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08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项标题"/>
          <p:cNvSpPr txBox="1"/>
          <p:nvPr>
            <p:custDataLst>
              <p:tags r:id="rId11"/>
            </p:custDataLst>
          </p:nvPr>
        </p:nvSpPr>
        <p:spPr>
          <a:xfrm>
            <a:off x="6437463" y="1926475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全球主要地区陶瓷注塑成型零件市场规模分析：2019 VS 2023 VS 2030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4" name="序号"/>
          <p:cNvSpPr txBox="1"/>
          <p:nvPr>
            <p:custDataLst>
              <p:tags r:id="rId12"/>
            </p:custDataLst>
          </p:nvPr>
        </p:nvSpPr>
        <p:spPr>
          <a:xfrm>
            <a:off x="5125612" y="264296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09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5" name="项标题"/>
          <p:cNvSpPr txBox="1"/>
          <p:nvPr>
            <p:custDataLst>
              <p:tags r:id="rId13"/>
            </p:custDataLst>
          </p:nvPr>
        </p:nvSpPr>
        <p:spPr>
          <a:xfrm>
            <a:off x="6437463" y="2777012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全球主要地区陶瓷注塑成型零件销量分析：2019 VS 2023 VS 2030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6" name="序号"/>
          <p:cNvSpPr txBox="1"/>
          <p:nvPr>
            <p:custDataLst>
              <p:tags r:id="rId14"/>
            </p:custDataLst>
          </p:nvPr>
        </p:nvSpPr>
        <p:spPr>
          <a:xfrm>
            <a:off x="5125612" y="3493505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10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项标题"/>
          <p:cNvSpPr txBox="1"/>
          <p:nvPr>
            <p:custDataLst>
              <p:tags r:id="rId15"/>
            </p:custDataLst>
          </p:nvPr>
        </p:nvSpPr>
        <p:spPr>
          <a:xfrm>
            <a:off x="6437463" y="362754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日本市场陶瓷注塑成型零件销量、收入及增长率（2019-2030）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16"/>
            </p:custDataLst>
          </p:nvPr>
        </p:nvSpPr>
        <p:spPr>
          <a:xfrm>
            <a:off x="5125612" y="434404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11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项标题"/>
          <p:cNvSpPr txBox="1"/>
          <p:nvPr>
            <p:custDataLst>
              <p:tags r:id="rId17"/>
            </p:custDataLst>
          </p:nvPr>
        </p:nvSpPr>
        <p:spPr>
          <a:xfrm>
            <a:off x="6437463" y="4478086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全球陶瓷注塑成型零件主要生产商分析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7" name="序号"/>
          <p:cNvSpPr txBox="1"/>
          <p:nvPr>
            <p:custDataLst>
              <p:tags r:id="rId18"/>
            </p:custDataLst>
          </p:nvPr>
        </p:nvSpPr>
        <p:spPr>
          <a:xfrm>
            <a:off x="5125612" y="519457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12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19"/>
            </p:custDataLst>
          </p:nvPr>
        </p:nvSpPr>
        <p:spPr>
          <a:xfrm>
            <a:off x="6437463" y="5328621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SPT-Group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22" name="任意多边形: 形状 21"/>
          <p:cNvSpPr/>
          <p:nvPr>
            <p:custDataLst>
              <p:tags r:id="rId20"/>
            </p:custDataLst>
          </p:nvPr>
        </p:nvSpPr>
        <p:spPr>
          <a:xfrm>
            <a:off x="854442" y="2475924"/>
            <a:ext cx="3103210" cy="439592"/>
          </a:xfrm>
          <a:custGeom>
            <a:avLst/>
            <a:gdLst/>
            <a:ahLst/>
            <a:cxnLst/>
            <a:rect l="l" t="t" r="r" b="b"/>
            <a:pathLst>
              <a:path w="3103210" h="439592">
                <a:moveTo>
                  <a:pt x="581118" y="78479"/>
                </a:moveTo>
                <a:cubicBezTo>
                  <a:pt x="545628" y="78479"/>
                  <a:pt x="517685" y="91650"/>
                  <a:pt x="497288" y="117993"/>
                </a:cubicBezTo>
                <a:cubicBezTo>
                  <a:pt x="476891" y="144336"/>
                  <a:pt x="466692" y="178453"/>
                  <a:pt x="466692" y="220345"/>
                </a:cubicBezTo>
                <a:cubicBezTo>
                  <a:pt x="466692" y="261688"/>
                  <a:pt x="476662" y="295485"/>
                  <a:pt x="496602" y="321736"/>
                </a:cubicBezTo>
                <a:cubicBezTo>
                  <a:pt x="516542" y="347988"/>
                  <a:pt x="543890" y="361113"/>
                  <a:pt x="578648" y="361113"/>
                </a:cubicBezTo>
                <a:cubicBezTo>
                  <a:pt x="614137" y="361113"/>
                  <a:pt x="641760" y="348536"/>
                  <a:pt x="661517" y="323383"/>
                </a:cubicBezTo>
                <a:cubicBezTo>
                  <a:pt x="681274" y="298229"/>
                  <a:pt x="691153" y="264432"/>
                  <a:pt x="691153" y="221991"/>
                </a:cubicBezTo>
                <a:cubicBezTo>
                  <a:pt x="691153" y="177721"/>
                  <a:pt x="681549" y="142735"/>
                  <a:pt x="662341" y="117033"/>
                </a:cubicBezTo>
                <a:cubicBezTo>
                  <a:pt x="643133" y="91330"/>
                  <a:pt x="616058" y="78479"/>
                  <a:pt x="581118" y="78479"/>
                </a:cubicBezTo>
                <a:close/>
                <a:moveTo>
                  <a:pt x="2444278" y="7135"/>
                </a:moveTo>
                <a:lnTo>
                  <a:pt x="2777402" y="7135"/>
                </a:lnTo>
                <a:lnTo>
                  <a:pt x="2777402" y="81223"/>
                </a:lnTo>
                <a:lnTo>
                  <a:pt x="2656116" y="81223"/>
                </a:lnTo>
                <a:lnTo>
                  <a:pt x="2656116" y="432183"/>
                </a:lnTo>
                <a:lnTo>
                  <a:pt x="2565289" y="432183"/>
                </a:lnTo>
                <a:lnTo>
                  <a:pt x="2565289" y="81223"/>
                </a:lnTo>
                <a:lnTo>
                  <a:pt x="2444278" y="81223"/>
                </a:lnTo>
                <a:close/>
                <a:moveTo>
                  <a:pt x="2007816" y="7135"/>
                </a:moveTo>
                <a:lnTo>
                  <a:pt x="2106601" y="7135"/>
                </a:lnTo>
                <a:lnTo>
                  <a:pt x="2280023" y="274402"/>
                </a:lnTo>
                <a:cubicBezTo>
                  <a:pt x="2291548" y="292147"/>
                  <a:pt x="2298591" y="303397"/>
                  <a:pt x="2301152" y="308153"/>
                </a:cubicBezTo>
                <a:lnTo>
                  <a:pt x="2302524" y="308153"/>
                </a:lnTo>
                <a:cubicBezTo>
                  <a:pt x="2300695" y="297909"/>
                  <a:pt x="2299780" y="278335"/>
                  <a:pt x="2299780" y="249431"/>
                </a:cubicBezTo>
                <a:lnTo>
                  <a:pt x="2299780" y="7135"/>
                </a:lnTo>
                <a:lnTo>
                  <a:pt x="2385668" y="7135"/>
                </a:lnTo>
                <a:lnTo>
                  <a:pt x="2385668" y="432183"/>
                </a:lnTo>
                <a:lnTo>
                  <a:pt x="2292920" y="432183"/>
                </a:lnTo>
                <a:lnTo>
                  <a:pt x="2112912" y="157232"/>
                </a:lnTo>
                <a:cubicBezTo>
                  <a:pt x="2103583" y="142964"/>
                  <a:pt x="2096814" y="131439"/>
                  <a:pt x="2092607" y="122658"/>
                </a:cubicBezTo>
                <a:lnTo>
                  <a:pt x="2091235" y="122658"/>
                </a:lnTo>
                <a:cubicBezTo>
                  <a:pt x="2092881" y="137293"/>
                  <a:pt x="2093704" y="159885"/>
                  <a:pt x="2093704" y="190435"/>
                </a:cubicBezTo>
                <a:lnTo>
                  <a:pt x="2093704" y="432183"/>
                </a:lnTo>
                <a:lnTo>
                  <a:pt x="2007816" y="432183"/>
                </a:lnTo>
                <a:close/>
                <a:moveTo>
                  <a:pt x="1683967" y="7135"/>
                </a:moveTo>
                <a:lnTo>
                  <a:pt x="1925715" y="7135"/>
                </a:lnTo>
                <a:lnTo>
                  <a:pt x="1925715" y="81223"/>
                </a:lnTo>
                <a:lnTo>
                  <a:pt x="1774519" y="81223"/>
                </a:lnTo>
                <a:lnTo>
                  <a:pt x="1774519" y="181380"/>
                </a:lnTo>
                <a:lnTo>
                  <a:pt x="1915013" y="181380"/>
                </a:lnTo>
                <a:lnTo>
                  <a:pt x="1915013" y="255194"/>
                </a:lnTo>
                <a:lnTo>
                  <a:pt x="1774519" y="255194"/>
                </a:lnTo>
                <a:lnTo>
                  <a:pt x="1774519" y="358095"/>
                </a:lnTo>
                <a:lnTo>
                  <a:pt x="1935593" y="358095"/>
                </a:lnTo>
                <a:lnTo>
                  <a:pt x="1935593" y="432183"/>
                </a:lnTo>
                <a:lnTo>
                  <a:pt x="1683967" y="432183"/>
                </a:lnTo>
                <a:close/>
                <a:moveTo>
                  <a:pt x="1291753" y="7135"/>
                </a:moveTo>
                <a:lnTo>
                  <a:pt x="1624877" y="7135"/>
                </a:lnTo>
                <a:lnTo>
                  <a:pt x="1624877" y="81223"/>
                </a:lnTo>
                <a:lnTo>
                  <a:pt x="1503592" y="81223"/>
                </a:lnTo>
                <a:lnTo>
                  <a:pt x="1503592" y="432183"/>
                </a:lnTo>
                <a:lnTo>
                  <a:pt x="1412765" y="432183"/>
                </a:lnTo>
                <a:lnTo>
                  <a:pt x="1412765" y="81223"/>
                </a:lnTo>
                <a:lnTo>
                  <a:pt x="1291753" y="81223"/>
                </a:lnTo>
                <a:close/>
                <a:moveTo>
                  <a:pt x="855292" y="7135"/>
                </a:moveTo>
                <a:lnTo>
                  <a:pt x="954076" y="7135"/>
                </a:lnTo>
                <a:lnTo>
                  <a:pt x="1127498" y="274402"/>
                </a:lnTo>
                <a:cubicBezTo>
                  <a:pt x="1139023" y="292147"/>
                  <a:pt x="1146066" y="303397"/>
                  <a:pt x="1148627" y="308153"/>
                </a:cubicBezTo>
                <a:lnTo>
                  <a:pt x="1149999" y="308153"/>
                </a:lnTo>
                <a:cubicBezTo>
                  <a:pt x="1148170" y="297909"/>
                  <a:pt x="1147255" y="278335"/>
                  <a:pt x="1147255" y="249431"/>
                </a:cubicBezTo>
                <a:lnTo>
                  <a:pt x="1147255" y="7135"/>
                </a:lnTo>
                <a:lnTo>
                  <a:pt x="1233143" y="7135"/>
                </a:lnTo>
                <a:lnTo>
                  <a:pt x="1233143" y="432183"/>
                </a:lnTo>
                <a:lnTo>
                  <a:pt x="1140395" y="432183"/>
                </a:lnTo>
                <a:lnTo>
                  <a:pt x="960387" y="157232"/>
                </a:lnTo>
                <a:cubicBezTo>
                  <a:pt x="951058" y="142964"/>
                  <a:pt x="944289" y="131439"/>
                  <a:pt x="940082" y="122658"/>
                </a:cubicBezTo>
                <a:lnTo>
                  <a:pt x="938710" y="122658"/>
                </a:lnTo>
                <a:cubicBezTo>
                  <a:pt x="940356" y="137293"/>
                  <a:pt x="941179" y="159885"/>
                  <a:pt x="941179" y="190435"/>
                </a:cubicBezTo>
                <a:lnTo>
                  <a:pt x="941179" y="432183"/>
                </a:lnTo>
                <a:lnTo>
                  <a:pt x="855292" y="432183"/>
                </a:lnTo>
                <a:close/>
                <a:moveTo>
                  <a:pt x="2980004" y="0"/>
                </a:moveTo>
                <a:cubicBezTo>
                  <a:pt x="3021530" y="0"/>
                  <a:pt x="3056379" y="5397"/>
                  <a:pt x="3084551" y="16190"/>
                </a:cubicBezTo>
                <a:lnTo>
                  <a:pt x="3084551" y="101254"/>
                </a:lnTo>
                <a:cubicBezTo>
                  <a:pt x="3056013" y="81863"/>
                  <a:pt x="3022627" y="72168"/>
                  <a:pt x="2984394" y="72168"/>
                </a:cubicBezTo>
                <a:cubicBezTo>
                  <a:pt x="2962076" y="72168"/>
                  <a:pt x="2944240" y="76238"/>
                  <a:pt x="2930886" y="84379"/>
                </a:cubicBezTo>
                <a:cubicBezTo>
                  <a:pt x="2917531" y="92519"/>
                  <a:pt x="2910854" y="103450"/>
                  <a:pt x="2910854" y="117170"/>
                </a:cubicBezTo>
                <a:cubicBezTo>
                  <a:pt x="2910854" y="128146"/>
                  <a:pt x="2915428" y="138253"/>
                  <a:pt x="2924574" y="147491"/>
                </a:cubicBezTo>
                <a:cubicBezTo>
                  <a:pt x="2933721" y="156729"/>
                  <a:pt x="2956314" y="169215"/>
                  <a:pt x="2992352" y="184947"/>
                </a:cubicBezTo>
                <a:cubicBezTo>
                  <a:pt x="3034610" y="203058"/>
                  <a:pt x="3063650" y="222174"/>
                  <a:pt x="3079474" y="242297"/>
                </a:cubicBezTo>
                <a:cubicBezTo>
                  <a:pt x="3095298" y="262420"/>
                  <a:pt x="3103210" y="286384"/>
                  <a:pt x="3103210" y="314190"/>
                </a:cubicBezTo>
                <a:cubicBezTo>
                  <a:pt x="3103210" y="354985"/>
                  <a:pt x="3088758" y="386084"/>
                  <a:pt x="3059855" y="407487"/>
                </a:cubicBezTo>
                <a:cubicBezTo>
                  <a:pt x="3030951" y="428890"/>
                  <a:pt x="2989882" y="439592"/>
                  <a:pt x="2936648" y="439592"/>
                </a:cubicBezTo>
                <a:cubicBezTo>
                  <a:pt x="2887988" y="439592"/>
                  <a:pt x="2848108" y="431726"/>
                  <a:pt x="2817009" y="415993"/>
                </a:cubicBezTo>
                <a:lnTo>
                  <a:pt x="2817009" y="325166"/>
                </a:lnTo>
                <a:cubicBezTo>
                  <a:pt x="2851218" y="353521"/>
                  <a:pt x="2890091" y="367699"/>
                  <a:pt x="2933630" y="367699"/>
                </a:cubicBezTo>
                <a:cubicBezTo>
                  <a:pt x="2958326" y="367699"/>
                  <a:pt x="2976894" y="363445"/>
                  <a:pt x="2989333" y="354939"/>
                </a:cubicBezTo>
                <a:cubicBezTo>
                  <a:pt x="3001773" y="346433"/>
                  <a:pt x="3007993" y="335502"/>
                  <a:pt x="3007993" y="322148"/>
                </a:cubicBezTo>
                <a:cubicBezTo>
                  <a:pt x="3007993" y="310623"/>
                  <a:pt x="3003053" y="299739"/>
                  <a:pt x="2993175" y="289494"/>
                </a:cubicBezTo>
                <a:cubicBezTo>
                  <a:pt x="2983296" y="279250"/>
                  <a:pt x="2957228" y="265347"/>
                  <a:pt x="2914970" y="247785"/>
                </a:cubicBezTo>
                <a:cubicBezTo>
                  <a:pt x="2848565" y="219613"/>
                  <a:pt x="2815363" y="178636"/>
                  <a:pt x="2815363" y="124853"/>
                </a:cubicBezTo>
                <a:cubicBezTo>
                  <a:pt x="2815363" y="85339"/>
                  <a:pt x="2830409" y="54652"/>
                  <a:pt x="2860502" y="32791"/>
                </a:cubicBezTo>
                <a:cubicBezTo>
                  <a:pt x="2890595" y="10931"/>
                  <a:pt x="2930428" y="0"/>
                  <a:pt x="2980004" y="0"/>
                </a:cubicBezTo>
                <a:close/>
                <a:moveTo>
                  <a:pt x="583862" y="0"/>
                </a:moveTo>
                <a:cubicBezTo>
                  <a:pt x="644596" y="0"/>
                  <a:pt x="693485" y="20214"/>
                  <a:pt x="730529" y="60643"/>
                </a:cubicBezTo>
                <a:cubicBezTo>
                  <a:pt x="767574" y="101072"/>
                  <a:pt x="786096" y="153025"/>
                  <a:pt x="786096" y="216503"/>
                </a:cubicBezTo>
                <a:cubicBezTo>
                  <a:pt x="786096" y="282726"/>
                  <a:pt x="766842" y="336463"/>
                  <a:pt x="728334" y="377714"/>
                </a:cubicBezTo>
                <a:cubicBezTo>
                  <a:pt x="689827" y="418966"/>
                  <a:pt x="639382" y="439592"/>
                  <a:pt x="577002" y="439592"/>
                </a:cubicBezTo>
                <a:cubicBezTo>
                  <a:pt x="516084" y="439592"/>
                  <a:pt x="466601" y="419606"/>
                  <a:pt x="428550" y="379635"/>
                </a:cubicBezTo>
                <a:cubicBezTo>
                  <a:pt x="390500" y="339664"/>
                  <a:pt x="371475" y="288214"/>
                  <a:pt x="371475" y="225284"/>
                </a:cubicBezTo>
                <a:cubicBezTo>
                  <a:pt x="371475" y="158696"/>
                  <a:pt x="390911" y="104502"/>
                  <a:pt x="429785" y="62701"/>
                </a:cubicBezTo>
                <a:cubicBezTo>
                  <a:pt x="468659" y="20900"/>
                  <a:pt x="520018" y="0"/>
                  <a:pt x="583862" y="0"/>
                </a:cubicBezTo>
                <a:close/>
                <a:moveTo>
                  <a:pt x="225558" y="0"/>
                </a:moveTo>
                <a:cubicBezTo>
                  <a:pt x="267084" y="0"/>
                  <a:pt x="301842" y="5397"/>
                  <a:pt x="329831" y="16190"/>
                </a:cubicBezTo>
                <a:lnTo>
                  <a:pt x="329831" y="103724"/>
                </a:lnTo>
                <a:cubicBezTo>
                  <a:pt x="301110" y="86894"/>
                  <a:pt x="268548" y="78479"/>
                  <a:pt x="232144" y="78479"/>
                </a:cubicBezTo>
                <a:cubicBezTo>
                  <a:pt x="190617" y="78479"/>
                  <a:pt x="157415" y="91742"/>
                  <a:pt x="132536" y="118267"/>
                </a:cubicBezTo>
                <a:cubicBezTo>
                  <a:pt x="107657" y="144793"/>
                  <a:pt x="95217" y="179459"/>
                  <a:pt x="95217" y="222266"/>
                </a:cubicBezTo>
                <a:cubicBezTo>
                  <a:pt x="95217" y="263975"/>
                  <a:pt x="107016" y="297543"/>
                  <a:pt x="130615" y="322971"/>
                </a:cubicBezTo>
                <a:cubicBezTo>
                  <a:pt x="154214" y="348399"/>
                  <a:pt x="186135" y="361113"/>
                  <a:pt x="226381" y="361113"/>
                </a:cubicBezTo>
                <a:cubicBezTo>
                  <a:pt x="264249" y="361113"/>
                  <a:pt x="298732" y="351966"/>
                  <a:pt x="329831" y="333673"/>
                </a:cubicBezTo>
                <a:lnTo>
                  <a:pt x="329831" y="416817"/>
                </a:lnTo>
                <a:cubicBezTo>
                  <a:pt x="298915" y="432000"/>
                  <a:pt x="258578" y="439592"/>
                  <a:pt x="208819" y="439592"/>
                </a:cubicBezTo>
                <a:cubicBezTo>
                  <a:pt x="144792" y="439592"/>
                  <a:pt x="93982" y="420430"/>
                  <a:pt x="56389" y="382105"/>
                </a:cubicBezTo>
                <a:cubicBezTo>
                  <a:pt x="18796" y="343780"/>
                  <a:pt x="0" y="292696"/>
                  <a:pt x="0" y="228851"/>
                </a:cubicBezTo>
                <a:cubicBezTo>
                  <a:pt x="0" y="161714"/>
                  <a:pt x="20991" y="106788"/>
                  <a:pt x="62975" y="64073"/>
                </a:cubicBezTo>
                <a:cubicBezTo>
                  <a:pt x="104958" y="21358"/>
                  <a:pt x="159153" y="0"/>
                  <a:pt x="22555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>
            <p:custDataLst>
              <p:tags r:id="rId1"/>
            </p:custDataLst>
          </p:nvPr>
        </p:nvSpPr>
        <p:spPr>
          <a:xfrm>
            <a:off x="4800420" y="943325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>
            <p:custDataLst>
              <p:tags r:id="rId2"/>
            </p:custDataLst>
          </p:nvPr>
        </p:nvSpPr>
        <p:spPr>
          <a:xfrm>
            <a:off x="4800420" y="179386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>
            <p:custDataLst>
              <p:tags r:id="rId3"/>
            </p:custDataLst>
          </p:nvPr>
        </p:nvSpPr>
        <p:spPr>
          <a:xfrm>
            <a:off x="4800420" y="2644400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>
            <p:custDataLst>
              <p:tags r:id="rId4"/>
            </p:custDataLst>
          </p:nvPr>
        </p:nvSpPr>
        <p:spPr>
          <a:xfrm>
            <a:off x="4800420" y="3494936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4800420" y="434547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>
            <p:custDataLst>
              <p:tags r:id="rId6"/>
            </p:custDataLst>
          </p:nvPr>
        </p:nvSpPr>
        <p:spPr>
          <a:xfrm>
            <a:off x="4800420" y="5196009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829042" y="120672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0" name="序号"/>
          <p:cNvSpPr txBox="1"/>
          <p:nvPr>
            <p:custDataLst>
              <p:tags r:id="rId8"/>
            </p:custDataLst>
          </p:nvPr>
        </p:nvSpPr>
        <p:spPr>
          <a:xfrm>
            <a:off x="5125612" y="941894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13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1" name="项标题"/>
          <p:cNvSpPr txBox="1"/>
          <p:nvPr>
            <p:custDataLst>
              <p:tags r:id="rId9"/>
            </p:custDataLst>
          </p:nvPr>
        </p:nvSpPr>
        <p:spPr>
          <a:xfrm>
            <a:off x="6437463" y="107593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Nolato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2" name="序号"/>
          <p:cNvSpPr txBox="1"/>
          <p:nvPr>
            <p:custDataLst>
              <p:tags r:id="rId10"/>
            </p:custDataLst>
          </p:nvPr>
        </p:nvSpPr>
        <p:spPr>
          <a:xfrm>
            <a:off x="5125612" y="179243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14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项标题"/>
          <p:cNvSpPr txBox="1"/>
          <p:nvPr>
            <p:custDataLst>
              <p:tags r:id="rId11"/>
            </p:custDataLst>
          </p:nvPr>
        </p:nvSpPr>
        <p:spPr>
          <a:xfrm>
            <a:off x="6437463" y="1926475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Formatec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4" name="序号"/>
          <p:cNvSpPr txBox="1"/>
          <p:nvPr>
            <p:custDataLst>
              <p:tags r:id="rId12"/>
            </p:custDataLst>
          </p:nvPr>
        </p:nvSpPr>
        <p:spPr>
          <a:xfrm>
            <a:off x="5125612" y="264296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15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5" name="项标题"/>
          <p:cNvSpPr txBox="1"/>
          <p:nvPr>
            <p:custDataLst>
              <p:tags r:id="rId13"/>
            </p:custDataLst>
          </p:nvPr>
        </p:nvSpPr>
        <p:spPr>
          <a:xfrm>
            <a:off x="6437463" y="2777012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Nishimura Advanced Ceramics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6" name="序号"/>
          <p:cNvSpPr txBox="1"/>
          <p:nvPr>
            <p:custDataLst>
              <p:tags r:id="rId14"/>
            </p:custDataLst>
          </p:nvPr>
        </p:nvSpPr>
        <p:spPr>
          <a:xfrm>
            <a:off x="5125612" y="3493505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16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项标题"/>
          <p:cNvSpPr txBox="1"/>
          <p:nvPr>
            <p:custDataLst>
              <p:tags r:id="rId15"/>
            </p:custDataLst>
          </p:nvPr>
        </p:nvSpPr>
        <p:spPr>
          <a:xfrm>
            <a:off x="6437463" y="362754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Rauschert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16"/>
            </p:custDataLst>
          </p:nvPr>
        </p:nvSpPr>
        <p:spPr>
          <a:xfrm>
            <a:off x="5125612" y="434404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17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项标题"/>
          <p:cNvSpPr txBox="1"/>
          <p:nvPr>
            <p:custDataLst>
              <p:tags r:id="rId17"/>
            </p:custDataLst>
          </p:nvPr>
        </p:nvSpPr>
        <p:spPr>
          <a:xfrm>
            <a:off x="6437463" y="4478086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Plastic Products Co., Inc.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7" name="序号"/>
          <p:cNvSpPr txBox="1"/>
          <p:nvPr>
            <p:custDataLst>
              <p:tags r:id="rId18"/>
            </p:custDataLst>
          </p:nvPr>
        </p:nvSpPr>
        <p:spPr>
          <a:xfrm>
            <a:off x="5125612" y="519457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18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19"/>
            </p:custDataLst>
          </p:nvPr>
        </p:nvSpPr>
        <p:spPr>
          <a:xfrm>
            <a:off x="6437463" y="5328621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Precipart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22" name="任意多边形: 形状 21"/>
          <p:cNvSpPr/>
          <p:nvPr>
            <p:custDataLst>
              <p:tags r:id="rId20"/>
            </p:custDataLst>
          </p:nvPr>
        </p:nvSpPr>
        <p:spPr>
          <a:xfrm>
            <a:off x="854442" y="2475924"/>
            <a:ext cx="3103210" cy="439592"/>
          </a:xfrm>
          <a:custGeom>
            <a:avLst/>
            <a:gdLst/>
            <a:ahLst/>
            <a:cxnLst/>
            <a:rect l="l" t="t" r="r" b="b"/>
            <a:pathLst>
              <a:path w="3103210" h="439592">
                <a:moveTo>
                  <a:pt x="581118" y="78479"/>
                </a:moveTo>
                <a:cubicBezTo>
                  <a:pt x="545628" y="78479"/>
                  <a:pt x="517685" y="91650"/>
                  <a:pt x="497288" y="117993"/>
                </a:cubicBezTo>
                <a:cubicBezTo>
                  <a:pt x="476891" y="144336"/>
                  <a:pt x="466692" y="178453"/>
                  <a:pt x="466692" y="220345"/>
                </a:cubicBezTo>
                <a:cubicBezTo>
                  <a:pt x="466692" y="261688"/>
                  <a:pt x="476662" y="295485"/>
                  <a:pt x="496602" y="321736"/>
                </a:cubicBezTo>
                <a:cubicBezTo>
                  <a:pt x="516542" y="347988"/>
                  <a:pt x="543890" y="361113"/>
                  <a:pt x="578648" y="361113"/>
                </a:cubicBezTo>
                <a:cubicBezTo>
                  <a:pt x="614137" y="361113"/>
                  <a:pt x="641760" y="348536"/>
                  <a:pt x="661517" y="323383"/>
                </a:cubicBezTo>
                <a:cubicBezTo>
                  <a:pt x="681274" y="298229"/>
                  <a:pt x="691153" y="264432"/>
                  <a:pt x="691153" y="221991"/>
                </a:cubicBezTo>
                <a:cubicBezTo>
                  <a:pt x="691153" y="177721"/>
                  <a:pt x="681549" y="142735"/>
                  <a:pt x="662341" y="117033"/>
                </a:cubicBezTo>
                <a:cubicBezTo>
                  <a:pt x="643133" y="91330"/>
                  <a:pt x="616058" y="78479"/>
                  <a:pt x="581118" y="78479"/>
                </a:cubicBezTo>
                <a:close/>
                <a:moveTo>
                  <a:pt x="2444278" y="7135"/>
                </a:moveTo>
                <a:lnTo>
                  <a:pt x="2777402" y="7135"/>
                </a:lnTo>
                <a:lnTo>
                  <a:pt x="2777402" y="81223"/>
                </a:lnTo>
                <a:lnTo>
                  <a:pt x="2656116" y="81223"/>
                </a:lnTo>
                <a:lnTo>
                  <a:pt x="2656116" y="432183"/>
                </a:lnTo>
                <a:lnTo>
                  <a:pt x="2565289" y="432183"/>
                </a:lnTo>
                <a:lnTo>
                  <a:pt x="2565289" y="81223"/>
                </a:lnTo>
                <a:lnTo>
                  <a:pt x="2444278" y="81223"/>
                </a:lnTo>
                <a:close/>
                <a:moveTo>
                  <a:pt x="2007816" y="7135"/>
                </a:moveTo>
                <a:lnTo>
                  <a:pt x="2106601" y="7135"/>
                </a:lnTo>
                <a:lnTo>
                  <a:pt x="2280023" y="274402"/>
                </a:lnTo>
                <a:cubicBezTo>
                  <a:pt x="2291548" y="292147"/>
                  <a:pt x="2298591" y="303397"/>
                  <a:pt x="2301152" y="308153"/>
                </a:cubicBezTo>
                <a:lnTo>
                  <a:pt x="2302524" y="308153"/>
                </a:lnTo>
                <a:cubicBezTo>
                  <a:pt x="2300695" y="297909"/>
                  <a:pt x="2299780" y="278335"/>
                  <a:pt x="2299780" y="249431"/>
                </a:cubicBezTo>
                <a:lnTo>
                  <a:pt x="2299780" y="7135"/>
                </a:lnTo>
                <a:lnTo>
                  <a:pt x="2385668" y="7135"/>
                </a:lnTo>
                <a:lnTo>
                  <a:pt x="2385668" y="432183"/>
                </a:lnTo>
                <a:lnTo>
                  <a:pt x="2292920" y="432183"/>
                </a:lnTo>
                <a:lnTo>
                  <a:pt x="2112912" y="157232"/>
                </a:lnTo>
                <a:cubicBezTo>
                  <a:pt x="2103583" y="142964"/>
                  <a:pt x="2096814" y="131439"/>
                  <a:pt x="2092607" y="122658"/>
                </a:cubicBezTo>
                <a:lnTo>
                  <a:pt x="2091235" y="122658"/>
                </a:lnTo>
                <a:cubicBezTo>
                  <a:pt x="2092881" y="137293"/>
                  <a:pt x="2093704" y="159885"/>
                  <a:pt x="2093704" y="190435"/>
                </a:cubicBezTo>
                <a:lnTo>
                  <a:pt x="2093704" y="432183"/>
                </a:lnTo>
                <a:lnTo>
                  <a:pt x="2007816" y="432183"/>
                </a:lnTo>
                <a:close/>
                <a:moveTo>
                  <a:pt x="1683967" y="7135"/>
                </a:moveTo>
                <a:lnTo>
                  <a:pt x="1925715" y="7135"/>
                </a:lnTo>
                <a:lnTo>
                  <a:pt x="1925715" y="81223"/>
                </a:lnTo>
                <a:lnTo>
                  <a:pt x="1774519" y="81223"/>
                </a:lnTo>
                <a:lnTo>
                  <a:pt x="1774519" y="181380"/>
                </a:lnTo>
                <a:lnTo>
                  <a:pt x="1915013" y="181380"/>
                </a:lnTo>
                <a:lnTo>
                  <a:pt x="1915013" y="255194"/>
                </a:lnTo>
                <a:lnTo>
                  <a:pt x="1774519" y="255194"/>
                </a:lnTo>
                <a:lnTo>
                  <a:pt x="1774519" y="358095"/>
                </a:lnTo>
                <a:lnTo>
                  <a:pt x="1935593" y="358095"/>
                </a:lnTo>
                <a:lnTo>
                  <a:pt x="1935593" y="432183"/>
                </a:lnTo>
                <a:lnTo>
                  <a:pt x="1683967" y="432183"/>
                </a:lnTo>
                <a:close/>
                <a:moveTo>
                  <a:pt x="1291753" y="7135"/>
                </a:moveTo>
                <a:lnTo>
                  <a:pt x="1624877" y="7135"/>
                </a:lnTo>
                <a:lnTo>
                  <a:pt x="1624877" y="81223"/>
                </a:lnTo>
                <a:lnTo>
                  <a:pt x="1503592" y="81223"/>
                </a:lnTo>
                <a:lnTo>
                  <a:pt x="1503592" y="432183"/>
                </a:lnTo>
                <a:lnTo>
                  <a:pt x="1412765" y="432183"/>
                </a:lnTo>
                <a:lnTo>
                  <a:pt x="1412765" y="81223"/>
                </a:lnTo>
                <a:lnTo>
                  <a:pt x="1291753" y="81223"/>
                </a:lnTo>
                <a:close/>
                <a:moveTo>
                  <a:pt x="855292" y="7135"/>
                </a:moveTo>
                <a:lnTo>
                  <a:pt x="954076" y="7135"/>
                </a:lnTo>
                <a:lnTo>
                  <a:pt x="1127498" y="274402"/>
                </a:lnTo>
                <a:cubicBezTo>
                  <a:pt x="1139023" y="292147"/>
                  <a:pt x="1146066" y="303397"/>
                  <a:pt x="1148627" y="308153"/>
                </a:cubicBezTo>
                <a:lnTo>
                  <a:pt x="1149999" y="308153"/>
                </a:lnTo>
                <a:cubicBezTo>
                  <a:pt x="1148170" y="297909"/>
                  <a:pt x="1147255" y="278335"/>
                  <a:pt x="1147255" y="249431"/>
                </a:cubicBezTo>
                <a:lnTo>
                  <a:pt x="1147255" y="7135"/>
                </a:lnTo>
                <a:lnTo>
                  <a:pt x="1233143" y="7135"/>
                </a:lnTo>
                <a:lnTo>
                  <a:pt x="1233143" y="432183"/>
                </a:lnTo>
                <a:lnTo>
                  <a:pt x="1140395" y="432183"/>
                </a:lnTo>
                <a:lnTo>
                  <a:pt x="960387" y="157232"/>
                </a:lnTo>
                <a:cubicBezTo>
                  <a:pt x="951058" y="142964"/>
                  <a:pt x="944289" y="131439"/>
                  <a:pt x="940082" y="122658"/>
                </a:cubicBezTo>
                <a:lnTo>
                  <a:pt x="938710" y="122658"/>
                </a:lnTo>
                <a:cubicBezTo>
                  <a:pt x="940356" y="137293"/>
                  <a:pt x="941179" y="159885"/>
                  <a:pt x="941179" y="190435"/>
                </a:cubicBezTo>
                <a:lnTo>
                  <a:pt x="941179" y="432183"/>
                </a:lnTo>
                <a:lnTo>
                  <a:pt x="855292" y="432183"/>
                </a:lnTo>
                <a:close/>
                <a:moveTo>
                  <a:pt x="2980004" y="0"/>
                </a:moveTo>
                <a:cubicBezTo>
                  <a:pt x="3021530" y="0"/>
                  <a:pt x="3056379" y="5397"/>
                  <a:pt x="3084551" y="16190"/>
                </a:cubicBezTo>
                <a:lnTo>
                  <a:pt x="3084551" y="101254"/>
                </a:lnTo>
                <a:cubicBezTo>
                  <a:pt x="3056013" y="81863"/>
                  <a:pt x="3022627" y="72168"/>
                  <a:pt x="2984394" y="72168"/>
                </a:cubicBezTo>
                <a:cubicBezTo>
                  <a:pt x="2962076" y="72168"/>
                  <a:pt x="2944240" y="76238"/>
                  <a:pt x="2930886" y="84379"/>
                </a:cubicBezTo>
                <a:cubicBezTo>
                  <a:pt x="2917531" y="92519"/>
                  <a:pt x="2910854" y="103450"/>
                  <a:pt x="2910854" y="117170"/>
                </a:cubicBezTo>
                <a:cubicBezTo>
                  <a:pt x="2910854" y="128146"/>
                  <a:pt x="2915428" y="138253"/>
                  <a:pt x="2924574" y="147491"/>
                </a:cubicBezTo>
                <a:cubicBezTo>
                  <a:pt x="2933721" y="156729"/>
                  <a:pt x="2956314" y="169215"/>
                  <a:pt x="2992352" y="184947"/>
                </a:cubicBezTo>
                <a:cubicBezTo>
                  <a:pt x="3034610" y="203058"/>
                  <a:pt x="3063650" y="222174"/>
                  <a:pt x="3079474" y="242297"/>
                </a:cubicBezTo>
                <a:cubicBezTo>
                  <a:pt x="3095298" y="262420"/>
                  <a:pt x="3103210" y="286384"/>
                  <a:pt x="3103210" y="314190"/>
                </a:cubicBezTo>
                <a:cubicBezTo>
                  <a:pt x="3103210" y="354985"/>
                  <a:pt x="3088758" y="386084"/>
                  <a:pt x="3059855" y="407487"/>
                </a:cubicBezTo>
                <a:cubicBezTo>
                  <a:pt x="3030951" y="428890"/>
                  <a:pt x="2989882" y="439592"/>
                  <a:pt x="2936648" y="439592"/>
                </a:cubicBezTo>
                <a:cubicBezTo>
                  <a:pt x="2887988" y="439592"/>
                  <a:pt x="2848108" y="431726"/>
                  <a:pt x="2817009" y="415993"/>
                </a:cubicBezTo>
                <a:lnTo>
                  <a:pt x="2817009" y="325166"/>
                </a:lnTo>
                <a:cubicBezTo>
                  <a:pt x="2851218" y="353521"/>
                  <a:pt x="2890091" y="367699"/>
                  <a:pt x="2933630" y="367699"/>
                </a:cubicBezTo>
                <a:cubicBezTo>
                  <a:pt x="2958326" y="367699"/>
                  <a:pt x="2976894" y="363445"/>
                  <a:pt x="2989333" y="354939"/>
                </a:cubicBezTo>
                <a:cubicBezTo>
                  <a:pt x="3001773" y="346433"/>
                  <a:pt x="3007993" y="335502"/>
                  <a:pt x="3007993" y="322148"/>
                </a:cubicBezTo>
                <a:cubicBezTo>
                  <a:pt x="3007993" y="310623"/>
                  <a:pt x="3003053" y="299739"/>
                  <a:pt x="2993175" y="289494"/>
                </a:cubicBezTo>
                <a:cubicBezTo>
                  <a:pt x="2983296" y="279250"/>
                  <a:pt x="2957228" y="265347"/>
                  <a:pt x="2914970" y="247785"/>
                </a:cubicBezTo>
                <a:cubicBezTo>
                  <a:pt x="2848565" y="219613"/>
                  <a:pt x="2815363" y="178636"/>
                  <a:pt x="2815363" y="124853"/>
                </a:cubicBezTo>
                <a:cubicBezTo>
                  <a:pt x="2815363" y="85339"/>
                  <a:pt x="2830409" y="54652"/>
                  <a:pt x="2860502" y="32791"/>
                </a:cubicBezTo>
                <a:cubicBezTo>
                  <a:pt x="2890595" y="10931"/>
                  <a:pt x="2930428" y="0"/>
                  <a:pt x="2980004" y="0"/>
                </a:cubicBezTo>
                <a:close/>
                <a:moveTo>
                  <a:pt x="583862" y="0"/>
                </a:moveTo>
                <a:cubicBezTo>
                  <a:pt x="644596" y="0"/>
                  <a:pt x="693485" y="20214"/>
                  <a:pt x="730529" y="60643"/>
                </a:cubicBezTo>
                <a:cubicBezTo>
                  <a:pt x="767574" y="101072"/>
                  <a:pt x="786096" y="153025"/>
                  <a:pt x="786096" y="216503"/>
                </a:cubicBezTo>
                <a:cubicBezTo>
                  <a:pt x="786096" y="282726"/>
                  <a:pt x="766842" y="336463"/>
                  <a:pt x="728334" y="377714"/>
                </a:cubicBezTo>
                <a:cubicBezTo>
                  <a:pt x="689827" y="418966"/>
                  <a:pt x="639382" y="439592"/>
                  <a:pt x="577002" y="439592"/>
                </a:cubicBezTo>
                <a:cubicBezTo>
                  <a:pt x="516084" y="439592"/>
                  <a:pt x="466601" y="419606"/>
                  <a:pt x="428550" y="379635"/>
                </a:cubicBezTo>
                <a:cubicBezTo>
                  <a:pt x="390500" y="339664"/>
                  <a:pt x="371475" y="288214"/>
                  <a:pt x="371475" y="225284"/>
                </a:cubicBezTo>
                <a:cubicBezTo>
                  <a:pt x="371475" y="158696"/>
                  <a:pt x="390911" y="104502"/>
                  <a:pt x="429785" y="62701"/>
                </a:cubicBezTo>
                <a:cubicBezTo>
                  <a:pt x="468659" y="20900"/>
                  <a:pt x="520018" y="0"/>
                  <a:pt x="583862" y="0"/>
                </a:cubicBezTo>
                <a:close/>
                <a:moveTo>
                  <a:pt x="225558" y="0"/>
                </a:moveTo>
                <a:cubicBezTo>
                  <a:pt x="267084" y="0"/>
                  <a:pt x="301842" y="5397"/>
                  <a:pt x="329831" y="16190"/>
                </a:cubicBezTo>
                <a:lnTo>
                  <a:pt x="329831" y="103724"/>
                </a:lnTo>
                <a:cubicBezTo>
                  <a:pt x="301110" y="86894"/>
                  <a:pt x="268548" y="78479"/>
                  <a:pt x="232144" y="78479"/>
                </a:cubicBezTo>
                <a:cubicBezTo>
                  <a:pt x="190617" y="78479"/>
                  <a:pt x="157415" y="91742"/>
                  <a:pt x="132536" y="118267"/>
                </a:cubicBezTo>
                <a:cubicBezTo>
                  <a:pt x="107657" y="144793"/>
                  <a:pt x="95217" y="179459"/>
                  <a:pt x="95217" y="222266"/>
                </a:cubicBezTo>
                <a:cubicBezTo>
                  <a:pt x="95217" y="263975"/>
                  <a:pt x="107016" y="297543"/>
                  <a:pt x="130615" y="322971"/>
                </a:cubicBezTo>
                <a:cubicBezTo>
                  <a:pt x="154214" y="348399"/>
                  <a:pt x="186135" y="361113"/>
                  <a:pt x="226381" y="361113"/>
                </a:cubicBezTo>
                <a:cubicBezTo>
                  <a:pt x="264249" y="361113"/>
                  <a:pt x="298732" y="351966"/>
                  <a:pt x="329831" y="333673"/>
                </a:cubicBezTo>
                <a:lnTo>
                  <a:pt x="329831" y="416817"/>
                </a:lnTo>
                <a:cubicBezTo>
                  <a:pt x="298915" y="432000"/>
                  <a:pt x="258578" y="439592"/>
                  <a:pt x="208819" y="439592"/>
                </a:cubicBezTo>
                <a:cubicBezTo>
                  <a:pt x="144792" y="439592"/>
                  <a:pt x="93982" y="420430"/>
                  <a:pt x="56389" y="382105"/>
                </a:cubicBezTo>
                <a:cubicBezTo>
                  <a:pt x="18796" y="343780"/>
                  <a:pt x="0" y="292696"/>
                  <a:pt x="0" y="228851"/>
                </a:cubicBezTo>
                <a:cubicBezTo>
                  <a:pt x="0" y="161714"/>
                  <a:pt x="20991" y="106788"/>
                  <a:pt x="62975" y="64073"/>
                </a:cubicBezTo>
                <a:cubicBezTo>
                  <a:pt x="104958" y="21358"/>
                  <a:pt x="159153" y="0"/>
                  <a:pt x="22555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>
            <p:custDataLst>
              <p:tags r:id="rId1"/>
            </p:custDataLst>
          </p:nvPr>
        </p:nvSpPr>
        <p:spPr>
          <a:xfrm>
            <a:off x="4800420" y="943325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>
            <p:custDataLst>
              <p:tags r:id="rId2"/>
            </p:custDataLst>
          </p:nvPr>
        </p:nvSpPr>
        <p:spPr>
          <a:xfrm>
            <a:off x="4800420" y="179386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>
            <p:custDataLst>
              <p:tags r:id="rId3"/>
            </p:custDataLst>
          </p:nvPr>
        </p:nvSpPr>
        <p:spPr>
          <a:xfrm>
            <a:off x="4800420" y="2644400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>
            <p:custDataLst>
              <p:tags r:id="rId4"/>
            </p:custDataLst>
          </p:nvPr>
        </p:nvSpPr>
        <p:spPr>
          <a:xfrm>
            <a:off x="4800420" y="3494936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4800420" y="434547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>
            <p:custDataLst>
              <p:tags r:id="rId6"/>
            </p:custDataLst>
          </p:nvPr>
        </p:nvSpPr>
        <p:spPr>
          <a:xfrm>
            <a:off x="4800420" y="5196009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829042" y="120672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0" name="序号"/>
          <p:cNvSpPr txBox="1"/>
          <p:nvPr>
            <p:custDataLst>
              <p:tags r:id="rId8"/>
            </p:custDataLst>
          </p:nvPr>
        </p:nvSpPr>
        <p:spPr>
          <a:xfrm>
            <a:off x="5125612" y="941894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19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1" name="项标题"/>
          <p:cNvSpPr txBox="1"/>
          <p:nvPr>
            <p:custDataLst>
              <p:tags r:id="rId9"/>
            </p:custDataLst>
          </p:nvPr>
        </p:nvSpPr>
        <p:spPr>
          <a:xfrm>
            <a:off x="6437463" y="107593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Ceramco, Inc.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2" name="序号"/>
          <p:cNvSpPr txBox="1"/>
          <p:nvPr>
            <p:custDataLst>
              <p:tags r:id="rId10"/>
            </p:custDataLst>
          </p:nvPr>
        </p:nvSpPr>
        <p:spPr>
          <a:xfrm>
            <a:off x="5125612" y="179243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20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项标题"/>
          <p:cNvSpPr txBox="1"/>
          <p:nvPr>
            <p:custDataLst>
              <p:tags r:id="rId11"/>
            </p:custDataLst>
          </p:nvPr>
        </p:nvSpPr>
        <p:spPr>
          <a:xfrm>
            <a:off x="6437463" y="1926475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Morgan Advanced Materials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4" name="序号"/>
          <p:cNvSpPr txBox="1"/>
          <p:nvPr>
            <p:custDataLst>
              <p:tags r:id="rId12"/>
            </p:custDataLst>
          </p:nvPr>
        </p:nvSpPr>
        <p:spPr>
          <a:xfrm>
            <a:off x="5125612" y="264296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21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5" name="项标题"/>
          <p:cNvSpPr txBox="1"/>
          <p:nvPr>
            <p:custDataLst>
              <p:tags r:id="rId13"/>
            </p:custDataLst>
          </p:nvPr>
        </p:nvSpPr>
        <p:spPr>
          <a:xfrm>
            <a:off x="6437463" y="2777012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Ceramic Parts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6" name="序号"/>
          <p:cNvSpPr txBox="1"/>
          <p:nvPr>
            <p:custDataLst>
              <p:tags r:id="rId14"/>
            </p:custDataLst>
          </p:nvPr>
        </p:nvSpPr>
        <p:spPr>
          <a:xfrm>
            <a:off x="5125612" y="3493505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22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项标题"/>
          <p:cNvSpPr txBox="1"/>
          <p:nvPr>
            <p:custDataLst>
              <p:tags r:id="rId15"/>
            </p:custDataLst>
          </p:nvPr>
        </p:nvSpPr>
        <p:spPr>
          <a:xfrm>
            <a:off x="6437463" y="362754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不同产品类型陶瓷注塑成型零件分析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16"/>
            </p:custDataLst>
          </p:nvPr>
        </p:nvSpPr>
        <p:spPr>
          <a:xfrm>
            <a:off x="5125612" y="434404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23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项标题"/>
          <p:cNvSpPr txBox="1"/>
          <p:nvPr>
            <p:custDataLst>
              <p:tags r:id="rId17"/>
            </p:custDataLst>
          </p:nvPr>
        </p:nvSpPr>
        <p:spPr>
          <a:xfrm>
            <a:off x="6437463" y="4478086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全球不同产品类型陶瓷注塑成型零件销量（2019-2030）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7" name="序号"/>
          <p:cNvSpPr txBox="1"/>
          <p:nvPr>
            <p:custDataLst>
              <p:tags r:id="rId18"/>
            </p:custDataLst>
          </p:nvPr>
        </p:nvSpPr>
        <p:spPr>
          <a:xfrm>
            <a:off x="5125612" y="519457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24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19"/>
            </p:custDataLst>
          </p:nvPr>
        </p:nvSpPr>
        <p:spPr>
          <a:xfrm>
            <a:off x="6437463" y="5328621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全球不同产品类型陶瓷注塑成型零件收入（2019-2030）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22" name="任意多边形: 形状 21"/>
          <p:cNvSpPr/>
          <p:nvPr>
            <p:custDataLst>
              <p:tags r:id="rId20"/>
            </p:custDataLst>
          </p:nvPr>
        </p:nvSpPr>
        <p:spPr>
          <a:xfrm>
            <a:off x="854442" y="2475924"/>
            <a:ext cx="3103210" cy="439592"/>
          </a:xfrm>
          <a:custGeom>
            <a:avLst/>
            <a:gdLst/>
            <a:ahLst/>
            <a:cxnLst/>
            <a:rect l="l" t="t" r="r" b="b"/>
            <a:pathLst>
              <a:path w="3103210" h="439592">
                <a:moveTo>
                  <a:pt x="581118" y="78479"/>
                </a:moveTo>
                <a:cubicBezTo>
                  <a:pt x="545628" y="78479"/>
                  <a:pt x="517685" y="91650"/>
                  <a:pt x="497288" y="117993"/>
                </a:cubicBezTo>
                <a:cubicBezTo>
                  <a:pt x="476891" y="144336"/>
                  <a:pt x="466692" y="178453"/>
                  <a:pt x="466692" y="220345"/>
                </a:cubicBezTo>
                <a:cubicBezTo>
                  <a:pt x="466692" y="261688"/>
                  <a:pt x="476662" y="295485"/>
                  <a:pt x="496602" y="321736"/>
                </a:cubicBezTo>
                <a:cubicBezTo>
                  <a:pt x="516542" y="347988"/>
                  <a:pt x="543890" y="361113"/>
                  <a:pt x="578648" y="361113"/>
                </a:cubicBezTo>
                <a:cubicBezTo>
                  <a:pt x="614137" y="361113"/>
                  <a:pt x="641760" y="348536"/>
                  <a:pt x="661517" y="323383"/>
                </a:cubicBezTo>
                <a:cubicBezTo>
                  <a:pt x="681274" y="298229"/>
                  <a:pt x="691153" y="264432"/>
                  <a:pt x="691153" y="221991"/>
                </a:cubicBezTo>
                <a:cubicBezTo>
                  <a:pt x="691153" y="177721"/>
                  <a:pt x="681549" y="142735"/>
                  <a:pt x="662341" y="117033"/>
                </a:cubicBezTo>
                <a:cubicBezTo>
                  <a:pt x="643133" y="91330"/>
                  <a:pt x="616058" y="78479"/>
                  <a:pt x="581118" y="78479"/>
                </a:cubicBezTo>
                <a:close/>
                <a:moveTo>
                  <a:pt x="2444278" y="7135"/>
                </a:moveTo>
                <a:lnTo>
                  <a:pt x="2777402" y="7135"/>
                </a:lnTo>
                <a:lnTo>
                  <a:pt x="2777402" y="81223"/>
                </a:lnTo>
                <a:lnTo>
                  <a:pt x="2656116" y="81223"/>
                </a:lnTo>
                <a:lnTo>
                  <a:pt x="2656116" y="432183"/>
                </a:lnTo>
                <a:lnTo>
                  <a:pt x="2565289" y="432183"/>
                </a:lnTo>
                <a:lnTo>
                  <a:pt x="2565289" y="81223"/>
                </a:lnTo>
                <a:lnTo>
                  <a:pt x="2444278" y="81223"/>
                </a:lnTo>
                <a:close/>
                <a:moveTo>
                  <a:pt x="2007816" y="7135"/>
                </a:moveTo>
                <a:lnTo>
                  <a:pt x="2106601" y="7135"/>
                </a:lnTo>
                <a:lnTo>
                  <a:pt x="2280023" y="274402"/>
                </a:lnTo>
                <a:cubicBezTo>
                  <a:pt x="2291548" y="292147"/>
                  <a:pt x="2298591" y="303397"/>
                  <a:pt x="2301152" y="308153"/>
                </a:cubicBezTo>
                <a:lnTo>
                  <a:pt x="2302524" y="308153"/>
                </a:lnTo>
                <a:cubicBezTo>
                  <a:pt x="2300695" y="297909"/>
                  <a:pt x="2299780" y="278335"/>
                  <a:pt x="2299780" y="249431"/>
                </a:cubicBezTo>
                <a:lnTo>
                  <a:pt x="2299780" y="7135"/>
                </a:lnTo>
                <a:lnTo>
                  <a:pt x="2385668" y="7135"/>
                </a:lnTo>
                <a:lnTo>
                  <a:pt x="2385668" y="432183"/>
                </a:lnTo>
                <a:lnTo>
                  <a:pt x="2292920" y="432183"/>
                </a:lnTo>
                <a:lnTo>
                  <a:pt x="2112912" y="157232"/>
                </a:lnTo>
                <a:cubicBezTo>
                  <a:pt x="2103583" y="142964"/>
                  <a:pt x="2096814" y="131439"/>
                  <a:pt x="2092607" y="122658"/>
                </a:cubicBezTo>
                <a:lnTo>
                  <a:pt x="2091235" y="122658"/>
                </a:lnTo>
                <a:cubicBezTo>
                  <a:pt x="2092881" y="137293"/>
                  <a:pt x="2093704" y="159885"/>
                  <a:pt x="2093704" y="190435"/>
                </a:cubicBezTo>
                <a:lnTo>
                  <a:pt x="2093704" y="432183"/>
                </a:lnTo>
                <a:lnTo>
                  <a:pt x="2007816" y="432183"/>
                </a:lnTo>
                <a:close/>
                <a:moveTo>
                  <a:pt x="1683967" y="7135"/>
                </a:moveTo>
                <a:lnTo>
                  <a:pt x="1925715" y="7135"/>
                </a:lnTo>
                <a:lnTo>
                  <a:pt x="1925715" y="81223"/>
                </a:lnTo>
                <a:lnTo>
                  <a:pt x="1774519" y="81223"/>
                </a:lnTo>
                <a:lnTo>
                  <a:pt x="1774519" y="181380"/>
                </a:lnTo>
                <a:lnTo>
                  <a:pt x="1915013" y="181380"/>
                </a:lnTo>
                <a:lnTo>
                  <a:pt x="1915013" y="255194"/>
                </a:lnTo>
                <a:lnTo>
                  <a:pt x="1774519" y="255194"/>
                </a:lnTo>
                <a:lnTo>
                  <a:pt x="1774519" y="358095"/>
                </a:lnTo>
                <a:lnTo>
                  <a:pt x="1935593" y="358095"/>
                </a:lnTo>
                <a:lnTo>
                  <a:pt x="1935593" y="432183"/>
                </a:lnTo>
                <a:lnTo>
                  <a:pt x="1683967" y="432183"/>
                </a:lnTo>
                <a:close/>
                <a:moveTo>
                  <a:pt x="1291753" y="7135"/>
                </a:moveTo>
                <a:lnTo>
                  <a:pt x="1624877" y="7135"/>
                </a:lnTo>
                <a:lnTo>
                  <a:pt x="1624877" y="81223"/>
                </a:lnTo>
                <a:lnTo>
                  <a:pt x="1503592" y="81223"/>
                </a:lnTo>
                <a:lnTo>
                  <a:pt x="1503592" y="432183"/>
                </a:lnTo>
                <a:lnTo>
                  <a:pt x="1412765" y="432183"/>
                </a:lnTo>
                <a:lnTo>
                  <a:pt x="1412765" y="81223"/>
                </a:lnTo>
                <a:lnTo>
                  <a:pt x="1291753" y="81223"/>
                </a:lnTo>
                <a:close/>
                <a:moveTo>
                  <a:pt x="855292" y="7135"/>
                </a:moveTo>
                <a:lnTo>
                  <a:pt x="954076" y="7135"/>
                </a:lnTo>
                <a:lnTo>
                  <a:pt x="1127498" y="274402"/>
                </a:lnTo>
                <a:cubicBezTo>
                  <a:pt x="1139023" y="292147"/>
                  <a:pt x="1146066" y="303397"/>
                  <a:pt x="1148627" y="308153"/>
                </a:cubicBezTo>
                <a:lnTo>
                  <a:pt x="1149999" y="308153"/>
                </a:lnTo>
                <a:cubicBezTo>
                  <a:pt x="1148170" y="297909"/>
                  <a:pt x="1147255" y="278335"/>
                  <a:pt x="1147255" y="249431"/>
                </a:cubicBezTo>
                <a:lnTo>
                  <a:pt x="1147255" y="7135"/>
                </a:lnTo>
                <a:lnTo>
                  <a:pt x="1233143" y="7135"/>
                </a:lnTo>
                <a:lnTo>
                  <a:pt x="1233143" y="432183"/>
                </a:lnTo>
                <a:lnTo>
                  <a:pt x="1140395" y="432183"/>
                </a:lnTo>
                <a:lnTo>
                  <a:pt x="960387" y="157232"/>
                </a:lnTo>
                <a:cubicBezTo>
                  <a:pt x="951058" y="142964"/>
                  <a:pt x="944289" y="131439"/>
                  <a:pt x="940082" y="122658"/>
                </a:cubicBezTo>
                <a:lnTo>
                  <a:pt x="938710" y="122658"/>
                </a:lnTo>
                <a:cubicBezTo>
                  <a:pt x="940356" y="137293"/>
                  <a:pt x="941179" y="159885"/>
                  <a:pt x="941179" y="190435"/>
                </a:cubicBezTo>
                <a:lnTo>
                  <a:pt x="941179" y="432183"/>
                </a:lnTo>
                <a:lnTo>
                  <a:pt x="855292" y="432183"/>
                </a:lnTo>
                <a:close/>
                <a:moveTo>
                  <a:pt x="2980004" y="0"/>
                </a:moveTo>
                <a:cubicBezTo>
                  <a:pt x="3021530" y="0"/>
                  <a:pt x="3056379" y="5397"/>
                  <a:pt x="3084551" y="16190"/>
                </a:cubicBezTo>
                <a:lnTo>
                  <a:pt x="3084551" y="101254"/>
                </a:lnTo>
                <a:cubicBezTo>
                  <a:pt x="3056013" y="81863"/>
                  <a:pt x="3022627" y="72168"/>
                  <a:pt x="2984394" y="72168"/>
                </a:cubicBezTo>
                <a:cubicBezTo>
                  <a:pt x="2962076" y="72168"/>
                  <a:pt x="2944240" y="76238"/>
                  <a:pt x="2930886" y="84379"/>
                </a:cubicBezTo>
                <a:cubicBezTo>
                  <a:pt x="2917531" y="92519"/>
                  <a:pt x="2910854" y="103450"/>
                  <a:pt x="2910854" y="117170"/>
                </a:cubicBezTo>
                <a:cubicBezTo>
                  <a:pt x="2910854" y="128146"/>
                  <a:pt x="2915428" y="138253"/>
                  <a:pt x="2924574" y="147491"/>
                </a:cubicBezTo>
                <a:cubicBezTo>
                  <a:pt x="2933721" y="156729"/>
                  <a:pt x="2956314" y="169215"/>
                  <a:pt x="2992352" y="184947"/>
                </a:cubicBezTo>
                <a:cubicBezTo>
                  <a:pt x="3034610" y="203058"/>
                  <a:pt x="3063650" y="222174"/>
                  <a:pt x="3079474" y="242297"/>
                </a:cubicBezTo>
                <a:cubicBezTo>
                  <a:pt x="3095298" y="262420"/>
                  <a:pt x="3103210" y="286384"/>
                  <a:pt x="3103210" y="314190"/>
                </a:cubicBezTo>
                <a:cubicBezTo>
                  <a:pt x="3103210" y="354985"/>
                  <a:pt x="3088758" y="386084"/>
                  <a:pt x="3059855" y="407487"/>
                </a:cubicBezTo>
                <a:cubicBezTo>
                  <a:pt x="3030951" y="428890"/>
                  <a:pt x="2989882" y="439592"/>
                  <a:pt x="2936648" y="439592"/>
                </a:cubicBezTo>
                <a:cubicBezTo>
                  <a:pt x="2887988" y="439592"/>
                  <a:pt x="2848108" y="431726"/>
                  <a:pt x="2817009" y="415993"/>
                </a:cubicBezTo>
                <a:lnTo>
                  <a:pt x="2817009" y="325166"/>
                </a:lnTo>
                <a:cubicBezTo>
                  <a:pt x="2851218" y="353521"/>
                  <a:pt x="2890091" y="367699"/>
                  <a:pt x="2933630" y="367699"/>
                </a:cubicBezTo>
                <a:cubicBezTo>
                  <a:pt x="2958326" y="367699"/>
                  <a:pt x="2976894" y="363445"/>
                  <a:pt x="2989333" y="354939"/>
                </a:cubicBezTo>
                <a:cubicBezTo>
                  <a:pt x="3001773" y="346433"/>
                  <a:pt x="3007993" y="335502"/>
                  <a:pt x="3007993" y="322148"/>
                </a:cubicBezTo>
                <a:cubicBezTo>
                  <a:pt x="3007993" y="310623"/>
                  <a:pt x="3003053" y="299739"/>
                  <a:pt x="2993175" y="289494"/>
                </a:cubicBezTo>
                <a:cubicBezTo>
                  <a:pt x="2983296" y="279250"/>
                  <a:pt x="2957228" y="265347"/>
                  <a:pt x="2914970" y="247785"/>
                </a:cubicBezTo>
                <a:cubicBezTo>
                  <a:pt x="2848565" y="219613"/>
                  <a:pt x="2815363" y="178636"/>
                  <a:pt x="2815363" y="124853"/>
                </a:cubicBezTo>
                <a:cubicBezTo>
                  <a:pt x="2815363" y="85339"/>
                  <a:pt x="2830409" y="54652"/>
                  <a:pt x="2860502" y="32791"/>
                </a:cubicBezTo>
                <a:cubicBezTo>
                  <a:pt x="2890595" y="10931"/>
                  <a:pt x="2930428" y="0"/>
                  <a:pt x="2980004" y="0"/>
                </a:cubicBezTo>
                <a:close/>
                <a:moveTo>
                  <a:pt x="583862" y="0"/>
                </a:moveTo>
                <a:cubicBezTo>
                  <a:pt x="644596" y="0"/>
                  <a:pt x="693485" y="20214"/>
                  <a:pt x="730529" y="60643"/>
                </a:cubicBezTo>
                <a:cubicBezTo>
                  <a:pt x="767574" y="101072"/>
                  <a:pt x="786096" y="153025"/>
                  <a:pt x="786096" y="216503"/>
                </a:cubicBezTo>
                <a:cubicBezTo>
                  <a:pt x="786096" y="282726"/>
                  <a:pt x="766842" y="336463"/>
                  <a:pt x="728334" y="377714"/>
                </a:cubicBezTo>
                <a:cubicBezTo>
                  <a:pt x="689827" y="418966"/>
                  <a:pt x="639382" y="439592"/>
                  <a:pt x="577002" y="439592"/>
                </a:cubicBezTo>
                <a:cubicBezTo>
                  <a:pt x="516084" y="439592"/>
                  <a:pt x="466601" y="419606"/>
                  <a:pt x="428550" y="379635"/>
                </a:cubicBezTo>
                <a:cubicBezTo>
                  <a:pt x="390500" y="339664"/>
                  <a:pt x="371475" y="288214"/>
                  <a:pt x="371475" y="225284"/>
                </a:cubicBezTo>
                <a:cubicBezTo>
                  <a:pt x="371475" y="158696"/>
                  <a:pt x="390911" y="104502"/>
                  <a:pt x="429785" y="62701"/>
                </a:cubicBezTo>
                <a:cubicBezTo>
                  <a:pt x="468659" y="20900"/>
                  <a:pt x="520018" y="0"/>
                  <a:pt x="583862" y="0"/>
                </a:cubicBezTo>
                <a:close/>
                <a:moveTo>
                  <a:pt x="225558" y="0"/>
                </a:moveTo>
                <a:cubicBezTo>
                  <a:pt x="267084" y="0"/>
                  <a:pt x="301842" y="5397"/>
                  <a:pt x="329831" y="16190"/>
                </a:cubicBezTo>
                <a:lnTo>
                  <a:pt x="329831" y="103724"/>
                </a:lnTo>
                <a:cubicBezTo>
                  <a:pt x="301110" y="86894"/>
                  <a:pt x="268548" y="78479"/>
                  <a:pt x="232144" y="78479"/>
                </a:cubicBezTo>
                <a:cubicBezTo>
                  <a:pt x="190617" y="78479"/>
                  <a:pt x="157415" y="91742"/>
                  <a:pt x="132536" y="118267"/>
                </a:cubicBezTo>
                <a:cubicBezTo>
                  <a:pt x="107657" y="144793"/>
                  <a:pt x="95217" y="179459"/>
                  <a:pt x="95217" y="222266"/>
                </a:cubicBezTo>
                <a:cubicBezTo>
                  <a:pt x="95217" y="263975"/>
                  <a:pt x="107016" y="297543"/>
                  <a:pt x="130615" y="322971"/>
                </a:cubicBezTo>
                <a:cubicBezTo>
                  <a:pt x="154214" y="348399"/>
                  <a:pt x="186135" y="361113"/>
                  <a:pt x="226381" y="361113"/>
                </a:cubicBezTo>
                <a:cubicBezTo>
                  <a:pt x="264249" y="361113"/>
                  <a:pt x="298732" y="351966"/>
                  <a:pt x="329831" y="333673"/>
                </a:cubicBezTo>
                <a:lnTo>
                  <a:pt x="329831" y="416817"/>
                </a:lnTo>
                <a:cubicBezTo>
                  <a:pt x="298915" y="432000"/>
                  <a:pt x="258578" y="439592"/>
                  <a:pt x="208819" y="439592"/>
                </a:cubicBezTo>
                <a:cubicBezTo>
                  <a:pt x="144792" y="439592"/>
                  <a:pt x="93982" y="420430"/>
                  <a:pt x="56389" y="382105"/>
                </a:cubicBezTo>
                <a:cubicBezTo>
                  <a:pt x="18796" y="343780"/>
                  <a:pt x="0" y="292696"/>
                  <a:pt x="0" y="228851"/>
                </a:cubicBezTo>
                <a:cubicBezTo>
                  <a:pt x="0" y="161714"/>
                  <a:pt x="20991" y="106788"/>
                  <a:pt x="62975" y="64073"/>
                </a:cubicBezTo>
                <a:cubicBezTo>
                  <a:pt x="104958" y="21358"/>
                  <a:pt x="159153" y="0"/>
                  <a:pt x="22555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>
            <p:custDataLst>
              <p:tags r:id="rId1"/>
            </p:custDataLst>
          </p:nvPr>
        </p:nvSpPr>
        <p:spPr>
          <a:xfrm>
            <a:off x="4800420" y="943325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>
            <p:custDataLst>
              <p:tags r:id="rId2"/>
            </p:custDataLst>
          </p:nvPr>
        </p:nvSpPr>
        <p:spPr>
          <a:xfrm>
            <a:off x="4800420" y="179386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>
            <p:custDataLst>
              <p:tags r:id="rId3"/>
            </p:custDataLst>
          </p:nvPr>
        </p:nvSpPr>
        <p:spPr>
          <a:xfrm>
            <a:off x="4800420" y="2644400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>
            <p:custDataLst>
              <p:tags r:id="rId4"/>
            </p:custDataLst>
          </p:nvPr>
        </p:nvSpPr>
        <p:spPr>
          <a:xfrm>
            <a:off x="4800420" y="3494936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4800420" y="4345473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>
            <p:custDataLst>
              <p:tags r:id="rId6"/>
            </p:custDataLst>
          </p:nvPr>
        </p:nvSpPr>
        <p:spPr>
          <a:xfrm>
            <a:off x="4800420" y="5196009"/>
            <a:ext cx="6358457" cy="71866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829042" y="120672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0" name="序号"/>
          <p:cNvSpPr txBox="1"/>
          <p:nvPr>
            <p:custDataLst>
              <p:tags r:id="rId8"/>
            </p:custDataLst>
          </p:nvPr>
        </p:nvSpPr>
        <p:spPr>
          <a:xfrm>
            <a:off x="5125612" y="941894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25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1" name="项标题"/>
          <p:cNvSpPr txBox="1"/>
          <p:nvPr>
            <p:custDataLst>
              <p:tags r:id="rId9"/>
            </p:custDataLst>
          </p:nvPr>
        </p:nvSpPr>
        <p:spPr>
          <a:xfrm>
            <a:off x="6437463" y="107593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全球不同产品类型陶瓷注塑成型零件价格走势（2019-2030）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2" name="序号"/>
          <p:cNvSpPr txBox="1"/>
          <p:nvPr>
            <p:custDataLst>
              <p:tags r:id="rId10"/>
            </p:custDataLst>
          </p:nvPr>
        </p:nvSpPr>
        <p:spPr>
          <a:xfrm>
            <a:off x="5125612" y="179243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26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项标题"/>
          <p:cNvSpPr txBox="1"/>
          <p:nvPr>
            <p:custDataLst>
              <p:tags r:id="rId11"/>
            </p:custDataLst>
          </p:nvPr>
        </p:nvSpPr>
        <p:spPr>
          <a:xfrm>
            <a:off x="6437463" y="1926475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不同应用陶瓷注塑成型零件分析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4" name="序号"/>
          <p:cNvSpPr txBox="1"/>
          <p:nvPr>
            <p:custDataLst>
              <p:tags r:id="rId12"/>
            </p:custDataLst>
          </p:nvPr>
        </p:nvSpPr>
        <p:spPr>
          <a:xfrm>
            <a:off x="5125612" y="264296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27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5" name="项标题"/>
          <p:cNvSpPr txBox="1"/>
          <p:nvPr>
            <p:custDataLst>
              <p:tags r:id="rId13"/>
            </p:custDataLst>
          </p:nvPr>
        </p:nvSpPr>
        <p:spPr>
          <a:xfrm>
            <a:off x="6437463" y="2777012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全球不同应用陶瓷注塑成型零件销量（2019-2030）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6" name="序号"/>
          <p:cNvSpPr txBox="1"/>
          <p:nvPr>
            <p:custDataLst>
              <p:tags r:id="rId14"/>
            </p:custDataLst>
          </p:nvPr>
        </p:nvSpPr>
        <p:spPr>
          <a:xfrm>
            <a:off x="5125612" y="3493505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28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项标题"/>
          <p:cNvSpPr txBox="1"/>
          <p:nvPr>
            <p:custDataLst>
              <p:tags r:id="rId15"/>
            </p:custDataLst>
          </p:nvPr>
        </p:nvSpPr>
        <p:spPr>
          <a:xfrm>
            <a:off x="6437463" y="3627548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全球不同应用陶瓷注塑成型零件收入（2019-2030）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3" name="序号"/>
          <p:cNvSpPr txBox="1"/>
          <p:nvPr>
            <p:custDataLst>
              <p:tags r:id="rId16"/>
            </p:custDataLst>
          </p:nvPr>
        </p:nvSpPr>
        <p:spPr>
          <a:xfrm>
            <a:off x="5125612" y="4344041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29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项标题"/>
          <p:cNvSpPr txBox="1"/>
          <p:nvPr>
            <p:custDataLst>
              <p:tags r:id="rId17"/>
            </p:custDataLst>
          </p:nvPr>
        </p:nvSpPr>
        <p:spPr>
          <a:xfrm>
            <a:off x="6437463" y="4478086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全球不同应用陶瓷注塑成型零件价格走势（2019-2030）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7" name="序号"/>
          <p:cNvSpPr txBox="1"/>
          <p:nvPr>
            <p:custDataLst>
              <p:tags r:id="rId18"/>
            </p:custDataLst>
          </p:nvPr>
        </p:nvSpPr>
        <p:spPr>
          <a:xfrm>
            <a:off x="5125612" y="5194577"/>
            <a:ext cx="815500" cy="72152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30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项标题"/>
          <p:cNvSpPr txBox="1"/>
          <p:nvPr>
            <p:custDataLst>
              <p:tags r:id="rId19"/>
            </p:custDataLst>
          </p:nvPr>
        </p:nvSpPr>
        <p:spPr>
          <a:xfrm>
            <a:off x="6437463" y="5328621"/>
            <a:ext cx="4225063" cy="453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0" spc="300" dirty="0">
                <a:solidFill>
                  <a:schemeClr val="dk2"/>
                </a:solidFill>
                <a:latin typeface="+mn-ea"/>
              </a:rPr>
              <a:t>上游原料及下游市场分析</a:t>
            </a:r>
            <a:endParaRPr lang="zh-CN" altLang="en-US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22" name="任意多边形: 形状 21"/>
          <p:cNvSpPr/>
          <p:nvPr>
            <p:custDataLst>
              <p:tags r:id="rId20"/>
            </p:custDataLst>
          </p:nvPr>
        </p:nvSpPr>
        <p:spPr>
          <a:xfrm>
            <a:off x="854442" y="2475924"/>
            <a:ext cx="3103210" cy="439592"/>
          </a:xfrm>
          <a:custGeom>
            <a:avLst/>
            <a:gdLst/>
            <a:ahLst/>
            <a:cxnLst/>
            <a:rect l="l" t="t" r="r" b="b"/>
            <a:pathLst>
              <a:path w="3103210" h="439592">
                <a:moveTo>
                  <a:pt x="581118" y="78479"/>
                </a:moveTo>
                <a:cubicBezTo>
                  <a:pt x="545628" y="78479"/>
                  <a:pt x="517685" y="91650"/>
                  <a:pt x="497288" y="117993"/>
                </a:cubicBezTo>
                <a:cubicBezTo>
                  <a:pt x="476891" y="144336"/>
                  <a:pt x="466692" y="178453"/>
                  <a:pt x="466692" y="220345"/>
                </a:cubicBezTo>
                <a:cubicBezTo>
                  <a:pt x="466692" y="261688"/>
                  <a:pt x="476662" y="295485"/>
                  <a:pt x="496602" y="321736"/>
                </a:cubicBezTo>
                <a:cubicBezTo>
                  <a:pt x="516542" y="347988"/>
                  <a:pt x="543890" y="361113"/>
                  <a:pt x="578648" y="361113"/>
                </a:cubicBezTo>
                <a:cubicBezTo>
                  <a:pt x="614137" y="361113"/>
                  <a:pt x="641760" y="348536"/>
                  <a:pt x="661517" y="323383"/>
                </a:cubicBezTo>
                <a:cubicBezTo>
                  <a:pt x="681274" y="298229"/>
                  <a:pt x="691153" y="264432"/>
                  <a:pt x="691153" y="221991"/>
                </a:cubicBezTo>
                <a:cubicBezTo>
                  <a:pt x="691153" y="177721"/>
                  <a:pt x="681549" y="142735"/>
                  <a:pt x="662341" y="117033"/>
                </a:cubicBezTo>
                <a:cubicBezTo>
                  <a:pt x="643133" y="91330"/>
                  <a:pt x="616058" y="78479"/>
                  <a:pt x="581118" y="78479"/>
                </a:cubicBezTo>
                <a:close/>
                <a:moveTo>
                  <a:pt x="2444278" y="7135"/>
                </a:moveTo>
                <a:lnTo>
                  <a:pt x="2777402" y="7135"/>
                </a:lnTo>
                <a:lnTo>
                  <a:pt x="2777402" y="81223"/>
                </a:lnTo>
                <a:lnTo>
                  <a:pt x="2656116" y="81223"/>
                </a:lnTo>
                <a:lnTo>
                  <a:pt x="2656116" y="432183"/>
                </a:lnTo>
                <a:lnTo>
                  <a:pt x="2565289" y="432183"/>
                </a:lnTo>
                <a:lnTo>
                  <a:pt x="2565289" y="81223"/>
                </a:lnTo>
                <a:lnTo>
                  <a:pt x="2444278" y="81223"/>
                </a:lnTo>
                <a:close/>
                <a:moveTo>
                  <a:pt x="2007816" y="7135"/>
                </a:moveTo>
                <a:lnTo>
                  <a:pt x="2106601" y="7135"/>
                </a:lnTo>
                <a:lnTo>
                  <a:pt x="2280023" y="274402"/>
                </a:lnTo>
                <a:cubicBezTo>
                  <a:pt x="2291548" y="292147"/>
                  <a:pt x="2298591" y="303397"/>
                  <a:pt x="2301152" y="308153"/>
                </a:cubicBezTo>
                <a:lnTo>
                  <a:pt x="2302524" y="308153"/>
                </a:lnTo>
                <a:cubicBezTo>
                  <a:pt x="2300695" y="297909"/>
                  <a:pt x="2299780" y="278335"/>
                  <a:pt x="2299780" y="249431"/>
                </a:cubicBezTo>
                <a:lnTo>
                  <a:pt x="2299780" y="7135"/>
                </a:lnTo>
                <a:lnTo>
                  <a:pt x="2385668" y="7135"/>
                </a:lnTo>
                <a:lnTo>
                  <a:pt x="2385668" y="432183"/>
                </a:lnTo>
                <a:lnTo>
                  <a:pt x="2292920" y="432183"/>
                </a:lnTo>
                <a:lnTo>
                  <a:pt x="2112912" y="157232"/>
                </a:lnTo>
                <a:cubicBezTo>
                  <a:pt x="2103583" y="142964"/>
                  <a:pt x="2096814" y="131439"/>
                  <a:pt x="2092607" y="122658"/>
                </a:cubicBezTo>
                <a:lnTo>
                  <a:pt x="2091235" y="122658"/>
                </a:lnTo>
                <a:cubicBezTo>
                  <a:pt x="2092881" y="137293"/>
                  <a:pt x="2093704" y="159885"/>
                  <a:pt x="2093704" y="190435"/>
                </a:cubicBezTo>
                <a:lnTo>
                  <a:pt x="2093704" y="432183"/>
                </a:lnTo>
                <a:lnTo>
                  <a:pt x="2007816" y="432183"/>
                </a:lnTo>
                <a:close/>
                <a:moveTo>
                  <a:pt x="1683967" y="7135"/>
                </a:moveTo>
                <a:lnTo>
                  <a:pt x="1925715" y="7135"/>
                </a:lnTo>
                <a:lnTo>
                  <a:pt x="1925715" y="81223"/>
                </a:lnTo>
                <a:lnTo>
                  <a:pt x="1774519" y="81223"/>
                </a:lnTo>
                <a:lnTo>
                  <a:pt x="1774519" y="181380"/>
                </a:lnTo>
                <a:lnTo>
                  <a:pt x="1915013" y="181380"/>
                </a:lnTo>
                <a:lnTo>
                  <a:pt x="1915013" y="255194"/>
                </a:lnTo>
                <a:lnTo>
                  <a:pt x="1774519" y="255194"/>
                </a:lnTo>
                <a:lnTo>
                  <a:pt x="1774519" y="358095"/>
                </a:lnTo>
                <a:lnTo>
                  <a:pt x="1935593" y="358095"/>
                </a:lnTo>
                <a:lnTo>
                  <a:pt x="1935593" y="432183"/>
                </a:lnTo>
                <a:lnTo>
                  <a:pt x="1683967" y="432183"/>
                </a:lnTo>
                <a:close/>
                <a:moveTo>
                  <a:pt x="1291753" y="7135"/>
                </a:moveTo>
                <a:lnTo>
                  <a:pt x="1624877" y="7135"/>
                </a:lnTo>
                <a:lnTo>
                  <a:pt x="1624877" y="81223"/>
                </a:lnTo>
                <a:lnTo>
                  <a:pt x="1503592" y="81223"/>
                </a:lnTo>
                <a:lnTo>
                  <a:pt x="1503592" y="432183"/>
                </a:lnTo>
                <a:lnTo>
                  <a:pt x="1412765" y="432183"/>
                </a:lnTo>
                <a:lnTo>
                  <a:pt x="1412765" y="81223"/>
                </a:lnTo>
                <a:lnTo>
                  <a:pt x="1291753" y="81223"/>
                </a:lnTo>
                <a:close/>
                <a:moveTo>
                  <a:pt x="855292" y="7135"/>
                </a:moveTo>
                <a:lnTo>
                  <a:pt x="954076" y="7135"/>
                </a:lnTo>
                <a:lnTo>
                  <a:pt x="1127498" y="274402"/>
                </a:lnTo>
                <a:cubicBezTo>
                  <a:pt x="1139023" y="292147"/>
                  <a:pt x="1146066" y="303397"/>
                  <a:pt x="1148627" y="308153"/>
                </a:cubicBezTo>
                <a:lnTo>
                  <a:pt x="1149999" y="308153"/>
                </a:lnTo>
                <a:cubicBezTo>
                  <a:pt x="1148170" y="297909"/>
                  <a:pt x="1147255" y="278335"/>
                  <a:pt x="1147255" y="249431"/>
                </a:cubicBezTo>
                <a:lnTo>
                  <a:pt x="1147255" y="7135"/>
                </a:lnTo>
                <a:lnTo>
                  <a:pt x="1233143" y="7135"/>
                </a:lnTo>
                <a:lnTo>
                  <a:pt x="1233143" y="432183"/>
                </a:lnTo>
                <a:lnTo>
                  <a:pt x="1140395" y="432183"/>
                </a:lnTo>
                <a:lnTo>
                  <a:pt x="960387" y="157232"/>
                </a:lnTo>
                <a:cubicBezTo>
                  <a:pt x="951058" y="142964"/>
                  <a:pt x="944289" y="131439"/>
                  <a:pt x="940082" y="122658"/>
                </a:cubicBezTo>
                <a:lnTo>
                  <a:pt x="938710" y="122658"/>
                </a:lnTo>
                <a:cubicBezTo>
                  <a:pt x="940356" y="137293"/>
                  <a:pt x="941179" y="159885"/>
                  <a:pt x="941179" y="190435"/>
                </a:cubicBezTo>
                <a:lnTo>
                  <a:pt x="941179" y="432183"/>
                </a:lnTo>
                <a:lnTo>
                  <a:pt x="855292" y="432183"/>
                </a:lnTo>
                <a:close/>
                <a:moveTo>
                  <a:pt x="2980004" y="0"/>
                </a:moveTo>
                <a:cubicBezTo>
                  <a:pt x="3021530" y="0"/>
                  <a:pt x="3056379" y="5397"/>
                  <a:pt x="3084551" y="16190"/>
                </a:cubicBezTo>
                <a:lnTo>
                  <a:pt x="3084551" y="101254"/>
                </a:lnTo>
                <a:cubicBezTo>
                  <a:pt x="3056013" y="81863"/>
                  <a:pt x="3022627" y="72168"/>
                  <a:pt x="2984394" y="72168"/>
                </a:cubicBezTo>
                <a:cubicBezTo>
                  <a:pt x="2962076" y="72168"/>
                  <a:pt x="2944240" y="76238"/>
                  <a:pt x="2930886" y="84379"/>
                </a:cubicBezTo>
                <a:cubicBezTo>
                  <a:pt x="2917531" y="92519"/>
                  <a:pt x="2910854" y="103450"/>
                  <a:pt x="2910854" y="117170"/>
                </a:cubicBezTo>
                <a:cubicBezTo>
                  <a:pt x="2910854" y="128146"/>
                  <a:pt x="2915428" y="138253"/>
                  <a:pt x="2924574" y="147491"/>
                </a:cubicBezTo>
                <a:cubicBezTo>
                  <a:pt x="2933721" y="156729"/>
                  <a:pt x="2956314" y="169215"/>
                  <a:pt x="2992352" y="184947"/>
                </a:cubicBezTo>
                <a:cubicBezTo>
                  <a:pt x="3034610" y="203058"/>
                  <a:pt x="3063650" y="222174"/>
                  <a:pt x="3079474" y="242297"/>
                </a:cubicBezTo>
                <a:cubicBezTo>
                  <a:pt x="3095298" y="262420"/>
                  <a:pt x="3103210" y="286384"/>
                  <a:pt x="3103210" y="314190"/>
                </a:cubicBezTo>
                <a:cubicBezTo>
                  <a:pt x="3103210" y="354985"/>
                  <a:pt x="3088758" y="386084"/>
                  <a:pt x="3059855" y="407487"/>
                </a:cubicBezTo>
                <a:cubicBezTo>
                  <a:pt x="3030951" y="428890"/>
                  <a:pt x="2989882" y="439592"/>
                  <a:pt x="2936648" y="439592"/>
                </a:cubicBezTo>
                <a:cubicBezTo>
                  <a:pt x="2887988" y="439592"/>
                  <a:pt x="2848108" y="431726"/>
                  <a:pt x="2817009" y="415993"/>
                </a:cubicBezTo>
                <a:lnTo>
                  <a:pt x="2817009" y="325166"/>
                </a:lnTo>
                <a:cubicBezTo>
                  <a:pt x="2851218" y="353521"/>
                  <a:pt x="2890091" y="367699"/>
                  <a:pt x="2933630" y="367699"/>
                </a:cubicBezTo>
                <a:cubicBezTo>
                  <a:pt x="2958326" y="367699"/>
                  <a:pt x="2976894" y="363445"/>
                  <a:pt x="2989333" y="354939"/>
                </a:cubicBezTo>
                <a:cubicBezTo>
                  <a:pt x="3001773" y="346433"/>
                  <a:pt x="3007993" y="335502"/>
                  <a:pt x="3007993" y="322148"/>
                </a:cubicBezTo>
                <a:cubicBezTo>
                  <a:pt x="3007993" y="310623"/>
                  <a:pt x="3003053" y="299739"/>
                  <a:pt x="2993175" y="289494"/>
                </a:cubicBezTo>
                <a:cubicBezTo>
                  <a:pt x="2983296" y="279250"/>
                  <a:pt x="2957228" y="265347"/>
                  <a:pt x="2914970" y="247785"/>
                </a:cubicBezTo>
                <a:cubicBezTo>
                  <a:pt x="2848565" y="219613"/>
                  <a:pt x="2815363" y="178636"/>
                  <a:pt x="2815363" y="124853"/>
                </a:cubicBezTo>
                <a:cubicBezTo>
                  <a:pt x="2815363" y="85339"/>
                  <a:pt x="2830409" y="54652"/>
                  <a:pt x="2860502" y="32791"/>
                </a:cubicBezTo>
                <a:cubicBezTo>
                  <a:pt x="2890595" y="10931"/>
                  <a:pt x="2930428" y="0"/>
                  <a:pt x="2980004" y="0"/>
                </a:cubicBezTo>
                <a:close/>
                <a:moveTo>
                  <a:pt x="583862" y="0"/>
                </a:moveTo>
                <a:cubicBezTo>
                  <a:pt x="644596" y="0"/>
                  <a:pt x="693485" y="20214"/>
                  <a:pt x="730529" y="60643"/>
                </a:cubicBezTo>
                <a:cubicBezTo>
                  <a:pt x="767574" y="101072"/>
                  <a:pt x="786096" y="153025"/>
                  <a:pt x="786096" y="216503"/>
                </a:cubicBezTo>
                <a:cubicBezTo>
                  <a:pt x="786096" y="282726"/>
                  <a:pt x="766842" y="336463"/>
                  <a:pt x="728334" y="377714"/>
                </a:cubicBezTo>
                <a:cubicBezTo>
                  <a:pt x="689827" y="418966"/>
                  <a:pt x="639382" y="439592"/>
                  <a:pt x="577002" y="439592"/>
                </a:cubicBezTo>
                <a:cubicBezTo>
                  <a:pt x="516084" y="439592"/>
                  <a:pt x="466601" y="419606"/>
                  <a:pt x="428550" y="379635"/>
                </a:cubicBezTo>
                <a:cubicBezTo>
                  <a:pt x="390500" y="339664"/>
                  <a:pt x="371475" y="288214"/>
                  <a:pt x="371475" y="225284"/>
                </a:cubicBezTo>
                <a:cubicBezTo>
                  <a:pt x="371475" y="158696"/>
                  <a:pt x="390911" y="104502"/>
                  <a:pt x="429785" y="62701"/>
                </a:cubicBezTo>
                <a:cubicBezTo>
                  <a:pt x="468659" y="20900"/>
                  <a:pt x="520018" y="0"/>
                  <a:pt x="583862" y="0"/>
                </a:cubicBezTo>
                <a:close/>
                <a:moveTo>
                  <a:pt x="225558" y="0"/>
                </a:moveTo>
                <a:cubicBezTo>
                  <a:pt x="267084" y="0"/>
                  <a:pt x="301842" y="5397"/>
                  <a:pt x="329831" y="16190"/>
                </a:cubicBezTo>
                <a:lnTo>
                  <a:pt x="329831" y="103724"/>
                </a:lnTo>
                <a:cubicBezTo>
                  <a:pt x="301110" y="86894"/>
                  <a:pt x="268548" y="78479"/>
                  <a:pt x="232144" y="78479"/>
                </a:cubicBezTo>
                <a:cubicBezTo>
                  <a:pt x="190617" y="78479"/>
                  <a:pt x="157415" y="91742"/>
                  <a:pt x="132536" y="118267"/>
                </a:cubicBezTo>
                <a:cubicBezTo>
                  <a:pt x="107657" y="144793"/>
                  <a:pt x="95217" y="179459"/>
                  <a:pt x="95217" y="222266"/>
                </a:cubicBezTo>
                <a:cubicBezTo>
                  <a:pt x="95217" y="263975"/>
                  <a:pt x="107016" y="297543"/>
                  <a:pt x="130615" y="322971"/>
                </a:cubicBezTo>
                <a:cubicBezTo>
                  <a:pt x="154214" y="348399"/>
                  <a:pt x="186135" y="361113"/>
                  <a:pt x="226381" y="361113"/>
                </a:cubicBezTo>
                <a:cubicBezTo>
                  <a:pt x="264249" y="361113"/>
                  <a:pt x="298732" y="351966"/>
                  <a:pt x="329831" y="333673"/>
                </a:cubicBezTo>
                <a:lnTo>
                  <a:pt x="329831" y="416817"/>
                </a:lnTo>
                <a:cubicBezTo>
                  <a:pt x="298915" y="432000"/>
                  <a:pt x="258578" y="439592"/>
                  <a:pt x="208819" y="439592"/>
                </a:cubicBezTo>
                <a:cubicBezTo>
                  <a:pt x="144792" y="439592"/>
                  <a:pt x="93982" y="420430"/>
                  <a:pt x="56389" y="382105"/>
                </a:cubicBezTo>
                <a:cubicBezTo>
                  <a:pt x="18796" y="343780"/>
                  <a:pt x="0" y="292696"/>
                  <a:pt x="0" y="228851"/>
                </a:cubicBezTo>
                <a:cubicBezTo>
                  <a:pt x="0" y="161714"/>
                  <a:pt x="20991" y="106788"/>
                  <a:pt x="62975" y="64073"/>
                </a:cubicBezTo>
                <a:cubicBezTo>
                  <a:pt x="104958" y="21358"/>
                  <a:pt x="159153" y="0"/>
                  <a:pt x="22555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>
            <p:custDataLst>
              <p:tags r:id="rId1"/>
            </p:custDataLst>
          </p:nvPr>
        </p:nvSpPr>
        <p:spPr>
          <a:xfrm>
            <a:off x="4800420" y="1254890"/>
            <a:ext cx="6358457" cy="96113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>
            <p:custDataLst>
              <p:tags r:id="rId2"/>
            </p:custDataLst>
          </p:nvPr>
        </p:nvSpPr>
        <p:spPr>
          <a:xfrm>
            <a:off x="4800420" y="2392386"/>
            <a:ext cx="6358457" cy="96113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>
            <p:custDataLst>
              <p:tags r:id="rId3"/>
            </p:custDataLst>
          </p:nvPr>
        </p:nvSpPr>
        <p:spPr>
          <a:xfrm>
            <a:off x="4800420" y="3529882"/>
            <a:ext cx="6358457" cy="96113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>
            <p:custDataLst>
              <p:tags r:id="rId4"/>
            </p:custDataLst>
          </p:nvPr>
        </p:nvSpPr>
        <p:spPr>
          <a:xfrm>
            <a:off x="4800420" y="4667378"/>
            <a:ext cx="6358457" cy="96113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829042" y="120672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0" name="序号"/>
          <p:cNvSpPr txBox="1"/>
          <p:nvPr>
            <p:custDataLst>
              <p:tags r:id="rId6"/>
            </p:custDataLst>
          </p:nvPr>
        </p:nvSpPr>
        <p:spPr>
          <a:xfrm>
            <a:off x="5205417" y="1252975"/>
            <a:ext cx="815500" cy="9649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31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1" name="项标题"/>
          <p:cNvSpPr txBox="1"/>
          <p:nvPr>
            <p:custDataLst>
              <p:tags r:id="rId7"/>
            </p:custDataLst>
          </p:nvPr>
        </p:nvSpPr>
        <p:spPr>
          <a:xfrm>
            <a:off x="6437463" y="1432244"/>
            <a:ext cx="4225063" cy="606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200" b="0" spc="300" dirty="0">
                <a:solidFill>
                  <a:schemeClr val="dk2"/>
                </a:solidFill>
                <a:latin typeface="+mn-ea"/>
              </a:rPr>
              <a:t>陶瓷注塑成型零件产业上游供应分析</a:t>
            </a:r>
            <a:endParaRPr lang="zh-CN" altLang="en-US" sz="2200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2" name="序号"/>
          <p:cNvSpPr txBox="1"/>
          <p:nvPr>
            <p:custDataLst>
              <p:tags r:id="rId8"/>
            </p:custDataLst>
          </p:nvPr>
        </p:nvSpPr>
        <p:spPr>
          <a:xfrm>
            <a:off x="5205417" y="2390471"/>
            <a:ext cx="815500" cy="9649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32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项标题"/>
          <p:cNvSpPr txBox="1"/>
          <p:nvPr>
            <p:custDataLst>
              <p:tags r:id="rId9"/>
            </p:custDataLst>
          </p:nvPr>
        </p:nvSpPr>
        <p:spPr>
          <a:xfrm>
            <a:off x="6437463" y="2569740"/>
            <a:ext cx="4225063" cy="606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200" b="0" spc="300" dirty="0">
                <a:solidFill>
                  <a:schemeClr val="dk2"/>
                </a:solidFill>
                <a:latin typeface="+mn-ea"/>
              </a:rPr>
              <a:t>陶瓷注塑成型零件下游典型客户</a:t>
            </a:r>
            <a:endParaRPr lang="zh-CN" altLang="en-US" sz="2200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4" name="序号"/>
          <p:cNvSpPr txBox="1"/>
          <p:nvPr>
            <p:custDataLst>
              <p:tags r:id="rId10"/>
            </p:custDataLst>
          </p:nvPr>
        </p:nvSpPr>
        <p:spPr>
          <a:xfrm>
            <a:off x="5205417" y="3527967"/>
            <a:ext cx="815500" cy="9649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33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5" name="项标题"/>
          <p:cNvSpPr txBox="1"/>
          <p:nvPr>
            <p:custDataLst>
              <p:tags r:id="rId11"/>
            </p:custDataLst>
          </p:nvPr>
        </p:nvSpPr>
        <p:spPr>
          <a:xfrm>
            <a:off x="6437463" y="3707236"/>
            <a:ext cx="4225063" cy="606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200" b="0" spc="300" dirty="0">
                <a:solidFill>
                  <a:schemeClr val="dk2"/>
                </a:solidFill>
                <a:latin typeface="+mn-ea"/>
              </a:rPr>
              <a:t>陶瓷注塑成型零件销售渠道分析</a:t>
            </a:r>
            <a:endParaRPr lang="zh-CN" altLang="en-US" sz="2200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46" name="序号"/>
          <p:cNvSpPr txBox="1"/>
          <p:nvPr>
            <p:custDataLst>
              <p:tags r:id="rId12"/>
            </p:custDataLst>
          </p:nvPr>
        </p:nvSpPr>
        <p:spPr>
          <a:xfrm>
            <a:off x="5205417" y="4665463"/>
            <a:ext cx="815500" cy="96496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34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项标题"/>
          <p:cNvSpPr txBox="1"/>
          <p:nvPr>
            <p:custDataLst>
              <p:tags r:id="rId13"/>
            </p:custDataLst>
          </p:nvPr>
        </p:nvSpPr>
        <p:spPr>
          <a:xfrm>
            <a:off x="6437463" y="4844732"/>
            <a:ext cx="4225063" cy="6064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200" b="0" spc="300" dirty="0">
                <a:solidFill>
                  <a:schemeClr val="dk2"/>
                </a:solidFill>
                <a:latin typeface="+mn-ea"/>
              </a:rPr>
              <a:t>图表目录</a:t>
            </a:r>
            <a:endParaRPr lang="zh-CN" altLang="en-US" sz="2200" b="0" spc="300" dirty="0">
              <a:solidFill>
                <a:schemeClr val="dk2"/>
              </a:solidFill>
              <a:latin typeface="+mn-ea"/>
            </a:endParaRPr>
          </a:p>
        </p:txBody>
      </p:sp>
      <p:sp>
        <p:nvSpPr>
          <p:cNvPr id="16" name="任意多边形: 形状 15"/>
          <p:cNvSpPr/>
          <p:nvPr>
            <p:custDataLst>
              <p:tags r:id="rId14"/>
            </p:custDataLst>
          </p:nvPr>
        </p:nvSpPr>
        <p:spPr>
          <a:xfrm>
            <a:off x="854442" y="2475924"/>
            <a:ext cx="3103210" cy="439592"/>
          </a:xfrm>
          <a:custGeom>
            <a:avLst/>
            <a:gdLst/>
            <a:ahLst/>
            <a:cxnLst/>
            <a:rect l="l" t="t" r="r" b="b"/>
            <a:pathLst>
              <a:path w="3103210" h="439592">
                <a:moveTo>
                  <a:pt x="581118" y="78479"/>
                </a:moveTo>
                <a:cubicBezTo>
                  <a:pt x="545628" y="78479"/>
                  <a:pt x="517685" y="91650"/>
                  <a:pt x="497288" y="117993"/>
                </a:cubicBezTo>
                <a:cubicBezTo>
                  <a:pt x="476891" y="144336"/>
                  <a:pt x="466692" y="178453"/>
                  <a:pt x="466692" y="220345"/>
                </a:cubicBezTo>
                <a:cubicBezTo>
                  <a:pt x="466692" y="261688"/>
                  <a:pt x="476662" y="295485"/>
                  <a:pt x="496602" y="321736"/>
                </a:cubicBezTo>
                <a:cubicBezTo>
                  <a:pt x="516542" y="347988"/>
                  <a:pt x="543890" y="361113"/>
                  <a:pt x="578648" y="361113"/>
                </a:cubicBezTo>
                <a:cubicBezTo>
                  <a:pt x="614137" y="361113"/>
                  <a:pt x="641760" y="348536"/>
                  <a:pt x="661517" y="323383"/>
                </a:cubicBezTo>
                <a:cubicBezTo>
                  <a:pt x="681274" y="298229"/>
                  <a:pt x="691153" y="264432"/>
                  <a:pt x="691153" y="221991"/>
                </a:cubicBezTo>
                <a:cubicBezTo>
                  <a:pt x="691153" y="177721"/>
                  <a:pt x="681549" y="142735"/>
                  <a:pt x="662341" y="117033"/>
                </a:cubicBezTo>
                <a:cubicBezTo>
                  <a:pt x="643133" y="91330"/>
                  <a:pt x="616058" y="78479"/>
                  <a:pt x="581118" y="78479"/>
                </a:cubicBezTo>
                <a:close/>
                <a:moveTo>
                  <a:pt x="2444278" y="7135"/>
                </a:moveTo>
                <a:lnTo>
                  <a:pt x="2777402" y="7135"/>
                </a:lnTo>
                <a:lnTo>
                  <a:pt x="2777402" y="81223"/>
                </a:lnTo>
                <a:lnTo>
                  <a:pt x="2656116" y="81223"/>
                </a:lnTo>
                <a:lnTo>
                  <a:pt x="2656116" y="432183"/>
                </a:lnTo>
                <a:lnTo>
                  <a:pt x="2565289" y="432183"/>
                </a:lnTo>
                <a:lnTo>
                  <a:pt x="2565289" y="81223"/>
                </a:lnTo>
                <a:lnTo>
                  <a:pt x="2444278" y="81223"/>
                </a:lnTo>
                <a:close/>
                <a:moveTo>
                  <a:pt x="2007816" y="7135"/>
                </a:moveTo>
                <a:lnTo>
                  <a:pt x="2106601" y="7135"/>
                </a:lnTo>
                <a:lnTo>
                  <a:pt x="2280023" y="274402"/>
                </a:lnTo>
                <a:cubicBezTo>
                  <a:pt x="2291548" y="292147"/>
                  <a:pt x="2298591" y="303397"/>
                  <a:pt x="2301152" y="308153"/>
                </a:cubicBezTo>
                <a:lnTo>
                  <a:pt x="2302524" y="308153"/>
                </a:lnTo>
                <a:cubicBezTo>
                  <a:pt x="2300695" y="297909"/>
                  <a:pt x="2299780" y="278335"/>
                  <a:pt x="2299780" y="249431"/>
                </a:cubicBezTo>
                <a:lnTo>
                  <a:pt x="2299780" y="7135"/>
                </a:lnTo>
                <a:lnTo>
                  <a:pt x="2385668" y="7135"/>
                </a:lnTo>
                <a:lnTo>
                  <a:pt x="2385668" y="432183"/>
                </a:lnTo>
                <a:lnTo>
                  <a:pt x="2292920" y="432183"/>
                </a:lnTo>
                <a:lnTo>
                  <a:pt x="2112912" y="157232"/>
                </a:lnTo>
                <a:cubicBezTo>
                  <a:pt x="2103583" y="142964"/>
                  <a:pt x="2096814" y="131439"/>
                  <a:pt x="2092607" y="122658"/>
                </a:cubicBezTo>
                <a:lnTo>
                  <a:pt x="2091235" y="122658"/>
                </a:lnTo>
                <a:cubicBezTo>
                  <a:pt x="2092881" y="137293"/>
                  <a:pt x="2093704" y="159885"/>
                  <a:pt x="2093704" y="190435"/>
                </a:cubicBezTo>
                <a:lnTo>
                  <a:pt x="2093704" y="432183"/>
                </a:lnTo>
                <a:lnTo>
                  <a:pt x="2007816" y="432183"/>
                </a:lnTo>
                <a:close/>
                <a:moveTo>
                  <a:pt x="1683967" y="7135"/>
                </a:moveTo>
                <a:lnTo>
                  <a:pt x="1925715" y="7135"/>
                </a:lnTo>
                <a:lnTo>
                  <a:pt x="1925715" y="81223"/>
                </a:lnTo>
                <a:lnTo>
                  <a:pt x="1774519" y="81223"/>
                </a:lnTo>
                <a:lnTo>
                  <a:pt x="1774519" y="181380"/>
                </a:lnTo>
                <a:lnTo>
                  <a:pt x="1915013" y="181380"/>
                </a:lnTo>
                <a:lnTo>
                  <a:pt x="1915013" y="255194"/>
                </a:lnTo>
                <a:lnTo>
                  <a:pt x="1774519" y="255194"/>
                </a:lnTo>
                <a:lnTo>
                  <a:pt x="1774519" y="358095"/>
                </a:lnTo>
                <a:lnTo>
                  <a:pt x="1935593" y="358095"/>
                </a:lnTo>
                <a:lnTo>
                  <a:pt x="1935593" y="432183"/>
                </a:lnTo>
                <a:lnTo>
                  <a:pt x="1683967" y="432183"/>
                </a:lnTo>
                <a:close/>
                <a:moveTo>
                  <a:pt x="1291753" y="7135"/>
                </a:moveTo>
                <a:lnTo>
                  <a:pt x="1624877" y="7135"/>
                </a:lnTo>
                <a:lnTo>
                  <a:pt x="1624877" y="81223"/>
                </a:lnTo>
                <a:lnTo>
                  <a:pt x="1503592" y="81223"/>
                </a:lnTo>
                <a:lnTo>
                  <a:pt x="1503592" y="432183"/>
                </a:lnTo>
                <a:lnTo>
                  <a:pt x="1412765" y="432183"/>
                </a:lnTo>
                <a:lnTo>
                  <a:pt x="1412765" y="81223"/>
                </a:lnTo>
                <a:lnTo>
                  <a:pt x="1291753" y="81223"/>
                </a:lnTo>
                <a:close/>
                <a:moveTo>
                  <a:pt x="855292" y="7135"/>
                </a:moveTo>
                <a:lnTo>
                  <a:pt x="954076" y="7135"/>
                </a:lnTo>
                <a:lnTo>
                  <a:pt x="1127498" y="274402"/>
                </a:lnTo>
                <a:cubicBezTo>
                  <a:pt x="1139023" y="292147"/>
                  <a:pt x="1146066" y="303397"/>
                  <a:pt x="1148627" y="308153"/>
                </a:cubicBezTo>
                <a:lnTo>
                  <a:pt x="1149999" y="308153"/>
                </a:lnTo>
                <a:cubicBezTo>
                  <a:pt x="1148170" y="297909"/>
                  <a:pt x="1147255" y="278335"/>
                  <a:pt x="1147255" y="249431"/>
                </a:cubicBezTo>
                <a:lnTo>
                  <a:pt x="1147255" y="7135"/>
                </a:lnTo>
                <a:lnTo>
                  <a:pt x="1233143" y="7135"/>
                </a:lnTo>
                <a:lnTo>
                  <a:pt x="1233143" y="432183"/>
                </a:lnTo>
                <a:lnTo>
                  <a:pt x="1140395" y="432183"/>
                </a:lnTo>
                <a:lnTo>
                  <a:pt x="960387" y="157232"/>
                </a:lnTo>
                <a:cubicBezTo>
                  <a:pt x="951058" y="142964"/>
                  <a:pt x="944289" y="131439"/>
                  <a:pt x="940082" y="122658"/>
                </a:cubicBezTo>
                <a:lnTo>
                  <a:pt x="938710" y="122658"/>
                </a:lnTo>
                <a:cubicBezTo>
                  <a:pt x="940356" y="137293"/>
                  <a:pt x="941179" y="159885"/>
                  <a:pt x="941179" y="190435"/>
                </a:cubicBezTo>
                <a:lnTo>
                  <a:pt x="941179" y="432183"/>
                </a:lnTo>
                <a:lnTo>
                  <a:pt x="855292" y="432183"/>
                </a:lnTo>
                <a:close/>
                <a:moveTo>
                  <a:pt x="2980004" y="0"/>
                </a:moveTo>
                <a:cubicBezTo>
                  <a:pt x="3021530" y="0"/>
                  <a:pt x="3056379" y="5397"/>
                  <a:pt x="3084551" y="16190"/>
                </a:cubicBezTo>
                <a:lnTo>
                  <a:pt x="3084551" y="101254"/>
                </a:lnTo>
                <a:cubicBezTo>
                  <a:pt x="3056013" y="81863"/>
                  <a:pt x="3022627" y="72168"/>
                  <a:pt x="2984394" y="72168"/>
                </a:cubicBezTo>
                <a:cubicBezTo>
                  <a:pt x="2962076" y="72168"/>
                  <a:pt x="2944240" y="76238"/>
                  <a:pt x="2930886" y="84379"/>
                </a:cubicBezTo>
                <a:cubicBezTo>
                  <a:pt x="2917531" y="92519"/>
                  <a:pt x="2910854" y="103450"/>
                  <a:pt x="2910854" y="117170"/>
                </a:cubicBezTo>
                <a:cubicBezTo>
                  <a:pt x="2910854" y="128146"/>
                  <a:pt x="2915428" y="138253"/>
                  <a:pt x="2924574" y="147491"/>
                </a:cubicBezTo>
                <a:cubicBezTo>
                  <a:pt x="2933721" y="156729"/>
                  <a:pt x="2956314" y="169215"/>
                  <a:pt x="2992352" y="184947"/>
                </a:cubicBezTo>
                <a:cubicBezTo>
                  <a:pt x="3034610" y="203058"/>
                  <a:pt x="3063650" y="222174"/>
                  <a:pt x="3079474" y="242297"/>
                </a:cubicBezTo>
                <a:cubicBezTo>
                  <a:pt x="3095298" y="262420"/>
                  <a:pt x="3103210" y="286384"/>
                  <a:pt x="3103210" y="314190"/>
                </a:cubicBezTo>
                <a:cubicBezTo>
                  <a:pt x="3103210" y="354985"/>
                  <a:pt x="3088758" y="386084"/>
                  <a:pt x="3059855" y="407487"/>
                </a:cubicBezTo>
                <a:cubicBezTo>
                  <a:pt x="3030951" y="428890"/>
                  <a:pt x="2989882" y="439592"/>
                  <a:pt x="2936648" y="439592"/>
                </a:cubicBezTo>
                <a:cubicBezTo>
                  <a:pt x="2887988" y="439592"/>
                  <a:pt x="2848108" y="431726"/>
                  <a:pt x="2817009" y="415993"/>
                </a:cubicBezTo>
                <a:lnTo>
                  <a:pt x="2817009" y="325166"/>
                </a:lnTo>
                <a:cubicBezTo>
                  <a:pt x="2851218" y="353521"/>
                  <a:pt x="2890091" y="367699"/>
                  <a:pt x="2933630" y="367699"/>
                </a:cubicBezTo>
                <a:cubicBezTo>
                  <a:pt x="2958326" y="367699"/>
                  <a:pt x="2976894" y="363445"/>
                  <a:pt x="2989333" y="354939"/>
                </a:cubicBezTo>
                <a:cubicBezTo>
                  <a:pt x="3001773" y="346433"/>
                  <a:pt x="3007993" y="335502"/>
                  <a:pt x="3007993" y="322148"/>
                </a:cubicBezTo>
                <a:cubicBezTo>
                  <a:pt x="3007993" y="310623"/>
                  <a:pt x="3003053" y="299739"/>
                  <a:pt x="2993175" y="289494"/>
                </a:cubicBezTo>
                <a:cubicBezTo>
                  <a:pt x="2983296" y="279250"/>
                  <a:pt x="2957228" y="265347"/>
                  <a:pt x="2914970" y="247785"/>
                </a:cubicBezTo>
                <a:cubicBezTo>
                  <a:pt x="2848565" y="219613"/>
                  <a:pt x="2815363" y="178636"/>
                  <a:pt x="2815363" y="124853"/>
                </a:cubicBezTo>
                <a:cubicBezTo>
                  <a:pt x="2815363" y="85339"/>
                  <a:pt x="2830409" y="54652"/>
                  <a:pt x="2860502" y="32791"/>
                </a:cubicBezTo>
                <a:cubicBezTo>
                  <a:pt x="2890595" y="10931"/>
                  <a:pt x="2930428" y="0"/>
                  <a:pt x="2980004" y="0"/>
                </a:cubicBezTo>
                <a:close/>
                <a:moveTo>
                  <a:pt x="583862" y="0"/>
                </a:moveTo>
                <a:cubicBezTo>
                  <a:pt x="644596" y="0"/>
                  <a:pt x="693485" y="20214"/>
                  <a:pt x="730529" y="60643"/>
                </a:cubicBezTo>
                <a:cubicBezTo>
                  <a:pt x="767574" y="101072"/>
                  <a:pt x="786096" y="153025"/>
                  <a:pt x="786096" y="216503"/>
                </a:cubicBezTo>
                <a:cubicBezTo>
                  <a:pt x="786096" y="282726"/>
                  <a:pt x="766842" y="336463"/>
                  <a:pt x="728334" y="377714"/>
                </a:cubicBezTo>
                <a:cubicBezTo>
                  <a:pt x="689827" y="418966"/>
                  <a:pt x="639382" y="439592"/>
                  <a:pt x="577002" y="439592"/>
                </a:cubicBezTo>
                <a:cubicBezTo>
                  <a:pt x="516084" y="439592"/>
                  <a:pt x="466601" y="419606"/>
                  <a:pt x="428550" y="379635"/>
                </a:cubicBezTo>
                <a:cubicBezTo>
                  <a:pt x="390500" y="339664"/>
                  <a:pt x="371475" y="288214"/>
                  <a:pt x="371475" y="225284"/>
                </a:cubicBezTo>
                <a:cubicBezTo>
                  <a:pt x="371475" y="158696"/>
                  <a:pt x="390911" y="104502"/>
                  <a:pt x="429785" y="62701"/>
                </a:cubicBezTo>
                <a:cubicBezTo>
                  <a:pt x="468659" y="20900"/>
                  <a:pt x="520018" y="0"/>
                  <a:pt x="583862" y="0"/>
                </a:cubicBezTo>
                <a:close/>
                <a:moveTo>
                  <a:pt x="225558" y="0"/>
                </a:moveTo>
                <a:cubicBezTo>
                  <a:pt x="267084" y="0"/>
                  <a:pt x="301842" y="5397"/>
                  <a:pt x="329831" y="16190"/>
                </a:cubicBezTo>
                <a:lnTo>
                  <a:pt x="329831" y="103724"/>
                </a:lnTo>
                <a:cubicBezTo>
                  <a:pt x="301110" y="86894"/>
                  <a:pt x="268548" y="78479"/>
                  <a:pt x="232144" y="78479"/>
                </a:cubicBezTo>
                <a:cubicBezTo>
                  <a:pt x="190617" y="78479"/>
                  <a:pt x="157415" y="91742"/>
                  <a:pt x="132536" y="118267"/>
                </a:cubicBezTo>
                <a:cubicBezTo>
                  <a:pt x="107657" y="144793"/>
                  <a:pt x="95217" y="179459"/>
                  <a:pt x="95217" y="222266"/>
                </a:cubicBezTo>
                <a:cubicBezTo>
                  <a:pt x="95217" y="263975"/>
                  <a:pt x="107016" y="297543"/>
                  <a:pt x="130615" y="322971"/>
                </a:cubicBezTo>
                <a:cubicBezTo>
                  <a:pt x="154214" y="348399"/>
                  <a:pt x="186135" y="361113"/>
                  <a:pt x="226381" y="361113"/>
                </a:cubicBezTo>
                <a:cubicBezTo>
                  <a:pt x="264249" y="361113"/>
                  <a:pt x="298732" y="351966"/>
                  <a:pt x="329831" y="333673"/>
                </a:cubicBezTo>
                <a:lnTo>
                  <a:pt x="329831" y="416817"/>
                </a:lnTo>
                <a:cubicBezTo>
                  <a:pt x="298915" y="432000"/>
                  <a:pt x="258578" y="439592"/>
                  <a:pt x="208819" y="439592"/>
                </a:cubicBezTo>
                <a:cubicBezTo>
                  <a:pt x="144792" y="439592"/>
                  <a:pt x="93982" y="420430"/>
                  <a:pt x="56389" y="382105"/>
                </a:cubicBezTo>
                <a:cubicBezTo>
                  <a:pt x="18796" y="343780"/>
                  <a:pt x="0" y="292696"/>
                  <a:pt x="0" y="228851"/>
                </a:cubicBezTo>
                <a:cubicBezTo>
                  <a:pt x="0" y="161714"/>
                  <a:pt x="20991" y="106788"/>
                  <a:pt x="62975" y="64073"/>
                </a:cubicBezTo>
                <a:cubicBezTo>
                  <a:pt x="104958" y="21358"/>
                  <a:pt x="159153" y="0"/>
                  <a:pt x="22555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报告目录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1.2.2 氧化铝陶瓷件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1.2.1 全球不同产品类型陶瓷注塑成型零件销售额增长趋势2019 VS 2023 VS 2030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1.2 按照不同产品类型，陶瓷注塑成型零件主要可以分为如下几个类别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1.1 产品定义及统计范围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 陶瓷注塑成型零件市场概述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1.2.3 氧化锆陶瓷件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1.3.2 医疗和牙科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 从不同应用，陶瓷注塑成型零件主要包括如下几个方面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1.3.1 全球不同应用陶瓷注塑成型零件销售额增长趋势2019 VS 2023 VS 2030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1.2.4 氧化铝增韧氧化锆陶瓷件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pic>
        <p:nvPicPr>
          <p:cNvPr id="5" name="图形 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8154751" y="3609843"/>
            <a:ext cx="453773" cy="453773"/>
          </a:xfrm>
          <a:prstGeom prst="rect">
            <a:avLst/>
          </a:prstGeom>
        </p:spPr>
      </p:pic>
      <p:pic>
        <p:nvPicPr>
          <p:cNvPr id="7" name="图形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5156161" y="3631434"/>
            <a:ext cx="453773" cy="453773"/>
          </a:xfrm>
          <a:prstGeom prst="rect">
            <a:avLst/>
          </a:prstGeom>
        </p:spPr>
      </p:pic>
      <p:pic>
        <p:nvPicPr>
          <p:cNvPr id="8" name="图形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9741" y="3668266"/>
            <a:ext cx="453773" cy="453773"/>
          </a:xfrm>
          <a:prstGeom prst="rect">
            <a:avLst/>
          </a:prstGeom>
        </p:spPr>
      </p:pic>
      <p:pic>
        <p:nvPicPr>
          <p:cNvPr id="9" name="图形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5435" y="3627624"/>
            <a:ext cx="453773" cy="453773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5669896" y="2815426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1.3.5 电气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181066" y="2722713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1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680361" y="4272810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2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183467" y="2744304"/>
            <a:ext cx="430516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3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694828" y="4272810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4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8187138" y="2744304"/>
            <a:ext cx="432017" cy="9000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altLang="zh-CN" sz="5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5</a:t>
            </a:r>
            <a:endParaRPr lang="en-US" altLang="zh-CN" sz="5000" b="1" kern="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2673211" y="2794471"/>
            <a:ext cx="1249095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1.3.3 纺织业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680553" y="2815426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1.3.7 其他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7183162" y="4345838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1.3.6 家用设备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20"/>
            </p:custDataLst>
          </p:nvPr>
        </p:nvSpPr>
        <p:spPr>
          <a:xfrm>
            <a:off x="4166791" y="4338218"/>
            <a:ext cx="1284657" cy="66423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1.3.4 汽车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图形 7"/>
          <p:cNvSpPr/>
          <p:nvPr>
            <p:custDataLst>
              <p:tags r:id="rId21"/>
            </p:custDataLst>
          </p:nvPr>
        </p:nvSpPr>
        <p:spPr>
          <a:xfrm>
            <a:off x="4430326" y="3609843"/>
            <a:ext cx="394702" cy="394702"/>
          </a:xfrm>
          <a:custGeom>
            <a:avLst/>
            <a:gdLst>
              <a:gd name="connsiteX0" fmla="*/ 100464 w 394686"/>
              <a:gd name="connsiteY0" fmla="*/ 350103 h 394686"/>
              <a:gd name="connsiteX1" fmla="*/ 197343 w 394686"/>
              <a:gd name="connsiteY1" fmla="*/ 378241 h 394686"/>
              <a:gd name="connsiteX2" fmla="*/ 294206 w 394686"/>
              <a:gd name="connsiteY2" fmla="*/ 350103 h 394686"/>
              <a:gd name="connsiteX3" fmla="*/ 304369 w 394686"/>
              <a:gd name="connsiteY3" fmla="*/ 363128 h 394686"/>
              <a:gd name="connsiteX4" fmla="*/ 197343 w 394686"/>
              <a:gd name="connsiteY4" fmla="*/ 394686 h 394686"/>
              <a:gd name="connsiteX5" fmla="*/ 90235 w 394686"/>
              <a:gd name="connsiteY5" fmla="*/ 363078 h 394686"/>
              <a:gd name="connsiteX6" fmla="*/ 100464 w 394686"/>
              <a:gd name="connsiteY6" fmla="*/ 350103 h 394686"/>
              <a:gd name="connsiteX7" fmla="*/ 196718 w 394686"/>
              <a:gd name="connsiteY7" fmla="*/ 131562 h 394686"/>
              <a:gd name="connsiteX8" fmla="*/ 106269 w 394686"/>
              <a:gd name="connsiteY8" fmla="*/ 222011 h 394686"/>
              <a:gd name="connsiteX9" fmla="*/ 196718 w 394686"/>
              <a:gd name="connsiteY9" fmla="*/ 312460 h 394686"/>
              <a:gd name="connsiteX10" fmla="*/ 287167 w 394686"/>
              <a:gd name="connsiteY10" fmla="*/ 222011 h 394686"/>
              <a:gd name="connsiteX11" fmla="*/ 196718 w 394686"/>
              <a:gd name="connsiteY11" fmla="*/ 131562 h 394686"/>
              <a:gd name="connsiteX12" fmla="*/ 312460 w 394686"/>
              <a:gd name="connsiteY12" fmla="*/ 312460 h 394686"/>
              <a:gd name="connsiteX13" fmla="*/ 296015 w 394686"/>
              <a:gd name="connsiteY13" fmla="*/ 312460 h 394686"/>
              <a:gd name="connsiteX14" fmla="*/ 328905 w 394686"/>
              <a:gd name="connsiteY14" fmla="*/ 279569 h 394686"/>
              <a:gd name="connsiteX15" fmla="*/ 361796 w 394686"/>
              <a:gd name="connsiteY15" fmla="*/ 279569 h 394686"/>
              <a:gd name="connsiteX16" fmla="*/ 394686 w 394686"/>
              <a:gd name="connsiteY16" fmla="*/ 312460 h 394686"/>
              <a:gd name="connsiteX17" fmla="*/ 378241 w 394686"/>
              <a:gd name="connsiteY17" fmla="*/ 312460 h 394686"/>
              <a:gd name="connsiteX18" fmla="*/ 361796 w 394686"/>
              <a:gd name="connsiteY18" fmla="*/ 296015 h 394686"/>
              <a:gd name="connsiteX19" fmla="*/ 328905 w 394686"/>
              <a:gd name="connsiteY19" fmla="*/ 296015 h 394686"/>
              <a:gd name="connsiteX20" fmla="*/ 312460 w 394686"/>
              <a:gd name="connsiteY20" fmla="*/ 312460 h 394686"/>
              <a:gd name="connsiteX21" fmla="*/ 16445 w 394686"/>
              <a:gd name="connsiteY21" fmla="*/ 312460 h 394686"/>
              <a:gd name="connsiteX22" fmla="*/ 0 w 394686"/>
              <a:gd name="connsiteY22" fmla="*/ 312460 h 394686"/>
              <a:gd name="connsiteX23" fmla="*/ 32891 w 394686"/>
              <a:gd name="connsiteY23" fmla="*/ 279569 h 394686"/>
              <a:gd name="connsiteX24" fmla="*/ 65781 w 394686"/>
              <a:gd name="connsiteY24" fmla="*/ 279569 h 394686"/>
              <a:gd name="connsiteX25" fmla="*/ 98672 w 394686"/>
              <a:gd name="connsiteY25" fmla="*/ 312460 h 394686"/>
              <a:gd name="connsiteX26" fmla="*/ 82226 w 394686"/>
              <a:gd name="connsiteY26" fmla="*/ 312460 h 394686"/>
              <a:gd name="connsiteX27" fmla="*/ 65781 w 394686"/>
              <a:gd name="connsiteY27" fmla="*/ 296015 h 394686"/>
              <a:gd name="connsiteX28" fmla="*/ 32891 w 394686"/>
              <a:gd name="connsiteY28" fmla="*/ 296015 h 394686"/>
              <a:gd name="connsiteX29" fmla="*/ 16445 w 394686"/>
              <a:gd name="connsiteY29" fmla="*/ 312460 h 394686"/>
              <a:gd name="connsiteX30" fmla="*/ 197343 w 394686"/>
              <a:gd name="connsiteY30" fmla="*/ 148007 h 394686"/>
              <a:gd name="connsiteX31" fmla="*/ 271347 w 394686"/>
              <a:gd name="connsiteY31" fmla="*/ 222011 h 394686"/>
              <a:gd name="connsiteX32" fmla="*/ 197343 w 394686"/>
              <a:gd name="connsiteY32" fmla="*/ 296015 h 394686"/>
              <a:gd name="connsiteX33" fmla="*/ 123339 w 394686"/>
              <a:gd name="connsiteY33" fmla="*/ 222011 h 394686"/>
              <a:gd name="connsiteX34" fmla="*/ 197343 w 394686"/>
              <a:gd name="connsiteY34" fmla="*/ 148007 h 394686"/>
              <a:gd name="connsiteX35" fmla="*/ 345350 w 394686"/>
              <a:gd name="connsiteY35" fmla="*/ 197343 h 394686"/>
              <a:gd name="connsiteX36" fmla="*/ 382352 w 394686"/>
              <a:gd name="connsiteY36" fmla="*/ 234345 h 394686"/>
              <a:gd name="connsiteX37" fmla="*/ 345350 w 394686"/>
              <a:gd name="connsiteY37" fmla="*/ 271347 h 394686"/>
              <a:gd name="connsiteX38" fmla="*/ 308348 w 394686"/>
              <a:gd name="connsiteY38" fmla="*/ 234345 h 394686"/>
              <a:gd name="connsiteX39" fmla="*/ 345350 w 394686"/>
              <a:gd name="connsiteY39" fmla="*/ 197343 h 394686"/>
              <a:gd name="connsiteX40" fmla="*/ 49336 w 394686"/>
              <a:gd name="connsiteY40" fmla="*/ 197343 h 394686"/>
              <a:gd name="connsiteX41" fmla="*/ 86338 w 394686"/>
              <a:gd name="connsiteY41" fmla="*/ 234345 h 394686"/>
              <a:gd name="connsiteX42" fmla="*/ 49336 w 394686"/>
              <a:gd name="connsiteY42" fmla="*/ 271347 h 394686"/>
              <a:gd name="connsiteX43" fmla="*/ 12334 w 394686"/>
              <a:gd name="connsiteY43" fmla="*/ 234345 h 394686"/>
              <a:gd name="connsiteX44" fmla="*/ 49336 w 394686"/>
              <a:gd name="connsiteY44" fmla="*/ 197343 h 394686"/>
              <a:gd name="connsiteX45" fmla="*/ 201454 w 394686"/>
              <a:gd name="connsiteY45" fmla="*/ 271347 h 394686"/>
              <a:gd name="connsiteX46" fmla="*/ 193232 w 394686"/>
              <a:gd name="connsiteY46" fmla="*/ 271347 h 394686"/>
              <a:gd name="connsiteX47" fmla="*/ 193232 w 394686"/>
              <a:gd name="connsiteY47" fmla="*/ 263140 h 394686"/>
              <a:gd name="connsiteX48" fmla="*/ 168564 w 394686"/>
              <a:gd name="connsiteY48" fmla="*/ 257154 h 394686"/>
              <a:gd name="connsiteX49" fmla="*/ 172297 w 394686"/>
              <a:gd name="connsiteY49" fmla="*/ 243636 h 394686"/>
              <a:gd name="connsiteX50" fmla="*/ 198823 w 394686"/>
              <a:gd name="connsiteY50" fmla="*/ 248077 h 394686"/>
              <a:gd name="connsiteX51" fmla="*/ 199760 w 394686"/>
              <a:gd name="connsiteY51" fmla="*/ 231549 h 394686"/>
              <a:gd name="connsiteX52" fmla="*/ 168695 w 394686"/>
              <a:gd name="connsiteY52" fmla="*/ 204891 h 394686"/>
              <a:gd name="connsiteX53" fmla="*/ 193232 w 394686"/>
              <a:gd name="connsiteY53" fmla="*/ 181457 h 394686"/>
              <a:gd name="connsiteX54" fmla="*/ 193232 w 394686"/>
              <a:gd name="connsiteY54" fmla="*/ 172675 h 394686"/>
              <a:gd name="connsiteX55" fmla="*/ 201454 w 394686"/>
              <a:gd name="connsiteY55" fmla="*/ 172675 h 394686"/>
              <a:gd name="connsiteX56" fmla="*/ 201454 w 394686"/>
              <a:gd name="connsiteY56" fmla="*/ 181046 h 394686"/>
              <a:gd name="connsiteX57" fmla="*/ 221534 w 394686"/>
              <a:gd name="connsiteY57" fmla="*/ 184499 h 394686"/>
              <a:gd name="connsiteX58" fmla="*/ 218557 w 394686"/>
              <a:gd name="connsiteY58" fmla="*/ 198050 h 394686"/>
              <a:gd name="connsiteX59" fmla="*/ 198478 w 394686"/>
              <a:gd name="connsiteY59" fmla="*/ 194235 h 394686"/>
              <a:gd name="connsiteX60" fmla="*/ 193692 w 394686"/>
              <a:gd name="connsiteY60" fmla="*/ 209989 h 394686"/>
              <a:gd name="connsiteX61" fmla="*/ 226122 w 394686"/>
              <a:gd name="connsiteY61" fmla="*/ 239130 h 394686"/>
              <a:gd name="connsiteX62" fmla="*/ 201454 w 394686"/>
              <a:gd name="connsiteY62" fmla="*/ 262680 h 394686"/>
              <a:gd name="connsiteX63" fmla="*/ 201454 w 394686"/>
              <a:gd name="connsiteY63" fmla="*/ 271347 h 394686"/>
              <a:gd name="connsiteX64" fmla="*/ 345350 w 394686"/>
              <a:gd name="connsiteY64" fmla="*/ 215844 h 394686"/>
              <a:gd name="connsiteX65" fmla="*/ 363851 w 394686"/>
              <a:gd name="connsiteY65" fmla="*/ 234345 h 394686"/>
              <a:gd name="connsiteX66" fmla="*/ 345350 w 394686"/>
              <a:gd name="connsiteY66" fmla="*/ 252846 h 394686"/>
              <a:gd name="connsiteX67" fmla="*/ 326849 w 394686"/>
              <a:gd name="connsiteY67" fmla="*/ 234345 h 394686"/>
              <a:gd name="connsiteX68" fmla="*/ 345350 w 394686"/>
              <a:gd name="connsiteY68" fmla="*/ 215844 h 394686"/>
              <a:gd name="connsiteX69" fmla="*/ 49336 w 394686"/>
              <a:gd name="connsiteY69" fmla="*/ 215844 h 394686"/>
              <a:gd name="connsiteX70" fmla="*/ 67837 w 394686"/>
              <a:gd name="connsiteY70" fmla="*/ 234345 h 394686"/>
              <a:gd name="connsiteX71" fmla="*/ 49336 w 394686"/>
              <a:gd name="connsiteY71" fmla="*/ 252846 h 394686"/>
              <a:gd name="connsiteX72" fmla="*/ 30835 w 394686"/>
              <a:gd name="connsiteY72" fmla="*/ 234345 h 394686"/>
              <a:gd name="connsiteX73" fmla="*/ 49336 w 394686"/>
              <a:gd name="connsiteY73" fmla="*/ 215844 h 394686"/>
              <a:gd name="connsiteX74" fmla="*/ 19438 w 394686"/>
              <a:gd name="connsiteY74" fmla="*/ 164453 h 394686"/>
              <a:gd name="connsiteX75" fmla="*/ 2730 w 394686"/>
              <a:gd name="connsiteY75" fmla="*/ 164453 h 394686"/>
              <a:gd name="connsiteX76" fmla="*/ 131562 w 394686"/>
              <a:gd name="connsiteY76" fmla="*/ 11249 h 394686"/>
              <a:gd name="connsiteX77" fmla="*/ 131562 w 394686"/>
              <a:gd name="connsiteY77" fmla="*/ 28796 h 394686"/>
              <a:gd name="connsiteX78" fmla="*/ 19438 w 394686"/>
              <a:gd name="connsiteY78" fmla="*/ 164453 h 394686"/>
              <a:gd name="connsiteX79" fmla="*/ 391956 w 394686"/>
              <a:gd name="connsiteY79" fmla="*/ 164453 h 394686"/>
              <a:gd name="connsiteX80" fmla="*/ 375248 w 394686"/>
              <a:gd name="connsiteY80" fmla="*/ 164453 h 394686"/>
              <a:gd name="connsiteX81" fmla="*/ 263124 w 394686"/>
              <a:gd name="connsiteY81" fmla="*/ 28796 h 394686"/>
              <a:gd name="connsiteX82" fmla="*/ 263124 w 394686"/>
              <a:gd name="connsiteY82" fmla="*/ 11249 h 394686"/>
              <a:gd name="connsiteX83" fmla="*/ 391956 w 394686"/>
              <a:gd name="connsiteY83" fmla="*/ 164453 h 394686"/>
              <a:gd name="connsiteX84" fmla="*/ 164453 w 394686"/>
              <a:gd name="connsiteY84" fmla="*/ 115117 h 394686"/>
              <a:gd name="connsiteX85" fmla="*/ 148007 w 394686"/>
              <a:gd name="connsiteY85" fmla="*/ 115117 h 394686"/>
              <a:gd name="connsiteX86" fmla="*/ 180898 w 394686"/>
              <a:gd name="connsiteY86" fmla="*/ 82226 h 394686"/>
              <a:gd name="connsiteX87" fmla="*/ 213788 w 394686"/>
              <a:gd name="connsiteY87" fmla="*/ 82226 h 394686"/>
              <a:gd name="connsiteX88" fmla="*/ 246679 w 394686"/>
              <a:gd name="connsiteY88" fmla="*/ 115117 h 394686"/>
              <a:gd name="connsiteX89" fmla="*/ 230234 w 394686"/>
              <a:gd name="connsiteY89" fmla="*/ 115117 h 394686"/>
              <a:gd name="connsiteX90" fmla="*/ 213788 w 394686"/>
              <a:gd name="connsiteY90" fmla="*/ 98672 h 394686"/>
              <a:gd name="connsiteX91" fmla="*/ 180898 w 394686"/>
              <a:gd name="connsiteY91" fmla="*/ 98672 h 394686"/>
              <a:gd name="connsiteX92" fmla="*/ 164453 w 394686"/>
              <a:gd name="connsiteY92" fmla="*/ 115117 h 394686"/>
              <a:gd name="connsiteX93" fmla="*/ 197343 w 394686"/>
              <a:gd name="connsiteY93" fmla="*/ 0 h 394686"/>
              <a:gd name="connsiteX94" fmla="*/ 234345 w 394686"/>
              <a:gd name="connsiteY94" fmla="*/ 37002 h 394686"/>
              <a:gd name="connsiteX95" fmla="*/ 197343 w 394686"/>
              <a:gd name="connsiteY95" fmla="*/ 74004 h 394686"/>
              <a:gd name="connsiteX96" fmla="*/ 160341 w 394686"/>
              <a:gd name="connsiteY96" fmla="*/ 37002 h 394686"/>
              <a:gd name="connsiteX97" fmla="*/ 197343 w 394686"/>
              <a:gd name="connsiteY97" fmla="*/ 0 h 394686"/>
              <a:gd name="connsiteX98" fmla="*/ 197343 w 394686"/>
              <a:gd name="connsiteY98" fmla="*/ 18501 h 394686"/>
              <a:gd name="connsiteX99" fmla="*/ 215844 w 394686"/>
              <a:gd name="connsiteY99" fmla="*/ 37002 h 394686"/>
              <a:gd name="connsiteX100" fmla="*/ 197343 w 394686"/>
              <a:gd name="connsiteY100" fmla="*/ 55503 h 394686"/>
              <a:gd name="connsiteX101" fmla="*/ 178842 w 394686"/>
              <a:gd name="connsiteY101" fmla="*/ 37002 h 394686"/>
              <a:gd name="connsiteX102" fmla="*/ 197343 w 394686"/>
              <a:gd name="connsiteY102" fmla="*/ 18501 h 39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94686" h="394686">
                <a:moveTo>
                  <a:pt x="100464" y="350103"/>
                </a:moveTo>
                <a:cubicBezTo>
                  <a:pt x="128470" y="367913"/>
                  <a:pt x="161706" y="378241"/>
                  <a:pt x="197343" y="378241"/>
                </a:cubicBezTo>
                <a:cubicBezTo>
                  <a:pt x="232963" y="378241"/>
                  <a:pt x="266199" y="367913"/>
                  <a:pt x="294206" y="350103"/>
                </a:cubicBezTo>
                <a:lnTo>
                  <a:pt x="304369" y="363128"/>
                </a:lnTo>
                <a:cubicBezTo>
                  <a:pt x="273517" y="383092"/>
                  <a:pt x="236779" y="394686"/>
                  <a:pt x="197343" y="394686"/>
                </a:cubicBezTo>
                <a:cubicBezTo>
                  <a:pt x="157874" y="394686"/>
                  <a:pt x="121086" y="383076"/>
                  <a:pt x="90235" y="363078"/>
                </a:cubicBezTo>
                <a:lnTo>
                  <a:pt x="100464" y="350103"/>
                </a:lnTo>
                <a:close/>
                <a:moveTo>
                  <a:pt x="196718" y="131562"/>
                </a:moveTo>
                <a:cubicBezTo>
                  <a:pt x="146774" y="131562"/>
                  <a:pt x="106269" y="172050"/>
                  <a:pt x="106269" y="222011"/>
                </a:cubicBezTo>
                <a:cubicBezTo>
                  <a:pt x="106269" y="271955"/>
                  <a:pt x="146774" y="312460"/>
                  <a:pt x="196718" y="312460"/>
                </a:cubicBezTo>
                <a:cubicBezTo>
                  <a:pt x="246662" y="312460"/>
                  <a:pt x="287167" y="271955"/>
                  <a:pt x="287167" y="222011"/>
                </a:cubicBezTo>
                <a:cubicBezTo>
                  <a:pt x="287167" y="172050"/>
                  <a:pt x="246662" y="131562"/>
                  <a:pt x="196718" y="131562"/>
                </a:cubicBezTo>
                <a:close/>
                <a:moveTo>
                  <a:pt x="312460" y="312460"/>
                </a:moveTo>
                <a:lnTo>
                  <a:pt x="296015" y="312460"/>
                </a:lnTo>
                <a:cubicBezTo>
                  <a:pt x="296015" y="294304"/>
                  <a:pt x="310749" y="279569"/>
                  <a:pt x="328905" y="279569"/>
                </a:cubicBezTo>
                <a:lnTo>
                  <a:pt x="361796" y="279569"/>
                </a:lnTo>
                <a:cubicBezTo>
                  <a:pt x="377632" y="279569"/>
                  <a:pt x="394686" y="292068"/>
                  <a:pt x="394686" y="312460"/>
                </a:cubicBezTo>
                <a:lnTo>
                  <a:pt x="378241" y="312460"/>
                </a:lnTo>
                <a:cubicBezTo>
                  <a:pt x="378241" y="302280"/>
                  <a:pt x="369706" y="296015"/>
                  <a:pt x="361796" y="296015"/>
                </a:cubicBezTo>
                <a:lnTo>
                  <a:pt x="328905" y="296015"/>
                </a:lnTo>
                <a:cubicBezTo>
                  <a:pt x="319827" y="296015"/>
                  <a:pt x="312460" y="303398"/>
                  <a:pt x="312460" y="312460"/>
                </a:cubicBezTo>
                <a:close/>
                <a:moveTo>
                  <a:pt x="16445" y="312460"/>
                </a:moveTo>
                <a:lnTo>
                  <a:pt x="0" y="312460"/>
                </a:lnTo>
                <a:cubicBezTo>
                  <a:pt x="0" y="294304"/>
                  <a:pt x="14735" y="279569"/>
                  <a:pt x="32891" y="279569"/>
                </a:cubicBezTo>
                <a:lnTo>
                  <a:pt x="65781" y="279569"/>
                </a:lnTo>
                <a:cubicBezTo>
                  <a:pt x="81618" y="279569"/>
                  <a:pt x="98672" y="292068"/>
                  <a:pt x="98672" y="312460"/>
                </a:cubicBezTo>
                <a:lnTo>
                  <a:pt x="82226" y="312460"/>
                </a:lnTo>
                <a:cubicBezTo>
                  <a:pt x="82226" y="302280"/>
                  <a:pt x="73691" y="296015"/>
                  <a:pt x="65781" y="296015"/>
                </a:cubicBezTo>
                <a:lnTo>
                  <a:pt x="32891" y="296015"/>
                </a:lnTo>
                <a:cubicBezTo>
                  <a:pt x="23813" y="296015"/>
                  <a:pt x="16445" y="303398"/>
                  <a:pt x="16445" y="312460"/>
                </a:cubicBezTo>
                <a:close/>
                <a:moveTo>
                  <a:pt x="197343" y="148007"/>
                </a:moveTo>
                <a:cubicBezTo>
                  <a:pt x="240742" y="148007"/>
                  <a:pt x="271347" y="178612"/>
                  <a:pt x="271347" y="222011"/>
                </a:cubicBezTo>
                <a:cubicBezTo>
                  <a:pt x="271347" y="265410"/>
                  <a:pt x="240742" y="296015"/>
                  <a:pt x="197343" y="296015"/>
                </a:cubicBezTo>
                <a:cubicBezTo>
                  <a:pt x="153944" y="296015"/>
                  <a:pt x="123339" y="265410"/>
                  <a:pt x="123339" y="222011"/>
                </a:cubicBezTo>
                <a:cubicBezTo>
                  <a:pt x="123339" y="178612"/>
                  <a:pt x="153944" y="148007"/>
                  <a:pt x="197343" y="148007"/>
                </a:cubicBezTo>
                <a:close/>
                <a:moveTo>
                  <a:pt x="345350" y="197343"/>
                </a:moveTo>
                <a:cubicBezTo>
                  <a:pt x="365775" y="197343"/>
                  <a:pt x="382352" y="213920"/>
                  <a:pt x="382352" y="234345"/>
                </a:cubicBezTo>
                <a:cubicBezTo>
                  <a:pt x="382352" y="254770"/>
                  <a:pt x="365775" y="271347"/>
                  <a:pt x="345350" y="271347"/>
                </a:cubicBezTo>
                <a:cubicBezTo>
                  <a:pt x="324925" y="271347"/>
                  <a:pt x="308348" y="254770"/>
                  <a:pt x="308348" y="234345"/>
                </a:cubicBezTo>
                <a:cubicBezTo>
                  <a:pt x="308348" y="213920"/>
                  <a:pt x="324925" y="197343"/>
                  <a:pt x="345350" y="197343"/>
                </a:cubicBezTo>
                <a:close/>
                <a:moveTo>
                  <a:pt x="49336" y="197343"/>
                </a:moveTo>
                <a:cubicBezTo>
                  <a:pt x="69761" y="197343"/>
                  <a:pt x="86338" y="213920"/>
                  <a:pt x="86338" y="234345"/>
                </a:cubicBezTo>
                <a:cubicBezTo>
                  <a:pt x="86338" y="254770"/>
                  <a:pt x="69761" y="271347"/>
                  <a:pt x="49336" y="271347"/>
                </a:cubicBezTo>
                <a:cubicBezTo>
                  <a:pt x="28911" y="271347"/>
                  <a:pt x="12334" y="254770"/>
                  <a:pt x="12334" y="234345"/>
                </a:cubicBezTo>
                <a:cubicBezTo>
                  <a:pt x="12334" y="213920"/>
                  <a:pt x="28911" y="197343"/>
                  <a:pt x="49336" y="197343"/>
                </a:cubicBezTo>
                <a:close/>
                <a:moveTo>
                  <a:pt x="201454" y="271347"/>
                </a:moveTo>
                <a:lnTo>
                  <a:pt x="193232" y="271347"/>
                </a:lnTo>
                <a:lnTo>
                  <a:pt x="193232" y="263140"/>
                </a:lnTo>
                <a:cubicBezTo>
                  <a:pt x="184713" y="262992"/>
                  <a:pt x="175915" y="260953"/>
                  <a:pt x="168564" y="257154"/>
                </a:cubicBezTo>
                <a:lnTo>
                  <a:pt x="172297" y="243636"/>
                </a:lnTo>
                <a:cubicBezTo>
                  <a:pt x="180158" y="246695"/>
                  <a:pt x="190617" y="249935"/>
                  <a:pt x="198823" y="248077"/>
                </a:cubicBezTo>
                <a:cubicBezTo>
                  <a:pt x="208263" y="245939"/>
                  <a:pt x="210203" y="236220"/>
                  <a:pt x="199760" y="231549"/>
                </a:cubicBezTo>
                <a:cubicBezTo>
                  <a:pt x="192097" y="227981"/>
                  <a:pt x="168695" y="224922"/>
                  <a:pt x="168695" y="204891"/>
                </a:cubicBezTo>
                <a:cubicBezTo>
                  <a:pt x="168695" y="193676"/>
                  <a:pt x="177230" y="183644"/>
                  <a:pt x="193232" y="181457"/>
                </a:cubicBezTo>
                <a:lnTo>
                  <a:pt x="193232" y="172675"/>
                </a:lnTo>
                <a:lnTo>
                  <a:pt x="201454" y="172675"/>
                </a:lnTo>
                <a:lnTo>
                  <a:pt x="201454" y="181046"/>
                </a:lnTo>
                <a:cubicBezTo>
                  <a:pt x="207408" y="181210"/>
                  <a:pt x="214084" y="182246"/>
                  <a:pt x="221534" y="184499"/>
                </a:cubicBezTo>
                <a:lnTo>
                  <a:pt x="218557" y="198050"/>
                </a:lnTo>
                <a:cubicBezTo>
                  <a:pt x="212242" y="195830"/>
                  <a:pt x="205270" y="193824"/>
                  <a:pt x="198478" y="194235"/>
                </a:cubicBezTo>
                <a:cubicBezTo>
                  <a:pt x="186226" y="194942"/>
                  <a:pt x="185157" y="205549"/>
                  <a:pt x="193692" y="209989"/>
                </a:cubicBezTo>
                <a:cubicBezTo>
                  <a:pt x="207769" y="216600"/>
                  <a:pt x="226122" y="221501"/>
                  <a:pt x="226122" y="239130"/>
                </a:cubicBezTo>
                <a:cubicBezTo>
                  <a:pt x="226139" y="253257"/>
                  <a:pt x="215071" y="260772"/>
                  <a:pt x="201454" y="262680"/>
                </a:cubicBezTo>
                <a:lnTo>
                  <a:pt x="201454" y="271347"/>
                </a:lnTo>
                <a:close/>
                <a:moveTo>
                  <a:pt x="345350" y="215844"/>
                </a:moveTo>
                <a:cubicBezTo>
                  <a:pt x="355563" y="215844"/>
                  <a:pt x="363851" y="224132"/>
                  <a:pt x="363851" y="234345"/>
                </a:cubicBezTo>
                <a:cubicBezTo>
                  <a:pt x="363851" y="244557"/>
                  <a:pt x="355563" y="252846"/>
                  <a:pt x="345350" y="252846"/>
                </a:cubicBezTo>
                <a:cubicBezTo>
                  <a:pt x="335138" y="252846"/>
                  <a:pt x="326849" y="244557"/>
                  <a:pt x="326849" y="234345"/>
                </a:cubicBezTo>
                <a:cubicBezTo>
                  <a:pt x="326849" y="224132"/>
                  <a:pt x="335138" y="215844"/>
                  <a:pt x="345350" y="215844"/>
                </a:cubicBezTo>
                <a:close/>
                <a:moveTo>
                  <a:pt x="49336" y="215844"/>
                </a:moveTo>
                <a:cubicBezTo>
                  <a:pt x="59548" y="215844"/>
                  <a:pt x="67837" y="224132"/>
                  <a:pt x="67837" y="234345"/>
                </a:cubicBezTo>
                <a:cubicBezTo>
                  <a:pt x="67837" y="244557"/>
                  <a:pt x="59548" y="252846"/>
                  <a:pt x="49336" y="252846"/>
                </a:cubicBezTo>
                <a:cubicBezTo>
                  <a:pt x="39123" y="252846"/>
                  <a:pt x="30835" y="244557"/>
                  <a:pt x="30835" y="234345"/>
                </a:cubicBezTo>
                <a:cubicBezTo>
                  <a:pt x="30835" y="224132"/>
                  <a:pt x="39123" y="215844"/>
                  <a:pt x="49336" y="215844"/>
                </a:cubicBezTo>
                <a:close/>
                <a:moveTo>
                  <a:pt x="19438" y="164453"/>
                </a:moveTo>
                <a:lnTo>
                  <a:pt x="2730" y="164453"/>
                </a:lnTo>
                <a:cubicBezTo>
                  <a:pt x="14718" y="93179"/>
                  <a:pt x="64942" y="34831"/>
                  <a:pt x="131562" y="11249"/>
                </a:cubicBezTo>
                <a:lnTo>
                  <a:pt x="131562" y="28796"/>
                </a:lnTo>
                <a:cubicBezTo>
                  <a:pt x="74069" y="51276"/>
                  <a:pt x="30868" y="102322"/>
                  <a:pt x="19438" y="164453"/>
                </a:cubicBezTo>
                <a:close/>
                <a:moveTo>
                  <a:pt x="391956" y="164453"/>
                </a:moveTo>
                <a:lnTo>
                  <a:pt x="375248" y="164453"/>
                </a:lnTo>
                <a:cubicBezTo>
                  <a:pt x="363818" y="102322"/>
                  <a:pt x="320617" y="51276"/>
                  <a:pt x="263124" y="28796"/>
                </a:cubicBezTo>
                <a:lnTo>
                  <a:pt x="263124" y="11249"/>
                </a:lnTo>
                <a:cubicBezTo>
                  <a:pt x="329744" y="34831"/>
                  <a:pt x="379968" y="93179"/>
                  <a:pt x="391956" y="164453"/>
                </a:cubicBezTo>
                <a:close/>
                <a:moveTo>
                  <a:pt x="164453" y="115117"/>
                </a:moveTo>
                <a:lnTo>
                  <a:pt x="148007" y="115117"/>
                </a:lnTo>
                <a:cubicBezTo>
                  <a:pt x="148007" y="96961"/>
                  <a:pt x="162742" y="82226"/>
                  <a:pt x="180898" y="82226"/>
                </a:cubicBezTo>
                <a:lnTo>
                  <a:pt x="213788" y="82226"/>
                </a:lnTo>
                <a:cubicBezTo>
                  <a:pt x="229625" y="82226"/>
                  <a:pt x="246679" y="94725"/>
                  <a:pt x="246679" y="115117"/>
                </a:cubicBezTo>
                <a:lnTo>
                  <a:pt x="230234" y="115117"/>
                </a:lnTo>
                <a:cubicBezTo>
                  <a:pt x="230234" y="104937"/>
                  <a:pt x="221698" y="98672"/>
                  <a:pt x="213788" y="98672"/>
                </a:cubicBezTo>
                <a:lnTo>
                  <a:pt x="180898" y="98672"/>
                </a:lnTo>
                <a:cubicBezTo>
                  <a:pt x="171820" y="98672"/>
                  <a:pt x="164453" y="106055"/>
                  <a:pt x="164453" y="115117"/>
                </a:cubicBezTo>
                <a:close/>
                <a:moveTo>
                  <a:pt x="197343" y="0"/>
                </a:moveTo>
                <a:cubicBezTo>
                  <a:pt x="217768" y="0"/>
                  <a:pt x="234345" y="16577"/>
                  <a:pt x="234345" y="37002"/>
                </a:cubicBezTo>
                <a:cubicBezTo>
                  <a:pt x="234345" y="57427"/>
                  <a:pt x="217768" y="74004"/>
                  <a:pt x="197343" y="74004"/>
                </a:cubicBezTo>
                <a:cubicBezTo>
                  <a:pt x="176918" y="74004"/>
                  <a:pt x="160341" y="57427"/>
                  <a:pt x="160341" y="37002"/>
                </a:cubicBezTo>
                <a:cubicBezTo>
                  <a:pt x="160341" y="16577"/>
                  <a:pt x="176918" y="0"/>
                  <a:pt x="197343" y="0"/>
                </a:cubicBezTo>
                <a:close/>
                <a:moveTo>
                  <a:pt x="197343" y="18501"/>
                </a:moveTo>
                <a:cubicBezTo>
                  <a:pt x="207556" y="18501"/>
                  <a:pt x="215844" y="26789"/>
                  <a:pt x="215844" y="37002"/>
                </a:cubicBezTo>
                <a:cubicBezTo>
                  <a:pt x="215844" y="47214"/>
                  <a:pt x="207556" y="55503"/>
                  <a:pt x="197343" y="55503"/>
                </a:cubicBezTo>
                <a:cubicBezTo>
                  <a:pt x="187131" y="55503"/>
                  <a:pt x="178842" y="47214"/>
                  <a:pt x="178842" y="37002"/>
                </a:cubicBezTo>
                <a:cubicBezTo>
                  <a:pt x="178842" y="26789"/>
                  <a:pt x="187131" y="18501"/>
                  <a:pt x="197343" y="1850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272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 dirty="0"/>
          </a:p>
        </p:txBody>
      </p:sp>
      <p:sp>
        <p:nvSpPr>
          <p:cNvPr id="37" name="图形 11"/>
          <p:cNvSpPr/>
          <p:nvPr>
            <p:custDataLst>
              <p:tags r:id="rId22"/>
            </p:custDataLst>
          </p:nvPr>
        </p:nvSpPr>
        <p:spPr>
          <a:xfrm>
            <a:off x="8937738" y="2134044"/>
            <a:ext cx="406342" cy="372480"/>
          </a:xfrm>
          <a:custGeom>
            <a:avLst/>
            <a:gdLst>
              <a:gd name="connsiteX0" fmla="*/ 406326 w 406326"/>
              <a:gd name="connsiteY0" fmla="*/ 372466 h 372465"/>
              <a:gd name="connsiteX1" fmla="*/ 0 w 406326"/>
              <a:gd name="connsiteY1" fmla="*/ 372466 h 372465"/>
              <a:gd name="connsiteX2" fmla="*/ 0 w 406326"/>
              <a:gd name="connsiteY2" fmla="*/ 147716 h 372465"/>
              <a:gd name="connsiteX3" fmla="*/ 33861 w 406326"/>
              <a:gd name="connsiteY3" fmla="*/ 123083 h 372465"/>
              <a:gd name="connsiteX4" fmla="*/ 33861 w 406326"/>
              <a:gd name="connsiteY4" fmla="*/ 0 h 372465"/>
              <a:gd name="connsiteX5" fmla="*/ 372466 w 406326"/>
              <a:gd name="connsiteY5" fmla="*/ 0 h 372465"/>
              <a:gd name="connsiteX6" fmla="*/ 372466 w 406326"/>
              <a:gd name="connsiteY6" fmla="*/ 123117 h 372465"/>
              <a:gd name="connsiteX7" fmla="*/ 406326 w 406326"/>
              <a:gd name="connsiteY7" fmla="*/ 147716 h 372465"/>
              <a:gd name="connsiteX8" fmla="*/ 406326 w 406326"/>
              <a:gd name="connsiteY8" fmla="*/ 372466 h 372465"/>
              <a:gd name="connsiteX9" fmla="*/ 389396 w 406326"/>
              <a:gd name="connsiteY9" fmla="*/ 355535 h 372465"/>
              <a:gd name="connsiteX10" fmla="*/ 389396 w 406326"/>
              <a:gd name="connsiteY10" fmla="*/ 158603 h 372465"/>
              <a:gd name="connsiteX11" fmla="*/ 372466 w 406326"/>
              <a:gd name="connsiteY11" fmla="*/ 145668 h 372465"/>
              <a:gd name="connsiteX12" fmla="*/ 372466 w 406326"/>
              <a:gd name="connsiteY12" fmla="*/ 199354 h 372465"/>
              <a:gd name="connsiteX13" fmla="*/ 203163 w 406326"/>
              <a:gd name="connsiteY13" fmla="*/ 308114 h 372465"/>
              <a:gd name="connsiteX14" fmla="*/ 34927 w 406326"/>
              <a:gd name="connsiteY14" fmla="*/ 199557 h 372465"/>
              <a:gd name="connsiteX15" fmla="*/ 33861 w 406326"/>
              <a:gd name="connsiteY15" fmla="*/ 146481 h 372465"/>
              <a:gd name="connsiteX16" fmla="*/ 16930 w 406326"/>
              <a:gd name="connsiteY16" fmla="*/ 158450 h 372465"/>
              <a:gd name="connsiteX17" fmla="*/ 16930 w 406326"/>
              <a:gd name="connsiteY17" fmla="*/ 355535 h 372465"/>
              <a:gd name="connsiteX18" fmla="*/ 389396 w 406326"/>
              <a:gd name="connsiteY18" fmla="*/ 355535 h 372465"/>
              <a:gd name="connsiteX19" fmla="*/ 50791 w 406326"/>
              <a:gd name="connsiteY19" fmla="*/ 190211 h 372465"/>
              <a:gd name="connsiteX20" fmla="*/ 50791 w 406326"/>
              <a:gd name="connsiteY20" fmla="*/ 16930 h 372465"/>
              <a:gd name="connsiteX21" fmla="*/ 355535 w 406326"/>
              <a:gd name="connsiteY21" fmla="*/ 16930 h 372465"/>
              <a:gd name="connsiteX22" fmla="*/ 355535 w 406326"/>
              <a:gd name="connsiteY22" fmla="*/ 190178 h 372465"/>
              <a:gd name="connsiteX23" fmla="*/ 203163 w 406326"/>
              <a:gd name="connsiteY23" fmla="*/ 287814 h 372465"/>
              <a:gd name="connsiteX24" fmla="*/ 50791 w 406326"/>
              <a:gd name="connsiteY24" fmla="*/ 190211 h 372465"/>
              <a:gd name="connsiteX25" fmla="*/ 210511 w 406326"/>
              <a:gd name="connsiteY25" fmla="*/ 50791 h 372465"/>
              <a:gd name="connsiteX26" fmla="*/ 203434 w 406326"/>
              <a:gd name="connsiteY26" fmla="*/ 60610 h 372465"/>
              <a:gd name="connsiteX27" fmla="*/ 127197 w 406326"/>
              <a:gd name="connsiteY27" fmla="*/ 128873 h 372465"/>
              <a:gd name="connsiteX28" fmla="*/ 108015 w 406326"/>
              <a:gd name="connsiteY28" fmla="*/ 157197 h 372465"/>
              <a:gd name="connsiteX29" fmla="*/ 138997 w 406326"/>
              <a:gd name="connsiteY29" fmla="*/ 185894 h 372465"/>
              <a:gd name="connsiteX30" fmla="*/ 150612 w 406326"/>
              <a:gd name="connsiteY30" fmla="*/ 184100 h 372465"/>
              <a:gd name="connsiteX31" fmla="*/ 180239 w 406326"/>
              <a:gd name="connsiteY31" fmla="*/ 216792 h 372465"/>
              <a:gd name="connsiteX32" fmla="*/ 187570 w 406326"/>
              <a:gd name="connsiteY32" fmla="*/ 220093 h 372465"/>
              <a:gd name="connsiteX33" fmla="*/ 214557 w 406326"/>
              <a:gd name="connsiteY33" fmla="*/ 213795 h 372465"/>
              <a:gd name="connsiteX34" fmla="*/ 217621 w 406326"/>
              <a:gd name="connsiteY34" fmla="*/ 204771 h 372465"/>
              <a:gd name="connsiteX35" fmla="*/ 196052 w 406326"/>
              <a:gd name="connsiteY35" fmla="*/ 171266 h 372465"/>
              <a:gd name="connsiteX36" fmla="*/ 247232 w 406326"/>
              <a:gd name="connsiteY36" fmla="*/ 170538 h 372465"/>
              <a:gd name="connsiteX37" fmla="*/ 256663 w 406326"/>
              <a:gd name="connsiteY37" fmla="*/ 175279 h 372465"/>
              <a:gd name="connsiteX38" fmla="*/ 261369 w 406326"/>
              <a:gd name="connsiteY38" fmla="*/ 165849 h 372465"/>
              <a:gd name="connsiteX39" fmla="*/ 217571 w 406326"/>
              <a:gd name="connsiteY39" fmla="*/ 55904 h 372465"/>
              <a:gd name="connsiteX40" fmla="*/ 210511 w 406326"/>
              <a:gd name="connsiteY40" fmla="*/ 50791 h 372465"/>
              <a:gd name="connsiteX41" fmla="*/ 210409 w 406326"/>
              <a:gd name="connsiteY41" fmla="*/ 83652 h 372465"/>
              <a:gd name="connsiteX42" fmla="*/ 237379 w 406326"/>
              <a:gd name="connsiteY42" fmla="*/ 151390 h 372465"/>
              <a:gd name="connsiteX43" fmla="*/ 170014 w 406326"/>
              <a:gd name="connsiteY43" fmla="*/ 162073 h 372465"/>
              <a:gd name="connsiteX44" fmla="*/ 195087 w 406326"/>
              <a:gd name="connsiteY44" fmla="*/ 201030 h 372465"/>
              <a:gd name="connsiteX45" fmla="*/ 189907 w 406326"/>
              <a:gd name="connsiteY45" fmla="*/ 202232 h 372465"/>
              <a:gd name="connsiteX46" fmla="*/ 155860 w 406326"/>
              <a:gd name="connsiteY46" fmla="*/ 164697 h 372465"/>
              <a:gd name="connsiteX47" fmla="*/ 138997 w 406326"/>
              <a:gd name="connsiteY47" fmla="*/ 168964 h 372465"/>
              <a:gd name="connsiteX48" fmla="*/ 134663 w 406326"/>
              <a:gd name="connsiteY48" fmla="*/ 144076 h 372465"/>
              <a:gd name="connsiteX49" fmla="*/ 210409 w 406326"/>
              <a:gd name="connsiteY49" fmla="*/ 83652 h 372465"/>
              <a:gd name="connsiteX50" fmla="*/ 252058 w 406326"/>
              <a:gd name="connsiteY50" fmla="*/ 60695 h 372465"/>
              <a:gd name="connsiteX51" fmla="*/ 284987 w 406326"/>
              <a:gd name="connsiteY51" fmla="*/ 94166 h 372465"/>
              <a:gd name="connsiteX52" fmla="*/ 284665 w 406326"/>
              <a:gd name="connsiteY52" fmla="*/ 141198 h 372465"/>
              <a:gd name="connsiteX53" fmla="*/ 298700 w 406326"/>
              <a:gd name="connsiteY53" fmla="*/ 147158 h 372465"/>
              <a:gd name="connsiteX54" fmla="*/ 304745 w 406326"/>
              <a:gd name="connsiteY54" fmla="*/ 117259 h 372465"/>
              <a:gd name="connsiteX55" fmla="*/ 257983 w 406326"/>
              <a:gd name="connsiteY55" fmla="*/ 46626 h 372465"/>
              <a:gd name="connsiteX56" fmla="*/ 252058 w 406326"/>
              <a:gd name="connsiteY56" fmla="*/ 60695 h 372465"/>
              <a:gd name="connsiteX57" fmla="*/ 241933 w 406326"/>
              <a:gd name="connsiteY57" fmla="*/ 84719 h 372465"/>
              <a:gd name="connsiteX58" fmla="*/ 260895 w 406326"/>
              <a:gd name="connsiteY58" fmla="*/ 103986 h 372465"/>
              <a:gd name="connsiteX59" fmla="*/ 260726 w 406326"/>
              <a:gd name="connsiteY59" fmla="*/ 131057 h 372465"/>
              <a:gd name="connsiteX60" fmla="*/ 274406 w 406326"/>
              <a:gd name="connsiteY60" fmla="*/ 136864 h 372465"/>
              <a:gd name="connsiteX61" fmla="*/ 274676 w 406326"/>
              <a:gd name="connsiteY61" fmla="*/ 98382 h 372465"/>
              <a:gd name="connsiteX62" fmla="*/ 247706 w 406326"/>
              <a:gd name="connsiteY62" fmla="*/ 70989 h 372465"/>
              <a:gd name="connsiteX63" fmla="*/ 241933 w 406326"/>
              <a:gd name="connsiteY63" fmla="*/ 84719 h 37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06326" h="372465">
                <a:moveTo>
                  <a:pt x="406326" y="372466"/>
                </a:moveTo>
                <a:lnTo>
                  <a:pt x="0" y="372466"/>
                </a:lnTo>
                <a:lnTo>
                  <a:pt x="0" y="147716"/>
                </a:lnTo>
                <a:lnTo>
                  <a:pt x="33861" y="123083"/>
                </a:lnTo>
                <a:lnTo>
                  <a:pt x="33861" y="0"/>
                </a:lnTo>
                <a:lnTo>
                  <a:pt x="372466" y="0"/>
                </a:lnTo>
                <a:lnTo>
                  <a:pt x="372466" y="123117"/>
                </a:lnTo>
                <a:lnTo>
                  <a:pt x="406326" y="147716"/>
                </a:lnTo>
                <a:lnTo>
                  <a:pt x="406326" y="372466"/>
                </a:lnTo>
                <a:close/>
                <a:moveTo>
                  <a:pt x="389396" y="355535"/>
                </a:moveTo>
                <a:lnTo>
                  <a:pt x="389396" y="158603"/>
                </a:lnTo>
                <a:lnTo>
                  <a:pt x="372466" y="145668"/>
                </a:lnTo>
                <a:lnTo>
                  <a:pt x="372466" y="199354"/>
                </a:lnTo>
                <a:lnTo>
                  <a:pt x="203163" y="308114"/>
                </a:lnTo>
                <a:lnTo>
                  <a:pt x="34927" y="199557"/>
                </a:lnTo>
                <a:lnTo>
                  <a:pt x="33861" y="146481"/>
                </a:lnTo>
                <a:lnTo>
                  <a:pt x="16930" y="158450"/>
                </a:lnTo>
                <a:lnTo>
                  <a:pt x="16930" y="355535"/>
                </a:lnTo>
                <a:lnTo>
                  <a:pt x="389396" y="355535"/>
                </a:lnTo>
                <a:close/>
                <a:moveTo>
                  <a:pt x="50791" y="190211"/>
                </a:moveTo>
                <a:lnTo>
                  <a:pt x="50791" y="16930"/>
                </a:lnTo>
                <a:lnTo>
                  <a:pt x="355535" y="16930"/>
                </a:lnTo>
                <a:lnTo>
                  <a:pt x="355535" y="190178"/>
                </a:lnTo>
                <a:lnTo>
                  <a:pt x="203163" y="287814"/>
                </a:lnTo>
                <a:lnTo>
                  <a:pt x="50791" y="190211"/>
                </a:lnTo>
                <a:close/>
                <a:moveTo>
                  <a:pt x="210511" y="50791"/>
                </a:moveTo>
                <a:cubicBezTo>
                  <a:pt x="205466" y="50791"/>
                  <a:pt x="201826" y="55768"/>
                  <a:pt x="203434" y="60610"/>
                </a:cubicBezTo>
                <a:cubicBezTo>
                  <a:pt x="203434" y="60610"/>
                  <a:pt x="192937" y="96604"/>
                  <a:pt x="127197" y="128873"/>
                </a:cubicBezTo>
                <a:cubicBezTo>
                  <a:pt x="114076" y="135323"/>
                  <a:pt x="108015" y="146379"/>
                  <a:pt x="108015" y="157197"/>
                </a:cubicBezTo>
                <a:cubicBezTo>
                  <a:pt x="108015" y="173924"/>
                  <a:pt x="121271" y="185894"/>
                  <a:pt x="138997" y="185894"/>
                </a:cubicBezTo>
                <a:cubicBezTo>
                  <a:pt x="142857" y="185894"/>
                  <a:pt x="146785" y="185302"/>
                  <a:pt x="150612" y="184100"/>
                </a:cubicBezTo>
                <a:lnTo>
                  <a:pt x="180239" y="216792"/>
                </a:lnTo>
                <a:cubicBezTo>
                  <a:pt x="182136" y="218925"/>
                  <a:pt x="184811" y="220093"/>
                  <a:pt x="187570" y="220093"/>
                </a:cubicBezTo>
                <a:cubicBezTo>
                  <a:pt x="188569" y="220093"/>
                  <a:pt x="212492" y="214489"/>
                  <a:pt x="214557" y="213795"/>
                </a:cubicBezTo>
                <a:cubicBezTo>
                  <a:pt x="218299" y="212576"/>
                  <a:pt x="219856" y="208056"/>
                  <a:pt x="217621" y="204771"/>
                </a:cubicBezTo>
                <a:lnTo>
                  <a:pt x="196052" y="171266"/>
                </a:lnTo>
                <a:cubicBezTo>
                  <a:pt x="212695" y="165730"/>
                  <a:pt x="233739" y="166509"/>
                  <a:pt x="247232" y="170538"/>
                </a:cubicBezTo>
                <a:cubicBezTo>
                  <a:pt x="248959" y="175855"/>
                  <a:pt x="254292" y="176075"/>
                  <a:pt x="256663" y="175279"/>
                </a:cubicBezTo>
                <a:cubicBezTo>
                  <a:pt x="260557" y="173975"/>
                  <a:pt x="262673" y="169743"/>
                  <a:pt x="261369" y="165849"/>
                </a:cubicBezTo>
                <a:lnTo>
                  <a:pt x="217571" y="55904"/>
                </a:lnTo>
                <a:cubicBezTo>
                  <a:pt x="216538" y="52772"/>
                  <a:pt x="213643" y="50791"/>
                  <a:pt x="210511" y="50791"/>
                </a:cubicBezTo>
                <a:close/>
                <a:moveTo>
                  <a:pt x="210409" y="83652"/>
                </a:moveTo>
                <a:lnTo>
                  <a:pt x="237379" y="151390"/>
                </a:lnTo>
                <a:cubicBezTo>
                  <a:pt x="207903" y="147547"/>
                  <a:pt x="191989" y="154776"/>
                  <a:pt x="170014" y="162073"/>
                </a:cubicBezTo>
                <a:lnTo>
                  <a:pt x="195087" y="201030"/>
                </a:lnTo>
                <a:lnTo>
                  <a:pt x="189907" y="202232"/>
                </a:lnTo>
                <a:lnTo>
                  <a:pt x="155860" y="164697"/>
                </a:lnTo>
                <a:cubicBezTo>
                  <a:pt x="145312" y="168033"/>
                  <a:pt x="143247" y="168964"/>
                  <a:pt x="138997" y="168964"/>
                </a:cubicBezTo>
                <a:cubicBezTo>
                  <a:pt x="122778" y="168964"/>
                  <a:pt x="119494" y="151526"/>
                  <a:pt x="134663" y="144076"/>
                </a:cubicBezTo>
                <a:cubicBezTo>
                  <a:pt x="178140" y="122727"/>
                  <a:pt x="199845" y="99414"/>
                  <a:pt x="210409" y="83652"/>
                </a:cubicBezTo>
                <a:close/>
                <a:moveTo>
                  <a:pt x="252058" y="60695"/>
                </a:moveTo>
                <a:cubicBezTo>
                  <a:pt x="266516" y="66807"/>
                  <a:pt x="278604" y="78455"/>
                  <a:pt x="284987" y="94166"/>
                </a:cubicBezTo>
                <a:cubicBezTo>
                  <a:pt x="291353" y="109894"/>
                  <a:pt x="290760" y="126740"/>
                  <a:pt x="284665" y="141198"/>
                </a:cubicBezTo>
                <a:lnTo>
                  <a:pt x="298700" y="147158"/>
                </a:lnTo>
                <a:cubicBezTo>
                  <a:pt x="302645" y="137795"/>
                  <a:pt x="304745" y="127620"/>
                  <a:pt x="304745" y="117259"/>
                </a:cubicBezTo>
                <a:cubicBezTo>
                  <a:pt x="304745" y="87106"/>
                  <a:pt x="286917" y="58866"/>
                  <a:pt x="257983" y="46626"/>
                </a:cubicBezTo>
                <a:lnTo>
                  <a:pt x="252058" y="60695"/>
                </a:lnTo>
                <a:close/>
                <a:moveTo>
                  <a:pt x="241933" y="84719"/>
                </a:moveTo>
                <a:cubicBezTo>
                  <a:pt x="250246" y="88224"/>
                  <a:pt x="257238" y="94928"/>
                  <a:pt x="260895" y="103986"/>
                </a:cubicBezTo>
                <a:cubicBezTo>
                  <a:pt x="264569" y="113043"/>
                  <a:pt x="264230" y="122727"/>
                  <a:pt x="260726" y="131057"/>
                </a:cubicBezTo>
                <a:lnTo>
                  <a:pt x="274406" y="136864"/>
                </a:lnTo>
                <a:cubicBezTo>
                  <a:pt x="279383" y="124996"/>
                  <a:pt x="279891" y="111249"/>
                  <a:pt x="274676" y="98382"/>
                </a:cubicBezTo>
                <a:cubicBezTo>
                  <a:pt x="269462" y="85515"/>
                  <a:pt x="259541" y="75983"/>
                  <a:pt x="247706" y="70989"/>
                </a:cubicBezTo>
                <a:lnTo>
                  <a:pt x="241933" y="8471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669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38" name="图形 14"/>
          <p:cNvSpPr/>
          <p:nvPr>
            <p:custDataLst>
              <p:tags r:id="rId23"/>
            </p:custDataLst>
          </p:nvPr>
        </p:nvSpPr>
        <p:spPr>
          <a:xfrm>
            <a:off x="2917060" y="2064191"/>
            <a:ext cx="406342" cy="442471"/>
          </a:xfrm>
          <a:custGeom>
            <a:avLst/>
            <a:gdLst>
              <a:gd name="connsiteX0" fmla="*/ 173755 w 372465"/>
              <a:gd name="connsiteY0" fmla="*/ 67789 h 405581"/>
              <a:gd name="connsiteX1" fmla="*/ 270512 w 372465"/>
              <a:gd name="connsiteY1" fmla="*/ 0 h 405581"/>
              <a:gd name="connsiteX2" fmla="*/ 372466 w 372465"/>
              <a:gd name="connsiteY2" fmla="*/ 99042 h 405581"/>
              <a:gd name="connsiteX3" fmla="*/ 330462 w 372465"/>
              <a:gd name="connsiteY3" fmla="*/ 187113 h 405581"/>
              <a:gd name="connsiteX4" fmla="*/ 337860 w 372465"/>
              <a:gd name="connsiteY4" fmla="*/ 236651 h 405581"/>
              <a:gd name="connsiteX5" fmla="*/ 169607 w 372465"/>
              <a:gd name="connsiteY5" fmla="*/ 405581 h 405581"/>
              <a:gd name="connsiteX6" fmla="*/ 168930 w 372465"/>
              <a:gd name="connsiteY6" fmla="*/ 405581 h 405581"/>
              <a:gd name="connsiteX7" fmla="*/ 0 w 372465"/>
              <a:gd name="connsiteY7" fmla="*/ 236651 h 405581"/>
              <a:gd name="connsiteX8" fmla="*/ 168930 w 372465"/>
              <a:gd name="connsiteY8" fmla="*/ 67721 h 405581"/>
              <a:gd name="connsiteX9" fmla="*/ 169607 w 372465"/>
              <a:gd name="connsiteY9" fmla="*/ 67721 h 405581"/>
              <a:gd name="connsiteX10" fmla="*/ 173755 w 372465"/>
              <a:gd name="connsiteY10" fmla="*/ 67789 h 405581"/>
              <a:gd name="connsiteX11" fmla="*/ 221719 w 372465"/>
              <a:gd name="connsiteY11" fmla="*/ 304745 h 405581"/>
              <a:gd name="connsiteX12" fmla="*/ 116886 w 372465"/>
              <a:gd name="connsiteY12" fmla="*/ 304745 h 405581"/>
              <a:gd name="connsiteX13" fmla="*/ 169303 w 372465"/>
              <a:gd name="connsiteY13" fmla="*/ 388651 h 405581"/>
              <a:gd name="connsiteX14" fmla="*/ 221719 w 372465"/>
              <a:gd name="connsiteY14" fmla="*/ 304745 h 405581"/>
              <a:gd name="connsiteX15" fmla="*/ 99567 w 372465"/>
              <a:gd name="connsiteY15" fmla="*/ 304745 h 405581"/>
              <a:gd name="connsiteX16" fmla="*/ 32421 w 372465"/>
              <a:gd name="connsiteY16" fmla="*/ 304745 h 405581"/>
              <a:gd name="connsiteX17" fmla="*/ 132936 w 372465"/>
              <a:gd name="connsiteY17" fmla="*/ 385112 h 405581"/>
              <a:gd name="connsiteX18" fmla="*/ 99567 w 372465"/>
              <a:gd name="connsiteY18" fmla="*/ 304745 h 405581"/>
              <a:gd name="connsiteX19" fmla="*/ 305439 w 372465"/>
              <a:gd name="connsiteY19" fmla="*/ 304745 h 405581"/>
              <a:gd name="connsiteX20" fmla="*/ 239038 w 372465"/>
              <a:gd name="connsiteY20" fmla="*/ 304745 h 405581"/>
              <a:gd name="connsiteX21" fmla="*/ 205855 w 372465"/>
              <a:gd name="connsiteY21" fmla="*/ 384875 h 405581"/>
              <a:gd name="connsiteX22" fmla="*/ 305439 w 372465"/>
              <a:gd name="connsiteY22" fmla="*/ 304745 h 405581"/>
              <a:gd name="connsiteX23" fmla="*/ 209749 w 372465"/>
              <a:gd name="connsiteY23" fmla="*/ 186233 h 405581"/>
              <a:gd name="connsiteX24" fmla="*/ 113704 w 372465"/>
              <a:gd name="connsiteY24" fmla="*/ 186233 h 405581"/>
              <a:gd name="connsiteX25" fmla="*/ 110047 w 372465"/>
              <a:gd name="connsiteY25" fmla="*/ 236668 h 405581"/>
              <a:gd name="connsiteX26" fmla="*/ 113805 w 372465"/>
              <a:gd name="connsiteY26" fmla="*/ 287814 h 405581"/>
              <a:gd name="connsiteX27" fmla="*/ 224800 w 372465"/>
              <a:gd name="connsiteY27" fmla="*/ 287814 h 405581"/>
              <a:gd name="connsiteX28" fmla="*/ 228558 w 372465"/>
              <a:gd name="connsiteY28" fmla="*/ 236668 h 405581"/>
              <a:gd name="connsiteX29" fmla="*/ 227001 w 372465"/>
              <a:gd name="connsiteY29" fmla="*/ 203502 h 405581"/>
              <a:gd name="connsiteX30" fmla="*/ 209749 w 372465"/>
              <a:gd name="connsiteY30" fmla="*/ 186233 h 405581"/>
              <a:gd name="connsiteX31" fmla="*/ 316951 w 372465"/>
              <a:gd name="connsiteY31" fmla="*/ 200725 h 405581"/>
              <a:gd name="connsiteX32" fmla="*/ 270512 w 372465"/>
              <a:gd name="connsiteY32" fmla="*/ 242153 h 405581"/>
              <a:gd name="connsiteX33" fmla="*/ 245116 w 372465"/>
              <a:gd name="connsiteY33" fmla="*/ 220026 h 405581"/>
              <a:gd name="connsiteX34" fmla="*/ 245489 w 372465"/>
              <a:gd name="connsiteY34" fmla="*/ 236668 h 405581"/>
              <a:gd name="connsiteX35" fmla="*/ 241933 w 372465"/>
              <a:gd name="connsiteY35" fmla="*/ 287814 h 405581"/>
              <a:gd name="connsiteX36" fmla="*/ 312617 w 372465"/>
              <a:gd name="connsiteY36" fmla="*/ 287814 h 405581"/>
              <a:gd name="connsiteX37" fmla="*/ 321302 w 372465"/>
              <a:gd name="connsiteY37" fmla="*/ 237024 h 405581"/>
              <a:gd name="connsiteX38" fmla="*/ 316951 w 372465"/>
              <a:gd name="connsiteY38" fmla="*/ 200725 h 405581"/>
              <a:gd name="connsiteX39" fmla="*/ 96570 w 372465"/>
              <a:gd name="connsiteY39" fmla="*/ 186233 h 405581"/>
              <a:gd name="connsiteX40" fmla="*/ 25243 w 372465"/>
              <a:gd name="connsiteY40" fmla="*/ 186233 h 405581"/>
              <a:gd name="connsiteX41" fmla="*/ 16558 w 372465"/>
              <a:gd name="connsiteY41" fmla="*/ 237024 h 405581"/>
              <a:gd name="connsiteX42" fmla="*/ 25243 w 372465"/>
              <a:gd name="connsiteY42" fmla="*/ 287814 h 405581"/>
              <a:gd name="connsiteX43" fmla="*/ 96672 w 372465"/>
              <a:gd name="connsiteY43" fmla="*/ 287814 h 405581"/>
              <a:gd name="connsiteX44" fmla="*/ 93116 w 372465"/>
              <a:gd name="connsiteY44" fmla="*/ 236668 h 405581"/>
              <a:gd name="connsiteX45" fmla="*/ 96570 w 372465"/>
              <a:gd name="connsiteY45" fmla="*/ 186233 h 405581"/>
              <a:gd name="connsiteX46" fmla="*/ 270512 w 372465"/>
              <a:gd name="connsiteY46" fmla="*/ 16930 h 405581"/>
              <a:gd name="connsiteX47" fmla="*/ 355535 w 372465"/>
              <a:gd name="connsiteY47" fmla="*/ 99042 h 405581"/>
              <a:gd name="connsiteX48" fmla="*/ 270512 w 372465"/>
              <a:gd name="connsiteY48" fmla="*/ 219772 h 405581"/>
              <a:gd name="connsiteX49" fmla="*/ 185505 w 372465"/>
              <a:gd name="connsiteY49" fmla="*/ 99042 h 405581"/>
              <a:gd name="connsiteX50" fmla="*/ 270512 w 372465"/>
              <a:gd name="connsiteY50" fmla="*/ 16930 h 405581"/>
              <a:gd name="connsiteX51" fmla="*/ 270884 w 372465"/>
              <a:gd name="connsiteY51" fmla="*/ 33861 h 405581"/>
              <a:gd name="connsiteX52" fmla="*/ 338605 w 372465"/>
              <a:gd name="connsiteY52" fmla="*/ 101582 h 405581"/>
              <a:gd name="connsiteX53" fmla="*/ 270884 w 372465"/>
              <a:gd name="connsiteY53" fmla="*/ 169303 h 405581"/>
              <a:gd name="connsiteX54" fmla="*/ 203163 w 372465"/>
              <a:gd name="connsiteY54" fmla="*/ 101582 h 405581"/>
              <a:gd name="connsiteX55" fmla="*/ 270884 w 372465"/>
              <a:gd name="connsiteY55" fmla="*/ 33861 h 405581"/>
              <a:gd name="connsiteX56" fmla="*/ 169641 w 372465"/>
              <a:gd name="connsiteY56" fmla="*/ 84651 h 405581"/>
              <a:gd name="connsiteX57" fmla="*/ 169201 w 372465"/>
              <a:gd name="connsiteY57" fmla="*/ 84651 h 405581"/>
              <a:gd name="connsiteX58" fmla="*/ 116734 w 372465"/>
              <a:gd name="connsiteY58" fmla="*/ 169303 h 405581"/>
              <a:gd name="connsiteX59" fmla="*/ 195257 w 372465"/>
              <a:gd name="connsiteY59" fmla="*/ 169303 h 405581"/>
              <a:gd name="connsiteX60" fmla="*/ 168575 w 372465"/>
              <a:gd name="connsiteY60" fmla="*/ 99042 h 405581"/>
              <a:gd name="connsiteX61" fmla="*/ 169641 w 372465"/>
              <a:gd name="connsiteY61" fmla="*/ 84651 h 405581"/>
              <a:gd name="connsiteX62" fmla="*/ 132174 w 372465"/>
              <a:gd name="connsiteY62" fmla="*/ 89121 h 405581"/>
              <a:gd name="connsiteX63" fmla="*/ 32421 w 372465"/>
              <a:gd name="connsiteY63" fmla="*/ 169303 h 405581"/>
              <a:gd name="connsiteX64" fmla="*/ 99414 w 372465"/>
              <a:gd name="connsiteY64" fmla="*/ 169303 h 405581"/>
              <a:gd name="connsiteX65" fmla="*/ 132174 w 372465"/>
              <a:gd name="connsiteY65" fmla="*/ 89121 h 405581"/>
              <a:gd name="connsiteX66" fmla="*/ 278994 w 372465"/>
              <a:gd name="connsiteY66" fmla="*/ 84651 h 405581"/>
              <a:gd name="connsiteX67" fmla="*/ 262063 w 372465"/>
              <a:gd name="connsiteY67" fmla="*/ 84651 h 405581"/>
              <a:gd name="connsiteX68" fmla="*/ 262063 w 372465"/>
              <a:gd name="connsiteY68" fmla="*/ 51553 h 405581"/>
              <a:gd name="connsiteX69" fmla="*/ 220804 w 372465"/>
              <a:gd name="connsiteY69" fmla="*/ 93116 h 405581"/>
              <a:gd name="connsiteX70" fmla="*/ 253954 w 372465"/>
              <a:gd name="connsiteY70" fmla="*/ 93116 h 405581"/>
              <a:gd name="connsiteX71" fmla="*/ 253954 w 372465"/>
              <a:gd name="connsiteY71" fmla="*/ 110047 h 405581"/>
              <a:gd name="connsiteX72" fmla="*/ 220804 w 372465"/>
              <a:gd name="connsiteY72" fmla="*/ 110047 h 405581"/>
              <a:gd name="connsiteX73" fmla="*/ 262063 w 372465"/>
              <a:gd name="connsiteY73" fmla="*/ 151610 h 405581"/>
              <a:gd name="connsiteX74" fmla="*/ 262063 w 372465"/>
              <a:gd name="connsiteY74" fmla="*/ 118512 h 405581"/>
              <a:gd name="connsiteX75" fmla="*/ 278994 w 372465"/>
              <a:gd name="connsiteY75" fmla="*/ 118512 h 405581"/>
              <a:gd name="connsiteX76" fmla="*/ 278994 w 372465"/>
              <a:gd name="connsiteY76" fmla="*/ 151729 h 405581"/>
              <a:gd name="connsiteX77" fmla="*/ 320964 w 372465"/>
              <a:gd name="connsiteY77" fmla="*/ 110047 h 405581"/>
              <a:gd name="connsiteX78" fmla="*/ 287814 w 372465"/>
              <a:gd name="connsiteY78" fmla="*/ 110047 h 405581"/>
              <a:gd name="connsiteX79" fmla="*/ 287814 w 372465"/>
              <a:gd name="connsiteY79" fmla="*/ 93116 h 405581"/>
              <a:gd name="connsiteX80" fmla="*/ 320964 w 372465"/>
              <a:gd name="connsiteY80" fmla="*/ 93116 h 405581"/>
              <a:gd name="connsiteX81" fmla="*/ 278994 w 372465"/>
              <a:gd name="connsiteY81" fmla="*/ 51434 h 405581"/>
              <a:gd name="connsiteX82" fmla="*/ 278994 w 372465"/>
              <a:gd name="connsiteY82" fmla="*/ 84651 h 40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72465" h="405581">
                <a:moveTo>
                  <a:pt x="173755" y="67789"/>
                </a:moveTo>
                <a:cubicBezTo>
                  <a:pt x="187215" y="28409"/>
                  <a:pt x="225443" y="0"/>
                  <a:pt x="270512" y="0"/>
                </a:cubicBezTo>
                <a:cubicBezTo>
                  <a:pt x="326822" y="0"/>
                  <a:pt x="372466" y="44357"/>
                  <a:pt x="372466" y="99042"/>
                </a:cubicBezTo>
                <a:cubicBezTo>
                  <a:pt x="372466" y="132665"/>
                  <a:pt x="356111" y="159872"/>
                  <a:pt x="330462" y="187113"/>
                </a:cubicBezTo>
                <a:cubicBezTo>
                  <a:pt x="335270" y="202774"/>
                  <a:pt x="337860" y="219416"/>
                  <a:pt x="337860" y="236651"/>
                </a:cubicBezTo>
                <a:cubicBezTo>
                  <a:pt x="337860" y="329666"/>
                  <a:pt x="262537" y="405209"/>
                  <a:pt x="169607" y="405581"/>
                </a:cubicBezTo>
                <a:lnTo>
                  <a:pt x="168930" y="405581"/>
                </a:lnTo>
                <a:cubicBezTo>
                  <a:pt x="75695" y="405581"/>
                  <a:pt x="0" y="329886"/>
                  <a:pt x="0" y="236651"/>
                </a:cubicBezTo>
                <a:cubicBezTo>
                  <a:pt x="0" y="143416"/>
                  <a:pt x="75695" y="67721"/>
                  <a:pt x="168930" y="67721"/>
                </a:cubicBezTo>
                <a:lnTo>
                  <a:pt x="169607" y="67721"/>
                </a:lnTo>
                <a:lnTo>
                  <a:pt x="173755" y="67789"/>
                </a:lnTo>
                <a:close/>
                <a:moveTo>
                  <a:pt x="221719" y="304745"/>
                </a:moveTo>
                <a:lnTo>
                  <a:pt x="116886" y="304745"/>
                </a:lnTo>
                <a:cubicBezTo>
                  <a:pt x="127620" y="355451"/>
                  <a:pt x="149308" y="388651"/>
                  <a:pt x="169303" y="388651"/>
                </a:cubicBezTo>
                <a:cubicBezTo>
                  <a:pt x="189297" y="388651"/>
                  <a:pt x="210985" y="355451"/>
                  <a:pt x="221719" y="304745"/>
                </a:cubicBezTo>
                <a:close/>
                <a:moveTo>
                  <a:pt x="99567" y="304745"/>
                </a:moveTo>
                <a:lnTo>
                  <a:pt x="32421" y="304745"/>
                </a:lnTo>
                <a:cubicBezTo>
                  <a:pt x="52196" y="344497"/>
                  <a:pt x="88833" y="374412"/>
                  <a:pt x="132936" y="385112"/>
                </a:cubicBezTo>
                <a:cubicBezTo>
                  <a:pt x="118190" y="367302"/>
                  <a:pt x="106390" y="339011"/>
                  <a:pt x="99567" y="304745"/>
                </a:cubicBezTo>
                <a:close/>
                <a:moveTo>
                  <a:pt x="305439" y="304745"/>
                </a:moveTo>
                <a:lnTo>
                  <a:pt x="239038" y="304745"/>
                </a:lnTo>
                <a:cubicBezTo>
                  <a:pt x="232249" y="338859"/>
                  <a:pt x="220517" y="367065"/>
                  <a:pt x="205855" y="384875"/>
                </a:cubicBezTo>
                <a:cubicBezTo>
                  <a:pt x="249552" y="373989"/>
                  <a:pt x="285800" y="344226"/>
                  <a:pt x="305439" y="304745"/>
                </a:cubicBezTo>
                <a:close/>
                <a:moveTo>
                  <a:pt x="209749" y="186233"/>
                </a:moveTo>
                <a:lnTo>
                  <a:pt x="113704" y="186233"/>
                </a:lnTo>
                <a:cubicBezTo>
                  <a:pt x="111367" y="201876"/>
                  <a:pt x="110047" y="218807"/>
                  <a:pt x="110047" y="236668"/>
                </a:cubicBezTo>
                <a:cubicBezTo>
                  <a:pt x="110047" y="254800"/>
                  <a:pt x="111401" y="271984"/>
                  <a:pt x="113805" y="287814"/>
                </a:cubicBezTo>
                <a:lnTo>
                  <a:pt x="224800" y="287814"/>
                </a:lnTo>
                <a:cubicBezTo>
                  <a:pt x="227204" y="271984"/>
                  <a:pt x="228558" y="254800"/>
                  <a:pt x="228558" y="236668"/>
                </a:cubicBezTo>
                <a:cubicBezTo>
                  <a:pt x="228558" y="225189"/>
                  <a:pt x="228017" y="214117"/>
                  <a:pt x="227001" y="203502"/>
                </a:cubicBezTo>
                <a:cubicBezTo>
                  <a:pt x="220889" y="197711"/>
                  <a:pt x="215116" y="191972"/>
                  <a:pt x="209749" y="186233"/>
                </a:cubicBezTo>
                <a:close/>
                <a:moveTo>
                  <a:pt x="316951" y="200725"/>
                </a:moveTo>
                <a:cubicBezTo>
                  <a:pt x="303102" y="214032"/>
                  <a:pt x="287357" y="227593"/>
                  <a:pt x="270512" y="242153"/>
                </a:cubicBezTo>
                <a:cubicBezTo>
                  <a:pt x="261708" y="234535"/>
                  <a:pt x="253209" y="227204"/>
                  <a:pt x="245116" y="220026"/>
                </a:cubicBezTo>
                <a:cubicBezTo>
                  <a:pt x="245370" y="225511"/>
                  <a:pt x="245489" y="231047"/>
                  <a:pt x="245489" y="236668"/>
                </a:cubicBezTo>
                <a:cubicBezTo>
                  <a:pt x="245489" y="254496"/>
                  <a:pt x="244236" y="271680"/>
                  <a:pt x="241933" y="287814"/>
                </a:cubicBezTo>
                <a:lnTo>
                  <a:pt x="312617" y="287814"/>
                </a:lnTo>
                <a:cubicBezTo>
                  <a:pt x="318238" y="271917"/>
                  <a:pt x="321302" y="254834"/>
                  <a:pt x="321302" y="237024"/>
                </a:cubicBezTo>
                <a:cubicBezTo>
                  <a:pt x="321302" y="224512"/>
                  <a:pt x="319796" y="212356"/>
                  <a:pt x="316951" y="200725"/>
                </a:cubicBezTo>
                <a:close/>
                <a:moveTo>
                  <a:pt x="96570" y="186233"/>
                </a:moveTo>
                <a:lnTo>
                  <a:pt x="25243" y="186233"/>
                </a:lnTo>
                <a:cubicBezTo>
                  <a:pt x="19622" y="202130"/>
                  <a:pt x="16558" y="219213"/>
                  <a:pt x="16558" y="237024"/>
                </a:cubicBezTo>
                <a:cubicBezTo>
                  <a:pt x="16558" y="254834"/>
                  <a:pt x="19622" y="271917"/>
                  <a:pt x="25243" y="287814"/>
                </a:cubicBezTo>
                <a:lnTo>
                  <a:pt x="96672" y="287814"/>
                </a:lnTo>
                <a:cubicBezTo>
                  <a:pt x="94369" y="271680"/>
                  <a:pt x="93116" y="254496"/>
                  <a:pt x="93116" y="236668"/>
                </a:cubicBezTo>
                <a:cubicBezTo>
                  <a:pt x="93116" y="219111"/>
                  <a:pt x="94335" y="202164"/>
                  <a:pt x="96570" y="186233"/>
                </a:cubicBezTo>
                <a:close/>
                <a:moveTo>
                  <a:pt x="270512" y="16930"/>
                </a:moveTo>
                <a:cubicBezTo>
                  <a:pt x="317408" y="16930"/>
                  <a:pt x="355535" y="53770"/>
                  <a:pt x="355535" y="99042"/>
                </a:cubicBezTo>
                <a:cubicBezTo>
                  <a:pt x="355535" y="143552"/>
                  <a:pt x="320388" y="176481"/>
                  <a:pt x="270512" y="219772"/>
                </a:cubicBezTo>
                <a:cubicBezTo>
                  <a:pt x="220635" y="176481"/>
                  <a:pt x="185505" y="143552"/>
                  <a:pt x="185505" y="99042"/>
                </a:cubicBezTo>
                <a:cubicBezTo>
                  <a:pt x="185505" y="53770"/>
                  <a:pt x="223632" y="16930"/>
                  <a:pt x="270512" y="16930"/>
                </a:cubicBezTo>
                <a:close/>
                <a:moveTo>
                  <a:pt x="270884" y="33861"/>
                </a:moveTo>
                <a:cubicBezTo>
                  <a:pt x="308266" y="33861"/>
                  <a:pt x="338605" y="64200"/>
                  <a:pt x="338605" y="101582"/>
                </a:cubicBezTo>
                <a:cubicBezTo>
                  <a:pt x="338605" y="138964"/>
                  <a:pt x="308266" y="169303"/>
                  <a:pt x="270884" y="169303"/>
                </a:cubicBezTo>
                <a:cubicBezTo>
                  <a:pt x="233502" y="169303"/>
                  <a:pt x="203163" y="138964"/>
                  <a:pt x="203163" y="101582"/>
                </a:cubicBezTo>
                <a:cubicBezTo>
                  <a:pt x="203163" y="64200"/>
                  <a:pt x="233502" y="33861"/>
                  <a:pt x="270884" y="33861"/>
                </a:cubicBezTo>
                <a:close/>
                <a:moveTo>
                  <a:pt x="169641" y="84651"/>
                </a:moveTo>
                <a:lnTo>
                  <a:pt x="169201" y="84651"/>
                </a:lnTo>
                <a:cubicBezTo>
                  <a:pt x="149156" y="84753"/>
                  <a:pt x="127400" y="118258"/>
                  <a:pt x="116734" y="169303"/>
                </a:cubicBezTo>
                <a:lnTo>
                  <a:pt x="195257" y="169303"/>
                </a:lnTo>
                <a:cubicBezTo>
                  <a:pt x="178597" y="147750"/>
                  <a:pt x="168575" y="125369"/>
                  <a:pt x="168575" y="99042"/>
                </a:cubicBezTo>
                <a:cubicBezTo>
                  <a:pt x="168575" y="94149"/>
                  <a:pt x="168947" y="89358"/>
                  <a:pt x="169641" y="84651"/>
                </a:cubicBezTo>
                <a:close/>
                <a:moveTo>
                  <a:pt x="132174" y="89121"/>
                </a:moveTo>
                <a:cubicBezTo>
                  <a:pt x="88410" y="99973"/>
                  <a:pt x="52077" y="129770"/>
                  <a:pt x="32421" y="169303"/>
                </a:cubicBezTo>
                <a:lnTo>
                  <a:pt x="99414" y="169303"/>
                </a:lnTo>
                <a:cubicBezTo>
                  <a:pt x="106102" y="135307"/>
                  <a:pt x="117682" y="107101"/>
                  <a:pt x="132174" y="89121"/>
                </a:cubicBezTo>
                <a:close/>
                <a:moveTo>
                  <a:pt x="278994" y="84651"/>
                </a:moveTo>
                <a:lnTo>
                  <a:pt x="262063" y="84651"/>
                </a:lnTo>
                <a:lnTo>
                  <a:pt x="262063" y="51553"/>
                </a:lnTo>
                <a:cubicBezTo>
                  <a:pt x="240968" y="55260"/>
                  <a:pt x="224343" y="71987"/>
                  <a:pt x="220804" y="93116"/>
                </a:cubicBezTo>
                <a:lnTo>
                  <a:pt x="253954" y="93116"/>
                </a:lnTo>
                <a:lnTo>
                  <a:pt x="253954" y="110047"/>
                </a:lnTo>
                <a:lnTo>
                  <a:pt x="220804" y="110047"/>
                </a:lnTo>
                <a:cubicBezTo>
                  <a:pt x="224343" y="131176"/>
                  <a:pt x="240968" y="147903"/>
                  <a:pt x="262063" y="151610"/>
                </a:cubicBezTo>
                <a:lnTo>
                  <a:pt x="262063" y="118512"/>
                </a:lnTo>
                <a:lnTo>
                  <a:pt x="278994" y="118512"/>
                </a:lnTo>
                <a:lnTo>
                  <a:pt x="278994" y="151729"/>
                </a:lnTo>
                <a:cubicBezTo>
                  <a:pt x="300410" y="148292"/>
                  <a:pt x="317374" y="131430"/>
                  <a:pt x="320964" y="110047"/>
                </a:cubicBezTo>
                <a:lnTo>
                  <a:pt x="287814" y="110047"/>
                </a:lnTo>
                <a:lnTo>
                  <a:pt x="287814" y="93116"/>
                </a:lnTo>
                <a:lnTo>
                  <a:pt x="320964" y="93116"/>
                </a:lnTo>
                <a:cubicBezTo>
                  <a:pt x="317374" y="71733"/>
                  <a:pt x="300410" y="54871"/>
                  <a:pt x="278994" y="51434"/>
                </a:cubicBezTo>
                <a:lnTo>
                  <a:pt x="278994" y="846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669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40" name="图形 16"/>
          <p:cNvSpPr/>
          <p:nvPr>
            <p:custDataLst>
              <p:tags r:id="rId24"/>
            </p:custDataLst>
          </p:nvPr>
        </p:nvSpPr>
        <p:spPr>
          <a:xfrm>
            <a:off x="5927717" y="2096577"/>
            <a:ext cx="406342" cy="406342"/>
          </a:xfrm>
          <a:custGeom>
            <a:avLst/>
            <a:gdLst>
              <a:gd name="connsiteX0" fmla="*/ 203163 w 406326"/>
              <a:gd name="connsiteY0" fmla="*/ 0 h 406326"/>
              <a:gd name="connsiteX1" fmla="*/ 406326 w 406326"/>
              <a:gd name="connsiteY1" fmla="*/ 203163 h 406326"/>
              <a:gd name="connsiteX2" fmla="*/ 203163 w 406326"/>
              <a:gd name="connsiteY2" fmla="*/ 406326 h 406326"/>
              <a:gd name="connsiteX3" fmla="*/ 0 w 406326"/>
              <a:gd name="connsiteY3" fmla="*/ 203163 h 406326"/>
              <a:gd name="connsiteX4" fmla="*/ 203163 w 406326"/>
              <a:gd name="connsiteY4" fmla="*/ 0 h 406326"/>
              <a:gd name="connsiteX5" fmla="*/ 212204 w 406326"/>
              <a:gd name="connsiteY5" fmla="*/ 67840 h 406326"/>
              <a:gd name="connsiteX6" fmla="*/ 194867 w 406326"/>
              <a:gd name="connsiteY6" fmla="*/ 67840 h 406326"/>
              <a:gd name="connsiteX7" fmla="*/ 194867 w 406326"/>
              <a:gd name="connsiteY7" fmla="*/ 16778 h 406326"/>
              <a:gd name="connsiteX8" fmla="*/ 16778 w 406326"/>
              <a:gd name="connsiteY8" fmla="*/ 194867 h 406326"/>
              <a:gd name="connsiteX9" fmla="*/ 67840 w 406326"/>
              <a:gd name="connsiteY9" fmla="*/ 194867 h 406326"/>
              <a:gd name="connsiteX10" fmla="*/ 67840 w 406326"/>
              <a:gd name="connsiteY10" fmla="*/ 212204 h 406326"/>
              <a:gd name="connsiteX11" fmla="*/ 16812 w 406326"/>
              <a:gd name="connsiteY11" fmla="*/ 212204 h 406326"/>
              <a:gd name="connsiteX12" fmla="*/ 194867 w 406326"/>
              <a:gd name="connsiteY12" fmla="*/ 389548 h 406326"/>
              <a:gd name="connsiteX13" fmla="*/ 194867 w 406326"/>
              <a:gd name="connsiteY13" fmla="*/ 339231 h 406326"/>
              <a:gd name="connsiteX14" fmla="*/ 212204 w 406326"/>
              <a:gd name="connsiteY14" fmla="*/ 339231 h 406326"/>
              <a:gd name="connsiteX15" fmla="*/ 212204 w 406326"/>
              <a:gd name="connsiteY15" fmla="*/ 389514 h 406326"/>
              <a:gd name="connsiteX16" fmla="*/ 389514 w 406326"/>
              <a:gd name="connsiteY16" fmla="*/ 212204 h 406326"/>
              <a:gd name="connsiteX17" fmla="*/ 339231 w 406326"/>
              <a:gd name="connsiteY17" fmla="*/ 212204 h 406326"/>
              <a:gd name="connsiteX18" fmla="*/ 339231 w 406326"/>
              <a:gd name="connsiteY18" fmla="*/ 194867 h 406326"/>
              <a:gd name="connsiteX19" fmla="*/ 389548 w 406326"/>
              <a:gd name="connsiteY19" fmla="*/ 194867 h 406326"/>
              <a:gd name="connsiteX20" fmla="*/ 212204 w 406326"/>
              <a:gd name="connsiteY20" fmla="*/ 16812 h 406326"/>
              <a:gd name="connsiteX21" fmla="*/ 212204 w 406326"/>
              <a:gd name="connsiteY21" fmla="*/ 67840 h 406326"/>
              <a:gd name="connsiteX22" fmla="*/ 321658 w 406326"/>
              <a:gd name="connsiteY22" fmla="*/ 287814 h 406326"/>
              <a:gd name="connsiteX23" fmla="*/ 84702 w 406326"/>
              <a:gd name="connsiteY23" fmla="*/ 287814 h 406326"/>
              <a:gd name="connsiteX24" fmla="*/ 84668 w 406326"/>
              <a:gd name="connsiteY24" fmla="*/ 270495 h 406326"/>
              <a:gd name="connsiteX25" fmla="*/ 102005 w 406326"/>
              <a:gd name="connsiteY25" fmla="*/ 242543 h 406326"/>
              <a:gd name="connsiteX26" fmla="*/ 123235 w 406326"/>
              <a:gd name="connsiteY26" fmla="*/ 218468 h 406326"/>
              <a:gd name="connsiteX27" fmla="*/ 148969 w 406326"/>
              <a:gd name="connsiteY27" fmla="*/ 143907 h 406326"/>
              <a:gd name="connsiteX28" fmla="*/ 174737 w 406326"/>
              <a:gd name="connsiteY28" fmla="*/ 218468 h 406326"/>
              <a:gd name="connsiteX29" fmla="*/ 176532 w 406326"/>
              <a:gd name="connsiteY29" fmla="*/ 235957 h 406326"/>
              <a:gd name="connsiteX30" fmla="*/ 191667 w 406326"/>
              <a:gd name="connsiteY30" fmla="*/ 229236 h 406326"/>
              <a:gd name="connsiteX31" fmla="*/ 219145 w 406326"/>
              <a:gd name="connsiteY31" fmla="*/ 198067 h 406326"/>
              <a:gd name="connsiteX32" fmla="*/ 245472 w 406326"/>
              <a:gd name="connsiteY32" fmla="*/ 101582 h 406326"/>
              <a:gd name="connsiteX33" fmla="*/ 271832 w 406326"/>
              <a:gd name="connsiteY33" fmla="*/ 198067 h 406326"/>
              <a:gd name="connsiteX34" fmla="*/ 299259 w 406326"/>
              <a:gd name="connsiteY34" fmla="*/ 229236 h 406326"/>
              <a:gd name="connsiteX35" fmla="*/ 321658 w 406326"/>
              <a:gd name="connsiteY35" fmla="*/ 270884 h 406326"/>
              <a:gd name="connsiteX36" fmla="*/ 321658 w 406326"/>
              <a:gd name="connsiteY36" fmla="*/ 287814 h 406326"/>
              <a:gd name="connsiteX37" fmla="*/ 169641 w 406326"/>
              <a:gd name="connsiteY37" fmla="*/ 251584 h 406326"/>
              <a:gd name="connsiteX38" fmla="*/ 157096 w 406326"/>
              <a:gd name="connsiteY38" fmla="*/ 238480 h 406326"/>
              <a:gd name="connsiteX39" fmla="*/ 159855 w 406326"/>
              <a:gd name="connsiteY39" fmla="*/ 210392 h 406326"/>
              <a:gd name="connsiteX40" fmla="*/ 166018 w 406326"/>
              <a:gd name="connsiteY40" fmla="*/ 169523 h 406326"/>
              <a:gd name="connsiteX41" fmla="*/ 132073 w 406326"/>
              <a:gd name="connsiteY41" fmla="*/ 169319 h 406326"/>
              <a:gd name="connsiteX42" fmla="*/ 138202 w 406326"/>
              <a:gd name="connsiteY42" fmla="*/ 210562 h 406326"/>
              <a:gd name="connsiteX43" fmla="*/ 140775 w 406326"/>
              <a:gd name="connsiteY43" fmla="*/ 238615 h 406326"/>
              <a:gd name="connsiteX44" fmla="*/ 106542 w 406326"/>
              <a:gd name="connsiteY44" fmla="*/ 258880 h 406326"/>
              <a:gd name="connsiteX45" fmla="*/ 101649 w 406326"/>
              <a:gd name="connsiteY45" fmla="*/ 264654 h 406326"/>
              <a:gd name="connsiteX46" fmla="*/ 101615 w 406326"/>
              <a:gd name="connsiteY46" fmla="*/ 270884 h 406326"/>
              <a:gd name="connsiteX47" fmla="*/ 169286 w 406326"/>
              <a:gd name="connsiteY47" fmla="*/ 270884 h 406326"/>
              <a:gd name="connsiteX48" fmla="*/ 169641 w 406326"/>
              <a:gd name="connsiteY48" fmla="*/ 251584 h 406326"/>
              <a:gd name="connsiteX49" fmla="*/ 304728 w 406326"/>
              <a:gd name="connsiteY49" fmla="*/ 270884 h 406326"/>
              <a:gd name="connsiteX50" fmla="*/ 295433 w 406326"/>
              <a:gd name="connsiteY50" fmla="*/ 245743 h 406326"/>
              <a:gd name="connsiteX51" fmla="*/ 256950 w 406326"/>
              <a:gd name="connsiteY51" fmla="*/ 189991 h 406326"/>
              <a:gd name="connsiteX52" fmla="*/ 267024 w 406326"/>
              <a:gd name="connsiteY52" fmla="*/ 129127 h 406326"/>
              <a:gd name="connsiteX53" fmla="*/ 224123 w 406326"/>
              <a:gd name="connsiteY53" fmla="*/ 128907 h 406326"/>
              <a:gd name="connsiteX54" fmla="*/ 234112 w 406326"/>
              <a:gd name="connsiteY54" fmla="*/ 190144 h 406326"/>
              <a:gd name="connsiteX55" fmla="*/ 195477 w 406326"/>
              <a:gd name="connsiteY55" fmla="*/ 245743 h 406326"/>
              <a:gd name="connsiteX56" fmla="*/ 186216 w 406326"/>
              <a:gd name="connsiteY56" fmla="*/ 270884 h 406326"/>
              <a:gd name="connsiteX57" fmla="*/ 304728 w 406326"/>
              <a:gd name="connsiteY57" fmla="*/ 270884 h 40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06326" h="406326">
                <a:moveTo>
                  <a:pt x="203163" y="0"/>
                </a:moveTo>
                <a:cubicBezTo>
                  <a:pt x="315292" y="0"/>
                  <a:pt x="406326" y="91034"/>
                  <a:pt x="406326" y="203163"/>
                </a:cubicBezTo>
                <a:cubicBezTo>
                  <a:pt x="406326" y="315292"/>
                  <a:pt x="315292" y="406326"/>
                  <a:pt x="203163" y="406326"/>
                </a:cubicBezTo>
                <a:cubicBezTo>
                  <a:pt x="91034" y="406326"/>
                  <a:pt x="0" y="315292"/>
                  <a:pt x="0" y="203163"/>
                </a:cubicBezTo>
                <a:cubicBezTo>
                  <a:pt x="0" y="91034"/>
                  <a:pt x="91034" y="0"/>
                  <a:pt x="203163" y="0"/>
                </a:cubicBezTo>
                <a:close/>
                <a:moveTo>
                  <a:pt x="212204" y="67840"/>
                </a:moveTo>
                <a:lnTo>
                  <a:pt x="194867" y="67840"/>
                </a:lnTo>
                <a:lnTo>
                  <a:pt x="194867" y="16778"/>
                </a:lnTo>
                <a:cubicBezTo>
                  <a:pt x="98483" y="20994"/>
                  <a:pt x="20994" y="98483"/>
                  <a:pt x="16778" y="194867"/>
                </a:cubicBezTo>
                <a:lnTo>
                  <a:pt x="67840" y="194867"/>
                </a:lnTo>
                <a:lnTo>
                  <a:pt x="67840" y="212204"/>
                </a:lnTo>
                <a:lnTo>
                  <a:pt x="16812" y="212204"/>
                </a:lnTo>
                <a:cubicBezTo>
                  <a:pt x="21400" y="308232"/>
                  <a:pt x="98737" y="385349"/>
                  <a:pt x="194867" y="389548"/>
                </a:cubicBezTo>
                <a:lnTo>
                  <a:pt x="194867" y="339231"/>
                </a:lnTo>
                <a:lnTo>
                  <a:pt x="212204" y="339231"/>
                </a:lnTo>
                <a:lnTo>
                  <a:pt x="212204" y="389514"/>
                </a:lnTo>
                <a:cubicBezTo>
                  <a:pt x="307995" y="384943"/>
                  <a:pt x="384943" y="307995"/>
                  <a:pt x="389514" y="212204"/>
                </a:cubicBezTo>
                <a:lnTo>
                  <a:pt x="339231" y="212204"/>
                </a:lnTo>
                <a:lnTo>
                  <a:pt x="339231" y="194867"/>
                </a:lnTo>
                <a:lnTo>
                  <a:pt x="389548" y="194867"/>
                </a:lnTo>
                <a:cubicBezTo>
                  <a:pt x="385349" y="98737"/>
                  <a:pt x="308232" y="21400"/>
                  <a:pt x="212204" y="16812"/>
                </a:cubicBezTo>
                <a:lnTo>
                  <a:pt x="212204" y="67840"/>
                </a:lnTo>
                <a:close/>
                <a:moveTo>
                  <a:pt x="321658" y="287814"/>
                </a:moveTo>
                <a:lnTo>
                  <a:pt x="84702" y="287814"/>
                </a:lnTo>
                <a:lnTo>
                  <a:pt x="84668" y="270495"/>
                </a:lnTo>
                <a:cubicBezTo>
                  <a:pt x="84837" y="249924"/>
                  <a:pt x="86751" y="246064"/>
                  <a:pt x="102005" y="242543"/>
                </a:cubicBezTo>
                <a:cubicBezTo>
                  <a:pt x="120747" y="238209"/>
                  <a:pt x="131700" y="234433"/>
                  <a:pt x="123235" y="218468"/>
                </a:cubicBezTo>
                <a:cubicBezTo>
                  <a:pt x="97518" y="169895"/>
                  <a:pt x="121813" y="143907"/>
                  <a:pt x="148969" y="143907"/>
                </a:cubicBezTo>
                <a:cubicBezTo>
                  <a:pt x="176667" y="143907"/>
                  <a:pt x="200522" y="170877"/>
                  <a:pt x="174737" y="218468"/>
                </a:cubicBezTo>
                <a:cubicBezTo>
                  <a:pt x="169929" y="227306"/>
                  <a:pt x="171283" y="232435"/>
                  <a:pt x="176532" y="235957"/>
                </a:cubicBezTo>
                <a:cubicBezTo>
                  <a:pt x="179850" y="233062"/>
                  <a:pt x="184675" y="230844"/>
                  <a:pt x="191667" y="229236"/>
                </a:cubicBezTo>
                <a:cubicBezTo>
                  <a:pt x="215928" y="223632"/>
                  <a:pt x="230099" y="218722"/>
                  <a:pt x="219145" y="198067"/>
                </a:cubicBezTo>
                <a:cubicBezTo>
                  <a:pt x="185860" y="135205"/>
                  <a:pt x="210325" y="101582"/>
                  <a:pt x="245472" y="101582"/>
                </a:cubicBezTo>
                <a:cubicBezTo>
                  <a:pt x="281313" y="101582"/>
                  <a:pt x="305185" y="136492"/>
                  <a:pt x="271832" y="198067"/>
                </a:cubicBezTo>
                <a:cubicBezTo>
                  <a:pt x="260557" y="218840"/>
                  <a:pt x="275489" y="223767"/>
                  <a:pt x="299259" y="229236"/>
                </a:cubicBezTo>
                <a:cubicBezTo>
                  <a:pt x="323148" y="234755"/>
                  <a:pt x="321658" y="247300"/>
                  <a:pt x="321658" y="270884"/>
                </a:cubicBezTo>
                <a:lnTo>
                  <a:pt x="321658" y="287814"/>
                </a:lnTo>
                <a:close/>
                <a:moveTo>
                  <a:pt x="169641" y="251584"/>
                </a:moveTo>
                <a:cubicBezTo>
                  <a:pt x="164460" y="248672"/>
                  <a:pt x="159838" y="244557"/>
                  <a:pt x="157096" y="238480"/>
                </a:cubicBezTo>
                <a:cubicBezTo>
                  <a:pt x="153337" y="230150"/>
                  <a:pt x="154268" y="220686"/>
                  <a:pt x="159855" y="210392"/>
                </a:cubicBezTo>
                <a:cubicBezTo>
                  <a:pt x="169082" y="193343"/>
                  <a:pt x="171334" y="178445"/>
                  <a:pt x="166018" y="169523"/>
                </a:cubicBezTo>
                <a:cubicBezTo>
                  <a:pt x="159043" y="157790"/>
                  <a:pt x="138845" y="158078"/>
                  <a:pt x="132073" y="169319"/>
                </a:cubicBezTo>
                <a:cubicBezTo>
                  <a:pt x="126757" y="178140"/>
                  <a:pt x="128992" y="193174"/>
                  <a:pt x="138202" y="210562"/>
                </a:cubicBezTo>
                <a:cubicBezTo>
                  <a:pt x="143687" y="220889"/>
                  <a:pt x="144550" y="230319"/>
                  <a:pt x="140775" y="238615"/>
                </a:cubicBezTo>
                <a:cubicBezTo>
                  <a:pt x="134105" y="253226"/>
                  <a:pt x="116040" y="256578"/>
                  <a:pt x="106542" y="258880"/>
                </a:cubicBezTo>
                <a:cubicBezTo>
                  <a:pt x="102817" y="259778"/>
                  <a:pt x="101768" y="260032"/>
                  <a:pt x="101649" y="264654"/>
                </a:cubicBezTo>
                <a:lnTo>
                  <a:pt x="101615" y="270884"/>
                </a:lnTo>
                <a:lnTo>
                  <a:pt x="169286" y="270884"/>
                </a:lnTo>
                <a:cubicBezTo>
                  <a:pt x="169286" y="263401"/>
                  <a:pt x="169099" y="257018"/>
                  <a:pt x="169641" y="251584"/>
                </a:cubicBezTo>
                <a:close/>
                <a:moveTo>
                  <a:pt x="304728" y="270884"/>
                </a:moveTo>
                <a:cubicBezTo>
                  <a:pt x="304829" y="248096"/>
                  <a:pt x="305523" y="248062"/>
                  <a:pt x="295433" y="245743"/>
                </a:cubicBezTo>
                <a:cubicBezTo>
                  <a:pt x="291234" y="244761"/>
                  <a:pt x="232012" y="235957"/>
                  <a:pt x="256950" y="189991"/>
                </a:cubicBezTo>
                <a:cubicBezTo>
                  <a:pt x="270969" y="164105"/>
                  <a:pt x="274659" y="141909"/>
                  <a:pt x="267024" y="129127"/>
                </a:cubicBezTo>
                <a:cubicBezTo>
                  <a:pt x="258525" y="114889"/>
                  <a:pt x="232503" y="114973"/>
                  <a:pt x="224123" y="128907"/>
                </a:cubicBezTo>
                <a:cubicBezTo>
                  <a:pt x="216538" y="141503"/>
                  <a:pt x="220178" y="163834"/>
                  <a:pt x="234112" y="190144"/>
                </a:cubicBezTo>
                <a:cubicBezTo>
                  <a:pt x="259101" y="237261"/>
                  <a:pt x="196509" y="245489"/>
                  <a:pt x="195477" y="245743"/>
                </a:cubicBezTo>
                <a:cubicBezTo>
                  <a:pt x="185319" y="248079"/>
                  <a:pt x="186131" y="247977"/>
                  <a:pt x="186216" y="270884"/>
                </a:cubicBezTo>
                <a:lnTo>
                  <a:pt x="304728" y="2708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669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41" name="图形 24"/>
          <p:cNvSpPr/>
          <p:nvPr>
            <p:custDataLst>
              <p:tags r:id="rId25"/>
            </p:custDataLst>
          </p:nvPr>
        </p:nvSpPr>
        <p:spPr>
          <a:xfrm>
            <a:off x="7446063" y="3592698"/>
            <a:ext cx="394980" cy="394701"/>
          </a:xfrm>
          <a:custGeom>
            <a:avLst/>
            <a:gdLst>
              <a:gd name="connsiteX0" fmla="*/ 244853 w 394964"/>
              <a:gd name="connsiteY0" fmla="*/ 388962 h 394685"/>
              <a:gd name="connsiteX1" fmla="*/ 197474 w 394964"/>
              <a:gd name="connsiteY1" fmla="*/ 394685 h 394685"/>
              <a:gd name="connsiteX2" fmla="*/ 0 w 394964"/>
              <a:gd name="connsiteY2" fmla="*/ 197343 h 394685"/>
              <a:gd name="connsiteX3" fmla="*/ 197474 w 394964"/>
              <a:gd name="connsiteY3" fmla="*/ 0 h 394685"/>
              <a:gd name="connsiteX4" fmla="*/ 394965 w 394964"/>
              <a:gd name="connsiteY4" fmla="*/ 197343 h 394685"/>
              <a:gd name="connsiteX5" fmla="*/ 388831 w 394964"/>
              <a:gd name="connsiteY5" fmla="*/ 246267 h 394685"/>
              <a:gd name="connsiteX6" fmla="*/ 372961 w 394964"/>
              <a:gd name="connsiteY6" fmla="*/ 240676 h 394685"/>
              <a:gd name="connsiteX7" fmla="*/ 378240 w 394964"/>
              <a:gd name="connsiteY7" fmla="*/ 197211 h 394685"/>
              <a:gd name="connsiteX8" fmla="*/ 197343 w 394964"/>
              <a:gd name="connsiteY8" fmla="*/ 16445 h 394685"/>
              <a:gd name="connsiteX9" fmla="*/ 16445 w 394964"/>
              <a:gd name="connsiteY9" fmla="*/ 197211 h 394685"/>
              <a:gd name="connsiteX10" fmla="*/ 197343 w 394964"/>
              <a:gd name="connsiteY10" fmla="*/ 377993 h 394685"/>
              <a:gd name="connsiteX11" fmla="*/ 239722 w 394964"/>
              <a:gd name="connsiteY11" fmla="*/ 372994 h 394685"/>
              <a:gd name="connsiteX12" fmla="*/ 244853 w 394964"/>
              <a:gd name="connsiteY12" fmla="*/ 388962 h 394685"/>
              <a:gd name="connsiteX13" fmla="*/ 197343 w 394964"/>
              <a:gd name="connsiteY13" fmla="*/ 164452 h 394685"/>
              <a:gd name="connsiteX14" fmla="*/ 164452 w 394964"/>
              <a:gd name="connsiteY14" fmla="*/ 197343 h 394685"/>
              <a:gd name="connsiteX15" fmla="*/ 197343 w 394964"/>
              <a:gd name="connsiteY15" fmla="*/ 230233 h 394685"/>
              <a:gd name="connsiteX16" fmla="*/ 210301 w 394964"/>
              <a:gd name="connsiteY16" fmla="*/ 227569 h 394685"/>
              <a:gd name="connsiteX17" fmla="*/ 260624 w 394964"/>
              <a:gd name="connsiteY17" fmla="*/ 384209 h 394685"/>
              <a:gd name="connsiteX18" fmla="*/ 296376 w 394964"/>
              <a:gd name="connsiteY18" fmla="*/ 324645 h 394685"/>
              <a:gd name="connsiteX19" fmla="*/ 364064 w 394964"/>
              <a:gd name="connsiteY19" fmla="*/ 394685 h 394685"/>
              <a:gd name="connsiteX20" fmla="*/ 394965 w 394964"/>
              <a:gd name="connsiteY20" fmla="*/ 364623 h 394685"/>
              <a:gd name="connsiteX21" fmla="*/ 327753 w 394964"/>
              <a:gd name="connsiteY21" fmla="*/ 295290 h 394685"/>
              <a:gd name="connsiteX22" fmla="*/ 388123 w 394964"/>
              <a:gd name="connsiteY22" fmla="*/ 263617 h 394685"/>
              <a:gd name="connsiteX23" fmla="*/ 228704 w 394964"/>
              <a:gd name="connsiteY23" fmla="*/ 207275 h 394685"/>
              <a:gd name="connsiteX24" fmla="*/ 230233 w 394964"/>
              <a:gd name="connsiteY24" fmla="*/ 197343 h 394685"/>
              <a:gd name="connsiteX25" fmla="*/ 197343 w 394964"/>
              <a:gd name="connsiteY25" fmla="*/ 164452 h 394685"/>
              <a:gd name="connsiteX26" fmla="*/ 226418 w 394964"/>
              <a:gd name="connsiteY26" fmla="*/ 223902 h 394685"/>
              <a:gd name="connsiteX27" fmla="*/ 347010 w 394964"/>
              <a:gd name="connsiteY27" fmla="*/ 266610 h 394685"/>
              <a:gd name="connsiteX28" fmla="*/ 300586 w 394964"/>
              <a:gd name="connsiteY28" fmla="*/ 290965 h 394685"/>
              <a:gd name="connsiteX29" fmla="*/ 371695 w 394964"/>
              <a:gd name="connsiteY29" fmla="*/ 364327 h 394685"/>
              <a:gd name="connsiteX30" fmla="*/ 364376 w 394964"/>
              <a:gd name="connsiteY30" fmla="*/ 371415 h 394685"/>
              <a:gd name="connsiteX31" fmla="*/ 293267 w 394964"/>
              <a:gd name="connsiteY31" fmla="*/ 297856 h 394685"/>
              <a:gd name="connsiteX32" fmla="*/ 265047 w 394964"/>
              <a:gd name="connsiteY32" fmla="*/ 344889 h 394685"/>
              <a:gd name="connsiteX33" fmla="*/ 226418 w 394964"/>
              <a:gd name="connsiteY33" fmla="*/ 223902 h 394685"/>
              <a:gd name="connsiteX34" fmla="*/ 227223 w 394964"/>
              <a:gd name="connsiteY34" fmla="*/ 333953 h 394685"/>
              <a:gd name="connsiteX35" fmla="*/ 197474 w 394964"/>
              <a:gd name="connsiteY35" fmla="*/ 337127 h 394685"/>
              <a:gd name="connsiteX36" fmla="*/ 57690 w 394964"/>
              <a:gd name="connsiteY36" fmla="*/ 197343 h 394685"/>
              <a:gd name="connsiteX37" fmla="*/ 197474 w 394964"/>
              <a:gd name="connsiteY37" fmla="*/ 57558 h 394685"/>
              <a:gd name="connsiteX38" fmla="*/ 337258 w 394964"/>
              <a:gd name="connsiteY38" fmla="*/ 197343 h 394685"/>
              <a:gd name="connsiteX39" fmla="*/ 334101 w 394964"/>
              <a:gd name="connsiteY39" fmla="*/ 226993 h 394685"/>
              <a:gd name="connsiteX40" fmla="*/ 318330 w 394964"/>
              <a:gd name="connsiteY40" fmla="*/ 221451 h 394685"/>
              <a:gd name="connsiteX41" fmla="*/ 320682 w 394964"/>
              <a:gd name="connsiteY41" fmla="*/ 197343 h 394685"/>
              <a:gd name="connsiteX42" fmla="*/ 197343 w 394964"/>
              <a:gd name="connsiteY42" fmla="*/ 74003 h 394685"/>
              <a:gd name="connsiteX43" fmla="*/ 74003 w 394964"/>
              <a:gd name="connsiteY43" fmla="*/ 197343 h 394685"/>
              <a:gd name="connsiteX44" fmla="*/ 197343 w 394964"/>
              <a:gd name="connsiteY44" fmla="*/ 320682 h 394685"/>
              <a:gd name="connsiteX45" fmla="*/ 222175 w 394964"/>
              <a:gd name="connsiteY45" fmla="*/ 318182 h 394685"/>
              <a:gd name="connsiteX46" fmla="*/ 227223 w 394964"/>
              <a:gd name="connsiteY46" fmla="*/ 333953 h 394685"/>
              <a:gd name="connsiteX47" fmla="*/ 209528 w 394964"/>
              <a:gd name="connsiteY47" fmla="*/ 278697 h 394685"/>
              <a:gd name="connsiteX48" fmla="*/ 197474 w 394964"/>
              <a:gd name="connsiteY48" fmla="*/ 279569 h 394685"/>
              <a:gd name="connsiteX49" fmla="*/ 115248 w 394964"/>
              <a:gd name="connsiteY49" fmla="*/ 197343 h 394685"/>
              <a:gd name="connsiteX50" fmla="*/ 197474 w 394964"/>
              <a:gd name="connsiteY50" fmla="*/ 115116 h 394685"/>
              <a:gd name="connsiteX51" fmla="*/ 279700 w 394964"/>
              <a:gd name="connsiteY51" fmla="*/ 197343 h 394685"/>
              <a:gd name="connsiteX52" fmla="*/ 279059 w 394964"/>
              <a:gd name="connsiteY52" fmla="*/ 207637 h 394685"/>
              <a:gd name="connsiteX53" fmla="*/ 262959 w 394964"/>
              <a:gd name="connsiteY53" fmla="*/ 201964 h 394685"/>
              <a:gd name="connsiteX54" fmla="*/ 263123 w 394964"/>
              <a:gd name="connsiteY54" fmla="*/ 197343 h 394685"/>
              <a:gd name="connsiteX55" fmla="*/ 197343 w 394964"/>
              <a:gd name="connsiteY55" fmla="*/ 131562 h 394685"/>
              <a:gd name="connsiteX56" fmla="*/ 131562 w 394964"/>
              <a:gd name="connsiteY56" fmla="*/ 197343 h 394685"/>
              <a:gd name="connsiteX57" fmla="*/ 197343 w 394964"/>
              <a:gd name="connsiteY57" fmla="*/ 263123 h 394685"/>
              <a:gd name="connsiteX58" fmla="*/ 204414 w 394964"/>
              <a:gd name="connsiteY58" fmla="*/ 262745 h 394685"/>
              <a:gd name="connsiteX59" fmla="*/ 209528 w 394964"/>
              <a:gd name="connsiteY59" fmla="*/ 278697 h 394685"/>
              <a:gd name="connsiteX60" fmla="*/ 197343 w 394964"/>
              <a:gd name="connsiteY60" fmla="*/ 180897 h 394685"/>
              <a:gd name="connsiteX61" fmla="*/ 213788 w 394964"/>
              <a:gd name="connsiteY61" fmla="*/ 197343 h 394685"/>
              <a:gd name="connsiteX62" fmla="*/ 197343 w 394964"/>
              <a:gd name="connsiteY62" fmla="*/ 213788 h 394685"/>
              <a:gd name="connsiteX63" fmla="*/ 180897 w 394964"/>
              <a:gd name="connsiteY63" fmla="*/ 197343 h 394685"/>
              <a:gd name="connsiteX64" fmla="*/ 197343 w 394964"/>
              <a:gd name="connsiteY64" fmla="*/ 180897 h 39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94964" h="394685">
                <a:moveTo>
                  <a:pt x="244853" y="388962"/>
                </a:moveTo>
                <a:cubicBezTo>
                  <a:pt x="229674" y="392695"/>
                  <a:pt x="213804" y="394685"/>
                  <a:pt x="197474" y="394685"/>
                </a:cubicBezTo>
                <a:cubicBezTo>
                  <a:pt x="88492" y="394685"/>
                  <a:pt x="0" y="306259"/>
                  <a:pt x="0" y="197343"/>
                </a:cubicBezTo>
                <a:cubicBezTo>
                  <a:pt x="0" y="88426"/>
                  <a:pt x="88492" y="0"/>
                  <a:pt x="197474" y="0"/>
                </a:cubicBezTo>
                <a:cubicBezTo>
                  <a:pt x="306473" y="0"/>
                  <a:pt x="394965" y="88426"/>
                  <a:pt x="394965" y="197343"/>
                </a:cubicBezTo>
                <a:cubicBezTo>
                  <a:pt x="394965" y="214232"/>
                  <a:pt x="392827" y="230611"/>
                  <a:pt x="388831" y="246267"/>
                </a:cubicBezTo>
                <a:lnTo>
                  <a:pt x="372961" y="240676"/>
                </a:lnTo>
                <a:cubicBezTo>
                  <a:pt x="376414" y="226747"/>
                  <a:pt x="378240" y="212193"/>
                  <a:pt x="378240" y="197211"/>
                </a:cubicBezTo>
                <a:cubicBezTo>
                  <a:pt x="378240" y="97454"/>
                  <a:pt x="297181" y="16445"/>
                  <a:pt x="197343" y="16445"/>
                </a:cubicBezTo>
                <a:cubicBezTo>
                  <a:pt x="97504" y="16445"/>
                  <a:pt x="16445" y="97454"/>
                  <a:pt x="16445" y="197211"/>
                </a:cubicBezTo>
                <a:cubicBezTo>
                  <a:pt x="16445" y="296984"/>
                  <a:pt x="97504" y="377993"/>
                  <a:pt x="197343" y="377993"/>
                </a:cubicBezTo>
                <a:cubicBezTo>
                  <a:pt x="211929" y="377993"/>
                  <a:pt x="226138" y="376250"/>
                  <a:pt x="239722" y="372994"/>
                </a:cubicBezTo>
                <a:lnTo>
                  <a:pt x="244853" y="388962"/>
                </a:lnTo>
                <a:close/>
                <a:moveTo>
                  <a:pt x="197343" y="164452"/>
                </a:moveTo>
                <a:cubicBezTo>
                  <a:pt x="179187" y="164452"/>
                  <a:pt x="164452" y="179187"/>
                  <a:pt x="164452" y="197343"/>
                </a:cubicBezTo>
                <a:cubicBezTo>
                  <a:pt x="164452" y="215498"/>
                  <a:pt x="179187" y="230233"/>
                  <a:pt x="197343" y="230233"/>
                </a:cubicBezTo>
                <a:cubicBezTo>
                  <a:pt x="201947" y="230233"/>
                  <a:pt x="206322" y="229296"/>
                  <a:pt x="210301" y="227569"/>
                </a:cubicBezTo>
                <a:lnTo>
                  <a:pt x="260624" y="384209"/>
                </a:lnTo>
                <a:lnTo>
                  <a:pt x="296376" y="324645"/>
                </a:lnTo>
                <a:lnTo>
                  <a:pt x="364064" y="394685"/>
                </a:lnTo>
                <a:lnTo>
                  <a:pt x="394965" y="364623"/>
                </a:lnTo>
                <a:lnTo>
                  <a:pt x="327753" y="295290"/>
                </a:lnTo>
                <a:lnTo>
                  <a:pt x="388123" y="263617"/>
                </a:lnTo>
                <a:lnTo>
                  <a:pt x="228704" y="207275"/>
                </a:lnTo>
                <a:cubicBezTo>
                  <a:pt x="229690" y="204151"/>
                  <a:pt x="230233" y="200812"/>
                  <a:pt x="230233" y="197343"/>
                </a:cubicBezTo>
                <a:cubicBezTo>
                  <a:pt x="230233" y="179187"/>
                  <a:pt x="215498" y="164452"/>
                  <a:pt x="197343" y="164452"/>
                </a:cubicBezTo>
                <a:close/>
                <a:moveTo>
                  <a:pt x="226418" y="223902"/>
                </a:moveTo>
                <a:lnTo>
                  <a:pt x="347010" y="266610"/>
                </a:lnTo>
                <a:lnTo>
                  <a:pt x="300586" y="290965"/>
                </a:lnTo>
                <a:lnTo>
                  <a:pt x="371695" y="364327"/>
                </a:lnTo>
                <a:lnTo>
                  <a:pt x="364376" y="371415"/>
                </a:lnTo>
                <a:lnTo>
                  <a:pt x="293267" y="297856"/>
                </a:lnTo>
                <a:lnTo>
                  <a:pt x="265047" y="344889"/>
                </a:lnTo>
                <a:lnTo>
                  <a:pt x="226418" y="223902"/>
                </a:lnTo>
                <a:close/>
                <a:moveTo>
                  <a:pt x="227223" y="333953"/>
                </a:moveTo>
                <a:cubicBezTo>
                  <a:pt x="217636" y="336025"/>
                  <a:pt x="207687" y="337127"/>
                  <a:pt x="197474" y="337127"/>
                </a:cubicBezTo>
                <a:cubicBezTo>
                  <a:pt x="120330" y="337127"/>
                  <a:pt x="57690" y="274487"/>
                  <a:pt x="57690" y="197343"/>
                </a:cubicBezTo>
                <a:cubicBezTo>
                  <a:pt x="57690" y="120198"/>
                  <a:pt x="120330" y="57558"/>
                  <a:pt x="197474" y="57558"/>
                </a:cubicBezTo>
                <a:cubicBezTo>
                  <a:pt x="274635" y="57558"/>
                  <a:pt x="337258" y="120198"/>
                  <a:pt x="337258" y="197343"/>
                </a:cubicBezTo>
                <a:cubicBezTo>
                  <a:pt x="337258" y="207522"/>
                  <a:pt x="336173" y="217439"/>
                  <a:pt x="334101" y="226993"/>
                </a:cubicBezTo>
                <a:lnTo>
                  <a:pt x="318330" y="221451"/>
                </a:lnTo>
                <a:cubicBezTo>
                  <a:pt x="319876" y="213656"/>
                  <a:pt x="320682" y="205598"/>
                  <a:pt x="320682" y="197343"/>
                </a:cubicBezTo>
                <a:cubicBezTo>
                  <a:pt x="320682" y="129276"/>
                  <a:pt x="265409" y="74003"/>
                  <a:pt x="197343" y="74003"/>
                </a:cubicBezTo>
                <a:cubicBezTo>
                  <a:pt x="129276" y="74003"/>
                  <a:pt x="74003" y="129276"/>
                  <a:pt x="74003" y="197343"/>
                </a:cubicBezTo>
                <a:cubicBezTo>
                  <a:pt x="74003" y="265409"/>
                  <a:pt x="129276" y="320682"/>
                  <a:pt x="197343" y="320682"/>
                </a:cubicBezTo>
                <a:cubicBezTo>
                  <a:pt x="205845" y="320682"/>
                  <a:pt x="214150" y="319826"/>
                  <a:pt x="222175" y="318182"/>
                </a:cubicBezTo>
                <a:lnTo>
                  <a:pt x="227223" y="333953"/>
                </a:lnTo>
                <a:close/>
                <a:moveTo>
                  <a:pt x="209528" y="278697"/>
                </a:moveTo>
                <a:cubicBezTo>
                  <a:pt x="205598" y="279273"/>
                  <a:pt x="201569" y="279569"/>
                  <a:pt x="197474" y="279569"/>
                </a:cubicBezTo>
                <a:cubicBezTo>
                  <a:pt x="152102" y="279569"/>
                  <a:pt x="115248" y="242731"/>
                  <a:pt x="115248" y="197343"/>
                </a:cubicBezTo>
                <a:cubicBezTo>
                  <a:pt x="115248" y="151954"/>
                  <a:pt x="152102" y="115116"/>
                  <a:pt x="197474" y="115116"/>
                </a:cubicBezTo>
                <a:cubicBezTo>
                  <a:pt x="242863" y="115116"/>
                  <a:pt x="279700" y="151954"/>
                  <a:pt x="279700" y="197343"/>
                </a:cubicBezTo>
                <a:cubicBezTo>
                  <a:pt x="279700" y="200829"/>
                  <a:pt x="279486" y="204266"/>
                  <a:pt x="279059" y="207637"/>
                </a:cubicBezTo>
                <a:lnTo>
                  <a:pt x="262959" y="201964"/>
                </a:lnTo>
                <a:lnTo>
                  <a:pt x="263123" y="197343"/>
                </a:lnTo>
                <a:cubicBezTo>
                  <a:pt x="263123" y="161031"/>
                  <a:pt x="233654" y="131562"/>
                  <a:pt x="197343" y="131562"/>
                </a:cubicBezTo>
                <a:cubicBezTo>
                  <a:pt x="161031" y="131562"/>
                  <a:pt x="131562" y="161031"/>
                  <a:pt x="131562" y="197343"/>
                </a:cubicBezTo>
                <a:cubicBezTo>
                  <a:pt x="131562" y="233654"/>
                  <a:pt x="161031" y="263123"/>
                  <a:pt x="197343" y="263123"/>
                </a:cubicBezTo>
                <a:lnTo>
                  <a:pt x="204414" y="262745"/>
                </a:lnTo>
                <a:lnTo>
                  <a:pt x="209528" y="278697"/>
                </a:lnTo>
                <a:close/>
                <a:moveTo>
                  <a:pt x="197343" y="180897"/>
                </a:moveTo>
                <a:cubicBezTo>
                  <a:pt x="206420" y="180897"/>
                  <a:pt x="213788" y="188265"/>
                  <a:pt x="213788" y="197343"/>
                </a:cubicBezTo>
                <a:cubicBezTo>
                  <a:pt x="213788" y="206420"/>
                  <a:pt x="206420" y="213788"/>
                  <a:pt x="197343" y="213788"/>
                </a:cubicBezTo>
                <a:cubicBezTo>
                  <a:pt x="188265" y="213788"/>
                  <a:pt x="180897" y="206420"/>
                  <a:pt x="180897" y="197343"/>
                </a:cubicBezTo>
                <a:cubicBezTo>
                  <a:pt x="180897" y="188265"/>
                  <a:pt x="188265" y="180897"/>
                  <a:pt x="197343" y="18089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6272" cap="flat">
            <a:noFill/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  <p:sp>
        <p:nvSpPr>
          <p:cNvPr id="42" name="图形 37"/>
          <p:cNvSpPr/>
          <p:nvPr>
            <p:custDataLst>
              <p:tags r:id="rId26"/>
            </p:custDataLst>
          </p:nvPr>
        </p:nvSpPr>
        <p:spPr>
          <a:xfrm>
            <a:off x="1741628" y="1739693"/>
            <a:ext cx="8759896" cy="4242872"/>
          </a:xfrm>
          <a:custGeom>
            <a:avLst/>
            <a:gdLst>
              <a:gd name="connsiteX0" fmla="*/ 1638020 w 12183485"/>
              <a:gd name="connsiteY0" fmla="*/ 3709519 h 5901094"/>
              <a:gd name="connsiteX1" fmla="*/ 117575 w 12183485"/>
              <a:gd name="connsiteY1" fmla="*/ 2189074 h 5901094"/>
              <a:gd name="connsiteX2" fmla="*/ 117575 w 12183485"/>
              <a:gd name="connsiteY2" fmla="*/ 1621431 h 5901094"/>
              <a:gd name="connsiteX3" fmla="*/ 1621431 w 12183485"/>
              <a:gd name="connsiteY3" fmla="*/ 117575 h 5901094"/>
              <a:gd name="connsiteX4" fmla="*/ 2189074 w 12183485"/>
              <a:gd name="connsiteY4" fmla="*/ 117575 h 5901094"/>
              <a:gd name="connsiteX5" fmla="*/ 3693720 w 12183485"/>
              <a:gd name="connsiteY5" fmla="*/ 1622221 h 5901094"/>
              <a:gd name="connsiteX6" fmla="*/ 3694510 w 12183485"/>
              <a:gd name="connsiteY6" fmla="*/ 2189074 h 5901094"/>
              <a:gd name="connsiteX7" fmla="*/ 3182428 w 12183485"/>
              <a:gd name="connsiteY7" fmla="*/ 2704052 h 5901094"/>
              <a:gd name="connsiteX8" fmla="*/ 3182428 w 12183485"/>
              <a:gd name="connsiteY8" fmla="*/ 3061386 h 5901094"/>
              <a:gd name="connsiteX9" fmla="*/ 3078941 w 12183485"/>
              <a:gd name="connsiteY9" fmla="*/ 3164873 h 5901094"/>
              <a:gd name="connsiteX10" fmla="*/ 2721607 w 12183485"/>
              <a:gd name="connsiteY10" fmla="*/ 3164873 h 5901094"/>
              <a:gd name="connsiteX11" fmla="*/ 2192410 w 12183485"/>
              <a:gd name="connsiteY11" fmla="*/ 3691262 h 5901094"/>
              <a:gd name="connsiteX12" fmla="*/ 2192146 w 12183485"/>
              <a:gd name="connsiteY12" fmla="*/ 4262680 h 5901094"/>
              <a:gd name="connsiteX13" fmla="*/ 3718472 w 12183485"/>
              <a:gd name="connsiteY13" fmla="*/ 5784003 h 5901094"/>
              <a:gd name="connsiteX14" fmla="*/ 4285677 w 12183485"/>
              <a:gd name="connsiteY14" fmla="*/ 5783564 h 5901094"/>
              <a:gd name="connsiteX15" fmla="*/ 5804805 w 12183485"/>
              <a:gd name="connsiteY15" fmla="*/ 4264435 h 5901094"/>
              <a:gd name="connsiteX16" fmla="*/ 5804367 w 12183485"/>
              <a:gd name="connsiteY16" fmla="*/ 3691701 h 5901094"/>
              <a:gd name="connsiteX17" fmla="*/ 5289125 w 12183485"/>
              <a:gd name="connsiteY17" fmla="*/ 3178039 h 5901094"/>
              <a:gd name="connsiteX18" fmla="*/ 5289125 w 12183485"/>
              <a:gd name="connsiteY18" fmla="*/ 2820706 h 5901094"/>
              <a:gd name="connsiteX19" fmla="*/ 5185638 w 12183485"/>
              <a:gd name="connsiteY19" fmla="*/ 2717219 h 5901094"/>
              <a:gd name="connsiteX20" fmla="*/ 4828304 w 12183485"/>
              <a:gd name="connsiteY20" fmla="*/ 2717219 h 5901094"/>
              <a:gd name="connsiteX21" fmla="*/ 4302881 w 12183485"/>
              <a:gd name="connsiteY21" fmla="*/ 2190215 h 5901094"/>
              <a:gd name="connsiteX22" fmla="*/ 4303320 w 12183485"/>
              <a:gd name="connsiteY22" fmla="*/ 1623011 h 5901094"/>
              <a:gd name="connsiteX23" fmla="*/ 5808053 w 12183485"/>
              <a:gd name="connsiteY23" fmla="*/ 118102 h 5901094"/>
              <a:gd name="connsiteX24" fmla="*/ 6375082 w 12183485"/>
              <a:gd name="connsiteY24" fmla="*/ 117487 h 5901094"/>
              <a:gd name="connsiteX25" fmla="*/ 7906323 w 12183485"/>
              <a:gd name="connsiteY25" fmla="*/ 1642321 h 5901094"/>
              <a:gd name="connsiteX26" fmla="*/ 7909132 w 12183485"/>
              <a:gd name="connsiteY26" fmla="*/ 2208385 h 5901094"/>
              <a:gd name="connsiteX27" fmla="*/ 7360536 w 12183485"/>
              <a:gd name="connsiteY27" fmla="*/ 2765583 h 5901094"/>
              <a:gd name="connsiteX28" fmla="*/ 7360536 w 12183485"/>
              <a:gd name="connsiteY28" fmla="*/ 3122916 h 5901094"/>
              <a:gd name="connsiteX29" fmla="*/ 7257049 w 12183485"/>
              <a:gd name="connsiteY29" fmla="*/ 3226404 h 5901094"/>
              <a:gd name="connsiteX30" fmla="*/ 6899715 w 12183485"/>
              <a:gd name="connsiteY30" fmla="*/ 3226404 h 5901094"/>
              <a:gd name="connsiteX31" fmla="*/ 6406243 w 12183485"/>
              <a:gd name="connsiteY31" fmla="*/ 3711714 h 5901094"/>
              <a:gd name="connsiteX32" fmla="*/ 6403872 w 12183485"/>
              <a:gd name="connsiteY32" fmla="*/ 4281727 h 5901094"/>
              <a:gd name="connsiteX33" fmla="*/ 7905358 w 12183485"/>
              <a:gd name="connsiteY33" fmla="*/ 5783213 h 5901094"/>
              <a:gd name="connsiteX34" fmla="*/ 8473001 w 12183485"/>
              <a:gd name="connsiteY34" fmla="*/ 5783213 h 5901094"/>
              <a:gd name="connsiteX35" fmla="*/ 9995465 w 12183485"/>
              <a:gd name="connsiteY35" fmla="*/ 4260749 h 5901094"/>
              <a:gd name="connsiteX36" fmla="*/ 9996518 w 12183485"/>
              <a:gd name="connsiteY36" fmla="*/ 3694158 h 5901094"/>
              <a:gd name="connsiteX37" fmla="*/ 9458368 w 12183485"/>
              <a:gd name="connsiteY37" fmla="*/ 3151795 h 5901094"/>
              <a:gd name="connsiteX38" fmla="*/ 9458368 w 12183485"/>
              <a:gd name="connsiteY38" fmla="*/ 2794461 h 5901094"/>
              <a:gd name="connsiteX39" fmla="*/ 9354881 w 12183485"/>
              <a:gd name="connsiteY39" fmla="*/ 2690974 h 5901094"/>
              <a:gd name="connsiteX40" fmla="*/ 8997547 w 12183485"/>
              <a:gd name="connsiteY40" fmla="*/ 2690974 h 5901094"/>
              <a:gd name="connsiteX41" fmla="*/ 8492838 w 12183485"/>
              <a:gd name="connsiteY41" fmla="*/ 2190303 h 5901094"/>
              <a:gd name="connsiteX42" fmla="*/ 8491697 w 12183485"/>
              <a:gd name="connsiteY42" fmla="*/ 1621518 h 5901094"/>
              <a:gd name="connsiteX43" fmla="*/ 9994412 w 12183485"/>
              <a:gd name="connsiteY43" fmla="*/ 118804 h 5901094"/>
              <a:gd name="connsiteX44" fmla="*/ 10562056 w 12183485"/>
              <a:gd name="connsiteY44" fmla="*/ 118804 h 5901094"/>
              <a:gd name="connsiteX45" fmla="*/ 12065911 w 12183485"/>
              <a:gd name="connsiteY45" fmla="*/ 1622660 h 5901094"/>
              <a:gd name="connsiteX46" fmla="*/ 12065911 w 12183485"/>
              <a:gd name="connsiteY46" fmla="*/ 2190303 h 5901094"/>
              <a:gd name="connsiteX47" fmla="*/ 10500613 w 12183485"/>
              <a:gd name="connsiteY47" fmla="*/ 3755601 h 5901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83485" h="5901094">
                <a:moveTo>
                  <a:pt x="1638020" y="3709519"/>
                </a:moveTo>
                <a:lnTo>
                  <a:pt x="117575" y="2189074"/>
                </a:lnTo>
                <a:cubicBezTo>
                  <a:pt x="-39192" y="2032307"/>
                  <a:pt x="-39192" y="1778198"/>
                  <a:pt x="117575" y="1621431"/>
                </a:cubicBezTo>
                <a:lnTo>
                  <a:pt x="1621431" y="117575"/>
                </a:lnTo>
                <a:cubicBezTo>
                  <a:pt x="1778198" y="-39192"/>
                  <a:pt x="2032307" y="-39192"/>
                  <a:pt x="2189074" y="117575"/>
                </a:cubicBezTo>
                <a:lnTo>
                  <a:pt x="3693720" y="1622221"/>
                </a:lnTo>
                <a:cubicBezTo>
                  <a:pt x="3850135" y="1778636"/>
                  <a:pt x="3850487" y="2032220"/>
                  <a:pt x="3694510" y="2189074"/>
                </a:cubicBezTo>
                <a:lnTo>
                  <a:pt x="3182428" y="2704052"/>
                </a:lnTo>
                <a:lnTo>
                  <a:pt x="3182428" y="3061386"/>
                </a:lnTo>
                <a:cubicBezTo>
                  <a:pt x="3182428" y="3118528"/>
                  <a:pt x="3136083" y="3164873"/>
                  <a:pt x="3078941" y="3164873"/>
                </a:cubicBezTo>
                <a:lnTo>
                  <a:pt x="2721607" y="3164873"/>
                </a:lnTo>
                <a:lnTo>
                  <a:pt x="2192410" y="3691262"/>
                </a:lnTo>
                <a:cubicBezTo>
                  <a:pt x="2034063" y="3848731"/>
                  <a:pt x="2033887" y="4105035"/>
                  <a:pt x="2192146" y="4262680"/>
                </a:cubicBezTo>
                <a:lnTo>
                  <a:pt x="3718472" y="5784003"/>
                </a:lnTo>
                <a:cubicBezTo>
                  <a:pt x="3875327" y="5940331"/>
                  <a:pt x="4129086" y="5940067"/>
                  <a:pt x="4285677" y="5783564"/>
                </a:cubicBezTo>
                <a:lnTo>
                  <a:pt x="5804805" y="4264435"/>
                </a:lnTo>
                <a:cubicBezTo>
                  <a:pt x="5963064" y="4106176"/>
                  <a:pt x="5962801" y="3849609"/>
                  <a:pt x="5804367" y="3691701"/>
                </a:cubicBezTo>
                <a:lnTo>
                  <a:pt x="5289125" y="3178039"/>
                </a:lnTo>
                <a:lnTo>
                  <a:pt x="5289125" y="2820706"/>
                </a:lnTo>
                <a:cubicBezTo>
                  <a:pt x="5289125" y="2763564"/>
                  <a:pt x="5242779" y="2717219"/>
                  <a:pt x="5185638" y="2717219"/>
                </a:cubicBezTo>
                <a:lnTo>
                  <a:pt x="4828304" y="2717219"/>
                </a:lnTo>
                <a:lnTo>
                  <a:pt x="4302881" y="2190215"/>
                </a:lnTo>
                <a:cubicBezTo>
                  <a:pt x="4146553" y="2033361"/>
                  <a:pt x="4146729" y="1779602"/>
                  <a:pt x="4303320" y="1623011"/>
                </a:cubicBezTo>
                <a:lnTo>
                  <a:pt x="5808053" y="118102"/>
                </a:lnTo>
                <a:cubicBezTo>
                  <a:pt x="5964557" y="-38402"/>
                  <a:pt x="6218227" y="-38665"/>
                  <a:pt x="6375082" y="117487"/>
                </a:cubicBezTo>
                <a:lnTo>
                  <a:pt x="7906323" y="1642321"/>
                </a:lnTo>
                <a:cubicBezTo>
                  <a:pt x="8062739" y="1798123"/>
                  <a:pt x="8064056" y="2051003"/>
                  <a:pt x="7909132" y="2208385"/>
                </a:cubicBezTo>
                <a:lnTo>
                  <a:pt x="7360536" y="2765583"/>
                </a:lnTo>
                <a:lnTo>
                  <a:pt x="7360536" y="3122916"/>
                </a:lnTo>
                <a:cubicBezTo>
                  <a:pt x="7360536" y="3180058"/>
                  <a:pt x="7314191" y="3226404"/>
                  <a:pt x="7257049" y="3226404"/>
                </a:cubicBezTo>
                <a:lnTo>
                  <a:pt x="6899715" y="3226404"/>
                </a:lnTo>
                <a:lnTo>
                  <a:pt x="6406243" y="3711714"/>
                </a:lnTo>
                <a:cubicBezTo>
                  <a:pt x="6247281" y="3868042"/>
                  <a:pt x="6246140" y="4124082"/>
                  <a:pt x="6403872" y="4281727"/>
                </a:cubicBezTo>
                <a:lnTo>
                  <a:pt x="7905358" y="5783213"/>
                </a:lnTo>
                <a:cubicBezTo>
                  <a:pt x="8062125" y="5939979"/>
                  <a:pt x="8316235" y="5939979"/>
                  <a:pt x="8473001" y="5783213"/>
                </a:cubicBezTo>
                <a:lnTo>
                  <a:pt x="9995465" y="4260749"/>
                </a:lnTo>
                <a:cubicBezTo>
                  <a:pt x="10151794" y="4104421"/>
                  <a:pt x="10152232" y="3851101"/>
                  <a:pt x="9996518" y="3694158"/>
                </a:cubicBezTo>
                <a:lnTo>
                  <a:pt x="9458368" y="3151795"/>
                </a:lnTo>
                <a:lnTo>
                  <a:pt x="9458368" y="2794461"/>
                </a:lnTo>
                <a:cubicBezTo>
                  <a:pt x="9458368" y="2737319"/>
                  <a:pt x="9412022" y="2690974"/>
                  <a:pt x="9354881" y="2690974"/>
                </a:cubicBezTo>
                <a:lnTo>
                  <a:pt x="8997547" y="2690974"/>
                </a:lnTo>
                <a:lnTo>
                  <a:pt x="8492838" y="2190303"/>
                </a:lnTo>
                <a:cubicBezTo>
                  <a:pt x="8335019" y="2033712"/>
                  <a:pt x="8334492" y="1778724"/>
                  <a:pt x="8491697" y="1621518"/>
                </a:cubicBezTo>
                <a:lnTo>
                  <a:pt x="9994412" y="118804"/>
                </a:lnTo>
                <a:cubicBezTo>
                  <a:pt x="10151178" y="-37963"/>
                  <a:pt x="10405288" y="-37963"/>
                  <a:pt x="10562056" y="118804"/>
                </a:cubicBezTo>
                <a:lnTo>
                  <a:pt x="12065911" y="1622660"/>
                </a:lnTo>
                <a:cubicBezTo>
                  <a:pt x="12222677" y="1779426"/>
                  <a:pt x="12222677" y="2033536"/>
                  <a:pt x="12065911" y="2190303"/>
                </a:cubicBezTo>
                <a:lnTo>
                  <a:pt x="10500613" y="3755601"/>
                </a:lnTo>
              </a:path>
            </a:pathLst>
          </a:custGeom>
          <a:noFill/>
          <a:ln w="15875" cap="flat">
            <a:solidFill>
              <a:schemeClr val="tx1">
                <a:lumMod val="85000"/>
                <a:lumOff val="15000"/>
              </a:schemeClr>
            </a:solidFill>
            <a:prstDash val="solid"/>
            <a:miter/>
          </a:ln>
        </p:spPr>
        <p:txBody>
          <a:bodyPr lIns="0" tIns="0" rIns="0" bIns="0" rtlCol="0" anchor="ctr"/>
          <a:p>
            <a:endParaRPr lang="zh-CN" altLang="en-US"/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 flipH="1">
            <a:off x="8821517" y="1906866"/>
            <a:ext cx="267039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3"/>
            </p:custDataLst>
          </p:nvPr>
        </p:nvSpPr>
        <p:spPr>
          <a:xfrm flipH="1">
            <a:off x="3384557" y="1906866"/>
            <a:ext cx="2613078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/data/temp/654073a0-2eee-11ef-941f-aa7938c7f6b3.jpg@base@tag=imgScale&amp;m=1&amp;w=634&amp;h=543&amp;q=95654073a0-2eee-11ef-941f-aa7938c7f6b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1047" r="11047"/>
          <a:stretch>
            <a:fillRect/>
          </a:stretch>
        </p:blipFill>
        <p:spPr>
          <a:xfrm>
            <a:off x="9062254" y="2139324"/>
            <a:ext cx="228954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95" h="3082">
                <a:moveTo>
                  <a:pt x="0" y="0"/>
                </a:moveTo>
                <a:lnTo>
                  <a:pt x="3595" y="188"/>
                </a:lnTo>
                <a:lnTo>
                  <a:pt x="3595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 descr="/data/temp/65406dd0-2eee-11ef-941f-aa7938c7f6b3.jpg@base@tag=imgScale&amp;m=1&amp;w=608&amp;h=543&amp;q=9565406dd0-2eee-11ef-941f-aa7938c7f6b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5307" b="5307"/>
          <a:stretch>
            <a:fillRect/>
          </a:stretch>
        </p:blipFill>
        <p:spPr>
          <a:xfrm>
            <a:off x="3635483" y="2139324"/>
            <a:ext cx="219592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48" h="3082">
                <a:moveTo>
                  <a:pt x="0" y="0"/>
                </a:moveTo>
                <a:lnTo>
                  <a:pt x="3448" y="188"/>
                </a:lnTo>
                <a:lnTo>
                  <a:pt x="3448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任意多边形 19"/>
          <p:cNvSpPr/>
          <p:nvPr>
            <p:custDataLst>
              <p:tags r:id="rId8"/>
            </p:custDataLst>
          </p:nvPr>
        </p:nvSpPr>
        <p:spPr>
          <a:xfrm>
            <a:off x="679132" y="1906866"/>
            <a:ext cx="2607983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>
            <a:off x="6094439" y="1906866"/>
            <a:ext cx="262963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/data/temp/65406ad7-2eee-11ef-941f-aa7938c7f6b3.jpg@base@tag=imgScale&amp;m=1&amp;w=644&amp;h=543&amp;q=9565406ad7-2eee-11ef-941f-aa7938c7f6b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10526" r="10526"/>
          <a:stretch>
            <a:fillRect/>
          </a:stretch>
        </p:blipFill>
        <p:spPr>
          <a:xfrm>
            <a:off x="839623" y="2139324"/>
            <a:ext cx="2325850" cy="1962834"/>
          </a:xfrm>
          <a:custGeom>
            <a:avLst/>
            <a:gdLst>
              <a:gd name="connsiteX0" fmla="*/ 2318385 w 2318385"/>
              <a:gd name="connsiteY0" fmla="*/ 0 h 1956435"/>
              <a:gd name="connsiteX1" fmla="*/ 2318385 w 2318385"/>
              <a:gd name="connsiteY1" fmla="*/ 1956435 h 1956435"/>
              <a:gd name="connsiteX2" fmla="*/ 0 w 2318385"/>
              <a:gd name="connsiteY2" fmla="*/ 1795780 h 1956435"/>
              <a:gd name="connsiteX3" fmla="*/ 0 w 231838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385" h="1956435">
                <a:moveTo>
                  <a:pt x="2318385" y="0"/>
                </a:moveTo>
                <a:lnTo>
                  <a:pt x="231838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3" name="图片 12" descr="/data/temp/654070be-2eee-11ef-941f-aa7938c7f6b3.jpg@base@tag=imgScale&amp;m=1&amp;w=634&amp;h=543&amp;q=95654070be-2eee-11ef-941f-aa7938c7f6b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33252" t="16708" r="1963"/>
          <a:stretch>
            <a:fillRect/>
          </a:stretch>
        </p:blipFill>
        <p:spPr>
          <a:xfrm>
            <a:off x="6300785" y="2139324"/>
            <a:ext cx="2291459" cy="1962834"/>
          </a:xfrm>
          <a:custGeom>
            <a:avLst/>
            <a:gdLst>
              <a:gd name="connsiteX0" fmla="*/ 2284095 w 2284095"/>
              <a:gd name="connsiteY0" fmla="*/ 0 h 1956435"/>
              <a:gd name="connsiteX1" fmla="*/ 2284095 w 2284095"/>
              <a:gd name="connsiteY1" fmla="*/ 1956435 h 1956435"/>
              <a:gd name="connsiteX2" fmla="*/ 0 w 2284095"/>
              <a:gd name="connsiteY2" fmla="*/ 1795780 h 1956435"/>
              <a:gd name="connsiteX3" fmla="*/ 0 w 228409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4095" h="1956435">
                <a:moveTo>
                  <a:pt x="2284095" y="0"/>
                </a:moveTo>
                <a:lnTo>
                  <a:pt x="228409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  <p:sp>
        <p:nvSpPr>
          <p:cNvPr id="14" name="正文"/>
          <p:cNvSpPr txBox="1"/>
          <p:nvPr>
            <p:custDataLst>
              <p:tags r:id="rId14"/>
            </p:custDataLst>
          </p:nvPr>
        </p:nvSpPr>
        <p:spPr>
          <a:xfrm rot="240000">
            <a:off x="775300" y="4216157"/>
            <a:ext cx="2377436" cy="112980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1.4 陶瓷注塑成型零件行业背景、发展历史、现状及趋势</a:t>
            </a:r>
            <a:endParaRPr lang="zh-CN" altLang="en-US" sz="1600" spc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8" name="正文"/>
          <p:cNvSpPr txBox="1"/>
          <p:nvPr>
            <p:custDataLst>
              <p:tags r:id="rId15"/>
            </p:custDataLst>
          </p:nvPr>
        </p:nvSpPr>
        <p:spPr>
          <a:xfrm rot="240000">
            <a:off x="6243467" y="4219342"/>
            <a:ext cx="2377436" cy="1125986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1.4.2 陶瓷注塑成型零件发展趋势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19" name="正文"/>
          <p:cNvSpPr txBox="1"/>
          <p:nvPr>
            <p:custDataLst>
              <p:tags r:id="rId16"/>
            </p:custDataLst>
          </p:nvPr>
        </p:nvSpPr>
        <p:spPr>
          <a:xfrm rot="21360000">
            <a:off x="3522757" y="4208515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1.4.1 陶瓷注塑成型零件行业目前现状分析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17"/>
            </p:custDataLst>
          </p:nvPr>
        </p:nvSpPr>
        <p:spPr>
          <a:xfrm rot="21360000">
            <a:off x="9015126" y="4209152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2 全球陶瓷注塑成型零件总体规模分析</a:t>
            </a:r>
            <a:endParaRPr lang="zh-CN" altLang="en-US">
              <a:cs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全球陶瓷注塑成型零件供需现状及预测（2019-2030）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4024" y="3293032"/>
            <a:ext cx="5111976" cy="15214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zh-CN" altLang="en-US" sz="4000" dirty="0"/>
              <a:t>单击此处添加</a:t>
            </a:r>
            <a:br>
              <a:rPr lang="en-US" altLang="zh-CN" sz="4000" dirty="0"/>
            </a:br>
            <a:r>
              <a:rPr lang="zh-CN" altLang="en-US" sz="4000" dirty="0"/>
              <a:t>标题内容</a:t>
            </a:r>
            <a:endParaRPr lang="zh-CN" altLang="en-US" sz="4000" dirty="0"/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3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6444b6b6-2eee-11ef-8a47-d2bd807a9ded.jpg@base@tag=imgScale&amp;m=1&amp;w=3384&amp;h=1384&amp;q=956444b6b6-2eee-11ef-8a47-d2bd807a9ded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23354" b="15296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86405" y="5576985"/>
            <a:ext cx="4787889" cy="911407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2.1.1 全球陶瓷注塑成型零件产能、产量、产能利用率及发展趋势（2019-2030）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986405" y="5125501"/>
            <a:ext cx="1422849" cy="463330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20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sz="20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423262" y="5578890"/>
            <a:ext cx="4787889" cy="911407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2.1.2 全球陶瓷注塑成型零件产量、需求量及发展趋势（2019-2030）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423262" y="5125501"/>
            <a:ext cx="1422849" cy="463330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20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sz="20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全球主要地区陶瓷注塑成型零件产量及发展趋势（2019-2030）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cxnSp>
        <p:nvCxnSpPr>
          <p:cNvPr id="5" name="直接连接符 4"/>
          <p:cNvCxnSpPr/>
          <p:nvPr>
            <p:custDataLst>
              <p:tags r:id="rId2"/>
            </p:custDataLst>
          </p:nvPr>
        </p:nvCxnSpPr>
        <p:spPr>
          <a:xfrm flipH="1">
            <a:off x="4748639" y="3778665"/>
            <a:ext cx="1098807" cy="0"/>
          </a:xfrm>
          <a:prstGeom prst="line">
            <a:avLst/>
          </a:prstGeom>
          <a:ln>
            <a:solidFill>
              <a:schemeClr val="tx1">
                <a:lumMod val="15000"/>
                <a:lumOff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: 形状 2051"/>
          <p:cNvSpPr/>
          <p:nvPr>
            <p:custDataLst>
              <p:tags r:id="rId3"/>
            </p:custDataLst>
          </p:nvPr>
        </p:nvSpPr>
        <p:spPr>
          <a:xfrm>
            <a:off x="5635731" y="2876967"/>
            <a:ext cx="1183925" cy="1830049"/>
          </a:xfrm>
          <a:custGeom>
            <a:avLst/>
            <a:gdLst>
              <a:gd name="connsiteX0" fmla="*/ 1911007 w 1911006"/>
              <a:gd name="connsiteY0" fmla="*/ 0 h 2953933"/>
              <a:gd name="connsiteX1" fmla="*/ 1499701 w 1911006"/>
              <a:gd name="connsiteY1" fmla="*/ 0 h 2953933"/>
              <a:gd name="connsiteX2" fmla="*/ 0 w 1911006"/>
              <a:gd name="connsiteY2" fmla="*/ 2953934 h 2953933"/>
              <a:gd name="connsiteX3" fmla="*/ 422687 w 1911006"/>
              <a:gd name="connsiteY3" fmla="*/ 2953934 h 2953933"/>
              <a:gd name="connsiteX4" fmla="*/ 1911007 w 1911006"/>
              <a:gd name="connsiteY4" fmla="*/ 0 h 295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006" h="2953933">
                <a:moveTo>
                  <a:pt x="1911007" y="0"/>
                </a:moveTo>
                <a:lnTo>
                  <a:pt x="1499701" y="0"/>
                </a:lnTo>
                <a:lnTo>
                  <a:pt x="0" y="2953934"/>
                </a:lnTo>
                <a:lnTo>
                  <a:pt x="422687" y="2953934"/>
                </a:lnTo>
                <a:lnTo>
                  <a:pt x="1911007" y="0"/>
                </a:lnTo>
                <a:close/>
              </a:path>
            </a:pathLst>
          </a:custGeom>
          <a:solidFill>
            <a:schemeClr val="accent1"/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7" name="任意多边形: 形状 2052"/>
          <p:cNvSpPr/>
          <p:nvPr>
            <p:custDataLst>
              <p:tags r:id="rId4"/>
            </p:custDataLst>
          </p:nvPr>
        </p:nvSpPr>
        <p:spPr>
          <a:xfrm>
            <a:off x="5372842" y="1658406"/>
            <a:ext cx="1191876" cy="4248124"/>
          </a:xfrm>
          <a:custGeom>
            <a:avLst/>
            <a:gdLst>
              <a:gd name="connsiteX0" fmla="*/ 961920 w 1923840"/>
              <a:gd name="connsiteY0" fmla="*/ 0 h 6857012"/>
              <a:gd name="connsiteX1" fmla="*/ 0 w 1923840"/>
              <a:gd name="connsiteY1" fmla="*/ 1931447 h 6857012"/>
              <a:gd name="connsiteX2" fmla="*/ 1501211 w 1923840"/>
              <a:gd name="connsiteY2" fmla="*/ 4914184 h 6857012"/>
              <a:gd name="connsiteX3" fmla="*/ 983115 w 1923840"/>
              <a:gd name="connsiteY3" fmla="*/ 5991256 h 6857012"/>
              <a:gd name="connsiteX4" fmla="*/ 424139 w 1923840"/>
              <a:gd name="connsiteY4" fmla="*/ 4920978 h 6857012"/>
              <a:gd name="connsiteX5" fmla="*/ 966740 w 1923840"/>
              <a:gd name="connsiteY5" fmla="*/ 3852268 h 6857012"/>
              <a:gd name="connsiteX6" fmla="*/ 750605 w 1923840"/>
              <a:gd name="connsiteY6" fmla="*/ 3422787 h 6857012"/>
              <a:gd name="connsiteX7" fmla="*/ 0 w 1923840"/>
              <a:gd name="connsiteY7" fmla="*/ 4948271 h 6857012"/>
              <a:gd name="connsiteX8" fmla="*/ 962675 w 1923840"/>
              <a:gd name="connsiteY8" fmla="*/ 6857013 h 6857012"/>
              <a:gd name="connsiteX9" fmla="*/ 1923840 w 1923840"/>
              <a:gd name="connsiteY9" fmla="*/ 4934625 h 6857012"/>
              <a:gd name="connsiteX10" fmla="*/ 455961 w 1923840"/>
              <a:gd name="connsiteY10" fmla="*/ 1928428 h 6857012"/>
              <a:gd name="connsiteX11" fmla="*/ 983115 w 1923840"/>
              <a:gd name="connsiteY11" fmla="*/ 867267 h 6857012"/>
              <a:gd name="connsiteX12" fmla="*/ 1501211 w 1923840"/>
              <a:gd name="connsiteY12" fmla="*/ 1946604 h 6857012"/>
              <a:gd name="connsiteX13" fmla="*/ 1171841 w 1923840"/>
              <a:gd name="connsiteY13" fmla="*/ 2603079 h 6857012"/>
              <a:gd name="connsiteX14" fmla="*/ 1382285 w 1923840"/>
              <a:gd name="connsiteY14" fmla="*/ 3033838 h 6857012"/>
              <a:gd name="connsiteX15" fmla="*/ 1923840 w 1923840"/>
              <a:gd name="connsiteY15" fmla="*/ 1966289 h 6857012"/>
              <a:gd name="connsiteX16" fmla="*/ 961920 w 1923840"/>
              <a:gd name="connsiteY16" fmla="*/ 0 h 685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3840" h="6857012">
                <a:moveTo>
                  <a:pt x="961920" y="0"/>
                </a:moveTo>
                <a:lnTo>
                  <a:pt x="0" y="1931447"/>
                </a:lnTo>
                <a:lnTo>
                  <a:pt x="1501211" y="4914184"/>
                </a:lnTo>
                <a:lnTo>
                  <a:pt x="983115" y="5991256"/>
                </a:lnTo>
                <a:lnTo>
                  <a:pt x="424139" y="4920978"/>
                </a:lnTo>
                <a:lnTo>
                  <a:pt x="966740" y="3852268"/>
                </a:lnTo>
                <a:lnTo>
                  <a:pt x="750605" y="3422787"/>
                </a:lnTo>
                <a:lnTo>
                  <a:pt x="0" y="4948271"/>
                </a:lnTo>
                <a:lnTo>
                  <a:pt x="962675" y="6857013"/>
                </a:lnTo>
                <a:lnTo>
                  <a:pt x="1923840" y="4934625"/>
                </a:lnTo>
                <a:lnTo>
                  <a:pt x="455961" y="1928428"/>
                </a:lnTo>
                <a:lnTo>
                  <a:pt x="983115" y="867267"/>
                </a:lnTo>
                <a:lnTo>
                  <a:pt x="1501211" y="1946604"/>
                </a:lnTo>
                <a:lnTo>
                  <a:pt x="1171841" y="2603079"/>
                </a:lnTo>
                <a:lnTo>
                  <a:pt x="1382285" y="3033838"/>
                </a:lnTo>
                <a:lnTo>
                  <a:pt x="1923840" y="1966289"/>
                </a:lnTo>
                <a:lnTo>
                  <a:pt x="961920" y="0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8" name="任意多边形: 形状 2053"/>
          <p:cNvSpPr/>
          <p:nvPr>
            <p:custDataLst>
              <p:tags r:id="rId5"/>
            </p:custDataLst>
          </p:nvPr>
        </p:nvSpPr>
        <p:spPr>
          <a:xfrm>
            <a:off x="5655416" y="2195614"/>
            <a:ext cx="449409" cy="657420"/>
          </a:xfrm>
          <a:custGeom>
            <a:avLst/>
            <a:gdLst>
              <a:gd name="connsiteX0" fmla="*/ 384768 w 725403"/>
              <a:gd name="connsiteY0" fmla="*/ 1058083 h 1061160"/>
              <a:gd name="connsiteX1" fmla="*/ 0 w 725403"/>
              <a:gd name="connsiteY1" fmla="*/ 1061161 h 1061160"/>
              <a:gd name="connsiteX2" fmla="*/ 527154 w 725403"/>
              <a:gd name="connsiteY2" fmla="*/ 0 h 1061160"/>
              <a:gd name="connsiteX3" fmla="*/ 725403 w 725403"/>
              <a:gd name="connsiteY3" fmla="*/ 412932 h 1061160"/>
              <a:gd name="connsiteX4" fmla="*/ 384768 w 725403"/>
              <a:gd name="connsiteY4" fmla="*/ 1058083 h 10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03" h="1061160">
                <a:moveTo>
                  <a:pt x="384768" y="1058083"/>
                </a:moveTo>
                <a:lnTo>
                  <a:pt x="0" y="1061161"/>
                </a:lnTo>
                <a:lnTo>
                  <a:pt x="527154" y="0"/>
                </a:lnTo>
                <a:lnTo>
                  <a:pt x="725403" y="412932"/>
                </a:lnTo>
                <a:lnTo>
                  <a:pt x="384768" y="1058083"/>
                </a:lnTo>
                <a:close/>
              </a:path>
            </a:pathLst>
          </a:custGeom>
          <a:solidFill>
            <a:schemeClr val="accent1"/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9" name="任意多边形: 形状 2054"/>
          <p:cNvSpPr/>
          <p:nvPr>
            <p:custDataLst>
              <p:tags r:id="rId6"/>
            </p:custDataLst>
          </p:nvPr>
        </p:nvSpPr>
        <p:spPr>
          <a:xfrm>
            <a:off x="5969105" y="4715287"/>
            <a:ext cx="835284" cy="1190976"/>
          </a:xfrm>
          <a:custGeom>
            <a:avLst/>
            <a:gdLst>
              <a:gd name="connsiteX0" fmla="*/ 1348256 w 1348255"/>
              <a:gd name="connsiteY0" fmla="*/ 0 h 1922388"/>
              <a:gd name="connsiteX1" fmla="*/ 961165 w 1348255"/>
              <a:gd name="connsiteY1" fmla="*/ 0 h 1922388"/>
              <a:gd name="connsiteX2" fmla="*/ 0 w 1348255"/>
              <a:gd name="connsiteY2" fmla="*/ 1922388 h 1922388"/>
              <a:gd name="connsiteX3" fmla="*/ 402189 w 1348255"/>
              <a:gd name="connsiteY3" fmla="*/ 1922388 h 1922388"/>
              <a:gd name="connsiteX4" fmla="*/ 1348256 w 1348255"/>
              <a:gd name="connsiteY4" fmla="*/ 0 h 192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8255" h="1922388">
                <a:moveTo>
                  <a:pt x="1348256" y="0"/>
                </a:moveTo>
                <a:lnTo>
                  <a:pt x="961165" y="0"/>
                </a:lnTo>
                <a:lnTo>
                  <a:pt x="0" y="1922388"/>
                </a:lnTo>
                <a:lnTo>
                  <a:pt x="402189" y="1922388"/>
                </a:lnTo>
                <a:lnTo>
                  <a:pt x="1348256" y="0"/>
                </a:lnTo>
                <a:close/>
              </a:path>
            </a:pathLst>
          </a:custGeom>
          <a:solidFill>
            <a:schemeClr val="accent1"/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0" name="任意多边形: 形状 2055"/>
          <p:cNvSpPr/>
          <p:nvPr>
            <p:custDataLst>
              <p:tags r:id="rId7"/>
            </p:custDataLst>
          </p:nvPr>
        </p:nvSpPr>
        <p:spPr>
          <a:xfrm>
            <a:off x="5655416" y="2850932"/>
            <a:ext cx="1149208" cy="1864335"/>
          </a:xfrm>
          <a:custGeom>
            <a:avLst/>
            <a:gdLst>
              <a:gd name="connsiteX0" fmla="*/ 0 w 1854969"/>
              <a:gd name="connsiteY0" fmla="*/ 3078 h 3009274"/>
              <a:gd name="connsiteX1" fmla="*/ 384768 w 1854969"/>
              <a:gd name="connsiteY1" fmla="*/ 0 h 3009274"/>
              <a:gd name="connsiteX2" fmla="*/ 1854970 w 1854969"/>
              <a:gd name="connsiteY2" fmla="*/ 3009274 h 3009274"/>
              <a:gd name="connsiteX3" fmla="*/ 1467879 w 1854969"/>
              <a:gd name="connsiteY3" fmla="*/ 3009274 h 3009274"/>
              <a:gd name="connsiteX4" fmla="*/ 0 w 1854969"/>
              <a:gd name="connsiteY4" fmla="*/ 3078 h 300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4969" h="3009274">
                <a:moveTo>
                  <a:pt x="0" y="3078"/>
                </a:moveTo>
                <a:lnTo>
                  <a:pt x="384768" y="0"/>
                </a:lnTo>
                <a:lnTo>
                  <a:pt x="1854970" y="3009274"/>
                </a:lnTo>
                <a:lnTo>
                  <a:pt x="1467879" y="3009274"/>
                </a:lnTo>
                <a:lnTo>
                  <a:pt x="0" y="3078"/>
                </a:lnTo>
                <a:close/>
              </a:path>
            </a:pathLst>
          </a:custGeom>
          <a:solidFill>
            <a:schemeClr val="dk1">
              <a:lumMod val="7000"/>
              <a:lumOff val="93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1" name="任意多边形: 形状 2056"/>
          <p:cNvSpPr/>
          <p:nvPr>
            <p:custDataLst>
              <p:tags r:id="rId8"/>
            </p:custDataLst>
          </p:nvPr>
        </p:nvSpPr>
        <p:spPr>
          <a:xfrm>
            <a:off x="5635731" y="4707032"/>
            <a:ext cx="466426" cy="663068"/>
          </a:xfrm>
          <a:custGeom>
            <a:avLst/>
            <a:gdLst>
              <a:gd name="connsiteX0" fmla="*/ 0 w 752870"/>
              <a:gd name="connsiteY0" fmla="*/ 0 h 1070277"/>
              <a:gd name="connsiteX1" fmla="*/ 422687 w 752870"/>
              <a:gd name="connsiteY1" fmla="*/ 0 h 1070277"/>
              <a:gd name="connsiteX2" fmla="*/ 752870 w 752870"/>
              <a:gd name="connsiteY2" fmla="*/ 667276 h 1070277"/>
              <a:gd name="connsiteX3" fmla="*/ 558976 w 752870"/>
              <a:gd name="connsiteY3" fmla="*/ 1070278 h 1070277"/>
              <a:gd name="connsiteX4" fmla="*/ 0 w 752870"/>
              <a:gd name="connsiteY4" fmla="*/ 0 h 1070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870" h="1070277">
                <a:moveTo>
                  <a:pt x="0" y="0"/>
                </a:moveTo>
                <a:lnTo>
                  <a:pt x="422687" y="0"/>
                </a:lnTo>
                <a:lnTo>
                  <a:pt x="752870" y="667276"/>
                </a:lnTo>
                <a:lnTo>
                  <a:pt x="558976" y="1070278"/>
                </a:lnTo>
                <a:lnTo>
                  <a:pt x="0" y="0"/>
                </a:lnTo>
                <a:close/>
              </a:path>
            </a:pathLst>
          </a:custGeom>
          <a:solidFill>
            <a:schemeClr val="dk1">
              <a:lumMod val="7000"/>
              <a:lumOff val="93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2" name="任意多边形: 形状 2057"/>
          <p:cNvSpPr/>
          <p:nvPr>
            <p:custDataLst>
              <p:tags r:id="rId9"/>
            </p:custDataLst>
          </p:nvPr>
        </p:nvSpPr>
        <p:spPr>
          <a:xfrm>
            <a:off x="5968470" y="1658406"/>
            <a:ext cx="850754" cy="1218641"/>
          </a:xfrm>
          <a:custGeom>
            <a:avLst/>
            <a:gdLst>
              <a:gd name="connsiteX0" fmla="*/ 1373226 w 1373225"/>
              <a:gd name="connsiteY0" fmla="*/ 1967044 h 1967043"/>
              <a:gd name="connsiteX1" fmla="*/ 961920 w 1373225"/>
              <a:gd name="connsiteY1" fmla="*/ 1966289 h 1967043"/>
              <a:gd name="connsiteX2" fmla="*/ 0 w 1373225"/>
              <a:gd name="connsiteY2" fmla="*/ 0 h 1967043"/>
              <a:gd name="connsiteX3" fmla="*/ 417751 w 1373225"/>
              <a:gd name="connsiteY3" fmla="*/ 0 h 1967043"/>
              <a:gd name="connsiteX4" fmla="*/ 1373226 w 1373225"/>
              <a:gd name="connsiteY4" fmla="*/ 1967044 h 196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225" h="1967043">
                <a:moveTo>
                  <a:pt x="1373226" y="1967044"/>
                </a:moveTo>
                <a:lnTo>
                  <a:pt x="961920" y="1966289"/>
                </a:lnTo>
                <a:lnTo>
                  <a:pt x="0" y="0"/>
                </a:lnTo>
                <a:lnTo>
                  <a:pt x="417751" y="0"/>
                </a:lnTo>
                <a:lnTo>
                  <a:pt x="1373226" y="1967044"/>
                </a:lnTo>
                <a:close/>
              </a:path>
            </a:pathLst>
          </a:custGeom>
          <a:solidFill>
            <a:schemeClr val="dk1">
              <a:lumMod val="7000"/>
              <a:lumOff val="93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 flipV="1">
            <a:off x="6819367" y="2876967"/>
            <a:ext cx="860972" cy="1"/>
          </a:xfrm>
          <a:prstGeom prst="line">
            <a:avLst/>
          </a:prstGeom>
          <a:ln>
            <a:solidFill>
              <a:schemeClr val="tx1">
                <a:lumMod val="15000"/>
                <a:lumOff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 flipV="1">
            <a:off x="6804762" y="4715287"/>
            <a:ext cx="875976" cy="2"/>
          </a:xfrm>
          <a:prstGeom prst="line">
            <a:avLst/>
          </a:prstGeom>
          <a:ln>
            <a:solidFill>
              <a:schemeClr val="tx1">
                <a:lumMod val="15000"/>
                <a:lumOff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7835999" y="2413419"/>
            <a:ext cx="3277229" cy="925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2.2.1 全球主要地区陶瓷注塑成型零件产量（2019-2024）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6" name="任意多边形: 形状 2066"/>
          <p:cNvSpPr/>
          <p:nvPr>
            <p:custDataLst>
              <p:tags r:id="rId13"/>
            </p:custDataLst>
          </p:nvPr>
        </p:nvSpPr>
        <p:spPr>
          <a:xfrm>
            <a:off x="7369910" y="2510573"/>
            <a:ext cx="241918" cy="287999"/>
          </a:xfrm>
          <a:custGeom>
            <a:avLst/>
            <a:gdLst>
              <a:gd name="connsiteX0" fmla="*/ 156858 w 241919"/>
              <a:gd name="connsiteY0" fmla="*/ 3071 h 288000"/>
              <a:gd name="connsiteX1" fmla="*/ 213819 w 241919"/>
              <a:gd name="connsiteY1" fmla="*/ 48052 h 288000"/>
              <a:gd name="connsiteX2" fmla="*/ 156858 w 241919"/>
              <a:gd name="connsiteY2" fmla="*/ 48052 h 288000"/>
              <a:gd name="connsiteX3" fmla="*/ 156858 w 241919"/>
              <a:gd name="connsiteY3" fmla="*/ 3071 h 288000"/>
              <a:gd name="connsiteX4" fmla="*/ 115773 w 241919"/>
              <a:gd name="connsiteY4" fmla="*/ 250351 h 288000"/>
              <a:gd name="connsiteX5" fmla="*/ 109066 w 241919"/>
              <a:gd name="connsiteY5" fmla="*/ 277091 h 288000"/>
              <a:gd name="connsiteX6" fmla="*/ 109552 w 241919"/>
              <a:gd name="connsiteY6" fmla="*/ 287600 h 288000"/>
              <a:gd name="connsiteX7" fmla="*/ 5644 w 241919"/>
              <a:gd name="connsiteY7" fmla="*/ 287600 h 288000"/>
              <a:gd name="connsiteX8" fmla="*/ -416 w 241919"/>
              <a:gd name="connsiteY8" fmla="*/ 281591 h 288000"/>
              <a:gd name="connsiteX9" fmla="*/ -416 w 241919"/>
              <a:gd name="connsiteY9" fmla="*/ 5611 h 288000"/>
              <a:gd name="connsiteX10" fmla="*/ 5644 w 241919"/>
              <a:gd name="connsiteY10" fmla="*/ -400 h 288000"/>
              <a:gd name="connsiteX11" fmla="*/ 144739 w 241919"/>
              <a:gd name="connsiteY11" fmla="*/ -400 h 288000"/>
              <a:gd name="connsiteX12" fmla="*/ 144739 w 241919"/>
              <a:gd name="connsiteY12" fmla="*/ 54061 h 288000"/>
              <a:gd name="connsiteX13" fmla="*/ 150798 w 241919"/>
              <a:gd name="connsiteY13" fmla="*/ 60072 h 288000"/>
              <a:gd name="connsiteX14" fmla="*/ 217350 w 241919"/>
              <a:gd name="connsiteY14" fmla="*/ 60072 h 288000"/>
              <a:gd name="connsiteX15" fmla="*/ 217350 w 241919"/>
              <a:gd name="connsiteY15" fmla="*/ 155957 h 288000"/>
              <a:gd name="connsiteX16" fmla="*/ 198233 w 241919"/>
              <a:gd name="connsiteY16" fmla="*/ 165022 h 288000"/>
              <a:gd name="connsiteX17" fmla="*/ 120861 w 241919"/>
              <a:gd name="connsiteY17" fmla="*/ 241706 h 288000"/>
              <a:gd name="connsiteX18" fmla="*/ 115773 w 241919"/>
              <a:gd name="connsiteY18" fmla="*/ 250351 h 288000"/>
              <a:gd name="connsiteX19" fmla="*/ 129091 w 241919"/>
              <a:gd name="connsiteY19" fmla="*/ 250544 h 288000"/>
              <a:gd name="connsiteX20" fmla="*/ 192369 w 241919"/>
              <a:gd name="connsiteY20" fmla="*/ 187744 h 288000"/>
              <a:gd name="connsiteX21" fmla="*/ 221140 w 241919"/>
              <a:gd name="connsiteY21" fmla="*/ 216283 h 288000"/>
              <a:gd name="connsiteX22" fmla="*/ 157894 w 241919"/>
              <a:gd name="connsiteY22" fmla="*/ 279052 h 288000"/>
              <a:gd name="connsiteX23" fmla="*/ 155108 w 241919"/>
              <a:gd name="connsiteY23" fmla="*/ 280626 h 288000"/>
              <a:gd name="connsiteX24" fmla="*/ 128086 w 241919"/>
              <a:gd name="connsiteY24" fmla="*/ 287343 h 288000"/>
              <a:gd name="connsiteX25" fmla="*/ 126628 w 241919"/>
              <a:gd name="connsiteY25" fmla="*/ 287536 h 288000"/>
              <a:gd name="connsiteX26" fmla="*/ 122318 w 241919"/>
              <a:gd name="connsiteY26" fmla="*/ 285800 h 288000"/>
              <a:gd name="connsiteX27" fmla="*/ 120731 w 241919"/>
              <a:gd name="connsiteY27" fmla="*/ 280111 h 288000"/>
              <a:gd name="connsiteX28" fmla="*/ 127502 w 241919"/>
              <a:gd name="connsiteY28" fmla="*/ 253308 h 288000"/>
              <a:gd name="connsiteX29" fmla="*/ 129091 w 241919"/>
              <a:gd name="connsiteY29" fmla="*/ 250544 h 288000"/>
              <a:gd name="connsiteX30" fmla="*/ 235526 w 241919"/>
              <a:gd name="connsiteY30" fmla="*/ 173506 h 288000"/>
              <a:gd name="connsiteX31" fmla="*/ 235526 w 241919"/>
              <a:gd name="connsiteY31" fmla="*/ 202046 h 288000"/>
              <a:gd name="connsiteX32" fmla="*/ 229661 w 241919"/>
              <a:gd name="connsiteY32" fmla="*/ 207862 h 288000"/>
              <a:gd name="connsiteX33" fmla="*/ 200890 w 241919"/>
              <a:gd name="connsiteY33" fmla="*/ 179323 h 288000"/>
              <a:gd name="connsiteX34" fmla="*/ 206755 w 241919"/>
              <a:gd name="connsiteY34" fmla="*/ 173506 h 288000"/>
              <a:gd name="connsiteX35" fmla="*/ 235526 w 241919"/>
              <a:gd name="connsiteY35" fmla="*/ 173506 h 288000"/>
              <a:gd name="connsiteX36" fmla="*/ 57184 w 241919"/>
              <a:gd name="connsiteY36" fmla="*/ 86000 h 288000"/>
              <a:gd name="connsiteX37" fmla="*/ 51424 w 241919"/>
              <a:gd name="connsiteY37" fmla="*/ 91760 h 288000"/>
              <a:gd name="connsiteX38" fmla="*/ 51424 w 241919"/>
              <a:gd name="connsiteY38" fmla="*/ 97520 h 288000"/>
              <a:gd name="connsiteX39" fmla="*/ 57184 w 241919"/>
              <a:gd name="connsiteY39" fmla="*/ 103280 h 288000"/>
              <a:gd name="connsiteX40" fmla="*/ 160864 w 241919"/>
              <a:gd name="connsiteY40" fmla="*/ 103280 h 288000"/>
              <a:gd name="connsiteX41" fmla="*/ 166624 w 241919"/>
              <a:gd name="connsiteY41" fmla="*/ 97520 h 288000"/>
              <a:gd name="connsiteX42" fmla="*/ 166624 w 241919"/>
              <a:gd name="connsiteY42" fmla="*/ 91760 h 288000"/>
              <a:gd name="connsiteX43" fmla="*/ 160864 w 241919"/>
              <a:gd name="connsiteY43" fmla="*/ 86000 h 288000"/>
              <a:gd name="connsiteX44" fmla="*/ 57184 w 241919"/>
              <a:gd name="connsiteY44" fmla="*/ 86000 h 288000"/>
              <a:gd name="connsiteX45" fmla="*/ 57184 w 241919"/>
              <a:gd name="connsiteY45" fmla="*/ 132080 h 288000"/>
              <a:gd name="connsiteX46" fmla="*/ 51424 w 241919"/>
              <a:gd name="connsiteY46" fmla="*/ 137840 h 288000"/>
              <a:gd name="connsiteX47" fmla="*/ 51424 w 241919"/>
              <a:gd name="connsiteY47" fmla="*/ 143600 h 288000"/>
              <a:gd name="connsiteX48" fmla="*/ 57184 w 241919"/>
              <a:gd name="connsiteY48" fmla="*/ 149360 h 288000"/>
              <a:gd name="connsiteX49" fmla="*/ 149344 w 241919"/>
              <a:gd name="connsiteY49" fmla="*/ 149360 h 288000"/>
              <a:gd name="connsiteX50" fmla="*/ 155104 w 241919"/>
              <a:gd name="connsiteY50" fmla="*/ 143600 h 288000"/>
              <a:gd name="connsiteX51" fmla="*/ 155104 w 241919"/>
              <a:gd name="connsiteY51" fmla="*/ 137840 h 288000"/>
              <a:gd name="connsiteX52" fmla="*/ 149344 w 241919"/>
              <a:gd name="connsiteY52" fmla="*/ 132080 h 288000"/>
              <a:gd name="connsiteX53" fmla="*/ 57184 w 241919"/>
              <a:gd name="connsiteY53" fmla="*/ 132080 h 288000"/>
              <a:gd name="connsiteX54" fmla="*/ 57184 w 241919"/>
              <a:gd name="connsiteY54" fmla="*/ 178160 h 288000"/>
              <a:gd name="connsiteX55" fmla="*/ 51424 w 241919"/>
              <a:gd name="connsiteY55" fmla="*/ 183920 h 288000"/>
              <a:gd name="connsiteX56" fmla="*/ 51424 w 241919"/>
              <a:gd name="connsiteY56" fmla="*/ 189680 h 288000"/>
              <a:gd name="connsiteX57" fmla="*/ 57184 w 241919"/>
              <a:gd name="connsiteY57" fmla="*/ 195440 h 288000"/>
              <a:gd name="connsiteX58" fmla="*/ 126304 w 241919"/>
              <a:gd name="connsiteY58" fmla="*/ 195440 h 288000"/>
              <a:gd name="connsiteX59" fmla="*/ 132064 w 241919"/>
              <a:gd name="connsiteY59" fmla="*/ 189680 h 288000"/>
              <a:gd name="connsiteX60" fmla="*/ 132064 w 241919"/>
              <a:gd name="connsiteY60" fmla="*/ 183920 h 288000"/>
              <a:gd name="connsiteX61" fmla="*/ 126304 w 241919"/>
              <a:gd name="connsiteY61" fmla="*/ 178160 h 288000"/>
              <a:gd name="connsiteX62" fmla="*/ 57184 w 241919"/>
              <a:gd name="connsiteY62" fmla="*/ 17816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1919" h="288000">
                <a:moveTo>
                  <a:pt x="156858" y="3071"/>
                </a:moveTo>
                <a:lnTo>
                  <a:pt x="213819" y="48052"/>
                </a:lnTo>
                <a:lnTo>
                  <a:pt x="156858" y="48052"/>
                </a:lnTo>
                <a:lnTo>
                  <a:pt x="156858" y="3071"/>
                </a:lnTo>
                <a:moveTo>
                  <a:pt x="115773" y="250351"/>
                </a:moveTo>
                <a:lnTo>
                  <a:pt x="109066" y="277091"/>
                </a:lnTo>
                <a:cubicBezTo>
                  <a:pt x="108158" y="280594"/>
                  <a:pt x="108288" y="284257"/>
                  <a:pt x="109552" y="287600"/>
                </a:cubicBezTo>
                <a:lnTo>
                  <a:pt x="5644" y="287600"/>
                </a:lnTo>
                <a:cubicBezTo>
                  <a:pt x="2305" y="287600"/>
                  <a:pt x="-416" y="284901"/>
                  <a:pt x="-416" y="281591"/>
                </a:cubicBezTo>
                <a:lnTo>
                  <a:pt x="-416" y="5611"/>
                </a:lnTo>
                <a:cubicBezTo>
                  <a:pt x="-416" y="2299"/>
                  <a:pt x="2305" y="-400"/>
                  <a:pt x="5644" y="-400"/>
                </a:cubicBezTo>
                <a:lnTo>
                  <a:pt x="144739" y="-400"/>
                </a:lnTo>
                <a:lnTo>
                  <a:pt x="144739" y="54061"/>
                </a:lnTo>
                <a:cubicBezTo>
                  <a:pt x="144739" y="57372"/>
                  <a:pt x="147462" y="60072"/>
                  <a:pt x="150798" y="60072"/>
                </a:cubicBezTo>
                <a:lnTo>
                  <a:pt x="217350" y="60072"/>
                </a:lnTo>
                <a:lnTo>
                  <a:pt x="217350" y="155957"/>
                </a:lnTo>
                <a:cubicBezTo>
                  <a:pt x="210028" y="156794"/>
                  <a:pt x="203255" y="159975"/>
                  <a:pt x="198233" y="165022"/>
                </a:cubicBezTo>
                <a:lnTo>
                  <a:pt x="120861" y="241706"/>
                </a:lnTo>
                <a:cubicBezTo>
                  <a:pt x="118366" y="243987"/>
                  <a:pt x="116551" y="247168"/>
                  <a:pt x="115773" y="250351"/>
                </a:cubicBezTo>
                <a:moveTo>
                  <a:pt x="129091" y="250544"/>
                </a:moveTo>
                <a:lnTo>
                  <a:pt x="192369" y="187744"/>
                </a:lnTo>
                <a:lnTo>
                  <a:pt x="221140" y="216283"/>
                </a:lnTo>
                <a:lnTo>
                  <a:pt x="157894" y="279052"/>
                </a:lnTo>
                <a:cubicBezTo>
                  <a:pt x="157117" y="279856"/>
                  <a:pt x="156144" y="280369"/>
                  <a:pt x="155108" y="280626"/>
                </a:cubicBezTo>
                <a:lnTo>
                  <a:pt x="128086" y="287343"/>
                </a:lnTo>
                <a:cubicBezTo>
                  <a:pt x="127599" y="287471"/>
                  <a:pt x="127113" y="287536"/>
                  <a:pt x="126628" y="287536"/>
                </a:cubicBezTo>
                <a:cubicBezTo>
                  <a:pt x="125041" y="287536"/>
                  <a:pt x="123486" y="286925"/>
                  <a:pt x="122318" y="285800"/>
                </a:cubicBezTo>
                <a:cubicBezTo>
                  <a:pt x="120796" y="284322"/>
                  <a:pt x="120181" y="282168"/>
                  <a:pt x="120731" y="280111"/>
                </a:cubicBezTo>
                <a:lnTo>
                  <a:pt x="127502" y="253308"/>
                </a:lnTo>
                <a:cubicBezTo>
                  <a:pt x="127762" y="252280"/>
                  <a:pt x="128312" y="251250"/>
                  <a:pt x="129091" y="250544"/>
                </a:cubicBezTo>
                <a:moveTo>
                  <a:pt x="235526" y="173506"/>
                </a:moveTo>
                <a:cubicBezTo>
                  <a:pt x="243497" y="181380"/>
                  <a:pt x="243497" y="194203"/>
                  <a:pt x="235526" y="202046"/>
                </a:cubicBezTo>
                <a:lnTo>
                  <a:pt x="229661" y="207862"/>
                </a:lnTo>
                <a:lnTo>
                  <a:pt x="200890" y="179323"/>
                </a:lnTo>
                <a:lnTo>
                  <a:pt x="206755" y="173506"/>
                </a:lnTo>
                <a:cubicBezTo>
                  <a:pt x="214401" y="165825"/>
                  <a:pt x="227848" y="165825"/>
                  <a:pt x="235526" y="173506"/>
                </a:cubicBezTo>
                <a:moveTo>
                  <a:pt x="57184" y="86000"/>
                </a:moveTo>
                <a:cubicBezTo>
                  <a:pt x="54003" y="86000"/>
                  <a:pt x="51424" y="88579"/>
                  <a:pt x="51424" y="91760"/>
                </a:cubicBezTo>
                <a:lnTo>
                  <a:pt x="51424" y="97520"/>
                </a:lnTo>
                <a:cubicBezTo>
                  <a:pt x="51424" y="100701"/>
                  <a:pt x="54003" y="103280"/>
                  <a:pt x="57184" y="103280"/>
                </a:cubicBezTo>
                <a:lnTo>
                  <a:pt x="160864" y="103280"/>
                </a:lnTo>
                <a:cubicBezTo>
                  <a:pt x="164045" y="103280"/>
                  <a:pt x="166624" y="100701"/>
                  <a:pt x="166624" y="97520"/>
                </a:cubicBezTo>
                <a:lnTo>
                  <a:pt x="166624" y="91760"/>
                </a:lnTo>
                <a:cubicBezTo>
                  <a:pt x="166624" y="88579"/>
                  <a:pt x="164045" y="86000"/>
                  <a:pt x="160864" y="86000"/>
                </a:cubicBezTo>
                <a:lnTo>
                  <a:pt x="57184" y="86000"/>
                </a:lnTo>
                <a:moveTo>
                  <a:pt x="57184" y="132080"/>
                </a:moveTo>
                <a:cubicBezTo>
                  <a:pt x="54003" y="132080"/>
                  <a:pt x="51424" y="134659"/>
                  <a:pt x="51424" y="137840"/>
                </a:cubicBezTo>
                <a:lnTo>
                  <a:pt x="51424" y="143600"/>
                </a:lnTo>
                <a:cubicBezTo>
                  <a:pt x="51424" y="146781"/>
                  <a:pt x="54003" y="149360"/>
                  <a:pt x="57184" y="149360"/>
                </a:cubicBezTo>
                <a:lnTo>
                  <a:pt x="149344" y="149360"/>
                </a:lnTo>
                <a:cubicBezTo>
                  <a:pt x="152525" y="149360"/>
                  <a:pt x="155104" y="146781"/>
                  <a:pt x="155104" y="143600"/>
                </a:cubicBezTo>
                <a:lnTo>
                  <a:pt x="155104" y="137840"/>
                </a:lnTo>
                <a:cubicBezTo>
                  <a:pt x="155104" y="134659"/>
                  <a:pt x="152525" y="132080"/>
                  <a:pt x="149344" y="132080"/>
                </a:cubicBezTo>
                <a:lnTo>
                  <a:pt x="57184" y="132080"/>
                </a:lnTo>
                <a:moveTo>
                  <a:pt x="57184" y="178160"/>
                </a:moveTo>
                <a:cubicBezTo>
                  <a:pt x="54003" y="178160"/>
                  <a:pt x="51424" y="180739"/>
                  <a:pt x="51424" y="183920"/>
                </a:cubicBezTo>
                <a:lnTo>
                  <a:pt x="51424" y="189680"/>
                </a:lnTo>
                <a:cubicBezTo>
                  <a:pt x="51424" y="192861"/>
                  <a:pt x="54003" y="195440"/>
                  <a:pt x="57184" y="195440"/>
                </a:cubicBezTo>
                <a:lnTo>
                  <a:pt x="126304" y="195440"/>
                </a:lnTo>
                <a:cubicBezTo>
                  <a:pt x="129485" y="195440"/>
                  <a:pt x="132064" y="192861"/>
                  <a:pt x="132064" y="189680"/>
                </a:cubicBezTo>
                <a:lnTo>
                  <a:pt x="132064" y="183920"/>
                </a:lnTo>
                <a:cubicBezTo>
                  <a:pt x="132064" y="180739"/>
                  <a:pt x="129485" y="178160"/>
                  <a:pt x="126304" y="178160"/>
                </a:cubicBezTo>
                <a:lnTo>
                  <a:pt x="57184" y="178160"/>
                </a:lnTo>
              </a:path>
            </a:pathLst>
          </a:custGeom>
          <a:solidFill>
            <a:schemeClr val="accent1"/>
          </a:solidFill>
          <a:ln w="35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7835999" y="4252373"/>
            <a:ext cx="3277229" cy="925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2.2.3 全球主要地区陶瓷注塑成型零件产量市场份额（2019-2030）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1317744" y="3319561"/>
            <a:ext cx="3277229" cy="925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 algn="r">
              <a:lnSpc>
                <a:spcPct val="15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2.2.2 全球主要地区陶瓷注塑成型零件产量（2025-2030）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9" name="任意多边形: 形状 1"/>
          <p:cNvSpPr/>
          <p:nvPr>
            <p:custDataLst>
              <p:tags r:id="rId16"/>
            </p:custDataLst>
          </p:nvPr>
        </p:nvSpPr>
        <p:spPr>
          <a:xfrm>
            <a:off x="4822933" y="3409096"/>
            <a:ext cx="287998" cy="251998"/>
          </a:xfrm>
          <a:custGeom>
            <a:avLst/>
            <a:gdLst>
              <a:gd name="connsiteX0" fmla="*/ 82504 w 287999"/>
              <a:gd name="connsiteY0" fmla="*/ 35605 h 251999"/>
              <a:gd name="connsiteX1" fmla="*/ 72451 w 287999"/>
              <a:gd name="connsiteY1" fmla="*/ 25342 h 251999"/>
              <a:gd name="connsiteX2" fmla="*/ 72461 w 287999"/>
              <a:gd name="connsiteY2" fmla="*/ 9031 h 251999"/>
              <a:gd name="connsiteX3" fmla="*/ 81937 w 287999"/>
              <a:gd name="connsiteY3" fmla="*/ -393 h 251999"/>
              <a:gd name="connsiteX4" fmla="*/ 260034 w 287999"/>
              <a:gd name="connsiteY4" fmla="*/ -393 h 251999"/>
              <a:gd name="connsiteX5" fmla="*/ 269673 w 287999"/>
              <a:gd name="connsiteY5" fmla="*/ 9176 h 251999"/>
              <a:gd name="connsiteX6" fmla="*/ 269663 w 287999"/>
              <a:gd name="connsiteY6" fmla="*/ 26046 h 251999"/>
              <a:gd name="connsiteX7" fmla="*/ 260044 w 287999"/>
              <a:gd name="connsiteY7" fmla="*/ 35605 h 251999"/>
              <a:gd name="connsiteX8" fmla="*/ 170991 w 287999"/>
              <a:gd name="connsiteY8" fmla="*/ 35605 h 251999"/>
              <a:gd name="connsiteX9" fmla="*/ 82504 w 287999"/>
              <a:gd name="connsiteY9" fmla="*/ 35605 h 251999"/>
              <a:gd name="connsiteX10" fmla="*/ 287601 w 287999"/>
              <a:gd name="connsiteY10" fmla="*/ 226253 h 251999"/>
              <a:gd name="connsiteX11" fmla="*/ 287583 w 287999"/>
              <a:gd name="connsiteY11" fmla="*/ 242545 h 251999"/>
              <a:gd name="connsiteX12" fmla="*/ 278582 w 287999"/>
              <a:gd name="connsiteY12" fmla="*/ 251582 h 251999"/>
              <a:gd name="connsiteX13" fmla="*/ 163269 w 287999"/>
              <a:gd name="connsiteY13" fmla="*/ 251590 h 251999"/>
              <a:gd name="connsiteX14" fmla="*/ 161801 w 287999"/>
              <a:gd name="connsiteY14" fmla="*/ 251427 h 251999"/>
              <a:gd name="connsiteX15" fmla="*/ 178145 w 287999"/>
              <a:gd name="connsiteY15" fmla="*/ 238759 h 251999"/>
              <a:gd name="connsiteX16" fmla="*/ 196253 w 287999"/>
              <a:gd name="connsiteY16" fmla="*/ 217435 h 251999"/>
              <a:gd name="connsiteX17" fmla="*/ 199870 w 287999"/>
              <a:gd name="connsiteY17" fmla="*/ 215546 h 251999"/>
              <a:gd name="connsiteX18" fmla="*/ 277116 w 287999"/>
              <a:gd name="connsiteY18" fmla="*/ 215591 h 251999"/>
              <a:gd name="connsiteX19" fmla="*/ 287601 w 287999"/>
              <a:gd name="connsiteY19" fmla="*/ 226253 h 251999"/>
              <a:gd name="connsiteX20" fmla="*/ 207349 w 287999"/>
              <a:gd name="connsiteY20" fmla="*/ 107595 h 251999"/>
              <a:gd name="connsiteX21" fmla="*/ 238109 w 287999"/>
              <a:gd name="connsiteY21" fmla="*/ 107595 h 251999"/>
              <a:gd name="connsiteX22" fmla="*/ 277871 w 287999"/>
              <a:gd name="connsiteY22" fmla="*/ 107604 h 251999"/>
              <a:gd name="connsiteX23" fmla="*/ 287591 w 287999"/>
              <a:gd name="connsiteY23" fmla="*/ 117336 h 251999"/>
              <a:gd name="connsiteX24" fmla="*/ 287591 w 287999"/>
              <a:gd name="connsiteY24" fmla="*/ 134197 h 251999"/>
              <a:gd name="connsiteX25" fmla="*/ 278106 w 287999"/>
              <a:gd name="connsiteY25" fmla="*/ 143612 h 251999"/>
              <a:gd name="connsiteX26" fmla="*/ 218193 w 287999"/>
              <a:gd name="connsiteY26" fmla="*/ 143656 h 251999"/>
              <a:gd name="connsiteX27" fmla="*/ 215251 w 287999"/>
              <a:gd name="connsiteY27" fmla="*/ 140892 h 251999"/>
              <a:gd name="connsiteX28" fmla="*/ 208177 w 287999"/>
              <a:gd name="connsiteY28" fmla="*/ 110684 h 251999"/>
              <a:gd name="connsiteX29" fmla="*/ 207349 w 287999"/>
              <a:gd name="connsiteY29" fmla="*/ 107595 h 251999"/>
              <a:gd name="connsiteX30" fmla="*/ 251737 w 287999"/>
              <a:gd name="connsiteY30" fmla="*/ 80270 h 251999"/>
              <a:gd name="connsiteX31" fmla="*/ 242483 w 287999"/>
              <a:gd name="connsiteY31" fmla="*/ 89613 h 251999"/>
              <a:gd name="connsiteX32" fmla="*/ 199951 w 287999"/>
              <a:gd name="connsiteY32" fmla="*/ 89650 h 251999"/>
              <a:gd name="connsiteX33" fmla="*/ 196459 w 287999"/>
              <a:gd name="connsiteY33" fmla="*/ 88041 h 251999"/>
              <a:gd name="connsiteX34" fmla="*/ 163213 w 287999"/>
              <a:gd name="connsiteY34" fmla="*/ 54771 h 251999"/>
              <a:gd name="connsiteX35" fmla="*/ 161676 w 287999"/>
              <a:gd name="connsiteY35" fmla="*/ 53597 h 251999"/>
              <a:gd name="connsiteX36" fmla="*/ 190907 w 287999"/>
              <a:gd name="connsiteY36" fmla="*/ 53597 h 251999"/>
              <a:gd name="connsiteX37" fmla="*/ 242106 w 287999"/>
              <a:gd name="connsiteY37" fmla="*/ 53605 h 251999"/>
              <a:gd name="connsiteX38" fmla="*/ 251737 w 287999"/>
              <a:gd name="connsiteY38" fmla="*/ 63138 h 251999"/>
              <a:gd name="connsiteX39" fmla="*/ 251737 w 287999"/>
              <a:gd name="connsiteY39" fmla="*/ 80270 h 251999"/>
              <a:gd name="connsiteX40" fmla="*/ 261133 w 287999"/>
              <a:gd name="connsiteY40" fmla="*/ 161629 h 251999"/>
              <a:gd name="connsiteX41" fmla="*/ 269627 w 287999"/>
              <a:gd name="connsiteY41" fmla="*/ 170006 h 251999"/>
              <a:gd name="connsiteX42" fmla="*/ 269645 w 287999"/>
              <a:gd name="connsiteY42" fmla="*/ 189107 h 251999"/>
              <a:gd name="connsiteX43" fmla="*/ 261231 w 287999"/>
              <a:gd name="connsiteY43" fmla="*/ 197582 h 251999"/>
              <a:gd name="connsiteX44" fmla="*/ 207025 w 287999"/>
              <a:gd name="connsiteY44" fmla="*/ 197620 h 251999"/>
              <a:gd name="connsiteX45" fmla="*/ 213280 w 287999"/>
              <a:gd name="connsiteY45" fmla="*/ 177215 h 251999"/>
              <a:gd name="connsiteX46" fmla="*/ 215314 w 287999"/>
              <a:gd name="connsiteY46" fmla="*/ 163644 h 251999"/>
              <a:gd name="connsiteX47" fmla="*/ 217464 w 287999"/>
              <a:gd name="connsiteY47" fmla="*/ 161548 h 251999"/>
              <a:gd name="connsiteX48" fmla="*/ 261133 w 287999"/>
              <a:gd name="connsiteY48" fmla="*/ 161629 h 251999"/>
              <a:gd name="connsiteX49" fmla="*/ 196828 w 287999"/>
              <a:gd name="connsiteY49" fmla="*/ 152901 h 251999"/>
              <a:gd name="connsiteX50" fmla="*/ 98128 w 287999"/>
              <a:gd name="connsiteY50" fmla="*/ 251600 h 251999"/>
              <a:gd name="connsiteX51" fmla="*/ -384 w 287999"/>
              <a:gd name="connsiteY51" fmla="*/ 152413 h 251999"/>
              <a:gd name="connsiteX52" fmla="*/ 99595 w 287999"/>
              <a:gd name="connsiteY52" fmla="*/ 53597 h 251999"/>
              <a:gd name="connsiteX53" fmla="*/ 196828 w 287999"/>
              <a:gd name="connsiteY53" fmla="*/ 152901 h 251999"/>
              <a:gd name="connsiteX54" fmla="*/ 46637 w 287999"/>
              <a:gd name="connsiteY54" fmla="*/ 110707 h 251999"/>
              <a:gd name="connsiteX55" fmla="*/ 46637 w 287999"/>
              <a:gd name="connsiteY55" fmla="*/ 155252 h 251999"/>
              <a:gd name="connsiteX56" fmla="*/ 71714 w 287999"/>
              <a:gd name="connsiteY56" fmla="*/ 201374 h 251999"/>
              <a:gd name="connsiteX57" fmla="*/ 99796 w 287999"/>
              <a:gd name="connsiteY57" fmla="*/ 216437 h 251999"/>
              <a:gd name="connsiteX58" fmla="*/ 127415 w 287999"/>
              <a:gd name="connsiteY58" fmla="*/ 201512 h 251999"/>
              <a:gd name="connsiteX59" fmla="*/ 152432 w 287999"/>
              <a:gd name="connsiteY59" fmla="*/ 155251 h 251999"/>
              <a:gd name="connsiteX60" fmla="*/ 152432 w 287999"/>
              <a:gd name="connsiteY60" fmla="*/ 110706 h 251999"/>
              <a:gd name="connsiteX61" fmla="*/ 150005 w 287999"/>
              <a:gd name="connsiteY61" fmla="*/ 107772 h 251999"/>
              <a:gd name="connsiteX62" fmla="*/ 99489 w 287999"/>
              <a:gd name="connsiteY62" fmla="*/ 99228 h 251999"/>
              <a:gd name="connsiteX63" fmla="*/ 49125 w 287999"/>
              <a:gd name="connsiteY63" fmla="*/ 107759 h 251999"/>
              <a:gd name="connsiteX64" fmla="*/ 46637 w 287999"/>
              <a:gd name="connsiteY64" fmla="*/ 110707 h 251999"/>
              <a:gd name="connsiteX65" fmla="*/ 91179 w 287999"/>
              <a:gd name="connsiteY65" fmla="*/ 125091 h 251999"/>
              <a:gd name="connsiteX66" fmla="*/ 91179 w 287999"/>
              <a:gd name="connsiteY66" fmla="*/ 125084 h 251999"/>
              <a:gd name="connsiteX67" fmla="*/ 94893 w 287999"/>
              <a:gd name="connsiteY67" fmla="*/ 122670 h 251999"/>
              <a:gd name="connsiteX68" fmla="*/ 110306 w 287999"/>
              <a:gd name="connsiteY68" fmla="*/ 122670 h 251999"/>
              <a:gd name="connsiteX69" fmla="*/ 111949 w 287999"/>
              <a:gd name="connsiteY69" fmla="*/ 125019 h 251999"/>
              <a:gd name="connsiteX70" fmla="*/ 101881 w 287999"/>
              <a:gd name="connsiteY70" fmla="*/ 146827 h 251999"/>
              <a:gd name="connsiteX71" fmla="*/ 103524 w 287999"/>
              <a:gd name="connsiteY71" fmla="*/ 149245 h 251999"/>
              <a:gd name="connsiteX72" fmla="*/ 121461 w 287999"/>
              <a:gd name="connsiteY72" fmla="*/ 149679 h 251999"/>
              <a:gd name="connsiteX73" fmla="*/ 122619 w 287999"/>
              <a:gd name="connsiteY73" fmla="*/ 151832 h 251999"/>
              <a:gd name="connsiteX74" fmla="*/ 93922 w 287999"/>
              <a:gd name="connsiteY74" fmla="*/ 189958 h 251999"/>
              <a:gd name="connsiteX75" fmla="*/ 89799 w 287999"/>
              <a:gd name="connsiteY75" fmla="*/ 188219 h 251999"/>
              <a:gd name="connsiteX76" fmla="*/ 94463 w 287999"/>
              <a:gd name="connsiteY76" fmla="*/ 166790 h 251999"/>
              <a:gd name="connsiteX77" fmla="*/ 92310 w 287999"/>
              <a:gd name="connsiteY77" fmla="*/ 164225 h 251999"/>
              <a:gd name="connsiteX78" fmla="*/ 77923 w 287999"/>
              <a:gd name="connsiteY78" fmla="*/ 164225 h 251999"/>
              <a:gd name="connsiteX79" fmla="*/ 76194 w 287999"/>
              <a:gd name="connsiteY79" fmla="*/ 161810 h 251999"/>
              <a:gd name="connsiteX80" fmla="*/ 91179 w 287999"/>
              <a:gd name="connsiteY80" fmla="*/ 125091 h 25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87999" h="251999">
                <a:moveTo>
                  <a:pt x="82504" y="35605"/>
                </a:moveTo>
                <a:cubicBezTo>
                  <a:pt x="75773" y="35597"/>
                  <a:pt x="72433" y="32154"/>
                  <a:pt x="72451" y="25342"/>
                </a:cubicBezTo>
                <a:cubicBezTo>
                  <a:pt x="72461" y="19911"/>
                  <a:pt x="72433" y="14471"/>
                  <a:pt x="72461" y="9031"/>
                </a:cubicBezTo>
                <a:cubicBezTo>
                  <a:pt x="72496" y="3177"/>
                  <a:pt x="76069" y="-393"/>
                  <a:pt x="81937" y="-393"/>
                </a:cubicBezTo>
                <a:cubicBezTo>
                  <a:pt x="141300" y="-402"/>
                  <a:pt x="200662" y="-402"/>
                  <a:pt x="260034" y="-393"/>
                </a:cubicBezTo>
                <a:cubicBezTo>
                  <a:pt x="266064" y="-393"/>
                  <a:pt x="269655" y="3195"/>
                  <a:pt x="269673" y="9176"/>
                </a:cubicBezTo>
                <a:cubicBezTo>
                  <a:pt x="269690" y="14797"/>
                  <a:pt x="269690" y="20417"/>
                  <a:pt x="269663" y="26046"/>
                </a:cubicBezTo>
                <a:cubicBezTo>
                  <a:pt x="269627" y="32091"/>
                  <a:pt x="266091" y="35605"/>
                  <a:pt x="260044" y="35605"/>
                </a:cubicBezTo>
                <a:cubicBezTo>
                  <a:pt x="230362" y="35615"/>
                  <a:pt x="200671" y="35605"/>
                  <a:pt x="170991" y="35605"/>
                </a:cubicBezTo>
                <a:cubicBezTo>
                  <a:pt x="141498" y="35605"/>
                  <a:pt x="111997" y="35615"/>
                  <a:pt x="82504" y="35605"/>
                </a:cubicBezTo>
                <a:moveTo>
                  <a:pt x="287601" y="226253"/>
                </a:moveTo>
                <a:cubicBezTo>
                  <a:pt x="287601" y="231685"/>
                  <a:pt x="287645" y="237114"/>
                  <a:pt x="287583" y="242545"/>
                </a:cubicBezTo>
                <a:cubicBezTo>
                  <a:pt x="287528" y="247859"/>
                  <a:pt x="283865" y="251582"/>
                  <a:pt x="278582" y="251582"/>
                </a:cubicBezTo>
                <a:cubicBezTo>
                  <a:pt x="240145" y="251608"/>
                  <a:pt x="201706" y="251600"/>
                  <a:pt x="163269" y="251590"/>
                </a:cubicBezTo>
                <a:cubicBezTo>
                  <a:pt x="163008" y="251590"/>
                  <a:pt x="162737" y="251536"/>
                  <a:pt x="161801" y="251427"/>
                </a:cubicBezTo>
                <a:cubicBezTo>
                  <a:pt x="167830" y="247316"/>
                  <a:pt x="173194" y="243313"/>
                  <a:pt x="178145" y="238759"/>
                </a:cubicBezTo>
                <a:cubicBezTo>
                  <a:pt x="185057" y="232389"/>
                  <a:pt x="191114" y="225295"/>
                  <a:pt x="196253" y="217435"/>
                </a:cubicBezTo>
                <a:cubicBezTo>
                  <a:pt x="197188" y="216007"/>
                  <a:pt x="198188" y="215546"/>
                  <a:pt x="199870" y="215546"/>
                </a:cubicBezTo>
                <a:cubicBezTo>
                  <a:pt x="225619" y="215609"/>
                  <a:pt x="251367" y="215582"/>
                  <a:pt x="277116" y="215591"/>
                </a:cubicBezTo>
                <a:cubicBezTo>
                  <a:pt x="284441" y="215591"/>
                  <a:pt x="287601" y="218808"/>
                  <a:pt x="287601" y="226253"/>
                </a:cubicBezTo>
                <a:moveTo>
                  <a:pt x="207349" y="107595"/>
                </a:moveTo>
                <a:cubicBezTo>
                  <a:pt x="217600" y="107595"/>
                  <a:pt x="227850" y="107585"/>
                  <a:pt x="238109" y="107595"/>
                </a:cubicBezTo>
                <a:cubicBezTo>
                  <a:pt x="251367" y="107595"/>
                  <a:pt x="264615" y="107595"/>
                  <a:pt x="277871" y="107604"/>
                </a:cubicBezTo>
                <a:cubicBezTo>
                  <a:pt x="284073" y="107613"/>
                  <a:pt x="287573" y="111119"/>
                  <a:pt x="287591" y="117336"/>
                </a:cubicBezTo>
                <a:cubicBezTo>
                  <a:pt x="287609" y="122955"/>
                  <a:pt x="287618" y="128575"/>
                  <a:pt x="287591" y="134197"/>
                </a:cubicBezTo>
                <a:cubicBezTo>
                  <a:pt x="287555" y="140024"/>
                  <a:pt x="283928" y="143612"/>
                  <a:pt x="278106" y="143612"/>
                </a:cubicBezTo>
                <a:cubicBezTo>
                  <a:pt x="258134" y="143612"/>
                  <a:pt x="238165" y="143575"/>
                  <a:pt x="218193" y="143656"/>
                </a:cubicBezTo>
                <a:cubicBezTo>
                  <a:pt x="216025" y="143666"/>
                  <a:pt x="215440" y="143069"/>
                  <a:pt x="215251" y="140892"/>
                </a:cubicBezTo>
                <a:cubicBezTo>
                  <a:pt x="214369" y="130492"/>
                  <a:pt x="211885" y="120435"/>
                  <a:pt x="208177" y="110684"/>
                </a:cubicBezTo>
                <a:cubicBezTo>
                  <a:pt x="207817" y="109754"/>
                  <a:pt x="207169" y="108868"/>
                  <a:pt x="207349" y="107595"/>
                </a:cubicBezTo>
                <a:moveTo>
                  <a:pt x="251737" y="80270"/>
                </a:moveTo>
                <a:cubicBezTo>
                  <a:pt x="251717" y="85918"/>
                  <a:pt x="248055" y="89595"/>
                  <a:pt x="242483" y="89613"/>
                </a:cubicBezTo>
                <a:cubicBezTo>
                  <a:pt x="228301" y="89631"/>
                  <a:pt x="214126" y="89613"/>
                  <a:pt x="199951" y="89650"/>
                </a:cubicBezTo>
                <a:cubicBezTo>
                  <a:pt x="198484" y="89658"/>
                  <a:pt x="197395" y="89478"/>
                  <a:pt x="196459" y="88041"/>
                </a:cubicBezTo>
                <a:cubicBezTo>
                  <a:pt x="187676" y="74659"/>
                  <a:pt x="176525" y="63626"/>
                  <a:pt x="163213" y="54771"/>
                </a:cubicBezTo>
                <a:cubicBezTo>
                  <a:pt x="162917" y="54563"/>
                  <a:pt x="162621" y="54329"/>
                  <a:pt x="161676" y="53597"/>
                </a:cubicBezTo>
                <a:lnTo>
                  <a:pt x="190907" y="53597"/>
                </a:lnTo>
                <a:cubicBezTo>
                  <a:pt x="207970" y="53597"/>
                  <a:pt x="225043" y="53597"/>
                  <a:pt x="242106" y="53605"/>
                </a:cubicBezTo>
                <a:cubicBezTo>
                  <a:pt x="248136" y="53615"/>
                  <a:pt x="251717" y="57165"/>
                  <a:pt x="251737" y="63138"/>
                </a:cubicBezTo>
                <a:cubicBezTo>
                  <a:pt x="251755" y="68848"/>
                  <a:pt x="251762" y="74559"/>
                  <a:pt x="251737" y="80270"/>
                </a:cubicBezTo>
                <a:moveTo>
                  <a:pt x="261133" y="161629"/>
                </a:moveTo>
                <a:cubicBezTo>
                  <a:pt x="265767" y="161656"/>
                  <a:pt x="269520" y="165343"/>
                  <a:pt x="269627" y="170006"/>
                </a:cubicBezTo>
                <a:cubicBezTo>
                  <a:pt x="269771" y="176366"/>
                  <a:pt x="269771" y="182746"/>
                  <a:pt x="269645" y="189107"/>
                </a:cubicBezTo>
                <a:cubicBezTo>
                  <a:pt x="269546" y="193806"/>
                  <a:pt x="265866" y="197564"/>
                  <a:pt x="261231" y="197582"/>
                </a:cubicBezTo>
                <a:cubicBezTo>
                  <a:pt x="243321" y="197663"/>
                  <a:pt x="225421" y="197620"/>
                  <a:pt x="207025" y="197620"/>
                </a:cubicBezTo>
                <a:cubicBezTo>
                  <a:pt x="209608" y="190706"/>
                  <a:pt x="211894" y="184111"/>
                  <a:pt x="213280" y="177215"/>
                </a:cubicBezTo>
                <a:cubicBezTo>
                  <a:pt x="214189" y="172724"/>
                  <a:pt x="215053" y="168226"/>
                  <a:pt x="215314" y="163644"/>
                </a:cubicBezTo>
                <a:cubicBezTo>
                  <a:pt x="215404" y="162126"/>
                  <a:pt x="215873" y="161539"/>
                  <a:pt x="217464" y="161548"/>
                </a:cubicBezTo>
                <a:cubicBezTo>
                  <a:pt x="232026" y="161611"/>
                  <a:pt x="246578" y="161557"/>
                  <a:pt x="261133" y="161629"/>
                </a:cubicBezTo>
                <a:moveTo>
                  <a:pt x="196828" y="152901"/>
                </a:moveTo>
                <a:cubicBezTo>
                  <a:pt x="196775" y="207305"/>
                  <a:pt x="152406" y="251689"/>
                  <a:pt x="98128" y="251600"/>
                </a:cubicBezTo>
                <a:cubicBezTo>
                  <a:pt x="43698" y="251518"/>
                  <a:pt x="-447" y="207071"/>
                  <a:pt x="-384" y="152413"/>
                </a:cubicBezTo>
                <a:cubicBezTo>
                  <a:pt x="-313" y="97375"/>
                  <a:pt x="44093" y="53478"/>
                  <a:pt x="99595" y="53597"/>
                </a:cubicBezTo>
                <a:cubicBezTo>
                  <a:pt x="152936" y="53714"/>
                  <a:pt x="196891" y="98595"/>
                  <a:pt x="196828" y="152901"/>
                </a:cubicBezTo>
                <a:moveTo>
                  <a:pt x="46637" y="110707"/>
                </a:moveTo>
                <a:lnTo>
                  <a:pt x="46637" y="155252"/>
                </a:lnTo>
                <a:cubicBezTo>
                  <a:pt x="46637" y="171619"/>
                  <a:pt x="57864" y="192266"/>
                  <a:pt x="71714" y="201374"/>
                </a:cubicBezTo>
                <a:cubicBezTo>
                  <a:pt x="71714" y="201374"/>
                  <a:pt x="92779" y="216437"/>
                  <a:pt x="99796" y="216437"/>
                </a:cubicBezTo>
                <a:cubicBezTo>
                  <a:pt x="106812" y="216437"/>
                  <a:pt x="127415" y="201512"/>
                  <a:pt x="127415" y="201512"/>
                </a:cubicBezTo>
                <a:cubicBezTo>
                  <a:pt x="141308" y="192420"/>
                  <a:pt x="152432" y="171616"/>
                  <a:pt x="152432" y="155251"/>
                </a:cubicBezTo>
                <a:lnTo>
                  <a:pt x="152432" y="110706"/>
                </a:lnTo>
                <a:cubicBezTo>
                  <a:pt x="152394" y="109294"/>
                  <a:pt x="151395" y="108088"/>
                  <a:pt x="150005" y="107772"/>
                </a:cubicBezTo>
                <a:cubicBezTo>
                  <a:pt x="150005" y="107772"/>
                  <a:pt x="106402" y="99228"/>
                  <a:pt x="99489" y="99228"/>
                </a:cubicBezTo>
                <a:cubicBezTo>
                  <a:pt x="92576" y="99228"/>
                  <a:pt x="49125" y="107759"/>
                  <a:pt x="49125" y="107759"/>
                </a:cubicBezTo>
                <a:cubicBezTo>
                  <a:pt x="47733" y="108031"/>
                  <a:pt x="46637" y="109348"/>
                  <a:pt x="46637" y="110707"/>
                </a:cubicBezTo>
                <a:moveTo>
                  <a:pt x="91179" y="125091"/>
                </a:moveTo>
                <a:lnTo>
                  <a:pt x="91179" y="125084"/>
                </a:lnTo>
                <a:cubicBezTo>
                  <a:pt x="91724" y="123750"/>
                  <a:pt x="93408" y="122670"/>
                  <a:pt x="94893" y="122670"/>
                </a:cubicBezTo>
                <a:lnTo>
                  <a:pt x="110306" y="122670"/>
                </a:lnTo>
                <a:cubicBezTo>
                  <a:pt x="111814" y="122670"/>
                  <a:pt x="112539" y="123738"/>
                  <a:pt x="111949" y="125019"/>
                </a:cubicBezTo>
                <a:lnTo>
                  <a:pt x="101881" y="146827"/>
                </a:lnTo>
                <a:cubicBezTo>
                  <a:pt x="101282" y="148125"/>
                  <a:pt x="101987" y="149211"/>
                  <a:pt x="103524" y="149245"/>
                </a:cubicBezTo>
                <a:lnTo>
                  <a:pt x="121461" y="149679"/>
                </a:lnTo>
                <a:cubicBezTo>
                  <a:pt x="122971" y="149714"/>
                  <a:pt x="123497" y="150673"/>
                  <a:pt x="122619" y="151832"/>
                </a:cubicBezTo>
                <a:lnTo>
                  <a:pt x="93922" y="189958"/>
                </a:lnTo>
                <a:cubicBezTo>
                  <a:pt x="90424" y="194605"/>
                  <a:pt x="88575" y="193837"/>
                  <a:pt x="89799" y="188219"/>
                </a:cubicBezTo>
                <a:lnTo>
                  <a:pt x="94463" y="166790"/>
                </a:lnTo>
                <a:cubicBezTo>
                  <a:pt x="94770" y="165373"/>
                  <a:pt x="93782" y="164225"/>
                  <a:pt x="92310" y="164225"/>
                </a:cubicBezTo>
                <a:lnTo>
                  <a:pt x="77923" y="164225"/>
                </a:lnTo>
                <a:cubicBezTo>
                  <a:pt x="76414" y="164225"/>
                  <a:pt x="75663" y="163113"/>
                  <a:pt x="76194" y="161810"/>
                </a:cubicBezTo>
                <a:lnTo>
                  <a:pt x="91179" y="125091"/>
                </a:lnTo>
              </a:path>
            </a:pathLst>
          </a:custGeom>
          <a:solidFill>
            <a:schemeClr val="accent1"/>
          </a:solidFill>
          <a:ln w="372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任意多边形: 形状 2"/>
          <p:cNvSpPr/>
          <p:nvPr>
            <p:custDataLst>
              <p:tags r:id="rId17"/>
            </p:custDataLst>
          </p:nvPr>
        </p:nvSpPr>
        <p:spPr>
          <a:xfrm>
            <a:off x="7324191" y="4360958"/>
            <a:ext cx="287999" cy="264489"/>
          </a:xfrm>
          <a:custGeom>
            <a:avLst/>
            <a:gdLst>
              <a:gd name="connsiteX0" fmla="*/ 234662 w 288000"/>
              <a:gd name="connsiteY0" fmla="*/ 146547 h 264490"/>
              <a:gd name="connsiteX1" fmla="*/ 170009 w 288000"/>
              <a:gd name="connsiteY1" fmla="*/ 211200 h 264490"/>
              <a:gd name="connsiteX2" fmla="*/ 197480 w 288000"/>
              <a:gd name="connsiteY2" fmla="*/ 264098 h 264490"/>
              <a:gd name="connsiteX3" fmla="*/ 40403 w 288000"/>
              <a:gd name="connsiteY3" fmla="*/ 264098 h 264490"/>
              <a:gd name="connsiteX4" fmla="*/ 30773 w 288000"/>
              <a:gd name="connsiteY4" fmla="*/ 260079 h 264490"/>
              <a:gd name="connsiteX5" fmla="*/ 26809 w 288000"/>
              <a:gd name="connsiteY5" fmla="*/ 250416 h 264490"/>
              <a:gd name="connsiteX6" fmla="*/ 26809 w 288000"/>
              <a:gd name="connsiteY6" fmla="*/ 236737 h 264490"/>
              <a:gd name="connsiteX7" fmla="*/ 49438 w 288000"/>
              <a:gd name="connsiteY7" fmla="*/ 236737 h 264490"/>
              <a:gd name="connsiteX8" fmla="*/ 76770 w 288000"/>
              <a:gd name="connsiteY8" fmla="*/ 209363 h 264490"/>
              <a:gd name="connsiteX9" fmla="*/ 49438 w 288000"/>
              <a:gd name="connsiteY9" fmla="*/ 181987 h 264490"/>
              <a:gd name="connsiteX10" fmla="*/ 26809 w 288000"/>
              <a:gd name="connsiteY10" fmla="*/ 181987 h 264490"/>
              <a:gd name="connsiteX11" fmla="*/ 26809 w 288000"/>
              <a:gd name="connsiteY11" fmla="*/ 159190 h 264490"/>
              <a:gd name="connsiteX12" fmla="*/ 49438 w 288000"/>
              <a:gd name="connsiteY12" fmla="*/ 159190 h 264490"/>
              <a:gd name="connsiteX13" fmla="*/ 76562 w 288000"/>
              <a:gd name="connsiteY13" fmla="*/ 131834 h 264490"/>
              <a:gd name="connsiteX14" fmla="*/ 49438 w 288000"/>
              <a:gd name="connsiteY14" fmla="*/ 104478 h 264490"/>
              <a:gd name="connsiteX15" fmla="*/ 26809 w 288000"/>
              <a:gd name="connsiteY15" fmla="*/ 104478 h 264490"/>
              <a:gd name="connsiteX16" fmla="*/ 26809 w 288000"/>
              <a:gd name="connsiteY16" fmla="*/ 81680 h 264490"/>
              <a:gd name="connsiteX17" fmla="*/ 49400 w 288000"/>
              <a:gd name="connsiteY17" fmla="*/ 81680 h 264490"/>
              <a:gd name="connsiteX18" fmla="*/ 76715 w 288000"/>
              <a:gd name="connsiteY18" fmla="*/ 54322 h 264490"/>
              <a:gd name="connsiteX19" fmla="*/ 49400 w 288000"/>
              <a:gd name="connsiteY19" fmla="*/ 26965 h 264490"/>
              <a:gd name="connsiteX20" fmla="*/ 26770 w 288000"/>
              <a:gd name="connsiteY20" fmla="*/ 26965 h 264490"/>
              <a:gd name="connsiteX21" fmla="*/ 26770 w 288000"/>
              <a:gd name="connsiteY21" fmla="*/ 13289 h 264490"/>
              <a:gd name="connsiteX22" fmla="*/ 30735 w 288000"/>
              <a:gd name="connsiteY22" fmla="*/ 3626 h 264490"/>
              <a:gd name="connsiteX23" fmla="*/ 40364 w 288000"/>
              <a:gd name="connsiteY23" fmla="*/ -392 h 264490"/>
              <a:gd name="connsiteX24" fmla="*/ 215870 w 288000"/>
              <a:gd name="connsiteY24" fmla="*/ -392 h 264490"/>
              <a:gd name="connsiteX25" fmla="*/ 234662 w 288000"/>
              <a:gd name="connsiteY25" fmla="*/ 13289 h 264490"/>
              <a:gd name="connsiteX26" fmla="*/ 234662 w 288000"/>
              <a:gd name="connsiteY26" fmla="*/ 146547 h 264490"/>
              <a:gd name="connsiteX27" fmla="*/ 63033 w 288000"/>
              <a:gd name="connsiteY27" fmla="*/ 209422 h 264490"/>
              <a:gd name="connsiteX28" fmla="*/ 59068 w 288000"/>
              <a:gd name="connsiteY28" fmla="*/ 219082 h 264490"/>
              <a:gd name="connsiteX29" fmla="*/ 49440 w 288000"/>
              <a:gd name="connsiteY29" fmla="*/ 223100 h 264490"/>
              <a:gd name="connsiteX30" fmla="*/ 13217 w 288000"/>
              <a:gd name="connsiteY30" fmla="*/ 223100 h 264490"/>
              <a:gd name="connsiteX31" fmla="*/ -440 w 288000"/>
              <a:gd name="connsiteY31" fmla="*/ 209422 h 264490"/>
              <a:gd name="connsiteX32" fmla="*/ 13217 w 288000"/>
              <a:gd name="connsiteY32" fmla="*/ 195743 h 264490"/>
              <a:gd name="connsiteX33" fmla="*/ 49440 w 288000"/>
              <a:gd name="connsiteY33" fmla="*/ 195743 h 264490"/>
              <a:gd name="connsiteX34" fmla="*/ 59068 w 288000"/>
              <a:gd name="connsiteY34" fmla="*/ 199760 h 264490"/>
              <a:gd name="connsiteX35" fmla="*/ 63033 w 288000"/>
              <a:gd name="connsiteY35" fmla="*/ 209422 h 264490"/>
              <a:gd name="connsiteX36" fmla="*/ 13217 w 288000"/>
              <a:gd name="connsiteY36" fmla="*/ 68043 h 264490"/>
              <a:gd name="connsiteX37" fmla="*/ -440 w 288000"/>
              <a:gd name="connsiteY37" fmla="*/ 54364 h 264490"/>
              <a:gd name="connsiteX38" fmla="*/ 13217 w 288000"/>
              <a:gd name="connsiteY38" fmla="*/ 40686 h 264490"/>
              <a:gd name="connsiteX39" fmla="*/ 49440 w 288000"/>
              <a:gd name="connsiteY39" fmla="*/ 40686 h 264490"/>
              <a:gd name="connsiteX40" fmla="*/ 63096 w 288000"/>
              <a:gd name="connsiteY40" fmla="*/ 54364 h 264490"/>
              <a:gd name="connsiteX41" fmla="*/ 49440 w 288000"/>
              <a:gd name="connsiteY41" fmla="*/ 68043 h 264490"/>
              <a:gd name="connsiteX42" fmla="*/ 13217 w 288000"/>
              <a:gd name="connsiteY42" fmla="*/ 68043 h 264490"/>
              <a:gd name="connsiteX43" fmla="*/ 3590 w 288000"/>
              <a:gd name="connsiteY43" fmla="*/ 141579 h 264490"/>
              <a:gd name="connsiteX44" fmla="*/ -377 w 288000"/>
              <a:gd name="connsiteY44" fmla="*/ 131913 h 264490"/>
              <a:gd name="connsiteX45" fmla="*/ 3583 w 288000"/>
              <a:gd name="connsiteY45" fmla="*/ 122246 h 264490"/>
              <a:gd name="connsiteX46" fmla="*/ 13217 w 288000"/>
              <a:gd name="connsiteY46" fmla="*/ 118239 h 264490"/>
              <a:gd name="connsiteX47" fmla="*/ 49440 w 288000"/>
              <a:gd name="connsiteY47" fmla="*/ 118239 h 264490"/>
              <a:gd name="connsiteX48" fmla="*/ 63096 w 288000"/>
              <a:gd name="connsiteY48" fmla="*/ 131917 h 264490"/>
              <a:gd name="connsiteX49" fmla="*/ 49440 w 288000"/>
              <a:gd name="connsiteY49" fmla="*/ 145594 h 264490"/>
              <a:gd name="connsiteX50" fmla="*/ 13217 w 288000"/>
              <a:gd name="connsiteY50" fmla="*/ 145594 h 264490"/>
              <a:gd name="connsiteX51" fmla="*/ 3590 w 288000"/>
              <a:gd name="connsiteY51" fmla="*/ 141579 h 264490"/>
              <a:gd name="connsiteX52" fmla="*/ 129096 w 288000"/>
              <a:gd name="connsiteY52" fmla="*/ 127590 h 264490"/>
              <a:gd name="connsiteX53" fmla="*/ 129096 w 288000"/>
              <a:gd name="connsiteY53" fmla="*/ 140103 h 264490"/>
              <a:gd name="connsiteX54" fmla="*/ 100111 w 288000"/>
              <a:gd name="connsiteY54" fmla="*/ 140103 h 264490"/>
              <a:gd name="connsiteX55" fmla="*/ 100111 w 288000"/>
              <a:gd name="connsiteY55" fmla="*/ 152616 h 264490"/>
              <a:gd name="connsiteX56" fmla="*/ 129096 w 288000"/>
              <a:gd name="connsiteY56" fmla="*/ 152616 h 264490"/>
              <a:gd name="connsiteX57" fmla="*/ 129096 w 288000"/>
              <a:gd name="connsiteY57" fmla="*/ 181812 h 264490"/>
              <a:gd name="connsiteX58" fmla="*/ 141519 w 288000"/>
              <a:gd name="connsiteY58" fmla="*/ 181812 h 264490"/>
              <a:gd name="connsiteX59" fmla="*/ 141519 w 288000"/>
              <a:gd name="connsiteY59" fmla="*/ 152616 h 264490"/>
              <a:gd name="connsiteX60" fmla="*/ 170504 w 288000"/>
              <a:gd name="connsiteY60" fmla="*/ 152616 h 264490"/>
              <a:gd name="connsiteX61" fmla="*/ 170504 w 288000"/>
              <a:gd name="connsiteY61" fmla="*/ 140103 h 264490"/>
              <a:gd name="connsiteX62" fmla="*/ 141519 w 288000"/>
              <a:gd name="connsiteY62" fmla="*/ 140103 h 264490"/>
              <a:gd name="connsiteX63" fmla="*/ 141519 w 288000"/>
              <a:gd name="connsiteY63" fmla="*/ 127590 h 264490"/>
              <a:gd name="connsiteX64" fmla="*/ 174645 w 288000"/>
              <a:gd name="connsiteY64" fmla="*/ 127590 h 264490"/>
              <a:gd name="connsiteX65" fmla="*/ 174645 w 288000"/>
              <a:gd name="connsiteY65" fmla="*/ 115077 h 264490"/>
              <a:gd name="connsiteX66" fmla="*/ 155033 w 288000"/>
              <a:gd name="connsiteY66" fmla="*/ 115077 h 264490"/>
              <a:gd name="connsiteX67" fmla="*/ 181764 w 288000"/>
              <a:gd name="connsiteY67" fmla="*/ 88021 h 264490"/>
              <a:gd name="connsiteX68" fmla="*/ 152872 w 288000"/>
              <a:gd name="connsiteY68" fmla="*/ 87771 h 264490"/>
              <a:gd name="connsiteX69" fmla="*/ 136243 w 288000"/>
              <a:gd name="connsiteY69" fmla="*/ 115077 h 264490"/>
              <a:gd name="connsiteX70" fmla="*/ 133244 w 288000"/>
              <a:gd name="connsiteY70" fmla="*/ 115077 h 264490"/>
              <a:gd name="connsiteX71" fmla="*/ 116616 w 288000"/>
              <a:gd name="connsiteY71" fmla="*/ 87772 h 264490"/>
              <a:gd name="connsiteX72" fmla="*/ 87723 w 288000"/>
              <a:gd name="connsiteY72" fmla="*/ 88022 h 264490"/>
              <a:gd name="connsiteX73" fmla="*/ 114453 w 288000"/>
              <a:gd name="connsiteY73" fmla="*/ 115077 h 264490"/>
              <a:gd name="connsiteX74" fmla="*/ 95970 w 288000"/>
              <a:gd name="connsiteY74" fmla="*/ 115077 h 264490"/>
              <a:gd name="connsiteX75" fmla="*/ 95970 w 288000"/>
              <a:gd name="connsiteY75" fmla="*/ 127590 h 264490"/>
              <a:gd name="connsiteX76" fmla="*/ 129096 w 288000"/>
              <a:gd name="connsiteY76" fmla="*/ 127590 h 264490"/>
              <a:gd name="connsiteX77" fmla="*/ 240540 w 288000"/>
              <a:gd name="connsiteY77" fmla="*/ 211200 h 264490"/>
              <a:gd name="connsiteX78" fmla="*/ 240540 w 288000"/>
              <a:gd name="connsiteY78" fmla="*/ 187690 h 264490"/>
              <a:gd name="connsiteX79" fmla="*/ 234662 w 288000"/>
              <a:gd name="connsiteY79" fmla="*/ 181812 h 264490"/>
              <a:gd name="connsiteX80" fmla="*/ 228785 w 288000"/>
              <a:gd name="connsiteY80" fmla="*/ 187690 h 264490"/>
              <a:gd name="connsiteX81" fmla="*/ 228785 w 288000"/>
              <a:gd name="connsiteY81" fmla="*/ 217078 h 264490"/>
              <a:gd name="connsiteX82" fmla="*/ 230506 w 288000"/>
              <a:gd name="connsiteY82" fmla="*/ 221234 h 264490"/>
              <a:gd name="connsiteX83" fmla="*/ 234662 w 288000"/>
              <a:gd name="connsiteY83" fmla="*/ 222955 h 264490"/>
              <a:gd name="connsiteX84" fmla="*/ 264050 w 288000"/>
              <a:gd name="connsiteY84" fmla="*/ 222955 h 264490"/>
              <a:gd name="connsiteX85" fmla="*/ 269928 w 288000"/>
              <a:gd name="connsiteY85" fmla="*/ 217078 h 264490"/>
              <a:gd name="connsiteX86" fmla="*/ 264050 w 288000"/>
              <a:gd name="connsiteY86" fmla="*/ 211200 h 264490"/>
              <a:gd name="connsiteX87" fmla="*/ 240540 w 288000"/>
              <a:gd name="connsiteY87" fmla="*/ 211200 h 264490"/>
              <a:gd name="connsiteX88" fmla="*/ 234662 w 288000"/>
              <a:gd name="connsiteY88" fmla="*/ 264098 h 264490"/>
              <a:gd name="connsiteX89" fmla="*/ 181764 w 288000"/>
              <a:gd name="connsiteY89" fmla="*/ 211200 h 264490"/>
              <a:gd name="connsiteX90" fmla="*/ 234662 w 288000"/>
              <a:gd name="connsiteY90" fmla="*/ 158302 h 264490"/>
              <a:gd name="connsiteX91" fmla="*/ 287560 w 288000"/>
              <a:gd name="connsiteY91" fmla="*/ 211200 h 264490"/>
              <a:gd name="connsiteX92" fmla="*/ 234662 w 288000"/>
              <a:gd name="connsiteY92" fmla="*/ 264098 h 264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88000" h="264490">
                <a:moveTo>
                  <a:pt x="234662" y="146547"/>
                </a:moveTo>
                <a:cubicBezTo>
                  <a:pt x="198955" y="146547"/>
                  <a:pt x="170009" y="175493"/>
                  <a:pt x="170009" y="211200"/>
                </a:cubicBezTo>
                <a:cubicBezTo>
                  <a:pt x="170009" y="233066"/>
                  <a:pt x="180864" y="252397"/>
                  <a:pt x="197480" y="264098"/>
                </a:cubicBezTo>
                <a:lnTo>
                  <a:pt x="40403" y="264098"/>
                </a:lnTo>
                <a:cubicBezTo>
                  <a:pt x="36787" y="264092"/>
                  <a:pt x="33323" y="262645"/>
                  <a:pt x="30773" y="260079"/>
                </a:cubicBezTo>
                <a:cubicBezTo>
                  <a:pt x="28223" y="257512"/>
                  <a:pt x="26798" y="254035"/>
                  <a:pt x="26809" y="250416"/>
                </a:cubicBezTo>
                <a:lnTo>
                  <a:pt x="26809" y="236737"/>
                </a:lnTo>
                <a:lnTo>
                  <a:pt x="49438" y="236737"/>
                </a:lnTo>
                <a:cubicBezTo>
                  <a:pt x="64534" y="236737"/>
                  <a:pt x="76770" y="224480"/>
                  <a:pt x="76770" y="209363"/>
                </a:cubicBezTo>
                <a:cubicBezTo>
                  <a:pt x="76770" y="194243"/>
                  <a:pt x="64534" y="181987"/>
                  <a:pt x="49438" y="181987"/>
                </a:cubicBezTo>
                <a:lnTo>
                  <a:pt x="26809" y="181987"/>
                </a:lnTo>
                <a:lnTo>
                  <a:pt x="26809" y="159190"/>
                </a:lnTo>
                <a:lnTo>
                  <a:pt x="49438" y="159190"/>
                </a:lnTo>
                <a:cubicBezTo>
                  <a:pt x="64448" y="159085"/>
                  <a:pt x="76562" y="146868"/>
                  <a:pt x="76562" y="131834"/>
                </a:cubicBezTo>
                <a:cubicBezTo>
                  <a:pt x="76562" y="116800"/>
                  <a:pt x="64448" y="104583"/>
                  <a:pt x="49438" y="104478"/>
                </a:cubicBezTo>
                <a:lnTo>
                  <a:pt x="26809" y="104478"/>
                </a:lnTo>
                <a:lnTo>
                  <a:pt x="26809" y="81680"/>
                </a:lnTo>
                <a:lnTo>
                  <a:pt x="49400" y="81680"/>
                </a:lnTo>
                <a:cubicBezTo>
                  <a:pt x="64485" y="81680"/>
                  <a:pt x="76715" y="69431"/>
                  <a:pt x="76715" y="54322"/>
                </a:cubicBezTo>
                <a:cubicBezTo>
                  <a:pt x="76715" y="39213"/>
                  <a:pt x="64485" y="26965"/>
                  <a:pt x="49400" y="26965"/>
                </a:cubicBezTo>
                <a:lnTo>
                  <a:pt x="26770" y="26965"/>
                </a:lnTo>
                <a:lnTo>
                  <a:pt x="26770" y="13289"/>
                </a:lnTo>
                <a:cubicBezTo>
                  <a:pt x="26759" y="9669"/>
                  <a:pt x="28186" y="6193"/>
                  <a:pt x="30735" y="3626"/>
                </a:cubicBezTo>
                <a:cubicBezTo>
                  <a:pt x="33285" y="1060"/>
                  <a:pt x="36750" y="-385"/>
                  <a:pt x="40364" y="-392"/>
                </a:cubicBezTo>
                <a:lnTo>
                  <a:pt x="215870" y="-392"/>
                </a:lnTo>
                <a:cubicBezTo>
                  <a:pt x="226236" y="-392"/>
                  <a:pt x="234626" y="5717"/>
                  <a:pt x="234662" y="13289"/>
                </a:cubicBezTo>
                <a:lnTo>
                  <a:pt x="234662" y="146547"/>
                </a:lnTo>
                <a:moveTo>
                  <a:pt x="63033" y="209422"/>
                </a:moveTo>
                <a:cubicBezTo>
                  <a:pt x="63044" y="213041"/>
                  <a:pt x="61617" y="216517"/>
                  <a:pt x="59068" y="219082"/>
                </a:cubicBezTo>
                <a:cubicBezTo>
                  <a:pt x="56518" y="221649"/>
                  <a:pt x="53053" y="223094"/>
                  <a:pt x="49440" y="223100"/>
                </a:cubicBezTo>
                <a:lnTo>
                  <a:pt x="13217" y="223100"/>
                </a:lnTo>
                <a:cubicBezTo>
                  <a:pt x="5675" y="223100"/>
                  <a:pt x="-440" y="216976"/>
                  <a:pt x="-440" y="209422"/>
                </a:cubicBezTo>
                <a:cubicBezTo>
                  <a:pt x="-440" y="201867"/>
                  <a:pt x="5675" y="195743"/>
                  <a:pt x="13217" y="195743"/>
                </a:cubicBezTo>
                <a:lnTo>
                  <a:pt x="49440" y="195743"/>
                </a:lnTo>
                <a:cubicBezTo>
                  <a:pt x="53053" y="195749"/>
                  <a:pt x="56518" y="197195"/>
                  <a:pt x="59068" y="199760"/>
                </a:cubicBezTo>
                <a:cubicBezTo>
                  <a:pt x="61617" y="202326"/>
                  <a:pt x="63044" y="205802"/>
                  <a:pt x="63033" y="209422"/>
                </a:cubicBezTo>
                <a:moveTo>
                  <a:pt x="13217" y="68043"/>
                </a:moveTo>
                <a:cubicBezTo>
                  <a:pt x="5675" y="68043"/>
                  <a:pt x="-440" y="61918"/>
                  <a:pt x="-440" y="54364"/>
                </a:cubicBezTo>
                <a:cubicBezTo>
                  <a:pt x="-440" y="46810"/>
                  <a:pt x="5675" y="40686"/>
                  <a:pt x="13217" y="40686"/>
                </a:cubicBezTo>
                <a:lnTo>
                  <a:pt x="49440" y="40686"/>
                </a:lnTo>
                <a:cubicBezTo>
                  <a:pt x="56982" y="40686"/>
                  <a:pt x="63096" y="46810"/>
                  <a:pt x="63096" y="54364"/>
                </a:cubicBezTo>
                <a:cubicBezTo>
                  <a:pt x="63096" y="61918"/>
                  <a:pt x="56982" y="68043"/>
                  <a:pt x="49440" y="68043"/>
                </a:cubicBezTo>
                <a:lnTo>
                  <a:pt x="13217" y="68043"/>
                </a:lnTo>
                <a:moveTo>
                  <a:pt x="3590" y="141579"/>
                </a:moveTo>
                <a:cubicBezTo>
                  <a:pt x="1040" y="139012"/>
                  <a:pt x="-387" y="135536"/>
                  <a:pt x="-377" y="131913"/>
                </a:cubicBezTo>
                <a:cubicBezTo>
                  <a:pt x="-393" y="128291"/>
                  <a:pt x="1032" y="124812"/>
                  <a:pt x="3583" y="122246"/>
                </a:cubicBezTo>
                <a:cubicBezTo>
                  <a:pt x="6135" y="119681"/>
                  <a:pt x="9601" y="118238"/>
                  <a:pt x="13217" y="118239"/>
                </a:cubicBezTo>
                <a:lnTo>
                  <a:pt x="49440" y="118239"/>
                </a:lnTo>
                <a:cubicBezTo>
                  <a:pt x="56982" y="118239"/>
                  <a:pt x="63096" y="124362"/>
                  <a:pt x="63096" y="131917"/>
                </a:cubicBezTo>
                <a:cubicBezTo>
                  <a:pt x="63096" y="139471"/>
                  <a:pt x="56982" y="145594"/>
                  <a:pt x="49440" y="145594"/>
                </a:cubicBezTo>
                <a:lnTo>
                  <a:pt x="13217" y="145594"/>
                </a:lnTo>
                <a:cubicBezTo>
                  <a:pt x="9603" y="145590"/>
                  <a:pt x="6138" y="144144"/>
                  <a:pt x="3590" y="141579"/>
                </a:cubicBezTo>
                <a:moveTo>
                  <a:pt x="129096" y="127590"/>
                </a:moveTo>
                <a:lnTo>
                  <a:pt x="129096" y="140103"/>
                </a:lnTo>
                <a:lnTo>
                  <a:pt x="100111" y="140103"/>
                </a:lnTo>
                <a:lnTo>
                  <a:pt x="100111" y="152616"/>
                </a:lnTo>
                <a:lnTo>
                  <a:pt x="129096" y="152616"/>
                </a:lnTo>
                <a:lnTo>
                  <a:pt x="129096" y="181812"/>
                </a:lnTo>
                <a:lnTo>
                  <a:pt x="141519" y="181812"/>
                </a:lnTo>
                <a:lnTo>
                  <a:pt x="141519" y="152616"/>
                </a:lnTo>
                <a:lnTo>
                  <a:pt x="170504" y="152616"/>
                </a:lnTo>
                <a:lnTo>
                  <a:pt x="170504" y="140103"/>
                </a:lnTo>
                <a:lnTo>
                  <a:pt x="141519" y="140103"/>
                </a:lnTo>
                <a:lnTo>
                  <a:pt x="141519" y="127590"/>
                </a:lnTo>
                <a:lnTo>
                  <a:pt x="174645" y="127590"/>
                </a:lnTo>
                <a:lnTo>
                  <a:pt x="174645" y="115077"/>
                </a:lnTo>
                <a:lnTo>
                  <a:pt x="155033" y="115077"/>
                </a:lnTo>
                <a:lnTo>
                  <a:pt x="181764" y="88021"/>
                </a:lnTo>
                <a:lnTo>
                  <a:pt x="152872" y="87771"/>
                </a:lnTo>
                <a:lnTo>
                  <a:pt x="136243" y="115077"/>
                </a:lnTo>
                <a:lnTo>
                  <a:pt x="133244" y="115077"/>
                </a:lnTo>
                <a:lnTo>
                  <a:pt x="116616" y="87772"/>
                </a:lnTo>
                <a:lnTo>
                  <a:pt x="87723" y="88022"/>
                </a:lnTo>
                <a:lnTo>
                  <a:pt x="114453" y="115077"/>
                </a:lnTo>
                <a:lnTo>
                  <a:pt x="95970" y="115077"/>
                </a:lnTo>
                <a:lnTo>
                  <a:pt x="95970" y="127590"/>
                </a:lnTo>
                <a:lnTo>
                  <a:pt x="129096" y="127590"/>
                </a:lnTo>
                <a:moveTo>
                  <a:pt x="240540" y="211200"/>
                </a:moveTo>
                <a:lnTo>
                  <a:pt x="240540" y="187690"/>
                </a:lnTo>
                <a:cubicBezTo>
                  <a:pt x="240540" y="184444"/>
                  <a:pt x="237909" y="181812"/>
                  <a:pt x="234662" y="181812"/>
                </a:cubicBezTo>
                <a:cubicBezTo>
                  <a:pt x="231416" y="181812"/>
                  <a:pt x="228785" y="184444"/>
                  <a:pt x="228785" y="187690"/>
                </a:cubicBezTo>
                <a:lnTo>
                  <a:pt x="228785" y="217078"/>
                </a:lnTo>
                <a:cubicBezTo>
                  <a:pt x="228785" y="218701"/>
                  <a:pt x="229443" y="220170"/>
                  <a:pt x="230506" y="221234"/>
                </a:cubicBezTo>
                <a:cubicBezTo>
                  <a:pt x="231570" y="222297"/>
                  <a:pt x="233039" y="222955"/>
                  <a:pt x="234662" y="222955"/>
                </a:cubicBezTo>
                <a:lnTo>
                  <a:pt x="264050" y="222955"/>
                </a:lnTo>
                <a:cubicBezTo>
                  <a:pt x="267296" y="222955"/>
                  <a:pt x="269928" y="220324"/>
                  <a:pt x="269928" y="217078"/>
                </a:cubicBezTo>
                <a:cubicBezTo>
                  <a:pt x="269928" y="213831"/>
                  <a:pt x="267296" y="211200"/>
                  <a:pt x="264050" y="211200"/>
                </a:cubicBezTo>
                <a:lnTo>
                  <a:pt x="240540" y="211200"/>
                </a:lnTo>
                <a:moveTo>
                  <a:pt x="234662" y="264098"/>
                </a:moveTo>
                <a:cubicBezTo>
                  <a:pt x="205448" y="264098"/>
                  <a:pt x="181764" y="240415"/>
                  <a:pt x="181764" y="211200"/>
                </a:cubicBezTo>
                <a:cubicBezTo>
                  <a:pt x="181764" y="181985"/>
                  <a:pt x="205448" y="158302"/>
                  <a:pt x="234662" y="158302"/>
                </a:cubicBezTo>
                <a:cubicBezTo>
                  <a:pt x="263877" y="158302"/>
                  <a:pt x="287560" y="181985"/>
                  <a:pt x="287560" y="211200"/>
                </a:cubicBezTo>
                <a:cubicBezTo>
                  <a:pt x="287560" y="240415"/>
                  <a:pt x="263877" y="264098"/>
                  <a:pt x="234662" y="264098"/>
                </a:cubicBezTo>
              </a:path>
            </a:pathLst>
          </a:custGeom>
          <a:solidFill>
            <a:schemeClr val="accent1"/>
          </a:solidFill>
          <a:ln w="36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中国陶瓷注塑成型零件供需现状及预测（2019-2030）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7" name="图片 6" descr="/data/temp/6452396c-2eee-11ef-b428-4e9aedd31e07.jpg@base@tag=imgScale&amp;m=1&amp;w=406&amp;h=406&amp;q=956452396c-2eee-11ef-b428-4e9aedd31e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830182" y="1858756"/>
            <a:ext cx="1465332" cy="1465332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1496757" y="1595324"/>
            <a:ext cx="9198926" cy="1993067"/>
          </a:xfrm>
          <a:prstGeom prst="roundRect">
            <a:avLst>
              <a:gd name="adj" fmla="val 13410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647482" y="1980927"/>
            <a:ext cx="6644620" cy="121357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2.3.1 中国陶瓷注塑成型零件产能、产量、产能利用率及发展趋势（2019-2030）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: 圆角 19"/>
          <p:cNvSpPr/>
          <p:nvPr>
            <p:custDataLst>
              <p:tags r:id="rId6"/>
            </p:custDataLst>
          </p:nvPr>
        </p:nvSpPr>
        <p:spPr>
          <a:xfrm>
            <a:off x="1496757" y="3850404"/>
            <a:ext cx="9198926" cy="1993067"/>
          </a:xfrm>
          <a:prstGeom prst="roundRect">
            <a:avLst>
              <a:gd name="adj" fmla="val 14312"/>
            </a:avLst>
          </a:prstGeom>
          <a:gradFill>
            <a:gsLst>
              <a:gs pos="20000">
                <a:schemeClr val="accent1"/>
              </a:gs>
              <a:gs pos="100000">
                <a:schemeClr val="accent1">
                  <a:alpha val="80000"/>
                </a:schemeClr>
              </a:gs>
            </a:gsLst>
            <a:lin ang="15000000" scaled="0"/>
          </a:gradFill>
          <a:ln>
            <a:noFill/>
          </a:ln>
          <a:effectLst>
            <a:reflection blurRad="6350" stA="20000" endPos="18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11" name="图片 10" descr="/data/temp/64523a93-2eee-11ef-b428-4e9aedd31e07.jpg@base@tag=imgScale&amp;m=1&amp;w=406&amp;h=406&amp;q=9564523a93-2eee-11ef-b428-4e9aedd31e0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6612" r="16612"/>
          <a:stretch>
            <a:fillRect/>
          </a:stretch>
        </p:blipFill>
        <p:spPr>
          <a:xfrm>
            <a:off x="1830182" y="4114472"/>
            <a:ext cx="1465332" cy="1465332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628393" y="4239825"/>
            <a:ext cx="6644620" cy="121357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2.3.2 中国陶瓷注塑成型零件产量、市场需求量及发展趋势（2019-2030）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全球陶瓷注塑成型零件销量及销售额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05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/data/temp/6488a209-2eee-11ef-8a47-d2bd807a9ded.jpg@base@tag=imgScale&amp;m=1&amp;w=1394&amp;h=1904&amp;q=956488a209-2eee-11ef-8a47-d2bd807a9ded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13416" r="13357"/>
          <a:stretch>
            <a:fillRect/>
          </a:stretch>
        </p:blipFill>
        <p:spPr>
          <a:xfrm>
            <a:off x="0" y="0"/>
            <a:ext cx="5021920" cy="6858000"/>
          </a:xfrm>
          <a:custGeom>
            <a:avLst/>
            <a:gdLst>
              <a:gd name="connsiteX0" fmla="*/ 0 w 4150320"/>
              <a:gd name="connsiteY0" fmla="*/ 0 h 6227312"/>
              <a:gd name="connsiteX1" fmla="*/ 4150320 w 4150320"/>
              <a:gd name="connsiteY1" fmla="*/ 0 h 6227312"/>
              <a:gd name="connsiteX2" fmla="*/ 4150320 w 4150320"/>
              <a:gd name="connsiteY2" fmla="*/ 6227312 h 6227312"/>
              <a:gd name="connsiteX3" fmla="*/ 0 w 4150320"/>
              <a:gd name="connsiteY3" fmla="*/ 6227312 h 622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0320" h="6227312">
                <a:moveTo>
                  <a:pt x="0" y="0"/>
                </a:moveTo>
                <a:lnTo>
                  <a:pt x="4150320" y="0"/>
                </a:lnTo>
                <a:lnTo>
                  <a:pt x="4150320" y="6227312"/>
                </a:lnTo>
                <a:lnTo>
                  <a:pt x="0" y="6227312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4494508" y="855294"/>
            <a:ext cx="7002167" cy="18337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72323" y="998003"/>
            <a:ext cx="5087124" cy="1548377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zh-CN" altLang="en-US" sz="3200" dirty="0">
                <a:solidFill>
                  <a:srgbClr val="FBFBFB"/>
                </a:solidFill>
                <a:latin typeface="+mn-ea"/>
                <a:ea typeface="+mn-ea"/>
              </a:rPr>
              <a:t>单击此处</a:t>
            </a:r>
            <a:br>
              <a:rPr lang="en-US" altLang="zh-CN" sz="3200" dirty="0">
                <a:solidFill>
                  <a:srgbClr val="FBFBFB"/>
                </a:solidFill>
                <a:latin typeface="+mn-ea"/>
                <a:ea typeface="+mn-ea"/>
              </a:rPr>
            </a:br>
            <a:r>
              <a:rPr lang="zh-CN" altLang="en-US" sz="3200" dirty="0">
                <a:solidFill>
                  <a:srgbClr val="FBFBFB"/>
                </a:solidFill>
                <a:latin typeface="+mn-ea"/>
                <a:ea typeface="+mn-ea"/>
              </a:rPr>
              <a:t>添加标题内容</a:t>
            </a:r>
            <a:endParaRPr lang="zh-CN" altLang="en-US" dirty="0">
              <a:solidFill>
                <a:srgbClr val="FBFBFB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330436" y="3694641"/>
            <a:ext cx="4624528" cy="4111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2.4.1 全球市场陶瓷注塑成型零件销售额（2019-2030）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772323" y="3694641"/>
            <a:ext cx="419589" cy="41119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330436" y="4568404"/>
            <a:ext cx="4624528" cy="4111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2.4.2 全球市场陶瓷注塑成型零件销量（2019-2030）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5772323" y="4568404"/>
            <a:ext cx="419589" cy="41119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6330436" y="5441530"/>
            <a:ext cx="4624528" cy="4111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2.4.3 全球市场陶瓷注塑成型零件价格趋势（2019-2030）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5772323" y="5441530"/>
            <a:ext cx="419589" cy="41119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全球与中国主要厂商市场份额分析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06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3.2 全球市场主要厂商陶瓷注塑成型零件销量（2019-2024）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3.2.1 全球市场主要厂商陶瓷注塑成型零件销量（2019-2024）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3.1 全球市场主要厂商陶瓷注塑成型零件产能市场份额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3.2.3 全球市场主要厂商陶瓷注塑成型零件销售价格（2019-2024）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3.2.2 全球市场主要厂商陶瓷注塑成型零件销售收入（2019-2024）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单击此处添加标题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33289"/>
            <a:ext cx="10727649" cy="278573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1683756" y="279275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4"/>
            </p:custDataLst>
          </p:nvPr>
        </p:nvSpPr>
        <p:spPr>
          <a:xfrm>
            <a:off x="3651730" y="3596710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7622604" y="4398759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9407053" y="3022638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5326952" y="4674365"/>
            <a:ext cx="473736" cy="4743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: 形状 3"/>
          <p:cNvSpPr/>
          <p:nvPr>
            <p:custDataLst>
              <p:tags r:id="rId8"/>
            </p:custDataLst>
          </p:nvPr>
        </p:nvSpPr>
        <p:spPr>
          <a:xfrm rot="21120000">
            <a:off x="10696175" y="1461722"/>
            <a:ext cx="700323" cy="700894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9"/>
            </p:custDataLst>
          </p:nvPr>
        </p:nvSpPr>
        <p:spPr>
          <a:xfrm rot="21120000">
            <a:off x="10715226" y="2020553"/>
            <a:ext cx="197970" cy="198249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10"/>
            </p:custDataLst>
          </p:nvPr>
        </p:nvSpPr>
        <p:spPr>
          <a:xfrm>
            <a:off x="11098787" y="1598889"/>
            <a:ext cx="123197" cy="1231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33438303937363b333438313039323bcfeec4bfbcc6bbae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55864" y="4803277"/>
            <a:ext cx="216012" cy="216012"/>
          </a:xfrm>
          <a:prstGeom prst="rect">
            <a:avLst/>
          </a:prstGeom>
        </p:spPr>
      </p:pic>
      <p:pic>
        <p:nvPicPr>
          <p:cNvPr id="33" name="图片 32" descr="333438303937363b333438313038303bd7e9d6afbcdcb9b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35965" y="3151550"/>
            <a:ext cx="216012" cy="216012"/>
          </a:xfrm>
          <a:prstGeom prst="rect">
            <a:avLst/>
          </a:prstGeom>
        </p:spPr>
      </p:pic>
      <p:pic>
        <p:nvPicPr>
          <p:cNvPr id="34" name="图片 33" descr="333438303937363b333438313038383bcfeec4bfd0a7c2c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750882" y="4527672"/>
            <a:ext cx="216012" cy="216012"/>
          </a:xfrm>
          <a:prstGeom prst="rect">
            <a:avLst/>
          </a:prstGeom>
        </p:spPr>
      </p:pic>
      <p:pic>
        <p:nvPicPr>
          <p:cNvPr id="35" name="图片 34" descr="333438303937363b333438313037303bb6a8cebbb2fac6b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12668" y="2921668"/>
            <a:ext cx="216012" cy="216012"/>
          </a:xfrm>
          <a:prstGeom prst="rect">
            <a:avLst/>
          </a:prstGeom>
        </p:spPr>
      </p:pic>
      <p:pic>
        <p:nvPicPr>
          <p:cNvPr id="36" name="图片 35" descr="333438303937363b333438313035353bb2fac6b7c4a3d0cd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780642" y="3725622"/>
            <a:ext cx="216012" cy="216012"/>
          </a:xfrm>
          <a:prstGeom prst="rect">
            <a:avLst/>
          </a:prstGeom>
        </p:spPr>
      </p:pic>
      <p:sp>
        <p:nvSpPr>
          <p:cNvPr id="38" name="矩形 37"/>
          <p:cNvSpPr/>
          <p:nvPr>
            <p:custDataLst>
              <p:tags r:id="rId26"/>
            </p:custDataLst>
          </p:nvPr>
        </p:nvSpPr>
        <p:spPr>
          <a:xfrm>
            <a:off x="6651636" y="3157901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3.3.2 中国市场主要厂商陶瓷注塑成型零件销售收入（2019-2024）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3734284" y="254636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3.3 中国市场主要厂商陶瓷注塑成型零件销量（2019-2024）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824553" y="354273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3.2.4 2023年全球主要生产商陶瓷注塑成型零件收入排名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9"/>
            </p:custDataLst>
          </p:nvPr>
        </p:nvSpPr>
        <p:spPr>
          <a:xfrm>
            <a:off x="4686837" y="5234466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3.3.1 中国市场主要厂商陶瓷注塑成型零件销量（2019-2024）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9299732" y="3725622"/>
            <a:ext cx="2143244" cy="967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3.3.3 2023年中国主要生产商陶瓷注塑成型零件收入排名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3.4 全球主要厂商陶瓷注塑成型零件总部及产地分布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3.5 全球主要厂商成立时间及陶瓷注塑成型零件商业化日期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3.3.4 中国市场主要厂商陶瓷注塑成型零件销售价格（2019-2024）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3.7 陶瓷注塑成型零件行业集中度、竞争程度分析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3.6 全球主要厂商陶瓷注塑成型零件产品类型及应用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7103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843">
                <a:moveTo>
                  <a:pt x="0" y="0"/>
                </a:moveTo>
                <a:lnTo>
                  <a:pt x="19200" y="0"/>
                </a:lnTo>
                <a:lnTo>
                  <a:pt x="19200" y="1014"/>
                </a:lnTo>
                <a:lnTo>
                  <a:pt x="19191" y="1026"/>
                </a:lnTo>
                <a:cubicBezTo>
                  <a:pt x="17011" y="3950"/>
                  <a:pt x="13527" y="5843"/>
                  <a:pt x="9600" y="5843"/>
                </a:cubicBezTo>
                <a:cubicBezTo>
                  <a:pt x="5673" y="5843"/>
                  <a:pt x="2189" y="3950"/>
                  <a:pt x="9" y="1026"/>
                </a:cubicBezTo>
                <a:lnTo>
                  <a:pt x="0" y="10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单击此处添加标题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25" name="圆角矩形 24"/>
          <p:cNvSpPr/>
          <p:nvPr>
            <p:custDataLst>
              <p:tags r:id="rId3"/>
            </p:custDataLst>
          </p:nvPr>
        </p:nvSpPr>
        <p:spPr>
          <a:xfrm>
            <a:off x="8317634" y="1767818"/>
            <a:ext cx="3171421" cy="415042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8601946" y="3002900"/>
            <a:ext cx="2602798" cy="2457687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3.8 新增投资及市场并购活动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36" name="椭圆 35"/>
          <p:cNvSpPr/>
          <p:nvPr>
            <p:custDataLst>
              <p:tags r:id="rId5"/>
            </p:custDataLst>
          </p:nvPr>
        </p:nvSpPr>
        <p:spPr>
          <a:xfrm>
            <a:off x="9587516" y="2094153"/>
            <a:ext cx="631001" cy="631001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>
            <p:custDataLst>
              <p:tags r:id="rId6"/>
            </p:custDataLst>
          </p:nvPr>
        </p:nvCxnSpPr>
        <p:spPr>
          <a:xfrm>
            <a:off x="9705705" y="5512459"/>
            <a:ext cx="394622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" name="图片 86" descr="343439383331313b343532303032373bbfcdbba7b5b5b0b8"/>
          <p:cNvSpPr/>
          <p:nvPr>
            <p:custDataLst>
              <p:tags r:id="rId7"/>
            </p:custDataLst>
          </p:nvPr>
        </p:nvSpPr>
        <p:spPr>
          <a:xfrm>
            <a:off x="9772679" y="2288509"/>
            <a:ext cx="260674" cy="242289"/>
          </a:xfrm>
          <a:custGeom>
            <a:avLst/>
            <a:gdLst>
              <a:gd name="connsiteX0" fmla="*/ 220743 w 252000"/>
              <a:gd name="connsiteY0" fmla="*/ 65733 h 234252"/>
              <a:gd name="connsiteX1" fmla="*/ 220743 w 252000"/>
              <a:gd name="connsiteY1" fmla="*/ 49230 h 234252"/>
              <a:gd name="connsiteX2" fmla="*/ 216388 w 252000"/>
              <a:gd name="connsiteY2" fmla="*/ 37542 h 234252"/>
              <a:gd name="connsiteX3" fmla="*/ 205066 w 252000"/>
              <a:gd name="connsiteY3" fmla="*/ 32377 h 234252"/>
              <a:gd name="connsiteX4" fmla="*/ 110522 w 252000"/>
              <a:gd name="connsiteY4" fmla="*/ 32377 h 234252"/>
              <a:gd name="connsiteX5" fmla="*/ 110522 w 252000"/>
              <a:gd name="connsiteY5" fmla="*/ 16968 h 234252"/>
              <a:gd name="connsiteX6" fmla="*/ 106167 w 252000"/>
              <a:gd name="connsiteY6" fmla="*/ 5280 h 234252"/>
              <a:gd name="connsiteX7" fmla="*/ 94845 w 252000"/>
              <a:gd name="connsiteY7" fmla="*/ 115 h 234252"/>
              <a:gd name="connsiteX8" fmla="*/ 15805 w 252000"/>
              <a:gd name="connsiteY8" fmla="*/ 115 h 234252"/>
              <a:gd name="connsiteX9" fmla="*/ 4482 w 252000"/>
              <a:gd name="connsiteY9" fmla="*/ 5280 h 234252"/>
              <a:gd name="connsiteX10" fmla="*/ 127 w 252000"/>
              <a:gd name="connsiteY10" fmla="*/ 16968 h 234252"/>
              <a:gd name="connsiteX11" fmla="*/ 127 w 252000"/>
              <a:gd name="connsiteY11" fmla="*/ 220476 h 234252"/>
              <a:gd name="connsiteX12" fmla="*/ 824 w 252000"/>
              <a:gd name="connsiteY12" fmla="*/ 217105 h 234252"/>
              <a:gd name="connsiteX13" fmla="*/ 2697 w 252000"/>
              <a:gd name="connsiteY13" fmla="*/ 207869 h 234252"/>
              <a:gd name="connsiteX14" fmla="*/ 5484 w 252000"/>
              <a:gd name="connsiteY14" fmla="*/ 194124 h 234252"/>
              <a:gd name="connsiteX15" fmla="*/ 8924 w 252000"/>
              <a:gd name="connsiteY15" fmla="*/ 177227 h 234252"/>
              <a:gd name="connsiteX16" fmla="*/ 12713 w 252000"/>
              <a:gd name="connsiteY16" fmla="*/ 158492 h 234252"/>
              <a:gd name="connsiteX17" fmla="*/ 16632 w 252000"/>
              <a:gd name="connsiteY17" fmla="*/ 139274 h 234252"/>
              <a:gd name="connsiteX18" fmla="*/ 20377 w 252000"/>
              <a:gd name="connsiteY18" fmla="*/ 120889 h 234252"/>
              <a:gd name="connsiteX19" fmla="*/ 23948 w 252000"/>
              <a:gd name="connsiteY19" fmla="*/ 103379 h 234252"/>
              <a:gd name="connsiteX20" fmla="*/ 27040 w 252000"/>
              <a:gd name="connsiteY20" fmla="*/ 86657 h 234252"/>
              <a:gd name="connsiteX21" fmla="*/ 31700 w 252000"/>
              <a:gd name="connsiteY21" fmla="*/ 72562 h 234252"/>
              <a:gd name="connsiteX22" fmla="*/ 44285 w 252000"/>
              <a:gd name="connsiteY22" fmla="*/ 65821 h 234252"/>
              <a:gd name="connsiteX23" fmla="*/ 59745 w 252000"/>
              <a:gd name="connsiteY23" fmla="*/ 65646 h 234252"/>
              <a:gd name="connsiteX24" fmla="*/ 95411 w 252000"/>
              <a:gd name="connsiteY24" fmla="*/ 65733 h 234252"/>
              <a:gd name="connsiteX25" fmla="*/ 220699 w 252000"/>
              <a:gd name="connsiteY25" fmla="*/ 65733 h 234252"/>
              <a:gd name="connsiteX26" fmla="*/ 220743 w 252000"/>
              <a:gd name="connsiteY26" fmla="*/ 65733 h 234252"/>
              <a:gd name="connsiteX27" fmla="*/ 208985 w 252000"/>
              <a:gd name="connsiteY27" fmla="*/ 234309 h 234252"/>
              <a:gd name="connsiteX28" fmla="*/ 202888 w 252000"/>
              <a:gd name="connsiteY28" fmla="*/ 234309 h 234252"/>
              <a:gd name="connsiteX29" fmla="*/ 193961 w 252000"/>
              <a:gd name="connsiteY29" fmla="*/ 234265 h 234252"/>
              <a:gd name="connsiteX30" fmla="*/ 186427 w 252000"/>
              <a:gd name="connsiteY30" fmla="*/ 234309 h 234252"/>
              <a:gd name="connsiteX31" fmla="*/ 12800 w 252000"/>
              <a:gd name="connsiteY31" fmla="*/ 234309 h 234252"/>
              <a:gd name="connsiteX32" fmla="*/ 13410 w 252000"/>
              <a:gd name="connsiteY32" fmla="*/ 231201 h 234252"/>
              <a:gd name="connsiteX33" fmla="*/ 15064 w 252000"/>
              <a:gd name="connsiteY33" fmla="*/ 222665 h 234252"/>
              <a:gd name="connsiteX34" fmla="*/ 17503 w 252000"/>
              <a:gd name="connsiteY34" fmla="*/ 209883 h 234252"/>
              <a:gd name="connsiteX35" fmla="*/ 20551 w 252000"/>
              <a:gd name="connsiteY35" fmla="*/ 194036 h 234252"/>
              <a:gd name="connsiteX36" fmla="*/ 23948 w 252000"/>
              <a:gd name="connsiteY36" fmla="*/ 176264 h 234252"/>
              <a:gd name="connsiteX37" fmla="*/ 27519 w 252000"/>
              <a:gd name="connsiteY37" fmla="*/ 157791 h 234252"/>
              <a:gd name="connsiteX38" fmla="*/ 31003 w 252000"/>
              <a:gd name="connsiteY38" fmla="*/ 139756 h 234252"/>
              <a:gd name="connsiteX39" fmla="*/ 37579 w 252000"/>
              <a:gd name="connsiteY39" fmla="*/ 104474 h 234252"/>
              <a:gd name="connsiteX40" fmla="*/ 43676 w 252000"/>
              <a:gd name="connsiteY40" fmla="*/ 84031 h 234252"/>
              <a:gd name="connsiteX41" fmla="*/ 65842 w 252000"/>
              <a:gd name="connsiteY41" fmla="*/ 78296 h 234252"/>
              <a:gd name="connsiteX42" fmla="*/ 96369 w 252000"/>
              <a:gd name="connsiteY42" fmla="*/ 78340 h 234252"/>
              <a:gd name="connsiteX43" fmla="*/ 218696 w 252000"/>
              <a:gd name="connsiteY43" fmla="*/ 78340 h 234252"/>
              <a:gd name="connsiteX44" fmla="*/ 235680 w 252000"/>
              <a:gd name="connsiteY44" fmla="*/ 78428 h 234252"/>
              <a:gd name="connsiteX45" fmla="*/ 248788 w 252000"/>
              <a:gd name="connsiteY45" fmla="*/ 84381 h 234252"/>
              <a:gd name="connsiteX46" fmla="*/ 251967 w 252000"/>
              <a:gd name="connsiteY46" fmla="*/ 96813 h 234252"/>
              <a:gd name="connsiteX47" fmla="*/ 248135 w 252000"/>
              <a:gd name="connsiteY47" fmla="*/ 113753 h 234252"/>
              <a:gd name="connsiteX48" fmla="*/ 244085 w 252000"/>
              <a:gd name="connsiteY48" fmla="*/ 131439 h 234252"/>
              <a:gd name="connsiteX49" fmla="*/ 238597 w 252000"/>
              <a:gd name="connsiteY49" fmla="*/ 155471 h 234252"/>
              <a:gd name="connsiteX50" fmla="*/ 233764 w 252000"/>
              <a:gd name="connsiteY50" fmla="*/ 176526 h 234252"/>
              <a:gd name="connsiteX51" fmla="*/ 226055 w 252000"/>
              <a:gd name="connsiteY51" fmla="*/ 211459 h 234252"/>
              <a:gd name="connsiteX52" fmla="*/ 221657 w 252000"/>
              <a:gd name="connsiteY52" fmla="*/ 225685 h 234252"/>
              <a:gd name="connsiteX53" fmla="*/ 211772 w 252000"/>
              <a:gd name="connsiteY53" fmla="*/ 233959 h 234252"/>
              <a:gd name="connsiteX54" fmla="*/ 208985 w 252000"/>
              <a:gd name="connsiteY54" fmla="*/ 234309 h 2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52000" h="234252">
                <a:moveTo>
                  <a:pt x="220743" y="65733"/>
                </a:moveTo>
                <a:lnTo>
                  <a:pt x="220743" y="49230"/>
                </a:lnTo>
                <a:cubicBezTo>
                  <a:pt x="220874" y="44896"/>
                  <a:pt x="219306" y="40694"/>
                  <a:pt x="216388" y="37542"/>
                </a:cubicBezTo>
                <a:cubicBezTo>
                  <a:pt x="213427" y="34391"/>
                  <a:pt x="209377" y="32508"/>
                  <a:pt x="205066" y="32377"/>
                </a:cubicBezTo>
                <a:lnTo>
                  <a:pt x="110522" y="32377"/>
                </a:lnTo>
                <a:lnTo>
                  <a:pt x="110522" y="16968"/>
                </a:lnTo>
                <a:cubicBezTo>
                  <a:pt x="110653" y="12635"/>
                  <a:pt x="109085" y="8432"/>
                  <a:pt x="106167" y="5280"/>
                </a:cubicBezTo>
                <a:cubicBezTo>
                  <a:pt x="103206" y="2129"/>
                  <a:pt x="99156" y="246"/>
                  <a:pt x="94845" y="115"/>
                </a:cubicBezTo>
                <a:lnTo>
                  <a:pt x="15805" y="115"/>
                </a:lnTo>
                <a:cubicBezTo>
                  <a:pt x="11493" y="246"/>
                  <a:pt x="7443" y="2129"/>
                  <a:pt x="4482" y="5280"/>
                </a:cubicBezTo>
                <a:cubicBezTo>
                  <a:pt x="1522" y="8427"/>
                  <a:pt x="-48" y="12641"/>
                  <a:pt x="127" y="16968"/>
                </a:cubicBezTo>
                <a:lnTo>
                  <a:pt x="127" y="220476"/>
                </a:lnTo>
                <a:cubicBezTo>
                  <a:pt x="345" y="219338"/>
                  <a:pt x="606" y="218244"/>
                  <a:pt x="824" y="217105"/>
                </a:cubicBezTo>
                <a:cubicBezTo>
                  <a:pt x="1434" y="214041"/>
                  <a:pt x="2087" y="210933"/>
                  <a:pt x="2697" y="207869"/>
                </a:cubicBezTo>
                <a:cubicBezTo>
                  <a:pt x="3611" y="203272"/>
                  <a:pt x="4569" y="198720"/>
                  <a:pt x="5484" y="194124"/>
                </a:cubicBezTo>
                <a:cubicBezTo>
                  <a:pt x="6616" y="188477"/>
                  <a:pt x="7792" y="182830"/>
                  <a:pt x="8924" y="177227"/>
                </a:cubicBezTo>
                <a:cubicBezTo>
                  <a:pt x="10187" y="170967"/>
                  <a:pt x="11450" y="164751"/>
                  <a:pt x="12713" y="158492"/>
                </a:cubicBezTo>
                <a:cubicBezTo>
                  <a:pt x="14019" y="152100"/>
                  <a:pt x="15326" y="145666"/>
                  <a:pt x="16632" y="139274"/>
                </a:cubicBezTo>
                <a:cubicBezTo>
                  <a:pt x="17895" y="133146"/>
                  <a:pt x="19114" y="127017"/>
                  <a:pt x="20377" y="120889"/>
                </a:cubicBezTo>
                <a:cubicBezTo>
                  <a:pt x="21553" y="115067"/>
                  <a:pt x="22772" y="109201"/>
                  <a:pt x="23948" y="103379"/>
                </a:cubicBezTo>
                <a:cubicBezTo>
                  <a:pt x="25037" y="97820"/>
                  <a:pt x="26039" y="92261"/>
                  <a:pt x="27040" y="86657"/>
                </a:cubicBezTo>
                <a:cubicBezTo>
                  <a:pt x="27911" y="81842"/>
                  <a:pt x="28869" y="76677"/>
                  <a:pt x="31700" y="72562"/>
                </a:cubicBezTo>
                <a:cubicBezTo>
                  <a:pt x="34530" y="68403"/>
                  <a:pt x="39408" y="66346"/>
                  <a:pt x="44285" y="65821"/>
                </a:cubicBezTo>
                <a:cubicBezTo>
                  <a:pt x="49424" y="65252"/>
                  <a:pt x="54606" y="65558"/>
                  <a:pt x="59745" y="65646"/>
                </a:cubicBezTo>
                <a:cubicBezTo>
                  <a:pt x="71634" y="65821"/>
                  <a:pt x="83522" y="65733"/>
                  <a:pt x="95411" y="65733"/>
                </a:cubicBezTo>
                <a:lnTo>
                  <a:pt x="220699" y="65733"/>
                </a:lnTo>
                <a:lnTo>
                  <a:pt x="220743" y="65733"/>
                </a:lnTo>
                <a:moveTo>
                  <a:pt x="208985" y="234309"/>
                </a:moveTo>
                <a:cubicBezTo>
                  <a:pt x="206938" y="234440"/>
                  <a:pt x="204805" y="234309"/>
                  <a:pt x="202888" y="234309"/>
                </a:cubicBezTo>
                <a:cubicBezTo>
                  <a:pt x="199927" y="234309"/>
                  <a:pt x="196922" y="234221"/>
                  <a:pt x="193961" y="234265"/>
                </a:cubicBezTo>
                <a:cubicBezTo>
                  <a:pt x="191435" y="234265"/>
                  <a:pt x="188952" y="234309"/>
                  <a:pt x="186427" y="234309"/>
                </a:cubicBezTo>
                <a:lnTo>
                  <a:pt x="12800" y="234309"/>
                </a:lnTo>
                <a:cubicBezTo>
                  <a:pt x="13018" y="233258"/>
                  <a:pt x="13192" y="232251"/>
                  <a:pt x="13410" y="231201"/>
                </a:cubicBezTo>
                <a:cubicBezTo>
                  <a:pt x="13976" y="228355"/>
                  <a:pt x="14498" y="225510"/>
                  <a:pt x="15064" y="222665"/>
                </a:cubicBezTo>
                <a:cubicBezTo>
                  <a:pt x="15892" y="218419"/>
                  <a:pt x="16719" y="214129"/>
                  <a:pt x="17503" y="209883"/>
                </a:cubicBezTo>
                <a:cubicBezTo>
                  <a:pt x="18505" y="204586"/>
                  <a:pt x="19550" y="199333"/>
                  <a:pt x="20551" y="194036"/>
                </a:cubicBezTo>
                <a:cubicBezTo>
                  <a:pt x="21684" y="188127"/>
                  <a:pt x="22816" y="182217"/>
                  <a:pt x="23948" y="176264"/>
                </a:cubicBezTo>
                <a:cubicBezTo>
                  <a:pt x="25124" y="170092"/>
                  <a:pt x="26300" y="163919"/>
                  <a:pt x="27519" y="157791"/>
                </a:cubicBezTo>
                <a:cubicBezTo>
                  <a:pt x="28695" y="151794"/>
                  <a:pt x="29827" y="145753"/>
                  <a:pt x="31003" y="139756"/>
                </a:cubicBezTo>
                <a:cubicBezTo>
                  <a:pt x="33268" y="128024"/>
                  <a:pt x="35445" y="116249"/>
                  <a:pt x="37579" y="104474"/>
                </a:cubicBezTo>
                <a:cubicBezTo>
                  <a:pt x="38842" y="97644"/>
                  <a:pt x="39059" y="89634"/>
                  <a:pt x="43676" y="84031"/>
                </a:cubicBezTo>
                <a:cubicBezTo>
                  <a:pt x="48945" y="77596"/>
                  <a:pt x="58308" y="77946"/>
                  <a:pt x="65842" y="78296"/>
                </a:cubicBezTo>
                <a:cubicBezTo>
                  <a:pt x="75988" y="78734"/>
                  <a:pt x="86222" y="78340"/>
                  <a:pt x="96369" y="78340"/>
                </a:cubicBezTo>
                <a:lnTo>
                  <a:pt x="218696" y="78340"/>
                </a:lnTo>
                <a:cubicBezTo>
                  <a:pt x="224314" y="78340"/>
                  <a:pt x="230062" y="77990"/>
                  <a:pt x="235680" y="78428"/>
                </a:cubicBezTo>
                <a:cubicBezTo>
                  <a:pt x="240514" y="78822"/>
                  <a:pt x="245566" y="80573"/>
                  <a:pt x="248788" y="84381"/>
                </a:cubicBezTo>
                <a:cubicBezTo>
                  <a:pt x="251662" y="87839"/>
                  <a:pt x="252490" y="92436"/>
                  <a:pt x="251967" y="96813"/>
                </a:cubicBezTo>
                <a:cubicBezTo>
                  <a:pt x="251270" y="102504"/>
                  <a:pt x="249441" y="108194"/>
                  <a:pt x="248135" y="113753"/>
                </a:cubicBezTo>
                <a:cubicBezTo>
                  <a:pt x="246741" y="119619"/>
                  <a:pt x="245392" y="125529"/>
                  <a:pt x="244085" y="131439"/>
                </a:cubicBezTo>
                <a:cubicBezTo>
                  <a:pt x="242300" y="139449"/>
                  <a:pt x="240426" y="147461"/>
                  <a:pt x="238597" y="155471"/>
                </a:cubicBezTo>
                <a:cubicBezTo>
                  <a:pt x="236987" y="162475"/>
                  <a:pt x="235376" y="169523"/>
                  <a:pt x="233764" y="176526"/>
                </a:cubicBezTo>
                <a:cubicBezTo>
                  <a:pt x="231107" y="188170"/>
                  <a:pt x="228581" y="199814"/>
                  <a:pt x="226055" y="211459"/>
                </a:cubicBezTo>
                <a:cubicBezTo>
                  <a:pt x="225011" y="216274"/>
                  <a:pt x="223878" y="221265"/>
                  <a:pt x="221657" y="225685"/>
                </a:cubicBezTo>
                <a:cubicBezTo>
                  <a:pt x="219697" y="229581"/>
                  <a:pt x="216039" y="232864"/>
                  <a:pt x="211772" y="233959"/>
                </a:cubicBezTo>
                <a:cubicBezTo>
                  <a:pt x="210814" y="234134"/>
                  <a:pt x="209900" y="234265"/>
                  <a:pt x="208985" y="234309"/>
                </a:cubicBezTo>
              </a:path>
            </a:pathLst>
          </a:custGeom>
          <a:solidFill>
            <a:schemeClr val="accent1"/>
          </a:solidFill>
          <a:ln w="88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8"/>
            </p:custDataLst>
          </p:nvPr>
        </p:nvSpPr>
        <p:spPr>
          <a:xfrm>
            <a:off x="4529000" y="1767818"/>
            <a:ext cx="3172734" cy="415042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4813969" y="3002900"/>
            <a:ext cx="2602798" cy="2457687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3.7.2 全球陶瓷注塑成型零件第一梯队、第二梯队和第三梯队生产商（品牌）及市场份额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33" name="椭圆 32"/>
          <p:cNvSpPr/>
          <p:nvPr>
            <p:custDataLst>
              <p:tags r:id="rId10"/>
            </p:custDataLst>
          </p:nvPr>
        </p:nvSpPr>
        <p:spPr>
          <a:xfrm>
            <a:off x="5799539" y="2094153"/>
            <a:ext cx="631001" cy="631001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917728" y="5512459"/>
            <a:ext cx="394622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图片 85" descr="343439383331313b343532303031393bd2b5bca8b9dcc0ed"/>
          <p:cNvSpPr/>
          <p:nvPr>
            <p:custDataLst>
              <p:tags r:id="rId12"/>
            </p:custDataLst>
          </p:nvPr>
        </p:nvSpPr>
        <p:spPr>
          <a:xfrm>
            <a:off x="5984702" y="2288509"/>
            <a:ext cx="260674" cy="241632"/>
          </a:xfrm>
          <a:custGeom>
            <a:avLst/>
            <a:gdLst>
              <a:gd name="connsiteX0" fmla="*/ 222543 w 251999"/>
              <a:gd name="connsiteY0" fmla="*/ 115 h 233941"/>
              <a:gd name="connsiteX1" fmla="*/ 29043 w 251999"/>
              <a:gd name="connsiteY1" fmla="*/ 115 h 233941"/>
              <a:gd name="connsiteX2" fmla="*/ 114 w 251999"/>
              <a:gd name="connsiteY2" fmla="*/ 29277 h 233941"/>
              <a:gd name="connsiteX3" fmla="*/ 114 w 251999"/>
              <a:gd name="connsiteY3" fmla="*/ 154996 h 233941"/>
              <a:gd name="connsiteX4" fmla="*/ 29043 w 251999"/>
              <a:gd name="connsiteY4" fmla="*/ 184157 h 233941"/>
              <a:gd name="connsiteX5" fmla="*/ 101686 w 251999"/>
              <a:gd name="connsiteY5" fmla="*/ 184157 h 233941"/>
              <a:gd name="connsiteX6" fmla="*/ 101686 w 251999"/>
              <a:gd name="connsiteY6" fmla="*/ 219800 h 233941"/>
              <a:gd name="connsiteX7" fmla="*/ 61828 w 251999"/>
              <a:gd name="connsiteY7" fmla="*/ 219800 h 233941"/>
              <a:gd name="connsiteX8" fmla="*/ 54757 w 251999"/>
              <a:gd name="connsiteY8" fmla="*/ 226928 h 233941"/>
              <a:gd name="connsiteX9" fmla="*/ 61828 w 251999"/>
              <a:gd name="connsiteY9" fmla="*/ 234057 h 233941"/>
              <a:gd name="connsiteX10" fmla="*/ 184614 w 251999"/>
              <a:gd name="connsiteY10" fmla="*/ 234057 h 233941"/>
              <a:gd name="connsiteX11" fmla="*/ 191685 w 251999"/>
              <a:gd name="connsiteY11" fmla="*/ 226928 h 233941"/>
              <a:gd name="connsiteX12" fmla="*/ 184614 w 251999"/>
              <a:gd name="connsiteY12" fmla="*/ 219800 h 233941"/>
              <a:gd name="connsiteX13" fmla="*/ 145400 w 251999"/>
              <a:gd name="connsiteY13" fmla="*/ 219800 h 233941"/>
              <a:gd name="connsiteX14" fmla="*/ 145400 w 251999"/>
              <a:gd name="connsiteY14" fmla="*/ 184157 h 233941"/>
              <a:gd name="connsiteX15" fmla="*/ 223185 w 251999"/>
              <a:gd name="connsiteY15" fmla="*/ 184157 h 233941"/>
              <a:gd name="connsiteX16" fmla="*/ 252114 w 251999"/>
              <a:gd name="connsiteY16" fmla="*/ 154996 h 233941"/>
              <a:gd name="connsiteX17" fmla="*/ 252114 w 251999"/>
              <a:gd name="connsiteY17" fmla="*/ 29277 h 233941"/>
              <a:gd name="connsiteX18" fmla="*/ 222543 w 251999"/>
              <a:gd name="connsiteY18" fmla="*/ 115 h 233941"/>
              <a:gd name="connsiteX19" fmla="*/ 209685 w 251999"/>
              <a:gd name="connsiteY19" fmla="*/ 43533 h 233941"/>
              <a:gd name="connsiteX20" fmla="*/ 209685 w 251999"/>
              <a:gd name="connsiteY20" fmla="*/ 43533 h 233941"/>
              <a:gd name="connsiteX21" fmla="*/ 209685 w 251999"/>
              <a:gd name="connsiteY21" fmla="*/ 44181 h 233941"/>
              <a:gd name="connsiteX22" fmla="*/ 137686 w 251999"/>
              <a:gd name="connsiteY22" fmla="*/ 140739 h 233941"/>
              <a:gd name="connsiteX23" fmla="*/ 135757 w 251999"/>
              <a:gd name="connsiteY23" fmla="*/ 139443 h 233941"/>
              <a:gd name="connsiteX24" fmla="*/ 79185 w 251999"/>
              <a:gd name="connsiteY24" fmla="*/ 97969 h 233941"/>
              <a:gd name="connsiteX25" fmla="*/ 59257 w 251999"/>
              <a:gd name="connsiteY25" fmla="*/ 123890 h 233941"/>
              <a:gd name="connsiteX26" fmla="*/ 50257 w 251999"/>
              <a:gd name="connsiteY26" fmla="*/ 127130 h 233941"/>
              <a:gd name="connsiteX27" fmla="*/ 45757 w 251999"/>
              <a:gd name="connsiteY27" fmla="*/ 117410 h 233941"/>
              <a:gd name="connsiteX28" fmla="*/ 46400 w 251999"/>
              <a:gd name="connsiteY28" fmla="*/ 116114 h 233941"/>
              <a:gd name="connsiteX29" fmla="*/ 73400 w 251999"/>
              <a:gd name="connsiteY29" fmla="*/ 80472 h 233941"/>
              <a:gd name="connsiteX30" fmla="*/ 75971 w 251999"/>
              <a:gd name="connsiteY30" fmla="*/ 77231 h 233941"/>
              <a:gd name="connsiteX31" fmla="*/ 134471 w 251999"/>
              <a:gd name="connsiteY31" fmla="*/ 120650 h 233941"/>
              <a:gd name="connsiteX32" fmla="*/ 198114 w 251999"/>
              <a:gd name="connsiteY32" fmla="*/ 35757 h 233941"/>
              <a:gd name="connsiteX33" fmla="*/ 205828 w 251999"/>
              <a:gd name="connsiteY33" fmla="*/ 34461 h 233941"/>
              <a:gd name="connsiteX34" fmla="*/ 209685 w 251999"/>
              <a:gd name="connsiteY34" fmla="*/ 43533 h 23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1999" h="233941">
                <a:moveTo>
                  <a:pt x="222543" y="115"/>
                </a:moveTo>
                <a:lnTo>
                  <a:pt x="29043" y="115"/>
                </a:lnTo>
                <a:cubicBezTo>
                  <a:pt x="12971" y="115"/>
                  <a:pt x="114" y="13076"/>
                  <a:pt x="114" y="29277"/>
                </a:cubicBezTo>
                <a:lnTo>
                  <a:pt x="114" y="154996"/>
                </a:lnTo>
                <a:cubicBezTo>
                  <a:pt x="114" y="171197"/>
                  <a:pt x="12971" y="184157"/>
                  <a:pt x="29043" y="184157"/>
                </a:cubicBezTo>
                <a:lnTo>
                  <a:pt x="101686" y="184157"/>
                </a:lnTo>
                <a:lnTo>
                  <a:pt x="101686" y="219800"/>
                </a:lnTo>
                <a:lnTo>
                  <a:pt x="61828" y="219800"/>
                </a:lnTo>
                <a:cubicBezTo>
                  <a:pt x="57971" y="219800"/>
                  <a:pt x="54757" y="223040"/>
                  <a:pt x="54757" y="226928"/>
                </a:cubicBezTo>
                <a:cubicBezTo>
                  <a:pt x="54757" y="230816"/>
                  <a:pt x="57971" y="234057"/>
                  <a:pt x="61828" y="234057"/>
                </a:cubicBezTo>
                <a:lnTo>
                  <a:pt x="184614" y="234057"/>
                </a:lnTo>
                <a:cubicBezTo>
                  <a:pt x="188471" y="234057"/>
                  <a:pt x="191685" y="230816"/>
                  <a:pt x="191685" y="226928"/>
                </a:cubicBezTo>
                <a:cubicBezTo>
                  <a:pt x="191685" y="223040"/>
                  <a:pt x="188471" y="219800"/>
                  <a:pt x="184614" y="219800"/>
                </a:cubicBezTo>
                <a:lnTo>
                  <a:pt x="145400" y="219800"/>
                </a:lnTo>
                <a:lnTo>
                  <a:pt x="145400" y="184157"/>
                </a:lnTo>
                <a:lnTo>
                  <a:pt x="223185" y="184157"/>
                </a:lnTo>
                <a:cubicBezTo>
                  <a:pt x="239257" y="184157"/>
                  <a:pt x="252114" y="171197"/>
                  <a:pt x="252114" y="154996"/>
                </a:cubicBezTo>
                <a:lnTo>
                  <a:pt x="252114" y="29277"/>
                </a:lnTo>
                <a:cubicBezTo>
                  <a:pt x="251471" y="13724"/>
                  <a:pt x="238614" y="115"/>
                  <a:pt x="222543" y="115"/>
                </a:cubicBezTo>
                <a:moveTo>
                  <a:pt x="209685" y="43533"/>
                </a:moveTo>
                <a:cubicBezTo>
                  <a:pt x="209685" y="43533"/>
                  <a:pt x="209685" y="44181"/>
                  <a:pt x="209685" y="43533"/>
                </a:cubicBezTo>
                <a:lnTo>
                  <a:pt x="209685" y="44181"/>
                </a:lnTo>
                <a:lnTo>
                  <a:pt x="137686" y="140739"/>
                </a:lnTo>
                <a:lnTo>
                  <a:pt x="135757" y="139443"/>
                </a:lnTo>
                <a:lnTo>
                  <a:pt x="79185" y="97969"/>
                </a:lnTo>
                <a:lnTo>
                  <a:pt x="59257" y="123890"/>
                </a:lnTo>
                <a:cubicBezTo>
                  <a:pt x="57328" y="127130"/>
                  <a:pt x="53471" y="128427"/>
                  <a:pt x="50257" y="127130"/>
                </a:cubicBezTo>
                <a:cubicBezTo>
                  <a:pt x="46400" y="125834"/>
                  <a:pt x="44471" y="121298"/>
                  <a:pt x="45757" y="117410"/>
                </a:cubicBezTo>
                <a:cubicBezTo>
                  <a:pt x="45757" y="116762"/>
                  <a:pt x="45757" y="116762"/>
                  <a:pt x="46400" y="116114"/>
                </a:cubicBezTo>
                <a:lnTo>
                  <a:pt x="73400" y="80472"/>
                </a:lnTo>
                <a:lnTo>
                  <a:pt x="75971" y="77231"/>
                </a:lnTo>
                <a:lnTo>
                  <a:pt x="134471" y="120650"/>
                </a:lnTo>
                <a:lnTo>
                  <a:pt x="198114" y="35757"/>
                </a:lnTo>
                <a:cubicBezTo>
                  <a:pt x="200043" y="33813"/>
                  <a:pt x="203257" y="33165"/>
                  <a:pt x="205828" y="34461"/>
                </a:cubicBezTo>
                <a:cubicBezTo>
                  <a:pt x="209685" y="35757"/>
                  <a:pt x="211614" y="39645"/>
                  <a:pt x="209685" y="43533"/>
                </a:cubicBezTo>
              </a:path>
            </a:pathLst>
          </a:custGeom>
          <a:solidFill>
            <a:schemeClr val="accent1"/>
          </a:solidFill>
          <a:ln w="8849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9" name="圆角矩形 18"/>
          <p:cNvSpPr/>
          <p:nvPr>
            <p:custDataLst>
              <p:tags r:id="rId13"/>
            </p:custDataLst>
          </p:nvPr>
        </p:nvSpPr>
        <p:spPr>
          <a:xfrm>
            <a:off x="741680" y="1767818"/>
            <a:ext cx="3171421" cy="415042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14"/>
            </p:custDataLst>
          </p:nvPr>
        </p:nvSpPr>
        <p:spPr>
          <a:xfrm>
            <a:off x="1025992" y="3002900"/>
            <a:ext cx="2602798" cy="2457687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262626"/>
                </a:solidFill>
                <a:latin typeface="+mn-ea"/>
                <a:cs typeface="+mn-ea"/>
              </a:rPr>
              <a:t>3.7.1 陶瓷注塑成型零件行业集中度分析：2023年全球Top 5生产商市场份额</a:t>
            </a:r>
            <a:endParaRPr lang="zh-CN" altLang="en-US" sz="120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5"/>
            </p:custDataLst>
          </p:nvPr>
        </p:nvSpPr>
        <p:spPr>
          <a:xfrm>
            <a:off x="2011562" y="2094153"/>
            <a:ext cx="631001" cy="631001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>
            <p:custDataLst>
              <p:tags r:id="rId16"/>
            </p:custDataLst>
          </p:nvPr>
        </p:nvCxnSpPr>
        <p:spPr>
          <a:xfrm>
            <a:off x="2129751" y="5512459"/>
            <a:ext cx="394622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0" name="图片 29" descr="343439383331313b343532303032303bb8f6c8cbd0c5cfa2"/>
          <p:cNvSpPr/>
          <p:nvPr>
            <p:custDataLst>
              <p:tags r:id="rId17"/>
            </p:custDataLst>
          </p:nvPr>
        </p:nvSpPr>
        <p:spPr>
          <a:xfrm>
            <a:off x="2196725" y="2279317"/>
            <a:ext cx="260674" cy="260674"/>
          </a:xfrm>
          <a:custGeom>
            <a:avLst/>
            <a:gdLst>
              <a:gd name="connsiteX0" fmla="*/ 228854 w 251898"/>
              <a:gd name="connsiteY0" fmla="*/ 114 h 251999"/>
              <a:gd name="connsiteX1" fmla="*/ 184163 w 251898"/>
              <a:gd name="connsiteY1" fmla="*/ 114 h 251999"/>
              <a:gd name="connsiteX2" fmla="*/ 182944 w 251898"/>
              <a:gd name="connsiteY2" fmla="*/ 114 h 251999"/>
              <a:gd name="connsiteX3" fmla="*/ 39524 w 251898"/>
              <a:gd name="connsiteY3" fmla="*/ 521 h 251999"/>
              <a:gd name="connsiteX4" fmla="*/ 16772 w 251898"/>
              <a:gd name="connsiteY4" fmla="*/ 23319 h 251999"/>
              <a:gd name="connsiteX5" fmla="*/ 16772 w 251898"/>
              <a:gd name="connsiteY5" fmla="*/ 57516 h 251999"/>
              <a:gd name="connsiteX6" fmla="*/ 42774 w 251898"/>
              <a:gd name="connsiteY6" fmla="*/ 57516 h 251999"/>
              <a:gd name="connsiteX7" fmla="*/ 51306 w 251898"/>
              <a:gd name="connsiteY7" fmla="*/ 66066 h 251999"/>
              <a:gd name="connsiteX8" fmla="*/ 51306 w 251898"/>
              <a:gd name="connsiteY8" fmla="*/ 71765 h 251999"/>
              <a:gd name="connsiteX9" fmla="*/ 42774 w 251898"/>
              <a:gd name="connsiteY9" fmla="*/ 80314 h 251999"/>
              <a:gd name="connsiteX10" fmla="*/ 39930 w 251898"/>
              <a:gd name="connsiteY10" fmla="*/ 80314 h 251999"/>
              <a:gd name="connsiteX11" fmla="*/ 39930 w 251898"/>
              <a:gd name="connsiteY11" fmla="*/ 77465 h 251999"/>
              <a:gd name="connsiteX12" fmla="*/ 31398 w 251898"/>
              <a:gd name="connsiteY12" fmla="*/ 68915 h 251999"/>
              <a:gd name="connsiteX13" fmla="*/ 7833 w 251898"/>
              <a:gd name="connsiteY13" fmla="*/ 68915 h 251999"/>
              <a:gd name="connsiteX14" fmla="*/ 520 w 251898"/>
              <a:gd name="connsiteY14" fmla="*/ 74615 h 251999"/>
              <a:gd name="connsiteX15" fmla="*/ 114 w 251898"/>
              <a:gd name="connsiteY15" fmla="*/ 77465 h 251999"/>
              <a:gd name="connsiteX16" fmla="*/ 114 w 251898"/>
              <a:gd name="connsiteY16" fmla="*/ 83164 h 251999"/>
              <a:gd name="connsiteX17" fmla="*/ 8646 w 251898"/>
              <a:gd name="connsiteY17" fmla="*/ 91713 h 251999"/>
              <a:gd name="connsiteX18" fmla="*/ 17178 w 251898"/>
              <a:gd name="connsiteY18" fmla="*/ 91713 h 251999"/>
              <a:gd name="connsiteX19" fmla="*/ 17178 w 251898"/>
              <a:gd name="connsiteY19" fmla="*/ 154815 h 251999"/>
              <a:gd name="connsiteX20" fmla="*/ 43181 w 251898"/>
              <a:gd name="connsiteY20" fmla="*/ 154815 h 251999"/>
              <a:gd name="connsiteX21" fmla="*/ 51713 w 251898"/>
              <a:gd name="connsiteY21" fmla="*/ 163365 h 251999"/>
              <a:gd name="connsiteX22" fmla="*/ 51713 w 251898"/>
              <a:gd name="connsiteY22" fmla="*/ 169064 h 251999"/>
              <a:gd name="connsiteX23" fmla="*/ 43181 w 251898"/>
              <a:gd name="connsiteY23" fmla="*/ 177613 h 251999"/>
              <a:gd name="connsiteX24" fmla="*/ 40337 w 251898"/>
              <a:gd name="connsiteY24" fmla="*/ 177613 h 251999"/>
              <a:gd name="connsiteX25" fmla="*/ 40337 w 251898"/>
              <a:gd name="connsiteY25" fmla="*/ 175171 h 251999"/>
              <a:gd name="connsiteX26" fmla="*/ 31804 w 251898"/>
              <a:gd name="connsiteY26" fmla="*/ 166621 h 251999"/>
              <a:gd name="connsiteX27" fmla="*/ 8240 w 251898"/>
              <a:gd name="connsiteY27" fmla="*/ 166621 h 251999"/>
              <a:gd name="connsiteX28" fmla="*/ 927 w 251898"/>
              <a:gd name="connsiteY28" fmla="*/ 172321 h 251999"/>
              <a:gd name="connsiteX29" fmla="*/ 520 w 251898"/>
              <a:gd name="connsiteY29" fmla="*/ 175171 h 251999"/>
              <a:gd name="connsiteX30" fmla="*/ 520 w 251898"/>
              <a:gd name="connsiteY30" fmla="*/ 180870 h 251999"/>
              <a:gd name="connsiteX31" fmla="*/ 9052 w 251898"/>
              <a:gd name="connsiteY31" fmla="*/ 189420 h 251999"/>
              <a:gd name="connsiteX32" fmla="*/ 17584 w 251898"/>
              <a:gd name="connsiteY32" fmla="*/ 189420 h 251999"/>
              <a:gd name="connsiteX33" fmla="*/ 17584 w 251898"/>
              <a:gd name="connsiteY33" fmla="*/ 229316 h 251999"/>
              <a:gd name="connsiteX34" fmla="*/ 40337 w 251898"/>
              <a:gd name="connsiteY34" fmla="*/ 252114 h 251999"/>
              <a:gd name="connsiteX35" fmla="*/ 229260 w 251898"/>
              <a:gd name="connsiteY35" fmla="*/ 252114 h 251999"/>
              <a:gd name="connsiteX36" fmla="*/ 252013 w 251898"/>
              <a:gd name="connsiteY36" fmla="*/ 229316 h 251999"/>
              <a:gd name="connsiteX37" fmla="*/ 252013 w 251898"/>
              <a:gd name="connsiteY37" fmla="*/ 22912 h 251999"/>
              <a:gd name="connsiteX38" fmla="*/ 228854 w 251898"/>
              <a:gd name="connsiteY38" fmla="*/ 114 h 251999"/>
              <a:gd name="connsiteX39" fmla="*/ 212197 w 251898"/>
              <a:gd name="connsiteY39" fmla="*/ 186569 h 251999"/>
              <a:gd name="connsiteX40" fmla="*/ 211791 w 251898"/>
              <a:gd name="connsiteY40" fmla="*/ 187791 h 251999"/>
              <a:gd name="connsiteX41" fmla="*/ 209353 w 251898"/>
              <a:gd name="connsiteY41" fmla="*/ 190641 h 251999"/>
              <a:gd name="connsiteX42" fmla="*/ 206915 w 251898"/>
              <a:gd name="connsiteY42" fmla="*/ 191862 h 251999"/>
              <a:gd name="connsiteX43" fmla="*/ 205290 w 251898"/>
              <a:gd name="connsiteY43" fmla="*/ 192269 h 251999"/>
              <a:gd name="connsiteX44" fmla="*/ 82591 w 251898"/>
              <a:gd name="connsiteY44" fmla="*/ 192269 h 251999"/>
              <a:gd name="connsiteX45" fmla="*/ 79747 w 251898"/>
              <a:gd name="connsiteY45" fmla="*/ 191048 h 251999"/>
              <a:gd name="connsiteX46" fmla="*/ 77715 w 251898"/>
              <a:gd name="connsiteY46" fmla="*/ 188198 h 251999"/>
              <a:gd name="connsiteX47" fmla="*/ 77309 w 251898"/>
              <a:gd name="connsiteY47" fmla="*/ 186976 h 251999"/>
              <a:gd name="connsiteX48" fmla="*/ 77309 w 251898"/>
              <a:gd name="connsiteY48" fmla="*/ 175578 h 251999"/>
              <a:gd name="connsiteX49" fmla="*/ 77309 w 251898"/>
              <a:gd name="connsiteY49" fmla="*/ 175171 h 251999"/>
              <a:gd name="connsiteX50" fmla="*/ 77715 w 251898"/>
              <a:gd name="connsiteY50" fmla="*/ 174763 h 251999"/>
              <a:gd name="connsiteX51" fmla="*/ 102093 w 251898"/>
              <a:gd name="connsiteY51" fmla="*/ 158072 h 251999"/>
              <a:gd name="connsiteX52" fmla="*/ 126063 w 251898"/>
              <a:gd name="connsiteY52" fmla="*/ 140567 h 251999"/>
              <a:gd name="connsiteX53" fmla="*/ 126063 w 251898"/>
              <a:gd name="connsiteY53" fmla="*/ 138124 h 251999"/>
              <a:gd name="connsiteX54" fmla="*/ 124845 w 251898"/>
              <a:gd name="connsiteY54" fmla="*/ 135274 h 251999"/>
              <a:gd name="connsiteX55" fmla="*/ 111844 w 251898"/>
              <a:gd name="connsiteY55" fmla="*/ 102298 h 251999"/>
              <a:gd name="connsiteX56" fmla="*/ 144752 w 251898"/>
              <a:gd name="connsiteY56" fmla="*/ 60773 h 251999"/>
              <a:gd name="connsiteX57" fmla="*/ 177662 w 251898"/>
              <a:gd name="connsiteY57" fmla="*/ 102298 h 251999"/>
              <a:gd name="connsiteX58" fmla="*/ 164661 w 251898"/>
              <a:gd name="connsiteY58" fmla="*/ 135274 h 251999"/>
              <a:gd name="connsiteX59" fmla="*/ 163442 w 251898"/>
              <a:gd name="connsiteY59" fmla="*/ 138124 h 251999"/>
              <a:gd name="connsiteX60" fmla="*/ 163442 w 251898"/>
              <a:gd name="connsiteY60" fmla="*/ 140567 h 251999"/>
              <a:gd name="connsiteX61" fmla="*/ 187413 w 251898"/>
              <a:gd name="connsiteY61" fmla="*/ 158072 h 251999"/>
              <a:gd name="connsiteX62" fmla="*/ 211791 w 251898"/>
              <a:gd name="connsiteY62" fmla="*/ 174763 h 251999"/>
              <a:gd name="connsiteX63" fmla="*/ 212197 w 251898"/>
              <a:gd name="connsiteY63" fmla="*/ 175171 h 251999"/>
              <a:gd name="connsiteX64" fmla="*/ 212197 w 251898"/>
              <a:gd name="connsiteY64" fmla="*/ 175578 h 251999"/>
              <a:gd name="connsiteX65" fmla="*/ 212197 w 251898"/>
              <a:gd name="connsiteY65" fmla="*/ 186569 h 25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51898" h="251999">
                <a:moveTo>
                  <a:pt x="228854" y="114"/>
                </a:moveTo>
                <a:lnTo>
                  <a:pt x="184163" y="114"/>
                </a:lnTo>
                <a:lnTo>
                  <a:pt x="182944" y="114"/>
                </a:lnTo>
                <a:lnTo>
                  <a:pt x="39524" y="521"/>
                </a:lnTo>
                <a:cubicBezTo>
                  <a:pt x="26929" y="521"/>
                  <a:pt x="16772" y="10699"/>
                  <a:pt x="16772" y="23319"/>
                </a:cubicBezTo>
                <a:lnTo>
                  <a:pt x="16772" y="57516"/>
                </a:lnTo>
                <a:lnTo>
                  <a:pt x="42774" y="57516"/>
                </a:lnTo>
                <a:cubicBezTo>
                  <a:pt x="47650" y="57516"/>
                  <a:pt x="51306" y="61180"/>
                  <a:pt x="51306" y="66066"/>
                </a:cubicBezTo>
                <a:lnTo>
                  <a:pt x="51306" y="71765"/>
                </a:lnTo>
                <a:cubicBezTo>
                  <a:pt x="51306" y="76650"/>
                  <a:pt x="47650" y="80314"/>
                  <a:pt x="42774" y="80314"/>
                </a:cubicBezTo>
                <a:lnTo>
                  <a:pt x="39930" y="80314"/>
                </a:lnTo>
                <a:lnTo>
                  <a:pt x="39930" y="77465"/>
                </a:lnTo>
                <a:cubicBezTo>
                  <a:pt x="39930" y="72579"/>
                  <a:pt x="36274" y="68915"/>
                  <a:pt x="31398" y="68915"/>
                </a:cubicBezTo>
                <a:lnTo>
                  <a:pt x="7833" y="68915"/>
                </a:lnTo>
                <a:cubicBezTo>
                  <a:pt x="4583" y="69322"/>
                  <a:pt x="1739" y="71358"/>
                  <a:pt x="520" y="74615"/>
                </a:cubicBezTo>
                <a:cubicBezTo>
                  <a:pt x="114" y="75429"/>
                  <a:pt x="114" y="76650"/>
                  <a:pt x="114" y="77465"/>
                </a:cubicBezTo>
                <a:lnTo>
                  <a:pt x="114" y="83164"/>
                </a:lnTo>
                <a:cubicBezTo>
                  <a:pt x="114" y="88049"/>
                  <a:pt x="3771" y="91713"/>
                  <a:pt x="8646" y="91713"/>
                </a:cubicBezTo>
                <a:lnTo>
                  <a:pt x="17178" y="91713"/>
                </a:lnTo>
                <a:lnTo>
                  <a:pt x="17178" y="154815"/>
                </a:lnTo>
                <a:lnTo>
                  <a:pt x="43181" y="154815"/>
                </a:lnTo>
                <a:cubicBezTo>
                  <a:pt x="48056" y="154815"/>
                  <a:pt x="51713" y="158479"/>
                  <a:pt x="51713" y="163365"/>
                </a:cubicBezTo>
                <a:lnTo>
                  <a:pt x="51713" y="169064"/>
                </a:lnTo>
                <a:cubicBezTo>
                  <a:pt x="51713" y="173949"/>
                  <a:pt x="48056" y="177613"/>
                  <a:pt x="43181" y="177613"/>
                </a:cubicBezTo>
                <a:lnTo>
                  <a:pt x="40337" y="177613"/>
                </a:lnTo>
                <a:lnTo>
                  <a:pt x="40337" y="175171"/>
                </a:lnTo>
                <a:cubicBezTo>
                  <a:pt x="40337" y="170286"/>
                  <a:pt x="36680" y="166621"/>
                  <a:pt x="31804" y="166621"/>
                </a:cubicBezTo>
                <a:lnTo>
                  <a:pt x="8240" y="166621"/>
                </a:lnTo>
                <a:cubicBezTo>
                  <a:pt x="4989" y="167028"/>
                  <a:pt x="2145" y="169064"/>
                  <a:pt x="927" y="172321"/>
                </a:cubicBezTo>
                <a:cubicBezTo>
                  <a:pt x="520" y="173135"/>
                  <a:pt x="520" y="174356"/>
                  <a:pt x="520" y="175171"/>
                </a:cubicBezTo>
                <a:lnTo>
                  <a:pt x="520" y="180870"/>
                </a:lnTo>
                <a:cubicBezTo>
                  <a:pt x="520" y="185755"/>
                  <a:pt x="4177" y="189420"/>
                  <a:pt x="9052" y="189420"/>
                </a:cubicBezTo>
                <a:lnTo>
                  <a:pt x="17584" y="189420"/>
                </a:lnTo>
                <a:lnTo>
                  <a:pt x="17584" y="229316"/>
                </a:lnTo>
                <a:cubicBezTo>
                  <a:pt x="17584" y="241937"/>
                  <a:pt x="27742" y="252114"/>
                  <a:pt x="40337" y="252114"/>
                </a:cubicBezTo>
                <a:lnTo>
                  <a:pt x="229260" y="252114"/>
                </a:lnTo>
                <a:cubicBezTo>
                  <a:pt x="241855" y="252114"/>
                  <a:pt x="252013" y="241937"/>
                  <a:pt x="252013" y="229316"/>
                </a:cubicBezTo>
                <a:lnTo>
                  <a:pt x="252013" y="22912"/>
                </a:lnTo>
                <a:cubicBezTo>
                  <a:pt x="251607" y="10292"/>
                  <a:pt x="241449" y="114"/>
                  <a:pt x="228854" y="114"/>
                </a:cubicBezTo>
                <a:moveTo>
                  <a:pt x="212197" y="186569"/>
                </a:moveTo>
                <a:cubicBezTo>
                  <a:pt x="212197" y="186569"/>
                  <a:pt x="211791" y="187384"/>
                  <a:pt x="211791" y="187791"/>
                </a:cubicBezTo>
                <a:cubicBezTo>
                  <a:pt x="211384" y="188605"/>
                  <a:pt x="210165" y="189827"/>
                  <a:pt x="209353" y="190641"/>
                </a:cubicBezTo>
                <a:lnTo>
                  <a:pt x="206915" y="191862"/>
                </a:lnTo>
                <a:lnTo>
                  <a:pt x="205290" y="192269"/>
                </a:lnTo>
                <a:lnTo>
                  <a:pt x="82591" y="192269"/>
                </a:lnTo>
                <a:cubicBezTo>
                  <a:pt x="81778" y="191862"/>
                  <a:pt x="80559" y="191455"/>
                  <a:pt x="79747" y="191048"/>
                </a:cubicBezTo>
                <a:cubicBezTo>
                  <a:pt x="78934" y="190641"/>
                  <a:pt x="78121" y="189420"/>
                  <a:pt x="77715" y="188198"/>
                </a:cubicBezTo>
                <a:cubicBezTo>
                  <a:pt x="77715" y="187791"/>
                  <a:pt x="77309" y="186976"/>
                  <a:pt x="77309" y="186976"/>
                </a:cubicBezTo>
                <a:cubicBezTo>
                  <a:pt x="76903" y="186569"/>
                  <a:pt x="75684" y="181278"/>
                  <a:pt x="77309" y="175578"/>
                </a:cubicBezTo>
                <a:lnTo>
                  <a:pt x="77309" y="175171"/>
                </a:lnTo>
                <a:lnTo>
                  <a:pt x="77715" y="174763"/>
                </a:lnTo>
                <a:cubicBezTo>
                  <a:pt x="81778" y="169472"/>
                  <a:pt x="91529" y="163772"/>
                  <a:pt x="102093" y="158072"/>
                </a:cubicBezTo>
                <a:cubicBezTo>
                  <a:pt x="111844" y="152780"/>
                  <a:pt x="126063" y="144637"/>
                  <a:pt x="126063" y="140567"/>
                </a:cubicBezTo>
                <a:lnTo>
                  <a:pt x="126063" y="138124"/>
                </a:lnTo>
                <a:cubicBezTo>
                  <a:pt x="126063" y="136902"/>
                  <a:pt x="125657" y="136088"/>
                  <a:pt x="124845" y="135274"/>
                </a:cubicBezTo>
                <a:cubicBezTo>
                  <a:pt x="116312" y="126724"/>
                  <a:pt x="111844" y="114918"/>
                  <a:pt x="111844" y="102298"/>
                </a:cubicBezTo>
                <a:cubicBezTo>
                  <a:pt x="111844" y="81943"/>
                  <a:pt x="115906" y="60773"/>
                  <a:pt x="144752" y="60773"/>
                </a:cubicBezTo>
                <a:cubicBezTo>
                  <a:pt x="173599" y="60773"/>
                  <a:pt x="177662" y="81536"/>
                  <a:pt x="177662" y="102298"/>
                </a:cubicBezTo>
                <a:cubicBezTo>
                  <a:pt x="177662" y="114918"/>
                  <a:pt x="173193" y="126724"/>
                  <a:pt x="164661" y="135274"/>
                </a:cubicBezTo>
                <a:cubicBezTo>
                  <a:pt x="163848" y="136088"/>
                  <a:pt x="163442" y="136902"/>
                  <a:pt x="163442" y="138124"/>
                </a:cubicBezTo>
                <a:lnTo>
                  <a:pt x="163442" y="140567"/>
                </a:lnTo>
                <a:cubicBezTo>
                  <a:pt x="163442" y="144637"/>
                  <a:pt x="178068" y="152780"/>
                  <a:pt x="187413" y="158072"/>
                </a:cubicBezTo>
                <a:cubicBezTo>
                  <a:pt x="197976" y="163772"/>
                  <a:pt x="207727" y="169472"/>
                  <a:pt x="211791" y="174763"/>
                </a:cubicBezTo>
                <a:lnTo>
                  <a:pt x="212197" y="175171"/>
                </a:lnTo>
                <a:lnTo>
                  <a:pt x="212197" y="175578"/>
                </a:lnTo>
                <a:cubicBezTo>
                  <a:pt x="214228" y="180870"/>
                  <a:pt x="212603" y="186162"/>
                  <a:pt x="212197" y="186569"/>
                </a:cubicBezTo>
              </a:path>
            </a:pathLst>
          </a:custGeom>
          <a:solidFill>
            <a:schemeClr val="accent1"/>
          </a:solidFill>
          <a:ln w="884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全球陶瓷注塑成型零件主要地区分析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07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全球主要地区陶瓷注塑成型零件市场规模分析：2019 VS 2023 VS 2030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08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>
            <a:normAutofit/>
          </a:bodyPr>
          <a:lstStyle/>
          <a:p>
            <a:r>
              <a:rPr lang="zh-CN" altLang="en-US" dirty="0">
                <a:latin typeface="+mj-lt"/>
                <a:ea typeface="+mj-lt"/>
              </a:rPr>
              <a:t>单击此处添加标题内容</a:t>
            </a:r>
            <a:endParaRPr lang="zh-CN" altLang="en-US" dirty="0">
              <a:latin typeface="+mj-lt"/>
              <a:ea typeface="+mj-lt"/>
            </a:endParaRPr>
          </a:p>
        </p:txBody>
      </p:sp>
      <p:sp>
        <p:nvSpPr>
          <p:cNvPr id="13" name="矩形: 圆角 7"/>
          <p:cNvSpPr/>
          <p:nvPr>
            <p:custDataLst>
              <p:tags r:id="rId2"/>
            </p:custDataLst>
          </p:nvPr>
        </p:nvSpPr>
        <p:spPr>
          <a:xfrm rot="3197446">
            <a:off x="2431477" y="1948144"/>
            <a:ext cx="1685024" cy="1685024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/data/temp/6623f734-2eee-11ef-b9f5-1a5cda4e4a5e.jpg@base@tag=imgScale&amp;m=1&amp;w=602&amp;h=602&amp;q=956623f734-2eee-11ef-b9f5-1a5cda4e4a5e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7262" r="25998"/>
          <a:stretch>
            <a:fillRect/>
          </a:stretch>
        </p:blipFill>
        <p:spPr>
          <a:xfrm>
            <a:off x="2169795" y="1686462"/>
            <a:ext cx="2207378" cy="2207378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1062975" y="4634105"/>
            <a:ext cx="4421934" cy="1357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4.1.1 全球主要地区陶瓷注塑成型零件销售收入及市场份额（2019-2024年）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2096782" y="4102986"/>
            <a:ext cx="2354366" cy="446774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: 圆角 8"/>
          <p:cNvSpPr/>
          <p:nvPr>
            <p:custDataLst>
              <p:tags r:id="rId7"/>
            </p:custDataLst>
          </p:nvPr>
        </p:nvSpPr>
        <p:spPr>
          <a:xfrm rot="3197446">
            <a:off x="8075418" y="1939745"/>
            <a:ext cx="1685024" cy="1685024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/data/temp/6623f74b-2eee-11ef-b9f5-1a5cda4e4a5e.jpg@base@tag=imgScale&amp;m=1&amp;w=602&amp;h=602&amp;q=956623f74b-2eee-11ef-b9f5-1a5cda4e4a5e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31652" r="1608"/>
          <a:stretch>
            <a:fillRect/>
          </a:stretch>
        </p:blipFill>
        <p:spPr>
          <a:xfrm>
            <a:off x="7813736" y="1678708"/>
            <a:ext cx="2207378" cy="2207378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5" name="矩形 24"/>
          <p:cNvSpPr/>
          <p:nvPr>
            <p:custDataLst>
              <p:tags r:id="rId10"/>
            </p:custDataLst>
          </p:nvPr>
        </p:nvSpPr>
        <p:spPr>
          <a:xfrm>
            <a:off x="6706916" y="4626351"/>
            <a:ext cx="4421935" cy="1357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4.1.2 全球主要地区陶瓷注塑成型零件销售收入预测（2025-2030年）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1"/>
            </p:custDataLst>
          </p:nvPr>
        </p:nvSpPr>
        <p:spPr>
          <a:xfrm>
            <a:off x="7740723" y="4094587"/>
            <a:ext cx="2354366" cy="446774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全球主要地区陶瓷注塑成型零件销量分析：2019 VS 2023 VS 2030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09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4.5 中国市场陶瓷注塑成型零件销量、收入及增长率（2019-2030）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4.4 欧洲市场陶瓷注塑成型零件销量、收入及增长率（2019-2030）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4.3 北美市场陶瓷注塑成型零件销量、收入及增长率（2019-2030）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4.2.2 全球主要地区陶瓷注塑成型零件销量及市场份额预测（2025-2030）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4.2.1 全球主要地区陶瓷注塑成型零件销量及市场份额（2019-2024年）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日本市场陶瓷注塑成型零件销量、收入及增长率（2019-2030）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10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全球陶瓷注塑成型零件主要生产商分析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SPT-Group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5.1.1 SPT-Group基本信息、陶瓷注塑成型零件生产基地、销售区域、竞争对手及市场地位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5.1.5 SPT-Group企业最新动态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5.1.3 SPT-Group 陶瓷注塑成型零件销量、收入、价格及毛利率（2019-2024）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5.1.4 SPT-Group公司简介及主要业务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5.1.2 SPT-Group 陶瓷注塑成型零件产品规格、参数及市场应用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Nolato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5.2.2 Nolato 陶瓷注塑成型零件产品规格、参数及市场应用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5.2.3 Nolato 陶瓷注塑成型零件销量、收入、价格及毛利率（2019-2024）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5.2.1 Nolato基本信息、陶瓷注塑成型零件生产基地、销售区域、竞争对手及市场地位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5.2.5 Nolato企业最新动态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5.2.4 Nolato公司简介及主要业务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Formatec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5.3.1 Formatec基本信息、陶瓷注塑成型零件生产基地、销售区域、竞争对手及市场地位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5.3.5 Formatec企业最新动态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5.3.3 Formatec 陶瓷注塑成型零件销量、收入、价格及毛利率（2019-2024）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5.3.4 Formatec公司简介及主要业务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5.3.2 Formatec 陶瓷注塑成型零件产品规格、参数及市场应用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Nishimura Advanced Ceramics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15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5.4.2 Nishimura Advanced Ceramics 陶瓷注塑成型零件产品规格、参数及市场应用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5.4.3 Nishimura Advanced Ceramics 陶瓷注塑成型零件销量、收入、价格及毛利率（2019-2024）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5.4.1 Nishimura Advanced Ceramics基本信息、陶瓷注塑成型零件生产基地、销售区域、竞争对手及市场地位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5.4.5 Nishimura Advanced Ceramics企业最新动态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5.4.4 Nishimura Advanced Ceramics公司简介及主要业务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Rauschert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16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663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 useBgFill="1">
        <p:nvSpPr>
          <p:cNvPr id="2" name="燕尾形 60"/>
          <p:cNvSpPr/>
          <p:nvPr>
            <p:custDataLst>
              <p:tags r:id="rId2"/>
            </p:custDataLst>
          </p:nvPr>
        </p:nvSpPr>
        <p:spPr>
          <a:xfrm>
            <a:off x="902335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" name="燕尾形 3"/>
          <p:cNvSpPr/>
          <p:nvPr>
            <p:custDataLst>
              <p:tags r:id="rId3"/>
            </p:custDataLst>
          </p:nvPr>
        </p:nvSpPr>
        <p:spPr>
          <a:xfrm>
            <a:off x="902335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5.5.5 Rauschert企业最新动态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2"/>
          <p:cNvSpPr/>
          <p:nvPr>
            <p:custDataLst>
              <p:tags r:id="rId4"/>
            </p:custDataLst>
          </p:nvPr>
        </p:nvSpPr>
        <p:spPr>
          <a:xfrm>
            <a:off x="9881870" y="2088515"/>
            <a:ext cx="360045" cy="359410"/>
          </a:xfrm>
          <a:custGeom>
            <a:avLst/>
            <a:gdLst>
              <a:gd name="connsiteX0" fmla="*/ 207841 w 360059"/>
              <a:gd name="connsiteY0" fmla="*/ 203869 h 359380"/>
              <a:gd name="connsiteX1" fmla="*/ 314488 w 360059"/>
              <a:gd name="connsiteY1" fmla="*/ 203869 h 359380"/>
              <a:gd name="connsiteX2" fmla="*/ 339511 w 360059"/>
              <a:gd name="connsiteY2" fmla="*/ 228703 h 359380"/>
              <a:gd name="connsiteX3" fmla="*/ 339511 w 360059"/>
              <a:gd name="connsiteY3" fmla="*/ 334547 h 359380"/>
              <a:gd name="connsiteX4" fmla="*/ 314488 w 360059"/>
              <a:gd name="connsiteY4" fmla="*/ 359380 h 359380"/>
              <a:gd name="connsiteX5" fmla="*/ 207841 w 360059"/>
              <a:gd name="connsiteY5" fmla="*/ 359380 h 359380"/>
              <a:gd name="connsiteX6" fmla="*/ 182818 w 360059"/>
              <a:gd name="connsiteY6" fmla="*/ 334547 h 359380"/>
              <a:gd name="connsiteX7" fmla="*/ 182818 w 360059"/>
              <a:gd name="connsiteY7" fmla="*/ 228703 h 359380"/>
              <a:gd name="connsiteX8" fmla="*/ 207841 w 360059"/>
              <a:gd name="connsiteY8" fmla="*/ 203869 h 359380"/>
              <a:gd name="connsiteX9" fmla="*/ 25022 w 360059"/>
              <a:gd name="connsiteY9" fmla="*/ 203869 h 359380"/>
              <a:gd name="connsiteX10" fmla="*/ 131670 w 360059"/>
              <a:gd name="connsiteY10" fmla="*/ 203869 h 359380"/>
              <a:gd name="connsiteX11" fmla="*/ 156693 w 360059"/>
              <a:gd name="connsiteY11" fmla="*/ 228703 h 359380"/>
              <a:gd name="connsiteX12" fmla="*/ 156693 w 360059"/>
              <a:gd name="connsiteY12" fmla="*/ 334547 h 359380"/>
              <a:gd name="connsiteX13" fmla="*/ 131670 w 360059"/>
              <a:gd name="connsiteY13" fmla="*/ 359380 h 359380"/>
              <a:gd name="connsiteX14" fmla="*/ 25022 w 360059"/>
              <a:gd name="connsiteY14" fmla="*/ 359380 h 359380"/>
              <a:gd name="connsiteX15" fmla="*/ 0 w 360059"/>
              <a:gd name="connsiteY15" fmla="*/ 334547 h 359380"/>
              <a:gd name="connsiteX16" fmla="*/ 0 w 360059"/>
              <a:gd name="connsiteY16" fmla="*/ 228703 h 359380"/>
              <a:gd name="connsiteX17" fmla="*/ 25022 w 360059"/>
              <a:gd name="connsiteY17" fmla="*/ 203869 h 359380"/>
              <a:gd name="connsiteX18" fmla="*/ 264251 w 360059"/>
              <a:gd name="connsiteY18" fmla="*/ 59944 h 359380"/>
              <a:gd name="connsiteX19" fmla="*/ 228869 w 360059"/>
              <a:gd name="connsiteY19" fmla="*/ 95060 h 359380"/>
              <a:gd name="connsiteX20" fmla="*/ 264251 w 360059"/>
              <a:gd name="connsiteY20" fmla="*/ 130175 h 359380"/>
              <a:gd name="connsiteX21" fmla="*/ 299635 w 360059"/>
              <a:gd name="connsiteY21" fmla="*/ 95060 h 359380"/>
              <a:gd name="connsiteX22" fmla="*/ 25022 w 360059"/>
              <a:gd name="connsiteY22" fmla="*/ 22430 h 359380"/>
              <a:gd name="connsiteX23" fmla="*/ 131670 w 360059"/>
              <a:gd name="connsiteY23" fmla="*/ 22430 h 359380"/>
              <a:gd name="connsiteX24" fmla="*/ 156693 w 360059"/>
              <a:gd name="connsiteY24" fmla="*/ 47264 h 359380"/>
              <a:gd name="connsiteX25" fmla="*/ 156693 w 360059"/>
              <a:gd name="connsiteY25" fmla="*/ 153108 h 359380"/>
              <a:gd name="connsiteX26" fmla="*/ 131670 w 360059"/>
              <a:gd name="connsiteY26" fmla="*/ 177942 h 359380"/>
              <a:gd name="connsiteX27" fmla="*/ 25022 w 360059"/>
              <a:gd name="connsiteY27" fmla="*/ 177942 h 359380"/>
              <a:gd name="connsiteX28" fmla="*/ 0 w 360059"/>
              <a:gd name="connsiteY28" fmla="*/ 153108 h 359380"/>
              <a:gd name="connsiteX29" fmla="*/ 0 w 360059"/>
              <a:gd name="connsiteY29" fmla="*/ 47264 h 359380"/>
              <a:gd name="connsiteX30" fmla="*/ 25022 w 360059"/>
              <a:gd name="connsiteY30" fmla="*/ 22430 h 359380"/>
              <a:gd name="connsiteX31" fmla="*/ 264227 w 360059"/>
              <a:gd name="connsiteY31" fmla="*/ 0 h 359380"/>
              <a:gd name="connsiteX32" fmla="*/ 281918 w 360059"/>
              <a:gd name="connsiteY32" fmla="*/ 7271 h 359380"/>
              <a:gd name="connsiteX33" fmla="*/ 281942 w 360059"/>
              <a:gd name="connsiteY33" fmla="*/ 7271 h 359380"/>
              <a:gd name="connsiteX34" fmla="*/ 352733 w 360059"/>
              <a:gd name="connsiteY34" fmla="*/ 77502 h 359380"/>
              <a:gd name="connsiteX35" fmla="*/ 352733 w 360059"/>
              <a:gd name="connsiteY35" fmla="*/ 112617 h 359380"/>
              <a:gd name="connsiteX36" fmla="*/ 281942 w 360059"/>
              <a:gd name="connsiteY36" fmla="*/ 182873 h 359380"/>
              <a:gd name="connsiteX37" fmla="*/ 246560 w 360059"/>
              <a:gd name="connsiteY37" fmla="*/ 182873 h 359380"/>
              <a:gd name="connsiteX38" fmla="*/ 175795 w 360059"/>
              <a:gd name="connsiteY38" fmla="*/ 112617 h 359380"/>
              <a:gd name="connsiteX39" fmla="*/ 175795 w 360059"/>
              <a:gd name="connsiteY39" fmla="*/ 77502 h 359380"/>
              <a:gd name="connsiteX40" fmla="*/ 246536 w 360059"/>
              <a:gd name="connsiteY40" fmla="*/ 7271 h 359380"/>
              <a:gd name="connsiteX41" fmla="*/ 264227 w 360059"/>
              <a:gd name="connsiteY41" fmla="*/ 0 h 3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0059" h="359380">
                <a:moveTo>
                  <a:pt x="207841" y="203869"/>
                </a:moveTo>
                <a:lnTo>
                  <a:pt x="314488" y="203869"/>
                </a:lnTo>
                <a:cubicBezTo>
                  <a:pt x="328308" y="203869"/>
                  <a:pt x="339511" y="214987"/>
                  <a:pt x="339511" y="228703"/>
                </a:cubicBezTo>
                <a:lnTo>
                  <a:pt x="339511" y="334547"/>
                </a:lnTo>
                <a:cubicBezTo>
                  <a:pt x="339511" y="348263"/>
                  <a:pt x="328308" y="359380"/>
                  <a:pt x="314488" y="359380"/>
                </a:cubicBezTo>
                <a:lnTo>
                  <a:pt x="207841" y="359380"/>
                </a:lnTo>
                <a:cubicBezTo>
                  <a:pt x="194021" y="359380"/>
                  <a:pt x="182818" y="348263"/>
                  <a:pt x="182818" y="334547"/>
                </a:cubicBezTo>
                <a:lnTo>
                  <a:pt x="182818" y="228703"/>
                </a:lnTo>
                <a:cubicBezTo>
                  <a:pt x="182818" y="214987"/>
                  <a:pt x="194021" y="203869"/>
                  <a:pt x="207841" y="203869"/>
                </a:cubicBezTo>
                <a:close/>
                <a:moveTo>
                  <a:pt x="25022" y="203869"/>
                </a:moveTo>
                <a:lnTo>
                  <a:pt x="131670" y="203869"/>
                </a:lnTo>
                <a:cubicBezTo>
                  <a:pt x="145490" y="203869"/>
                  <a:pt x="156693" y="214987"/>
                  <a:pt x="156693" y="228703"/>
                </a:cubicBezTo>
                <a:lnTo>
                  <a:pt x="156693" y="334547"/>
                </a:lnTo>
                <a:cubicBezTo>
                  <a:pt x="156693" y="348263"/>
                  <a:pt x="145490" y="359380"/>
                  <a:pt x="131670" y="359380"/>
                </a:cubicBezTo>
                <a:lnTo>
                  <a:pt x="25022" y="359380"/>
                </a:lnTo>
                <a:cubicBezTo>
                  <a:pt x="11203" y="359380"/>
                  <a:pt x="0" y="348263"/>
                  <a:pt x="0" y="334547"/>
                </a:cubicBezTo>
                <a:lnTo>
                  <a:pt x="0" y="228703"/>
                </a:lnTo>
                <a:cubicBezTo>
                  <a:pt x="0" y="214987"/>
                  <a:pt x="11203" y="203869"/>
                  <a:pt x="25022" y="203869"/>
                </a:cubicBezTo>
                <a:close/>
                <a:moveTo>
                  <a:pt x="264251" y="59944"/>
                </a:moveTo>
                <a:lnTo>
                  <a:pt x="228869" y="95060"/>
                </a:lnTo>
                <a:lnTo>
                  <a:pt x="264251" y="130175"/>
                </a:lnTo>
                <a:lnTo>
                  <a:pt x="299635" y="95060"/>
                </a:lnTo>
                <a:close/>
                <a:moveTo>
                  <a:pt x="25022" y="22430"/>
                </a:moveTo>
                <a:lnTo>
                  <a:pt x="131670" y="22430"/>
                </a:lnTo>
                <a:cubicBezTo>
                  <a:pt x="145490" y="22430"/>
                  <a:pt x="156693" y="33549"/>
                  <a:pt x="156693" y="47264"/>
                </a:cubicBezTo>
                <a:lnTo>
                  <a:pt x="156693" y="153108"/>
                </a:lnTo>
                <a:cubicBezTo>
                  <a:pt x="156693" y="166823"/>
                  <a:pt x="145490" y="177942"/>
                  <a:pt x="131670" y="177942"/>
                </a:cubicBezTo>
                <a:lnTo>
                  <a:pt x="25022" y="177942"/>
                </a:lnTo>
                <a:cubicBezTo>
                  <a:pt x="11203" y="177942"/>
                  <a:pt x="0" y="166823"/>
                  <a:pt x="0" y="153108"/>
                </a:cubicBezTo>
                <a:lnTo>
                  <a:pt x="0" y="47264"/>
                </a:lnTo>
                <a:cubicBezTo>
                  <a:pt x="0" y="33549"/>
                  <a:pt x="11203" y="22430"/>
                  <a:pt x="25022" y="22430"/>
                </a:cubicBezTo>
                <a:close/>
                <a:moveTo>
                  <a:pt x="264227" y="0"/>
                </a:moveTo>
                <a:cubicBezTo>
                  <a:pt x="270630" y="0"/>
                  <a:pt x="277032" y="2424"/>
                  <a:pt x="281918" y="7271"/>
                </a:cubicBezTo>
                <a:lnTo>
                  <a:pt x="281942" y="7271"/>
                </a:lnTo>
                <a:lnTo>
                  <a:pt x="352733" y="77502"/>
                </a:lnTo>
                <a:cubicBezTo>
                  <a:pt x="362501" y="87200"/>
                  <a:pt x="362501" y="102920"/>
                  <a:pt x="352733" y="112617"/>
                </a:cubicBezTo>
                <a:lnTo>
                  <a:pt x="281942" y="182873"/>
                </a:lnTo>
                <a:cubicBezTo>
                  <a:pt x="272171" y="192569"/>
                  <a:pt x="256332" y="192569"/>
                  <a:pt x="246560" y="182873"/>
                </a:cubicBezTo>
                <a:lnTo>
                  <a:pt x="175795" y="112617"/>
                </a:lnTo>
                <a:cubicBezTo>
                  <a:pt x="166027" y="102920"/>
                  <a:pt x="166027" y="87200"/>
                  <a:pt x="175795" y="77502"/>
                </a:cubicBezTo>
                <a:lnTo>
                  <a:pt x="246536" y="7271"/>
                </a:lnTo>
                <a:cubicBezTo>
                  <a:pt x="251421" y="2424"/>
                  <a:pt x="257824" y="0"/>
                  <a:pt x="2642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917829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燕尾形 60"/>
          <p:cNvSpPr/>
          <p:nvPr>
            <p:custDataLst>
              <p:tags r:id="rId6"/>
            </p:custDataLst>
          </p:nvPr>
        </p:nvSpPr>
        <p:spPr>
          <a:xfrm>
            <a:off x="696087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25" name="燕尾形 60"/>
          <p:cNvSpPr/>
          <p:nvPr>
            <p:custDataLst>
              <p:tags r:id="rId7"/>
            </p:custDataLst>
          </p:nvPr>
        </p:nvSpPr>
        <p:spPr>
          <a:xfrm>
            <a:off x="696087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5.5.4 Rauschert公司简介及主要业务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8"/>
            </p:custDataLst>
          </p:nvPr>
        </p:nvCxnSpPr>
        <p:spPr>
          <a:xfrm>
            <a:off x="711581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燕尾形 60"/>
          <p:cNvSpPr/>
          <p:nvPr>
            <p:custDataLst>
              <p:tags r:id="rId9"/>
            </p:custDataLst>
          </p:nvPr>
        </p:nvSpPr>
        <p:spPr>
          <a:xfrm>
            <a:off x="489839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1" name="燕尾形 60"/>
          <p:cNvSpPr/>
          <p:nvPr>
            <p:custDataLst>
              <p:tags r:id="rId10"/>
            </p:custDataLst>
          </p:nvPr>
        </p:nvSpPr>
        <p:spPr>
          <a:xfrm>
            <a:off x="489839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5.5.3 Rauschert 陶瓷注塑成型零件销量、收入、价格及毛利率（2019-2024）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05333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燕尾形 60"/>
          <p:cNvSpPr/>
          <p:nvPr>
            <p:custDataLst>
              <p:tags r:id="rId12"/>
            </p:custDataLst>
          </p:nvPr>
        </p:nvSpPr>
        <p:spPr>
          <a:xfrm>
            <a:off x="283591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37" name="燕尾形 60"/>
          <p:cNvSpPr/>
          <p:nvPr>
            <p:custDataLst>
              <p:tags r:id="rId13"/>
            </p:custDataLst>
          </p:nvPr>
        </p:nvSpPr>
        <p:spPr>
          <a:xfrm>
            <a:off x="283591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5.5.2 Rauschert 陶瓷注塑成型零件产品规格、参数及市场应用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14"/>
            </p:custDataLst>
          </p:nvPr>
        </p:nvCxnSpPr>
        <p:spPr>
          <a:xfrm>
            <a:off x="299085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燕尾形 60"/>
          <p:cNvSpPr/>
          <p:nvPr>
            <p:custDataLst>
              <p:tags r:id="rId15"/>
            </p:custDataLst>
          </p:nvPr>
        </p:nvSpPr>
        <p:spPr>
          <a:xfrm>
            <a:off x="773430" y="1924685"/>
            <a:ext cx="2320290" cy="3727450"/>
          </a:xfrm>
          <a:prstGeom prst="chevron">
            <a:avLst>
              <a:gd name="adj" fmla="val 17570"/>
            </a:avLst>
          </a:prstGeom>
          <a:ln w="3175">
            <a:noFill/>
          </a:ln>
          <a:effectLst>
            <a:outerShdw blurRad="317500" dist="228600" sx="87000" sy="87000" algn="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170" tIns="0" rIns="0" bIns="0" numCol="1" spcCol="0" rtlCol="0" fromWordArt="0" anchor="ctr" anchorCtr="0" forceAA="0" compatLnSpc="1">
            <a:noAutofit/>
          </a:bodyPr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400" kern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sym typeface="+mn-ea"/>
            </a:endParaRPr>
          </a:p>
        </p:txBody>
      </p:sp>
      <p:sp>
        <p:nvSpPr>
          <p:cNvPr id="41" name="燕尾形 60"/>
          <p:cNvSpPr/>
          <p:nvPr>
            <p:custDataLst>
              <p:tags r:id="rId16"/>
            </p:custDataLst>
          </p:nvPr>
        </p:nvSpPr>
        <p:spPr>
          <a:xfrm>
            <a:off x="773430" y="1922780"/>
            <a:ext cx="2320290" cy="3727450"/>
          </a:xfrm>
          <a:prstGeom prst="chevron">
            <a:avLst>
              <a:gd name="adj" fmla="val 17570"/>
            </a:avLst>
          </a:prstGeom>
          <a:solidFill>
            <a:schemeClr val="lt1">
              <a:lumMod val="100000"/>
              <a:alpha val="20000"/>
            </a:schemeClr>
          </a:solidFill>
          <a:ln w="3175">
            <a:solidFill>
              <a:schemeClr val="accent1">
                <a:alpha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52000" tIns="0" rIns="0" bIns="0" numCol="1" spcCol="0" rtlCol="0" fromWordArt="0" anchor="ctr" anchorCtr="0" forceAA="0" compatLnSpc="1">
            <a:noAutofit/>
          </a:bodyPr>
          <a:p>
            <a:pPr lvl="0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5.5.1 Rauschert基本信息、陶瓷注塑成型零件生产基地、销售区域、竞争对手及市场地位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7"/>
            </p:custDataLst>
          </p:nvPr>
        </p:nvCxnSpPr>
        <p:spPr>
          <a:xfrm>
            <a:off x="928370" y="2639060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8"/>
            </p:custDataLst>
          </p:nvPr>
        </p:nvCxnSpPr>
        <p:spPr>
          <a:xfrm>
            <a:off x="918400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19"/>
            </p:custDataLst>
          </p:nvPr>
        </p:nvCxnSpPr>
        <p:spPr>
          <a:xfrm>
            <a:off x="712152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0"/>
            </p:custDataLst>
          </p:nvPr>
        </p:nvCxnSpPr>
        <p:spPr>
          <a:xfrm>
            <a:off x="505904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1"/>
            </p:custDataLst>
          </p:nvPr>
        </p:nvCxnSpPr>
        <p:spPr>
          <a:xfrm>
            <a:off x="299656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2"/>
            </p:custDataLst>
          </p:nvPr>
        </p:nvCxnSpPr>
        <p:spPr>
          <a:xfrm>
            <a:off x="934085" y="4911725"/>
            <a:ext cx="1915160" cy="0"/>
          </a:xfrm>
          <a:prstGeom prst="line">
            <a:avLst/>
          </a:prstGeom>
          <a:ln w="3175" cap="flat">
            <a:solidFill>
              <a:schemeClr val="accent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507619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03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301371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02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5"/>
            </p:custDataLst>
          </p:nvPr>
        </p:nvSpPr>
        <p:spPr>
          <a:xfrm>
            <a:off x="95123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01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26"/>
            </p:custDataLst>
          </p:nvPr>
        </p:nvSpPr>
        <p:spPr>
          <a:xfrm>
            <a:off x="7138670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04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27"/>
            </p:custDataLst>
          </p:nvPr>
        </p:nvSpPr>
        <p:spPr>
          <a:xfrm>
            <a:off x="9201785" y="4995545"/>
            <a:ext cx="1720215" cy="578485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30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05</a:t>
            </a:r>
            <a:endParaRPr lang="en-US" sz="30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56" name="任意多边形: 形状 19"/>
          <p:cNvSpPr/>
          <p:nvPr>
            <p:custDataLst>
              <p:tags r:id="rId28"/>
            </p:custDataLst>
          </p:nvPr>
        </p:nvSpPr>
        <p:spPr>
          <a:xfrm>
            <a:off x="7819390" y="2094865"/>
            <a:ext cx="359409" cy="347249"/>
          </a:xfrm>
          <a:custGeom>
            <a:avLst/>
            <a:gdLst>
              <a:gd name="connsiteX0" fmla="*/ 271874 w 359409"/>
              <a:gd name="connsiteY0" fmla="*/ 271816 h 347249"/>
              <a:gd name="connsiteX1" fmla="*/ 195672 w 359409"/>
              <a:gd name="connsiteY1" fmla="*/ 214436 h 347249"/>
              <a:gd name="connsiteX2" fmla="*/ 191159 w 359409"/>
              <a:gd name="connsiteY2" fmla="*/ 202384 h 347249"/>
              <a:gd name="connsiteX3" fmla="*/ 191159 w 359409"/>
              <a:gd name="connsiteY3" fmla="*/ 202204 h 347249"/>
              <a:gd name="connsiteX4" fmla="*/ 191700 w 359409"/>
              <a:gd name="connsiteY4" fmla="*/ 201126 h 347249"/>
              <a:gd name="connsiteX5" fmla="*/ 220230 w 359409"/>
              <a:gd name="connsiteY5" fmla="*/ 124319 h 347249"/>
              <a:gd name="connsiteX6" fmla="*/ 190436 w 359409"/>
              <a:gd name="connsiteY6" fmla="*/ 42296 h 347249"/>
              <a:gd name="connsiteX7" fmla="*/ 188810 w 359409"/>
              <a:gd name="connsiteY7" fmla="*/ 32043 h 347249"/>
              <a:gd name="connsiteX8" fmla="*/ 238288 w 359409"/>
              <a:gd name="connsiteY8" fmla="*/ 205 h 347249"/>
              <a:gd name="connsiteX9" fmla="*/ 303294 w 359409"/>
              <a:gd name="connsiteY9" fmla="*/ 55966 h 347249"/>
              <a:gd name="connsiteX10" fmla="*/ 281625 w 359409"/>
              <a:gd name="connsiteY10" fmla="*/ 138709 h 347249"/>
              <a:gd name="connsiteX11" fmla="*/ 274402 w 359409"/>
              <a:gd name="connsiteY11" fmla="*/ 147703 h 347249"/>
              <a:gd name="connsiteX12" fmla="*/ 273679 w 359409"/>
              <a:gd name="connsiteY12" fmla="*/ 161553 h 347249"/>
              <a:gd name="connsiteX13" fmla="*/ 276388 w 359409"/>
              <a:gd name="connsiteY13" fmla="*/ 166050 h 347249"/>
              <a:gd name="connsiteX14" fmla="*/ 298057 w 359409"/>
              <a:gd name="connsiteY14" fmla="*/ 176662 h 347249"/>
              <a:gd name="connsiteX15" fmla="*/ 321531 w 359409"/>
              <a:gd name="connsiteY15" fmla="*/ 187455 h 347249"/>
              <a:gd name="connsiteX16" fmla="*/ 357645 w 359409"/>
              <a:gd name="connsiteY16" fmla="*/ 219833 h 347249"/>
              <a:gd name="connsiteX17" fmla="*/ 354034 w 359409"/>
              <a:gd name="connsiteY17" fmla="*/ 254008 h 347249"/>
              <a:gd name="connsiteX18" fmla="*/ 280722 w 359409"/>
              <a:gd name="connsiteY18" fmla="*/ 276672 h 347249"/>
              <a:gd name="connsiteX19" fmla="*/ 271874 w 359409"/>
              <a:gd name="connsiteY19" fmla="*/ 271816 h 347249"/>
              <a:gd name="connsiteX20" fmla="*/ 114 w 359409"/>
              <a:gd name="connsiteY20" fmla="*/ 307791 h 347249"/>
              <a:gd name="connsiteX21" fmla="*/ 114 w 359409"/>
              <a:gd name="connsiteY21" fmla="*/ 295199 h 347249"/>
              <a:gd name="connsiteX22" fmla="*/ 3725 w 359409"/>
              <a:gd name="connsiteY22" fmla="*/ 284408 h 347249"/>
              <a:gd name="connsiteX23" fmla="*/ 37492 w 359409"/>
              <a:gd name="connsiteY23" fmla="*/ 252389 h 347249"/>
              <a:gd name="connsiteX24" fmla="*/ 38576 w 359409"/>
              <a:gd name="connsiteY24" fmla="*/ 251670 h 347249"/>
              <a:gd name="connsiteX25" fmla="*/ 72342 w 359409"/>
              <a:gd name="connsiteY25" fmla="*/ 235841 h 347249"/>
              <a:gd name="connsiteX26" fmla="*/ 83177 w 359409"/>
              <a:gd name="connsiteY26" fmla="*/ 231344 h 347249"/>
              <a:gd name="connsiteX27" fmla="*/ 86246 w 359409"/>
              <a:gd name="connsiteY27" fmla="*/ 229006 h 347249"/>
              <a:gd name="connsiteX28" fmla="*/ 92025 w 359409"/>
              <a:gd name="connsiteY28" fmla="*/ 199866 h 347249"/>
              <a:gd name="connsiteX29" fmla="*/ 84983 w 359409"/>
              <a:gd name="connsiteY29" fmla="*/ 191052 h 347249"/>
              <a:gd name="connsiteX30" fmla="*/ 84621 w 359409"/>
              <a:gd name="connsiteY30" fmla="*/ 190693 h 347249"/>
              <a:gd name="connsiteX31" fmla="*/ 57716 w 359409"/>
              <a:gd name="connsiteY31" fmla="*/ 106331 h 347249"/>
              <a:gd name="connsiteX32" fmla="*/ 124528 w 359409"/>
              <a:gd name="connsiteY32" fmla="*/ 45174 h 347249"/>
              <a:gd name="connsiteX33" fmla="*/ 193145 w 359409"/>
              <a:gd name="connsiteY33" fmla="*/ 105972 h 347249"/>
              <a:gd name="connsiteX34" fmla="*/ 193325 w 359409"/>
              <a:gd name="connsiteY34" fmla="*/ 106871 h 347249"/>
              <a:gd name="connsiteX35" fmla="*/ 184297 w 359409"/>
              <a:gd name="connsiteY35" fmla="*/ 160474 h 347249"/>
              <a:gd name="connsiteX36" fmla="*/ 166601 w 359409"/>
              <a:gd name="connsiteY36" fmla="*/ 190513 h 347249"/>
              <a:gd name="connsiteX37" fmla="*/ 165879 w 359409"/>
              <a:gd name="connsiteY37" fmla="*/ 191593 h 347249"/>
              <a:gd name="connsiteX38" fmla="*/ 159378 w 359409"/>
              <a:gd name="connsiteY38" fmla="*/ 199146 h 347249"/>
              <a:gd name="connsiteX39" fmla="*/ 158656 w 359409"/>
              <a:gd name="connsiteY39" fmla="*/ 200945 h 347249"/>
              <a:gd name="connsiteX40" fmla="*/ 162628 w 359409"/>
              <a:gd name="connsiteY40" fmla="*/ 230624 h 347249"/>
              <a:gd name="connsiteX41" fmla="*/ 176713 w 359409"/>
              <a:gd name="connsiteY41" fmla="*/ 235841 h 347249"/>
              <a:gd name="connsiteX42" fmla="*/ 177615 w 359409"/>
              <a:gd name="connsiteY42" fmla="*/ 236200 h 347249"/>
              <a:gd name="connsiteX43" fmla="*/ 236481 w 359409"/>
              <a:gd name="connsiteY43" fmla="*/ 270018 h 347249"/>
              <a:gd name="connsiteX44" fmla="*/ 237023 w 359409"/>
              <a:gd name="connsiteY44" fmla="*/ 270377 h 347249"/>
              <a:gd name="connsiteX45" fmla="*/ 250386 w 359409"/>
              <a:gd name="connsiteY45" fmla="*/ 289984 h 347249"/>
              <a:gd name="connsiteX46" fmla="*/ 251108 w 359409"/>
              <a:gd name="connsiteY46" fmla="*/ 296099 h 347249"/>
              <a:gd name="connsiteX47" fmla="*/ 251108 w 359409"/>
              <a:gd name="connsiteY47" fmla="*/ 310130 h 347249"/>
              <a:gd name="connsiteX48" fmla="*/ 250747 w 359409"/>
              <a:gd name="connsiteY48" fmla="*/ 312648 h 347249"/>
              <a:gd name="connsiteX49" fmla="*/ 196936 w 359409"/>
              <a:gd name="connsiteY49" fmla="*/ 341968 h 347249"/>
              <a:gd name="connsiteX50" fmla="*/ 59702 w 359409"/>
              <a:gd name="connsiteY50" fmla="*/ 341968 h 347249"/>
              <a:gd name="connsiteX51" fmla="*/ 7337 w 359409"/>
              <a:gd name="connsiteY51" fmla="*/ 320382 h 347249"/>
              <a:gd name="connsiteX52" fmla="*/ 114 w 35940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409" h="347249">
                <a:moveTo>
                  <a:pt x="271874" y="271816"/>
                </a:moveTo>
                <a:cubicBezTo>
                  <a:pt x="256345" y="242497"/>
                  <a:pt x="227814" y="227208"/>
                  <a:pt x="195672" y="214436"/>
                </a:cubicBezTo>
                <a:cubicBezTo>
                  <a:pt x="190797" y="212458"/>
                  <a:pt x="188810" y="206882"/>
                  <a:pt x="191159" y="202384"/>
                </a:cubicBezTo>
                <a:lnTo>
                  <a:pt x="191159" y="202204"/>
                </a:lnTo>
                <a:lnTo>
                  <a:pt x="191700" y="201126"/>
                </a:lnTo>
                <a:cubicBezTo>
                  <a:pt x="205966" y="181339"/>
                  <a:pt x="218424" y="156336"/>
                  <a:pt x="220230" y="124319"/>
                </a:cubicBezTo>
                <a:cubicBezTo>
                  <a:pt x="223661" y="87624"/>
                  <a:pt x="209757" y="61722"/>
                  <a:pt x="190436" y="42296"/>
                </a:cubicBezTo>
                <a:cubicBezTo>
                  <a:pt x="187727" y="39598"/>
                  <a:pt x="187005" y="35461"/>
                  <a:pt x="188810" y="32043"/>
                </a:cubicBezTo>
                <a:cubicBezTo>
                  <a:pt x="198019" y="15135"/>
                  <a:pt x="212285" y="1824"/>
                  <a:pt x="238288" y="205"/>
                </a:cubicBezTo>
                <a:cubicBezTo>
                  <a:pt x="278014" y="-1594"/>
                  <a:pt x="299682" y="23589"/>
                  <a:pt x="303294" y="55966"/>
                </a:cubicBezTo>
                <a:cubicBezTo>
                  <a:pt x="308710" y="91941"/>
                  <a:pt x="296071" y="120721"/>
                  <a:pt x="281625" y="138709"/>
                </a:cubicBezTo>
                <a:cubicBezTo>
                  <a:pt x="279819" y="142307"/>
                  <a:pt x="276207" y="144105"/>
                  <a:pt x="274402" y="147703"/>
                </a:cubicBezTo>
                <a:cubicBezTo>
                  <a:pt x="272957" y="150580"/>
                  <a:pt x="272596" y="157236"/>
                  <a:pt x="273679" y="161553"/>
                </a:cubicBezTo>
                <a:cubicBezTo>
                  <a:pt x="274041" y="163352"/>
                  <a:pt x="274943" y="164791"/>
                  <a:pt x="276388" y="166050"/>
                </a:cubicBezTo>
                <a:cubicBezTo>
                  <a:pt x="281444" y="170367"/>
                  <a:pt x="291736" y="173425"/>
                  <a:pt x="298057" y="176662"/>
                </a:cubicBezTo>
                <a:cubicBezTo>
                  <a:pt x="307085" y="180260"/>
                  <a:pt x="314308" y="183857"/>
                  <a:pt x="321531" y="187455"/>
                </a:cubicBezTo>
                <a:cubicBezTo>
                  <a:pt x="335977" y="194650"/>
                  <a:pt x="352227" y="205442"/>
                  <a:pt x="357645" y="219833"/>
                </a:cubicBezTo>
                <a:cubicBezTo>
                  <a:pt x="361257" y="228827"/>
                  <a:pt x="359450" y="246813"/>
                  <a:pt x="354034" y="254008"/>
                </a:cubicBezTo>
                <a:cubicBezTo>
                  <a:pt x="342296" y="270737"/>
                  <a:pt x="308529" y="273435"/>
                  <a:pt x="280722" y="276672"/>
                </a:cubicBezTo>
                <a:cubicBezTo>
                  <a:pt x="277110" y="276853"/>
                  <a:pt x="273679" y="275053"/>
                  <a:pt x="271874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0" y="288004"/>
                  <a:pt x="3725" y="284408"/>
                </a:cubicBezTo>
                <a:cubicBezTo>
                  <a:pt x="10768" y="270197"/>
                  <a:pt x="25033" y="261204"/>
                  <a:pt x="37492" y="252389"/>
                </a:cubicBezTo>
                <a:cubicBezTo>
                  <a:pt x="37853" y="252210"/>
                  <a:pt x="38215" y="251850"/>
                  <a:pt x="38576" y="251670"/>
                </a:cubicBezTo>
                <a:cubicBezTo>
                  <a:pt x="49229" y="246454"/>
                  <a:pt x="59883" y="241057"/>
                  <a:pt x="72342" y="235841"/>
                </a:cubicBezTo>
                <a:cubicBezTo>
                  <a:pt x="75412" y="234403"/>
                  <a:pt x="79746" y="232784"/>
                  <a:pt x="83177" y="231344"/>
                </a:cubicBezTo>
                <a:cubicBezTo>
                  <a:pt x="84441" y="230805"/>
                  <a:pt x="85524" y="230085"/>
                  <a:pt x="86246" y="229006"/>
                </a:cubicBezTo>
                <a:cubicBezTo>
                  <a:pt x="91483" y="222710"/>
                  <a:pt x="97081" y="209759"/>
                  <a:pt x="92025" y="199866"/>
                </a:cubicBezTo>
                <a:cubicBezTo>
                  <a:pt x="90219" y="196269"/>
                  <a:pt x="88413" y="194470"/>
                  <a:pt x="84983" y="191052"/>
                </a:cubicBezTo>
                <a:lnTo>
                  <a:pt x="84621" y="190693"/>
                </a:lnTo>
                <a:cubicBezTo>
                  <a:pt x="68370" y="172705"/>
                  <a:pt x="54105" y="142127"/>
                  <a:pt x="57716" y="106331"/>
                </a:cubicBezTo>
                <a:cubicBezTo>
                  <a:pt x="61328" y="70356"/>
                  <a:pt x="84802" y="45174"/>
                  <a:pt x="124528" y="45174"/>
                </a:cubicBezTo>
                <a:cubicBezTo>
                  <a:pt x="164072" y="45174"/>
                  <a:pt x="187547" y="70176"/>
                  <a:pt x="193145" y="105972"/>
                </a:cubicBezTo>
                <a:cubicBezTo>
                  <a:pt x="193145" y="106331"/>
                  <a:pt x="193145" y="106511"/>
                  <a:pt x="193325" y="106871"/>
                </a:cubicBezTo>
                <a:cubicBezTo>
                  <a:pt x="194950" y="128276"/>
                  <a:pt x="189714" y="147883"/>
                  <a:pt x="184297" y="160474"/>
                </a:cubicBezTo>
                <a:cubicBezTo>
                  <a:pt x="179060" y="172885"/>
                  <a:pt x="173642" y="181699"/>
                  <a:pt x="166601" y="190513"/>
                </a:cubicBezTo>
                <a:cubicBezTo>
                  <a:pt x="166240" y="190872"/>
                  <a:pt x="166059" y="191232"/>
                  <a:pt x="165879" y="191593"/>
                </a:cubicBezTo>
                <a:cubicBezTo>
                  <a:pt x="164072" y="194470"/>
                  <a:pt x="161183" y="196269"/>
                  <a:pt x="159378" y="199146"/>
                </a:cubicBezTo>
                <a:cubicBezTo>
                  <a:pt x="159017" y="199687"/>
                  <a:pt x="158836" y="200226"/>
                  <a:pt x="158656" y="200945"/>
                </a:cubicBezTo>
                <a:cubicBezTo>
                  <a:pt x="155585" y="211558"/>
                  <a:pt x="159017" y="225409"/>
                  <a:pt x="162628" y="230624"/>
                </a:cubicBezTo>
                <a:cubicBezTo>
                  <a:pt x="164433" y="234042"/>
                  <a:pt x="171295" y="234223"/>
                  <a:pt x="176713" y="235841"/>
                </a:cubicBezTo>
                <a:cubicBezTo>
                  <a:pt x="177074" y="236022"/>
                  <a:pt x="177254" y="236022"/>
                  <a:pt x="177615" y="236200"/>
                </a:cubicBezTo>
                <a:cubicBezTo>
                  <a:pt x="199104" y="245194"/>
                  <a:pt x="220411" y="255807"/>
                  <a:pt x="236481" y="270018"/>
                </a:cubicBezTo>
                <a:cubicBezTo>
                  <a:pt x="236662" y="270197"/>
                  <a:pt x="236842" y="270377"/>
                  <a:pt x="237023" y="270377"/>
                </a:cubicBezTo>
                <a:cubicBezTo>
                  <a:pt x="241718" y="275053"/>
                  <a:pt x="247858" y="281350"/>
                  <a:pt x="250386" y="289984"/>
                </a:cubicBezTo>
                <a:cubicBezTo>
                  <a:pt x="250927" y="291962"/>
                  <a:pt x="251108" y="294121"/>
                  <a:pt x="251108" y="296099"/>
                </a:cubicBezTo>
                <a:lnTo>
                  <a:pt x="251108" y="310130"/>
                </a:lnTo>
                <a:cubicBezTo>
                  <a:pt x="251108" y="311029"/>
                  <a:pt x="250927" y="311929"/>
                  <a:pt x="250747" y="312648"/>
                </a:cubicBezTo>
                <a:cubicBezTo>
                  <a:pt x="244607" y="331355"/>
                  <a:pt x="219869" y="336751"/>
                  <a:pt x="196936" y="341968"/>
                </a:cubicBezTo>
                <a:cubicBezTo>
                  <a:pt x="157210" y="349163"/>
                  <a:pt x="101234" y="349163"/>
                  <a:pt x="59702" y="341968"/>
                </a:cubicBezTo>
                <a:cubicBezTo>
                  <a:pt x="39840" y="338370"/>
                  <a:pt x="18171" y="332974"/>
                  <a:pt x="7337" y="320382"/>
                </a:cubicBezTo>
                <a:cubicBezTo>
                  <a:pt x="3725" y="318584"/>
                  <a:pt x="1920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8" name="任意多边形: 形状 20"/>
          <p:cNvSpPr/>
          <p:nvPr>
            <p:custDataLst>
              <p:tags r:id="rId29"/>
            </p:custDataLst>
          </p:nvPr>
        </p:nvSpPr>
        <p:spPr>
          <a:xfrm>
            <a:off x="5756910" y="2088515"/>
            <a:ext cx="359265" cy="359999"/>
          </a:xfrm>
          <a:custGeom>
            <a:avLst/>
            <a:gdLst>
              <a:gd name="connsiteX0" fmla="*/ 326350 w 359265"/>
              <a:gd name="connsiteY0" fmla="*/ 114 h 359999"/>
              <a:gd name="connsiteX1" fmla="*/ 262610 w 359265"/>
              <a:gd name="connsiteY1" fmla="*/ 114 h 359999"/>
              <a:gd name="connsiteX2" fmla="*/ 260871 w 359265"/>
              <a:gd name="connsiteY2" fmla="*/ 114 h 359999"/>
              <a:gd name="connsiteX3" fmla="*/ 56322 w 359265"/>
              <a:gd name="connsiteY3" fmla="*/ 696 h 359999"/>
              <a:gd name="connsiteX4" fmla="*/ 23872 w 359265"/>
              <a:gd name="connsiteY4" fmla="*/ 33264 h 359999"/>
              <a:gd name="connsiteX5" fmla="*/ 23872 w 359265"/>
              <a:gd name="connsiteY5" fmla="*/ 82117 h 359999"/>
              <a:gd name="connsiteX6" fmla="*/ 60957 w 359265"/>
              <a:gd name="connsiteY6" fmla="*/ 82117 h 359999"/>
              <a:gd name="connsiteX7" fmla="*/ 73126 w 359265"/>
              <a:gd name="connsiteY7" fmla="*/ 94331 h 359999"/>
              <a:gd name="connsiteX8" fmla="*/ 73126 w 359265"/>
              <a:gd name="connsiteY8" fmla="*/ 102473 h 359999"/>
              <a:gd name="connsiteX9" fmla="*/ 60957 w 359265"/>
              <a:gd name="connsiteY9" fmla="*/ 114686 h 359999"/>
              <a:gd name="connsiteX10" fmla="*/ 56901 w 359265"/>
              <a:gd name="connsiteY10" fmla="*/ 114686 h 359999"/>
              <a:gd name="connsiteX11" fmla="*/ 56901 w 359265"/>
              <a:gd name="connsiteY11" fmla="*/ 110615 h 359999"/>
              <a:gd name="connsiteX12" fmla="*/ 44733 w 359265"/>
              <a:gd name="connsiteY12" fmla="*/ 98402 h 359999"/>
              <a:gd name="connsiteX13" fmla="*/ 11124 w 359265"/>
              <a:gd name="connsiteY13" fmla="*/ 98402 h 359999"/>
              <a:gd name="connsiteX14" fmla="*/ 693 w 359265"/>
              <a:gd name="connsiteY14" fmla="*/ 106544 h 359999"/>
              <a:gd name="connsiteX15" fmla="*/ 114 w 359265"/>
              <a:gd name="connsiteY15" fmla="*/ 110615 h 359999"/>
              <a:gd name="connsiteX16" fmla="*/ 114 w 359265"/>
              <a:gd name="connsiteY16" fmla="*/ 118757 h 359999"/>
              <a:gd name="connsiteX17" fmla="*/ 12283 w 359265"/>
              <a:gd name="connsiteY17" fmla="*/ 130970 h 359999"/>
              <a:gd name="connsiteX18" fmla="*/ 24451 w 359265"/>
              <a:gd name="connsiteY18" fmla="*/ 130970 h 359999"/>
              <a:gd name="connsiteX19" fmla="*/ 24451 w 359265"/>
              <a:gd name="connsiteY19" fmla="*/ 221116 h 359999"/>
              <a:gd name="connsiteX20" fmla="*/ 61537 w 359265"/>
              <a:gd name="connsiteY20" fmla="*/ 221116 h 359999"/>
              <a:gd name="connsiteX21" fmla="*/ 73706 w 359265"/>
              <a:gd name="connsiteY21" fmla="*/ 233330 h 359999"/>
              <a:gd name="connsiteX22" fmla="*/ 73706 w 359265"/>
              <a:gd name="connsiteY22" fmla="*/ 241471 h 359999"/>
              <a:gd name="connsiteX23" fmla="*/ 61537 w 359265"/>
              <a:gd name="connsiteY23" fmla="*/ 253684 h 359999"/>
              <a:gd name="connsiteX24" fmla="*/ 57481 w 359265"/>
              <a:gd name="connsiteY24" fmla="*/ 253684 h 359999"/>
              <a:gd name="connsiteX25" fmla="*/ 57481 w 359265"/>
              <a:gd name="connsiteY25" fmla="*/ 250196 h 359999"/>
              <a:gd name="connsiteX26" fmla="*/ 45312 w 359265"/>
              <a:gd name="connsiteY26" fmla="*/ 237982 h 359999"/>
              <a:gd name="connsiteX27" fmla="*/ 11703 w 359265"/>
              <a:gd name="connsiteY27" fmla="*/ 237982 h 359999"/>
              <a:gd name="connsiteX28" fmla="*/ 1273 w 359265"/>
              <a:gd name="connsiteY28" fmla="*/ 246124 h 359999"/>
              <a:gd name="connsiteX29" fmla="*/ 693 w 359265"/>
              <a:gd name="connsiteY29" fmla="*/ 250196 h 359999"/>
              <a:gd name="connsiteX30" fmla="*/ 693 w 359265"/>
              <a:gd name="connsiteY30" fmla="*/ 258336 h 359999"/>
              <a:gd name="connsiteX31" fmla="*/ 12862 w 359265"/>
              <a:gd name="connsiteY31" fmla="*/ 270550 h 359999"/>
              <a:gd name="connsiteX32" fmla="*/ 25031 w 359265"/>
              <a:gd name="connsiteY32" fmla="*/ 270550 h 359999"/>
              <a:gd name="connsiteX33" fmla="*/ 25031 w 359265"/>
              <a:gd name="connsiteY33" fmla="*/ 327546 h 359999"/>
              <a:gd name="connsiteX34" fmla="*/ 57481 w 359265"/>
              <a:gd name="connsiteY34" fmla="*/ 360114 h 359999"/>
              <a:gd name="connsiteX35" fmla="*/ 326929 w 359265"/>
              <a:gd name="connsiteY35" fmla="*/ 360114 h 359999"/>
              <a:gd name="connsiteX36" fmla="*/ 359379 w 359265"/>
              <a:gd name="connsiteY36" fmla="*/ 327546 h 359999"/>
              <a:gd name="connsiteX37" fmla="*/ 359379 w 359265"/>
              <a:gd name="connsiteY37" fmla="*/ 32683 h 359999"/>
              <a:gd name="connsiteX38" fmla="*/ 326350 w 359265"/>
              <a:gd name="connsiteY38" fmla="*/ 114 h 359999"/>
              <a:gd name="connsiteX39" fmla="*/ 302593 w 359265"/>
              <a:gd name="connsiteY39" fmla="*/ 266479 h 359999"/>
              <a:gd name="connsiteX40" fmla="*/ 302014 w 359265"/>
              <a:gd name="connsiteY40" fmla="*/ 268224 h 359999"/>
              <a:gd name="connsiteX41" fmla="*/ 298537 w 359265"/>
              <a:gd name="connsiteY41" fmla="*/ 272295 h 359999"/>
              <a:gd name="connsiteX42" fmla="*/ 295060 w 359265"/>
              <a:gd name="connsiteY42" fmla="*/ 274039 h 359999"/>
              <a:gd name="connsiteX43" fmla="*/ 292742 w 359265"/>
              <a:gd name="connsiteY43" fmla="*/ 274621 h 359999"/>
              <a:gd name="connsiteX44" fmla="*/ 117745 w 359265"/>
              <a:gd name="connsiteY44" fmla="*/ 274621 h 359999"/>
              <a:gd name="connsiteX45" fmla="*/ 113688 w 359265"/>
              <a:gd name="connsiteY45" fmla="*/ 272876 h 359999"/>
              <a:gd name="connsiteX46" fmla="*/ 110791 w 359265"/>
              <a:gd name="connsiteY46" fmla="*/ 268806 h 359999"/>
              <a:gd name="connsiteX47" fmla="*/ 110212 w 359265"/>
              <a:gd name="connsiteY47" fmla="*/ 267060 h 359999"/>
              <a:gd name="connsiteX48" fmla="*/ 110212 w 359265"/>
              <a:gd name="connsiteY48" fmla="*/ 250777 h 359999"/>
              <a:gd name="connsiteX49" fmla="*/ 110212 w 359265"/>
              <a:gd name="connsiteY49" fmla="*/ 250196 h 359999"/>
              <a:gd name="connsiteX50" fmla="*/ 110791 w 359265"/>
              <a:gd name="connsiteY50" fmla="*/ 249613 h 359999"/>
              <a:gd name="connsiteX51" fmla="*/ 145559 w 359265"/>
              <a:gd name="connsiteY51" fmla="*/ 225769 h 359999"/>
              <a:gd name="connsiteX52" fmla="*/ 179747 w 359265"/>
              <a:gd name="connsiteY52" fmla="*/ 200761 h 359999"/>
              <a:gd name="connsiteX53" fmla="*/ 179747 w 359265"/>
              <a:gd name="connsiteY53" fmla="*/ 197270 h 359999"/>
              <a:gd name="connsiteX54" fmla="*/ 178009 w 359265"/>
              <a:gd name="connsiteY54" fmla="*/ 193200 h 359999"/>
              <a:gd name="connsiteX55" fmla="*/ 159466 w 359265"/>
              <a:gd name="connsiteY55" fmla="*/ 146091 h 359999"/>
              <a:gd name="connsiteX56" fmla="*/ 206401 w 359265"/>
              <a:gd name="connsiteY56" fmla="*/ 86770 h 359999"/>
              <a:gd name="connsiteX57" fmla="*/ 253338 w 359265"/>
              <a:gd name="connsiteY57" fmla="*/ 146091 h 359999"/>
              <a:gd name="connsiteX58" fmla="*/ 234795 w 359265"/>
              <a:gd name="connsiteY58" fmla="*/ 193200 h 359999"/>
              <a:gd name="connsiteX59" fmla="*/ 233058 w 359265"/>
              <a:gd name="connsiteY59" fmla="*/ 197270 h 359999"/>
              <a:gd name="connsiteX60" fmla="*/ 233058 w 359265"/>
              <a:gd name="connsiteY60" fmla="*/ 200761 h 359999"/>
              <a:gd name="connsiteX61" fmla="*/ 267245 w 359265"/>
              <a:gd name="connsiteY61" fmla="*/ 225769 h 359999"/>
              <a:gd name="connsiteX62" fmla="*/ 302014 w 359265"/>
              <a:gd name="connsiteY62" fmla="*/ 249613 h 359999"/>
              <a:gd name="connsiteX63" fmla="*/ 302593 w 359265"/>
              <a:gd name="connsiteY63" fmla="*/ 250196 h 359999"/>
              <a:gd name="connsiteX64" fmla="*/ 302593 w 359265"/>
              <a:gd name="connsiteY64" fmla="*/ 250777 h 359999"/>
              <a:gd name="connsiteX65" fmla="*/ 302593 w 359265"/>
              <a:gd name="connsiteY65" fmla="*/ 266479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59265" h="359999">
                <a:moveTo>
                  <a:pt x="326350" y="114"/>
                </a:moveTo>
                <a:lnTo>
                  <a:pt x="262610" y="114"/>
                </a:lnTo>
                <a:lnTo>
                  <a:pt x="260871" y="114"/>
                </a:lnTo>
                <a:lnTo>
                  <a:pt x="56322" y="696"/>
                </a:lnTo>
                <a:cubicBezTo>
                  <a:pt x="38358" y="696"/>
                  <a:pt x="23872" y="15235"/>
                  <a:pt x="23872" y="33264"/>
                </a:cubicBezTo>
                <a:lnTo>
                  <a:pt x="23872" y="82117"/>
                </a:lnTo>
                <a:lnTo>
                  <a:pt x="60957" y="82117"/>
                </a:lnTo>
                <a:cubicBezTo>
                  <a:pt x="67911" y="82117"/>
                  <a:pt x="73126" y="87352"/>
                  <a:pt x="73126" y="94331"/>
                </a:cubicBezTo>
                <a:lnTo>
                  <a:pt x="73126" y="102473"/>
                </a:lnTo>
                <a:cubicBezTo>
                  <a:pt x="73126" y="109452"/>
                  <a:pt x="67911" y="114686"/>
                  <a:pt x="60957" y="114686"/>
                </a:cubicBezTo>
                <a:lnTo>
                  <a:pt x="56901" y="114686"/>
                </a:lnTo>
                <a:lnTo>
                  <a:pt x="56901" y="110615"/>
                </a:lnTo>
                <a:cubicBezTo>
                  <a:pt x="56901" y="103636"/>
                  <a:pt x="51686" y="98402"/>
                  <a:pt x="44733" y="98402"/>
                </a:cubicBezTo>
                <a:lnTo>
                  <a:pt x="11124" y="98402"/>
                </a:lnTo>
                <a:cubicBezTo>
                  <a:pt x="6488" y="98983"/>
                  <a:pt x="2432" y="101891"/>
                  <a:pt x="693" y="106544"/>
                </a:cubicBezTo>
                <a:cubicBezTo>
                  <a:pt x="114" y="107707"/>
                  <a:pt x="114" y="109452"/>
                  <a:pt x="114" y="110615"/>
                </a:cubicBezTo>
                <a:lnTo>
                  <a:pt x="114" y="118757"/>
                </a:lnTo>
                <a:cubicBezTo>
                  <a:pt x="114" y="125736"/>
                  <a:pt x="5329" y="130970"/>
                  <a:pt x="12283" y="130970"/>
                </a:cubicBezTo>
                <a:lnTo>
                  <a:pt x="24451" y="130970"/>
                </a:lnTo>
                <a:lnTo>
                  <a:pt x="24451" y="221116"/>
                </a:lnTo>
                <a:lnTo>
                  <a:pt x="61537" y="221116"/>
                </a:lnTo>
                <a:cubicBezTo>
                  <a:pt x="68490" y="221116"/>
                  <a:pt x="73706" y="226350"/>
                  <a:pt x="73706" y="233330"/>
                </a:cubicBezTo>
                <a:lnTo>
                  <a:pt x="73706" y="241471"/>
                </a:lnTo>
                <a:cubicBezTo>
                  <a:pt x="73706" y="248450"/>
                  <a:pt x="68490" y="253684"/>
                  <a:pt x="61537" y="253684"/>
                </a:cubicBezTo>
                <a:lnTo>
                  <a:pt x="57481" y="253684"/>
                </a:lnTo>
                <a:lnTo>
                  <a:pt x="57481" y="250196"/>
                </a:lnTo>
                <a:cubicBezTo>
                  <a:pt x="57481" y="243216"/>
                  <a:pt x="52265" y="237982"/>
                  <a:pt x="45312" y="237982"/>
                </a:cubicBezTo>
                <a:lnTo>
                  <a:pt x="11703" y="237982"/>
                </a:lnTo>
                <a:cubicBezTo>
                  <a:pt x="7068" y="238563"/>
                  <a:pt x="3011" y="241471"/>
                  <a:pt x="1273" y="246124"/>
                </a:cubicBezTo>
                <a:cubicBezTo>
                  <a:pt x="693" y="247287"/>
                  <a:pt x="693" y="249031"/>
                  <a:pt x="693" y="250196"/>
                </a:cubicBezTo>
                <a:lnTo>
                  <a:pt x="693" y="258336"/>
                </a:lnTo>
                <a:cubicBezTo>
                  <a:pt x="693" y="265316"/>
                  <a:pt x="5909" y="270550"/>
                  <a:pt x="12862" y="270550"/>
                </a:cubicBezTo>
                <a:lnTo>
                  <a:pt x="25031" y="270550"/>
                </a:lnTo>
                <a:lnTo>
                  <a:pt x="25031" y="327546"/>
                </a:lnTo>
                <a:cubicBezTo>
                  <a:pt x="25031" y="345575"/>
                  <a:pt x="39517" y="360114"/>
                  <a:pt x="57481" y="360114"/>
                </a:cubicBezTo>
                <a:lnTo>
                  <a:pt x="326929" y="360114"/>
                </a:lnTo>
                <a:cubicBezTo>
                  <a:pt x="344893" y="360114"/>
                  <a:pt x="359379" y="345575"/>
                  <a:pt x="359379" y="327546"/>
                </a:cubicBezTo>
                <a:lnTo>
                  <a:pt x="359379" y="32683"/>
                </a:lnTo>
                <a:cubicBezTo>
                  <a:pt x="358800" y="14654"/>
                  <a:pt x="344314" y="114"/>
                  <a:pt x="326350" y="114"/>
                </a:cubicBezTo>
                <a:moveTo>
                  <a:pt x="302593" y="266479"/>
                </a:moveTo>
                <a:cubicBezTo>
                  <a:pt x="302593" y="266479"/>
                  <a:pt x="302014" y="267643"/>
                  <a:pt x="302014" y="268224"/>
                </a:cubicBezTo>
                <a:cubicBezTo>
                  <a:pt x="301433" y="269387"/>
                  <a:pt x="299695" y="271132"/>
                  <a:pt x="298537" y="272295"/>
                </a:cubicBezTo>
                <a:lnTo>
                  <a:pt x="295060" y="274039"/>
                </a:lnTo>
                <a:lnTo>
                  <a:pt x="292742" y="274621"/>
                </a:lnTo>
                <a:lnTo>
                  <a:pt x="117745" y="274621"/>
                </a:lnTo>
                <a:cubicBezTo>
                  <a:pt x="116586" y="274039"/>
                  <a:pt x="114847" y="273458"/>
                  <a:pt x="113688" y="272876"/>
                </a:cubicBezTo>
                <a:cubicBezTo>
                  <a:pt x="112529" y="272295"/>
                  <a:pt x="111370" y="270550"/>
                  <a:pt x="110791" y="268806"/>
                </a:cubicBezTo>
                <a:cubicBezTo>
                  <a:pt x="110791" y="268224"/>
                  <a:pt x="110212" y="267060"/>
                  <a:pt x="110212" y="267060"/>
                </a:cubicBezTo>
                <a:cubicBezTo>
                  <a:pt x="109632" y="266479"/>
                  <a:pt x="107894" y="258919"/>
                  <a:pt x="110212" y="250777"/>
                </a:cubicBezTo>
                <a:lnTo>
                  <a:pt x="110212" y="250196"/>
                </a:lnTo>
                <a:lnTo>
                  <a:pt x="110791" y="249613"/>
                </a:lnTo>
                <a:cubicBezTo>
                  <a:pt x="116586" y="242053"/>
                  <a:pt x="130493" y="233911"/>
                  <a:pt x="145559" y="225769"/>
                </a:cubicBezTo>
                <a:cubicBezTo>
                  <a:pt x="159466" y="218208"/>
                  <a:pt x="179747" y="206576"/>
                  <a:pt x="179747" y="200761"/>
                </a:cubicBezTo>
                <a:lnTo>
                  <a:pt x="179747" y="197270"/>
                </a:lnTo>
                <a:cubicBezTo>
                  <a:pt x="179747" y="195526"/>
                  <a:pt x="179167" y="194363"/>
                  <a:pt x="178009" y="193200"/>
                </a:cubicBezTo>
                <a:cubicBezTo>
                  <a:pt x="165839" y="180986"/>
                  <a:pt x="159466" y="164120"/>
                  <a:pt x="159466" y="146091"/>
                </a:cubicBezTo>
                <a:cubicBezTo>
                  <a:pt x="159466" y="117012"/>
                  <a:pt x="165260" y="86770"/>
                  <a:pt x="206401" y="86770"/>
                </a:cubicBezTo>
                <a:cubicBezTo>
                  <a:pt x="247544" y="86770"/>
                  <a:pt x="253338" y="116431"/>
                  <a:pt x="253338" y="146091"/>
                </a:cubicBezTo>
                <a:cubicBezTo>
                  <a:pt x="253338" y="164120"/>
                  <a:pt x="246965" y="180986"/>
                  <a:pt x="234795" y="193200"/>
                </a:cubicBezTo>
                <a:cubicBezTo>
                  <a:pt x="233637" y="194363"/>
                  <a:pt x="233058" y="195526"/>
                  <a:pt x="233058" y="197270"/>
                </a:cubicBezTo>
                <a:lnTo>
                  <a:pt x="233058" y="200761"/>
                </a:lnTo>
                <a:cubicBezTo>
                  <a:pt x="233058" y="206576"/>
                  <a:pt x="253917" y="218208"/>
                  <a:pt x="267245" y="225769"/>
                </a:cubicBezTo>
                <a:cubicBezTo>
                  <a:pt x="282311" y="233911"/>
                  <a:pt x="296219" y="242053"/>
                  <a:pt x="302014" y="249613"/>
                </a:cubicBezTo>
                <a:lnTo>
                  <a:pt x="302593" y="250196"/>
                </a:lnTo>
                <a:lnTo>
                  <a:pt x="302593" y="250777"/>
                </a:lnTo>
                <a:cubicBezTo>
                  <a:pt x="305491" y="258336"/>
                  <a:pt x="303172" y="265897"/>
                  <a:pt x="302593" y="266479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59" name="任意多边形: 形状 21"/>
          <p:cNvSpPr/>
          <p:nvPr>
            <p:custDataLst>
              <p:tags r:id="rId30"/>
            </p:custDataLst>
          </p:nvPr>
        </p:nvSpPr>
        <p:spPr>
          <a:xfrm>
            <a:off x="3694430" y="2101215"/>
            <a:ext cx="359409" cy="334202"/>
          </a:xfrm>
          <a:custGeom>
            <a:avLst/>
            <a:gdLst>
              <a:gd name="connsiteX0" fmla="*/ 317349 w 359409"/>
              <a:gd name="connsiteY0" fmla="*/ 115 h 334202"/>
              <a:gd name="connsiteX1" fmla="*/ 41373 w 359409"/>
              <a:gd name="connsiteY1" fmla="*/ 115 h 334202"/>
              <a:gd name="connsiteX2" fmla="*/ 114 w 359409"/>
              <a:gd name="connsiteY2" fmla="*/ 41775 h 334202"/>
              <a:gd name="connsiteX3" fmla="*/ 114 w 359409"/>
              <a:gd name="connsiteY3" fmla="*/ 221374 h 334202"/>
              <a:gd name="connsiteX4" fmla="*/ 41373 w 359409"/>
              <a:gd name="connsiteY4" fmla="*/ 263033 h 334202"/>
              <a:gd name="connsiteX5" fmla="*/ 144979 w 359409"/>
              <a:gd name="connsiteY5" fmla="*/ 263033 h 334202"/>
              <a:gd name="connsiteX6" fmla="*/ 144979 w 359409"/>
              <a:gd name="connsiteY6" fmla="*/ 313950 h 334202"/>
              <a:gd name="connsiteX7" fmla="*/ 88133 w 359409"/>
              <a:gd name="connsiteY7" fmla="*/ 313950 h 334202"/>
              <a:gd name="connsiteX8" fmla="*/ 78048 w 359409"/>
              <a:gd name="connsiteY8" fmla="*/ 324133 h 334202"/>
              <a:gd name="connsiteX9" fmla="*/ 88133 w 359409"/>
              <a:gd name="connsiteY9" fmla="*/ 334317 h 334202"/>
              <a:gd name="connsiteX10" fmla="*/ 263254 w 359409"/>
              <a:gd name="connsiteY10" fmla="*/ 334317 h 334202"/>
              <a:gd name="connsiteX11" fmla="*/ 273339 w 359409"/>
              <a:gd name="connsiteY11" fmla="*/ 324133 h 334202"/>
              <a:gd name="connsiteX12" fmla="*/ 263254 w 359409"/>
              <a:gd name="connsiteY12" fmla="*/ 313950 h 334202"/>
              <a:gd name="connsiteX13" fmla="*/ 207326 w 359409"/>
              <a:gd name="connsiteY13" fmla="*/ 313950 h 334202"/>
              <a:gd name="connsiteX14" fmla="*/ 207326 w 359409"/>
              <a:gd name="connsiteY14" fmla="*/ 263033 h 334202"/>
              <a:gd name="connsiteX15" fmla="*/ 318265 w 359409"/>
              <a:gd name="connsiteY15" fmla="*/ 263033 h 334202"/>
              <a:gd name="connsiteX16" fmla="*/ 359524 w 359409"/>
              <a:gd name="connsiteY16" fmla="*/ 221374 h 334202"/>
              <a:gd name="connsiteX17" fmla="*/ 359524 w 359409"/>
              <a:gd name="connsiteY17" fmla="*/ 41775 h 334202"/>
              <a:gd name="connsiteX18" fmla="*/ 317349 w 359409"/>
              <a:gd name="connsiteY18" fmla="*/ 115 h 334202"/>
              <a:gd name="connsiteX19" fmla="*/ 299011 w 359409"/>
              <a:gd name="connsiteY19" fmla="*/ 62141 h 334202"/>
              <a:gd name="connsiteX20" fmla="*/ 299011 w 359409"/>
              <a:gd name="connsiteY20" fmla="*/ 62141 h 334202"/>
              <a:gd name="connsiteX21" fmla="*/ 299011 w 359409"/>
              <a:gd name="connsiteY21" fmla="*/ 63067 h 334202"/>
              <a:gd name="connsiteX22" fmla="*/ 196323 w 359409"/>
              <a:gd name="connsiteY22" fmla="*/ 201007 h 334202"/>
              <a:gd name="connsiteX23" fmla="*/ 193573 w 359409"/>
              <a:gd name="connsiteY23" fmla="*/ 199155 h 334202"/>
              <a:gd name="connsiteX24" fmla="*/ 112888 w 359409"/>
              <a:gd name="connsiteY24" fmla="*/ 139906 h 334202"/>
              <a:gd name="connsiteX25" fmla="*/ 84465 w 359409"/>
              <a:gd name="connsiteY25" fmla="*/ 176937 h 334202"/>
              <a:gd name="connsiteX26" fmla="*/ 71629 w 359409"/>
              <a:gd name="connsiteY26" fmla="*/ 181565 h 334202"/>
              <a:gd name="connsiteX27" fmla="*/ 65211 w 359409"/>
              <a:gd name="connsiteY27" fmla="*/ 167679 h 334202"/>
              <a:gd name="connsiteX28" fmla="*/ 66128 w 359409"/>
              <a:gd name="connsiteY28" fmla="*/ 165827 h 334202"/>
              <a:gd name="connsiteX29" fmla="*/ 104636 w 359409"/>
              <a:gd name="connsiteY29" fmla="*/ 114910 h 334202"/>
              <a:gd name="connsiteX30" fmla="*/ 108304 w 359409"/>
              <a:gd name="connsiteY30" fmla="*/ 110281 h 334202"/>
              <a:gd name="connsiteX31" fmla="*/ 191738 w 359409"/>
              <a:gd name="connsiteY31" fmla="*/ 172308 h 334202"/>
              <a:gd name="connsiteX32" fmla="*/ 282508 w 359409"/>
              <a:gd name="connsiteY32" fmla="*/ 51032 h 334202"/>
              <a:gd name="connsiteX33" fmla="*/ 293509 w 359409"/>
              <a:gd name="connsiteY33" fmla="*/ 49180 h 334202"/>
              <a:gd name="connsiteX34" fmla="*/ 299011 w 359409"/>
              <a:gd name="connsiteY34" fmla="*/ 62141 h 33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9409" h="334202">
                <a:moveTo>
                  <a:pt x="317349" y="115"/>
                </a:moveTo>
                <a:lnTo>
                  <a:pt x="41373" y="115"/>
                </a:lnTo>
                <a:cubicBezTo>
                  <a:pt x="18451" y="115"/>
                  <a:pt x="114" y="18630"/>
                  <a:pt x="114" y="41775"/>
                </a:cubicBezTo>
                <a:lnTo>
                  <a:pt x="114" y="221374"/>
                </a:lnTo>
                <a:cubicBezTo>
                  <a:pt x="114" y="244518"/>
                  <a:pt x="18451" y="263033"/>
                  <a:pt x="41373" y="263033"/>
                </a:cubicBezTo>
                <a:lnTo>
                  <a:pt x="144979" y="263033"/>
                </a:lnTo>
                <a:lnTo>
                  <a:pt x="144979" y="313950"/>
                </a:lnTo>
                <a:lnTo>
                  <a:pt x="88133" y="313950"/>
                </a:lnTo>
                <a:cubicBezTo>
                  <a:pt x="82632" y="313950"/>
                  <a:pt x="78048" y="318579"/>
                  <a:pt x="78048" y="324133"/>
                </a:cubicBezTo>
                <a:cubicBezTo>
                  <a:pt x="78048" y="329689"/>
                  <a:pt x="82632" y="334317"/>
                  <a:pt x="88133" y="334317"/>
                </a:cubicBezTo>
                <a:lnTo>
                  <a:pt x="263254" y="334317"/>
                </a:lnTo>
                <a:cubicBezTo>
                  <a:pt x="268755" y="334317"/>
                  <a:pt x="273339" y="329689"/>
                  <a:pt x="273339" y="324133"/>
                </a:cubicBezTo>
                <a:cubicBezTo>
                  <a:pt x="273339" y="318579"/>
                  <a:pt x="268755" y="313950"/>
                  <a:pt x="263254" y="313950"/>
                </a:cubicBezTo>
                <a:lnTo>
                  <a:pt x="207326" y="313950"/>
                </a:lnTo>
                <a:lnTo>
                  <a:pt x="207326" y="263033"/>
                </a:lnTo>
                <a:lnTo>
                  <a:pt x="318265" y="263033"/>
                </a:lnTo>
                <a:cubicBezTo>
                  <a:pt x="341187" y="263033"/>
                  <a:pt x="359524" y="244518"/>
                  <a:pt x="359524" y="221374"/>
                </a:cubicBezTo>
                <a:lnTo>
                  <a:pt x="359524" y="41775"/>
                </a:lnTo>
                <a:cubicBezTo>
                  <a:pt x="358607" y="19556"/>
                  <a:pt x="340270" y="115"/>
                  <a:pt x="317349" y="115"/>
                </a:cubicBezTo>
                <a:moveTo>
                  <a:pt x="299011" y="62141"/>
                </a:moveTo>
                <a:cubicBezTo>
                  <a:pt x="299011" y="62141"/>
                  <a:pt x="299011" y="63067"/>
                  <a:pt x="299011" y="62141"/>
                </a:cubicBezTo>
                <a:lnTo>
                  <a:pt x="299011" y="63067"/>
                </a:lnTo>
                <a:lnTo>
                  <a:pt x="196323" y="201007"/>
                </a:lnTo>
                <a:lnTo>
                  <a:pt x="193573" y="199155"/>
                </a:lnTo>
                <a:lnTo>
                  <a:pt x="112888" y="139906"/>
                </a:lnTo>
                <a:lnTo>
                  <a:pt x="84465" y="176937"/>
                </a:lnTo>
                <a:cubicBezTo>
                  <a:pt x="81715" y="181565"/>
                  <a:pt x="76214" y="183417"/>
                  <a:pt x="71629" y="181565"/>
                </a:cubicBezTo>
                <a:cubicBezTo>
                  <a:pt x="66128" y="179714"/>
                  <a:pt x="63377" y="173233"/>
                  <a:pt x="65211" y="167679"/>
                </a:cubicBezTo>
                <a:cubicBezTo>
                  <a:pt x="65211" y="166754"/>
                  <a:pt x="65211" y="166754"/>
                  <a:pt x="66128" y="165827"/>
                </a:cubicBezTo>
                <a:lnTo>
                  <a:pt x="104636" y="114910"/>
                </a:lnTo>
                <a:lnTo>
                  <a:pt x="108304" y="110281"/>
                </a:lnTo>
                <a:lnTo>
                  <a:pt x="191738" y="172308"/>
                </a:lnTo>
                <a:lnTo>
                  <a:pt x="282508" y="51032"/>
                </a:lnTo>
                <a:cubicBezTo>
                  <a:pt x="285259" y="48255"/>
                  <a:pt x="289843" y="47329"/>
                  <a:pt x="293509" y="49180"/>
                </a:cubicBezTo>
                <a:cubicBezTo>
                  <a:pt x="299011" y="51032"/>
                  <a:pt x="301761" y="56587"/>
                  <a:pt x="299011" y="62141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2" name="任意多边形: 形状 23"/>
          <p:cNvSpPr/>
          <p:nvPr>
            <p:custDataLst>
              <p:tags r:id="rId31"/>
            </p:custDataLst>
          </p:nvPr>
        </p:nvSpPr>
        <p:spPr>
          <a:xfrm>
            <a:off x="1631315" y="2088515"/>
            <a:ext cx="360046" cy="359431"/>
          </a:xfrm>
          <a:custGeom>
            <a:avLst/>
            <a:gdLst>
              <a:gd name="connsiteX0" fmla="*/ 181193 w 234683"/>
              <a:gd name="connsiteY0" fmla="*/ 2385 h 294562"/>
              <a:gd name="connsiteX1" fmla="*/ 170132 w 234683"/>
              <a:gd name="connsiteY1" fmla="*/ 742 h 294562"/>
              <a:gd name="connsiteX2" fmla="*/ 6182 w 234683"/>
              <a:gd name="connsiteY2" fmla="*/ 64021 h 294562"/>
              <a:gd name="connsiteX3" fmla="*/ 211 w 234683"/>
              <a:gd name="connsiteY3" fmla="*/ 72758 h 294562"/>
              <a:gd name="connsiteX4" fmla="*/ 90 w 234683"/>
              <a:gd name="connsiteY4" fmla="*/ 288285 h 294562"/>
              <a:gd name="connsiteX5" fmla="*/ 6503 w 234683"/>
              <a:gd name="connsiteY5" fmla="*/ 294697 h 294562"/>
              <a:gd name="connsiteX6" fmla="*/ 228362 w 234683"/>
              <a:gd name="connsiteY6" fmla="*/ 294697 h 294562"/>
              <a:gd name="connsiteX7" fmla="*/ 234774 w 234683"/>
              <a:gd name="connsiteY7" fmla="*/ 288285 h 294562"/>
              <a:gd name="connsiteX8" fmla="*/ 234774 w 234683"/>
              <a:gd name="connsiteY8" fmla="*/ 50436 h 294562"/>
              <a:gd name="connsiteX9" fmla="*/ 229725 w 234683"/>
              <a:gd name="connsiteY9" fmla="*/ 40096 h 294562"/>
              <a:gd name="connsiteX10" fmla="*/ 181193 w 234683"/>
              <a:gd name="connsiteY10" fmla="*/ 2385 h 294562"/>
              <a:gd name="connsiteX11" fmla="*/ 146326 w 234683"/>
              <a:gd name="connsiteY11" fmla="*/ 194427 h 294562"/>
              <a:gd name="connsiteX12" fmla="*/ 140114 w 234683"/>
              <a:gd name="connsiteY12" fmla="*/ 202363 h 294562"/>
              <a:gd name="connsiteX13" fmla="*/ 47981 w 234683"/>
              <a:gd name="connsiteY13" fmla="*/ 224805 h 294562"/>
              <a:gd name="connsiteX14" fmla="*/ 41769 w 234683"/>
              <a:gd name="connsiteY14" fmla="*/ 219916 h 294562"/>
              <a:gd name="connsiteX15" fmla="*/ 41769 w 234683"/>
              <a:gd name="connsiteY15" fmla="*/ 210538 h 294562"/>
              <a:gd name="connsiteX16" fmla="*/ 47981 w 234683"/>
              <a:gd name="connsiteY16" fmla="*/ 202602 h 294562"/>
              <a:gd name="connsiteX17" fmla="*/ 140114 w 234683"/>
              <a:gd name="connsiteY17" fmla="*/ 180160 h 294562"/>
              <a:gd name="connsiteX18" fmla="*/ 146326 w 234683"/>
              <a:gd name="connsiteY18" fmla="*/ 185050 h 294562"/>
              <a:gd name="connsiteX19" fmla="*/ 146326 w 234683"/>
              <a:gd name="connsiteY19" fmla="*/ 194427 h 294562"/>
              <a:gd name="connsiteX20" fmla="*/ 146326 w 234683"/>
              <a:gd name="connsiteY20" fmla="*/ 150024 h 294562"/>
              <a:gd name="connsiteX21" fmla="*/ 140114 w 234683"/>
              <a:gd name="connsiteY21" fmla="*/ 157959 h 294562"/>
              <a:gd name="connsiteX22" fmla="*/ 47981 w 234683"/>
              <a:gd name="connsiteY22" fmla="*/ 180401 h 294562"/>
              <a:gd name="connsiteX23" fmla="*/ 41769 w 234683"/>
              <a:gd name="connsiteY23" fmla="*/ 175512 h 294562"/>
              <a:gd name="connsiteX24" fmla="*/ 41769 w 234683"/>
              <a:gd name="connsiteY24" fmla="*/ 166134 h 294562"/>
              <a:gd name="connsiteX25" fmla="*/ 47981 w 234683"/>
              <a:gd name="connsiteY25" fmla="*/ 158200 h 294562"/>
              <a:gd name="connsiteX26" fmla="*/ 140114 w 234683"/>
              <a:gd name="connsiteY26" fmla="*/ 135757 h 294562"/>
              <a:gd name="connsiteX27" fmla="*/ 146326 w 234683"/>
              <a:gd name="connsiteY27" fmla="*/ 140646 h 294562"/>
              <a:gd name="connsiteX28" fmla="*/ 146326 w 234683"/>
              <a:gd name="connsiteY28" fmla="*/ 150024 h 294562"/>
              <a:gd name="connsiteX29" fmla="*/ 146326 w 234683"/>
              <a:gd name="connsiteY29" fmla="*/ 105620 h 294562"/>
              <a:gd name="connsiteX30" fmla="*/ 140114 w 234683"/>
              <a:gd name="connsiteY30" fmla="*/ 113555 h 294562"/>
              <a:gd name="connsiteX31" fmla="*/ 47981 w 234683"/>
              <a:gd name="connsiteY31" fmla="*/ 135997 h 294562"/>
              <a:gd name="connsiteX32" fmla="*/ 41769 w 234683"/>
              <a:gd name="connsiteY32" fmla="*/ 131107 h 294562"/>
              <a:gd name="connsiteX33" fmla="*/ 41769 w 234683"/>
              <a:gd name="connsiteY33" fmla="*/ 121730 h 294562"/>
              <a:gd name="connsiteX34" fmla="*/ 47981 w 234683"/>
              <a:gd name="connsiteY34" fmla="*/ 113795 h 294562"/>
              <a:gd name="connsiteX35" fmla="*/ 140114 w 234683"/>
              <a:gd name="connsiteY35" fmla="*/ 91352 h 294562"/>
              <a:gd name="connsiteX36" fmla="*/ 146326 w 234683"/>
              <a:gd name="connsiteY36" fmla="*/ 96242 h 294562"/>
              <a:gd name="connsiteX37" fmla="*/ 146326 w 234683"/>
              <a:gd name="connsiteY37" fmla="*/ 105620 h 29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7" h="566">
                <a:moveTo>
                  <a:pt x="263" y="385"/>
                </a:moveTo>
                <a:cubicBezTo>
                  <a:pt x="262" y="385"/>
                  <a:pt x="261" y="385"/>
                  <a:pt x="261" y="386"/>
                </a:cubicBezTo>
                <a:lnTo>
                  <a:pt x="115" y="421"/>
                </a:lnTo>
                <a:cubicBezTo>
                  <a:pt x="110" y="422"/>
                  <a:pt x="106" y="428"/>
                  <a:pt x="106" y="433"/>
                </a:cubicBezTo>
                <a:lnTo>
                  <a:pt x="106" y="448"/>
                </a:lnTo>
                <a:cubicBezTo>
                  <a:pt x="106" y="454"/>
                  <a:pt x="110" y="457"/>
                  <a:pt x="115" y="456"/>
                </a:cubicBezTo>
                <a:lnTo>
                  <a:pt x="261" y="421"/>
                </a:lnTo>
                <a:cubicBezTo>
                  <a:pt x="266" y="419"/>
                  <a:pt x="271" y="414"/>
                  <a:pt x="271" y="408"/>
                </a:cubicBezTo>
                <a:lnTo>
                  <a:pt x="271" y="393"/>
                </a:lnTo>
                <a:cubicBezTo>
                  <a:pt x="271" y="388"/>
                  <a:pt x="267" y="385"/>
                  <a:pt x="263" y="385"/>
                </a:cubicBezTo>
                <a:close/>
                <a:moveTo>
                  <a:pt x="263" y="315"/>
                </a:moveTo>
                <a:cubicBezTo>
                  <a:pt x="262" y="315"/>
                  <a:pt x="261" y="316"/>
                  <a:pt x="261" y="316"/>
                </a:cubicBezTo>
                <a:lnTo>
                  <a:pt x="115" y="351"/>
                </a:lnTo>
                <a:cubicBezTo>
                  <a:pt x="110" y="352"/>
                  <a:pt x="106" y="358"/>
                  <a:pt x="106" y="364"/>
                </a:cubicBezTo>
                <a:lnTo>
                  <a:pt x="106" y="378"/>
                </a:lnTo>
                <a:cubicBezTo>
                  <a:pt x="106" y="384"/>
                  <a:pt x="110" y="387"/>
                  <a:pt x="115" y="386"/>
                </a:cubicBezTo>
                <a:lnTo>
                  <a:pt x="261" y="351"/>
                </a:lnTo>
                <a:cubicBezTo>
                  <a:pt x="266" y="349"/>
                  <a:pt x="271" y="344"/>
                  <a:pt x="271" y="338"/>
                </a:cubicBezTo>
                <a:lnTo>
                  <a:pt x="271" y="323"/>
                </a:lnTo>
                <a:cubicBezTo>
                  <a:pt x="271" y="319"/>
                  <a:pt x="267" y="315"/>
                  <a:pt x="263" y="315"/>
                </a:cubicBezTo>
                <a:close/>
                <a:moveTo>
                  <a:pt x="263" y="245"/>
                </a:moveTo>
                <a:cubicBezTo>
                  <a:pt x="262" y="245"/>
                  <a:pt x="261" y="246"/>
                  <a:pt x="261" y="246"/>
                </a:cubicBezTo>
                <a:lnTo>
                  <a:pt x="115" y="281"/>
                </a:lnTo>
                <a:cubicBezTo>
                  <a:pt x="110" y="282"/>
                  <a:pt x="106" y="288"/>
                  <a:pt x="106" y="294"/>
                </a:cubicBezTo>
                <a:lnTo>
                  <a:pt x="106" y="308"/>
                </a:lnTo>
                <a:cubicBezTo>
                  <a:pt x="106" y="314"/>
                  <a:pt x="110" y="317"/>
                  <a:pt x="115" y="316"/>
                </a:cubicBezTo>
                <a:lnTo>
                  <a:pt x="261" y="281"/>
                </a:lnTo>
                <a:cubicBezTo>
                  <a:pt x="266" y="279"/>
                  <a:pt x="271" y="274"/>
                  <a:pt x="271" y="268"/>
                </a:cubicBezTo>
                <a:lnTo>
                  <a:pt x="271" y="253"/>
                </a:lnTo>
                <a:cubicBezTo>
                  <a:pt x="271" y="249"/>
                  <a:pt x="267" y="245"/>
                  <a:pt x="263" y="245"/>
                </a:cubicBezTo>
                <a:close/>
                <a:moveTo>
                  <a:pt x="312" y="102"/>
                </a:moveTo>
                <a:cubicBezTo>
                  <a:pt x="317" y="102"/>
                  <a:pt x="322" y="103"/>
                  <a:pt x="325" y="106"/>
                </a:cubicBezTo>
                <a:lnTo>
                  <a:pt x="402" y="165"/>
                </a:lnTo>
                <a:cubicBezTo>
                  <a:pt x="406" y="168"/>
                  <a:pt x="410" y="176"/>
                  <a:pt x="410" y="181"/>
                </a:cubicBezTo>
                <a:lnTo>
                  <a:pt x="410" y="556"/>
                </a:lnTo>
                <a:cubicBezTo>
                  <a:pt x="410" y="561"/>
                  <a:pt x="405" y="566"/>
                  <a:pt x="400" y="566"/>
                </a:cubicBezTo>
                <a:lnTo>
                  <a:pt x="50" y="566"/>
                </a:lnTo>
                <a:lnTo>
                  <a:pt x="50" y="566"/>
                </a:lnTo>
                <a:lnTo>
                  <a:pt x="20" y="566"/>
                </a:lnTo>
                <a:cubicBezTo>
                  <a:pt x="9" y="566"/>
                  <a:pt x="0" y="557"/>
                  <a:pt x="0" y="546"/>
                </a:cubicBezTo>
                <a:cubicBezTo>
                  <a:pt x="0" y="535"/>
                  <a:pt x="9" y="526"/>
                  <a:pt x="20" y="526"/>
                </a:cubicBezTo>
                <a:lnTo>
                  <a:pt x="40" y="526"/>
                </a:lnTo>
                <a:lnTo>
                  <a:pt x="40" y="216"/>
                </a:lnTo>
                <a:cubicBezTo>
                  <a:pt x="40" y="211"/>
                  <a:pt x="44" y="205"/>
                  <a:pt x="50" y="203"/>
                </a:cubicBezTo>
                <a:lnTo>
                  <a:pt x="308" y="103"/>
                </a:lnTo>
                <a:cubicBezTo>
                  <a:pt x="309" y="102"/>
                  <a:pt x="311" y="102"/>
                  <a:pt x="312" y="102"/>
                </a:cubicBezTo>
                <a:close/>
                <a:moveTo>
                  <a:pt x="392" y="0"/>
                </a:moveTo>
                <a:cubicBezTo>
                  <a:pt x="396" y="0"/>
                  <a:pt x="402" y="1"/>
                  <a:pt x="405" y="4"/>
                </a:cubicBezTo>
                <a:lnTo>
                  <a:pt x="483" y="60"/>
                </a:lnTo>
                <a:cubicBezTo>
                  <a:pt x="487" y="63"/>
                  <a:pt x="491" y="71"/>
                  <a:pt x="491" y="76"/>
                </a:cubicBezTo>
                <a:lnTo>
                  <a:pt x="491" y="517"/>
                </a:lnTo>
                <a:cubicBezTo>
                  <a:pt x="491" y="522"/>
                  <a:pt x="495" y="527"/>
                  <a:pt x="501" y="527"/>
                </a:cubicBezTo>
                <a:lnTo>
                  <a:pt x="538" y="527"/>
                </a:lnTo>
                <a:cubicBezTo>
                  <a:pt x="539" y="527"/>
                  <a:pt x="540" y="527"/>
                  <a:pt x="542" y="527"/>
                </a:cubicBezTo>
                <a:cubicBezTo>
                  <a:pt x="543" y="527"/>
                  <a:pt x="545" y="527"/>
                  <a:pt x="547" y="527"/>
                </a:cubicBezTo>
                <a:cubicBezTo>
                  <a:pt x="558" y="527"/>
                  <a:pt x="567" y="536"/>
                  <a:pt x="567" y="546"/>
                </a:cubicBezTo>
                <a:cubicBezTo>
                  <a:pt x="567" y="557"/>
                  <a:pt x="558" y="566"/>
                  <a:pt x="547" y="566"/>
                </a:cubicBezTo>
                <a:cubicBezTo>
                  <a:pt x="545" y="566"/>
                  <a:pt x="543" y="566"/>
                  <a:pt x="541" y="565"/>
                </a:cubicBezTo>
                <a:cubicBezTo>
                  <a:pt x="540" y="566"/>
                  <a:pt x="539" y="566"/>
                  <a:pt x="538" y="566"/>
                </a:cubicBezTo>
                <a:lnTo>
                  <a:pt x="460" y="566"/>
                </a:lnTo>
                <a:cubicBezTo>
                  <a:pt x="455" y="566"/>
                  <a:pt x="450" y="562"/>
                  <a:pt x="450" y="556"/>
                </a:cubicBezTo>
                <a:lnTo>
                  <a:pt x="450" y="96"/>
                </a:lnTo>
                <a:cubicBezTo>
                  <a:pt x="450" y="90"/>
                  <a:pt x="447" y="83"/>
                  <a:pt x="442" y="80"/>
                </a:cubicBezTo>
                <a:lnTo>
                  <a:pt x="398" y="47"/>
                </a:lnTo>
                <a:cubicBezTo>
                  <a:pt x="393" y="44"/>
                  <a:pt x="385" y="43"/>
                  <a:pt x="380" y="45"/>
                </a:cubicBezTo>
                <a:lnTo>
                  <a:pt x="191" y="93"/>
                </a:lnTo>
                <a:cubicBezTo>
                  <a:pt x="186" y="95"/>
                  <a:pt x="182" y="99"/>
                  <a:pt x="181" y="104"/>
                </a:cubicBezTo>
                <a:lnTo>
                  <a:pt x="181" y="124"/>
                </a:lnTo>
                <a:cubicBezTo>
                  <a:pt x="181" y="135"/>
                  <a:pt x="172" y="144"/>
                  <a:pt x="161" y="144"/>
                </a:cubicBezTo>
                <a:cubicBezTo>
                  <a:pt x="150" y="144"/>
                  <a:pt x="141" y="135"/>
                  <a:pt x="141" y="124"/>
                </a:cubicBezTo>
                <a:lnTo>
                  <a:pt x="141" y="124"/>
                </a:lnTo>
                <a:lnTo>
                  <a:pt x="141" y="78"/>
                </a:lnTo>
                <a:cubicBezTo>
                  <a:pt x="141" y="72"/>
                  <a:pt x="145" y="66"/>
                  <a:pt x="150" y="65"/>
                </a:cubicBezTo>
                <a:lnTo>
                  <a:pt x="387" y="1"/>
                </a:lnTo>
                <a:cubicBezTo>
                  <a:pt x="389" y="0"/>
                  <a:pt x="390" y="0"/>
                  <a:pt x="39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9999">
                <a:schemeClr val="accent1"/>
              </a:gs>
            </a:gsLst>
            <a:lin ang="13500000" scaled="1"/>
          </a:gradFill>
          <a:ln w="12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Plastic Products Co., Inc.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17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5.6.1 Plastic Products Co., Inc.基本信息、陶瓷注塑成型零件生产基地、销售区域、竞争对手及市场地位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5.6.5 Plastic Products Co., Inc.企业最新动态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5.6.3 Plastic Products Co., Inc. 陶瓷注塑成型零件销量、收入、价格及毛利率（2019-2024）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5.6.4 Plastic Products Co., Inc.公司简介及主要业务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5.6.2 Plastic Products Co., Inc. 陶瓷注塑成型零件产品规格、参数及市场应用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Precipart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18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5.7.1 Precipart基本信息、陶瓷注塑成型零件生产基地、销售区域、竞争对手及市场地位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5.7.5 Precipart企业最新动态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5.7.3 Precipart 陶瓷注塑成型零件销量、收入、价格及毛利率（2019-2024）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5.7.4 Precipart公司简介及主要业务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5.7.2 Precipart 陶瓷注塑成型零件产品规格、参数及市场应用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Ceramco, Inc.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19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5.8.2 Ceramco, Inc. 陶瓷注塑成型零件产品规格、参数及市场应用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5.8.3 Ceramco, Inc. 陶瓷注塑成型零件销量、收入、价格及毛利率（2019-2024）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5.8.1 Ceramco, Inc.基本信息、陶瓷注塑成型零件生产基地、销售区域、竞争对手及市场地位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5.8.5 Ceramco, Inc.企业最新动态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5.8.4 Ceramco, Inc.公司简介及主要业务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Morgan Advanced Materials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20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20"/>
          <p:cNvSpPr/>
          <p:nvPr>
            <p:custDataLst>
              <p:tags r:id="rId2"/>
            </p:custDataLst>
          </p:nvPr>
        </p:nvSpPr>
        <p:spPr>
          <a:xfrm>
            <a:off x="2941586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30"/>
          <p:cNvSpPr/>
          <p:nvPr>
            <p:custDataLst>
              <p:tags r:id="rId3"/>
            </p:custDataLst>
          </p:nvPr>
        </p:nvSpPr>
        <p:spPr>
          <a:xfrm>
            <a:off x="705715" y="1974166"/>
            <a:ext cx="2598309" cy="2334099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dirty="0"/>
          </a:p>
        </p:txBody>
      </p:sp>
      <p:sp>
        <p:nvSpPr>
          <p:cNvPr id="14" name="任意多边形: 形状 38"/>
          <p:cNvSpPr/>
          <p:nvPr>
            <p:custDataLst>
              <p:tags r:id="rId4"/>
            </p:custDataLst>
          </p:nvPr>
        </p:nvSpPr>
        <p:spPr>
          <a:xfrm>
            <a:off x="8791301" y="1974166"/>
            <a:ext cx="2695186" cy="2334099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: 形状 36"/>
          <p:cNvSpPr/>
          <p:nvPr>
            <p:custDataLst>
              <p:tags r:id="rId5"/>
            </p:custDataLst>
          </p:nvPr>
        </p:nvSpPr>
        <p:spPr>
          <a:xfrm>
            <a:off x="4748826" y="1974166"/>
            <a:ext cx="2603406" cy="2334099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6" name="任意多边形: 形状 17"/>
          <p:cNvSpPr/>
          <p:nvPr>
            <p:custDataLst>
              <p:tags r:id="rId6"/>
            </p:custDataLst>
          </p:nvPr>
        </p:nvSpPr>
        <p:spPr>
          <a:xfrm>
            <a:off x="912728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8"/>
          <p:cNvSpPr/>
          <p:nvPr>
            <p:custDataLst>
              <p:tags r:id="rId7"/>
            </p:custDataLst>
          </p:nvPr>
        </p:nvSpPr>
        <p:spPr>
          <a:xfrm>
            <a:off x="9026255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: 形状 19"/>
          <p:cNvSpPr/>
          <p:nvPr>
            <p:custDataLst>
              <p:tags r:id="rId8"/>
            </p:custDataLst>
          </p:nvPr>
        </p:nvSpPr>
        <p:spPr>
          <a:xfrm>
            <a:off x="6998032" y="3321657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任意多边形: 形状 21"/>
          <p:cNvSpPr/>
          <p:nvPr>
            <p:custDataLst>
              <p:tags r:id="rId9"/>
            </p:custDataLst>
          </p:nvPr>
        </p:nvSpPr>
        <p:spPr>
          <a:xfrm>
            <a:off x="4969809" y="2150698"/>
            <a:ext cx="2261386" cy="1958418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: 形状 53"/>
          <p:cNvSpPr/>
          <p:nvPr>
            <p:custDataLst>
              <p:tags r:id="rId10"/>
            </p:custDataLst>
          </p:nvPr>
        </p:nvSpPr>
        <p:spPr>
          <a:xfrm>
            <a:off x="3486425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: 形状 54"/>
          <p:cNvSpPr/>
          <p:nvPr>
            <p:custDataLst>
              <p:tags r:id="rId11"/>
            </p:custDataLst>
          </p:nvPr>
        </p:nvSpPr>
        <p:spPr>
          <a:xfrm>
            <a:off x="2727588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55"/>
          <p:cNvSpPr/>
          <p:nvPr>
            <p:custDataLst>
              <p:tags r:id="rId12"/>
            </p:custDataLst>
          </p:nvPr>
        </p:nvSpPr>
        <p:spPr>
          <a:xfrm>
            <a:off x="6770063" y="3308957"/>
            <a:ext cx="2586312" cy="2166303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56"/>
          <p:cNvSpPr/>
          <p:nvPr>
            <p:custDataLst>
              <p:tags r:id="rId13"/>
            </p:custDataLst>
          </p:nvPr>
        </p:nvSpPr>
        <p:spPr>
          <a:xfrm>
            <a:off x="7528901" y="3140680"/>
            <a:ext cx="1936100" cy="1167050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4"/>
            </p:custDataLst>
          </p:nvPr>
        </p:nvSpPr>
        <p:spPr>
          <a:xfrm>
            <a:off x="1172448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5.9.1 Morgan Advanced Materials基本信息、陶瓷注塑成型零件生产基地、销售区域、竞争对手及市场地位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9285339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5.9.5 Morgan Advanced Materials企业最新动态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6"/>
            </p:custDataLst>
          </p:nvPr>
        </p:nvSpPr>
        <p:spPr>
          <a:xfrm>
            <a:off x="5228893" y="4909818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5.9.3 Morgan Advanced Materials 陶瓷注塑成型零件销量、收入、价格及毛利率（2019-2024）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7"/>
            </p:custDataLst>
          </p:nvPr>
        </p:nvSpPr>
        <p:spPr>
          <a:xfrm>
            <a:off x="7257116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5.9.4 Morgan Advanced Materials公司简介及主要业务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8"/>
            </p:custDataLst>
          </p:nvPr>
        </p:nvSpPr>
        <p:spPr>
          <a:xfrm>
            <a:off x="3200671" y="1344235"/>
            <a:ext cx="1742772" cy="12601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5.9.2 Morgan Advanced Materials 陶瓷注塑成型零件产品规格、参数及市场应用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6" name="任意多边形: 形状 4"/>
          <p:cNvSpPr/>
          <p:nvPr>
            <p:custDataLst>
              <p:tags r:id="rId19"/>
            </p:custDataLst>
          </p:nvPr>
        </p:nvSpPr>
        <p:spPr>
          <a:xfrm>
            <a:off x="9931145" y="2913346"/>
            <a:ext cx="451497" cy="433883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8" name="任意多边形: 形状 5"/>
          <p:cNvSpPr/>
          <p:nvPr>
            <p:custDataLst>
              <p:tags r:id="rId20"/>
            </p:custDataLst>
          </p:nvPr>
        </p:nvSpPr>
        <p:spPr>
          <a:xfrm>
            <a:off x="7935307" y="4075415"/>
            <a:ext cx="386604" cy="451497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0" name="任意多边形: 形状 6"/>
          <p:cNvSpPr/>
          <p:nvPr>
            <p:custDataLst>
              <p:tags r:id="rId21"/>
            </p:custDataLst>
          </p:nvPr>
        </p:nvSpPr>
        <p:spPr>
          <a:xfrm>
            <a:off x="5905179" y="2916521"/>
            <a:ext cx="390531" cy="439427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1" name="任意多边形: 形状 7"/>
          <p:cNvSpPr/>
          <p:nvPr>
            <p:custDataLst>
              <p:tags r:id="rId22"/>
            </p:custDataLst>
          </p:nvPr>
        </p:nvSpPr>
        <p:spPr>
          <a:xfrm>
            <a:off x="3852826" y="4075415"/>
            <a:ext cx="438157" cy="438157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2" name="任意多边形: 形状 27"/>
          <p:cNvSpPr/>
          <p:nvPr>
            <p:custDataLst>
              <p:tags r:id="rId23"/>
            </p:custDataLst>
          </p:nvPr>
        </p:nvSpPr>
        <p:spPr>
          <a:xfrm>
            <a:off x="1818253" y="2936841"/>
            <a:ext cx="451498" cy="386931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24"/>
            </p:custDataLst>
          </p:nvPr>
        </p:nvCxnSpPr>
        <p:spPr>
          <a:xfrm flipH="1">
            <a:off x="2043682" y="437831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5"/>
            </p:custDataLst>
          </p:nvPr>
        </p:nvCxnSpPr>
        <p:spPr>
          <a:xfrm flipH="1">
            <a:off x="4068095" y="262060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6"/>
            </p:custDataLst>
          </p:nvPr>
        </p:nvCxnSpPr>
        <p:spPr>
          <a:xfrm flipH="1">
            <a:off x="6109653" y="442403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7"/>
            </p:custDataLst>
          </p:nvPr>
        </p:nvCxnSpPr>
        <p:spPr>
          <a:xfrm flipH="1">
            <a:off x="8124540" y="2629496"/>
            <a:ext cx="7620" cy="486008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8"/>
            </p:custDataLst>
          </p:nvPr>
        </p:nvCxnSpPr>
        <p:spPr>
          <a:xfrm flipH="1">
            <a:off x="10152763" y="4413875"/>
            <a:ext cx="7620" cy="558009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Ceramic Parts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单击此处添加标题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任意多边形: 形状 34"/>
          <p:cNvSpPr/>
          <p:nvPr>
            <p:custDataLst>
              <p:tags r:id="rId2"/>
            </p:custDataLst>
          </p:nvPr>
        </p:nvSpPr>
        <p:spPr>
          <a:xfrm>
            <a:off x="4320937" y="2317632"/>
            <a:ext cx="1463775" cy="4543119"/>
          </a:xfrm>
          <a:custGeom>
            <a:avLst/>
            <a:gdLst>
              <a:gd name="connsiteX0" fmla="*/ 1115572 w 1430454"/>
              <a:gd name="connsiteY0" fmla="*/ 0 h 4439702"/>
              <a:gd name="connsiteX1" fmla="*/ 1149591 w 1430454"/>
              <a:gd name="connsiteY1" fmla="*/ 15551 h 4439702"/>
              <a:gd name="connsiteX2" fmla="*/ 1417390 w 1430454"/>
              <a:gd name="connsiteY2" fmla="*/ 329088 h 4439702"/>
              <a:gd name="connsiteX3" fmla="*/ 1426881 w 1430454"/>
              <a:gd name="connsiteY3" fmla="*/ 351315 h 4439702"/>
              <a:gd name="connsiteX4" fmla="*/ 1424385 w 1430454"/>
              <a:gd name="connsiteY4" fmla="*/ 368984 h 4439702"/>
              <a:gd name="connsiteX5" fmla="*/ 1427297 w 1430454"/>
              <a:gd name="connsiteY5" fmla="*/ 368984 h 4439702"/>
              <a:gd name="connsiteX6" fmla="*/ 1427297 w 1430454"/>
              <a:gd name="connsiteY6" fmla="*/ 3573360 h 4439702"/>
              <a:gd name="connsiteX7" fmla="*/ 1430454 w 1430454"/>
              <a:gd name="connsiteY7" fmla="*/ 3573360 h 4439702"/>
              <a:gd name="connsiteX8" fmla="*/ 1220567 w 1430454"/>
              <a:gd name="connsiteY8" fmla="*/ 4439702 h 4439702"/>
              <a:gd name="connsiteX9" fmla="*/ 0 w 1430454"/>
              <a:gd name="connsiteY9" fmla="*/ 4439679 h 4439702"/>
              <a:gd name="connsiteX10" fmla="*/ 804978 w 1430454"/>
              <a:gd name="connsiteY10" fmla="*/ 3574767 h 4439702"/>
              <a:gd name="connsiteX11" fmla="*/ 803843 w 1430454"/>
              <a:gd name="connsiteY11" fmla="*/ 3574767 h 4439702"/>
              <a:gd name="connsiteX12" fmla="*/ 803843 w 1430454"/>
              <a:gd name="connsiteY12" fmla="*/ 368984 h 4439702"/>
              <a:gd name="connsiteX13" fmla="*/ 806758 w 1430454"/>
              <a:gd name="connsiteY13" fmla="*/ 368984 h 4439702"/>
              <a:gd name="connsiteX14" fmla="*/ 804255 w 1430454"/>
              <a:gd name="connsiteY14" fmla="*/ 351326 h 4439702"/>
              <a:gd name="connsiteX15" fmla="*/ 813735 w 1430454"/>
              <a:gd name="connsiteY15" fmla="*/ 329114 h 4439702"/>
              <a:gd name="connsiteX16" fmla="*/ 1081533 w 1430454"/>
              <a:gd name="connsiteY16" fmla="*/ 15577 h 4439702"/>
              <a:gd name="connsiteX17" fmla="*/ 1115572 w 1430454"/>
              <a:gd name="connsiteY17" fmla="*/ 0 h 443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4439702">
                <a:moveTo>
                  <a:pt x="1115572" y="0"/>
                </a:moveTo>
                <a:cubicBezTo>
                  <a:pt x="1128614" y="2"/>
                  <a:pt x="1141239" y="5773"/>
                  <a:pt x="1149591" y="15551"/>
                </a:cubicBezTo>
                <a:cubicBezTo>
                  <a:pt x="1149592" y="15552"/>
                  <a:pt x="1417391" y="329089"/>
                  <a:pt x="1417390" y="329088"/>
                </a:cubicBezTo>
                <a:cubicBezTo>
                  <a:pt x="1422548" y="335128"/>
                  <a:pt x="1425786" y="343086"/>
                  <a:pt x="1426881" y="351315"/>
                </a:cubicBezTo>
                <a:lnTo>
                  <a:pt x="1424385" y="368984"/>
                </a:lnTo>
                <a:lnTo>
                  <a:pt x="1427297" y="368984"/>
                </a:lnTo>
                <a:lnTo>
                  <a:pt x="1427297" y="3573360"/>
                </a:lnTo>
                <a:lnTo>
                  <a:pt x="1430454" y="3573360"/>
                </a:lnTo>
                <a:lnTo>
                  <a:pt x="1220567" y="4439702"/>
                </a:lnTo>
                <a:lnTo>
                  <a:pt x="0" y="4439679"/>
                </a:lnTo>
                <a:lnTo>
                  <a:pt x="804978" y="3574767"/>
                </a:lnTo>
                <a:lnTo>
                  <a:pt x="803843" y="3574767"/>
                </a:lnTo>
                <a:lnTo>
                  <a:pt x="803843" y="368984"/>
                </a:lnTo>
                <a:lnTo>
                  <a:pt x="806758" y="368984"/>
                </a:lnTo>
                <a:lnTo>
                  <a:pt x="804255" y="351326"/>
                </a:lnTo>
                <a:cubicBezTo>
                  <a:pt x="805344" y="343105"/>
                  <a:pt x="808577" y="335154"/>
                  <a:pt x="813735" y="329114"/>
                </a:cubicBezTo>
                <a:cubicBezTo>
                  <a:pt x="813736" y="329115"/>
                  <a:pt x="1081534" y="15578"/>
                  <a:pt x="1081533" y="15577"/>
                </a:cubicBezTo>
                <a:cubicBezTo>
                  <a:pt x="1089886" y="5799"/>
                  <a:pt x="1102532" y="1"/>
                  <a:pt x="1115572" y="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80000"/>
                  <a:lumOff val="20000"/>
                </a:schemeClr>
              </a:solidFill>
            </a:endParaRPr>
          </a:p>
        </p:txBody>
      </p:sp>
      <p:sp>
        <p:nvSpPr>
          <p:cNvPr id="3" name="任意多边形: 形状 26"/>
          <p:cNvSpPr/>
          <p:nvPr>
            <p:custDataLst>
              <p:tags r:id="rId3"/>
            </p:custDataLst>
          </p:nvPr>
        </p:nvSpPr>
        <p:spPr>
          <a:xfrm>
            <a:off x="6407632" y="2854864"/>
            <a:ext cx="1463775" cy="4005526"/>
          </a:xfrm>
          <a:custGeom>
            <a:avLst/>
            <a:gdLst>
              <a:gd name="connsiteX0" fmla="*/ 314394 w 1430454"/>
              <a:gd name="connsiteY0" fmla="*/ 0 h 3914347"/>
              <a:gd name="connsiteX1" fmla="*/ 348413 w 1430454"/>
              <a:gd name="connsiteY1" fmla="*/ 15551 h 3914347"/>
              <a:gd name="connsiteX2" fmla="*/ 616212 w 1430454"/>
              <a:gd name="connsiteY2" fmla="*/ 329088 h 3914347"/>
              <a:gd name="connsiteX3" fmla="*/ 625703 w 1430454"/>
              <a:gd name="connsiteY3" fmla="*/ 351315 h 3914347"/>
              <a:gd name="connsiteX4" fmla="*/ 624552 w 1430454"/>
              <a:gd name="connsiteY4" fmla="*/ 359464 h 3914347"/>
              <a:gd name="connsiteX5" fmla="*/ 626121 w 1430454"/>
              <a:gd name="connsiteY5" fmla="*/ 359464 h 3914347"/>
              <a:gd name="connsiteX6" fmla="*/ 626121 w 1430454"/>
              <a:gd name="connsiteY6" fmla="*/ 3049412 h 3914347"/>
              <a:gd name="connsiteX7" fmla="*/ 625476 w 1430454"/>
              <a:gd name="connsiteY7" fmla="*/ 3049412 h 3914347"/>
              <a:gd name="connsiteX8" fmla="*/ 1430454 w 1430454"/>
              <a:gd name="connsiteY8" fmla="*/ 3914324 h 3914347"/>
              <a:gd name="connsiteX9" fmla="*/ 209888 w 1430454"/>
              <a:gd name="connsiteY9" fmla="*/ 3914347 h 3914347"/>
              <a:gd name="connsiteX10" fmla="*/ 0 w 1430454"/>
              <a:gd name="connsiteY10" fmla="*/ 3048005 h 3914347"/>
              <a:gd name="connsiteX11" fmla="*/ 2667 w 1430454"/>
              <a:gd name="connsiteY11" fmla="*/ 3048005 h 3914347"/>
              <a:gd name="connsiteX12" fmla="*/ 2667 w 1430454"/>
              <a:gd name="connsiteY12" fmla="*/ 359464 h 3914347"/>
              <a:gd name="connsiteX13" fmla="*/ 4231 w 1430454"/>
              <a:gd name="connsiteY13" fmla="*/ 359464 h 3914347"/>
              <a:gd name="connsiteX14" fmla="*/ 3077 w 1430454"/>
              <a:gd name="connsiteY14" fmla="*/ 351326 h 3914347"/>
              <a:gd name="connsiteX15" fmla="*/ 12557 w 1430454"/>
              <a:gd name="connsiteY15" fmla="*/ 329114 h 3914347"/>
              <a:gd name="connsiteX16" fmla="*/ 280355 w 1430454"/>
              <a:gd name="connsiteY16" fmla="*/ 15577 h 3914347"/>
              <a:gd name="connsiteX17" fmla="*/ 314394 w 1430454"/>
              <a:gd name="connsiteY17" fmla="*/ 0 h 391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30454" h="3914347">
                <a:moveTo>
                  <a:pt x="314394" y="0"/>
                </a:moveTo>
                <a:cubicBezTo>
                  <a:pt x="327436" y="2"/>
                  <a:pt x="340061" y="5773"/>
                  <a:pt x="348413" y="15551"/>
                </a:cubicBezTo>
                <a:cubicBezTo>
                  <a:pt x="348414" y="15552"/>
                  <a:pt x="616213" y="329089"/>
                  <a:pt x="616212" y="329088"/>
                </a:cubicBezTo>
                <a:cubicBezTo>
                  <a:pt x="621370" y="335128"/>
                  <a:pt x="624608" y="343086"/>
                  <a:pt x="625703" y="351315"/>
                </a:cubicBezTo>
                <a:lnTo>
                  <a:pt x="624552" y="359464"/>
                </a:lnTo>
                <a:lnTo>
                  <a:pt x="626121" y="359464"/>
                </a:lnTo>
                <a:lnTo>
                  <a:pt x="626121" y="3049412"/>
                </a:lnTo>
                <a:lnTo>
                  <a:pt x="625476" y="3049412"/>
                </a:lnTo>
                <a:lnTo>
                  <a:pt x="1430454" y="3914324"/>
                </a:lnTo>
                <a:lnTo>
                  <a:pt x="209888" y="3914347"/>
                </a:lnTo>
                <a:lnTo>
                  <a:pt x="0" y="3048005"/>
                </a:lnTo>
                <a:lnTo>
                  <a:pt x="2667" y="3048005"/>
                </a:lnTo>
                <a:lnTo>
                  <a:pt x="2667" y="359464"/>
                </a:lnTo>
                <a:lnTo>
                  <a:pt x="4231" y="359464"/>
                </a:lnTo>
                <a:lnTo>
                  <a:pt x="3077" y="351326"/>
                </a:lnTo>
                <a:cubicBezTo>
                  <a:pt x="4166" y="343105"/>
                  <a:pt x="7399" y="335154"/>
                  <a:pt x="12557" y="329114"/>
                </a:cubicBezTo>
                <a:cubicBezTo>
                  <a:pt x="12558" y="329115"/>
                  <a:pt x="280356" y="15578"/>
                  <a:pt x="280355" y="15577"/>
                </a:cubicBezTo>
                <a:cubicBezTo>
                  <a:pt x="288708" y="5799"/>
                  <a:pt x="301354" y="1"/>
                  <a:pt x="31439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31"/>
          <p:cNvSpPr/>
          <p:nvPr>
            <p:custDataLst>
              <p:tags r:id="rId4"/>
            </p:custDataLst>
          </p:nvPr>
        </p:nvSpPr>
        <p:spPr>
          <a:xfrm>
            <a:off x="7042658" y="3453693"/>
            <a:ext cx="1853051" cy="3406810"/>
          </a:xfrm>
          <a:custGeom>
            <a:avLst/>
            <a:gdLst>
              <a:gd name="connsiteX0" fmla="*/ 314642 w 1810870"/>
              <a:gd name="connsiteY0" fmla="*/ 0 h 3329259"/>
              <a:gd name="connsiteX1" fmla="*/ 348661 w 1810870"/>
              <a:gd name="connsiteY1" fmla="*/ 15551 h 3329259"/>
              <a:gd name="connsiteX2" fmla="*/ 616460 w 1810870"/>
              <a:gd name="connsiteY2" fmla="*/ 329088 h 3329259"/>
              <a:gd name="connsiteX3" fmla="*/ 625951 w 1810870"/>
              <a:gd name="connsiteY3" fmla="*/ 351315 h 3329259"/>
              <a:gd name="connsiteX4" fmla="*/ 624800 w 1810870"/>
              <a:gd name="connsiteY4" fmla="*/ 359464 h 3329259"/>
              <a:gd name="connsiteX5" fmla="*/ 626370 w 1810870"/>
              <a:gd name="connsiteY5" fmla="*/ 359464 h 3329259"/>
              <a:gd name="connsiteX6" fmla="*/ 626370 w 1810870"/>
              <a:gd name="connsiteY6" fmla="*/ 2464504 h 3329259"/>
              <a:gd name="connsiteX7" fmla="*/ 628442 w 1810870"/>
              <a:gd name="connsiteY7" fmla="*/ 2464504 h 3329259"/>
              <a:gd name="connsiteX8" fmla="*/ 1810870 w 1810870"/>
              <a:gd name="connsiteY8" fmla="*/ 3329259 h 3329259"/>
              <a:gd name="connsiteX9" fmla="*/ 804051 w 1810870"/>
              <a:gd name="connsiteY9" fmla="*/ 3328603 h 3329259"/>
              <a:gd name="connsiteX10" fmla="*/ 3144 w 1810870"/>
              <a:gd name="connsiteY10" fmla="*/ 2467882 h 3329259"/>
              <a:gd name="connsiteX11" fmla="*/ 2916 w 1810870"/>
              <a:gd name="connsiteY11" fmla="*/ 2467882 h 3329259"/>
              <a:gd name="connsiteX12" fmla="*/ 2916 w 1810870"/>
              <a:gd name="connsiteY12" fmla="*/ 2467638 h 3329259"/>
              <a:gd name="connsiteX13" fmla="*/ 0 w 1810870"/>
              <a:gd name="connsiteY13" fmla="*/ 2464504 h 3329259"/>
              <a:gd name="connsiteX14" fmla="*/ 2916 w 1810870"/>
              <a:gd name="connsiteY14" fmla="*/ 2464504 h 3329259"/>
              <a:gd name="connsiteX15" fmla="*/ 2916 w 1810870"/>
              <a:gd name="connsiteY15" fmla="*/ 359464 h 3329259"/>
              <a:gd name="connsiteX16" fmla="*/ 4479 w 1810870"/>
              <a:gd name="connsiteY16" fmla="*/ 359464 h 3329259"/>
              <a:gd name="connsiteX17" fmla="*/ 3325 w 1810870"/>
              <a:gd name="connsiteY17" fmla="*/ 351326 h 3329259"/>
              <a:gd name="connsiteX18" fmla="*/ 12805 w 1810870"/>
              <a:gd name="connsiteY18" fmla="*/ 329114 h 3329259"/>
              <a:gd name="connsiteX19" fmla="*/ 280603 w 1810870"/>
              <a:gd name="connsiteY19" fmla="*/ 15577 h 3329259"/>
              <a:gd name="connsiteX20" fmla="*/ 314642 w 1810870"/>
              <a:gd name="connsiteY20" fmla="*/ 0 h 332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10870" h="3329259">
                <a:moveTo>
                  <a:pt x="314642" y="0"/>
                </a:moveTo>
                <a:cubicBezTo>
                  <a:pt x="327684" y="2"/>
                  <a:pt x="340309" y="5773"/>
                  <a:pt x="348661" y="15551"/>
                </a:cubicBezTo>
                <a:cubicBezTo>
                  <a:pt x="348662" y="15552"/>
                  <a:pt x="616461" y="329089"/>
                  <a:pt x="616460" y="329088"/>
                </a:cubicBezTo>
                <a:cubicBezTo>
                  <a:pt x="621618" y="335128"/>
                  <a:pt x="624856" y="343086"/>
                  <a:pt x="625951" y="351315"/>
                </a:cubicBezTo>
                <a:lnTo>
                  <a:pt x="624800" y="359464"/>
                </a:lnTo>
                <a:lnTo>
                  <a:pt x="626370" y="359464"/>
                </a:lnTo>
                <a:lnTo>
                  <a:pt x="626370" y="2464504"/>
                </a:lnTo>
                <a:lnTo>
                  <a:pt x="628442" y="2464504"/>
                </a:lnTo>
                <a:lnTo>
                  <a:pt x="1810870" y="3329259"/>
                </a:lnTo>
                <a:lnTo>
                  <a:pt x="804051" y="3328603"/>
                </a:lnTo>
                <a:lnTo>
                  <a:pt x="3144" y="2467882"/>
                </a:lnTo>
                <a:lnTo>
                  <a:pt x="2916" y="2467882"/>
                </a:lnTo>
                <a:lnTo>
                  <a:pt x="2916" y="2467638"/>
                </a:lnTo>
                <a:lnTo>
                  <a:pt x="0" y="2464504"/>
                </a:lnTo>
                <a:lnTo>
                  <a:pt x="2916" y="2464504"/>
                </a:lnTo>
                <a:lnTo>
                  <a:pt x="2916" y="359464"/>
                </a:lnTo>
                <a:lnTo>
                  <a:pt x="4479" y="359464"/>
                </a:lnTo>
                <a:lnTo>
                  <a:pt x="3325" y="351326"/>
                </a:lnTo>
                <a:cubicBezTo>
                  <a:pt x="4414" y="343105"/>
                  <a:pt x="7647" y="335154"/>
                  <a:pt x="12805" y="329114"/>
                </a:cubicBezTo>
                <a:cubicBezTo>
                  <a:pt x="12806" y="329115"/>
                  <a:pt x="280604" y="15578"/>
                  <a:pt x="280603" y="15577"/>
                </a:cubicBezTo>
                <a:cubicBezTo>
                  <a:pt x="288956" y="5799"/>
                  <a:pt x="301602" y="1"/>
                  <a:pt x="314642" y="0"/>
                </a:cubicBezTo>
                <a:close/>
              </a:path>
            </a:pathLst>
          </a:custGeom>
          <a:solidFill>
            <a:schemeClr val="accent1">
              <a:lumMod val="55000"/>
              <a:lumOff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: 形状 25"/>
          <p:cNvSpPr/>
          <p:nvPr>
            <p:custDataLst>
              <p:tags r:id="rId5"/>
            </p:custDataLst>
          </p:nvPr>
        </p:nvSpPr>
        <p:spPr>
          <a:xfrm>
            <a:off x="5453188" y="1604498"/>
            <a:ext cx="1299727" cy="5256244"/>
          </a:xfrm>
          <a:custGeom>
            <a:avLst/>
            <a:gdLst>
              <a:gd name="connsiteX0" fmla="*/ 523426 w 1044000"/>
              <a:gd name="connsiteY0" fmla="*/ 0 h 5136594"/>
              <a:gd name="connsiteX1" fmla="*/ 557445 w 1044000"/>
              <a:gd name="connsiteY1" fmla="*/ 15552 h 5136594"/>
              <a:gd name="connsiteX2" fmla="*/ 825244 w 1044000"/>
              <a:gd name="connsiteY2" fmla="*/ 329089 h 5136594"/>
              <a:gd name="connsiteX3" fmla="*/ 834735 w 1044000"/>
              <a:gd name="connsiteY3" fmla="*/ 351315 h 5136594"/>
              <a:gd name="connsiteX4" fmla="*/ 832839 w 1044000"/>
              <a:gd name="connsiteY4" fmla="*/ 364736 h 5136594"/>
              <a:gd name="connsiteX5" fmla="*/ 835152 w 1044000"/>
              <a:gd name="connsiteY5" fmla="*/ 364736 h 5136594"/>
              <a:gd name="connsiteX6" fmla="*/ 835152 w 1044000"/>
              <a:gd name="connsiteY6" fmla="*/ 4270853 h 5136594"/>
              <a:gd name="connsiteX7" fmla="*/ 835200 w 1044000"/>
              <a:gd name="connsiteY7" fmla="*/ 4270853 h 5136594"/>
              <a:gd name="connsiteX8" fmla="*/ 1044000 w 1044000"/>
              <a:gd name="connsiteY8" fmla="*/ 5136594 h 5136594"/>
              <a:gd name="connsiteX9" fmla="*/ 0 w 1044000"/>
              <a:gd name="connsiteY9" fmla="*/ 5136594 h 5136594"/>
              <a:gd name="connsiteX10" fmla="*/ 208800 w 1044000"/>
              <a:gd name="connsiteY10" fmla="*/ 4270853 h 5136594"/>
              <a:gd name="connsiteX11" fmla="*/ 211698 w 1044000"/>
              <a:gd name="connsiteY11" fmla="*/ 4270853 h 5136594"/>
              <a:gd name="connsiteX12" fmla="*/ 211698 w 1044000"/>
              <a:gd name="connsiteY12" fmla="*/ 364736 h 5136594"/>
              <a:gd name="connsiteX13" fmla="*/ 214010 w 1044000"/>
              <a:gd name="connsiteY13" fmla="*/ 364736 h 5136594"/>
              <a:gd name="connsiteX14" fmla="*/ 212109 w 1044000"/>
              <a:gd name="connsiteY14" fmla="*/ 351327 h 5136594"/>
              <a:gd name="connsiteX15" fmla="*/ 221589 w 1044000"/>
              <a:gd name="connsiteY15" fmla="*/ 329114 h 5136594"/>
              <a:gd name="connsiteX16" fmla="*/ 489387 w 1044000"/>
              <a:gd name="connsiteY16" fmla="*/ 15577 h 5136594"/>
              <a:gd name="connsiteX17" fmla="*/ 523426 w 1044000"/>
              <a:gd name="connsiteY17" fmla="*/ 0 h 5136594"/>
              <a:gd name="connsiteX0-1" fmla="*/ 629202 w 1149776"/>
              <a:gd name="connsiteY0-2" fmla="*/ 0 h 5136594"/>
              <a:gd name="connsiteX1-3" fmla="*/ 663221 w 1149776"/>
              <a:gd name="connsiteY1-4" fmla="*/ 15552 h 5136594"/>
              <a:gd name="connsiteX2-5" fmla="*/ 931020 w 1149776"/>
              <a:gd name="connsiteY2-6" fmla="*/ 329089 h 5136594"/>
              <a:gd name="connsiteX3-7" fmla="*/ 940511 w 1149776"/>
              <a:gd name="connsiteY3-8" fmla="*/ 351315 h 5136594"/>
              <a:gd name="connsiteX4-9" fmla="*/ 938615 w 1149776"/>
              <a:gd name="connsiteY4-10" fmla="*/ 364736 h 5136594"/>
              <a:gd name="connsiteX5-11" fmla="*/ 940928 w 1149776"/>
              <a:gd name="connsiteY5-12" fmla="*/ 364736 h 5136594"/>
              <a:gd name="connsiteX6-13" fmla="*/ 940928 w 1149776"/>
              <a:gd name="connsiteY6-14" fmla="*/ 4270853 h 5136594"/>
              <a:gd name="connsiteX7-15" fmla="*/ 940976 w 1149776"/>
              <a:gd name="connsiteY7-16" fmla="*/ 4270853 h 5136594"/>
              <a:gd name="connsiteX8-17" fmla="*/ 1149776 w 1149776"/>
              <a:gd name="connsiteY8-18" fmla="*/ 5136594 h 5136594"/>
              <a:gd name="connsiteX9-19" fmla="*/ 0 w 1149776"/>
              <a:gd name="connsiteY9-20" fmla="*/ 5136594 h 5136594"/>
              <a:gd name="connsiteX10-21" fmla="*/ 314576 w 1149776"/>
              <a:gd name="connsiteY10-22" fmla="*/ 4270853 h 5136594"/>
              <a:gd name="connsiteX11-23" fmla="*/ 317474 w 1149776"/>
              <a:gd name="connsiteY11-24" fmla="*/ 4270853 h 5136594"/>
              <a:gd name="connsiteX12-25" fmla="*/ 317474 w 1149776"/>
              <a:gd name="connsiteY12-26" fmla="*/ 364736 h 5136594"/>
              <a:gd name="connsiteX13-27" fmla="*/ 319786 w 1149776"/>
              <a:gd name="connsiteY13-28" fmla="*/ 364736 h 5136594"/>
              <a:gd name="connsiteX14-29" fmla="*/ 317885 w 1149776"/>
              <a:gd name="connsiteY14-30" fmla="*/ 351327 h 5136594"/>
              <a:gd name="connsiteX15-31" fmla="*/ 327365 w 1149776"/>
              <a:gd name="connsiteY15-32" fmla="*/ 329114 h 5136594"/>
              <a:gd name="connsiteX16-33" fmla="*/ 595163 w 1149776"/>
              <a:gd name="connsiteY16-34" fmla="*/ 15577 h 5136594"/>
              <a:gd name="connsiteX17-35" fmla="*/ 629202 w 1149776"/>
              <a:gd name="connsiteY17-36" fmla="*/ 0 h 5136594"/>
              <a:gd name="connsiteX0-37" fmla="*/ 629202 w 1270141"/>
              <a:gd name="connsiteY0-38" fmla="*/ 0 h 5136594"/>
              <a:gd name="connsiteX1-39" fmla="*/ 663221 w 1270141"/>
              <a:gd name="connsiteY1-40" fmla="*/ 15552 h 5136594"/>
              <a:gd name="connsiteX2-41" fmla="*/ 931020 w 1270141"/>
              <a:gd name="connsiteY2-42" fmla="*/ 329089 h 5136594"/>
              <a:gd name="connsiteX3-43" fmla="*/ 940511 w 1270141"/>
              <a:gd name="connsiteY3-44" fmla="*/ 351315 h 5136594"/>
              <a:gd name="connsiteX4-45" fmla="*/ 938615 w 1270141"/>
              <a:gd name="connsiteY4-46" fmla="*/ 364736 h 5136594"/>
              <a:gd name="connsiteX5-47" fmla="*/ 940928 w 1270141"/>
              <a:gd name="connsiteY5-48" fmla="*/ 364736 h 5136594"/>
              <a:gd name="connsiteX6-49" fmla="*/ 940928 w 1270141"/>
              <a:gd name="connsiteY6-50" fmla="*/ 4270853 h 5136594"/>
              <a:gd name="connsiteX7-51" fmla="*/ 940976 w 1270141"/>
              <a:gd name="connsiteY7-52" fmla="*/ 4270853 h 5136594"/>
              <a:gd name="connsiteX8-53" fmla="*/ 1270141 w 1270141"/>
              <a:gd name="connsiteY8-54" fmla="*/ 5136594 h 5136594"/>
              <a:gd name="connsiteX9-55" fmla="*/ 0 w 1270141"/>
              <a:gd name="connsiteY9-56" fmla="*/ 5136594 h 5136594"/>
              <a:gd name="connsiteX10-57" fmla="*/ 314576 w 1270141"/>
              <a:gd name="connsiteY10-58" fmla="*/ 4270853 h 5136594"/>
              <a:gd name="connsiteX11-59" fmla="*/ 317474 w 1270141"/>
              <a:gd name="connsiteY11-60" fmla="*/ 4270853 h 5136594"/>
              <a:gd name="connsiteX12-61" fmla="*/ 317474 w 1270141"/>
              <a:gd name="connsiteY12-62" fmla="*/ 364736 h 5136594"/>
              <a:gd name="connsiteX13-63" fmla="*/ 319786 w 1270141"/>
              <a:gd name="connsiteY13-64" fmla="*/ 364736 h 5136594"/>
              <a:gd name="connsiteX14-65" fmla="*/ 317885 w 1270141"/>
              <a:gd name="connsiteY14-66" fmla="*/ 351327 h 5136594"/>
              <a:gd name="connsiteX15-67" fmla="*/ 327365 w 1270141"/>
              <a:gd name="connsiteY15-68" fmla="*/ 329114 h 5136594"/>
              <a:gd name="connsiteX16-69" fmla="*/ 595163 w 1270141"/>
              <a:gd name="connsiteY16-70" fmla="*/ 15577 h 5136594"/>
              <a:gd name="connsiteX17-71" fmla="*/ 629202 w 1270141"/>
              <a:gd name="connsiteY17-72" fmla="*/ 0 h 5136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1270141" h="5136594">
                <a:moveTo>
                  <a:pt x="629202" y="0"/>
                </a:moveTo>
                <a:cubicBezTo>
                  <a:pt x="642244" y="3"/>
                  <a:pt x="654869" y="5774"/>
                  <a:pt x="663221" y="15552"/>
                </a:cubicBezTo>
                <a:cubicBezTo>
                  <a:pt x="663222" y="15553"/>
                  <a:pt x="931021" y="329089"/>
                  <a:pt x="931020" y="329089"/>
                </a:cubicBezTo>
                <a:cubicBezTo>
                  <a:pt x="936178" y="335128"/>
                  <a:pt x="939416" y="343086"/>
                  <a:pt x="940511" y="351315"/>
                </a:cubicBezTo>
                <a:lnTo>
                  <a:pt x="938615" y="364736"/>
                </a:lnTo>
                <a:lnTo>
                  <a:pt x="940928" y="364736"/>
                </a:lnTo>
                <a:lnTo>
                  <a:pt x="940928" y="4270853"/>
                </a:lnTo>
                <a:lnTo>
                  <a:pt x="940976" y="4270853"/>
                </a:lnTo>
                <a:lnTo>
                  <a:pt x="1270141" y="5136594"/>
                </a:lnTo>
                <a:lnTo>
                  <a:pt x="0" y="5136594"/>
                </a:lnTo>
                <a:lnTo>
                  <a:pt x="314576" y="4270853"/>
                </a:lnTo>
                <a:lnTo>
                  <a:pt x="317474" y="4270853"/>
                </a:lnTo>
                <a:lnTo>
                  <a:pt x="317474" y="364736"/>
                </a:lnTo>
                <a:lnTo>
                  <a:pt x="319786" y="364736"/>
                </a:lnTo>
                <a:lnTo>
                  <a:pt x="317885" y="351327"/>
                </a:lnTo>
                <a:cubicBezTo>
                  <a:pt x="318974" y="343105"/>
                  <a:pt x="322207" y="335154"/>
                  <a:pt x="327365" y="329114"/>
                </a:cubicBezTo>
                <a:cubicBezTo>
                  <a:pt x="327366" y="329116"/>
                  <a:pt x="595164" y="15579"/>
                  <a:pt x="595163" y="15577"/>
                </a:cubicBezTo>
                <a:cubicBezTo>
                  <a:pt x="603516" y="5800"/>
                  <a:pt x="616162" y="1"/>
                  <a:pt x="629202" y="0"/>
                </a:cubicBezTo>
                <a:close/>
              </a:path>
            </a:pathLst>
          </a:custGeom>
          <a:solidFill>
            <a:schemeClr val="accent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: 形状 36"/>
          <p:cNvSpPr/>
          <p:nvPr>
            <p:custDataLst>
              <p:tags r:id="rId6"/>
            </p:custDataLst>
          </p:nvPr>
        </p:nvSpPr>
        <p:spPr>
          <a:xfrm>
            <a:off x="3297275" y="3950919"/>
            <a:ext cx="1853005" cy="2909688"/>
          </a:xfrm>
          <a:custGeom>
            <a:avLst/>
            <a:gdLst>
              <a:gd name="connsiteX0" fmla="*/ 1494549 w 1810870"/>
              <a:gd name="connsiteY0" fmla="*/ 0 h 3088613"/>
              <a:gd name="connsiteX1" fmla="*/ 1528568 w 1810870"/>
              <a:gd name="connsiteY1" fmla="*/ 15551 h 3088613"/>
              <a:gd name="connsiteX2" fmla="*/ 1796367 w 1810870"/>
              <a:gd name="connsiteY2" fmla="*/ 329088 h 3088613"/>
              <a:gd name="connsiteX3" fmla="*/ 1805858 w 1810870"/>
              <a:gd name="connsiteY3" fmla="*/ 351315 h 3088613"/>
              <a:gd name="connsiteX4" fmla="*/ 1803912 w 1810870"/>
              <a:gd name="connsiteY4" fmla="*/ 365091 h 3088613"/>
              <a:gd name="connsiteX5" fmla="*/ 1806274 w 1810870"/>
              <a:gd name="connsiteY5" fmla="*/ 365091 h 3088613"/>
              <a:gd name="connsiteX6" fmla="*/ 1806274 w 1810870"/>
              <a:gd name="connsiteY6" fmla="*/ 2223858 h 3088613"/>
              <a:gd name="connsiteX7" fmla="*/ 1810870 w 1810870"/>
              <a:gd name="connsiteY7" fmla="*/ 2223858 h 3088613"/>
              <a:gd name="connsiteX8" fmla="*/ 1006819 w 1810870"/>
              <a:gd name="connsiteY8" fmla="*/ 3087957 h 3088613"/>
              <a:gd name="connsiteX9" fmla="*/ 0 w 1810870"/>
              <a:gd name="connsiteY9" fmla="*/ 3088613 h 3088613"/>
              <a:gd name="connsiteX10" fmla="*/ 1182428 w 1810870"/>
              <a:gd name="connsiteY10" fmla="*/ 2223858 h 3088613"/>
              <a:gd name="connsiteX11" fmla="*/ 1182820 w 1810870"/>
              <a:gd name="connsiteY11" fmla="*/ 2223858 h 3088613"/>
              <a:gd name="connsiteX12" fmla="*/ 1182820 w 1810870"/>
              <a:gd name="connsiteY12" fmla="*/ 365091 h 3088613"/>
              <a:gd name="connsiteX13" fmla="*/ 1185183 w 1810870"/>
              <a:gd name="connsiteY13" fmla="*/ 365091 h 3088613"/>
              <a:gd name="connsiteX14" fmla="*/ 1183232 w 1810870"/>
              <a:gd name="connsiteY14" fmla="*/ 351327 h 3088613"/>
              <a:gd name="connsiteX15" fmla="*/ 1192712 w 1810870"/>
              <a:gd name="connsiteY15" fmla="*/ 329114 h 3088613"/>
              <a:gd name="connsiteX16" fmla="*/ 1460510 w 1810870"/>
              <a:gd name="connsiteY16" fmla="*/ 15577 h 3088613"/>
              <a:gd name="connsiteX17" fmla="*/ 1494549 w 1810870"/>
              <a:gd name="connsiteY17" fmla="*/ 0 h 30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870" h="3088613">
                <a:moveTo>
                  <a:pt x="1494549" y="0"/>
                </a:moveTo>
                <a:cubicBezTo>
                  <a:pt x="1507591" y="2"/>
                  <a:pt x="1520216" y="5774"/>
                  <a:pt x="1528568" y="15551"/>
                </a:cubicBezTo>
                <a:cubicBezTo>
                  <a:pt x="1528569" y="15552"/>
                  <a:pt x="1796368" y="329089"/>
                  <a:pt x="1796367" y="329088"/>
                </a:cubicBezTo>
                <a:cubicBezTo>
                  <a:pt x="1801525" y="335128"/>
                  <a:pt x="1804763" y="343086"/>
                  <a:pt x="1805858" y="351315"/>
                </a:cubicBezTo>
                <a:lnTo>
                  <a:pt x="1803912" y="365091"/>
                </a:lnTo>
                <a:lnTo>
                  <a:pt x="1806274" y="365091"/>
                </a:lnTo>
                <a:lnTo>
                  <a:pt x="1806274" y="2223858"/>
                </a:lnTo>
                <a:lnTo>
                  <a:pt x="1810870" y="2223858"/>
                </a:lnTo>
                <a:lnTo>
                  <a:pt x="1006819" y="3087957"/>
                </a:lnTo>
                <a:lnTo>
                  <a:pt x="0" y="3088613"/>
                </a:lnTo>
                <a:lnTo>
                  <a:pt x="1182428" y="2223858"/>
                </a:lnTo>
                <a:lnTo>
                  <a:pt x="1182820" y="2223858"/>
                </a:lnTo>
                <a:lnTo>
                  <a:pt x="1182820" y="365091"/>
                </a:lnTo>
                <a:lnTo>
                  <a:pt x="1185183" y="365091"/>
                </a:lnTo>
                <a:lnTo>
                  <a:pt x="1183232" y="351327"/>
                </a:lnTo>
                <a:cubicBezTo>
                  <a:pt x="1184321" y="343105"/>
                  <a:pt x="1187554" y="335154"/>
                  <a:pt x="1192712" y="329114"/>
                </a:cubicBezTo>
                <a:cubicBezTo>
                  <a:pt x="1192713" y="329116"/>
                  <a:pt x="1460511" y="15579"/>
                  <a:pt x="1460510" y="15577"/>
                </a:cubicBezTo>
                <a:cubicBezTo>
                  <a:pt x="1468863" y="5800"/>
                  <a:pt x="1481509" y="1"/>
                  <a:pt x="149454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: 形状 131"/>
          <p:cNvSpPr/>
          <p:nvPr>
            <p:custDataLst>
              <p:tags r:id="rId7"/>
            </p:custDataLst>
          </p:nvPr>
        </p:nvSpPr>
        <p:spPr>
          <a:xfrm>
            <a:off x="5949778" y="6316390"/>
            <a:ext cx="263296" cy="276821"/>
          </a:xfrm>
          <a:custGeom>
            <a:avLst/>
            <a:gdLst>
              <a:gd name="connsiteX0" fmla="*/ 27426 w 263285"/>
              <a:gd name="connsiteY0" fmla="*/ 254870 h 276810"/>
              <a:gd name="connsiteX1" fmla="*/ 235860 w 263285"/>
              <a:gd name="connsiteY1" fmla="*/ 254870 h 276810"/>
              <a:gd name="connsiteX2" fmla="*/ 246830 w 263285"/>
              <a:gd name="connsiteY2" fmla="*/ 265840 h 276810"/>
              <a:gd name="connsiteX3" fmla="*/ 235860 w 263285"/>
              <a:gd name="connsiteY3" fmla="*/ 276810 h 276810"/>
              <a:gd name="connsiteX4" fmla="*/ 27426 w 263285"/>
              <a:gd name="connsiteY4" fmla="*/ 276810 h 276810"/>
              <a:gd name="connsiteX5" fmla="*/ 16455 w 263285"/>
              <a:gd name="connsiteY5" fmla="*/ 265840 h 276810"/>
              <a:gd name="connsiteX6" fmla="*/ 27426 w 263285"/>
              <a:gd name="connsiteY6" fmla="*/ 254870 h 276810"/>
              <a:gd name="connsiteX7" fmla="*/ 21941 w 263285"/>
              <a:gd name="connsiteY7" fmla="*/ 170039 h 276810"/>
              <a:gd name="connsiteX8" fmla="*/ 21941 w 263285"/>
              <a:gd name="connsiteY8" fmla="*/ 216662 h 276810"/>
              <a:gd name="connsiteX9" fmla="*/ 241345 w 263285"/>
              <a:gd name="connsiteY9" fmla="*/ 216662 h 276810"/>
              <a:gd name="connsiteX10" fmla="*/ 241345 w 263285"/>
              <a:gd name="connsiteY10" fmla="*/ 170039 h 276810"/>
              <a:gd name="connsiteX11" fmla="*/ 131643 w 263285"/>
              <a:gd name="connsiteY11" fmla="*/ 21941 h 276810"/>
              <a:gd name="connsiteX12" fmla="*/ 85020 w 263285"/>
              <a:gd name="connsiteY12" fmla="*/ 68564 h 276810"/>
              <a:gd name="connsiteX13" fmla="*/ 99908 w 263285"/>
              <a:gd name="connsiteY13" fmla="*/ 102774 h 276810"/>
              <a:gd name="connsiteX14" fmla="*/ 116926 w 263285"/>
              <a:gd name="connsiteY14" fmla="*/ 136666 h 276810"/>
              <a:gd name="connsiteX15" fmla="*/ 115318 w 263285"/>
              <a:gd name="connsiteY15" fmla="*/ 148099 h 276810"/>
              <a:gd name="connsiteX16" fmla="*/ 147968 w 263285"/>
              <a:gd name="connsiteY16" fmla="*/ 148099 h 276810"/>
              <a:gd name="connsiteX17" fmla="*/ 146360 w 263285"/>
              <a:gd name="connsiteY17" fmla="*/ 136666 h 276810"/>
              <a:gd name="connsiteX18" fmla="*/ 163378 w 263285"/>
              <a:gd name="connsiteY18" fmla="*/ 102774 h 276810"/>
              <a:gd name="connsiteX19" fmla="*/ 178266 w 263285"/>
              <a:gd name="connsiteY19" fmla="*/ 68564 h 276810"/>
              <a:gd name="connsiteX20" fmla="*/ 131643 w 263285"/>
              <a:gd name="connsiteY20" fmla="*/ 21941 h 276810"/>
              <a:gd name="connsiteX21" fmla="*/ 131643 w 263285"/>
              <a:gd name="connsiteY21" fmla="*/ 0 h 276810"/>
              <a:gd name="connsiteX22" fmla="*/ 200207 w 263285"/>
              <a:gd name="connsiteY22" fmla="*/ 68564 h 276810"/>
              <a:gd name="connsiteX23" fmla="*/ 194406 w 263285"/>
              <a:gd name="connsiteY23" fmla="*/ 97214 h 276810"/>
              <a:gd name="connsiteX24" fmla="*/ 176700 w 263285"/>
              <a:gd name="connsiteY24" fmla="*/ 120210 h 276810"/>
              <a:gd name="connsiteX25" fmla="*/ 168301 w 263285"/>
              <a:gd name="connsiteY25" fmla="*/ 136569 h 276810"/>
              <a:gd name="connsiteX26" fmla="*/ 171808 w 263285"/>
              <a:gd name="connsiteY26" fmla="*/ 148099 h 276810"/>
              <a:gd name="connsiteX27" fmla="*/ 252315 w 263285"/>
              <a:gd name="connsiteY27" fmla="*/ 148099 h 276810"/>
              <a:gd name="connsiteX28" fmla="*/ 263285 w 263285"/>
              <a:gd name="connsiteY28" fmla="*/ 159069 h 276810"/>
              <a:gd name="connsiteX29" fmla="*/ 263285 w 263285"/>
              <a:gd name="connsiteY29" fmla="*/ 227632 h 276810"/>
              <a:gd name="connsiteX30" fmla="*/ 252315 w 263285"/>
              <a:gd name="connsiteY30" fmla="*/ 238603 h 276810"/>
              <a:gd name="connsiteX31" fmla="*/ 10970 w 263285"/>
              <a:gd name="connsiteY31" fmla="*/ 238603 h 276810"/>
              <a:gd name="connsiteX32" fmla="*/ 0 w 263285"/>
              <a:gd name="connsiteY32" fmla="*/ 227632 h 276810"/>
              <a:gd name="connsiteX33" fmla="*/ 0 w 263285"/>
              <a:gd name="connsiteY33" fmla="*/ 159069 h 276810"/>
              <a:gd name="connsiteX34" fmla="*/ 10970 w 263285"/>
              <a:gd name="connsiteY34" fmla="*/ 148099 h 276810"/>
              <a:gd name="connsiteX35" fmla="*/ 91479 w 263285"/>
              <a:gd name="connsiteY35" fmla="*/ 148099 h 276810"/>
              <a:gd name="connsiteX36" fmla="*/ 94985 w 263285"/>
              <a:gd name="connsiteY36" fmla="*/ 136569 h 276810"/>
              <a:gd name="connsiteX37" fmla="*/ 86587 w 263285"/>
              <a:gd name="connsiteY37" fmla="*/ 120210 h 276810"/>
              <a:gd name="connsiteX38" fmla="*/ 68880 w 263285"/>
              <a:gd name="connsiteY38" fmla="*/ 97214 h 276810"/>
              <a:gd name="connsiteX39" fmla="*/ 63080 w 263285"/>
              <a:gd name="connsiteY39" fmla="*/ 68564 h 276810"/>
              <a:gd name="connsiteX40" fmla="*/ 131643 w 263285"/>
              <a:gd name="connsiteY40" fmla="*/ 0 h 27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3285" h="276810">
                <a:moveTo>
                  <a:pt x="27426" y="254870"/>
                </a:moveTo>
                <a:lnTo>
                  <a:pt x="235860" y="254870"/>
                </a:lnTo>
                <a:cubicBezTo>
                  <a:pt x="241919" y="254870"/>
                  <a:pt x="246830" y="259782"/>
                  <a:pt x="246830" y="265840"/>
                </a:cubicBezTo>
                <a:cubicBezTo>
                  <a:pt x="246830" y="271899"/>
                  <a:pt x="241919" y="276810"/>
                  <a:pt x="235860" y="276810"/>
                </a:cubicBezTo>
                <a:lnTo>
                  <a:pt x="27426" y="276810"/>
                </a:lnTo>
                <a:cubicBezTo>
                  <a:pt x="21367" y="276810"/>
                  <a:pt x="16455" y="271899"/>
                  <a:pt x="16455" y="265840"/>
                </a:cubicBezTo>
                <a:cubicBezTo>
                  <a:pt x="16455" y="259782"/>
                  <a:pt x="21367" y="254870"/>
                  <a:pt x="27426" y="254870"/>
                </a:cubicBezTo>
                <a:close/>
                <a:moveTo>
                  <a:pt x="21941" y="170039"/>
                </a:moveTo>
                <a:lnTo>
                  <a:pt x="21941" y="216662"/>
                </a:lnTo>
                <a:lnTo>
                  <a:pt x="241345" y="216662"/>
                </a:lnTo>
                <a:lnTo>
                  <a:pt x="241345" y="170039"/>
                </a:lnTo>
                <a:close/>
                <a:moveTo>
                  <a:pt x="131643" y="21941"/>
                </a:moveTo>
                <a:cubicBezTo>
                  <a:pt x="105932" y="21941"/>
                  <a:pt x="85020" y="42853"/>
                  <a:pt x="85020" y="68564"/>
                </a:cubicBezTo>
                <a:cubicBezTo>
                  <a:pt x="85020" y="82867"/>
                  <a:pt x="90584" y="95647"/>
                  <a:pt x="99908" y="102774"/>
                </a:cubicBezTo>
                <a:cubicBezTo>
                  <a:pt x="110940" y="111204"/>
                  <a:pt x="116984" y="123240"/>
                  <a:pt x="116926" y="136666"/>
                </a:cubicBezTo>
                <a:cubicBezTo>
                  <a:pt x="116903" y="140531"/>
                  <a:pt x="116362" y="144376"/>
                  <a:pt x="115318" y="148099"/>
                </a:cubicBezTo>
                <a:lnTo>
                  <a:pt x="147968" y="148099"/>
                </a:lnTo>
                <a:cubicBezTo>
                  <a:pt x="146924" y="144376"/>
                  <a:pt x="146384" y="140531"/>
                  <a:pt x="146360" y="136666"/>
                </a:cubicBezTo>
                <a:cubicBezTo>
                  <a:pt x="146302" y="123240"/>
                  <a:pt x="152346" y="111204"/>
                  <a:pt x="163378" y="102774"/>
                </a:cubicBezTo>
                <a:cubicBezTo>
                  <a:pt x="172702" y="95647"/>
                  <a:pt x="178266" y="82867"/>
                  <a:pt x="178266" y="68564"/>
                </a:cubicBezTo>
                <a:cubicBezTo>
                  <a:pt x="178266" y="42853"/>
                  <a:pt x="157354" y="21941"/>
                  <a:pt x="131643" y="21941"/>
                </a:cubicBezTo>
                <a:close/>
                <a:moveTo>
                  <a:pt x="131643" y="0"/>
                </a:moveTo>
                <a:cubicBezTo>
                  <a:pt x="169449" y="0"/>
                  <a:pt x="200207" y="30758"/>
                  <a:pt x="200207" y="68564"/>
                </a:cubicBezTo>
                <a:cubicBezTo>
                  <a:pt x="200207" y="78606"/>
                  <a:pt x="198201" y="88513"/>
                  <a:pt x="194406" y="97214"/>
                </a:cubicBezTo>
                <a:cubicBezTo>
                  <a:pt x="190351" y="106497"/>
                  <a:pt x="184242" y="114461"/>
                  <a:pt x="176700" y="120210"/>
                </a:cubicBezTo>
                <a:cubicBezTo>
                  <a:pt x="169723" y="125541"/>
                  <a:pt x="168301" y="132048"/>
                  <a:pt x="168301" y="136569"/>
                </a:cubicBezTo>
                <a:cubicBezTo>
                  <a:pt x="168321" y="141242"/>
                  <a:pt x="169878" y="145418"/>
                  <a:pt x="171808" y="148099"/>
                </a:cubicBezTo>
                <a:lnTo>
                  <a:pt x="252315" y="148099"/>
                </a:lnTo>
                <a:cubicBezTo>
                  <a:pt x="258374" y="148099"/>
                  <a:pt x="263285" y="153010"/>
                  <a:pt x="263285" y="159069"/>
                </a:cubicBezTo>
                <a:lnTo>
                  <a:pt x="263285" y="227632"/>
                </a:lnTo>
                <a:cubicBezTo>
                  <a:pt x="263285" y="233691"/>
                  <a:pt x="258374" y="238603"/>
                  <a:pt x="252315" y="238603"/>
                </a:cubicBezTo>
                <a:lnTo>
                  <a:pt x="10970" y="238603"/>
                </a:lnTo>
                <a:cubicBezTo>
                  <a:pt x="4912" y="238603"/>
                  <a:pt x="0" y="233691"/>
                  <a:pt x="0" y="227632"/>
                </a:cubicBezTo>
                <a:lnTo>
                  <a:pt x="0" y="159069"/>
                </a:lnTo>
                <a:cubicBezTo>
                  <a:pt x="0" y="153010"/>
                  <a:pt x="4912" y="148099"/>
                  <a:pt x="10970" y="148099"/>
                </a:cubicBezTo>
                <a:lnTo>
                  <a:pt x="91479" y="148099"/>
                </a:lnTo>
                <a:cubicBezTo>
                  <a:pt x="93408" y="145418"/>
                  <a:pt x="94962" y="141242"/>
                  <a:pt x="94985" y="136569"/>
                </a:cubicBezTo>
                <a:cubicBezTo>
                  <a:pt x="95003" y="132048"/>
                  <a:pt x="93563" y="125541"/>
                  <a:pt x="86587" y="120210"/>
                </a:cubicBezTo>
                <a:cubicBezTo>
                  <a:pt x="79058" y="114461"/>
                  <a:pt x="72935" y="106507"/>
                  <a:pt x="68880" y="97214"/>
                </a:cubicBezTo>
                <a:cubicBezTo>
                  <a:pt x="65085" y="88513"/>
                  <a:pt x="63080" y="78606"/>
                  <a:pt x="63080" y="68564"/>
                </a:cubicBezTo>
                <a:cubicBezTo>
                  <a:pt x="63080" y="30758"/>
                  <a:pt x="93837" y="0"/>
                  <a:pt x="13164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0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9" name="任意多边形: 形状 129"/>
          <p:cNvSpPr/>
          <p:nvPr>
            <p:custDataLst>
              <p:tags r:id="rId8"/>
            </p:custDataLst>
          </p:nvPr>
        </p:nvSpPr>
        <p:spPr>
          <a:xfrm>
            <a:off x="7753251" y="6344966"/>
            <a:ext cx="277009" cy="220129"/>
          </a:xfrm>
          <a:custGeom>
            <a:avLst/>
            <a:gdLst>
              <a:gd name="connsiteX0" fmla="*/ 163195 w 276998"/>
              <a:gd name="connsiteY0" fmla="*/ 61880 h 220120"/>
              <a:gd name="connsiteX1" fmla="*/ 173088 w 276998"/>
              <a:gd name="connsiteY1" fmla="*/ 71773 h 220120"/>
              <a:gd name="connsiteX2" fmla="*/ 173088 w 276998"/>
              <a:gd name="connsiteY2" fmla="*/ 81665 h 220120"/>
              <a:gd name="connsiteX3" fmla="*/ 163195 w 276998"/>
              <a:gd name="connsiteY3" fmla="*/ 91558 h 220120"/>
              <a:gd name="connsiteX4" fmla="*/ 153302 w 276998"/>
              <a:gd name="connsiteY4" fmla="*/ 81665 h 220120"/>
              <a:gd name="connsiteX5" fmla="*/ 153302 w 276998"/>
              <a:gd name="connsiteY5" fmla="*/ 71773 h 220120"/>
              <a:gd name="connsiteX6" fmla="*/ 163195 w 276998"/>
              <a:gd name="connsiteY6" fmla="*/ 61880 h 220120"/>
              <a:gd name="connsiteX7" fmla="*/ 113805 w 276998"/>
              <a:gd name="connsiteY7" fmla="*/ 61880 h 220120"/>
              <a:gd name="connsiteX8" fmla="*/ 123697 w 276998"/>
              <a:gd name="connsiteY8" fmla="*/ 71773 h 220120"/>
              <a:gd name="connsiteX9" fmla="*/ 123697 w 276998"/>
              <a:gd name="connsiteY9" fmla="*/ 81665 h 220120"/>
              <a:gd name="connsiteX10" fmla="*/ 113805 w 276998"/>
              <a:gd name="connsiteY10" fmla="*/ 91558 h 220120"/>
              <a:gd name="connsiteX11" fmla="*/ 103911 w 276998"/>
              <a:gd name="connsiteY11" fmla="*/ 81665 h 220120"/>
              <a:gd name="connsiteX12" fmla="*/ 103911 w 276998"/>
              <a:gd name="connsiteY12" fmla="*/ 71773 h 220120"/>
              <a:gd name="connsiteX13" fmla="*/ 113805 w 276998"/>
              <a:gd name="connsiteY13" fmla="*/ 61880 h 220120"/>
              <a:gd name="connsiteX14" fmla="*/ 64414 w 276998"/>
              <a:gd name="connsiteY14" fmla="*/ 61880 h 220120"/>
              <a:gd name="connsiteX15" fmla="*/ 74306 w 276998"/>
              <a:gd name="connsiteY15" fmla="*/ 71773 h 220120"/>
              <a:gd name="connsiteX16" fmla="*/ 74306 w 276998"/>
              <a:gd name="connsiteY16" fmla="*/ 81665 h 220120"/>
              <a:gd name="connsiteX17" fmla="*/ 64414 w 276998"/>
              <a:gd name="connsiteY17" fmla="*/ 91558 h 220120"/>
              <a:gd name="connsiteX18" fmla="*/ 54521 w 276998"/>
              <a:gd name="connsiteY18" fmla="*/ 81665 h 220120"/>
              <a:gd name="connsiteX19" fmla="*/ 54521 w 276998"/>
              <a:gd name="connsiteY19" fmla="*/ 71773 h 220120"/>
              <a:gd name="connsiteX20" fmla="*/ 64414 w 276998"/>
              <a:gd name="connsiteY20" fmla="*/ 61880 h 220120"/>
              <a:gd name="connsiteX21" fmla="*/ 230008 w 276998"/>
              <a:gd name="connsiteY21" fmla="*/ 51937 h 220120"/>
              <a:gd name="connsiteX22" fmla="*/ 230008 w 276998"/>
              <a:gd name="connsiteY22" fmla="*/ 140972 h 220120"/>
              <a:gd name="connsiteX23" fmla="*/ 220114 w 276998"/>
              <a:gd name="connsiteY23" fmla="*/ 150865 h 220120"/>
              <a:gd name="connsiteX24" fmla="*/ 79143 w 276998"/>
              <a:gd name="connsiteY24" fmla="*/ 150865 h 220120"/>
              <a:gd name="connsiteX25" fmla="*/ 79143 w 276998"/>
              <a:gd name="connsiteY25" fmla="*/ 170650 h 220120"/>
              <a:gd name="connsiteX26" fmla="*/ 230008 w 276998"/>
              <a:gd name="connsiteY26" fmla="*/ 170650 h 220120"/>
              <a:gd name="connsiteX27" fmla="*/ 236190 w 276998"/>
              <a:gd name="connsiteY27" fmla="*/ 172814 h 220120"/>
              <a:gd name="connsiteX28" fmla="*/ 257213 w 276998"/>
              <a:gd name="connsiteY28" fmla="*/ 189638 h 220120"/>
              <a:gd name="connsiteX29" fmla="*/ 257213 w 276998"/>
              <a:gd name="connsiteY29" fmla="*/ 51937 h 220120"/>
              <a:gd name="connsiteX30" fmla="*/ 19786 w 276998"/>
              <a:gd name="connsiteY30" fmla="*/ 19786 h 220120"/>
              <a:gd name="connsiteX31" fmla="*/ 19786 w 276998"/>
              <a:gd name="connsiteY31" fmla="*/ 154188 h 220120"/>
              <a:gd name="connsiteX32" fmla="*/ 39996 w 276998"/>
              <a:gd name="connsiteY32" fmla="*/ 133976 h 220120"/>
              <a:gd name="connsiteX33" fmla="*/ 46992 w 276998"/>
              <a:gd name="connsiteY33" fmla="*/ 131079 h 220120"/>
              <a:gd name="connsiteX34" fmla="*/ 210222 w 276998"/>
              <a:gd name="connsiteY34" fmla="*/ 131079 h 220120"/>
              <a:gd name="connsiteX35" fmla="*/ 210222 w 276998"/>
              <a:gd name="connsiteY35" fmla="*/ 19786 h 220120"/>
              <a:gd name="connsiteX36" fmla="*/ 9893 w 276998"/>
              <a:gd name="connsiteY36" fmla="*/ 0 h 220120"/>
              <a:gd name="connsiteX37" fmla="*/ 220114 w 276998"/>
              <a:gd name="connsiteY37" fmla="*/ 0 h 220120"/>
              <a:gd name="connsiteX38" fmla="*/ 230008 w 276998"/>
              <a:gd name="connsiteY38" fmla="*/ 9893 h 220120"/>
              <a:gd name="connsiteX39" fmla="*/ 230008 w 276998"/>
              <a:gd name="connsiteY39" fmla="*/ 32152 h 220120"/>
              <a:gd name="connsiteX40" fmla="*/ 267105 w 276998"/>
              <a:gd name="connsiteY40" fmla="*/ 32152 h 220120"/>
              <a:gd name="connsiteX41" fmla="*/ 276998 w 276998"/>
              <a:gd name="connsiteY41" fmla="*/ 42044 h 220120"/>
              <a:gd name="connsiteX42" fmla="*/ 276998 w 276998"/>
              <a:gd name="connsiteY42" fmla="*/ 210221 h 220120"/>
              <a:gd name="connsiteX43" fmla="*/ 271391 w 276998"/>
              <a:gd name="connsiteY43" fmla="*/ 219143 h 220120"/>
              <a:gd name="connsiteX44" fmla="*/ 260923 w 276998"/>
              <a:gd name="connsiteY44" fmla="*/ 217950 h 220120"/>
              <a:gd name="connsiteX45" fmla="*/ 226536 w 276998"/>
              <a:gd name="connsiteY45" fmla="*/ 190436 h 220120"/>
              <a:gd name="connsiteX46" fmla="*/ 69250 w 276998"/>
              <a:gd name="connsiteY46" fmla="*/ 190436 h 220120"/>
              <a:gd name="connsiteX47" fmla="*/ 59357 w 276998"/>
              <a:gd name="connsiteY47" fmla="*/ 180543 h 220120"/>
              <a:gd name="connsiteX48" fmla="*/ 59357 w 276998"/>
              <a:gd name="connsiteY48" fmla="*/ 150865 h 220120"/>
              <a:gd name="connsiteX49" fmla="*/ 51088 w 276998"/>
              <a:gd name="connsiteY49" fmla="*/ 150865 h 220120"/>
              <a:gd name="connsiteX50" fmla="*/ 16890 w 276998"/>
              <a:gd name="connsiteY50" fmla="*/ 185066 h 220120"/>
              <a:gd name="connsiteX51" fmla="*/ 6108 w 276998"/>
              <a:gd name="connsiteY51" fmla="*/ 187211 h 220120"/>
              <a:gd name="connsiteX52" fmla="*/ 0 w 276998"/>
              <a:gd name="connsiteY52" fmla="*/ 178070 h 220120"/>
              <a:gd name="connsiteX53" fmla="*/ 0 w 276998"/>
              <a:gd name="connsiteY53" fmla="*/ 9893 h 220120"/>
              <a:gd name="connsiteX54" fmla="*/ 9893 w 276998"/>
              <a:gd name="connsiteY54" fmla="*/ 0 h 2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76998" h="220120">
                <a:moveTo>
                  <a:pt x="163195" y="61880"/>
                </a:moveTo>
                <a:cubicBezTo>
                  <a:pt x="168659" y="61880"/>
                  <a:pt x="173088" y="66309"/>
                  <a:pt x="173088" y="71773"/>
                </a:cubicBezTo>
                <a:lnTo>
                  <a:pt x="173088" y="81665"/>
                </a:lnTo>
                <a:cubicBezTo>
                  <a:pt x="173088" y="87129"/>
                  <a:pt x="168659" y="91558"/>
                  <a:pt x="163195" y="91558"/>
                </a:cubicBezTo>
                <a:cubicBezTo>
                  <a:pt x="157731" y="91558"/>
                  <a:pt x="153302" y="87129"/>
                  <a:pt x="153302" y="81665"/>
                </a:cubicBezTo>
                <a:lnTo>
                  <a:pt x="153302" y="71773"/>
                </a:lnTo>
                <a:cubicBezTo>
                  <a:pt x="153302" y="66309"/>
                  <a:pt x="157731" y="61880"/>
                  <a:pt x="163195" y="61880"/>
                </a:cubicBezTo>
                <a:close/>
                <a:moveTo>
                  <a:pt x="113805" y="61880"/>
                </a:moveTo>
                <a:cubicBezTo>
                  <a:pt x="119268" y="61880"/>
                  <a:pt x="123697" y="66309"/>
                  <a:pt x="123697" y="71773"/>
                </a:cubicBezTo>
                <a:lnTo>
                  <a:pt x="123697" y="81665"/>
                </a:lnTo>
                <a:cubicBezTo>
                  <a:pt x="123697" y="87129"/>
                  <a:pt x="119268" y="91558"/>
                  <a:pt x="113805" y="91558"/>
                </a:cubicBezTo>
                <a:cubicBezTo>
                  <a:pt x="108341" y="91558"/>
                  <a:pt x="103911" y="87129"/>
                  <a:pt x="103911" y="81665"/>
                </a:cubicBezTo>
                <a:lnTo>
                  <a:pt x="103911" y="71773"/>
                </a:lnTo>
                <a:cubicBezTo>
                  <a:pt x="103911" y="66309"/>
                  <a:pt x="108341" y="61880"/>
                  <a:pt x="113805" y="61880"/>
                </a:cubicBezTo>
                <a:close/>
                <a:moveTo>
                  <a:pt x="64414" y="61880"/>
                </a:moveTo>
                <a:cubicBezTo>
                  <a:pt x="69877" y="61880"/>
                  <a:pt x="74306" y="66309"/>
                  <a:pt x="74306" y="71773"/>
                </a:cubicBezTo>
                <a:lnTo>
                  <a:pt x="74306" y="81665"/>
                </a:lnTo>
                <a:cubicBezTo>
                  <a:pt x="74306" y="87129"/>
                  <a:pt x="69877" y="91558"/>
                  <a:pt x="64414" y="91558"/>
                </a:cubicBezTo>
                <a:cubicBezTo>
                  <a:pt x="58950" y="91558"/>
                  <a:pt x="54521" y="87129"/>
                  <a:pt x="54521" y="81665"/>
                </a:cubicBezTo>
                <a:lnTo>
                  <a:pt x="54521" y="71773"/>
                </a:lnTo>
                <a:cubicBezTo>
                  <a:pt x="54521" y="66309"/>
                  <a:pt x="58950" y="61880"/>
                  <a:pt x="64414" y="61880"/>
                </a:cubicBezTo>
                <a:close/>
                <a:moveTo>
                  <a:pt x="230008" y="51937"/>
                </a:moveTo>
                <a:lnTo>
                  <a:pt x="230008" y="140972"/>
                </a:lnTo>
                <a:cubicBezTo>
                  <a:pt x="230008" y="146436"/>
                  <a:pt x="225578" y="150865"/>
                  <a:pt x="220114" y="150865"/>
                </a:cubicBezTo>
                <a:lnTo>
                  <a:pt x="79143" y="150865"/>
                </a:lnTo>
                <a:lnTo>
                  <a:pt x="79143" y="170650"/>
                </a:lnTo>
                <a:lnTo>
                  <a:pt x="230008" y="170650"/>
                </a:lnTo>
                <a:cubicBezTo>
                  <a:pt x="232255" y="170648"/>
                  <a:pt x="234435" y="171412"/>
                  <a:pt x="236190" y="172814"/>
                </a:cubicBezTo>
                <a:lnTo>
                  <a:pt x="257213" y="189638"/>
                </a:lnTo>
                <a:lnTo>
                  <a:pt x="257213" y="51937"/>
                </a:lnTo>
                <a:close/>
                <a:moveTo>
                  <a:pt x="19786" y="19786"/>
                </a:moveTo>
                <a:lnTo>
                  <a:pt x="19786" y="154188"/>
                </a:lnTo>
                <a:lnTo>
                  <a:pt x="39996" y="133976"/>
                </a:lnTo>
                <a:cubicBezTo>
                  <a:pt x="41851" y="132120"/>
                  <a:pt x="44368" y="131079"/>
                  <a:pt x="46992" y="131079"/>
                </a:cubicBezTo>
                <a:lnTo>
                  <a:pt x="210222" y="131079"/>
                </a:lnTo>
                <a:lnTo>
                  <a:pt x="210222" y="19786"/>
                </a:lnTo>
                <a:close/>
                <a:moveTo>
                  <a:pt x="9893" y="0"/>
                </a:moveTo>
                <a:lnTo>
                  <a:pt x="220114" y="0"/>
                </a:lnTo>
                <a:cubicBezTo>
                  <a:pt x="225578" y="0"/>
                  <a:pt x="230008" y="4429"/>
                  <a:pt x="230008" y="9893"/>
                </a:cubicBezTo>
                <a:lnTo>
                  <a:pt x="230008" y="32152"/>
                </a:lnTo>
                <a:lnTo>
                  <a:pt x="267105" y="32152"/>
                </a:lnTo>
                <a:cubicBezTo>
                  <a:pt x="272569" y="32152"/>
                  <a:pt x="276998" y="36581"/>
                  <a:pt x="276998" y="42044"/>
                </a:cubicBezTo>
                <a:lnTo>
                  <a:pt x="276998" y="210221"/>
                </a:lnTo>
                <a:cubicBezTo>
                  <a:pt x="277000" y="214026"/>
                  <a:pt x="274821" y="217495"/>
                  <a:pt x="271391" y="219143"/>
                </a:cubicBezTo>
                <a:cubicBezTo>
                  <a:pt x="267963" y="220792"/>
                  <a:pt x="263892" y="220328"/>
                  <a:pt x="260923" y="217950"/>
                </a:cubicBezTo>
                <a:lnTo>
                  <a:pt x="226536" y="190436"/>
                </a:lnTo>
                <a:lnTo>
                  <a:pt x="69250" y="190436"/>
                </a:lnTo>
                <a:cubicBezTo>
                  <a:pt x="63786" y="190436"/>
                  <a:pt x="59357" y="186006"/>
                  <a:pt x="59357" y="180543"/>
                </a:cubicBezTo>
                <a:lnTo>
                  <a:pt x="59357" y="150865"/>
                </a:lnTo>
                <a:lnTo>
                  <a:pt x="51088" y="150865"/>
                </a:lnTo>
                <a:lnTo>
                  <a:pt x="16890" y="185066"/>
                </a:lnTo>
                <a:cubicBezTo>
                  <a:pt x="14060" y="187896"/>
                  <a:pt x="9805" y="188743"/>
                  <a:pt x="6108" y="187211"/>
                </a:cubicBezTo>
                <a:cubicBezTo>
                  <a:pt x="2410" y="185680"/>
                  <a:pt x="0" y="182071"/>
                  <a:pt x="0" y="178070"/>
                </a:cubicBezTo>
                <a:lnTo>
                  <a:pt x="0" y="9893"/>
                </a:lnTo>
                <a:cubicBezTo>
                  <a:pt x="0" y="4429"/>
                  <a:pt x="4430" y="0"/>
                  <a:pt x="9893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478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0" name="任意多边形: 形状 130"/>
          <p:cNvSpPr/>
          <p:nvPr>
            <p:custDataLst>
              <p:tags r:id="rId9"/>
            </p:custDataLst>
          </p:nvPr>
        </p:nvSpPr>
        <p:spPr>
          <a:xfrm>
            <a:off x="6844529" y="6334806"/>
            <a:ext cx="276816" cy="239852"/>
          </a:xfrm>
          <a:custGeom>
            <a:avLst/>
            <a:gdLst>
              <a:gd name="connsiteX0" fmla="*/ 21804 w 276805"/>
              <a:gd name="connsiteY0" fmla="*/ 89940 h 239842"/>
              <a:gd name="connsiteX1" fmla="*/ 21804 w 276805"/>
              <a:gd name="connsiteY1" fmla="*/ 149901 h 239842"/>
              <a:gd name="connsiteX2" fmla="*/ 54510 w 276805"/>
              <a:gd name="connsiteY2" fmla="*/ 149901 h 239842"/>
              <a:gd name="connsiteX3" fmla="*/ 54510 w 276805"/>
              <a:gd name="connsiteY3" fmla="*/ 89940 h 239842"/>
              <a:gd name="connsiteX4" fmla="*/ 103568 w 276805"/>
              <a:gd name="connsiteY4" fmla="*/ 70699 h 239842"/>
              <a:gd name="connsiteX5" fmla="*/ 76313 w 276805"/>
              <a:gd name="connsiteY5" fmla="*/ 85512 h 239842"/>
              <a:gd name="connsiteX6" fmla="*/ 76313 w 276805"/>
              <a:gd name="connsiteY6" fmla="*/ 154329 h 239842"/>
              <a:gd name="connsiteX7" fmla="*/ 103568 w 276805"/>
              <a:gd name="connsiteY7" fmla="*/ 169122 h 239842"/>
              <a:gd name="connsiteX8" fmla="*/ 227345 w 276805"/>
              <a:gd name="connsiteY8" fmla="*/ 35633 h 239842"/>
              <a:gd name="connsiteX9" fmla="*/ 242761 w 276805"/>
              <a:gd name="connsiteY9" fmla="*/ 35871 h 239842"/>
              <a:gd name="connsiteX10" fmla="*/ 242761 w 276805"/>
              <a:gd name="connsiteY10" fmla="*/ 203971 h 239842"/>
              <a:gd name="connsiteX11" fmla="*/ 227345 w 276805"/>
              <a:gd name="connsiteY11" fmla="*/ 204209 h 239842"/>
              <a:gd name="connsiteX12" fmla="*/ 227107 w 276805"/>
              <a:gd name="connsiteY12" fmla="*/ 188794 h 239842"/>
              <a:gd name="connsiteX13" fmla="*/ 227107 w 276805"/>
              <a:gd name="connsiteY13" fmla="*/ 51048 h 239842"/>
              <a:gd name="connsiteX14" fmla="*/ 227345 w 276805"/>
              <a:gd name="connsiteY14" fmla="*/ 35633 h 239842"/>
              <a:gd name="connsiteX15" fmla="*/ 179881 w 276805"/>
              <a:gd name="connsiteY15" fmla="*/ 29220 h 239842"/>
              <a:gd name="connsiteX16" fmla="*/ 125372 w 276805"/>
              <a:gd name="connsiteY16" fmla="*/ 58860 h 239842"/>
              <a:gd name="connsiteX17" fmla="*/ 125372 w 276805"/>
              <a:gd name="connsiteY17" fmla="*/ 180967 h 239842"/>
              <a:gd name="connsiteX18" fmla="*/ 179881 w 276805"/>
              <a:gd name="connsiteY18" fmla="*/ 210607 h 239842"/>
              <a:gd name="connsiteX19" fmla="*/ 185577 w 276805"/>
              <a:gd name="connsiteY19" fmla="*/ 1322 h 239842"/>
              <a:gd name="connsiteX20" fmla="*/ 196356 w 276805"/>
              <a:gd name="connsiteY20" fmla="*/ 1533 h 239842"/>
              <a:gd name="connsiteX21" fmla="*/ 201685 w 276805"/>
              <a:gd name="connsiteY21" fmla="*/ 10902 h 239842"/>
              <a:gd name="connsiteX22" fmla="*/ 201685 w 276805"/>
              <a:gd name="connsiteY22" fmla="*/ 228939 h 239842"/>
              <a:gd name="connsiteX23" fmla="*/ 196356 w 276805"/>
              <a:gd name="connsiteY23" fmla="*/ 238310 h 239842"/>
              <a:gd name="connsiteX24" fmla="*/ 185577 w 276805"/>
              <a:gd name="connsiteY24" fmla="*/ 238519 h 239842"/>
              <a:gd name="connsiteX25" fmla="*/ 62642 w 276805"/>
              <a:gd name="connsiteY25" fmla="*/ 171704 h 239842"/>
              <a:gd name="connsiteX26" fmla="*/ 10902 w 276805"/>
              <a:gd name="connsiteY26" fmla="*/ 171704 h 239842"/>
              <a:gd name="connsiteX27" fmla="*/ 0 w 276805"/>
              <a:gd name="connsiteY27" fmla="*/ 160802 h 239842"/>
              <a:gd name="connsiteX28" fmla="*/ 0 w 276805"/>
              <a:gd name="connsiteY28" fmla="*/ 79039 h 239842"/>
              <a:gd name="connsiteX29" fmla="*/ 10902 w 276805"/>
              <a:gd name="connsiteY29" fmla="*/ 68137 h 239842"/>
              <a:gd name="connsiteX30" fmla="*/ 62642 w 276805"/>
              <a:gd name="connsiteY30" fmla="*/ 68137 h 23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805" h="239842">
                <a:moveTo>
                  <a:pt x="21804" y="89940"/>
                </a:moveTo>
                <a:lnTo>
                  <a:pt x="21804" y="149901"/>
                </a:lnTo>
                <a:lnTo>
                  <a:pt x="54510" y="149901"/>
                </a:lnTo>
                <a:lnTo>
                  <a:pt x="54510" y="89940"/>
                </a:lnTo>
                <a:close/>
                <a:moveTo>
                  <a:pt x="103568" y="70699"/>
                </a:moveTo>
                <a:lnTo>
                  <a:pt x="76313" y="85512"/>
                </a:lnTo>
                <a:lnTo>
                  <a:pt x="76313" y="154329"/>
                </a:lnTo>
                <a:lnTo>
                  <a:pt x="103568" y="169122"/>
                </a:lnTo>
                <a:close/>
                <a:moveTo>
                  <a:pt x="227345" y="35633"/>
                </a:moveTo>
                <a:cubicBezTo>
                  <a:pt x="231668" y="31442"/>
                  <a:pt x="238570" y="31548"/>
                  <a:pt x="242761" y="35871"/>
                </a:cubicBezTo>
                <a:cubicBezTo>
                  <a:pt x="288153" y="82711"/>
                  <a:pt x="288153" y="157131"/>
                  <a:pt x="242761" y="203971"/>
                </a:cubicBezTo>
                <a:cubicBezTo>
                  <a:pt x="238570" y="208294"/>
                  <a:pt x="231668" y="208401"/>
                  <a:pt x="227345" y="204209"/>
                </a:cubicBezTo>
                <a:cubicBezTo>
                  <a:pt x="223022" y="200018"/>
                  <a:pt x="222916" y="193117"/>
                  <a:pt x="227107" y="188794"/>
                </a:cubicBezTo>
                <a:cubicBezTo>
                  <a:pt x="264301" y="150411"/>
                  <a:pt x="264301" y="89431"/>
                  <a:pt x="227107" y="51048"/>
                </a:cubicBezTo>
                <a:cubicBezTo>
                  <a:pt x="222916" y="46726"/>
                  <a:pt x="223022" y="39824"/>
                  <a:pt x="227345" y="35633"/>
                </a:cubicBezTo>
                <a:close/>
                <a:moveTo>
                  <a:pt x="179881" y="29220"/>
                </a:moveTo>
                <a:lnTo>
                  <a:pt x="125372" y="58860"/>
                </a:lnTo>
                <a:lnTo>
                  <a:pt x="125372" y="180967"/>
                </a:lnTo>
                <a:lnTo>
                  <a:pt x="179881" y="210607"/>
                </a:lnTo>
                <a:close/>
                <a:moveTo>
                  <a:pt x="185577" y="1322"/>
                </a:moveTo>
                <a:cubicBezTo>
                  <a:pt x="188956" y="-514"/>
                  <a:pt x="193052" y="-434"/>
                  <a:pt x="196356" y="1533"/>
                </a:cubicBezTo>
                <a:cubicBezTo>
                  <a:pt x="199660" y="3498"/>
                  <a:pt x="201684" y="7058"/>
                  <a:pt x="201685" y="10902"/>
                </a:cubicBezTo>
                <a:lnTo>
                  <a:pt x="201685" y="228939"/>
                </a:lnTo>
                <a:cubicBezTo>
                  <a:pt x="201685" y="232784"/>
                  <a:pt x="199660" y="236344"/>
                  <a:pt x="196356" y="238310"/>
                </a:cubicBezTo>
                <a:cubicBezTo>
                  <a:pt x="193051" y="240276"/>
                  <a:pt x="188955" y="240355"/>
                  <a:pt x="185577" y="238519"/>
                </a:cubicBezTo>
                <a:lnTo>
                  <a:pt x="62642" y="171704"/>
                </a:lnTo>
                <a:lnTo>
                  <a:pt x="10902" y="171704"/>
                </a:lnTo>
                <a:cubicBezTo>
                  <a:pt x="4881" y="171704"/>
                  <a:pt x="0" y="166823"/>
                  <a:pt x="0" y="160802"/>
                </a:cubicBezTo>
                <a:lnTo>
                  <a:pt x="0" y="79039"/>
                </a:lnTo>
                <a:cubicBezTo>
                  <a:pt x="0" y="73018"/>
                  <a:pt x="4881" y="68137"/>
                  <a:pt x="10902" y="68137"/>
                </a:cubicBezTo>
                <a:lnTo>
                  <a:pt x="62642" y="68137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52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1" name="任意多边形: 形状 132"/>
          <p:cNvSpPr/>
          <p:nvPr>
            <p:custDataLst>
              <p:tags r:id="rId10"/>
            </p:custDataLst>
          </p:nvPr>
        </p:nvSpPr>
        <p:spPr>
          <a:xfrm>
            <a:off x="5068997" y="6316390"/>
            <a:ext cx="249590" cy="277010"/>
          </a:xfrm>
          <a:custGeom>
            <a:avLst/>
            <a:gdLst>
              <a:gd name="connsiteX0" fmla="*/ 124676 w 249580"/>
              <a:gd name="connsiteY0" fmla="*/ 130620 h 276999"/>
              <a:gd name="connsiteX1" fmla="*/ 115736 w 249580"/>
              <a:gd name="connsiteY1" fmla="*/ 148736 h 276999"/>
              <a:gd name="connsiteX2" fmla="*/ 107386 w 249580"/>
              <a:gd name="connsiteY2" fmla="*/ 154806 h 276999"/>
              <a:gd name="connsiteX3" fmla="*/ 87396 w 249580"/>
              <a:gd name="connsiteY3" fmla="*/ 157710 h 276999"/>
              <a:gd name="connsiteX4" fmla="*/ 101861 w 249580"/>
              <a:gd name="connsiteY4" fmla="*/ 171812 h 276999"/>
              <a:gd name="connsiteX5" fmla="*/ 105050 w 249580"/>
              <a:gd name="connsiteY5" fmla="*/ 181629 h 276999"/>
              <a:gd name="connsiteX6" fmla="*/ 101635 w 249580"/>
              <a:gd name="connsiteY6" fmla="*/ 201539 h 276999"/>
              <a:gd name="connsiteX7" fmla="*/ 119515 w 249580"/>
              <a:gd name="connsiteY7" fmla="*/ 192139 h 276999"/>
              <a:gd name="connsiteX8" fmla="*/ 129841 w 249580"/>
              <a:gd name="connsiteY8" fmla="*/ 192139 h 276999"/>
              <a:gd name="connsiteX9" fmla="*/ 147721 w 249580"/>
              <a:gd name="connsiteY9" fmla="*/ 201539 h 276999"/>
              <a:gd name="connsiteX10" fmla="*/ 144306 w 249580"/>
              <a:gd name="connsiteY10" fmla="*/ 181629 h 276999"/>
              <a:gd name="connsiteX11" fmla="*/ 147496 w 249580"/>
              <a:gd name="connsiteY11" fmla="*/ 171812 h 276999"/>
              <a:gd name="connsiteX12" fmla="*/ 161961 w 249580"/>
              <a:gd name="connsiteY12" fmla="*/ 157710 h 276999"/>
              <a:gd name="connsiteX13" fmla="*/ 141970 w 249580"/>
              <a:gd name="connsiteY13" fmla="*/ 154806 h 276999"/>
              <a:gd name="connsiteX14" fmla="*/ 133620 w 249580"/>
              <a:gd name="connsiteY14" fmla="*/ 148736 h 276999"/>
              <a:gd name="connsiteX15" fmla="*/ 124678 w 249580"/>
              <a:gd name="connsiteY15" fmla="*/ 94467 h 276999"/>
              <a:gd name="connsiteX16" fmla="*/ 134625 w 249580"/>
              <a:gd name="connsiteY16" fmla="*/ 100650 h 276999"/>
              <a:gd name="connsiteX17" fmla="*/ 150931 w 249580"/>
              <a:gd name="connsiteY17" fmla="*/ 133688 h 276999"/>
              <a:gd name="connsiteX18" fmla="*/ 187369 w 249580"/>
              <a:gd name="connsiteY18" fmla="*/ 138989 h 276999"/>
              <a:gd name="connsiteX19" fmla="*/ 196325 w 249580"/>
              <a:gd name="connsiteY19" fmla="*/ 146537 h 276999"/>
              <a:gd name="connsiteX20" fmla="*/ 193519 w 249580"/>
              <a:gd name="connsiteY20" fmla="*/ 157908 h 276999"/>
              <a:gd name="connsiteX21" fmla="*/ 167132 w 249580"/>
              <a:gd name="connsiteY21" fmla="*/ 183629 h 276999"/>
              <a:gd name="connsiteX22" fmla="*/ 173372 w 249580"/>
              <a:gd name="connsiteY22" fmla="*/ 219942 h 276999"/>
              <a:gd name="connsiteX23" fmla="*/ 168959 w 249580"/>
              <a:gd name="connsiteY23" fmla="*/ 230790 h 276999"/>
              <a:gd name="connsiteX24" fmla="*/ 157278 w 249580"/>
              <a:gd name="connsiteY24" fmla="*/ 231634 h 276999"/>
              <a:gd name="connsiteX25" fmla="*/ 124662 w 249580"/>
              <a:gd name="connsiteY25" fmla="*/ 214490 h 276999"/>
              <a:gd name="connsiteX26" fmla="*/ 92051 w 249580"/>
              <a:gd name="connsiteY26" fmla="*/ 231634 h 276999"/>
              <a:gd name="connsiteX27" fmla="*/ 80370 w 249580"/>
              <a:gd name="connsiteY27" fmla="*/ 230790 h 276999"/>
              <a:gd name="connsiteX28" fmla="*/ 75956 w 249580"/>
              <a:gd name="connsiteY28" fmla="*/ 219942 h 276999"/>
              <a:gd name="connsiteX29" fmla="*/ 82196 w 249580"/>
              <a:gd name="connsiteY29" fmla="*/ 183629 h 276999"/>
              <a:gd name="connsiteX30" fmla="*/ 55810 w 249580"/>
              <a:gd name="connsiteY30" fmla="*/ 157908 h 276999"/>
              <a:gd name="connsiteX31" fmla="*/ 53005 w 249580"/>
              <a:gd name="connsiteY31" fmla="*/ 146536 h 276999"/>
              <a:gd name="connsiteX32" fmla="*/ 61962 w 249580"/>
              <a:gd name="connsiteY32" fmla="*/ 138989 h 276999"/>
              <a:gd name="connsiteX33" fmla="*/ 98439 w 249580"/>
              <a:gd name="connsiteY33" fmla="*/ 133688 h 276999"/>
              <a:gd name="connsiteX34" fmla="*/ 114731 w 249580"/>
              <a:gd name="connsiteY34" fmla="*/ 100650 h 276999"/>
              <a:gd name="connsiteX35" fmla="*/ 124678 w 249580"/>
              <a:gd name="connsiteY35" fmla="*/ 94467 h 276999"/>
              <a:gd name="connsiteX36" fmla="*/ 133351 w 249580"/>
              <a:gd name="connsiteY36" fmla="*/ 83622 h 276999"/>
              <a:gd name="connsiteX37" fmla="*/ 77263 w 249580"/>
              <a:gd name="connsiteY37" fmla="*/ 97674 h 276999"/>
              <a:gd name="connsiteX38" fmla="*/ 45665 w 249580"/>
              <a:gd name="connsiteY38" fmla="*/ 201871 h 276999"/>
              <a:gd name="connsiteX39" fmla="*/ 141698 w 249580"/>
              <a:gd name="connsiteY39" fmla="*/ 253186 h 276999"/>
              <a:gd name="connsiteX40" fmla="*/ 210757 w 249580"/>
              <a:gd name="connsiteY40" fmla="*/ 169005 h 276999"/>
              <a:gd name="connsiteX41" fmla="*/ 185622 w 249580"/>
              <a:gd name="connsiteY41" fmla="*/ 108343 h 276999"/>
              <a:gd name="connsiteX42" fmla="*/ 133351 w 249580"/>
              <a:gd name="connsiteY42" fmla="*/ 83622 h 276999"/>
              <a:gd name="connsiteX43" fmla="*/ 169160 w 249580"/>
              <a:gd name="connsiteY43" fmla="*/ 22185 h 276999"/>
              <a:gd name="connsiteX44" fmla="*/ 169160 w 249580"/>
              <a:gd name="connsiteY44" fmla="*/ 70417 h 276999"/>
              <a:gd name="connsiteX45" fmla="*/ 178228 w 249580"/>
              <a:gd name="connsiteY45" fmla="*/ 75017 h 276999"/>
              <a:gd name="connsiteX46" fmla="*/ 227396 w 249580"/>
              <a:gd name="connsiteY46" fmla="*/ 55508 h 276999"/>
              <a:gd name="connsiteX47" fmla="*/ 227396 w 249580"/>
              <a:gd name="connsiteY47" fmla="*/ 22185 h 276999"/>
              <a:gd name="connsiteX48" fmla="*/ 102606 w 249580"/>
              <a:gd name="connsiteY48" fmla="*/ 22185 h 276999"/>
              <a:gd name="connsiteX49" fmla="*/ 102606 w 249580"/>
              <a:gd name="connsiteY49" fmla="*/ 63318 h 276999"/>
              <a:gd name="connsiteX50" fmla="*/ 124947 w 249580"/>
              <a:gd name="connsiteY50" fmla="*/ 61009 h 276999"/>
              <a:gd name="connsiteX51" fmla="*/ 146975 w 249580"/>
              <a:gd name="connsiteY51" fmla="*/ 63252 h 276999"/>
              <a:gd name="connsiteX52" fmla="*/ 146975 w 249580"/>
              <a:gd name="connsiteY52" fmla="*/ 22185 h 276999"/>
              <a:gd name="connsiteX53" fmla="*/ 22185 w 249580"/>
              <a:gd name="connsiteY53" fmla="*/ 22185 h 276999"/>
              <a:gd name="connsiteX54" fmla="*/ 22185 w 249580"/>
              <a:gd name="connsiteY54" fmla="*/ 55508 h 276999"/>
              <a:gd name="connsiteX55" fmla="*/ 71540 w 249580"/>
              <a:gd name="connsiteY55" fmla="*/ 75089 h 276999"/>
              <a:gd name="connsiteX56" fmla="*/ 80421 w 249580"/>
              <a:gd name="connsiteY56" fmla="*/ 70559 h 276999"/>
              <a:gd name="connsiteX57" fmla="*/ 80421 w 249580"/>
              <a:gd name="connsiteY57" fmla="*/ 22185 h 276999"/>
              <a:gd name="connsiteX58" fmla="*/ 11092 w 249580"/>
              <a:gd name="connsiteY58" fmla="*/ 0 h 276999"/>
              <a:gd name="connsiteX59" fmla="*/ 238488 w 249580"/>
              <a:gd name="connsiteY59" fmla="*/ 0 h 276999"/>
              <a:gd name="connsiteX60" fmla="*/ 249580 w 249580"/>
              <a:gd name="connsiteY60" fmla="*/ 11093 h 276999"/>
              <a:gd name="connsiteX61" fmla="*/ 249580 w 249580"/>
              <a:gd name="connsiteY61" fmla="*/ 63040 h 276999"/>
              <a:gd name="connsiteX62" fmla="*/ 242578 w 249580"/>
              <a:gd name="connsiteY62" fmla="*/ 73349 h 276999"/>
              <a:gd name="connsiteX63" fmla="*/ 199168 w 249580"/>
              <a:gd name="connsiteY63" fmla="*/ 90560 h 276999"/>
              <a:gd name="connsiteX64" fmla="*/ 201301 w 249580"/>
              <a:gd name="connsiteY64" fmla="*/ 92640 h 276999"/>
              <a:gd name="connsiteX65" fmla="*/ 201300 w 249580"/>
              <a:gd name="connsiteY65" fmla="*/ 245369 h 276999"/>
              <a:gd name="connsiteX66" fmla="*/ 48571 w 249580"/>
              <a:gd name="connsiteY66" fmla="*/ 245369 h 276999"/>
              <a:gd name="connsiteX67" fmla="*/ 48571 w 249580"/>
              <a:gd name="connsiteY67" fmla="*/ 92640 h 276999"/>
              <a:gd name="connsiteX68" fmla="*/ 50609 w 249580"/>
              <a:gd name="connsiteY68" fmla="*/ 90657 h 276999"/>
              <a:gd name="connsiteX69" fmla="*/ 7003 w 249580"/>
              <a:gd name="connsiteY69" fmla="*/ 73349 h 276999"/>
              <a:gd name="connsiteX70" fmla="*/ 0 w 249580"/>
              <a:gd name="connsiteY70" fmla="*/ 63040 h 276999"/>
              <a:gd name="connsiteX71" fmla="*/ 0 w 249580"/>
              <a:gd name="connsiteY71" fmla="*/ 11093 h 276999"/>
              <a:gd name="connsiteX72" fmla="*/ 11092 w 249580"/>
              <a:gd name="connsiteY72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49580" h="276999">
                <a:moveTo>
                  <a:pt x="124676" y="130620"/>
                </a:moveTo>
                <a:lnTo>
                  <a:pt x="115736" y="148736"/>
                </a:lnTo>
                <a:cubicBezTo>
                  <a:pt x="114122" y="152010"/>
                  <a:pt x="110998" y="154280"/>
                  <a:pt x="107386" y="154806"/>
                </a:cubicBezTo>
                <a:lnTo>
                  <a:pt x="87396" y="157710"/>
                </a:lnTo>
                <a:lnTo>
                  <a:pt x="101861" y="171812"/>
                </a:lnTo>
                <a:cubicBezTo>
                  <a:pt x="104474" y="174360"/>
                  <a:pt x="105667" y="178031"/>
                  <a:pt x="105050" y="181629"/>
                </a:cubicBezTo>
                <a:lnTo>
                  <a:pt x="101635" y="201539"/>
                </a:lnTo>
                <a:lnTo>
                  <a:pt x="119515" y="192139"/>
                </a:lnTo>
                <a:cubicBezTo>
                  <a:pt x="122747" y="190438"/>
                  <a:pt x="126609" y="190438"/>
                  <a:pt x="129841" y="192139"/>
                </a:cubicBezTo>
                <a:lnTo>
                  <a:pt x="147721" y="201539"/>
                </a:lnTo>
                <a:lnTo>
                  <a:pt x="144306" y="181629"/>
                </a:lnTo>
                <a:cubicBezTo>
                  <a:pt x="143689" y="178031"/>
                  <a:pt x="144882" y="174360"/>
                  <a:pt x="147496" y="171812"/>
                </a:cubicBezTo>
                <a:lnTo>
                  <a:pt x="161961" y="157710"/>
                </a:lnTo>
                <a:lnTo>
                  <a:pt x="141970" y="154806"/>
                </a:lnTo>
                <a:cubicBezTo>
                  <a:pt x="138358" y="154280"/>
                  <a:pt x="135235" y="152010"/>
                  <a:pt x="133620" y="148736"/>
                </a:cubicBezTo>
                <a:close/>
                <a:moveTo>
                  <a:pt x="124678" y="94467"/>
                </a:moveTo>
                <a:cubicBezTo>
                  <a:pt x="128900" y="94467"/>
                  <a:pt x="132756" y="96865"/>
                  <a:pt x="134625" y="100650"/>
                </a:cubicBezTo>
                <a:lnTo>
                  <a:pt x="150931" y="133688"/>
                </a:lnTo>
                <a:lnTo>
                  <a:pt x="187369" y="138989"/>
                </a:lnTo>
                <a:cubicBezTo>
                  <a:pt x="191548" y="139596"/>
                  <a:pt x="195019" y="142521"/>
                  <a:pt x="196325" y="146537"/>
                </a:cubicBezTo>
                <a:cubicBezTo>
                  <a:pt x="197630" y="150552"/>
                  <a:pt x="196542" y="154961"/>
                  <a:pt x="193519" y="157908"/>
                </a:cubicBezTo>
                <a:lnTo>
                  <a:pt x="167132" y="183629"/>
                </a:lnTo>
                <a:lnTo>
                  <a:pt x="173372" y="219942"/>
                </a:lnTo>
                <a:cubicBezTo>
                  <a:pt x="174085" y="224104"/>
                  <a:pt x="172374" y="228309"/>
                  <a:pt x="168959" y="230790"/>
                </a:cubicBezTo>
                <a:cubicBezTo>
                  <a:pt x="165543" y="233272"/>
                  <a:pt x="161015" y="233599"/>
                  <a:pt x="157278" y="231634"/>
                </a:cubicBezTo>
                <a:lnTo>
                  <a:pt x="124662" y="214490"/>
                </a:lnTo>
                <a:lnTo>
                  <a:pt x="92051" y="231634"/>
                </a:lnTo>
                <a:cubicBezTo>
                  <a:pt x="88314" y="233599"/>
                  <a:pt x="83785" y="233272"/>
                  <a:pt x="80370" y="230790"/>
                </a:cubicBezTo>
                <a:cubicBezTo>
                  <a:pt x="76954" y="228309"/>
                  <a:pt x="75243" y="224104"/>
                  <a:pt x="75956" y="219942"/>
                </a:cubicBezTo>
                <a:lnTo>
                  <a:pt x="82196" y="183629"/>
                </a:lnTo>
                <a:lnTo>
                  <a:pt x="55810" y="157908"/>
                </a:lnTo>
                <a:cubicBezTo>
                  <a:pt x="52786" y="154960"/>
                  <a:pt x="51698" y="150551"/>
                  <a:pt x="53005" y="146536"/>
                </a:cubicBezTo>
                <a:cubicBezTo>
                  <a:pt x="54311" y="142520"/>
                  <a:pt x="57783" y="139594"/>
                  <a:pt x="61962" y="138989"/>
                </a:cubicBezTo>
                <a:lnTo>
                  <a:pt x="98439" y="133688"/>
                </a:lnTo>
                <a:lnTo>
                  <a:pt x="114731" y="100650"/>
                </a:lnTo>
                <a:cubicBezTo>
                  <a:pt x="116600" y="96865"/>
                  <a:pt x="120456" y="94467"/>
                  <a:pt x="124678" y="94467"/>
                </a:cubicBezTo>
                <a:close/>
                <a:moveTo>
                  <a:pt x="133351" y="83622"/>
                </a:moveTo>
                <a:cubicBezTo>
                  <a:pt x="114135" y="81730"/>
                  <a:pt x="94283" y="86300"/>
                  <a:pt x="77263" y="97674"/>
                </a:cubicBezTo>
                <a:cubicBezTo>
                  <a:pt x="43222" y="120422"/>
                  <a:pt x="29993" y="164048"/>
                  <a:pt x="45665" y="201871"/>
                </a:cubicBezTo>
                <a:cubicBezTo>
                  <a:pt x="61337" y="239694"/>
                  <a:pt x="101545" y="261179"/>
                  <a:pt x="141698" y="253186"/>
                </a:cubicBezTo>
                <a:cubicBezTo>
                  <a:pt x="181851" y="245192"/>
                  <a:pt x="210765" y="209946"/>
                  <a:pt x="210757" y="169005"/>
                </a:cubicBezTo>
                <a:cubicBezTo>
                  <a:pt x="210814" y="146239"/>
                  <a:pt x="201763" y="124397"/>
                  <a:pt x="185622" y="108343"/>
                </a:cubicBezTo>
                <a:cubicBezTo>
                  <a:pt x="171147" y="93868"/>
                  <a:pt x="152567" y="85514"/>
                  <a:pt x="133351" y="83622"/>
                </a:cubicBezTo>
                <a:close/>
                <a:moveTo>
                  <a:pt x="169160" y="22185"/>
                </a:moveTo>
                <a:lnTo>
                  <a:pt x="169160" y="70417"/>
                </a:lnTo>
                <a:cubicBezTo>
                  <a:pt x="172252" y="71801"/>
                  <a:pt x="175275" y="73335"/>
                  <a:pt x="178228" y="75017"/>
                </a:cubicBezTo>
                <a:lnTo>
                  <a:pt x="227396" y="55508"/>
                </a:lnTo>
                <a:lnTo>
                  <a:pt x="227396" y="22185"/>
                </a:lnTo>
                <a:close/>
                <a:moveTo>
                  <a:pt x="102606" y="22185"/>
                </a:moveTo>
                <a:lnTo>
                  <a:pt x="102606" y="63318"/>
                </a:lnTo>
                <a:cubicBezTo>
                  <a:pt x="109953" y="61780"/>
                  <a:pt x="117440" y="61006"/>
                  <a:pt x="124947" y="61009"/>
                </a:cubicBezTo>
                <a:cubicBezTo>
                  <a:pt x="132346" y="61006"/>
                  <a:pt x="139728" y="61757"/>
                  <a:pt x="146975" y="63252"/>
                </a:cubicBezTo>
                <a:lnTo>
                  <a:pt x="146975" y="22185"/>
                </a:lnTo>
                <a:close/>
                <a:moveTo>
                  <a:pt x="22185" y="22185"/>
                </a:moveTo>
                <a:lnTo>
                  <a:pt x="22185" y="55508"/>
                </a:lnTo>
                <a:lnTo>
                  <a:pt x="71540" y="75089"/>
                </a:lnTo>
                <a:cubicBezTo>
                  <a:pt x="74433" y="73439"/>
                  <a:pt x="77393" y="71929"/>
                  <a:pt x="80421" y="70559"/>
                </a:cubicBezTo>
                <a:lnTo>
                  <a:pt x="80421" y="22185"/>
                </a:lnTo>
                <a:close/>
                <a:moveTo>
                  <a:pt x="11092" y="0"/>
                </a:moveTo>
                <a:lnTo>
                  <a:pt x="238488" y="0"/>
                </a:lnTo>
                <a:cubicBezTo>
                  <a:pt x="244614" y="0"/>
                  <a:pt x="249580" y="4967"/>
                  <a:pt x="249580" y="11093"/>
                </a:cubicBezTo>
                <a:lnTo>
                  <a:pt x="249580" y="63040"/>
                </a:lnTo>
                <a:cubicBezTo>
                  <a:pt x="249579" y="67587"/>
                  <a:pt x="246805" y="71672"/>
                  <a:pt x="242578" y="73349"/>
                </a:cubicBezTo>
                <a:lnTo>
                  <a:pt x="199168" y="90560"/>
                </a:lnTo>
                <a:cubicBezTo>
                  <a:pt x="199896" y="91253"/>
                  <a:pt x="200607" y="91947"/>
                  <a:pt x="201301" y="92640"/>
                </a:cubicBezTo>
                <a:cubicBezTo>
                  <a:pt x="243475" y="134815"/>
                  <a:pt x="243475" y="203194"/>
                  <a:pt x="201300" y="245369"/>
                </a:cubicBezTo>
                <a:cubicBezTo>
                  <a:pt x="159125" y="287543"/>
                  <a:pt x="90747" y="287543"/>
                  <a:pt x="48571" y="245369"/>
                </a:cubicBezTo>
                <a:cubicBezTo>
                  <a:pt x="6397" y="203194"/>
                  <a:pt x="6397" y="134815"/>
                  <a:pt x="48571" y="92640"/>
                </a:cubicBezTo>
                <a:cubicBezTo>
                  <a:pt x="49243" y="91967"/>
                  <a:pt x="49916" y="91309"/>
                  <a:pt x="50609" y="90657"/>
                </a:cubicBezTo>
                <a:lnTo>
                  <a:pt x="7003" y="73349"/>
                </a:lnTo>
                <a:cubicBezTo>
                  <a:pt x="2776" y="71672"/>
                  <a:pt x="1" y="67587"/>
                  <a:pt x="0" y="63040"/>
                </a:cubicBezTo>
                <a:lnTo>
                  <a:pt x="0" y="11093"/>
                </a:lnTo>
                <a:cubicBezTo>
                  <a:pt x="0" y="4967"/>
                  <a:pt x="4967" y="0"/>
                  <a:pt x="1109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36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2" name="任意多边形: 形状 133"/>
          <p:cNvSpPr/>
          <p:nvPr>
            <p:custDataLst>
              <p:tags r:id="rId11"/>
            </p:custDataLst>
          </p:nvPr>
        </p:nvSpPr>
        <p:spPr>
          <a:xfrm>
            <a:off x="4162180" y="6316390"/>
            <a:ext cx="275328" cy="277008"/>
          </a:xfrm>
          <a:custGeom>
            <a:avLst/>
            <a:gdLst>
              <a:gd name="connsiteX0" fmla="*/ 123351 w 275317"/>
              <a:gd name="connsiteY0" fmla="*/ 255364 h 276997"/>
              <a:gd name="connsiteX1" fmla="*/ 257505 w 275317"/>
              <a:gd name="connsiteY1" fmla="*/ 255364 h 276997"/>
              <a:gd name="connsiteX2" fmla="*/ 268237 w 275317"/>
              <a:gd name="connsiteY2" fmla="*/ 266096 h 276997"/>
              <a:gd name="connsiteX3" fmla="*/ 257505 w 275317"/>
              <a:gd name="connsiteY3" fmla="*/ 276829 h 276997"/>
              <a:gd name="connsiteX4" fmla="*/ 123351 w 275317"/>
              <a:gd name="connsiteY4" fmla="*/ 276829 h 276997"/>
              <a:gd name="connsiteX5" fmla="*/ 112619 w 275317"/>
              <a:gd name="connsiteY5" fmla="*/ 266096 h 276997"/>
              <a:gd name="connsiteX6" fmla="*/ 123351 w 275317"/>
              <a:gd name="connsiteY6" fmla="*/ 255364 h 276997"/>
              <a:gd name="connsiteX7" fmla="*/ 115265 w 275317"/>
              <a:gd name="connsiteY7" fmla="*/ 148210 h 276997"/>
              <a:gd name="connsiteX8" fmla="*/ 25908 w 275317"/>
              <a:gd name="connsiteY8" fmla="*/ 237556 h 276997"/>
              <a:gd name="connsiteX9" fmla="*/ 39451 w 275317"/>
              <a:gd name="connsiteY9" fmla="*/ 251085 h 276997"/>
              <a:gd name="connsiteX10" fmla="*/ 128788 w 275317"/>
              <a:gd name="connsiteY10" fmla="*/ 161732 h 276997"/>
              <a:gd name="connsiteX11" fmla="*/ 236127 w 275317"/>
              <a:gd name="connsiteY11" fmla="*/ 137846 h 276997"/>
              <a:gd name="connsiteX12" fmla="*/ 176546 w 275317"/>
              <a:gd name="connsiteY12" fmla="*/ 197430 h 276997"/>
              <a:gd name="connsiteX13" fmla="*/ 189828 w 275317"/>
              <a:gd name="connsiteY13" fmla="*/ 210712 h 276997"/>
              <a:gd name="connsiteX14" fmla="*/ 249409 w 275317"/>
              <a:gd name="connsiteY14" fmla="*/ 151127 h 276997"/>
              <a:gd name="connsiteX15" fmla="*/ 143494 w 275317"/>
              <a:gd name="connsiteY15" fmla="*/ 63522 h 276997"/>
              <a:gd name="connsiteX16" fmla="*/ 102218 w 275317"/>
              <a:gd name="connsiteY16" fmla="*/ 104797 h 276997"/>
              <a:gd name="connsiteX17" fmla="*/ 136961 w 275317"/>
              <a:gd name="connsiteY17" fmla="*/ 139543 h 276997"/>
              <a:gd name="connsiteX18" fmla="*/ 151564 w 275317"/>
              <a:gd name="connsiteY18" fmla="*/ 154146 h 276997"/>
              <a:gd name="connsiteX19" fmla="*/ 170520 w 275317"/>
              <a:gd name="connsiteY19" fmla="*/ 173099 h 276997"/>
              <a:gd name="connsiteX20" fmla="*/ 211796 w 275317"/>
              <a:gd name="connsiteY20" fmla="*/ 131822 h 276997"/>
              <a:gd name="connsiteX21" fmla="*/ 124190 w 275317"/>
              <a:gd name="connsiteY21" fmla="*/ 25908 h 276997"/>
              <a:gd name="connsiteX22" fmla="*/ 64605 w 275317"/>
              <a:gd name="connsiteY22" fmla="*/ 85493 h 276997"/>
              <a:gd name="connsiteX23" fmla="*/ 77886 w 275317"/>
              <a:gd name="connsiteY23" fmla="*/ 98774 h 276997"/>
              <a:gd name="connsiteX24" fmla="*/ 137471 w 275317"/>
              <a:gd name="connsiteY24" fmla="*/ 39189 h 276997"/>
              <a:gd name="connsiteX25" fmla="*/ 116603 w 275317"/>
              <a:gd name="connsiteY25" fmla="*/ 3142 h 276997"/>
              <a:gd name="connsiteX26" fmla="*/ 131779 w 275317"/>
              <a:gd name="connsiteY26" fmla="*/ 3142 h 276997"/>
              <a:gd name="connsiteX27" fmla="*/ 160237 w 275317"/>
              <a:gd name="connsiteY27" fmla="*/ 31599 h 276997"/>
              <a:gd name="connsiteX28" fmla="*/ 160237 w 275317"/>
              <a:gd name="connsiteY28" fmla="*/ 46779 h 276997"/>
              <a:gd name="connsiteX29" fmla="*/ 158671 w 275317"/>
              <a:gd name="connsiteY29" fmla="*/ 48345 h 276997"/>
              <a:gd name="connsiteX30" fmla="*/ 226972 w 275317"/>
              <a:gd name="connsiteY30" fmla="*/ 116643 h 276997"/>
              <a:gd name="connsiteX31" fmla="*/ 228538 w 275317"/>
              <a:gd name="connsiteY31" fmla="*/ 115076 h 276997"/>
              <a:gd name="connsiteX32" fmla="*/ 243714 w 275317"/>
              <a:gd name="connsiteY32" fmla="*/ 115076 h 276997"/>
              <a:gd name="connsiteX33" fmla="*/ 272174 w 275317"/>
              <a:gd name="connsiteY33" fmla="*/ 143538 h 276997"/>
              <a:gd name="connsiteX34" fmla="*/ 272174 w 275317"/>
              <a:gd name="connsiteY34" fmla="*/ 158714 h 276997"/>
              <a:gd name="connsiteX35" fmla="*/ 197411 w 275317"/>
              <a:gd name="connsiteY35" fmla="*/ 233477 h 276997"/>
              <a:gd name="connsiteX36" fmla="*/ 182231 w 275317"/>
              <a:gd name="connsiteY36" fmla="*/ 233477 h 276997"/>
              <a:gd name="connsiteX37" fmla="*/ 153774 w 275317"/>
              <a:gd name="connsiteY37" fmla="*/ 205020 h 276997"/>
              <a:gd name="connsiteX38" fmla="*/ 153774 w 275317"/>
              <a:gd name="connsiteY38" fmla="*/ 189841 h 276997"/>
              <a:gd name="connsiteX39" fmla="*/ 155340 w 275317"/>
              <a:gd name="connsiteY39" fmla="*/ 188275 h 276997"/>
              <a:gd name="connsiteX40" fmla="*/ 143974 w 275317"/>
              <a:gd name="connsiteY40" fmla="*/ 176908 h 276997"/>
              <a:gd name="connsiteX41" fmla="*/ 47027 w 275317"/>
              <a:gd name="connsiteY41" fmla="*/ 273855 h 276997"/>
              <a:gd name="connsiteX42" fmla="*/ 31851 w 275317"/>
              <a:gd name="connsiteY42" fmla="*/ 273855 h 276997"/>
              <a:gd name="connsiteX43" fmla="*/ 3142 w 275317"/>
              <a:gd name="connsiteY43" fmla="*/ 245146 h 276997"/>
              <a:gd name="connsiteX44" fmla="*/ 3142 w 275317"/>
              <a:gd name="connsiteY44" fmla="*/ 229969 h 276997"/>
              <a:gd name="connsiteX45" fmla="*/ 100089 w 275317"/>
              <a:gd name="connsiteY45" fmla="*/ 133023 h 276997"/>
              <a:gd name="connsiteX46" fmla="*/ 87039 w 275317"/>
              <a:gd name="connsiteY46" fmla="*/ 119977 h 276997"/>
              <a:gd name="connsiteX47" fmla="*/ 85475 w 275317"/>
              <a:gd name="connsiteY47" fmla="*/ 121543 h 276997"/>
              <a:gd name="connsiteX48" fmla="*/ 70296 w 275317"/>
              <a:gd name="connsiteY48" fmla="*/ 121543 h 276997"/>
              <a:gd name="connsiteX49" fmla="*/ 41839 w 275317"/>
              <a:gd name="connsiteY49" fmla="*/ 93082 h 276997"/>
              <a:gd name="connsiteX50" fmla="*/ 41839 w 275317"/>
              <a:gd name="connsiteY50" fmla="*/ 77906 h 27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75317" h="276997">
                <a:moveTo>
                  <a:pt x="123351" y="255364"/>
                </a:moveTo>
                <a:lnTo>
                  <a:pt x="257505" y="255364"/>
                </a:lnTo>
                <a:cubicBezTo>
                  <a:pt x="263433" y="255364"/>
                  <a:pt x="268237" y="260170"/>
                  <a:pt x="268237" y="266096"/>
                </a:cubicBezTo>
                <a:cubicBezTo>
                  <a:pt x="268237" y="272024"/>
                  <a:pt x="263433" y="276829"/>
                  <a:pt x="257505" y="276829"/>
                </a:cubicBezTo>
                <a:lnTo>
                  <a:pt x="123351" y="276829"/>
                </a:lnTo>
                <a:cubicBezTo>
                  <a:pt x="117424" y="276829"/>
                  <a:pt x="112619" y="272024"/>
                  <a:pt x="112619" y="266096"/>
                </a:cubicBezTo>
                <a:cubicBezTo>
                  <a:pt x="112619" y="260170"/>
                  <a:pt x="117424" y="255364"/>
                  <a:pt x="123351" y="255364"/>
                </a:cubicBezTo>
                <a:close/>
                <a:moveTo>
                  <a:pt x="115265" y="148210"/>
                </a:moveTo>
                <a:lnTo>
                  <a:pt x="25908" y="237556"/>
                </a:lnTo>
                <a:lnTo>
                  <a:pt x="39451" y="251085"/>
                </a:lnTo>
                <a:lnTo>
                  <a:pt x="128788" y="161732"/>
                </a:lnTo>
                <a:close/>
                <a:moveTo>
                  <a:pt x="236127" y="137846"/>
                </a:moveTo>
                <a:lnTo>
                  <a:pt x="176546" y="197430"/>
                </a:lnTo>
                <a:lnTo>
                  <a:pt x="189828" y="210712"/>
                </a:lnTo>
                <a:lnTo>
                  <a:pt x="249409" y="151127"/>
                </a:lnTo>
                <a:close/>
                <a:moveTo>
                  <a:pt x="143494" y="63522"/>
                </a:moveTo>
                <a:lnTo>
                  <a:pt x="102218" y="104797"/>
                </a:lnTo>
                <a:lnTo>
                  <a:pt x="136961" y="139543"/>
                </a:lnTo>
                <a:lnTo>
                  <a:pt x="151564" y="154146"/>
                </a:lnTo>
                <a:lnTo>
                  <a:pt x="170520" y="173099"/>
                </a:lnTo>
                <a:lnTo>
                  <a:pt x="211796" y="131822"/>
                </a:lnTo>
                <a:close/>
                <a:moveTo>
                  <a:pt x="124190" y="25908"/>
                </a:moveTo>
                <a:lnTo>
                  <a:pt x="64605" y="85493"/>
                </a:lnTo>
                <a:lnTo>
                  <a:pt x="77886" y="98774"/>
                </a:lnTo>
                <a:lnTo>
                  <a:pt x="137471" y="39189"/>
                </a:lnTo>
                <a:close/>
                <a:moveTo>
                  <a:pt x="116603" y="3142"/>
                </a:moveTo>
                <a:cubicBezTo>
                  <a:pt x="120794" y="-1048"/>
                  <a:pt x="127588" y="-1048"/>
                  <a:pt x="131779" y="3142"/>
                </a:cubicBezTo>
                <a:lnTo>
                  <a:pt x="160237" y="31599"/>
                </a:lnTo>
                <a:cubicBezTo>
                  <a:pt x="164429" y="35791"/>
                  <a:pt x="164429" y="42588"/>
                  <a:pt x="160237" y="46779"/>
                </a:cubicBezTo>
                <a:lnTo>
                  <a:pt x="158671" y="48345"/>
                </a:lnTo>
                <a:lnTo>
                  <a:pt x="226972" y="116643"/>
                </a:lnTo>
                <a:lnTo>
                  <a:pt x="228538" y="115076"/>
                </a:lnTo>
                <a:cubicBezTo>
                  <a:pt x="232729" y="110887"/>
                  <a:pt x="239523" y="110887"/>
                  <a:pt x="243714" y="115076"/>
                </a:cubicBezTo>
                <a:lnTo>
                  <a:pt x="272174" y="143538"/>
                </a:lnTo>
                <a:cubicBezTo>
                  <a:pt x="276365" y="147728"/>
                  <a:pt x="276365" y="154523"/>
                  <a:pt x="272174" y="158714"/>
                </a:cubicBezTo>
                <a:lnTo>
                  <a:pt x="197411" y="233477"/>
                </a:lnTo>
                <a:cubicBezTo>
                  <a:pt x="193219" y="237670"/>
                  <a:pt x="186422" y="237670"/>
                  <a:pt x="182231" y="233477"/>
                </a:cubicBezTo>
                <a:lnTo>
                  <a:pt x="153774" y="205020"/>
                </a:lnTo>
                <a:cubicBezTo>
                  <a:pt x="149582" y="200829"/>
                  <a:pt x="149582" y="194032"/>
                  <a:pt x="153774" y="189841"/>
                </a:cubicBezTo>
                <a:lnTo>
                  <a:pt x="155340" y="188275"/>
                </a:lnTo>
                <a:lnTo>
                  <a:pt x="143974" y="176908"/>
                </a:lnTo>
                <a:lnTo>
                  <a:pt x="47027" y="273855"/>
                </a:lnTo>
                <a:cubicBezTo>
                  <a:pt x="42836" y="278045"/>
                  <a:pt x="36042" y="278045"/>
                  <a:pt x="31851" y="273855"/>
                </a:cubicBezTo>
                <a:lnTo>
                  <a:pt x="3142" y="245146"/>
                </a:lnTo>
                <a:cubicBezTo>
                  <a:pt x="-1048" y="240955"/>
                  <a:pt x="-1048" y="234160"/>
                  <a:pt x="3142" y="229969"/>
                </a:cubicBezTo>
                <a:lnTo>
                  <a:pt x="100089" y="133023"/>
                </a:lnTo>
                <a:lnTo>
                  <a:pt x="87039" y="119977"/>
                </a:lnTo>
                <a:lnTo>
                  <a:pt x="85475" y="121543"/>
                </a:lnTo>
                <a:cubicBezTo>
                  <a:pt x="81284" y="125735"/>
                  <a:pt x="74487" y="125735"/>
                  <a:pt x="70296" y="121543"/>
                </a:cubicBezTo>
                <a:lnTo>
                  <a:pt x="41839" y="93082"/>
                </a:lnTo>
                <a:cubicBezTo>
                  <a:pt x="37649" y="88891"/>
                  <a:pt x="37649" y="82097"/>
                  <a:pt x="41839" y="77906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519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5816423" y="1765160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181397" y="2490994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4551451" y="410586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6452719" y="3024416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7080124" y="3621975"/>
            <a:ext cx="559050" cy="59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p>
            <a:pPr algn="ctr"/>
            <a:r>
              <a:rPr lang="en-US" altLang="zh-CN" sz="2400" b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2400" b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062619" y="311840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5.10.2 Ceramic Parts 陶瓷注塑成型零件产品规格、参数及市场应用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062619" y="4632936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5.10.3 Ceramic Parts 陶瓷注塑成型零件销量、收入、价格及毛利率（2019-2024）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1062619" y="1604498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5.10.1 Ceramic Parts基本信息、陶瓷注塑成型零件生产基地、销售区域、竞争对手及市场地位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8359066" y="3875350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5.10.5 Ceramic Parts企业最新动态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8359066" y="2361449"/>
            <a:ext cx="2769664" cy="1088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5.10.4 Ceramic Parts公司简介及主要业务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2"/>
            </p:custDataLst>
          </p:nvPr>
        </p:nvCxnSpPr>
        <p:spPr>
          <a:xfrm>
            <a:off x="3954527" y="2148715"/>
            <a:ext cx="178569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23"/>
            </p:custDataLst>
          </p:nvPr>
        </p:nvCxnSpPr>
        <p:spPr>
          <a:xfrm>
            <a:off x="3954527" y="3663252"/>
            <a:ext cx="1155893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4"/>
            </p:custDataLst>
          </p:nvPr>
        </p:nvCxnSpPr>
        <p:spPr>
          <a:xfrm>
            <a:off x="3954527" y="5177153"/>
            <a:ext cx="512242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>
            <a:off x="6844529" y="2905666"/>
            <a:ext cx="1396881" cy="0"/>
          </a:xfrm>
          <a:prstGeom prst="line">
            <a:avLst/>
          </a:prstGeom>
          <a:ln cap="rnd" cmpd="sng"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round/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>
            <a:off x="7717055" y="4420203"/>
            <a:ext cx="524239" cy="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10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headEnd type="triangle" w="lg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不同产品类型陶瓷注塑成型零件分析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全球不同产品类型陶瓷注塑成型零件销量（2019-2030）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3" name="任意多边形 22"/>
          <p:cNvSpPr/>
          <p:nvPr>
            <p:custDataLst>
              <p:tags r:id="rId2"/>
            </p:custDataLst>
          </p:nvPr>
        </p:nvSpPr>
        <p:spPr>
          <a:xfrm flipH="1">
            <a:off x="6176015" y="1810270"/>
            <a:ext cx="5315897" cy="4116947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  <a:gd name="connsiteX0-1" fmla="*/ 0 w 10000"/>
              <a:gd name="connsiteY0-2" fmla="*/ 151 h 10000"/>
              <a:gd name="connsiteX1-3" fmla="*/ 10000 w 10000"/>
              <a:gd name="connsiteY1-4" fmla="*/ 0 h 10000"/>
              <a:gd name="connsiteX2-5" fmla="*/ 9946 w 10000"/>
              <a:gd name="connsiteY2-6" fmla="*/ 10000 h 10000"/>
              <a:gd name="connsiteX3-7" fmla="*/ 0 w 10000"/>
              <a:gd name="connsiteY3-8" fmla="*/ 9421 h 10000"/>
              <a:gd name="connsiteX4-9" fmla="*/ 0 w 10000"/>
              <a:gd name="connsiteY4-10" fmla="*/ 151 h 10000"/>
              <a:gd name="connsiteX0-11" fmla="*/ 0 w 10000"/>
              <a:gd name="connsiteY0-12" fmla="*/ 151 h 10000"/>
              <a:gd name="connsiteX1-13" fmla="*/ 10000 w 10000"/>
              <a:gd name="connsiteY1-14" fmla="*/ 0 h 10000"/>
              <a:gd name="connsiteX2-15" fmla="*/ 9946 w 10000"/>
              <a:gd name="connsiteY2-16" fmla="*/ 10000 h 10000"/>
              <a:gd name="connsiteX3-17" fmla="*/ 16 w 10000"/>
              <a:gd name="connsiteY3-18" fmla="*/ 9547 h 10000"/>
              <a:gd name="connsiteX4-19" fmla="*/ 0 w 10000"/>
              <a:gd name="connsiteY4-20" fmla="*/ 151 h 10000"/>
              <a:gd name="connsiteX0-21" fmla="*/ 33 w 10033"/>
              <a:gd name="connsiteY0-22" fmla="*/ 151 h 10000"/>
              <a:gd name="connsiteX1-23" fmla="*/ 10033 w 10033"/>
              <a:gd name="connsiteY1-24" fmla="*/ 0 h 10000"/>
              <a:gd name="connsiteX2-25" fmla="*/ 9979 w 10033"/>
              <a:gd name="connsiteY2-26" fmla="*/ 10000 h 10000"/>
              <a:gd name="connsiteX3-27" fmla="*/ 0 w 10033"/>
              <a:gd name="connsiteY3-28" fmla="*/ 9526 h 10000"/>
              <a:gd name="connsiteX4-29" fmla="*/ 33 w 10033"/>
              <a:gd name="connsiteY4-30" fmla="*/ 151 h 10000"/>
              <a:gd name="connsiteX0-31" fmla="*/ 0 w 10000"/>
              <a:gd name="connsiteY0-32" fmla="*/ 151 h 10000"/>
              <a:gd name="connsiteX1-33" fmla="*/ 10000 w 10000"/>
              <a:gd name="connsiteY1-34" fmla="*/ 0 h 10000"/>
              <a:gd name="connsiteX2-35" fmla="*/ 9946 w 10000"/>
              <a:gd name="connsiteY2-36" fmla="*/ 10000 h 10000"/>
              <a:gd name="connsiteX3-37" fmla="*/ 16 w 10000"/>
              <a:gd name="connsiteY3-38" fmla="*/ 9505 h 10000"/>
              <a:gd name="connsiteX4-39" fmla="*/ 0 w 10000"/>
              <a:gd name="connsiteY4-40" fmla="*/ 151 h 10000"/>
              <a:gd name="connsiteX0-41" fmla="*/ 1 w 10001"/>
              <a:gd name="connsiteY0-42" fmla="*/ 151 h 10000"/>
              <a:gd name="connsiteX1-43" fmla="*/ 10001 w 10001"/>
              <a:gd name="connsiteY1-44" fmla="*/ 0 h 10000"/>
              <a:gd name="connsiteX2-45" fmla="*/ 9947 w 10001"/>
              <a:gd name="connsiteY2-46" fmla="*/ 10000 h 10000"/>
              <a:gd name="connsiteX3-47" fmla="*/ 1 w 10001"/>
              <a:gd name="connsiteY3-48" fmla="*/ 9526 h 10000"/>
              <a:gd name="connsiteX4-49" fmla="*/ 1 w 10001"/>
              <a:gd name="connsiteY4-50" fmla="*/ 151 h 10000"/>
              <a:gd name="connsiteX0-51" fmla="*/ 1 w 10001"/>
              <a:gd name="connsiteY0-52" fmla="*/ 277 h 10000"/>
              <a:gd name="connsiteX1-53" fmla="*/ 10001 w 10001"/>
              <a:gd name="connsiteY1-54" fmla="*/ 0 h 10000"/>
              <a:gd name="connsiteX2-55" fmla="*/ 9947 w 10001"/>
              <a:gd name="connsiteY2-56" fmla="*/ 10000 h 10000"/>
              <a:gd name="connsiteX3-57" fmla="*/ 1 w 10001"/>
              <a:gd name="connsiteY3-58" fmla="*/ 9526 h 10000"/>
              <a:gd name="connsiteX4-59" fmla="*/ 1 w 10001"/>
              <a:gd name="connsiteY4-60" fmla="*/ 27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1" h="10000">
                <a:moveTo>
                  <a:pt x="1" y="277"/>
                </a:moveTo>
                <a:lnTo>
                  <a:pt x="10001" y="0"/>
                </a:lnTo>
                <a:cubicBezTo>
                  <a:pt x="9983" y="3333"/>
                  <a:pt x="9965" y="6667"/>
                  <a:pt x="9947" y="10000"/>
                </a:cubicBezTo>
                <a:lnTo>
                  <a:pt x="1" y="9526"/>
                </a:lnTo>
                <a:cubicBezTo>
                  <a:pt x="-4" y="6394"/>
                  <a:pt x="6" y="3409"/>
                  <a:pt x="1" y="27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/data/temp/6801d09c-2eee-11ef-87e8-522aea9e72eb.jpg@base@tag=imgScale&amp;m=1&amp;w=1257&amp;h=725&amp;q=956801d09c-2eee-11ef-87e8-522aea9e72e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6915" b="6915"/>
          <a:stretch>
            <a:fillRect/>
          </a:stretch>
        </p:blipFill>
        <p:spPr>
          <a:xfrm>
            <a:off x="6607840" y="2075081"/>
            <a:ext cx="4527817" cy="261190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0" h="4113">
                <a:moveTo>
                  <a:pt x="0" y="0"/>
                </a:moveTo>
                <a:lnTo>
                  <a:pt x="7129" y="115"/>
                </a:lnTo>
                <a:cubicBezTo>
                  <a:pt x="7124" y="1317"/>
                  <a:pt x="7133" y="2669"/>
                  <a:pt x="7129" y="3870"/>
                </a:cubicBezTo>
                <a:lnTo>
                  <a:pt x="0" y="4113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任意多边形 22"/>
          <p:cNvSpPr/>
          <p:nvPr>
            <p:custDataLst>
              <p:tags r:id="rId5"/>
            </p:custDataLst>
          </p:nvPr>
        </p:nvSpPr>
        <p:spPr>
          <a:xfrm>
            <a:off x="679132" y="1810270"/>
            <a:ext cx="5315897" cy="4116947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  <a:gd name="connsiteX0-1" fmla="*/ 0 w 10000"/>
              <a:gd name="connsiteY0-2" fmla="*/ 151 h 10000"/>
              <a:gd name="connsiteX1-3" fmla="*/ 10000 w 10000"/>
              <a:gd name="connsiteY1-4" fmla="*/ 0 h 10000"/>
              <a:gd name="connsiteX2-5" fmla="*/ 9946 w 10000"/>
              <a:gd name="connsiteY2-6" fmla="*/ 10000 h 10000"/>
              <a:gd name="connsiteX3-7" fmla="*/ 0 w 10000"/>
              <a:gd name="connsiteY3-8" fmla="*/ 9421 h 10000"/>
              <a:gd name="connsiteX4-9" fmla="*/ 0 w 10000"/>
              <a:gd name="connsiteY4-10" fmla="*/ 151 h 10000"/>
              <a:gd name="connsiteX0-11" fmla="*/ 0 w 10000"/>
              <a:gd name="connsiteY0-12" fmla="*/ 151 h 10000"/>
              <a:gd name="connsiteX1-13" fmla="*/ 10000 w 10000"/>
              <a:gd name="connsiteY1-14" fmla="*/ 0 h 10000"/>
              <a:gd name="connsiteX2-15" fmla="*/ 9946 w 10000"/>
              <a:gd name="connsiteY2-16" fmla="*/ 10000 h 10000"/>
              <a:gd name="connsiteX3-17" fmla="*/ 16 w 10000"/>
              <a:gd name="connsiteY3-18" fmla="*/ 9547 h 10000"/>
              <a:gd name="connsiteX4-19" fmla="*/ 0 w 10000"/>
              <a:gd name="connsiteY4-20" fmla="*/ 151 h 10000"/>
              <a:gd name="connsiteX0-21" fmla="*/ 33 w 10033"/>
              <a:gd name="connsiteY0-22" fmla="*/ 151 h 10000"/>
              <a:gd name="connsiteX1-23" fmla="*/ 10033 w 10033"/>
              <a:gd name="connsiteY1-24" fmla="*/ 0 h 10000"/>
              <a:gd name="connsiteX2-25" fmla="*/ 9979 w 10033"/>
              <a:gd name="connsiteY2-26" fmla="*/ 10000 h 10000"/>
              <a:gd name="connsiteX3-27" fmla="*/ 0 w 10033"/>
              <a:gd name="connsiteY3-28" fmla="*/ 9526 h 10000"/>
              <a:gd name="connsiteX4-29" fmla="*/ 33 w 10033"/>
              <a:gd name="connsiteY4-30" fmla="*/ 151 h 10000"/>
              <a:gd name="connsiteX0-31" fmla="*/ 0 w 10000"/>
              <a:gd name="connsiteY0-32" fmla="*/ 151 h 10000"/>
              <a:gd name="connsiteX1-33" fmla="*/ 10000 w 10000"/>
              <a:gd name="connsiteY1-34" fmla="*/ 0 h 10000"/>
              <a:gd name="connsiteX2-35" fmla="*/ 9946 w 10000"/>
              <a:gd name="connsiteY2-36" fmla="*/ 10000 h 10000"/>
              <a:gd name="connsiteX3-37" fmla="*/ 16 w 10000"/>
              <a:gd name="connsiteY3-38" fmla="*/ 9505 h 10000"/>
              <a:gd name="connsiteX4-39" fmla="*/ 0 w 10000"/>
              <a:gd name="connsiteY4-40" fmla="*/ 151 h 10000"/>
              <a:gd name="connsiteX0-41" fmla="*/ 1 w 10001"/>
              <a:gd name="connsiteY0-42" fmla="*/ 151 h 10000"/>
              <a:gd name="connsiteX1-43" fmla="*/ 10001 w 10001"/>
              <a:gd name="connsiteY1-44" fmla="*/ 0 h 10000"/>
              <a:gd name="connsiteX2-45" fmla="*/ 9947 w 10001"/>
              <a:gd name="connsiteY2-46" fmla="*/ 10000 h 10000"/>
              <a:gd name="connsiteX3-47" fmla="*/ 1 w 10001"/>
              <a:gd name="connsiteY3-48" fmla="*/ 9526 h 10000"/>
              <a:gd name="connsiteX4-49" fmla="*/ 1 w 10001"/>
              <a:gd name="connsiteY4-50" fmla="*/ 151 h 10000"/>
              <a:gd name="connsiteX0-51" fmla="*/ 1 w 10001"/>
              <a:gd name="connsiteY0-52" fmla="*/ 277 h 10000"/>
              <a:gd name="connsiteX1-53" fmla="*/ 10001 w 10001"/>
              <a:gd name="connsiteY1-54" fmla="*/ 0 h 10000"/>
              <a:gd name="connsiteX2-55" fmla="*/ 9947 w 10001"/>
              <a:gd name="connsiteY2-56" fmla="*/ 10000 h 10000"/>
              <a:gd name="connsiteX3-57" fmla="*/ 1 w 10001"/>
              <a:gd name="connsiteY3-58" fmla="*/ 9526 h 10000"/>
              <a:gd name="connsiteX4-59" fmla="*/ 1 w 10001"/>
              <a:gd name="connsiteY4-60" fmla="*/ 27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1" h="10000">
                <a:moveTo>
                  <a:pt x="1" y="277"/>
                </a:moveTo>
                <a:lnTo>
                  <a:pt x="10001" y="0"/>
                </a:lnTo>
                <a:cubicBezTo>
                  <a:pt x="9983" y="3333"/>
                  <a:pt x="9965" y="6667"/>
                  <a:pt x="9947" y="10000"/>
                </a:cubicBezTo>
                <a:lnTo>
                  <a:pt x="1" y="9526"/>
                </a:lnTo>
                <a:cubicBezTo>
                  <a:pt x="-4" y="6394"/>
                  <a:pt x="6" y="3409"/>
                  <a:pt x="1" y="2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正文"/>
          <p:cNvSpPr txBox="1"/>
          <p:nvPr>
            <p:custDataLst>
              <p:tags r:id="rId6"/>
            </p:custDataLst>
          </p:nvPr>
        </p:nvSpPr>
        <p:spPr>
          <a:xfrm rot="120000">
            <a:off x="1066505" y="4686989"/>
            <a:ext cx="4384297" cy="108337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cs typeface="+mn-ea"/>
                <a:sym typeface="+mn-ea"/>
              </a:rPr>
              <a:t>6.1.1 全球不同产品类型陶瓷注塑成型零件销量及市场份额（2019-2024）</a:t>
            </a:r>
            <a:endParaRPr lang="zh-CN" altLang="en-US" sz="2000">
              <a:cs typeface="+mn-ea"/>
              <a:sym typeface="+mn-ea"/>
            </a:endParaRPr>
          </a:p>
        </p:txBody>
      </p:sp>
      <p:sp>
        <p:nvSpPr>
          <p:cNvPr id="13" name="正文"/>
          <p:cNvSpPr txBox="1"/>
          <p:nvPr>
            <p:custDataLst>
              <p:tags r:id="rId7"/>
            </p:custDataLst>
          </p:nvPr>
        </p:nvSpPr>
        <p:spPr>
          <a:xfrm rot="21480000">
            <a:off x="6729132" y="4688894"/>
            <a:ext cx="4384297" cy="108146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cs typeface="+mn-ea"/>
                <a:sym typeface="+mn-ea"/>
              </a:rPr>
              <a:t>6.1.2 全球不同产品类型陶瓷注塑成型零件销量预测（2025-2030）</a:t>
            </a:r>
            <a:endParaRPr lang="zh-CN" altLang="en-US" sz="2000">
              <a:cs typeface="+mn-ea"/>
              <a:sym typeface="+mn-ea"/>
            </a:endParaRPr>
          </a:p>
        </p:txBody>
      </p:sp>
      <p:pic>
        <p:nvPicPr>
          <p:cNvPr id="14" name="图片 13" descr="/data/temp/6801d064-2eee-11ef-87e8-522aea9e72eb.jpg@base@tag=imgScale&amp;m=1&amp;w=1257&amp;h=725&amp;q=956801d064-2eee-11ef-87e8-522aea9e72eb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t="21157" b="21157"/>
          <a:stretch>
            <a:fillRect/>
          </a:stretch>
        </p:blipFill>
        <p:spPr>
          <a:xfrm>
            <a:off x="1035388" y="2075081"/>
            <a:ext cx="4527816" cy="2611908"/>
          </a:xfrm>
          <a:custGeom>
            <a:avLst/>
            <a:gdLst>
              <a:gd name="connsiteX0" fmla="*/ 3964888 w 3964888"/>
              <a:gd name="connsiteY0" fmla="*/ 0 h 2287270"/>
              <a:gd name="connsiteX1" fmla="*/ 3964888 w 3964888"/>
              <a:gd name="connsiteY1" fmla="*/ 2287270 h 2287270"/>
              <a:gd name="connsiteX2" fmla="*/ 685 w 3964888"/>
              <a:gd name="connsiteY2" fmla="*/ 2152321 h 2287270"/>
              <a:gd name="connsiteX3" fmla="*/ 685 w 3964888"/>
              <a:gd name="connsiteY3" fmla="*/ 64044 h 228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4888" h="2287270">
                <a:moveTo>
                  <a:pt x="3964888" y="0"/>
                </a:moveTo>
                <a:lnTo>
                  <a:pt x="3964888" y="2287270"/>
                </a:lnTo>
                <a:lnTo>
                  <a:pt x="685" y="2152321"/>
                </a:lnTo>
                <a:cubicBezTo>
                  <a:pt x="-1688" y="1483981"/>
                  <a:pt x="3060" y="732384"/>
                  <a:pt x="685" y="64044"/>
                </a:cubicBez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全球不同产品类型陶瓷注塑成型零件收入（2019-2030）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4024" y="3293032"/>
            <a:ext cx="5111976" cy="15214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zh-CN" altLang="en-US" sz="4000" dirty="0"/>
              <a:t>单击此处添加</a:t>
            </a:r>
            <a:br>
              <a:rPr lang="en-US" altLang="zh-CN" sz="4000" dirty="0"/>
            </a:br>
            <a:r>
              <a:rPr lang="zh-CN" altLang="en-US" sz="4000" dirty="0"/>
              <a:t>标题内容</a:t>
            </a:r>
            <a:endParaRPr lang="zh-CN" altLang="en-US" sz="4000" dirty="0"/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3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684d0a87-2eee-11ef-9d68-0ad046184f51.jpg@base@tag=imgScale&amp;m=1&amp;w=3384&amp;h=1384&amp;q=95684d0a87-2eee-11ef-9d68-0ad046184f5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27243" b="31867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86405" y="5576985"/>
            <a:ext cx="4787889" cy="911407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6.2.1 全球不同产品类型陶瓷注塑成型零件收入及市场份额（2019-2024）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986405" y="5125501"/>
            <a:ext cx="1422849" cy="463330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20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sz="20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423262" y="5578890"/>
            <a:ext cx="4787889" cy="911407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6.2.2 全球不同产品类型陶瓷注塑成型零件收入预测（2025-2030）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423262" y="5125501"/>
            <a:ext cx="1422849" cy="463330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20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sz="20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全球不同产品类型陶瓷注塑成型零件价格走势（2019-2030）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25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不同应用陶瓷注塑成型零件分析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26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全球不同应用陶瓷注塑成型零件销量（2019-2030）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27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7" name="图片 6" descr="/data/temp/68258d6e-2eee-11ef-8a47-d2bd807a9ded.jpg@base@tag=imgScale&amp;m=1&amp;w=406&amp;h=406&amp;q=9568258d6e-2eee-11ef-8a47-d2bd807a9de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3793" t="13300" r="14039" b="14532"/>
          <a:stretch>
            <a:fillRect/>
          </a:stretch>
        </p:blipFill>
        <p:spPr>
          <a:xfrm>
            <a:off x="1830182" y="1858756"/>
            <a:ext cx="1465332" cy="1465332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1496757" y="1595324"/>
            <a:ext cx="9198926" cy="1993067"/>
          </a:xfrm>
          <a:prstGeom prst="roundRect">
            <a:avLst>
              <a:gd name="adj" fmla="val 13410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647482" y="1980927"/>
            <a:ext cx="6644620" cy="121357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7.1.1 全球不同应用陶瓷注塑成型零件销量及市场份额（2019-2024）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: 圆角 19"/>
          <p:cNvSpPr/>
          <p:nvPr>
            <p:custDataLst>
              <p:tags r:id="rId6"/>
            </p:custDataLst>
          </p:nvPr>
        </p:nvSpPr>
        <p:spPr>
          <a:xfrm>
            <a:off x="1496757" y="3850404"/>
            <a:ext cx="9198926" cy="1993067"/>
          </a:xfrm>
          <a:prstGeom prst="roundRect">
            <a:avLst>
              <a:gd name="adj" fmla="val 14312"/>
            </a:avLst>
          </a:prstGeom>
          <a:gradFill>
            <a:gsLst>
              <a:gs pos="20000">
                <a:schemeClr val="accent1"/>
              </a:gs>
              <a:gs pos="100000">
                <a:schemeClr val="accent1">
                  <a:alpha val="80000"/>
                </a:schemeClr>
              </a:gs>
            </a:gsLst>
            <a:lin ang="15000000" scaled="0"/>
          </a:gradFill>
          <a:ln>
            <a:noFill/>
          </a:ln>
          <a:effectLst>
            <a:reflection blurRad="6350" stA="20000" endPos="18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11" name="图片 10" descr="/data/temp/68259288-2eee-11ef-8a47-d2bd807a9ded.jpg@base@tag=imgScale&amp;m=1&amp;w=406&amp;h=406&amp;q=9568259288-2eee-11ef-8a47-d2bd807a9ded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16667" b="16667"/>
          <a:stretch>
            <a:fillRect/>
          </a:stretch>
        </p:blipFill>
        <p:spPr>
          <a:xfrm>
            <a:off x="1830182" y="4114472"/>
            <a:ext cx="1465332" cy="1465332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628393" y="4239825"/>
            <a:ext cx="6644620" cy="121357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7.1.2 全球不同应用陶瓷注塑成型零件销量预测（2025-2030）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全球不同应用陶瓷注塑成型零件收入（2019-2030）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28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396423" y="2315659"/>
            <a:ext cx="5040000" cy="792163"/>
          </a:xfrm>
        </p:spPr>
        <p:txBody>
          <a:bodyPr lIns="0" tIns="0" rIns="0" bIns="0" anchor="b">
            <a:noAutofit/>
          </a:bodyPr>
          <a:lstStyle/>
          <a:p>
            <a:pPr algn="l"/>
            <a:r>
              <a:rPr lang="zh-CN" altLang="en-US" sz="3600" dirty="0"/>
              <a:t>单击此处添加标题</a:t>
            </a:r>
            <a:endParaRPr lang="zh-CN" altLang="en-US" sz="3600" dirty="0"/>
          </a:p>
        </p:txBody>
      </p:sp>
      <p:pic>
        <p:nvPicPr>
          <p:cNvPr id="10" name="图片 9" descr="/data/temp/68688164-2eee-11ef-87e8-522aea9e72eb.jpg@base@tag=imgScale&amp;m=1&amp;w=1790&amp;h=1904&amp;q=9568688164-2eee-11ef-87e8-522aea9e72e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4530" b="14530"/>
          <a:stretch>
            <a:fillRect/>
          </a:stretch>
        </p:blipFill>
        <p:spPr>
          <a:xfrm>
            <a:off x="635" y="-6985"/>
            <a:ext cx="6448686" cy="6858000"/>
          </a:xfrm>
          <a:custGeom>
            <a:avLst/>
            <a:gdLst>
              <a:gd name="connsiteX0" fmla="*/ 2202905 w 6448686"/>
              <a:gd name="connsiteY0" fmla="*/ 4824730 h 6858000"/>
              <a:gd name="connsiteX1" fmla="*/ 4035589 w 6448686"/>
              <a:gd name="connsiteY1" fmla="*/ 6657340 h 6858000"/>
              <a:gd name="connsiteX2" fmla="*/ 3834305 w 6448686"/>
              <a:gd name="connsiteY2" fmla="*/ 6858000 h 6858000"/>
              <a:gd name="connsiteX3" fmla="*/ 570253 w 6448686"/>
              <a:gd name="connsiteY3" fmla="*/ 6858000 h 6858000"/>
              <a:gd name="connsiteX4" fmla="*/ 369585 w 6448686"/>
              <a:gd name="connsiteY4" fmla="*/ 6657340 h 6858000"/>
              <a:gd name="connsiteX5" fmla="*/ 189238 w 6448686"/>
              <a:gd name="connsiteY5" fmla="*/ 2811145 h 6858000"/>
              <a:gd name="connsiteX6" fmla="*/ 2021922 w 6448686"/>
              <a:gd name="connsiteY6" fmla="*/ 4643755 h 6858000"/>
              <a:gd name="connsiteX7" fmla="*/ 188603 w 6448686"/>
              <a:gd name="connsiteY7" fmla="*/ 6476365 h 6858000"/>
              <a:gd name="connsiteX8" fmla="*/ 0 w 6448686"/>
              <a:gd name="connsiteY8" fmla="*/ 6287770 h 6858000"/>
              <a:gd name="connsiteX9" fmla="*/ 0 w 6448686"/>
              <a:gd name="connsiteY9" fmla="*/ 3000375 h 6858000"/>
              <a:gd name="connsiteX10" fmla="*/ 3163063 w 6448686"/>
              <a:gd name="connsiteY10" fmla="*/ 1806575 h 6858000"/>
              <a:gd name="connsiteX11" fmla="*/ 4995747 w 6448686"/>
              <a:gd name="connsiteY11" fmla="*/ 3639185 h 6858000"/>
              <a:gd name="connsiteX12" fmla="*/ 3162428 w 6448686"/>
              <a:gd name="connsiteY12" fmla="*/ 5471795 h 6858000"/>
              <a:gd name="connsiteX13" fmla="*/ 1329744 w 6448686"/>
              <a:gd name="connsiteY13" fmla="*/ 3639185 h 6858000"/>
              <a:gd name="connsiteX14" fmla="*/ 3897153 w 6448686"/>
              <a:gd name="connsiteY14" fmla="*/ 0 h 6858000"/>
              <a:gd name="connsiteX15" fmla="*/ 5334851 w 6448686"/>
              <a:gd name="connsiteY15" fmla="*/ 0 h 6858000"/>
              <a:gd name="connsiteX16" fmla="*/ 6448686 w 6448686"/>
              <a:gd name="connsiteY16" fmla="*/ 1113790 h 6858000"/>
              <a:gd name="connsiteX17" fmla="*/ 4616002 w 6448686"/>
              <a:gd name="connsiteY17" fmla="*/ 2946400 h 6858000"/>
              <a:gd name="connsiteX18" fmla="*/ 2783318 w 6448686"/>
              <a:gd name="connsiteY18" fmla="*/ 1113790 h 6858000"/>
              <a:gd name="connsiteX19" fmla="*/ 1668848 w 6448686"/>
              <a:gd name="connsiteY19" fmla="*/ 0 h 6858000"/>
              <a:gd name="connsiteX20" fmla="*/ 3495182 w 6448686"/>
              <a:gd name="connsiteY20" fmla="*/ 0 h 6858000"/>
              <a:gd name="connsiteX21" fmla="*/ 2582015 w 6448686"/>
              <a:gd name="connsiteY21" fmla="*/ 913130 h 6858000"/>
              <a:gd name="connsiteX22" fmla="*/ 942378 w 6448686"/>
              <a:gd name="connsiteY22" fmla="*/ 0 h 6858000"/>
              <a:gd name="connsiteX23" fmla="*/ 1356415 w 6448686"/>
              <a:gd name="connsiteY23" fmla="*/ 0 h 6858000"/>
              <a:gd name="connsiteX24" fmla="*/ 2982081 w 6448686"/>
              <a:gd name="connsiteY24" fmla="*/ 1625600 h 6858000"/>
              <a:gd name="connsiteX25" fmla="*/ 1148762 w 6448686"/>
              <a:gd name="connsiteY25" fmla="*/ 3458210 h 6858000"/>
              <a:gd name="connsiteX26" fmla="*/ 0 w 6448686"/>
              <a:gd name="connsiteY26" fmla="*/ 2309495 h 6858000"/>
              <a:gd name="connsiteX27" fmla="*/ 0 w 6448686"/>
              <a:gd name="connsiteY27" fmla="*/ 942340 h 6858000"/>
              <a:gd name="connsiteX28" fmla="*/ 0 w 6448686"/>
              <a:gd name="connsiteY28" fmla="*/ 0 h 6858000"/>
              <a:gd name="connsiteX29" fmla="*/ 578509 w 6448686"/>
              <a:gd name="connsiteY29" fmla="*/ 0 h 6858000"/>
              <a:gd name="connsiteX30" fmla="*/ 0 w 6448686"/>
              <a:gd name="connsiteY30" fmla="*/ 5784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448686" h="6858000">
                <a:moveTo>
                  <a:pt x="2202905" y="4824730"/>
                </a:moveTo>
                <a:lnTo>
                  <a:pt x="4035589" y="6657340"/>
                </a:lnTo>
                <a:lnTo>
                  <a:pt x="3834305" y="6858000"/>
                </a:lnTo>
                <a:lnTo>
                  <a:pt x="570253" y="6858000"/>
                </a:lnTo>
                <a:lnTo>
                  <a:pt x="369585" y="6657340"/>
                </a:lnTo>
                <a:close/>
                <a:moveTo>
                  <a:pt x="189238" y="2811145"/>
                </a:moveTo>
                <a:lnTo>
                  <a:pt x="2021922" y="4643755"/>
                </a:lnTo>
                <a:lnTo>
                  <a:pt x="188603" y="6476365"/>
                </a:lnTo>
                <a:lnTo>
                  <a:pt x="0" y="6287770"/>
                </a:lnTo>
                <a:lnTo>
                  <a:pt x="0" y="3000375"/>
                </a:lnTo>
                <a:close/>
                <a:moveTo>
                  <a:pt x="3163063" y="1806575"/>
                </a:moveTo>
                <a:lnTo>
                  <a:pt x="4995747" y="3639185"/>
                </a:lnTo>
                <a:lnTo>
                  <a:pt x="3162428" y="5471795"/>
                </a:lnTo>
                <a:lnTo>
                  <a:pt x="1329744" y="3639185"/>
                </a:lnTo>
                <a:close/>
                <a:moveTo>
                  <a:pt x="3897153" y="0"/>
                </a:moveTo>
                <a:lnTo>
                  <a:pt x="5334851" y="0"/>
                </a:lnTo>
                <a:lnTo>
                  <a:pt x="6448686" y="1113790"/>
                </a:lnTo>
                <a:lnTo>
                  <a:pt x="4616002" y="2946400"/>
                </a:lnTo>
                <a:lnTo>
                  <a:pt x="2783318" y="1113790"/>
                </a:lnTo>
                <a:close/>
                <a:moveTo>
                  <a:pt x="1668848" y="0"/>
                </a:moveTo>
                <a:lnTo>
                  <a:pt x="3495182" y="0"/>
                </a:lnTo>
                <a:lnTo>
                  <a:pt x="2582015" y="913130"/>
                </a:lnTo>
                <a:close/>
                <a:moveTo>
                  <a:pt x="942378" y="0"/>
                </a:moveTo>
                <a:lnTo>
                  <a:pt x="1356415" y="0"/>
                </a:lnTo>
                <a:lnTo>
                  <a:pt x="2982081" y="1625600"/>
                </a:lnTo>
                <a:lnTo>
                  <a:pt x="1148762" y="3458210"/>
                </a:lnTo>
                <a:lnTo>
                  <a:pt x="0" y="2309495"/>
                </a:lnTo>
                <a:lnTo>
                  <a:pt x="0" y="942340"/>
                </a:lnTo>
                <a:close/>
                <a:moveTo>
                  <a:pt x="0" y="0"/>
                </a:moveTo>
                <a:lnTo>
                  <a:pt x="578509" y="0"/>
                </a:lnTo>
                <a:lnTo>
                  <a:pt x="0" y="578485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390003" y="3342287"/>
            <a:ext cx="5040641" cy="112613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7.2.1 全球不同应用陶瓷注塑成型零件收入及市场份额（2019-2024）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390003" y="4646742"/>
            <a:ext cx="5040642" cy="112613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7.2.2 全球不同应用陶瓷注塑成型零件收入预测（2025-2030）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全球不同应用陶瓷注塑成型零件价格走势（2019-2030）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29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上游原料及下游市场分析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30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/data/temp/680c2259-2eee-11ef-9ade-72dfd8fe3a75.jpg@base@tag=imgScale&amp;m=1&amp;w=1394&amp;h=1904&amp;q=95680c2259-2eee-11ef-9ade-72dfd8fe3a7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b="8986"/>
          <a:stretch>
            <a:fillRect/>
          </a:stretch>
        </p:blipFill>
        <p:spPr>
          <a:xfrm>
            <a:off x="0" y="0"/>
            <a:ext cx="5021920" cy="6858000"/>
          </a:xfrm>
          <a:custGeom>
            <a:avLst/>
            <a:gdLst>
              <a:gd name="connsiteX0" fmla="*/ 0 w 4150320"/>
              <a:gd name="connsiteY0" fmla="*/ 0 h 6227312"/>
              <a:gd name="connsiteX1" fmla="*/ 4150320 w 4150320"/>
              <a:gd name="connsiteY1" fmla="*/ 0 h 6227312"/>
              <a:gd name="connsiteX2" fmla="*/ 4150320 w 4150320"/>
              <a:gd name="connsiteY2" fmla="*/ 6227312 h 6227312"/>
              <a:gd name="connsiteX3" fmla="*/ 0 w 4150320"/>
              <a:gd name="connsiteY3" fmla="*/ 6227312 h 622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0320" h="6227312">
                <a:moveTo>
                  <a:pt x="0" y="0"/>
                </a:moveTo>
                <a:lnTo>
                  <a:pt x="4150320" y="0"/>
                </a:lnTo>
                <a:lnTo>
                  <a:pt x="4150320" y="6227312"/>
                </a:lnTo>
                <a:lnTo>
                  <a:pt x="0" y="6227312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4494508" y="855294"/>
            <a:ext cx="7002167" cy="18337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72323" y="998003"/>
            <a:ext cx="5087124" cy="1548377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zh-CN" altLang="en-US" sz="3200" dirty="0">
                <a:solidFill>
                  <a:srgbClr val="FBFBFB"/>
                </a:solidFill>
                <a:latin typeface="+mn-ea"/>
                <a:ea typeface="+mn-ea"/>
              </a:rPr>
              <a:t>单击此处</a:t>
            </a:r>
            <a:br>
              <a:rPr lang="en-US" altLang="zh-CN" sz="3200" dirty="0">
                <a:solidFill>
                  <a:srgbClr val="FBFBFB"/>
                </a:solidFill>
                <a:latin typeface="+mn-ea"/>
                <a:ea typeface="+mn-ea"/>
              </a:rPr>
            </a:br>
            <a:r>
              <a:rPr lang="zh-CN" altLang="en-US" sz="3200" dirty="0">
                <a:solidFill>
                  <a:srgbClr val="FBFBFB"/>
                </a:solidFill>
                <a:latin typeface="+mn-ea"/>
                <a:ea typeface="+mn-ea"/>
              </a:rPr>
              <a:t>添加标题内容</a:t>
            </a:r>
            <a:endParaRPr lang="zh-CN" altLang="en-US" dirty="0">
              <a:solidFill>
                <a:srgbClr val="FBFBFB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330436" y="4287438"/>
            <a:ext cx="4624528" cy="972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8.1 陶瓷注塑成型零件产业链分析</a:t>
            </a:r>
            <a:endParaRPr lang="zh-CN" altLang="en-US" sz="20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772323" y="4287438"/>
            <a:ext cx="419589" cy="5323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陶瓷注塑成型零件产业上游供应分析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31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图形 10"/>
          <p:cNvSpPr/>
          <p:nvPr>
            <p:custDataLst>
              <p:tags r:id="rId2"/>
            </p:custDataLst>
          </p:nvPr>
        </p:nvSpPr>
        <p:spPr>
          <a:xfrm>
            <a:off x="2804883" y="2947349"/>
            <a:ext cx="1665300" cy="1383390"/>
          </a:xfrm>
          <a:custGeom>
            <a:avLst/>
            <a:gdLst>
              <a:gd name="connsiteX0" fmla="*/ 0 w 1665184"/>
              <a:gd name="connsiteY0" fmla="*/ 844140 h 1383293"/>
              <a:gd name="connsiteX1" fmla="*/ 857823 w 1665184"/>
              <a:gd name="connsiteY1" fmla="*/ 961880 h 1383293"/>
              <a:gd name="connsiteX2" fmla="*/ 975563 w 1665184"/>
              <a:gd name="connsiteY2" fmla="*/ 1382382 h 1383293"/>
              <a:gd name="connsiteX3" fmla="*/ 1177404 w 1665184"/>
              <a:gd name="connsiteY3" fmla="*/ 188158 h 1383293"/>
              <a:gd name="connsiteX4" fmla="*/ 1261504 w 1665184"/>
              <a:gd name="connsiteY4" fmla="*/ 743220 h 1383293"/>
              <a:gd name="connsiteX5" fmla="*/ 1530625 w 1665184"/>
              <a:gd name="connsiteY5" fmla="*/ 860960 h 1383293"/>
              <a:gd name="connsiteX6" fmla="*/ 1665185 w 1665184"/>
              <a:gd name="connsiteY6" fmla="*/ 827320 h 1383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5184" h="1383293">
                <a:moveTo>
                  <a:pt x="0" y="844140"/>
                </a:moveTo>
                <a:cubicBezTo>
                  <a:pt x="0" y="844140"/>
                  <a:pt x="807362" y="743220"/>
                  <a:pt x="857823" y="961880"/>
                </a:cubicBezTo>
                <a:cubicBezTo>
                  <a:pt x="908283" y="1180541"/>
                  <a:pt x="941923" y="1399202"/>
                  <a:pt x="975563" y="1382382"/>
                </a:cubicBezTo>
                <a:cubicBezTo>
                  <a:pt x="1009203" y="1365562"/>
                  <a:pt x="1126943" y="827320"/>
                  <a:pt x="1177404" y="188158"/>
                </a:cubicBezTo>
                <a:cubicBezTo>
                  <a:pt x="1227864" y="-451004"/>
                  <a:pt x="1261504" y="743220"/>
                  <a:pt x="1261504" y="743220"/>
                </a:cubicBezTo>
                <a:cubicBezTo>
                  <a:pt x="1261504" y="743220"/>
                  <a:pt x="1278324" y="945060"/>
                  <a:pt x="1530625" y="860960"/>
                </a:cubicBezTo>
                <a:lnTo>
                  <a:pt x="1665185" y="827320"/>
                </a:lnTo>
              </a:path>
            </a:pathLst>
          </a:custGeom>
          <a:noFill/>
          <a:ln w="1905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图形 10"/>
          <p:cNvSpPr/>
          <p:nvPr>
            <p:custDataLst>
              <p:tags r:id="rId3"/>
            </p:custDataLst>
          </p:nvPr>
        </p:nvSpPr>
        <p:spPr>
          <a:xfrm flipH="1">
            <a:off x="7708060" y="2947349"/>
            <a:ext cx="1665300" cy="1383390"/>
          </a:xfrm>
          <a:custGeom>
            <a:avLst/>
            <a:gdLst>
              <a:gd name="connsiteX0" fmla="*/ 0 w 1665184"/>
              <a:gd name="connsiteY0" fmla="*/ 844140 h 1383293"/>
              <a:gd name="connsiteX1" fmla="*/ 857823 w 1665184"/>
              <a:gd name="connsiteY1" fmla="*/ 961880 h 1383293"/>
              <a:gd name="connsiteX2" fmla="*/ 975563 w 1665184"/>
              <a:gd name="connsiteY2" fmla="*/ 1382382 h 1383293"/>
              <a:gd name="connsiteX3" fmla="*/ 1177404 w 1665184"/>
              <a:gd name="connsiteY3" fmla="*/ 188158 h 1383293"/>
              <a:gd name="connsiteX4" fmla="*/ 1261504 w 1665184"/>
              <a:gd name="connsiteY4" fmla="*/ 743220 h 1383293"/>
              <a:gd name="connsiteX5" fmla="*/ 1530625 w 1665184"/>
              <a:gd name="connsiteY5" fmla="*/ 860960 h 1383293"/>
              <a:gd name="connsiteX6" fmla="*/ 1665185 w 1665184"/>
              <a:gd name="connsiteY6" fmla="*/ 827320 h 1383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5184" h="1383293">
                <a:moveTo>
                  <a:pt x="0" y="844140"/>
                </a:moveTo>
                <a:cubicBezTo>
                  <a:pt x="0" y="844140"/>
                  <a:pt x="807362" y="743220"/>
                  <a:pt x="857823" y="961880"/>
                </a:cubicBezTo>
                <a:cubicBezTo>
                  <a:pt x="908283" y="1180541"/>
                  <a:pt x="941923" y="1399202"/>
                  <a:pt x="975563" y="1382382"/>
                </a:cubicBezTo>
                <a:cubicBezTo>
                  <a:pt x="1009203" y="1365562"/>
                  <a:pt x="1126943" y="827320"/>
                  <a:pt x="1177404" y="188158"/>
                </a:cubicBezTo>
                <a:cubicBezTo>
                  <a:pt x="1227864" y="-451004"/>
                  <a:pt x="1261504" y="743220"/>
                  <a:pt x="1261504" y="743220"/>
                </a:cubicBezTo>
                <a:cubicBezTo>
                  <a:pt x="1261504" y="743220"/>
                  <a:pt x="1278324" y="945060"/>
                  <a:pt x="1530625" y="860960"/>
                </a:cubicBezTo>
                <a:lnTo>
                  <a:pt x="1665185" y="827320"/>
                </a:lnTo>
              </a:path>
            </a:pathLst>
          </a:custGeom>
          <a:noFill/>
          <a:ln w="1905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21"/>
          <p:cNvSpPr/>
          <p:nvPr>
            <p:custDataLst>
              <p:tags r:id="rId4"/>
            </p:custDataLst>
          </p:nvPr>
        </p:nvSpPr>
        <p:spPr>
          <a:xfrm rot="273605">
            <a:off x="5588282" y="2179580"/>
            <a:ext cx="101983" cy="95257"/>
          </a:xfrm>
          <a:custGeom>
            <a:avLst/>
            <a:gdLst>
              <a:gd name="connsiteX0" fmla="*/ 119310 w 119309"/>
              <a:gd name="connsiteY0" fmla="*/ 16119 h 111440"/>
              <a:gd name="connsiteX1" fmla="*/ 82501 w 119309"/>
              <a:gd name="connsiteY1" fmla="*/ 63843 h 111440"/>
              <a:gd name="connsiteX2" fmla="*/ 45693 w 119309"/>
              <a:gd name="connsiteY2" fmla="*/ 111440 h 111440"/>
              <a:gd name="connsiteX3" fmla="*/ 22847 w 119309"/>
              <a:gd name="connsiteY3" fmla="*/ 55720 h 111440"/>
              <a:gd name="connsiteX4" fmla="*/ 0 w 119309"/>
              <a:gd name="connsiteY4" fmla="*/ 0 h 111440"/>
              <a:gd name="connsiteX5" fmla="*/ 59655 w 119309"/>
              <a:gd name="connsiteY5" fmla="*/ 8123 h 1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09" h="111440">
                <a:moveTo>
                  <a:pt x="119310" y="16119"/>
                </a:moveTo>
                <a:lnTo>
                  <a:pt x="82501" y="63843"/>
                </a:lnTo>
                <a:lnTo>
                  <a:pt x="45693" y="111440"/>
                </a:lnTo>
                <a:lnTo>
                  <a:pt x="22847" y="55720"/>
                </a:lnTo>
                <a:lnTo>
                  <a:pt x="0" y="0"/>
                </a:lnTo>
                <a:lnTo>
                  <a:pt x="59655" y="8123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6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>
            <a:off x="4881478" y="2515518"/>
            <a:ext cx="2432851" cy="2432851"/>
          </a:xfrm>
          <a:prstGeom prst="ellipse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1981230" y="3376003"/>
            <a:ext cx="873303" cy="8733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7"/>
            </p:custDataLst>
          </p:nvPr>
        </p:nvSpPr>
        <p:spPr>
          <a:xfrm>
            <a:off x="9341394" y="3376003"/>
            <a:ext cx="873303" cy="8733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-messages_72553"/>
          <p:cNvSpPr/>
          <p:nvPr>
            <p:custDataLst>
              <p:tags r:id="rId8"/>
            </p:custDataLst>
          </p:nvPr>
        </p:nvSpPr>
        <p:spPr>
          <a:xfrm>
            <a:off x="2186985" y="3642722"/>
            <a:ext cx="459772" cy="375311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8697" h="495934">
                <a:moveTo>
                  <a:pt x="274757" y="203328"/>
                </a:moveTo>
                <a:cubicBezTo>
                  <a:pt x="262375" y="203328"/>
                  <a:pt x="252305" y="213383"/>
                  <a:pt x="252305" y="225746"/>
                </a:cubicBezTo>
                <a:cubicBezTo>
                  <a:pt x="252305" y="238110"/>
                  <a:pt x="262375" y="248164"/>
                  <a:pt x="274757" y="248164"/>
                </a:cubicBezTo>
                <a:lnTo>
                  <a:pt x="505837" y="248164"/>
                </a:lnTo>
                <a:cubicBezTo>
                  <a:pt x="518219" y="248164"/>
                  <a:pt x="528289" y="238110"/>
                  <a:pt x="528289" y="225746"/>
                </a:cubicBezTo>
                <a:cubicBezTo>
                  <a:pt x="528289" y="213383"/>
                  <a:pt x="518219" y="203328"/>
                  <a:pt x="505837" y="203328"/>
                </a:cubicBezTo>
                <a:close/>
                <a:moveTo>
                  <a:pt x="274757" y="85949"/>
                </a:moveTo>
                <a:cubicBezTo>
                  <a:pt x="262375" y="85949"/>
                  <a:pt x="252305" y="95929"/>
                  <a:pt x="252305" y="108293"/>
                </a:cubicBezTo>
                <a:cubicBezTo>
                  <a:pt x="252305" y="120656"/>
                  <a:pt x="262375" y="130711"/>
                  <a:pt x="274757" y="130711"/>
                </a:cubicBezTo>
                <a:lnTo>
                  <a:pt x="505837" y="130711"/>
                </a:lnTo>
                <a:cubicBezTo>
                  <a:pt x="518219" y="130711"/>
                  <a:pt x="528289" y="120656"/>
                  <a:pt x="528289" y="108293"/>
                </a:cubicBezTo>
                <a:cubicBezTo>
                  <a:pt x="528289" y="95929"/>
                  <a:pt x="518219" y="85949"/>
                  <a:pt x="505837" y="85949"/>
                </a:cubicBezTo>
                <a:close/>
                <a:moveTo>
                  <a:pt x="36405" y="60757"/>
                </a:moveTo>
                <a:lnTo>
                  <a:pt x="135995" y="60757"/>
                </a:lnTo>
                <a:lnTo>
                  <a:pt x="135995" y="146720"/>
                </a:lnTo>
                <a:lnTo>
                  <a:pt x="102873" y="146720"/>
                </a:lnTo>
                <a:cubicBezTo>
                  <a:pt x="90490" y="146720"/>
                  <a:pt x="80419" y="156702"/>
                  <a:pt x="80419" y="169067"/>
                </a:cubicBezTo>
                <a:cubicBezTo>
                  <a:pt x="80419" y="181433"/>
                  <a:pt x="90490" y="191489"/>
                  <a:pt x="102873" y="191489"/>
                </a:cubicBezTo>
                <a:lnTo>
                  <a:pt x="135995" y="191489"/>
                </a:lnTo>
                <a:lnTo>
                  <a:pt x="135995" y="264118"/>
                </a:lnTo>
                <a:lnTo>
                  <a:pt x="102873" y="264118"/>
                </a:lnTo>
                <a:cubicBezTo>
                  <a:pt x="90490" y="264118"/>
                  <a:pt x="80419" y="274174"/>
                  <a:pt x="80419" y="286540"/>
                </a:cubicBezTo>
                <a:cubicBezTo>
                  <a:pt x="80419" y="298905"/>
                  <a:pt x="90490" y="308961"/>
                  <a:pt x="102873" y="308961"/>
                </a:cubicBezTo>
                <a:lnTo>
                  <a:pt x="136816" y="308961"/>
                </a:lnTo>
                <a:cubicBezTo>
                  <a:pt x="142262" y="343451"/>
                  <a:pt x="172176" y="369970"/>
                  <a:pt x="208208" y="369970"/>
                </a:cubicBezTo>
                <a:lnTo>
                  <a:pt x="430515" y="369970"/>
                </a:lnTo>
                <a:lnTo>
                  <a:pt x="433201" y="374439"/>
                </a:lnTo>
                <a:cubicBezTo>
                  <a:pt x="427308" y="386507"/>
                  <a:pt x="414924" y="394850"/>
                  <a:pt x="400526" y="394850"/>
                </a:cubicBezTo>
                <a:lnTo>
                  <a:pt x="157779" y="394850"/>
                </a:lnTo>
                <a:lnTo>
                  <a:pt x="103022" y="487144"/>
                </a:lnTo>
                <a:cubicBezTo>
                  <a:pt x="99665" y="492731"/>
                  <a:pt x="93772" y="495934"/>
                  <a:pt x="87580" y="495934"/>
                </a:cubicBezTo>
                <a:cubicBezTo>
                  <a:pt x="85939" y="495934"/>
                  <a:pt x="84372" y="495711"/>
                  <a:pt x="82806" y="495264"/>
                </a:cubicBezTo>
                <a:cubicBezTo>
                  <a:pt x="74973" y="493178"/>
                  <a:pt x="69602" y="486101"/>
                  <a:pt x="69602" y="477982"/>
                </a:cubicBezTo>
                <a:lnTo>
                  <a:pt x="69602" y="394850"/>
                </a:lnTo>
                <a:lnTo>
                  <a:pt x="36405" y="394850"/>
                </a:lnTo>
                <a:cubicBezTo>
                  <a:pt x="16263" y="394850"/>
                  <a:pt x="0" y="378611"/>
                  <a:pt x="0" y="358572"/>
                </a:cubicBezTo>
                <a:lnTo>
                  <a:pt x="0" y="97034"/>
                </a:lnTo>
                <a:cubicBezTo>
                  <a:pt x="0" y="76996"/>
                  <a:pt x="16263" y="60757"/>
                  <a:pt x="36405" y="60757"/>
                </a:cubicBezTo>
                <a:close/>
                <a:moveTo>
                  <a:pt x="208222" y="0"/>
                </a:moveTo>
                <a:lnTo>
                  <a:pt x="572297" y="0"/>
                </a:lnTo>
                <a:cubicBezTo>
                  <a:pt x="592436" y="0"/>
                  <a:pt x="608697" y="16236"/>
                  <a:pt x="608697" y="36346"/>
                </a:cubicBezTo>
                <a:lnTo>
                  <a:pt x="608697" y="297768"/>
                </a:lnTo>
                <a:cubicBezTo>
                  <a:pt x="608697" y="317802"/>
                  <a:pt x="592436" y="334039"/>
                  <a:pt x="572297" y="334039"/>
                </a:cubicBezTo>
                <a:lnTo>
                  <a:pt x="539104" y="334039"/>
                </a:lnTo>
                <a:lnTo>
                  <a:pt x="539104" y="417232"/>
                </a:lnTo>
                <a:cubicBezTo>
                  <a:pt x="539104" y="425276"/>
                  <a:pt x="533734" y="432351"/>
                  <a:pt x="525902" y="434511"/>
                </a:cubicBezTo>
                <a:cubicBezTo>
                  <a:pt x="524336" y="434884"/>
                  <a:pt x="522769" y="435107"/>
                  <a:pt x="521203" y="435107"/>
                </a:cubicBezTo>
                <a:cubicBezTo>
                  <a:pt x="514937" y="435107"/>
                  <a:pt x="509045" y="431904"/>
                  <a:pt x="505763" y="426318"/>
                </a:cubicBezTo>
                <a:lnTo>
                  <a:pt x="450939" y="334039"/>
                </a:lnTo>
                <a:lnTo>
                  <a:pt x="208222" y="334039"/>
                </a:lnTo>
                <a:cubicBezTo>
                  <a:pt x="188158" y="334039"/>
                  <a:pt x="171897" y="317802"/>
                  <a:pt x="171897" y="297768"/>
                </a:cubicBezTo>
                <a:lnTo>
                  <a:pt x="171897" y="36346"/>
                </a:lnTo>
                <a:cubicBezTo>
                  <a:pt x="171897" y="16236"/>
                  <a:pt x="188158" y="0"/>
                  <a:pt x="2082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hierarchical-square-structure_17487"/>
          <p:cNvSpPr/>
          <p:nvPr>
            <p:custDataLst>
              <p:tags r:id="rId9"/>
            </p:custDataLst>
          </p:nvPr>
        </p:nvSpPr>
        <p:spPr>
          <a:xfrm>
            <a:off x="9549054" y="3641452"/>
            <a:ext cx="458182" cy="311431"/>
          </a:xfrm>
          <a:custGeom>
            <a:avLst/>
            <a:gdLst>
              <a:gd name="T0" fmla="*/ 5309 w 5501"/>
              <a:gd name="T1" fmla="*/ 3030 h 4693"/>
              <a:gd name="T2" fmla="*/ 4861 w 5501"/>
              <a:gd name="T3" fmla="*/ 3030 h 4693"/>
              <a:gd name="T4" fmla="*/ 4861 w 5501"/>
              <a:gd name="T5" fmla="*/ 2327 h 4693"/>
              <a:gd name="T6" fmla="*/ 4861 w 5501"/>
              <a:gd name="T7" fmla="*/ 2324 h 4693"/>
              <a:gd name="T8" fmla="*/ 4861 w 5501"/>
              <a:gd name="T9" fmla="*/ 2320 h 4693"/>
              <a:gd name="T10" fmla="*/ 4669 w 5501"/>
              <a:gd name="T11" fmla="*/ 2128 h 4693"/>
              <a:gd name="T12" fmla="*/ 2943 w 5501"/>
              <a:gd name="T13" fmla="*/ 2128 h 4693"/>
              <a:gd name="T14" fmla="*/ 2943 w 5501"/>
              <a:gd name="T15" fmla="*/ 1663 h 4693"/>
              <a:gd name="T16" fmla="*/ 3390 w 5501"/>
              <a:gd name="T17" fmla="*/ 1663 h 4693"/>
              <a:gd name="T18" fmla="*/ 3582 w 5501"/>
              <a:gd name="T19" fmla="*/ 1471 h 4693"/>
              <a:gd name="T20" fmla="*/ 3582 w 5501"/>
              <a:gd name="T21" fmla="*/ 192 h 4693"/>
              <a:gd name="T22" fmla="*/ 3390 w 5501"/>
              <a:gd name="T23" fmla="*/ 0 h 4693"/>
              <a:gd name="T24" fmla="*/ 2111 w 5501"/>
              <a:gd name="T25" fmla="*/ 0 h 4693"/>
              <a:gd name="T26" fmla="*/ 1919 w 5501"/>
              <a:gd name="T27" fmla="*/ 192 h 4693"/>
              <a:gd name="T28" fmla="*/ 1919 w 5501"/>
              <a:gd name="T29" fmla="*/ 1471 h 4693"/>
              <a:gd name="T30" fmla="*/ 2111 w 5501"/>
              <a:gd name="T31" fmla="*/ 1663 h 4693"/>
              <a:gd name="T32" fmla="*/ 2558 w 5501"/>
              <a:gd name="T33" fmla="*/ 1663 h 4693"/>
              <a:gd name="T34" fmla="*/ 2558 w 5501"/>
              <a:gd name="T35" fmla="*/ 2128 h 4693"/>
              <a:gd name="T36" fmla="*/ 832 w 5501"/>
              <a:gd name="T37" fmla="*/ 2128 h 4693"/>
              <a:gd name="T38" fmla="*/ 640 w 5501"/>
              <a:gd name="T39" fmla="*/ 2320 h 4693"/>
              <a:gd name="T40" fmla="*/ 640 w 5501"/>
              <a:gd name="T41" fmla="*/ 3030 h 4693"/>
              <a:gd name="T42" fmla="*/ 192 w 5501"/>
              <a:gd name="T43" fmla="*/ 3030 h 4693"/>
              <a:gd name="T44" fmla="*/ 0 w 5501"/>
              <a:gd name="T45" fmla="*/ 3222 h 4693"/>
              <a:gd name="T46" fmla="*/ 0 w 5501"/>
              <a:gd name="T47" fmla="*/ 4501 h 4693"/>
              <a:gd name="T48" fmla="*/ 192 w 5501"/>
              <a:gd name="T49" fmla="*/ 4693 h 4693"/>
              <a:gd name="T50" fmla="*/ 1471 w 5501"/>
              <a:gd name="T51" fmla="*/ 4693 h 4693"/>
              <a:gd name="T52" fmla="*/ 1664 w 5501"/>
              <a:gd name="T53" fmla="*/ 4501 h 4693"/>
              <a:gd name="T54" fmla="*/ 1664 w 5501"/>
              <a:gd name="T55" fmla="*/ 3222 h 4693"/>
              <a:gd name="T56" fmla="*/ 1471 w 5501"/>
              <a:gd name="T57" fmla="*/ 3030 h 4693"/>
              <a:gd name="T58" fmla="*/ 1024 w 5501"/>
              <a:gd name="T59" fmla="*/ 3030 h 4693"/>
              <a:gd name="T60" fmla="*/ 1024 w 5501"/>
              <a:gd name="T61" fmla="*/ 2513 h 4693"/>
              <a:gd name="T62" fmla="*/ 2558 w 5501"/>
              <a:gd name="T63" fmla="*/ 2513 h 4693"/>
              <a:gd name="T64" fmla="*/ 2558 w 5501"/>
              <a:gd name="T65" fmla="*/ 3030 h 4693"/>
              <a:gd name="T66" fmla="*/ 2111 w 5501"/>
              <a:gd name="T67" fmla="*/ 3030 h 4693"/>
              <a:gd name="T68" fmla="*/ 1919 w 5501"/>
              <a:gd name="T69" fmla="*/ 3222 h 4693"/>
              <a:gd name="T70" fmla="*/ 1919 w 5501"/>
              <a:gd name="T71" fmla="*/ 4501 h 4693"/>
              <a:gd name="T72" fmla="*/ 2111 w 5501"/>
              <a:gd name="T73" fmla="*/ 4693 h 4693"/>
              <a:gd name="T74" fmla="*/ 3390 w 5501"/>
              <a:gd name="T75" fmla="*/ 4693 h 4693"/>
              <a:gd name="T76" fmla="*/ 3582 w 5501"/>
              <a:gd name="T77" fmla="*/ 4501 h 4693"/>
              <a:gd name="T78" fmla="*/ 3582 w 5501"/>
              <a:gd name="T79" fmla="*/ 3222 h 4693"/>
              <a:gd name="T80" fmla="*/ 3390 w 5501"/>
              <a:gd name="T81" fmla="*/ 3030 h 4693"/>
              <a:gd name="T82" fmla="*/ 2943 w 5501"/>
              <a:gd name="T83" fmla="*/ 3030 h 4693"/>
              <a:gd name="T84" fmla="*/ 2943 w 5501"/>
              <a:gd name="T85" fmla="*/ 2513 h 4693"/>
              <a:gd name="T86" fmla="*/ 4477 w 5501"/>
              <a:gd name="T87" fmla="*/ 2513 h 4693"/>
              <a:gd name="T88" fmla="*/ 4477 w 5501"/>
              <a:gd name="T89" fmla="*/ 3030 h 4693"/>
              <a:gd name="T90" fmla="*/ 4030 w 5501"/>
              <a:gd name="T91" fmla="*/ 3030 h 4693"/>
              <a:gd name="T92" fmla="*/ 3837 w 5501"/>
              <a:gd name="T93" fmla="*/ 3222 h 4693"/>
              <a:gd name="T94" fmla="*/ 3837 w 5501"/>
              <a:gd name="T95" fmla="*/ 4501 h 4693"/>
              <a:gd name="T96" fmla="*/ 4030 w 5501"/>
              <a:gd name="T97" fmla="*/ 4693 h 4693"/>
              <a:gd name="T98" fmla="*/ 5309 w 5501"/>
              <a:gd name="T99" fmla="*/ 4693 h 4693"/>
              <a:gd name="T100" fmla="*/ 5501 w 5501"/>
              <a:gd name="T101" fmla="*/ 4501 h 4693"/>
              <a:gd name="T102" fmla="*/ 5501 w 5501"/>
              <a:gd name="T103" fmla="*/ 3222 h 4693"/>
              <a:gd name="T104" fmla="*/ 5309 w 5501"/>
              <a:gd name="T105" fmla="*/ 3030 h 4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501" h="4693">
                <a:moveTo>
                  <a:pt x="5309" y="3030"/>
                </a:moveTo>
                <a:lnTo>
                  <a:pt x="4861" y="3030"/>
                </a:lnTo>
                <a:lnTo>
                  <a:pt x="4861" y="2327"/>
                </a:lnTo>
                <a:cubicBezTo>
                  <a:pt x="4861" y="2326"/>
                  <a:pt x="4861" y="2325"/>
                  <a:pt x="4861" y="2324"/>
                </a:cubicBezTo>
                <a:cubicBezTo>
                  <a:pt x="4861" y="2323"/>
                  <a:pt x="4861" y="2321"/>
                  <a:pt x="4861" y="2320"/>
                </a:cubicBezTo>
                <a:cubicBezTo>
                  <a:pt x="4861" y="2214"/>
                  <a:pt x="4775" y="2128"/>
                  <a:pt x="4669" y="2128"/>
                </a:cubicBezTo>
                <a:lnTo>
                  <a:pt x="2943" y="2128"/>
                </a:lnTo>
                <a:lnTo>
                  <a:pt x="2943" y="1663"/>
                </a:lnTo>
                <a:lnTo>
                  <a:pt x="3390" y="1663"/>
                </a:lnTo>
                <a:cubicBezTo>
                  <a:pt x="3496" y="1663"/>
                  <a:pt x="3582" y="1577"/>
                  <a:pt x="3582" y="1471"/>
                </a:cubicBezTo>
                <a:lnTo>
                  <a:pt x="3582" y="192"/>
                </a:lnTo>
                <a:cubicBezTo>
                  <a:pt x="3582" y="86"/>
                  <a:pt x="3496" y="0"/>
                  <a:pt x="3390" y="0"/>
                </a:cubicBezTo>
                <a:lnTo>
                  <a:pt x="2111" y="0"/>
                </a:lnTo>
                <a:cubicBezTo>
                  <a:pt x="2005" y="0"/>
                  <a:pt x="1919" y="86"/>
                  <a:pt x="1919" y="192"/>
                </a:cubicBezTo>
                <a:lnTo>
                  <a:pt x="1919" y="1471"/>
                </a:lnTo>
                <a:cubicBezTo>
                  <a:pt x="1919" y="1577"/>
                  <a:pt x="2005" y="1663"/>
                  <a:pt x="2111" y="1663"/>
                </a:cubicBezTo>
                <a:lnTo>
                  <a:pt x="2558" y="1663"/>
                </a:lnTo>
                <a:lnTo>
                  <a:pt x="2558" y="2128"/>
                </a:lnTo>
                <a:lnTo>
                  <a:pt x="832" y="2128"/>
                </a:lnTo>
                <a:cubicBezTo>
                  <a:pt x="726" y="2128"/>
                  <a:pt x="640" y="2214"/>
                  <a:pt x="640" y="2320"/>
                </a:cubicBezTo>
                <a:lnTo>
                  <a:pt x="640" y="3030"/>
                </a:lnTo>
                <a:lnTo>
                  <a:pt x="192" y="3030"/>
                </a:lnTo>
                <a:cubicBezTo>
                  <a:pt x="86" y="3030"/>
                  <a:pt x="0" y="3116"/>
                  <a:pt x="0" y="3222"/>
                </a:cubicBezTo>
                <a:lnTo>
                  <a:pt x="0" y="4501"/>
                </a:lnTo>
                <a:cubicBezTo>
                  <a:pt x="0" y="4607"/>
                  <a:pt x="86" y="4693"/>
                  <a:pt x="192" y="4693"/>
                </a:cubicBezTo>
                <a:lnTo>
                  <a:pt x="1471" y="4693"/>
                </a:lnTo>
                <a:cubicBezTo>
                  <a:pt x="1578" y="4693"/>
                  <a:pt x="1664" y="4607"/>
                  <a:pt x="1664" y="4501"/>
                </a:cubicBezTo>
                <a:lnTo>
                  <a:pt x="1664" y="3222"/>
                </a:lnTo>
                <a:cubicBezTo>
                  <a:pt x="1664" y="3116"/>
                  <a:pt x="1578" y="3030"/>
                  <a:pt x="1471" y="3030"/>
                </a:cubicBezTo>
                <a:lnTo>
                  <a:pt x="1024" y="3030"/>
                </a:lnTo>
                <a:lnTo>
                  <a:pt x="1024" y="2513"/>
                </a:lnTo>
                <a:lnTo>
                  <a:pt x="2558" y="2513"/>
                </a:lnTo>
                <a:lnTo>
                  <a:pt x="2558" y="3030"/>
                </a:lnTo>
                <a:lnTo>
                  <a:pt x="2111" y="3030"/>
                </a:lnTo>
                <a:cubicBezTo>
                  <a:pt x="2005" y="3030"/>
                  <a:pt x="1919" y="3116"/>
                  <a:pt x="1919" y="3222"/>
                </a:cubicBezTo>
                <a:lnTo>
                  <a:pt x="1919" y="4501"/>
                </a:lnTo>
                <a:cubicBezTo>
                  <a:pt x="1919" y="4607"/>
                  <a:pt x="2005" y="4693"/>
                  <a:pt x="2111" y="4693"/>
                </a:cubicBezTo>
                <a:lnTo>
                  <a:pt x="3390" y="4693"/>
                </a:lnTo>
                <a:cubicBezTo>
                  <a:pt x="3496" y="4693"/>
                  <a:pt x="3582" y="4607"/>
                  <a:pt x="3582" y="4501"/>
                </a:cubicBezTo>
                <a:lnTo>
                  <a:pt x="3582" y="3222"/>
                </a:lnTo>
                <a:cubicBezTo>
                  <a:pt x="3582" y="3116"/>
                  <a:pt x="3496" y="3030"/>
                  <a:pt x="3390" y="3030"/>
                </a:cubicBezTo>
                <a:lnTo>
                  <a:pt x="2943" y="3030"/>
                </a:lnTo>
                <a:lnTo>
                  <a:pt x="2943" y="2513"/>
                </a:lnTo>
                <a:lnTo>
                  <a:pt x="4477" y="2513"/>
                </a:lnTo>
                <a:lnTo>
                  <a:pt x="4477" y="3030"/>
                </a:lnTo>
                <a:lnTo>
                  <a:pt x="4030" y="3030"/>
                </a:lnTo>
                <a:cubicBezTo>
                  <a:pt x="3923" y="3030"/>
                  <a:pt x="3837" y="3116"/>
                  <a:pt x="3837" y="3222"/>
                </a:cubicBezTo>
                <a:lnTo>
                  <a:pt x="3837" y="4501"/>
                </a:lnTo>
                <a:cubicBezTo>
                  <a:pt x="3837" y="4607"/>
                  <a:pt x="3923" y="4693"/>
                  <a:pt x="4030" y="4693"/>
                </a:cubicBezTo>
                <a:lnTo>
                  <a:pt x="5309" y="4693"/>
                </a:lnTo>
                <a:cubicBezTo>
                  <a:pt x="5415" y="4693"/>
                  <a:pt x="5501" y="4607"/>
                  <a:pt x="5501" y="4501"/>
                </a:cubicBezTo>
                <a:lnTo>
                  <a:pt x="5501" y="3222"/>
                </a:lnTo>
                <a:cubicBezTo>
                  <a:pt x="5501" y="3116"/>
                  <a:pt x="5415" y="3030"/>
                  <a:pt x="5309" y="30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7" name="文本框 34"/>
          <p:cNvSpPr txBox="1"/>
          <p:nvPr>
            <p:custDataLst>
              <p:tags r:id="rId10"/>
            </p:custDataLst>
          </p:nvPr>
        </p:nvSpPr>
        <p:spPr>
          <a:xfrm>
            <a:off x="1545590" y="4517178"/>
            <a:ext cx="1727956" cy="80968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8.2.1 上游原料供给状况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8" name="文本框 34"/>
          <p:cNvSpPr txBox="1"/>
          <p:nvPr>
            <p:custDataLst>
              <p:tags r:id="rId11"/>
            </p:custDataLst>
          </p:nvPr>
        </p:nvSpPr>
        <p:spPr>
          <a:xfrm>
            <a:off x="8912104" y="4517178"/>
            <a:ext cx="1727956" cy="80968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8.2.2 原料供应商及联系方式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9" name="任意多边形: 形状 33"/>
          <p:cNvSpPr/>
          <p:nvPr>
            <p:custDataLst>
              <p:tags r:id="rId12"/>
            </p:custDataLst>
          </p:nvPr>
        </p:nvSpPr>
        <p:spPr>
          <a:xfrm>
            <a:off x="5465084" y="3036255"/>
            <a:ext cx="1265424" cy="1390385"/>
          </a:xfrm>
          <a:custGeom>
            <a:avLst/>
            <a:gdLst>
              <a:gd name="connsiteX0" fmla="*/ 345853 w 693516"/>
              <a:gd name="connsiteY0" fmla="*/ 614172 h 762000"/>
              <a:gd name="connsiteX1" fmla="*/ 406813 w 693516"/>
              <a:gd name="connsiteY1" fmla="*/ 623697 h 762000"/>
              <a:gd name="connsiteX2" fmla="*/ 479298 w 693516"/>
              <a:gd name="connsiteY2" fmla="*/ 658273 h 762000"/>
              <a:gd name="connsiteX3" fmla="*/ 494157 w 693516"/>
              <a:gd name="connsiteY3" fmla="*/ 687895 h 762000"/>
              <a:gd name="connsiteX4" fmla="*/ 494157 w 693516"/>
              <a:gd name="connsiteY4" fmla="*/ 762000 h 762000"/>
              <a:gd name="connsiteX5" fmla="*/ 197644 w 693516"/>
              <a:gd name="connsiteY5" fmla="*/ 762000 h 762000"/>
              <a:gd name="connsiteX6" fmla="*/ 197644 w 693516"/>
              <a:gd name="connsiteY6" fmla="*/ 687895 h 762000"/>
              <a:gd name="connsiteX7" fmla="*/ 212503 w 693516"/>
              <a:gd name="connsiteY7" fmla="*/ 658273 h 762000"/>
              <a:gd name="connsiteX8" fmla="*/ 284988 w 693516"/>
              <a:gd name="connsiteY8" fmla="*/ 623697 h 762000"/>
              <a:gd name="connsiteX9" fmla="*/ 345853 w 693516"/>
              <a:gd name="connsiteY9" fmla="*/ 614172 h 762000"/>
              <a:gd name="connsiteX10" fmla="*/ 543496 w 693516"/>
              <a:gd name="connsiteY10" fmla="*/ 556450 h 762000"/>
              <a:gd name="connsiteX11" fmla="*/ 604456 w 693516"/>
              <a:gd name="connsiteY11" fmla="*/ 565975 h 762000"/>
              <a:gd name="connsiteX12" fmla="*/ 676942 w 693516"/>
              <a:gd name="connsiteY12" fmla="*/ 600550 h 762000"/>
              <a:gd name="connsiteX13" fmla="*/ 691705 w 693516"/>
              <a:gd name="connsiteY13" fmla="*/ 630268 h 762000"/>
              <a:gd name="connsiteX14" fmla="*/ 691705 w 693516"/>
              <a:gd name="connsiteY14" fmla="*/ 704849 h 762000"/>
              <a:gd name="connsiteX15" fmla="*/ 527399 w 693516"/>
              <a:gd name="connsiteY15" fmla="*/ 704849 h 762000"/>
              <a:gd name="connsiteX16" fmla="*/ 527399 w 693516"/>
              <a:gd name="connsiteY16" fmla="*/ 687895 h 762000"/>
              <a:gd name="connsiteX17" fmla="*/ 499586 w 693516"/>
              <a:gd name="connsiteY17" fmla="*/ 631983 h 762000"/>
              <a:gd name="connsiteX18" fmla="*/ 423386 w 693516"/>
              <a:gd name="connsiteY18" fmla="*/ 593883 h 762000"/>
              <a:gd name="connsiteX19" fmla="*/ 426815 w 693516"/>
              <a:gd name="connsiteY19" fmla="*/ 589978 h 762000"/>
              <a:gd name="connsiteX20" fmla="*/ 482632 w 693516"/>
              <a:gd name="connsiteY20" fmla="*/ 565975 h 762000"/>
              <a:gd name="connsiteX21" fmla="*/ 543496 w 693516"/>
              <a:gd name="connsiteY21" fmla="*/ 556450 h 762000"/>
              <a:gd name="connsiteX22" fmla="*/ 148304 w 693516"/>
              <a:gd name="connsiteY22" fmla="*/ 556450 h 762000"/>
              <a:gd name="connsiteX23" fmla="*/ 209169 w 693516"/>
              <a:gd name="connsiteY23" fmla="*/ 565975 h 762000"/>
              <a:gd name="connsiteX24" fmla="*/ 263271 w 693516"/>
              <a:gd name="connsiteY24" fmla="*/ 587787 h 762000"/>
              <a:gd name="connsiteX25" fmla="*/ 268700 w 693516"/>
              <a:gd name="connsiteY25" fmla="*/ 593978 h 762000"/>
              <a:gd name="connsiteX26" fmla="*/ 193739 w 693516"/>
              <a:gd name="connsiteY26" fmla="*/ 631126 h 762000"/>
              <a:gd name="connsiteX27" fmla="*/ 192500 w 693516"/>
              <a:gd name="connsiteY27" fmla="*/ 631983 h 762000"/>
              <a:gd name="connsiteX28" fmla="*/ 191453 w 693516"/>
              <a:gd name="connsiteY28" fmla="*/ 632935 h 762000"/>
              <a:gd name="connsiteX29" fmla="*/ 164687 w 693516"/>
              <a:gd name="connsiteY29" fmla="*/ 687895 h 762000"/>
              <a:gd name="connsiteX30" fmla="*/ 164687 w 693516"/>
              <a:gd name="connsiteY30" fmla="*/ 704849 h 762000"/>
              <a:gd name="connsiteX31" fmla="*/ 0 w 693516"/>
              <a:gd name="connsiteY31" fmla="*/ 704849 h 762000"/>
              <a:gd name="connsiteX32" fmla="*/ 0 w 693516"/>
              <a:gd name="connsiteY32" fmla="*/ 630268 h 762000"/>
              <a:gd name="connsiteX33" fmla="*/ 14859 w 693516"/>
              <a:gd name="connsiteY33" fmla="*/ 600550 h 762000"/>
              <a:gd name="connsiteX34" fmla="*/ 87344 w 693516"/>
              <a:gd name="connsiteY34" fmla="*/ 565975 h 762000"/>
              <a:gd name="connsiteX35" fmla="*/ 148304 w 693516"/>
              <a:gd name="connsiteY35" fmla="*/ 556450 h 762000"/>
              <a:gd name="connsiteX36" fmla="*/ 345854 w 693516"/>
              <a:gd name="connsiteY36" fmla="*/ 445770 h 762000"/>
              <a:gd name="connsiteX37" fmla="*/ 419958 w 693516"/>
              <a:gd name="connsiteY37" fmla="*/ 519875 h 762000"/>
              <a:gd name="connsiteX38" fmla="*/ 345854 w 693516"/>
              <a:gd name="connsiteY38" fmla="*/ 593979 h 762000"/>
              <a:gd name="connsiteX39" fmla="*/ 271749 w 693516"/>
              <a:gd name="connsiteY39" fmla="*/ 519875 h 762000"/>
              <a:gd name="connsiteX40" fmla="*/ 345854 w 693516"/>
              <a:gd name="connsiteY40" fmla="*/ 445770 h 762000"/>
              <a:gd name="connsiteX41" fmla="*/ 543497 w 693516"/>
              <a:gd name="connsiteY41" fmla="*/ 388143 h 762000"/>
              <a:gd name="connsiteX42" fmla="*/ 617601 w 693516"/>
              <a:gd name="connsiteY42" fmla="*/ 462247 h 762000"/>
              <a:gd name="connsiteX43" fmla="*/ 543497 w 693516"/>
              <a:gd name="connsiteY43" fmla="*/ 536352 h 762000"/>
              <a:gd name="connsiteX44" fmla="*/ 469392 w 693516"/>
              <a:gd name="connsiteY44" fmla="*/ 462247 h 762000"/>
              <a:gd name="connsiteX45" fmla="*/ 543497 w 693516"/>
              <a:gd name="connsiteY45" fmla="*/ 388143 h 762000"/>
              <a:gd name="connsiteX46" fmla="*/ 148305 w 693516"/>
              <a:gd name="connsiteY46" fmla="*/ 388143 h 762000"/>
              <a:gd name="connsiteX47" fmla="*/ 222409 w 693516"/>
              <a:gd name="connsiteY47" fmla="*/ 462247 h 762000"/>
              <a:gd name="connsiteX48" fmla="*/ 148305 w 693516"/>
              <a:gd name="connsiteY48" fmla="*/ 536352 h 762000"/>
              <a:gd name="connsiteX49" fmla="*/ 74200 w 693516"/>
              <a:gd name="connsiteY49" fmla="*/ 462247 h 762000"/>
              <a:gd name="connsiteX50" fmla="*/ 148305 w 693516"/>
              <a:gd name="connsiteY50" fmla="*/ 388143 h 762000"/>
              <a:gd name="connsiteX51" fmla="*/ 95822 w 693516"/>
              <a:gd name="connsiteY51" fmla="*/ 180975 h 762000"/>
              <a:gd name="connsiteX52" fmla="*/ 95822 w 693516"/>
              <a:gd name="connsiteY52" fmla="*/ 200025 h 762000"/>
              <a:gd name="connsiteX53" fmla="*/ 445866 w 693516"/>
              <a:gd name="connsiteY53" fmla="*/ 200025 h 762000"/>
              <a:gd name="connsiteX54" fmla="*/ 445866 w 693516"/>
              <a:gd name="connsiteY54" fmla="*/ 180975 h 762000"/>
              <a:gd name="connsiteX55" fmla="*/ 95822 w 693516"/>
              <a:gd name="connsiteY55" fmla="*/ 133350 h 762000"/>
              <a:gd name="connsiteX56" fmla="*/ 95822 w 693516"/>
              <a:gd name="connsiteY56" fmla="*/ 152400 h 762000"/>
              <a:gd name="connsiteX57" fmla="*/ 598266 w 693516"/>
              <a:gd name="connsiteY57" fmla="*/ 152400 h 762000"/>
              <a:gd name="connsiteX58" fmla="*/ 598266 w 693516"/>
              <a:gd name="connsiteY58" fmla="*/ 133350 h 762000"/>
              <a:gd name="connsiteX59" fmla="*/ 95822 w 693516"/>
              <a:gd name="connsiteY59" fmla="*/ 85725 h 762000"/>
              <a:gd name="connsiteX60" fmla="*/ 95822 w 693516"/>
              <a:gd name="connsiteY60" fmla="*/ 104775 h 762000"/>
              <a:gd name="connsiteX61" fmla="*/ 541116 w 693516"/>
              <a:gd name="connsiteY61" fmla="*/ 104775 h 762000"/>
              <a:gd name="connsiteX62" fmla="*/ 541116 w 693516"/>
              <a:gd name="connsiteY62" fmla="*/ 85725 h 762000"/>
              <a:gd name="connsiteX63" fmla="*/ 38672 w 693516"/>
              <a:gd name="connsiteY63" fmla="*/ 0 h 762000"/>
              <a:gd name="connsiteX64" fmla="*/ 655416 w 693516"/>
              <a:gd name="connsiteY64" fmla="*/ 0 h 762000"/>
              <a:gd name="connsiteX65" fmla="*/ 693516 w 693516"/>
              <a:gd name="connsiteY65" fmla="*/ 38100 h 762000"/>
              <a:gd name="connsiteX66" fmla="*/ 693516 w 693516"/>
              <a:gd name="connsiteY66" fmla="*/ 247650 h 762000"/>
              <a:gd name="connsiteX67" fmla="*/ 655416 w 693516"/>
              <a:gd name="connsiteY67" fmla="*/ 285750 h 762000"/>
              <a:gd name="connsiteX68" fmla="*/ 503016 w 693516"/>
              <a:gd name="connsiteY68" fmla="*/ 285750 h 762000"/>
              <a:gd name="connsiteX69" fmla="*/ 503016 w 693516"/>
              <a:gd name="connsiteY69" fmla="*/ 342900 h 762000"/>
              <a:gd name="connsiteX70" fmla="*/ 443008 w 693516"/>
              <a:gd name="connsiteY70" fmla="*/ 285750 h 762000"/>
              <a:gd name="connsiteX71" fmla="*/ 375381 w 693516"/>
              <a:gd name="connsiteY71" fmla="*/ 285750 h 762000"/>
              <a:gd name="connsiteX72" fmla="*/ 341091 w 693516"/>
              <a:gd name="connsiteY72" fmla="*/ 342900 h 762000"/>
              <a:gd name="connsiteX73" fmla="*/ 303943 w 693516"/>
              <a:gd name="connsiteY73" fmla="*/ 285750 h 762000"/>
              <a:gd name="connsiteX74" fmla="*/ 239173 w 693516"/>
              <a:gd name="connsiteY74" fmla="*/ 285750 h 762000"/>
              <a:gd name="connsiteX75" fmla="*/ 179166 w 693516"/>
              <a:gd name="connsiteY75" fmla="*/ 342900 h 762000"/>
              <a:gd name="connsiteX76" fmla="*/ 179166 w 693516"/>
              <a:gd name="connsiteY76" fmla="*/ 285750 h 762000"/>
              <a:gd name="connsiteX77" fmla="*/ 38672 w 693516"/>
              <a:gd name="connsiteY77" fmla="*/ 285750 h 762000"/>
              <a:gd name="connsiteX78" fmla="*/ 572 w 693516"/>
              <a:gd name="connsiteY78" fmla="*/ 247650 h 762000"/>
              <a:gd name="connsiteX79" fmla="*/ 572 w 693516"/>
              <a:gd name="connsiteY79" fmla="*/ 38100 h 762000"/>
              <a:gd name="connsiteX80" fmla="*/ 38672 w 693516"/>
              <a:gd name="connsiteY80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93516" h="762000">
                <a:moveTo>
                  <a:pt x="345853" y="614172"/>
                </a:moveTo>
                <a:cubicBezTo>
                  <a:pt x="366503" y="614657"/>
                  <a:pt x="386999" y="617860"/>
                  <a:pt x="406813" y="623697"/>
                </a:cubicBezTo>
                <a:cubicBezTo>
                  <a:pt x="433217" y="629769"/>
                  <a:pt x="457963" y="641572"/>
                  <a:pt x="479298" y="658273"/>
                </a:cubicBezTo>
                <a:cubicBezTo>
                  <a:pt x="488888" y="665046"/>
                  <a:pt x="494463" y="676160"/>
                  <a:pt x="494157" y="687895"/>
                </a:cubicBezTo>
                <a:lnTo>
                  <a:pt x="494157" y="762000"/>
                </a:lnTo>
                <a:lnTo>
                  <a:pt x="197644" y="762000"/>
                </a:lnTo>
                <a:lnTo>
                  <a:pt x="197644" y="687895"/>
                </a:lnTo>
                <a:cubicBezTo>
                  <a:pt x="197689" y="676240"/>
                  <a:pt x="203188" y="665277"/>
                  <a:pt x="212503" y="658273"/>
                </a:cubicBezTo>
                <a:cubicBezTo>
                  <a:pt x="234401" y="642502"/>
                  <a:pt x="258952" y="630791"/>
                  <a:pt x="284988" y="623697"/>
                </a:cubicBezTo>
                <a:cubicBezTo>
                  <a:pt x="304639" y="617298"/>
                  <a:pt x="325187" y="614082"/>
                  <a:pt x="345853" y="614172"/>
                </a:cubicBezTo>
                <a:close/>
                <a:moveTo>
                  <a:pt x="543496" y="556450"/>
                </a:moveTo>
                <a:cubicBezTo>
                  <a:pt x="564142" y="556981"/>
                  <a:pt x="584632" y="560183"/>
                  <a:pt x="604456" y="565975"/>
                </a:cubicBezTo>
                <a:cubicBezTo>
                  <a:pt x="630832" y="572128"/>
                  <a:pt x="655562" y="583923"/>
                  <a:pt x="676942" y="600550"/>
                </a:cubicBezTo>
                <a:cubicBezTo>
                  <a:pt x="686497" y="607386"/>
                  <a:pt x="692030" y="618524"/>
                  <a:pt x="691705" y="630268"/>
                </a:cubicBezTo>
                <a:lnTo>
                  <a:pt x="691705" y="704849"/>
                </a:lnTo>
                <a:lnTo>
                  <a:pt x="527399" y="704849"/>
                </a:lnTo>
                <a:lnTo>
                  <a:pt x="527399" y="687895"/>
                </a:lnTo>
                <a:cubicBezTo>
                  <a:pt x="527707" y="665858"/>
                  <a:pt x="517346" y="645031"/>
                  <a:pt x="499586" y="631983"/>
                </a:cubicBezTo>
                <a:cubicBezTo>
                  <a:pt x="476990" y="614314"/>
                  <a:pt x="451079" y="601358"/>
                  <a:pt x="423386" y="593883"/>
                </a:cubicBezTo>
                <a:lnTo>
                  <a:pt x="426815" y="589978"/>
                </a:lnTo>
                <a:cubicBezTo>
                  <a:pt x="444151" y="579300"/>
                  <a:pt x="462956" y="571213"/>
                  <a:pt x="482632" y="565975"/>
                </a:cubicBezTo>
                <a:cubicBezTo>
                  <a:pt x="502292" y="559618"/>
                  <a:pt x="522834" y="556403"/>
                  <a:pt x="543496" y="556450"/>
                </a:cubicBezTo>
                <a:close/>
                <a:moveTo>
                  <a:pt x="148304" y="556450"/>
                </a:moveTo>
                <a:cubicBezTo>
                  <a:pt x="168918" y="556990"/>
                  <a:pt x="189376" y="560191"/>
                  <a:pt x="209169" y="565975"/>
                </a:cubicBezTo>
                <a:cubicBezTo>
                  <a:pt x="228152" y="570624"/>
                  <a:pt x="246372" y="577969"/>
                  <a:pt x="263271" y="587787"/>
                </a:cubicBezTo>
                <a:cubicBezTo>
                  <a:pt x="264986" y="589882"/>
                  <a:pt x="266795" y="591978"/>
                  <a:pt x="268700" y="593978"/>
                </a:cubicBezTo>
                <a:cubicBezTo>
                  <a:pt x="241905" y="602316"/>
                  <a:pt x="216602" y="614855"/>
                  <a:pt x="193739" y="631126"/>
                </a:cubicBezTo>
                <a:lnTo>
                  <a:pt x="192500" y="631983"/>
                </a:lnTo>
                <a:lnTo>
                  <a:pt x="191453" y="632935"/>
                </a:lnTo>
                <a:cubicBezTo>
                  <a:pt x="174570" y="646177"/>
                  <a:pt x="164702" y="666439"/>
                  <a:pt x="164687" y="687895"/>
                </a:cubicBezTo>
                <a:lnTo>
                  <a:pt x="164687" y="704849"/>
                </a:lnTo>
                <a:lnTo>
                  <a:pt x="0" y="704849"/>
                </a:lnTo>
                <a:lnTo>
                  <a:pt x="0" y="630268"/>
                </a:lnTo>
                <a:cubicBezTo>
                  <a:pt x="146" y="618611"/>
                  <a:pt x="5620" y="607661"/>
                  <a:pt x="14859" y="600550"/>
                </a:cubicBezTo>
                <a:cubicBezTo>
                  <a:pt x="36801" y="584853"/>
                  <a:pt x="61338" y="573149"/>
                  <a:pt x="87344" y="565975"/>
                </a:cubicBezTo>
                <a:cubicBezTo>
                  <a:pt x="107036" y="559611"/>
                  <a:pt x="127609" y="556396"/>
                  <a:pt x="148304" y="556450"/>
                </a:cubicBezTo>
                <a:close/>
                <a:moveTo>
                  <a:pt x="345854" y="445770"/>
                </a:moveTo>
                <a:cubicBezTo>
                  <a:pt x="386780" y="445770"/>
                  <a:pt x="419958" y="478948"/>
                  <a:pt x="419958" y="519875"/>
                </a:cubicBezTo>
                <a:cubicBezTo>
                  <a:pt x="419958" y="560801"/>
                  <a:pt x="386780" y="593979"/>
                  <a:pt x="345854" y="593979"/>
                </a:cubicBezTo>
                <a:cubicBezTo>
                  <a:pt x="304927" y="593979"/>
                  <a:pt x="271749" y="560801"/>
                  <a:pt x="271749" y="519875"/>
                </a:cubicBezTo>
                <a:cubicBezTo>
                  <a:pt x="271749" y="478948"/>
                  <a:pt x="304927" y="445770"/>
                  <a:pt x="345854" y="445770"/>
                </a:cubicBezTo>
                <a:close/>
                <a:moveTo>
                  <a:pt x="543497" y="388143"/>
                </a:moveTo>
                <a:cubicBezTo>
                  <a:pt x="584423" y="388143"/>
                  <a:pt x="617601" y="421321"/>
                  <a:pt x="617601" y="462247"/>
                </a:cubicBezTo>
                <a:cubicBezTo>
                  <a:pt x="617601" y="503174"/>
                  <a:pt x="584423" y="536352"/>
                  <a:pt x="543497" y="536352"/>
                </a:cubicBezTo>
                <a:cubicBezTo>
                  <a:pt x="502570" y="536352"/>
                  <a:pt x="469392" y="503174"/>
                  <a:pt x="469392" y="462247"/>
                </a:cubicBezTo>
                <a:cubicBezTo>
                  <a:pt x="469392" y="421321"/>
                  <a:pt x="502570" y="388143"/>
                  <a:pt x="543497" y="388143"/>
                </a:cubicBezTo>
                <a:close/>
                <a:moveTo>
                  <a:pt x="148305" y="388143"/>
                </a:moveTo>
                <a:cubicBezTo>
                  <a:pt x="189231" y="388143"/>
                  <a:pt x="222409" y="421321"/>
                  <a:pt x="222409" y="462247"/>
                </a:cubicBezTo>
                <a:cubicBezTo>
                  <a:pt x="222409" y="503174"/>
                  <a:pt x="189231" y="536352"/>
                  <a:pt x="148305" y="536352"/>
                </a:cubicBezTo>
                <a:cubicBezTo>
                  <a:pt x="107378" y="536352"/>
                  <a:pt x="74200" y="503174"/>
                  <a:pt x="74200" y="462247"/>
                </a:cubicBezTo>
                <a:cubicBezTo>
                  <a:pt x="74200" y="421321"/>
                  <a:pt x="107378" y="388143"/>
                  <a:pt x="148305" y="388143"/>
                </a:cubicBezTo>
                <a:close/>
                <a:moveTo>
                  <a:pt x="95822" y="180975"/>
                </a:moveTo>
                <a:lnTo>
                  <a:pt x="95822" y="200025"/>
                </a:lnTo>
                <a:lnTo>
                  <a:pt x="445866" y="200025"/>
                </a:lnTo>
                <a:lnTo>
                  <a:pt x="445866" y="180975"/>
                </a:lnTo>
                <a:close/>
                <a:moveTo>
                  <a:pt x="95822" y="133350"/>
                </a:moveTo>
                <a:lnTo>
                  <a:pt x="95822" y="152400"/>
                </a:lnTo>
                <a:lnTo>
                  <a:pt x="598266" y="152400"/>
                </a:lnTo>
                <a:lnTo>
                  <a:pt x="598266" y="133350"/>
                </a:lnTo>
                <a:close/>
                <a:moveTo>
                  <a:pt x="95822" y="85725"/>
                </a:moveTo>
                <a:lnTo>
                  <a:pt x="95822" y="104775"/>
                </a:lnTo>
                <a:lnTo>
                  <a:pt x="541116" y="104775"/>
                </a:lnTo>
                <a:lnTo>
                  <a:pt x="541116" y="85725"/>
                </a:lnTo>
                <a:close/>
                <a:moveTo>
                  <a:pt x="38672" y="0"/>
                </a:moveTo>
                <a:lnTo>
                  <a:pt x="655416" y="0"/>
                </a:lnTo>
                <a:cubicBezTo>
                  <a:pt x="676457" y="0"/>
                  <a:pt x="693516" y="17058"/>
                  <a:pt x="693516" y="38100"/>
                </a:cubicBezTo>
                <a:lnTo>
                  <a:pt x="693516" y="247650"/>
                </a:lnTo>
                <a:cubicBezTo>
                  <a:pt x="693516" y="268692"/>
                  <a:pt x="676457" y="285750"/>
                  <a:pt x="655416" y="285750"/>
                </a:cubicBezTo>
                <a:lnTo>
                  <a:pt x="503016" y="285750"/>
                </a:lnTo>
                <a:lnTo>
                  <a:pt x="503016" y="342900"/>
                </a:lnTo>
                <a:lnTo>
                  <a:pt x="443008" y="285750"/>
                </a:lnTo>
                <a:lnTo>
                  <a:pt x="375381" y="285750"/>
                </a:lnTo>
                <a:lnTo>
                  <a:pt x="341091" y="342900"/>
                </a:lnTo>
                <a:lnTo>
                  <a:pt x="303943" y="285750"/>
                </a:lnTo>
                <a:lnTo>
                  <a:pt x="239173" y="285750"/>
                </a:lnTo>
                <a:lnTo>
                  <a:pt x="179166" y="342900"/>
                </a:lnTo>
                <a:lnTo>
                  <a:pt x="179166" y="285750"/>
                </a:lnTo>
                <a:lnTo>
                  <a:pt x="38672" y="285750"/>
                </a:lnTo>
                <a:cubicBezTo>
                  <a:pt x="17630" y="285750"/>
                  <a:pt x="572" y="268692"/>
                  <a:pt x="572" y="247650"/>
                </a:cubicBezTo>
                <a:lnTo>
                  <a:pt x="572" y="38100"/>
                </a:lnTo>
                <a:cubicBezTo>
                  <a:pt x="572" y="17058"/>
                  <a:pt x="17630" y="0"/>
                  <a:pt x="38672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20" name="图形 4"/>
          <p:cNvGrpSpPr/>
          <p:nvPr>
            <p:custDataLst>
              <p:tags r:id="rId13"/>
            </p:custDataLst>
          </p:nvPr>
        </p:nvGrpSpPr>
        <p:grpSpPr>
          <a:xfrm>
            <a:off x="4471239" y="2203712"/>
            <a:ext cx="3250296" cy="3123294"/>
            <a:chOff x="4470965" y="2205579"/>
            <a:chExt cx="3250069" cy="3123076"/>
          </a:xfrm>
          <a:solidFill>
            <a:schemeClr val="tx1">
              <a:lumMod val="50000"/>
              <a:lumOff val="50000"/>
              <a:alpha val="50000"/>
            </a:schemeClr>
          </a:solidFill>
        </p:grpSpPr>
        <p:sp>
          <p:nvSpPr>
            <p:cNvPr id="21" name="任意多边形: 形状 6"/>
            <p:cNvSpPr/>
            <p:nvPr>
              <p:custDataLst>
                <p:tags r:id="rId14"/>
              </p:custDataLst>
            </p:nvPr>
          </p:nvSpPr>
          <p:spPr>
            <a:xfrm>
              <a:off x="6547398" y="2205579"/>
              <a:ext cx="1173636" cy="3123076"/>
            </a:xfrm>
            <a:custGeom>
              <a:avLst/>
              <a:gdLst>
                <a:gd name="connsiteX0" fmla="*/ 0 w 1173636"/>
                <a:gd name="connsiteY0" fmla="*/ 0 h 3123076"/>
                <a:gd name="connsiteX1" fmla="*/ 0 w 1173636"/>
                <a:gd name="connsiteY1" fmla="*/ 18206 h 3123076"/>
                <a:gd name="connsiteX2" fmla="*/ 1156182 w 1173636"/>
                <a:gd name="connsiteY2" fmla="*/ 1561538 h 3123076"/>
                <a:gd name="connsiteX3" fmla="*/ 0 w 1173636"/>
                <a:gd name="connsiteY3" fmla="*/ 3104870 h 3123076"/>
                <a:gd name="connsiteX4" fmla="*/ 0 w 1173636"/>
                <a:gd name="connsiteY4" fmla="*/ 3123077 h 3123076"/>
                <a:gd name="connsiteX5" fmla="*/ 1173636 w 1173636"/>
                <a:gd name="connsiteY5" fmla="*/ 1561689 h 3123076"/>
                <a:gd name="connsiteX6" fmla="*/ 0 w 1173636"/>
                <a:gd name="connsiteY6" fmla="*/ 0 h 312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3636" h="3123076">
                  <a:moveTo>
                    <a:pt x="0" y="0"/>
                  </a:moveTo>
                  <a:lnTo>
                    <a:pt x="0" y="18206"/>
                  </a:lnTo>
                  <a:cubicBezTo>
                    <a:pt x="668070" y="213361"/>
                    <a:pt x="1156182" y="830423"/>
                    <a:pt x="1156182" y="1561538"/>
                  </a:cubicBezTo>
                  <a:cubicBezTo>
                    <a:pt x="1156182" y="2292654"/>
                    <a:pt x="668070" y="2909716"/>
                    <a:pt x="0" y="3104870"/>
                  </a:cubicBezTo>
                  <a:lnTo>
                    <a:pt x="0" y="3123077"/>
                  </a:lnTo>
                  <a:cubicBezTo>
                    <a:pt x="677850" y="2927471"/>
                    <a:pt x="1173636" y="2302434"/>
                    <a:pt x="1173636" y="1561689"/>
                  </a:cubicBezTo>
                  <a:cubicBezTo>
                    <a:pt x="1173636" y="820944"/>
                    <a:pt x="677850" y="195606"/>
                    <a:pt x="0" y="0"/>
                  </a:cubicBezTo>
                  <a:close/>
                </a:path>
              </a:pathLst>
            </a:custGeom>
            <a:grpFill/>
            <a:ln w="1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7"/>
            <p:cNvSpPr/>
            <p:nvPr>
              <p:custDataLst>
                <p:tags r:id="rId15"/>
              </p:custDataLst>
            </p:nvPr>
          </p:nvSpPr>
          <p:spPr>
            <a:xfrm>
              <a:off x="4470965" y="2205579"/>
              <a:ext cx="1173636" cy="3122775"/>
            </a:xfrm>
            <a:custGeom>
              <a:avLst/>
              <a:gdLst>
                <a:gd name="connsiteX0" fmla="*/ 1173636 w 1173636"/>
                <a:gd name="connsiteY0" fmla="*/ 3104720 h 3122775"/>
                <a:gd name="connsiteX1" fmla="*/ 17454 w 1173636"/>
                <a:gd name="connsiteY1" fmla="*/ 1561388 h 3122775"/>
                <a:gd name="connsiteX2" fmla="*/ 1173636 w 1173636"/>
                <a:gd name="connsiteY2" fmla="*/ 18206 h 3122775"/>
                <a:gd name="connsiteX3" fmla="*/ 1173636 w 1173636"/>
                <a:gd name="connsiteY3" fmla="*/ 0 h 3122775"/>
                <a:gd name="connsiteX4" fmla="*/ 0 w 1173636"/>
                <a:gd name="connsiteY4" fmla="*/ 1561388 h 3122775"/>
                <a:gd name="connsiteX5" fmla="*/ 1173636 w 1173636"/>
                <a:gd name="connsiteY5" fmla="*/ 3122776 h 3122775"/>
                <a:gd name="connsiteX6" fmla="*/ 1173636 w 1173636"/>
                <a:gd name="connsiteY6" fmla="*/ 3104720 h 312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3636" h="3122775">
                  <a:moveTo>
                    <a:pt x="1173636" y="3104720"/>
                  </a:moveTo>
                  <a:cubicBezTo>
                    <a:pt x="505566" y="2909716"/>
                    <a:pt x="17454" y="2292654"/>
                    <a:pt x="17454" y="1561388"/>
                  </a:cubicBezTo>
                  <a:cubicBezTo>
                    <a:pt x="17454" y="830273"/>
                    <a:pt x="505566" y="213211"/>
                    <a:pt x="1173636" y="18206"/>
                  </a:cubicBezTo>
                  <a:lnTo>
                    <a:pt x="1173636" y="0"/>
                  </a:lnTo>
                  <a:cubicBezTo>
                    <a:pt x="495786" y="195606"/>
                    <a:pt x="0" y="820643"/>
                    <a:pt x="0" y="1561388"/>
                  </a:cubicBezTo>
                  <a:cubicBezTo>
                    <a:pt x="0" y="2302133"/>
                    <a:pt x="495786" y="2927170"/>
                    <a:pt x="1173636" y="3122776"/>
                  </a:cubicBezTo>
                  <a:lnTo>
                    <a:pt x="1173636" y="3104720"/>
                  </a:lnTo>
                  <a:close/>
                </a:path>
              </a:pathLst>
            </a:custGeom>
            <a:grpFill/>
            <a:ln w="1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</p:grpSp>
      <p:sp>
        <p:nvSpPr>
          <p:cNvPr id="24" name="任意多边形: 形状 8"/>
          <p:cNvSpPr/>
          <p:nvPr>
            <p:custDataLst>
              <p:tags r:id="rId16"/>
            </p:custDataLst>
          </p:nvPr>
        </p:nvSpPr>
        <p:spPr>
          <a:xfrm rot="3810366">
            <a:off x="6497031" y="5276691"/>
            <a:ext cx="101983" cy="95257"/>
          </a:xfrm>
          <a:custGeom>
            <a:avLst/>
            <a:gdLst>
              <a:gd name="connsiteX0" fmla="*/ 119310 w 119309"/>
              <a:gd name="connsiteY0" fmla="*/ 16119 h 111440"/>
              <a:gd name="connsiteX1" fmla="*/ 82501 w 119309"/>
              <a:gd name="connsiteY1" fmla="*/ 63843 h 111440"/>
              <a:gd name="connsiteX2" fmla="*/ 45693 w 119309"/>
              <a:gd name="connsiteY2" fmla="*/ 111440 h 111440"/>
              <a:gd name="connsiteX3" fmla="*/ 22847 w 119309"/>
              <a:gd name="connsiteY3" fmla="*/ 55720 h 111440"/>
              <a:gd name="connsiteX4" fmla="*/ 0 w 119309"/>
              <a:gd name="connsiteY4" fmla="*/ 0 h 111440"/>
              <a:gd name="connsiteX5" fmla="*/ 59655 w 119309"/>
              <a:gd name="connsiteY5" fmla="*/ 8123 h 1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09" h="111440">
                <a:moveTo>
                  <a:pt x="119310" y="16119"/>
                </a:moveTo>
                <a:lnTo>
                  <a:pt x="82501" y="63843"/>
                </a:lnTo>
                <a:lnTo>
                  <a:pt x="45693" y="111440"/>
                </a:lnTo>
                <a:lnTo>
                  <a:pt x="22847" y="55720"/>
                </a:lnTo>
                <a:lnTo>
                  <a:pt x="0" y="0"/>
                </a:lnTo>
                <a:lnTo>
                  <a:pt x="59655" y="8123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6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陶瓷注塑成型零件下游典型客户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32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陶瓷注塑成型零件销售渠道分析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33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>
            <a:normAutofit/>
          </a:bodyPr>
          <a:lstStyle/>
          <a:p>
            <a:r>
              <a:rPr lang="zh-CN" altLang="en-US" dirty="0">
                <a:latin typeface="+mj-lt"/>
                <a:ea typeface="+mj-lt"/>
              </a:rPr>
              <a:t>单击此处添加标题内容</a:t>
            </a:r>
            <a:endParaRPr lang="zh-CN" altLang="en-US" dirty="0">
              <a:latin typeface="+mj-lt"/>
              <a:ea typeface="+mj-lt"/>
            </a:endParaRPr>
          </a:p>
        </p:txBody>
      </p:sp>
      <p:sp>
        <p:nvSpPr>
          <p:cNvPr id="13" name="矩形: 圆角 7"/>
          <p:cNvSpPr/>
          <p:nvPr>
            <p:custDataLst>
              <p:tags r:id="rId2"/>
            </p:custDataLst>
          </p:nvPr>
        </p:nvSpPr>
        <p:spPr>
          <a:xfrm rot="3197446">
            <a:off x="1057933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: 圆角 8"/>
          <p:cNvSpPr/>
          <p:nvPr>
            <p:custDataLst>
              <p:tags r:id="rId3"/>
            </p:custDataLst>
          </p:nvPr>
        </p:nvSpPr>
        <p:spPr>
          <a:xfrm rot="3197446">
            <a:off x="3851990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: 圆角 9"/>
          <p:cNvSpPr/>
          <p:nvPr>
            <p:custDataLst>
              <p:tags r:id="rId4"/>
            </p:custDataLst>
          </p:nvPr>
        </p:nvSpPr>
        <p:spPr>
          <a:xfrm rot="3197446">
            <a:off x="6683521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: 圆角 11"/>
          <p:cNvSpPr/>
          <p:nvPr>
            <p:custDataLst>
              <p:tags r:id="rId5"/>
            </p:custDataLst>
          </p:nvPr>
        </p:nvSpPr>
        <p:spPr>
          <a:xfrm rot="3197446">
            <a:off x="9473132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/data/temp/6b3ea445-2eee-11ef-87e8-522aea9e72eb.jpg@base@tag=imgScale&amp;m=1&amp;w=602&amp;h=602&amp;q=956b3ea445-2eee-11ef-87e8-522aea9e72eb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6667" r="16667"/>
          <a:stretch>
            <a:fillRect/>
          </a:stretch>
        </p:blipFill>
        <p:spPr>
          <a:xfrm>
            <a:off x="801329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 descr="/data/temp/6b3ea477-2eee-11ef-87e8-522aea9e72eb.jpg@base@tag=imgScale&amp;m=1&amp;w=602&amp;h=602&amp;q=956b3ea477-2eee-11ef-87e8-522aea9e72eb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6667" r="16667"/>
          <a:stretch>
            <a:fillRect/>
          </a:stretch>
        </p:blipFill>
        <p:spPr>
          <a:xfrm>
            <a:off x="3595386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6b3ea53e-2eee-11ef-87e8-522aea9e72eb.jpg@base@tag=imgScale&amp;m=1&amp;w=602&amp;h=602&amp;q=956b3ea53e-2eee-11ef-87e8-522aea9e72eb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16667" r="16667"/>
          <a:stretch>
            <a:fillRect/>
          </a:stretch>
        </p:blipFill>
        <p:spPr>
          <a:xfrm>
            <a:off x="6426917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6b3ea604-2eee-11ef-87e8-522aea9e72eb.jpg@base@tag=imgScale&amp;m=1&amp;w=602&amp;h=602&amp;q=956b3ea604-2eee-11ef-87e8-522aea9e72eb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14167" r="14167"/>
          <a:stretch>
            <a:fillRect/>
          </a:stretch>
        </p:blipFill>
        <p:spPr>
          <a:xfrm>
            <a:off x="9220974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727016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9 行业发展机遇和风险分析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3521708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9.1 陶瓷注塑成型零件行业发展机遇及主要驱动因素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6"/>
            </p:custDataLst>
          </p:nvPr>
        </p:nvSpPr>
        <p:spPr>
          <a:xfrm>
            <a:off x="6352604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9.2 陶瓷注塑成型零件行业发展面临的风险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9142850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9.3 陶瓷注塑成型零件行业政策分析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8"/>
            </p:custDataLst>
          </p:nvPr>
        </p:nvSpPr>
        <p:spPr>
          <a:xfrm>
            <a:off x="728921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9"/>
            </p:custDataLst>
          </p:nvPr>
        </p:nvSpPr>
        <p:spPr>
          <a:xfrm>
            <a:off x="3524884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20"/>
            </p:custDataLst>
          </p:nvPr>
        </p:nvSpPr>
        <p:spPr>
          <a:xfrm>
            <a:off x="6354510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21"/>
            </p:custDataLst>
          </p:nvPr>
        </p:nvSpPr>
        <p:spPr>
          <a:xfrm>
            <a:off x="9150472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 rot="2398441">
            <a:off x="6957786" y="1978730"/>
            <a:ext cx="4051244" cy="4051244"/>
          </a:xfrm>
          <a:prstGeom prst="rect">
            <a:avLst/>
          </a:prstGeom>
          <a:noFill/>
          <a:ln>
            <a:solidFill>
              <a:schemeClr val="accent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lIns="0" tIns="0" rIns="0" bIns="0"/>
          <a:lstStyle/>
          <a:p>
            <a:pPr algn="l"/>
            <a:r>
              <a:rPr lang="zh-CN" altLang="en-US"/>
              <a:t>单击此处添加标题</a:t>
            </a:r>
            <a:endParaRPr lang="zh-CN" altLang="en-US"/>
          </a:p>
        </p:txBody>
      </p:sp>
      <p:pic>
        <p:nvPicPr>
          <p:cNvPr id="26" name="图片 25" descr="/data/temp/69e31bfe-2eee-11ef-941f-aa7938c7f6b3.jpg@base@tag=imgScale&amp;m=1&amp;w=1496&amp;h=1767&amp;q=9569e31bfe-2eee-11ef-941f-aa7938c7f6b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7953" r="18600"/>
          <a:stretch>
            <a:fillRect/>
          </a:stretch>
        </p:blipFill>
        <p:spPr>
          <a:xfrm>
            <a:off x="6819896" y="492726"/>
            <a:ext cx="5388953" cy="6365274"/>
          </a:xfrm>
          <a:custGeom>
            <a:avLst/>
            <a:gdLst>
              <a:gd name="connsiteX0" fmla="*/ 3133628 w 5388954"/>
              <a:gd name="connsiteY0" fmla="*/ 0 h 6365274"/>
              <a:gd name="connsiteX1" fmla="*/ 5388954 w 5388954"/>
              <a:gd name="connsiteY1" fmla="*/ 1902469 h 6365274"/>
              <a:gd name="connsiteX2" fmla="*/ 5388954 w 5388954"/>
              <a:gd name="connsiteY2" fmla="*/ 4863833 h 6365274"/>
              <a:gd name="connsiteX3" fmla="*/ 4122421 w 5388954"/>
              <a:gd name="connsiteY3" fmla="*/ 6365274 h 6365274"/>
              <a:gd name="connsiteX4" fmla="*/ 3142028 w 5388954"/>
              <a:gd name="connsiteY4" fmla="*/ 6365274 h 6365274"/>
              <a:gd name="connsiteX5" fmla="*/ 0 w 5388954"/>
              <a:gd name="connsiteY5" fmla="*/ 3714833 h 636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8954" h="6365274">
                <a:moveTo>
                  <a:pt x="3133628" y="0"/>
                </a:moveTo>
                <a:lnTo>
                  <a:pt x="5388954" y="1902469"/>
                </a:lnTo>
                <a:lnTo>
                  <a:pt x="5388954" y="4863833"/>
                </a:lnTo>
                <a:lnTo>
                  <a:pt x="4122421" y="6365274"/>
                </a:lnTo>
                <a:lnTo>
                  <a:pt x="3142028" y="6365274"/>
                </a:lnTo>
                <a:lnTo>
                  <a:pt x="0" y="3714833"/>
                </a:ln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695170" y="2076841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9.4 陶瓷注塑成型零件中国企业SWOT分析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695170" y="1603131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 dirty="0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8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695170" y="3259211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10 研究成果及结论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95170" y="2785501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8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695170" y="4442216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11 附录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695170" y="3968506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 dirty="0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8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695170" y="5624586"/>
            <a:ext cx="5256000" cy="609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11.1 研究方法</a:t>
            </a:r>
            <a:endParaRPr lang="zh-CN" altLang="en-US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695805" y="5181356"/>
            <a:ext cx="525600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kern="0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8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1516214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11.2 数据来源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4198409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11.2.1 二手信息来源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6863459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11.2.2 一手信息来源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9553274" y="4650633"/>
            <a:ext cx="1430701" cy="928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11.3 数据交互验证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pic>
        <p:nvPicPr>
          <p:cNvPr id="19" name="图片 18" descr="/data/temp/6aff3793-2eee-11ef-a007-2ea9b9a8f815.jpg@base@tag=imgScale&amp;m=1&amp;w=590&amp;h=557&amp;q=956aff3793-2eee-11ef-a007-2ea9b9a8f81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14711" r="14711"/>
          <a:stretch>
            <a:fillRect/>
          </a:stretch>
        </p:blipFill>
        <p:spPr>
          <a:xfrm>
            <a:off x="6392297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0" name="图片 19" descr="/data/temp/6aff3488-2eee-11ef-a007-2ea9b9a8f815.jpg@base@tag=imgScale&amp;m=1&amp;w=590&amp;h=557&amp;q=956aff3488-2eee-11ef-a007-2ea9b9a8f815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14753" r="14753"/>
          <a:stretch>
            <a:fillRect/>
          </a:stretch>
        </p:blipFill>
        <p:spPr>
          <a:xfrm>
            <a:off x="3714547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1" name="图片 20" descr="/data/temp/6aff398d-2eee-11ef-a007-2ea9b9a8f815.jpg@base@tag=imgScale&amp;m=1&amp;w=590&amp;h=557&amp;q=956aff398d-2eee-11ef-a007-2ea9b9a8f815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14711" r="14711"/>
          <a:stretch>
            <a:fillRect/>
          </a:stretch>
        </p:blipFill>
        <p:spPr>
          <a:xfrm>
            <a:off x="9070682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2" name="图片 21" descr="/data/temp/6aff3400-2eee-11ef-a007-2ea9b9a8f815.jpg@base@tag=imgScale&amp;m=1&amp;w=590&amp;h=557&amp;q=956aff3400-2eee-11ef-a007-2ea9b9a8f815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14921" r="14921"/>
          <a:stretch>
            <a:fillRect/>
          </a:stretch>
        </p:blipFill>
        <p:spPr>
          <a:xfrm>
            <a:off x="1042512" y="2003998"/>
            <a:ext cx="2127009" cy="2007917"/>
          </a:xfrm>
          <a:custGeom>
            <a:avLst/>
            <a:gdLst>
              <a:gd name="connsiteX0" fmla="*/ 1063767 w 2127045"/>
              <a:gd name="connsiteY0" fmla="*/ 0 h 2007951"/>
              <a:gd name="connsiteX1" fmla="*/ 2127045 w 2127045"/>
              <a:gd name="connsiteY1" fmla="*/ 1033565 h 2007951"/>
              <a:gd name="connsiteX2" fmla="*/ 1211472 w 2127045"/>
              <a:gd name="connsiteY2" fmla="*/ 1646148 h 2007951"/>
              <a:gd name="connsiteX3" fmla="*/ 573456 w 2127045"/>
              <a:gd name="connsiteY3" fmla="*/ 2007951 h 2007951"/>
              <a:gd name="connsiteX4" fmla="*/ 0 w 2127045"/>
              <a:gd name="connsiteY4" fmla="*/ 1063766 h 2007951"/>
              <a:gd name="connsiteX5" fmla="*/ 1063767 w 2127045"/>
              <a:gd name="connsiteY5" fmla="*/ 0 h 200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7045" h="2007951">
                <a:moveTo>
                  <a:pt x="1063767" y="0"/>
                </a:moveTo>
                <a:cubicBezTo>
                  <a:pt x="1641136" y="0"/>
                  <a:pt x="2111027" y="459987"/>
                  <a:pt x="2127045" y="1033565"/>
                </a:cubicBezTo>
                <a:cubicBezTo>
                  <a:pt x="2049524" y="1166353"/>
                  <a:pt x="1823688" y="1438897"/>
                  <a:pt x="1211472" y="1646148"/>
                </a:cubicBezTo>
                <a:cubicBezTo>
                  <a:pt x="904936" y="1749957"/>
                  <a:pt x="704532" y="1879687"/>
                  <a:pt x="573456" y="2007951"/>
                </a:cubicBezTo>
                <a:cubicBezTo>
                  <a:pt x="232684" y="1830656"/>
                  <a:pt x="0" y="1474478"/>
                  <a:pt x="0" y="1063766"/>
                </a:cubicBezTo>
                <a:cubicBezTo>
                  <a:pt x="0" y="476249"/>
                  <a:pt x="476250" y="0"/>
                  <a:pt x="1063767" y="0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23" name="任意多边形: 形状 10"/>
          <p:cNvSpPr/>
          <p:nvPr>
            <p:custDataLst>
              <p:tags r:id="rId14"/>
            </p:custDataLst>
          </p:nvPr>
        </p:nvSpPr>
        <p:spPr>
          <a:xfrm>
            <a:off x="1332702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任意多边形: 形状 11"/>
          <p:cNvSpPr/>
          <p:nvPr>
            <p:custDataLst>
              <p:tags r:id="rId15"/>
            </p:custDataLst>
          </p:nvPr>
        </p:nvSpPr>
        <p:spPr>
          <a:xfrm>
            <a:off x="4004737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12"/>
          <p:cNvSpPr/>
          <p:nvPr>
            <p:custDataLst>
              <p:tags r:id="rId16"/>
            </p:custDataLst>
          </p:nvPr>
        </p:nvSpPr>
        <p:spPr>
          <a:xfrm>
            <a:off x="6683122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13"/>
          <p:cNvSpPr/>
          <p:nvPr>
            <p:custDataLst>
              <p:tags r:id="rId17"/>
            </p:custDataLst>
          </p:nvPr>
        </p:nvSpPr>
        <p:spPr>
          <a:xfrm>
            <a:off x="9360872" y="2950767"/>
            <a:ext cx="1836541" cy="2628925"/>
          </a:xfrm>
          <a:custGeom>
            <a:avLst/>
            <a:gdLst>
              <a:gd name="connsiteX0" fmla="*/ 1835531 w 1836572"/>
              <a:gd name="connsiteY0" fmla="*/ 0 h 2628969"/>
              <a:gd name="connsiteX1" fmla="*/ 882664 w 1836572"/>
              <a:gd name="connsiteY1" fmla="*/ 692549 h 2628969"/>
              <a:gd name="connsiteX2" fmla="*/ 227 w 1836572"/>
              <a:gd name="connsiteY2" fmla="*/ 1574130 h 2628969"/>
              <a:gd name="connsiteX3" fmla="*/ 1327 w 1836572"/>
              <a:gd name="connsiteY3" fmla="*/ 1621571 h 2628969"/>
              <a:gd name="connsiteX4" fmla="*/ 1327 w 1836572"/>
              <a:gd name="connsiteY4" fmla="*/ 2628970 h 2628969"/>
              <a:gd name="connsiteX5" fmla="*/ 9520 w 1836572"/>
              <a:gd name="connsiteY5" fmla="*/ 2628970 h 2628969"/>
              <a:gd name="connsiteX6" fmla="*/ 12699 w 1836572"/>
              <a:gd name="connsiteY6" fmla="*/ 1719144 h 2628969"/>
              <a:gd name="connsiteX7" fmla="*/ 164194 w 1836572"/>
              <a:gd name="connsiteY7" fmla="*/ 1378250 h 2628969"/>
              <a:gd name="connsiteX8" fmla="*/ 1116204 w 1836572"/>
              <a:gd name="connsiteY8" fmla="*/ 872166 h 2628969"/>
              <a:gd name="connsiteX9" fmla="*/ 1835531 w 1836572"/>
              <a:gd name="connsiteY9" fmla="*/ 0 h 262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572" h="2628969">
                <a:moveTo>
                  <a:pt x="1835531" y="0"/>
                </a:moveTo>
                <a:cubicBezTo>
                  <a:pt x="1835531" y="0"/>
                  <a:pt x="1723407" y="407777"/>
                  <a:pt x="882664" y="692549"/>
                </a:cubicBezTo>
                <a:cubicBezTo>
                  <a:pt x="20891" y="984412"/>
                  <a:pt x="-3197" y="1480836"/>
                  <a:pt x="227" y="1574130"/>
                </a:cubicBezTo>
                <a:cubicBezTo>
                  <a:pt x="838" y="1589903"/>
                  <a:pt x="1327" y="1605676"/>
                  <a:pt x="1327" y="1621571"/>
                </a:cubicBezTo>
                <a:lnTo>
                  <a:pt x="1327" y="2628970"/>
                </a:lnTo>
                <a:lnTo>
                  <a:pt x="9520" y="2628970"/>
                </a:lnTo>
                <a:lnTo>
                  <a:pt x="12699" y="1719144"/>
                </a:lnTo>
                <a:cubicBezTo>
                  <a:pt x="13188" y="1589291"/>
                  <a:pt x="68210" y="1465674"/>
                  <a:pt x="164194" y="1378250"/>
                </a:cubicBezTo>
                <a:cubicBezTo>
                  <a:pt x="312510" y="1243384"/>
                  <a:pt x="592268" y="1059242"/>
                  <a:pt x="1116204" y="872166"/>
                </a:cubicBezTo>
                <a:cubicBezTo>
                  <a:pt x="1894955" y="593997"/>
                  <a:pt x="1835531" y="0"/>
                  <a:pt x="1835531" y="0"/>
                </a:cubicBezTo>
                <a:close/>
              </a:path>
            </a:pathLst>
          </a:custGeom>
          <a:gradFill>
            <a:gsLst>
              <a:gs pos="5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0">
                <a:schemeClr val="accent1"/>
              </a:gs>
            </a:gsLst>
            <a:lin ang="0" scaled="0"/>
          </a:gradFill>
          <a:ln w="121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 rot="2700000">
            <a:off x="10765790" y="5950585"/>
            <a:ext cx="492760" cy="492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 rot="2700000">
            <a:off x="7295193" y="912715"/>
            <a:ext cx="1193632" cy="119363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325" y="1363041"/>
            <a:ext cx="5400675" cy="7200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l"/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11" name="图片 10" descr="/data/temp/69f77aac-2eee-11ef-9d68-0ad046184f51.jpg@base@tag=imgScale&amp;m=1&amp;w=1462&amp;h=1900&amp;q=9569f77aac-2eee-11ef-9d68-0ad046184f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9213" r="19213"/>
          <a:stretch>
            <a:fillRect/>
          </a:stretch>
        </p:blipFill>
        <p:spPr>
          <a:xfrm>
            <a:off x="6924518" y="9028"/>
            <a:ext cx="5267481" cy="6843716"/>
          </a:xfrm>
          <a:custGeom>
            <a:avLst/>
            <a:gdLst>
              <a:gd name="connsiteX0" fmla="*/ 2404584 w 5267481"/>
              <a:gd name="connsiteY0" fmla="*/ 4158172 h 6843717"/>
              <a:gd name="connsiteX1" fmla="*/ 3951434 w 5267481"/>
              <a:gd name="connsiteY1" fmla="*/ 5705021 h 6843717"/>
              <a:gd name="connsiteX2" fmla="*/ 2812737 w 5267481"/>
              <a:gd name="connsiteY2" fmla="*/ 6843717 h 6843717"/>
              <a:gd name="connsiteX3" fmla="*/ 1996432 w 5267481"/>
              <a:gd name="connsiteY3" fmla="*/ 6843717 h 6843717"/>
              <a:gd name="connsiteX4" fmla="*/ 857735 w 5267481"/>
              <a:gd name="connsiteY4" fmla="*/ 5705021 h 6843717"/>
              <a:gd name="connsiteX5" fmla="*/ 1114899 w 5267481"/>
              <a:gd name="connsiteY5" fmla="*/ 2948647 h 6843717"/>
              <a:gd name="connsiteX6" fmla="*/ 2229798 w 5267481"/>
              <a:gd name="connsiteY6" fmla="*/ 4063546 h 6843717"/>
              <a:gd name="connsiteX7" fmla="*/ 1114899 w 5267481"/>
              <a:gd name="connsiteY7" fmla="*/ 5178445 h 6843717"/>
              <a:gd name="connsiteX8" fmla="*/ 0 w 5267481"/>
              <a:gd name="connsiteY8" fmla="*/ 4063546 h 6843717"/>
              <a:gd name="connsiteX9" fmla="*/ 3778600 w 5267481"/>
              <a:gd name="connsiteY9" fmla="*/ 0 h 6843717"/>
              <a:gd name="connsiteX10" fmla="*/ 4460202 w 5267481"/>
              <a:gd name="connsiteY10" fmla="*/ 0 h 6843717"/>
              <a:gd name="connsiteX11" fmla="*/ 5267481 w 5267481"/>
              <a:gd name="connsiteY11" fmla="*/ 807279 h 6843717"/>
              <a:gd name="connsiteX12" fmla="*/ 5267481 w 5267481"/>
              <a:gd name="connsiteY12" fmla="*/ 4384207 h 6843717"/>
              <a:gd name="connsiteX13" fmla="*/ 4119401 w 5267481"/>
              <a:gd name="connsiteY13" fmla="*/ 5532287 h 6843717"/>
              <a:gd name="connsiteX14" fmla="*/ 1182857 w 5267481"/>
              <a:gd name="connsiteY14" fmla="*/ 2595743 h 684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67481" h="6843717">
                <a:moveTo>
                  <a:pt x="2404584" y="4158172"/>
                </a:moveTo>
                <a:lnTo>
                  <a:pt x="3951434" y="5705021"/>
                </a:lnTo>
                <a:lnTo>
                  <a:pt x="2812737" y="6843717"/>
                </a:lnTo>
                <a:lnTo>
                  <a:pt x="1996432" y="6843717"/>
                </a:lnTo>
                <a:lnTo>
                  <a:pt x="857735" y="5705021"/>
                </a:lnTo>
                <a:close/>
                <a:moveTo>
                  <a:pt x="1114899" y="2948647"/>
                </a:moveTo>
                <a:lnTo>
                  <a:pt x="2229798" y="4063546"/>
                </a:lnTo>
                <a:lnTo>
                  <a:pt x="1114899" y="5178445"/>
                </a:lnTo>
                <a:lnTo>
                  <a:pt x="0" y="4063546"/>
                </a:lnTo>
                <a:close/>
                <a:moveTo>
                  <a:pt x="3778600" y="0"/>
                </a:moveTo>
                <a:lnTo>
                  <a:pt x="4460202" y="0"/>
                </a:lnTo>
                <a:lnTo>
                  <a:pt x="5267481" y="807279"/>
                </a:lnTo>
                <a:lnTo>
                  <a:pt x="5267481" y="4384207"/>
                </a:lnTo>
                <a:lnTo>
                  <a:pt x="4119401" y="5532287"/>
                </a:lnTo>
                <a:lnTo>
                  <a:pt x="1182857" y="2595743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 flipH="1">
            <a:off x="694862" y="3249634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94862" y="2447516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b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11.4 免责声明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694862" y="3284564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标题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9" name="直接连接符 8"/>
          <p:cNvCxnSpPr/>
          <p:nvPr>
            <p:custDataLst>
              <p:tags r:id="rId9"/>
            </p:custDataLst>
          </p:nvPr>
        </p:nvCxnSpPr>
        <p:spPr>
          <a:xfrm flipH="1">
            <a:off x="694862" y="4067629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694862" y="4121612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报告图表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694862" y="4958660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 全球不同产品类型陶瓷注塑成型零件销售额增长（CAGR）趋势2019 VS 2023 VS 2030（百万美元）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 flipH="1">
            <a:off x="694862" y="4898326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7" name="图片 6" descr="/data/temp/6ad1135a-2eee-11ef-b9f5-1a5cda4e4a5e.jpg@base@tag=imgScale&amp;m=1&amp;w=510&amp;h=510&amp;q=956ad1135a-2eee-11ef-b9f5-1a5cda4e4a5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6623" r="16623"/>
          <a:stretch>
            <a:fillRect/>
          </a:stretch>
        </p:blipFill>
        <p:spPr>
          <a:xfrm>
            <a:off x="1073962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696151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948237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 全球不同应用销售额增速（CAGR）2019 VS 2023 VS 2030（百万美元）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: 圆角 19"/>
          <p:cNvSpPr/>
          <p:nvPr>
            <p:custDataLst>
              <p:tags r:id="rId6"/>
            </p:custDataLst>
          </p:nvPr>
        </p:nvSpPr>
        <p:spPr>
          <a:xfrm>
            <a:off x="3446874" y="1595324"/>
            <a:ext cx="2591908" cy="4247850"/>
          </a:xfrm>
          <a:prstGeom prst="roundRect">
            <a:avLst>
              <a:gd name="adj" fmla="val 7551"/>
            </a:avLst>
          </a:prstGeom>
          <a:gradFill>
            <a:gsLst>
              <a:gs pos="20000">
                <a:schemeClr val="accent1"/>
              </a:gs>
              <a:gs pos="100000">
                <a:schemeClr val="accent1">
                  <a:alpha val="80000"/>
                </a:schemeClr>
              </a:gs>
            </a:gsLst>
            <a:lin ang="15000000" scaled="0"/>
          </a:gradFill>
          <a:ln>
            <a:noFill/>
          </a:ln>
          <a:effectLst>
            <a:reflection blurRad="6350" stA="20000" endPos="18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11" name="图片 10" descr="/data/temp/6ad113b1-2eee-11ef-b9f5-1a5cda4e4a5e.jpg@base@tag=imgScale&amp;m=1&amp;w=510&amp;h=510&amp;q=956ad113b1-2eee-11ef-b9f5-1a5cda4e4a5e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6225" r="16225"/>
          <a:stretch>
            <a:fillRect/>
          </a:stretch>
        </p:blipFill>
        <p:spPr>
          <a:xfrm>
            <a:off x="3824685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698325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表3 陶瓷注塑成型零件行业目前发展现状</a:t>
            </a:r>
            <a:endParaRPr lang="zh-CN" altLang="en-US" sz="1500" kern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: 圆角 25"/>
          <p:cNvSpPr/>
          <p:nvPr>
            <p:custDataLst>
              <p:tags r:id="rId10"/>
            </p:custDataLst>
          </p:nvPr>
        </p:nvSpPr>
        <p:spPr>
          <a:xfrm>
            <a:off x="6167752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6419839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表4 陶瓷注塑成型零件发展趋势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6ad1142d-2eee-11ef-b9f5-1a5cda4e4a5e.jpg@base@tag=imgScale&amp;m=1&amp;w=510&amp;h=510&amp;q=956ad1142d-2eee-11ef-b9f5-1a5cda4e4a5e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12500" r="12500"/>
          <a:stretch>
            <a:fillRect/>
          </a:stretch>
        </p:blipFill>
        <p:spPr>
          <a:xfrm>
            <a:off x="6546199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: 圆角 29"/>
          <p:cNvSpPr/>
          <p:nvPr>
            <p:custDataLst>
              <p:tags r:id="rId14"/>
            </p:custDataLst>
          </p:nvPr>
        </p:nvSpPr>
        <p:spPr>
          <a:xfrm>
            <a:off x="8903871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9155957" y="3959981"/>
            <a:ext cx="2087927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 全球主要地区陶瓷注塑成型零件产量增速（CAGR）：2019 VS 2023 VS 2030 &amp; （千件）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9" name="图片 18" descr="/data/temp/6ad114b1-2eee-11ef-b9f5-1a5cda4e4a5e.jpg@base@tag=imgScale&amp;m=1&amp;w=510&amp;h=510&amp;q=956ad114b1-2eee-11ef-b9f5-1a5cda4e4a5e"/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17"/>
          <a:srcRect l="12500" r="12500"/>
          <a:stretch>
            <a:fillRect/>
          </a:stretch>
        </p:blipFill>
        <p:spPr>
          <a:xfrm>
            <a:off x="9281683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3" name="Freeform 5"/>
          <p:cNvSpPr/>
          <p:nvPr>
            <p:custDataLst>
              <p:tags r:id="rId2"/>
            </p:custDataLst>
          </p:nvPr>
        </p:nvSpPr>
        <p:spPr bwMode="auto">
          <a:xfrm>
            <a:off x="5360035" y="5002213"/>
            <a:ext cx="1285875" cy="1235075"/>
          </a:xfrm>
          <a:custGeom>
            <a:avLst/>
            <a:gdLst>
              <a:gd name="T0" fmla="*/ 625 w 810"/>
              <a:gd name="T1" fmla="*/ 0 h 778"/>
              <a:gd name="T2" fmla="*/ 810 w 810"/>
              <a:gd name="T3" fmla="*/ 626 h 778"/>
              <a:gd name="T4" fmla="*/ 186 w 810"/>
              <a:gd name="T5" fmla="*/ 778 h 778"/>
              <a:gd name="T6" fmla="*/ 0 w 810"/>
              <a:gd name="T7" fmla="*/ 150 h 778"/>
              <a:gd name="T8" fmla="*/ 625 w 810"/>
              <a:gd name="T9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778">
                <a:moveTo>
                  <a:pt x="625" y="0"/>
                </a:moveTo>
                <a:lnTo>
                  <a:pt x="810" y="626"/>
                </a:lnTo>
                <a:lnTo>
                  <a:pt x="186" y="778"/>
                </a:lnTo>
                <a:lnTo>
                  <a:pt x="0" y="150"/>
                </a:lnTo>
                <a:lnTo>
                  <a:pt x="625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2022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7" name="Freeform 6"/>
          <p:cNvSpPr/>
          <p:nvPr>
            <p:custDataLst>
              <p:tags r:id="rId3"/>
            </p:custDataLst>
          </p:nvPr>
        </p:nvSpPr>
        <p:spPr bwMode="auto">
          <a:xfrm>
            <a:off x="6349365" y="4731068"/>
            <a:ext cx="516255" cy="1264920"/>
          </a:xfrm>
          <a:custGeom>
            <a:avLst/>
            <a:gdLst>
              <a:gd name="T0" fmla="*/ 0 w 325"/>
              <a:gd name="T1" fmla="*/ 171 h 797"/>
              <a:gd name="T2" fmla="*/ 140 w 325"/>
              <a:gd name="T3" fmla="*/ 0 h 797"/>
              <a:gd name="T4" fmla="*/ 325 w 325"/>
              <a:gd name="T5" fmla="*/ 626 h 797"/>
              <a:gd name="T6" fmla="*/ 185 w 325"/>
              <a:gd name="T7" fmla="*/ 797 h 797"/>
              <a:gd name="T8" fmla="*/ 0 w 325"/>
              <a:gd name="T9" fmla="*/ 171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5" h="797">
                <a:moveTo>
                  <a:pt x="0" y="171"/>
                </a:moveTo>
                <a:lnTo>
                  <a:pt x="140" y="0"/>
                </a:lnTo>
                <a:lnTo>
                  <a:pt x="325" y="626"/>
                </a:lnTo>
                <a:lnTo>
                  <a:pt x="185" y="797"/>
                </a:lnTo>
                <a:lnTo>
                  <a:pt x="0" y="17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312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8" name="Freeform 7"/>
          <p:cNvSpPr/>
          <p:nvPr>
            <p:custDataLst>
              <p:tags r:id="rId4"/>
            </p:custDataLst>
          </p:nvPr>
        </p:nvSpPr>
        <p:spPr bwMode="auto">
          <a:xfrm>
            <a:off x="5357495" y="4737418"/>
            <a:ext cx="1214755" cy="509270"/>
          </a:xfrm>
          <a:custGeom>
            <a:avLst/>
            <a:gdLst>
              <a:gd name="T0" fmla="*/ 0 w 765"/>
              <a:gd name="T1" fmla="*/ 321 h 321"/>
              <a:gd name="T2" fmla="*/ 139 w 765"/>
              <a:gd name="T3" fmla="*/ 151 h 321"/>
              <a:gd name="T4" fmla="*/ 765 w 765"/>
              <a:gd name="T5" fmla="*/ 0 h 321"/>
              <a:gd name="T6" fmla="*/ 625 w 765"/>
              <a:gd name="T7" fmla="*/ 171 h 321"/>
              <a:gd name="T8" fmla="*/ 0 w 765"/>
              <a:gd name="T9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321">
                <a:moveTo>
                  <a:pt x="0" y="321"/>
                </a:moveTo>
                <a:lnTo>
                  <a:pt x="139" y="151"/>
                </a:lnTo>
                <a:lnTo>
                  <a:pt x="765" y="0"/>
                </a:lnTo>
                <a:lnTo>
                  <a:pt x="625" y="171"/>
                </a:lnTo>
                <a:lnTo>
                  <a:pt x="0" y="321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9" name="Freeform 8"/>
          <p:cNvSpPr/>
          <p:nvPr>
            <p:custDataLst>
              <p:tags r:id="rId5"/>
            </p:custDataLst>
          </p:nvPr>
        </p:nvSpPr>
        <p:spPr bwMode="auto">
          <a:xfrm>
            <a:off x="4880610" y="2930842"/>
            <a:ext cx="1149350" cy="1222375"/>
          </a:xfrm>
          <a:custGeom>
            <a:avLst/>
            <a:gdLst>
              <a:gd name="T0" fmla="*/ 724 w 724"/>
              <a:gd name="T1" fmla="*/ 123 h 770"/>
              <a:gd name="T2" fmla="*/ 631 w 724"/>
              <a:gd name="T3" fmla="*/ 770 h 770"/>
              <a:gd name="T4" fmla="*/ 0 w 724"/>
              <a:gd name="T5" fmla="*/ 647 h 770"/>
              <a:gd name="T6" fmla="*/ 94 w 724"/>
              <a:gd name="T7" fmla="*/ 0 h 770"/>
              <a:gd name="T8" fmla="*/ 724 w 724"/>
              <a:gd name="T9" fmla="*/ 123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4" h="770">
                <a:moveTo>
                  <a:pt x="724" y="123"/>
                </a:moveTo>
                <a:lnTo>
                  <a:pt x="631" y="770"/>
                </a:lnTo>
                <a:lnTo>
                  <a:pt x="0" y="647"/>
                </a:lnTo>
                <a:lnTo>
                  <a:pt x="94" y="0"/>
                </a:lnTo>
                <a:lnTo>
                  <a:pt x="724" y="12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8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/>
          <a:lstStyle/>
          <a:p>
            <a:endParaRPr lang="en-US" sz="1350"/>
          </a:p>
        </p:txBody>
      </p:sp>
      <p:sp>
        <p:nvSpPr>
          <p:cNvPr id="10" name="Freeform 9"/>
          <p:cNvSpPr/>
          <p:nvPr>
            <p:custDataLst>
              <p:tags r:id="rId6"/>
            </p:custDataLst>
          </p:nvPr>
        </p:nvSpPr>
        <p:spPr bwMode="auto">
          <a:xfrm>
            <a:off x="5879465" y="2972117"/>
            <a:ext cx="462280" cy="1181100"/>
          </a:xfrm>
          <a:custGeom>
            <a:avLst/>
            <a:gdLst>
              <a:gd name="T0" fmla="*/ 93 w 291"/>
              <a:gd name="T1" fmla="*/ 97 h 744"/>
              <a:gd name="T2" fmla="*/ 291 w 291"/>
              <a:gd name="T3" fmla="*/ 0 h 744"/>
              <a:gd name="T4" fmla="*/ 198 w 291"/>
              <a:gd name="T5" fmla="*/ 647 h 744"/>
              <a:gd name="T6" fmla="*/ 0 w 291"/>
              <a:gd name="T7" fmla="*/ 744 h 744"/>
              <a:gd name="T8" fmla="*/ 93 w 291"/>
              <a:gd name="T9" fmla="*/ 97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" h="744">
                <a:moveTo>
                  <a:pt x="93" y="97"/>
                </a:moveTo>
                <a:lnTo>
                  <a:pt x="291" y="0"/>
                </a:lnTo>
                <a:lnTo>
                  <a:pt x="198" y="647"/>
                </a:lnTo>
                <a:lnTo>
                  <a:pt x="0" y="744"/>
                </a:lnTo>
                <a:lnTo>
                  <a:pt x="93" y="9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  <a:gs pos="54000">
                <a:schemeClr val="accent1">
                  <a:lumMod val="50000"/>
                  <a:lumOff val="50000"/>
                </a:schemeClr>
              </a:gs>
            </a:gsLst>
            <a:lin ang="1326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1" name="Freeform 10"/>
          <p:cNvSpPr/>
          <p:nvPr>
            <p:custDataLst>
              <p:tags r:id="rId7"/>
            </p:custDataLst>
          </p:nvPr>
        </p:nvSpPr>
        <p:spPr bwMode="auto">
          <a:xfrm>
            <a:off x="5027295" y="2779712"/>
            <a:ext cx="1314450" cy="349250"/>
          </a:xfrm>
          <a:custGeom>
            <a:avLst/>
            <a:gdLst>
              <a:gd name="T0" fmla="*/ 0 w 828"/>
              <a:gd name="T1" fmla="*/ 97 h 220"/>
              <a:gd name="T2" fmla="*/ 198 w 828"/>
              <a:gd name="T3" fmla="*/ 0 h 220"/>
              <a:gd name="T4" fmla="*/ 828 w 828"/>
              <a:gd name="T5" fmla="*/ 123 h 220"/>
              <a:gd name="T6" fmla="*/ 630 w 828"/>
              <a:gd name="T7" fmla="*/ 220 h 220"/>
              <a:gd name="T8" fmla="*/ 0 w 828"/>
              <a:gd name="T9" fmla="*/ 97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8" h="220">
                <a:moveTo>
                  <a:pt x="0" y="97"/>
                </a:moveTo>
                <a:lnTo>
                  <a:pt x="198" y="0"/>
                </a:lnTo>
                <a:lnTo>
                  <a:pt x="828" y="123"/>
                </a:lnTo>
                <a:lnTo>
                  <a:pt x="630" y="220"/>
                </a:lnTo>
                <a:lnTo>
                  <a:pt x="0" y="97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13" name="Freeform 11"/>
          <p:cNvSpPr/>
          <p:nvPr>
            <p:custDataLst>
              <p:tags r:id="rId8"/>
            </p:custDataLst>
          </p:nvPr>
        </p:nvSpPr>
        <p:spPr bwMode="auto">
          <a:xfrm>
            <a:off x="5944870" y="1700847"/>
            <a:ext cx="1182370" cy="1163320"/>
          </a:xfrm>
          <a:custGeom>
            <a:avLst/>
            <a:gdLst>
              <a:gd name="T0" fmla="*/ 601 w 745"/>
              <a:gd name="T1" fmla="*/ 0 h 733"/>
              <a:gd name="T2" fmla="*/ 745 w 745"/>
              <a:gd name="T3" fmla="*/ 641 h 733"/>
              <a:gd name="T4" fmla="*/ 142 w 745"/>
              <a:gd name="T5" fmla="*/ 733 h 733"/>
              <a:gd name="T6" fmla="*/ 0 w 745"/>
              <a:gd name="T7" fmla="*/ 91 h 733"/>
              <a:gd name="T8" fmla="*/ 601 w 745"/>
              <a:gd name="T9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5" h="733">
                <a:moveTo>
                  <a:pt x="601" y="0"/>
                </a:moveTo>
                <a:lnTo>
                  <a:pt x="745" y="641"/>
                </a:lnTo>
                <a:lnTo>
                  <a:pt x="142" y="733"/>
                </a:lnTo>
                <a:lnTo>
                  <a:pt x="0" y="91"/>
                </a:lnTo>
                <a:lnTo>
                  <a:pt x="601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30000"/>
                  <a:lumOff val="7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5" name="Freeform 12"/>
          <p:cNvSpPr/>
          <p:nvPr>
            <p:custDataLst>
              <p:tags r:id="rId9"/>
            </p:custDataLst>
          </p:nvPr>
        </p:nvSpPr>
        <p:spPr bwMode="auto">
          <a:xfrm>
            <a:off x="5763895" y="2718117"/>
            <a:ext cx="1363345" cy="393700"/>
          </a:xfrm>
          <a:custGeom>
            <a:avLst/>
            <a:gdLst>
              <a:gd name="T0" fmla="*/ 859 w 859"/>
              <a:gd name="T1" fmla="*/ 0 h 248"/>
              <a:gd name="T2" fmla="*/ 603 w 859"/>
              <a:gd name="T3" fmla="*/ 156 h 248"/>
              <a:gd name="T4" fmla="*/ 0 w 859"/>
              <a:gd name="T5" fmla="*/ 248 h 248"/>
              <a:gd name="T6" fmla="*/ 256 w 859"/>
              <a:gd name="T7" fmla="*/ 92 h 248"/>
              <a:gd name="T8" fmla="*/ 859 w 859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9" h="248">
                <a:moveTo>
                  <a:pt x="859" y="0"/>
                </a:moveTo>
                <a:lnTo>
                  <a:pt x="603" y="156"/>
                </a:lnTo>
                <a:lnTo>
                  <a:pt x="0" y="248"/>
                </a:lnTo>
                <a:lnTo>
                  <a:pt x="256" y="92"/>
                </a:lnTo>
                <a:lnTo>
                  <a:pt x="8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6" name="Freeform 13"/>
          <p:cNvSpPr/>
          <p:nvPr>
            <p:custDataLst>
              <p:tags r:id="rId10"/>
            </p:custDataLst>
          </p:nvPr>
        </p:nvSpPr>
        <p:spPr bwMode="auto">
          <a:xfrm>
            <a:off x="5538470" y="1844992"/>
            <a:ext cx="631825" cy="1266825"/>
          </a:xfrm>
          <a:custGeom>
            <a:avLst/>
            <a:gdLst>
              <a:gd name="T0" fmla="*/ 398 w 398"/>
              <a:gd name="T1" fmla="*/ 642 h 798"/>
              <a:gd name="T2" fmla="*/ 142 w 398"/>
              <a:gd name="T3" fmla="*/ 798 h 798"/>
              <a:gd name="T4" fmla="*/ 0 w 398"/>
              <a:gd name="T5" fmla="*/ 157 h 798"/>
              <a:gd name="T6" fmla="*/ 256 w 398"/>
              <a:gd name="T7" fmla="*/ 0 h 798"/>
              <a:gd name="T8" fmla="*/ 398 w 398"/>
              <a:gd name="T9" fmla="*/ 642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798">
                <a:moveTo>
                  <a:pt x="398" y="642"/>
                </a:moveTo>
                <a:lnTo>
                  <a:pt x="142" y="798"/>
                </a:lnTo>
                <a:lnTo>
                  <a:pt x="0" y="157"/>
                </a:lnTo>
                <a:lnTo>
                  <a:pt x="256" y="0"/>
                </a:lnTo>
                <a:lnTo>
                  <a:pt x="398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5000"/>
                </a:schemeClr>
              </a:gs>
              <a:gs pos="100000">
                <a:schemeClr val="accent1"/>
              </a:gs>
            </a:gsLst>
            <a:lin ang="18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7" name="Freeform 14"/>
          <p:cNvSpPr/>
          <p:nvPr>
            <p:custDataLst>
              <p:tags r:id="rId11"/>
            </p:custDataLst>
          </p:nvPr>
        </p:nvSpPr>
        <p:spPr bwMode="auto">
          <a:xfrm>
            <a:off x="6142990" y="3770312"/>
            <a:ext cx="1283970" cy="1368425"/>
          </a:xfrm>
          <a:custGeom>
            <a:avLst/>
            <a:gdLst>
              <a:gd name="connsiteX0" fmla="*/ 1397 w 2022"/>
              <a:gd name="connsiteY0" fmla="*/ 0 h 2155"/>
              <a:gd name="connsiteX1" fmla="*/ 2022 w 2022"/>
              <a:gd name="connsiteY1" fmla="*/ 1460 h 2155"/>
              <a:gd name="connsiteX2" fmla="*/ 600 w 2022"/>
              <a:gd name="connsiteY2" fmla="*/ 2155 h 2155"/>
              <a:gd name="connsiteX3" fmla="*/ 0 w 2022"/>
              <a:gd name="connsiteY3" fmla="*/ 648 h 2155"/>
              <a:gd name="connsiteX4" fmla="*/ 1397 w 2022"/>
              <a:gd name="connsiteY4" fmla="*/ 0 h 2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022" h="2155">
                <a:moveTo>
                  <a:pt x="1397" y="0"/>
                </a:moveTo>
                <a:lnTo>
                  <a:pt x="2022" y="1460"/>
                </a:lnTo>
                <a:lnTo>
                  <a:pt x="600" y="2155"/>
                </a:lnTo>
                <a:lnTo>
                  <a:pt x="0" y="648"/>
                </a:lnTo>
                <a:lnTo>
                  <a:pt x="139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8" name="Freeform 15"/>
          <p:cNvSpPr/>
          <p:nvPr>
            <p:custDataLst>
              <p:tags r:id="rId12"/>
            </p:custDataLst>
          </p:nvPr>
        </p:nvSpPr>
        <p:spPr bwMode="auto">
          <a:xfrm>
            <a:off x="5690870" y="4119563"/>
            <a:ext cx="833755" cy="1019175"/>
          </a:xfrm>
          <a:custGeom>
            <a:avLst/>
            <a:gdLst>
              <a:gd name="T0" fmla="*/ 525 w 525"/>
              <a:gd name="T1" fmla="*/ 642 h 642"/>
              <a:gd name="T2" fmla="*/ 240 w 525"/>
              <a:gd name="T3" fmla="*/ 603 h 642"/>
              <a:gd name="T4" fmla="*/ 0 w 525"/>
              <a:gd name="T5" fmla="*/ 0 h 642"/>
              <a:gd name="T6" fmla="*/ 285 w 525"/>
              <a:gd name="T7" fmla="*/ 39 h 642"/>
              <a:gd name="T8" fmla="*/ 525 w 525"/>
              <a:gd name="T9" fmla="*/ 642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5" h="642">
                <a:moveTo>
                  <a:pt x="525" y="642"/>
                </a:moveTo>
                <a:lnTo>
                  <a:pt x="240" y="603"/>
                </a:lnTo>
                <a:lnTo>
                  <a:pt x="0" y="0"/>
                </a:lnTo>
                <a:lnTo>
                  <a:pt x="285" y="39"/>
                </a:lnTo>
                <a:lnTo>
                  <a:pt x="525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16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9" name="Freeform 16"/>
          <p:cNvSpPr/>
          <p:nvPr>
            <p:custDataLst>
              <p:tags r:id="rId13"/>
            </p:custDataLst>
          </p:nvPr>
        </p:nvSpPr>
        <p:spPr bwMode="auto">
          <a:xfrm>
            <a:off x="5690870" y="3696652"/>
            <a:ext cx="1336675" cy="487680"/>
          </a:xfrm>
          <a:custGeom>
            <a:avLst/>
            <a:gdLst>
              <a:gd name="connsiteX0" fmla="*/ 713 w 2105"/>
              <a:gd name="connsiteY0" fmla="*/ 768 h 768"/>
              <a:gd name="connsiteX1" fmla="*/ 0 w 2105"/>
              <a:gd name="connsiteY1" fmla="*/ 671 h 768"/>
              <a:gd name="connsiteX2" fmla="*/ 1431 w 2105"/>
              <a:gd name="connsiteY2" fmla="*/ 0 h 768"/>
              <a:gd name="connsiteX3" fmla="*/ 2105 w 2105"/>
              <a:gd name="connsiteY3" fmla="*/ 119 h 768"/>
              <a:gd name="connsiteX4" fmla="*/ 713 w 2105"/>
              <a:gd name="connsiteY4" fmla="*/ 768 h 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105" h="768">
                <a:moveTo>
                  <a:pt x="713" y="768"/>
                </a:moveTo>
                <a:lnTo>
                  <a:pt x="0" y="671"/>
                </a:lnTo>
                <a:lnTo>
                  <a:pt x="1431" y="0"/>
                </a:lnTo>
                <a:lnTo>
                  <a:pt x="2105" y="119"/>
                </a:lnTo>
                <a:lnTo>
                  <a:pt x="713" y="7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>
                  <a:lumMod val="90000"/>
                  <a:lumOff val="1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cxnSp>
        <p:nvCxnSpPr>
          <p:cNvPr id="20" name="Straight Connector 28"/>
          <p:cNvCxnSpPr/>
          <p:nvPr>
            <p:custDataLst>
              <p:tags r:id="rId14"/>
            </p:custDataLst>
          </p:nvPr>
        </p:nvCxnSpPr>
        <p:spPr>
          <a:xfrm flipH="1">
            <a:off x="4175760" y="4483418"/>
            <a:ext cx="152590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9"/>
          <p:cNvCxnSpPr/>
          <p:nvPr>
            <p:custDataLst>
              <p:tags r:id="rId15"/>
            </p:custDataLst>
          </p:nvPr>
        </p:nvCxnSpPr>
        <p:spPr>
          <a:xfrm flipH="1">
            <a:off x="4175760" y="2288222"/>
            <a:ext cx="12833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0"/>
          <p:cNvCxnSpPr/>
          <p:nvPr>
            <p:custDataLst>
              <p:tags r:id="rId16"/>
            </p:custDataLst>
          </p:nvPr>
        </p:nvCxnSpPr>
        <p:spPr>
          <a:xfrm>
            <a:off x="6939280" y="5570538"/>
            <a:ext cx="10801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0"/>
          <p:cNvCxnSpPr/>
          <p:nvPr>
            <p:custDataLst>
              <p:tags r:id="rId17"/>
            </p:custDataLst>
          </p:nvPr>
        </p:nvCxnSpPr>
        <p:spPr>
          <a:xfrm>
            <a:off x="6422390" y="3378517"/>
            <a:ext cx="1593850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>
            <p:custDataLst>
              <p:tags r:id="rId18"/>
            </p:custDataLst>
          </p:nvPr>
        </p:nvSpPr>
        <p:spPr>
          <a:xfrm>
            <a:off x="695960" y="1709737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表6 全球主要地区陶瓷注塑成型零件产量（2019-2024）&amp;（千件）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9"/>
            </p:custDataLst>
          </p:nvPr>
        </p:nvSpPr>
        <p:spPr>
          <a:xfrm>
            <a:off x="695960" y="390493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表8 全球主要地区陶瓷注塑成型零件产量市场份额（2019-2024）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>
            <a:off x="8296910" y="280638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表7 全球主要地区陶瓷注塑成型零件产量（2025-2030）&amp;（千件）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21"/>
            </p:custDataLst>
          </p:nvPr>
        </p:nvSpPr>
        <p:spPr>
          <a:xfrm>
            <a:off x="8296910" y="5001578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表9 全球主要地区陶瓷注塑成型零件产量市场份额（2025-2030）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2" name="任意多边形: 形状 26"/>
          <p:cNvSpPr/>
          <p:nvPr>
            <p:custDataLst>
              <p:tags r:id="rId22"/>
            </p:custDataLst>
          </p:nvPr>
        </p:nvSpPr>
        <p:spPr>
          <a:xfrm rot="20940000">
            <a:off x="6330950" y="2085657"/>
            <a:ext cx="445193" cy="444357"/>
          </a:xfrm>
          <a:custGeom>
            <a:avLst/>
            <a:gdLst>
              <a:gd name="connsiteX0" fmla="*/ 31048 w 419801"/>
              <a:gd name="connsiteY0" fmla="*/ 121 h 416634"/>
              <a:gd name="connsiteX1" fmla="*/ 162916 w 419801"/>
              <a:gd name="connsiteY1" fmla="*/ 121 h 416634"/>
              <a:gd name="connsiteX2" fmla="*/ 193857 w 419801"/>
              <a:gd name="connsiteY2" fmla="*/ 30828 h 416634"/>
              <a:gd name="connsiteX3" fmla="*/ 193857 w 419801"/>
              <a:gd name="connsiteY3" fmla="*/ 161703 h 416634"/>
              <a:gd name="connsiteX4" fmla="*/ 162916 w 419801"/>
              <a:gd name="connsiteY4" fmla="*/ 192410 h 416634"/>
              <a:gd name="connsiteX5" fmla="*/ 31048 w 419801"/>
              <a:gd name="connsiteY5" fmla="*/ 192410 h 416634"/>
              <a:gd name="connsiteX6" fmla="*/ 108 w 419801"/>
              <a:gd name="connsiteY6" fmla="*/ 161703 h 416634"/>
              <a:gd name="connsiteX7" fmla="*/ 108 w 419801"/>
              <a:gd name="connsiteY7" fmla="*/ 30828 h 416634"/>
              <a:gd name="connsiteX8" fmla="*/ 31048 w 419801"/>
              <a:gd name="connsiteY8" fmla="*/ 121 h 416634"/>
              <a:gd name="connsiteX9" fmla="*/ 31048 w 419801"/>
              <a:gd name="connsiteY9" fmla="*/ 224468 h 416634"/>
              <a:gd name="connsiteX10" fmla="*/ 162916 w 419801"/>
              <a:gd name="connsiteY10" fmla="*/ 224468 h 416634"/>
              <a:gd name="connsiteX11" fmla="*/ 193857 w 419801"/>
              <a:gd name="connsiteY11" fmla="*/ 255174 h 416634"/>
              <a:gd name="connsiteX12" fmla="*/ 193857 w 419801"/>
              <a:gd name="connsiteY12" fmla="*/ 386049 h 416634"/>
              <a:gd name="connsiteX13" fmla="*/ 162916 w 419801"/>
              <a:gd name="connsiteY13" fmla="*/ 416756 h 416634"/>
              <a:gd name="connsiteX14" fmla="*/ 31048 w 419801"/>
              <a:gd name="connsiteY14" fmla="*/ 416756 h 416634"/>
              <a:gd name="connsiteX15" fmla="*/ 108 w 419801"/>
              <a:gd name="connsiteY15" fmla="*/ 386049 h 416634"/>
              <a:gd name="connsiteX16" fmla="*/ 108 w 419801"/>
              <a:gd name="connsiteY16" fmla="*/ 255174 h 416634"/>
              <a:gd name="connsiteX17" fmla="*/ 31048 w 419801"/>
              <a:gd name="connsiteY17" fmla="*/ 224468 h 416634"/>
              <a:gd name="connsiteX18" fmla="*/ 257100 w 419801"/>
              <a:gd name="connsiteY18" fmla="*/ 224468 h 416634"/>
              <a:gd name="connsiteX19" fmla="*/ 388968 w 419801"/>
              <a:gd name="connsiteY19" fmla="*/ 224468 h 416634"/>
              <a:gd name="connsiteX20" fmla="*/ 419909 w 419801"/>
              <a:gd name="connsiteY20" fmla="*/ 255174 h 416634"/>
              <a:gd name="connsiteX21" fmla="*/ 419909 w 419801"/>
              <a:gd name="connsiteY21" fmla="*/ 386049 h 416634"/>
              <a:gd name="connsiteX22" fmla="*/ 388968 w 419801"/>
              <a:gd name="connsiteY22" fmla="*/ 416756 h 416634"/>
              <a:gd name="connsiteX23" fmla="*/ 257100 w 419801"/>
              <a:gd name="connsiteY23" fmla="*/ 416756 h 416634"/>
              <a:gd name="connsiteX24" fmla="*/ 226160 w 419801"/>
              <a:gd name="connsiteY24" fmla="*/ 386049 h 416634"/>
              <a:gd name="connsiteX25" fmla="*/ 226160 w 419801"/>
              <a:gd name="connsiteY25" fmla="*/ 255174 h 416634"/>
              <a:gd name="connsiteX26" fmla="*/ 257100 w 419801"/>
              <a:gd name="connsiteY26" fmla="*/ 224468 h 41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01" h="700">
                <a:moveTo>
                  <a:pt x="49" y="44"/>
                </a:moveTo>
                <a:lnTo>
                  <a:pt x="256" y="44"/>
                </a:lnTo>
                <a:cubicBezTo>
                  <a:pt x="283" y="44"/>
                  <a:pt x="305" y="65"/>
                  <a:pt x="305" y="92"/>
                </a:cubicBezTo>
                <a:lnTo>
                  <a:pt x="305" y="298"/>
                </a:lnTo>
                <a:cubicBezTo>
                  <a:pt x="305" y="325"/>
                  <a:pt x="283" y="346"/>
                  <a:pt x="256" y="346"/>
                </a:cubicBezTo>
                <a:lnTo>
                  <a:pt x="49" y="346"/>
                </a:lnTo>
                <a:cubicBezTo>
                  <a:pt x="22" y="346"/>
                  <a:pt x="0" y="325"/>
                  <a:pt x="0" y="298"/>
                </a:cubicBezTo>
                <a:lnTo>
                  <a:pt x="0" y="92"/>
                </a:lnTo>
                <a:cubicBezTo>
                  <a:pt x="0" y="65"/>
                  <a:pt x="22" y="44"/>
                  <a:pt x="49" y="44"/>
                </a:cubicBezTo>
                <a:close/>
                <a:moveTo>
                  <a:pt x="49" y="397"/>
                </a:moveTo>
                <a:lnTo>
                  <a:pt x="256" y="397"/>
                </a:lnTo>
                <a:cubicBezTo>
                  <a:pt x="283" y="397"/>
                  <a:pt x="305" y="419"/>
                  <a:pt x="305" y="445"/>
                </a:cubicBezTo>
                <a:lnTo>
                  <a:pt x="305" y="651"/>
                </a:lnTo>
                <a:cubicBezTo>
                  <a:pt x="305" y="678"/>
                  <a:pt x="283" y="700"/>
                  <a:pt x="256" y="700"/>
                </a:cubicBezTo>
                <a:lnTo>
                  <a:pt x="49" y="700"/>
                </a:lnTo>
                <a:cubicBezTo>
                  <a:pt x="22" y="700"/>
                  <a:pt x="0" y="678"/>
                  <a:pt x="0" y="651"/>
                </a:cubicBezTo>
                <a:lnTo>
                  <a:pt x="0" y="445"/>
                </a:lnTo>
                <a:cubicBezTo>
                  <a:pt x="0" y="419"/>
                  <a:pt x="22" y="397"/>
                  <a:pt x="49" y="397"/>
                </a:cubicBezTo>
                <a:close/>
                <a:moveTo>
                  <a:pt x="405" y="397"/>
                </a:moveTo>
                <a:lnTo>
                  <a:pt x="612" y="397"/>
                </a:lnTo>
                <a:cubicBezTo>
                  <a:pt x="639" y="397"/>
                  <a:pt x="661" y="419"/>
                  <a:pt x="661" y="445"/>
                </a:cubicBezTo>
                <a:lnTo>
                  <a:pt x="661" y="651"/>
                </a:lnTo>
                <a:cubicBezTo>
                  <a:pt x="661" y="678"/>
                  <a:pt x="639" y="700"/>
                  <a:pt x="612" y="700"/>
                </a:cubicBezTo>
                <a:lnTo>
                  <a:pt x="405" y="700"/>
                </a:lnTo>
                <a:cubicBezTo>
                  <a:pt x="378" y="700"/>
                  <a:pt x="356" y="678"/>
                  <a:pt x="356" y="651"/>
                </a:cubicBezTo>
                <a:lnTo>
                  <a:pt x="356" y="445"/>
                </a:lnTo>
                <a:cubicBezTo>
                  <a:pt x="356" y="419"/>
                  <a:pt x="378" y="397"/>
                  <a:pt x="405" y="397"/>
                </a:cubicBezTo>
                <a:close/>
                <a:moveTo>
                  <a:pt x="515" y="117"/>
                </a:moveTo>
                <a:lnTo>
                  <a:pt x="446" y="185"/>
                </a:lnTo>
                <a:lnTo>
                  <a:pt x="515" y="253"/>
                </a:lnTo>
                <a:lnTo>
                  <a:pt x="583" y="185"/>
                </a:lnTo>
                <a:lnTo>
                  <a:pt x="515" y="117"/>
                </a:lnTo>
                <a:close/>
                <a:moveTo>
                  <a:pt x="549" y="14"/>
                </a:moveTo>
                <a:lnTo>
                  <a:pt x="687" y="151"/>
                </a:lnTo>
                <a:cubicBezTo>
                  <a:pt x="706" y="170"/>
                  <a:pt x="706" y="200"/>
                  <a:pt x="687" y="219"/>
                </a:cubicBezTo>
                <a:lnTo>
                  <a:pt x="549" y="356"/>
                </a:lnTo>
                <a:cubicBezTo>
                  <a:pt x="530" y="375"/>
                  <a:pt x="499" y="375"/>
                  <a:pt x="480" y="356"/>
                </a:cubicBezTo>
                <a:lnTo>
                  <a:pt x="342" y="219"/>
                </a:lnTo>
                <a:cubicBezTo>
                  <a:pt x="323" y="200"/>
                  <a:pt x="323" y="170"/>
                  <a:pt x="342" y="151"/>
                </a:cubicBezTo>
                <a:lnTo>
                  <a:pt x="480" y="14"/>
                </a:lnTo>
                <a:cubicBezTo>
                  <a:pt x="499" y="-5"/>
                  <a:pt x="530" y="-5"/>
                  <a:pt x="549" y="14"/>
                </a:cubicBezTo>
                <a:lnTo>
                  <a:pt x="549" y="14"/>
                </a:lnTo>
                <a:close/>
              </a:path>
            </a:pathLst>
          </a:custGeom>
          <a:solidFill>
            <a:srgbClr val="FFFFFF"/>
          </a:solidFill>
          <a:ln w="156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27"/>
          <p:cNvSpPr/>
          <p:nvPr>
            <p:custDataLst>
              <p:tags r:id="rId23"/>
            </p:custDataLst>
          </p:nvPr>
        </p:nvSpPr>
        <p:spPr>
          <a:xfrm rot="481356">
            <a:off x="5212080" y="3344862"/>
            <a:ext cx="444955" cy="445134"/>
          </a:xfrm>
          <a:custGeom>
            <a:avLst/>
            <a:gdLst>
              <a:gd name="connsiteX0" fmla="*/ 404163 w 444955"/>
              <a:gd name="connsiteY0" fmla="*/ 114 h 445134"/>
              <a:gd name="connsiteX1" fmla="*/ 325219 w 444955"/>
              <a:gd name="connsiteY1" fmla="*/ 114 h 445134"/>
              <a:gd name="connsiteX2" fmla="*/ 323066 w 444955"/>
              <a:gd name="connsiteY2" fmla="*/ 114 h 445134"/>
              <a:gd name="connsiteX3" fmla="*/ 69728 w 444955"/>
              <a:gd name="connsiteY3" fmla="*/ 833 h 445134"/>
              <a:gd name="connsiteX4" fmla="*/ 29539 w 444955"/>
              <a:gd name="connsiteY4" fmla="*/ 41104 h 445134"/>
              <a:gd name="connsiteX5" fmla="*/ 29539 w 444955"/>
              <a:gd name="connsiteY5" fmla="*/ 101510 h 445134"/>
              <a:gd name="connsiteX6" fmla="*/ 75470 w 444955"/>
              <a:gd name="connsiteY6" fmla="*/ 101510 h 445134"/>
              <a:gd name="connsiteX7" fmla="*/ 90541 w 444955"/>
              <a:gd name="connsiteY7" fmla="*/ 116611 h 445134"/>
              <a:gd name="connsiteX8" fmla="*/ 90541 w 444955"/>
              <a:gd name="connsiteY8" fmla="*/ 126679 h 445134"/>
              <a:gd name="connsiteX9" fmla="*/ 75470 w 444955"/>
              <a:gd name="connsiteY9" fmla="*/ 141781 h 445134"/>
              <a:gd name="connsiteX10" fmla="*/ 70446 w 444955"/>
              <a:gd name="connsiteY10" fmla="*/ 141781 h 445134"/>
              <a:gd name="connsiteX11" fmla="*/ 70446 w 444955"/>
              <a:gd name="connsiteY11" fmla="*/ 136747 h 445134"/>
              <a:gd name="connsiteX12" fmla="*/ 55375 w 444955"/>
              <a:gd name="connsiteY12" fmla="*/ 121645 h 445134"/>
              <a:gd name="connsiteX13" fmla="*/ 13750 w 444955"/>
              <a:gd name="connsiteY13" fmla="*/ 121645 h 445134"/>
              <a:gd name="connsiteX14" fmla="*/ 832 w 444955"/>
              <a:gd name="connsiteY14" fmla="*/ 131713 h 445134"/>
              <a:gd name="connsiteX15" fmla="*/ 114 w 444955"/>
              <a:gd name="connsiteY15" fmla="*/ 136747 h 445134"/>
              <a:gd name="connsiteX16" fmla="*/ 114 w 444955"/>
              <a:gd name="connsiteY16" fmla="*/ 146814 h 445134"/>
              <a:gd name="connsiteX17" fmla="*/ 15185 w 444955"/>
              <a:gd name="connsiteY17" fmla="*/ 161915 h 445134"/>
              <a:gd name="connsiteX18" fmla="*/ 30256 w 444955"/>
              <a:gd name="connsiteY18" fmla="*/ 161915 h 445134"/>
              <a:gd name="connsiteX19" fmla="*/ 30256 w 444955"/>
              <a:gd name="connsiteY19" fmla="*/ 273379 h 445134"/>
              <a:gd name="connsiteX20" fmla="*/ 76187 w 444955"/>
              <a:gd name="connsiteY20" fmla="*/ 273379 h 445134"/>
              <a:gd name="connsiteX21" fmla="*/ 91258 w 444955"/>
              <a:gd name="connsiteY21" fmla="*/ 288482 h 445134"/>
              <a:gd name="connsiteX22" fmla="*/ 91258 w 444955"/>
              <a:gd name="connsiteY22" fmla="*/ 298548 h 445134"/>
              <a:gd name="connsiteX23" fmla="*/ 76187 w 444955"/>
              <a:gd name="connsiteY23" fmla="*/ 313650 h 445134"/>
              <a:gd name="connsiteX24" fmla="*/ 71163 w 444955"/>
              <a:gd name="connsiteY24" fmla="*/ 313650 h 445134"/>
              <a:gd name="connsiteX25" fmla="*/ 71163 w 444955"/>
              <a:gd name="connsiteY25" fmla="*/ 309336 h 445134"/>
              <a:gd name="connsiteX26" fmla="*/ 56092 w 444955"/>
              <a:gd name="connsiteY26" fmla="*/ 294234 h 445134"/>
              <a:gd name="connsiteX27" fmla="*/ 14467 w 444955"/>
              <a:gd name="connsiteY27" fmla="*/ 294234 h 445134"/>
              <a:gd name="connsiteX28" fmla="*/ 1549 w 444955"/>
              <a:gd name="connsiteY28" fmla="*/ 304302 h 445134"/>
              <a:gd name="connsiteX29" fmla="*/ 832 w 444955"/>
              <a:gd name="connsiteY29" fmla="*/ 309336 h 445134"/>
              <a:gd name="connsiteX30" fmla="*/ 832 w 444955"/>
              <a:gd name="connsiteY30" fmla="*/ 319403 h 445134"/>
              <a:gd name="connsiteX31" fmla="*/ 15903 w 444955"/>
              <a:gd name="connsiteY31" fmla="*/ 334505 h 445134"/>
              <a:gd name="connsiteX32" fmla="*/ 30974 w 444955"/>
              <a:gd name="connsiteY32" fmla="*/ 334505 h 445134"/>
              <a:gd name="connsiteX33" fmla="*/ 30974 w 444955"/>
              <a:gd name="connsiteY33" fmla="*/ 404979 h 445134"/>
              <a:gd name="connsiteX34" fmla="*/ 71163 w 444955"/>
              <a:gd name="connsiteY34" fmla="*/ 445248 h 445134"/>
              <a:gd name="connsiteX35" fmla="*/ 404880 w 444955"/>
              <a:gd name="connsiteY35" fmla="*/ 445248 h 445134"/>
              <a:gd name="connsiteX36" fmla="*/ 445070 w 444955"/>
              <a:gd name="connsiteY36" fmla="*/ 404979 h 445134"/>
              <a:gd name="connsiteX37" fmla="*/ 445070 w 444955"/>
              <a:gd name="connsiteY37" fmla="*/ 40385 h 445134"/>
              <a:gd name="connsiteX38" fmla="*/ 404163 w 444955"/>
              <a:gd name="connsiteY38" fmla="*/ 114 h 445134"/>
              <a:gd name="connsiteX39" fmla="*/ 374739 w 444955"/>
              <a:gd name="connsiteY39" fmla="*/ 329470 h 445134"/>
              <a:gd name="connsiteX40" fmla="*/ 374022 w 444955"/>
              <a:gd name="connsiteY40" fmla="*/ 331629 h 445134"/>
              <a:gd name="connsiteX41" fmla="*/ 369715 w 444955"/>
              <a:gd name="connsiteY41" fmla="*/ 336662 h 445134"/>
              <a:gd name="connsiteX42" fmla="*/ 365409 w 444955"/>
              <a:gd name="connsiteY42" fmla="*/ 338819 h 445134"/>
              <a:gd name="connsiteX43" fmla="*/ 362538 w 444955"/>
              <a:gd name="connsiteY43" fmla="*/ 339538 h 445134"/>
              <a:gd name="connsiteX44" fmla="*/ 145801 w 444955"/>
              <a:gd name="connsiteY44" fmla="*/ 339538 h 445134"/>
              <a:gd name="connsiteX45" fmla="*/ 140778 w 444955"/>
              <a:gd name="connsiteY45" fmla="*/ 337381 h 445134"/>
              <a:gd name="connsiteX46" fmla="*/ 137189 w 444955"/>
              <a:gd name="connsiteY46" fmla="*/ 332348 h 445134"/>
              <a:gd name="connsiteX47" fmla="*/ 136472 w 444955"/>
              <a:gd name="connsiteY47" fmla="*/ 330189 h 445134"/>
              <a:gd name="connsiteX48" fmla="*/ 136472 w 444955"/>
              <a:gd name="connsiteY48" fmla="*/ 310055 h 445134"/>
              <a:gd name="connsiteX49" fmla="*/ 136472 w 444955"/>
              <a:gd name="connsiteY49" fmla="*/ 309336 h 445134"/>
              <a:gd name="connsiteX50" fmla="*/ 137189 w 444955"/>
              <a:gd name="connsiteY50" fmla="*/ 308616 h 445134"/>
              <a:gd name="connsiteX51" fmla="*/ 180250 w 444955"/>
              <a:gd name="connsiteY51" fmla="*/ 279133 h 445134"/>
              <a:gd name="connsiteX52" fmla="*/ 222592 w 444955"/>
              <a:gd name="connsiteY52" fmla="*/ 248211 h 445134"/>
              <a:gd name="connsiteX53" fmla="*/ 222592 w 444955"/>
              <a:gd name="connsiteY53" fmla="*/ 243895 h 445134"/>
              <a:gd name="connsiteX54" fmla="*/ 220440 w 444955"/>
              <a:gd name="connsiteY54" fmla="*/ 238862 h 445134"/>
              <a:gd name="connsiteX55" fmla="*/ 197474 w 444955"/>
              <a:gd name="connsiteY55" fmla="*/ 180613 h 445134"/>
              <a:gd name="connsiteX56" fmla="*/ 255604 w 444955"/>
              <a:gd name="connsiteY56" fmla="*/ 107263 h 445134"/>
              <a:gd name="connsiteX57" fmla="*/ 313736 w 444955"/>
              <a:gd name="connsiteY57" fmla="*/ 180613 h 445134"/>
              <a:gd name="connsiteX58" fmla="*/ 290771 w 444955"/>
              <a:gd name="connsiteY58" fmla="*/ 238862 h 445134"/>
              <a:gd name="connsiteX59" fmla="*/ 288618 w 444955"/>
              <a:gd name="connsiteY59" fmla="*/ 243895 h 445134"/>
              <a:gd name="connsiteX60" fmla="*/ 288618 w 444955"/>
              <a:gd name="connsiteY60" fmla="*/ 248211 h 445134"/>
              <a:gd name="connsiteX61" fmla="*/ 330960 w 444955"/>
              <a:gd name="connsiteY61" fmla="*/ 279133 h 445134"/>
              <a:gd name="connsiteX62" fmla="*/ 374022 w 444955"/>
              <a:gd name="connsiteY62" fmla="*/ 308616 h 445134"/>
              <a:gd name="connsiteX63" fmla="*/ 374739 w 444955"/>
              <a:gd name="connsiteY63" fmla="*/ 309336 h 445134"/>
              <a:gd name="connsiteX64" fmla="*/ 374739 w 444955"/>
              <a:gd name="connsiteY64" fmla="*/ 310055 h 445134"/>
              <a:gd name="connsiteX65" fmla="*/ 374739 w 444955"/>
              <a:gd name="connsiteY65" fmla="*/ 329470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4955" h="445134">
                <a:moveTo>
                  <a:pt x="404163" y="114"/>
                </a:moveTo>
                <a:lnTo>
                  <a:pt x="325219" y="114"/>
                </a:lnTo>
                <a:lnTo>
                  <a:pt x="323066" y="114"/>
                </a:lnTo>
                <a:lnTo>
                  <a:pt x="69728" y="833"/>
                </a:lnTo>
                <a:cubicBezTo>
                  <a:pt x="47480" y="833"/>
                  <a:pt x="29539" y="18811"/>
                  <a:pt x="29539" y="41104"/>
                </a:cubicBezTo>
                <a:lnTo>
                  <a:pt x="29539" y="101510"/>
                </a:lnTo>
                <a:lnTo>
                  <a:pt x="75470" y="101510"/>
                </a:lnTo>
                <a:cubicBezTo>
                  <a:pt x="84082" y="101510"/>
                  <a:pt x="90541" y="107982"/>
                  <a:pt x="90541" y="116611"/>
                </a:cubicBezTo>
                <a:lnTo>
                  <a:pt x="90541" y="126679"/>
                </a:lnTo>
                <a:cubicBezTo>
                  <a:pt x="90541" y="135309"/>
                  <a:pt x="84082" y="141781"/>
                  <a:pt x="75470" y="141781"/>
                </a:cubicBezTo>
                <a:lnTo>
                  <a:pt x="70446" y="141781"/>
                </a:lnTo>
                <a:lnTo>
                  <a:pt x="70446" y="136747"/>
                </a:lnTo>
                <a:cubicBezTo>
                  <a:pt x="70446" y="128117"/>
                  <a:pt x="63987" y="121645"/>
                  <a:pt x="55375" y="121645"/>
                </a:cubicBezTo>
                <a:lnTo>
                  <a:pt x="13750" y="121645"/>
                </a:lnTo>
                <a:cubicBezTo>
                  <a:pt x="8008" y="122364"/>
                  <a:pt x="2985" y="125960"/>
                  <a:pt x="832" y="131713"/>
                </a:cubicBezTo>
                <a:cubicBezTo>
                  <a:pt x="114" y="133151"/>
                  <a:pt x="114" y="135309"/>
                  <a:pt x="114" y="136747"/>
                </a:cubicBezTo>
                <a:lnTo>
                  <a:pt x="114" y="146814"/>
                </a:lnTo>
                <a:cubicBezTo>
                  <a:pt x="114" y="155444"/>
                  <a:pt x="6573" y="161915"/>
                  <a:pt x="15185" y="161915"/>
                </a:cubicBezTo>
                <a:lnTo>
                  <a:pt x="30256" y="161915"/>
                </a:lnTo>
                <a:lnTo>
                  <a:pt x="30256" y="273379"/>
                </a:lnTo>
                <a:lnTo>
                  <a:pt x="76187" y="273379"/>
                </a:lnTo>
                <a:cubicBezTo>
                  <a:pt x="84799" y="273379"/>
                  <a:pt x="91258" y="279852"/>
                  <a:pt x="91258" y="288482"/>
                </a:cubicBezTo>
                <a:lnTo>
                  <a:pt x="91258" y="298548"/>
                </a:lnTo>
                <a:cubicBezTo>
                  <a:pt x="91258" y="307178"/>
                  <a:pt x="84799" y="313650"/>
                  <a:pt x="76187" y="313650"/>
                </a:cubicBezTo>
                <a:lnTo>
                  <a:pt x="71163" y="313650"/>
                </a:lnTo>
                <a:lnTo>
                  <a:pt x="71163" y="309336"/>
                </a:lnTo>
                <a:cubicBezTo>
                  <a:pt x="71163" y="300707"/>
                  <a:pt x="64704" y="294234"/>
                  <a:pt x="56092" y="294234"/>
                </a:cubicBezTo>
                <a:lnTo>
                  <a:pt x="14467" y="294234"/>
                </a:lnTo>
                <a:cubicBezTo>
                  <a:pt x="8726" y="294953"/>
                  <a:pt x="3702" y="298548"/>
                  <a:pt x="1549" y="304302"/>
                </a:cubicBezTo>
                <a:cubicBezTo>
                  <a:pt x="832" y="305740"/>
                  <a:pt x="832" y="307897"/>
                  <a:pt x="832" y="309336"/>
                </a:cubicBezTo>
                <a:lnTo>
                  <a:pt x="832" y="319403"/>
                </a:lnTo>
                <a:cubicBezTo>
                  <a:pt x="832" y="328032"/>
                  <a:pt x="7291" y="334505"/>
                  <a:pt x="15903" y="334505"/>
                </a:cubicBezTo>
                <a:lnTo>
                  <a:pt x="30974" y="334505"/>
                </a:lnTo>
                <a:lnTo>
                  <a:pt x="30974" y="404979"/>
                </a:lnTo>
                <a:cubicBezTo>
                  <a:pt x="30974" y="427272"/>
                  <a:pt x="48916" y="445248"/>
                  <a:pt x="71163" y="445248"/>
                </a:cubicBezTo>
                <a:lnTo>
                  <a:pt x="404880" y="445248"/>
                </a:lnTo>
                <a:cubicBezTo>
                  <a:pt x="427128" y="445248"/>
                  <a:pt x="445070" y="427272"/>
                  <a:pt x="445070" y="404979"/>
                </a:cubicBezTo>
                <a:lnTo>
                  <a:pt x="445070" y="40385"/>
                </a:lnTo>
                <a:cubicBezTo>
                  <a:pt x="444353" y="18092"/>
                  <a:pt x="426411" y="114"/>
                  <a:pt x="404163" y="114"/>
                </a:cubicBezTo>
                <a:moveTo>
                  <a:pt x="374739" y="329470"/>
                </a:moveTo>
                <a:cubicBezTo>
                  <a:pt x="374739" y="329470"/>
                  <a:pt x="374022" y="330910"/>
                  <a:pt x="374022" y="331629"/>
                </a:cubicBezTo>
                <a:cubicBezTo>
                  <a:pt x="373303" y="333067"/>
                  <a:pt x="371150" y="335224"/>
                  <a:pt x="369715" y="336662"/>
                </a:cubicBezTo>
                <a:lnTo>
                  <a:pt x="365409" y="338819"/>
                </a:lnTo>
                <a:lnTo>
                  <a:pt x="362538" y="339538"/>
                </a:lnTo>
                <a:lnTo>
                  <a:pt x="145801" y="339538"/>
                </a:lnTo>
                <a:cubicBezTo>
                  <a:pt x="144366" y="338819"/>
                  <a:pt x="142213" y="338100"/>
                  <a:pt x="140778" y="337381"/>
                </a:cubicBezTo>
                <a:cubicBezTo>
                  <a:pt x="139342" y="336662"/>
                  <a:pt x="137907" y="334505"/>
                  <a:pt x="137189" y="332348"/>
                </a:cubicBezTo>
                <a:cubicBezTo>
                  <a:pt x="137189" y="331629"/>
                  <a:pt x="136472" y="330189"/>
                  <a:pt x="136472" y="330189"/>
                </a:cubicBezTo>
                <a:cubicBezTo>
                  <a:pt x="135754" y="329470"/>
                  <a:pt x="133601" y="320123"/>
                  <a:pt x="136472" y="310055"/>
                </a:cubicBezTo>
                <a:lnTo>
                  <a:pt x="136472" y="309336"/>
                </a:lnTo>
                <a:lnTo>
                  <a:pt x="137189" y="308616"/>
                </a:lnTo>
                <a:cubicBezTo>
                  <a:pt x="144366" y="299269"/>
                  <a:pt x="161590" y="289201"/>
                  <a:pt x="180250" y="279133"/>
                </a:cubicBezTo>
                <a:cubicBezTo>
                  <a:pt x="197474" y="269784"/>
                  <a:pt x="222592" y="255401"/>
                  <a:pt x="222592" y="248211"/>
                </a:cubicBezTo>
                <a:lnTo>
                  <a:pt x="222592" y="243895"/>
                </a:lnTo>
                <a:cubicBezTo>
                  <a:pt x="222592" y="241738"/>
                  <a:pt x="221874" y="240300"/>
                  <a:pt x="220440" y="238862"/>
                </a:cubicBezTo>
                <a:cubicBezTo>
                  <a:pt x="205367" y="223760"/>
                  <a:pt x="197474" y="202905"/>
                  <a:pt x="197474" y="180613"/>
                </a:cubicBezTo>
                <a:cubicBezTo>
                  <a:pt x="197474" y="144657"/>
                  <a:pt x="204650" y="107263"/>
                  <a:pt x="255604" y="107263"/>
                </a:cubicBezTo>
                <a:cubicBezTo>
                  <a:pt x="306560" y="107263"/>
                  <a:pt x="313736" y="143938"/>
                  <a:pt x="313736" y="180613"/>
                </a:cubicBezTo>
                <a:cubicBezTo>
                  <a:pt x="313736" y="202905"/>
                  <a:pt x="305843" y="223760"/>
                  <a:pt x="290771" y="238862"/>
                </a:cubicBezTo>
                <a:cubicBezTo>
                  <a:pt x="289336" y="240300"/>
                  <a:pt x="288618" y="241738"/>
                  <a:pt x="288618" y="243895"/>
                </a:cubicBezTo>
                <a:lnTo>
                  <a:pt x="288618" y="248211"/>
                </a:lnTo>
                <a:cubicBezTo>
                  <a:pt x="288618" y="255401"/>
                  <a:pt x="314453" y="269784"/>
                  <a:pt x="330960" y="279133"/>
                </a:cubicBezTo>
                <a:cubicBezTo>
                  <a:pt x="349620" y="289201"/>
                  <a:pt x="366844" y="299269"/>
                  <a:pt x="374022" y="308616"/>
                </a:cubicBezTo>
                <a:lnTo>
                  <a:pt x="374739" y="309336"/>
                </a:lnTo>
                <a:lnTo>
                  <a:pt x="374739" y="310055"/>
                </a:lnTo>
                <a:cubicBezTo>
                  <a:pt x="378328" y="319403"/>
                  <a:pt x="375456" y="328751"/>
                  <a:pt x="374739" y="329470"/>
                </a:cubicBezTo>
              </a:path>
            </a:pathLst>
          </a:custGeom>
          <a:solidFill>
            <a:srgbClr val="FFFFFF"/>
          </a:solidFill>
          <a:ln w="1566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任意多边形: 形状 28"/>
          <p:cNvSpPr/>
          <p:nvPr>
            <p:custDataLst>
              <p:tags r:id="rId24"/>
            </p:custDataLst>
          </p:nvPr>
        </p:nvSpPr>
        <p:spPr>
          <a:xfrm rot="20250057">
            <a:off x="6534785" y="4259263"/>
            <a:ext cx="445134" cy="413236"/>
          </a:xfrm>
          <a:custGeom>
            <a:avLst/>
            <a:gdLst>
              <a:gd name="connsiteX0" fmla="*/ 393014 w 445134"/>
              <a:gd name="connsiteY0" fmla="*/ 115 h 413236"/>
              <a:gd name="connsiteX1" fmla="*/ 51214 w 445134"/>
              <a:gd name="connsiteY1" fmla="*/ 115 h 413236"/>
              <a:gd name="connsiteX2" fmla="*/ 114 w 445134"/>
              <a:gd name="connsiteY2" fmla="*/ 51626 h 413236"/>
              <a:gd name="connsiteX3" fmla="*/ 114 w 445134"/>
              <a:gd name="connsiteY3" fmla="*/ 273698 h 413236"/>
              <a:gd name="connsiteX4" fmla="*/ 51214 w 445134"/>
              <a:gd name="connsiteY4" fmla="*/ 325209 h 413236"/>
              <a:gd name="connsiteX5" fmla="*/ 179531 w 445134"/>
              <a:gd name="connsiteY5" fmla="*/ 325209 h 413236"/>
              <a:gd name="connsiteX6" fmla="*/ 179531 w 445134"/>
              <a:gd name="connsiteY6" fmla="*/ 388168 h 413236"/>
              <a:gd name="connsiteX7" fmla="*/ 109127 w 445134"/>
              <a:gd name="connsiteY7" fmla="*/ 388168 h 413236"/>
              <a:gd name="connsiteX8" fmla="*/ 96636 w 445134"/>
              <a:gd name="connsiteY8" fmla="*/ 400759 h 413236"/>
              <a:gd name="connsiteX9" fmla="*/ 109127 w 445134"/>
              <a:gd name="connsiteY9" fmla="*/ 413352 h 413236"/>
              <a:gd name="connsiteX10" fmla="*/ 326017 w 445134"/>
              <a:gd name="connsiteY10" fmla="*/ 413352 h 413236"/>
              <a:gd name="connsiteX11" fmla="*/ 338507 w 445134"/>
              <a:gd name="connsiteY11" fmla="*/ 400759 h 413236"/>
              <a:gd name="connsiteX12" fmla="*/ 326017 w 445134"/>
              <a:gd name="connsiteY12" fmla="*/ 388168 h 413236"/>
              <a:gd name="connsiteX13" fmla="*/ 256749 w 445134"/>
              <a:gd name="connsiteY13" fmla="*/ 388168 h 413236"/>
              <a:gd name="connsiteX14" fmla="*/ 256749 w 445134"/>
              <a:gd name="connsiteY14" fmla="*/ 325209 h 413236"/>
              <a:gd name="connsiteX15" fmla="*/ 394149 w 445134"/>
              <a:gd name="connsiteY15" fmla="*/ 325209 h 413236"/>
              <a:gd name="connsiteX16" fmla="*/ 445249 w 445134"/>
              <a:gd name="connsiteY16" fmla="*/ 273698 h 413236"/>
              <a:gd name="connsiteX17" fmla="*/ 445249 w 445134"/>
              <a:gd name="connsiteY17" fmla="*/ 51626 h 413236"/>
              <a:gd name="connsiteX18" fmla="*/ 393014 w 445134"/>
              <a:gd name="connsiteY18" fmla="*/ 115 h 413236"/>
              <a:gd name="connsiteX19" fmla="*/ 370302 w 445134"/>
              <a:gd name="connsiteY19" fmla="*/ 76810 h 413236"/>
              <a:gd name="connsiteX20" fmla="*/ 370302 w 445134"/>
              <a:gd name="connsiteY20" fmla="*/ 76810 h 413236"/>
              <a:gd name="connsiteX21" fmla="*/ 370302 w 445134"/>
              <a:gd name="connsiteY21" fmla="*/ 77954 h 413236"/>
              <a:gd name="connsiteX22" fmla="*/ 243122 w 445134"/>
              <a:gd name="connsiteY22" fmla="*/ 248515 h 413236"/>
              <a:gd name="connsiteX23" fmla="*/ 239715 w 445134"/>
              <a:gd name="connsiteY23" fmla="*/ 246225 h 413236"/>
              <a:gd name="connsiteX24" fmla="*/ 139786 w 445134"/>
              <a:gd name="connsiteY24" fmla="*/ 172965 h 413236"/>
              <a:gd name="connsiteX25" fmla="*/ 104585 w 445134"/>
              <a:gd name="connsiteY25" fmla="*/ 218753 h 413236"/>
              <a:gd name="connsiteX26" fmla="*/ 88687 w 445134"/>
              <a:gd name="connsiteY26" fmla="*/ 224476 h 413236"/>
              <a:gd name="connsiteX27" fmla="*/ 80738 w 445134"/>
              <a:gd name="connsiteY27" fmla="*/ 207306 h 413236"/>
              <a:gd name="connsiteX28" fmla="*/ 81873 w 445134"/>
              <a:gd name="connsiteY28" fmla="*/ 205016 h 413236"/>
              <a:gd name="connsiteX29" fmla="*/ 129566 w 445134"/>
              <a:gd name="connsiteY29" fmla="*/ 142058 h 413236"/>
              <a:gd name="connsiteX30" fmla="*/ 134109 w 445134"/>
              <a:gd name="connsiteY30" fmla="*/ 136334 h 413236"/>
              <a:gd name="connsiteX31" fmla="*/ 237443 w 445134"/>
              <a:gd name="connsiteY31" fmla="*/ 213029 h 413236"/>
              <a:gd name="connsiteX32" fmla="*/ 349864 w 445134"/>
              <a:gd name="connsiteY32" fmla="*/ 63073 h 413236"/>
              <a:gd name="connsiteX33" fmla="*/ 363489 w 445134"/>
              <a:gd name="connsiteY33" fmla="*/ 60784 h 413236"/>
              <a:gd name="connsiteX34" fmla="*/ 370302 w 445134"/>
              <a:gd name="connsiteY34" fmla="*/ 76810 h 41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5134" h="413236">
                <a:moveTo>
                  <a:pt x="393014" y="115"/>
                </a:moveTo>
                <a:lnTo>
                  <a:pt x="51214" y="115"/>
                </a:lnTo>
                <a:cubicBezTo>
                  <a:pt x="22825" y="115"/>
                  <a:pt x="114" y="23009"/>
                  <a:pt x="114" y="51626"/>
                </a:cubicBezTo>
                <a:lnTo>
                  <a:pt x="114" y="273698"/>
                </a:lnTo>
                <a:cubicBezTo>
                  <a:pt x="114" y="302316"/>
                  <a:pt x="22825" y="325209"/>
                  <a:pt x="51214" y="325209"/>
                </a:cubicBezTo>
                <a:lnTo>
                  <a:pt x="179531" y="325209"/>
                </a:lnTo>
                <a:lnTo>
                  <a:pt x="179531" y="388168"/>
                </a:lnTo>
                <a:lnTo>
                  <a:pt x="109127" y="388168"/>
                </a:lnTo>
                <a:cubicBezTo>
                  <a:pt x="102313" y="388168"/>
                  <a:pt x="96636" y="393892"/>
                  <a:pt x="96636" y="400759"/>
                </a:cubicBezTo>
                <a:cubicBezTo>
                  <a:pt x="96636" y="407628"/>
                  <a:pt x="102313" y="413352"/>
                  <a:pt x="109127" y="413352"/>
                </a:cubicBezTo>
                <a:lnTo>
                  <a:pt x="326017" y="413352"/>
                </a:lnTo>
                <a:cubicBezTo>
                  <a:pt x="332830" y="413352"/>
                  <a:pt x="338507" y="407628"/>
                  <a:pt x="338507" y="400759"/>
                </a:cubicBezTo>
                <a:cubicBezTo>
                  <a:pt x="338507" y="393892"/>
                  <a:pt x="332830" y="388168"/>
                  <a:pt x="326017" y="388168"/>
                </a:cubicBezTo>
                <a:lnTo>
                  <a:pt x="256749" y="388168"/>
                </a:lnTo>
                <a:lnTo>
                  <a:pt x="256749" y="325209"/>
                </a:lnTo>
                <a:lnTo>
                  <a:pt x="394149" y="325209"/>
                </a:lnTo>
                <a:cubicBezTo>
                  <a:pt x="422538" y="325209"/>
                  <a:pt x="445249" y="302316"/>
                  <a:pt x="445249" y="273698"/>
                </a:cubicBezTo>
                <a:lnTo>
                  <a:pt x="445249" y="51626"/>
                </a:lnTo>
                <a:cubicBezTo>
                  <a:pt x="444113" y="24154"/>
                  <a:pt x="421402" y="115"/>
                  <a:pt x="393014" y="115"/>
                </a:cubicBezTo>
                <a:moveTo>
                  <a:pt x="370302" y="76810"/>
                </a:moveTo>
                <a:cubicBezTo>
                  <a:pt x="370302" y="76810"/>
                  <a:pt x="370302" y="77954"/>
                  <a:pt x="370302" y="76810"/>
                </a:cubicBezTo>
                <a:lnTo>
                  <a:pt x="370302" y="77954"/>
                </a:lnTo>
                <a:lnTo>
                  <a:pt x="243122" y="248515"/>
                </a:lnTo>
                <a:lnTo>
                  <a:pt x="239715" y="246225"/>
                </a:lnTo>
                <a:lnTo>
                  <a:pt x="139786" y="172965"/>
                </a:lnTo>
                <a:lnTo>
                  <a:pt x="104585" y="218753"/>
                </a:lnTo>
                <a:cubicBezTo>
                  <a:pt x="101178" y="224476"/>
                  <a:pt x="94365" y="226766"/>
                  <a:pt x="88687" y="224476"/>
                </a:cubicBezTo>
                <a:cubicBezTo>
                  <a:pt x="81873" y="222186"/>
                  <a:pt x="78467" y="214173"/>
                  <a:pt x="80738" y="207306"/>
                </a:cubicBezTo>
                <a:cubicBezTo>
                  <a:pt x="80738" y="206162"/>
                  <a:pt x="80738" y="206162"/>
                  <a:pt x="81873" y="205016"/>
                </a:cubicBezTo>
                <a:lnTo>
                  <a:pt x="129566" y="142058"/>
                </a:lnTo>
                <a:lnTo>
                  <a:pt x="134109" y="136334"/>
                </a:lnTo>
                <a:lnTo>
                  <a:pt x="237443" y="213029"/>
                </a:lnTo>
                <a:lnTo>
                  <a:pt x="349864" y="63073"/>
                </a:lnTo>
                <a:cubicBezTo>
                  <a:pt x="353270" y="59639"/>
                  <a:pt x="358948" y="58495"/>
                  <a:pt x="363489" y="60784"/>
                </a:cubicBezTo>
                <a:cubicBezTo>
                  <a:pt x="370302" y="63073"/>
                  <a:pt x="373709" y="69942"/>
                  <a:pt x="370302" y="76810"/>
                </a:cubicBezTo>
              </a:path>
            </a:pathLst>
          </a:custGeom>
          <a:solidFill>
            <a:srgbClr val="FFFFFF"/>
          </a:solidFill>
          <a:ln w="1566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任意多边形: 形状 29"/>
          <p:cNvSpPr/>
          <p:nvPr>
            <p:custDataLst>
              <p:tags r:id="rId25"/>
            </p:custDataLst>
          </p:nvPr>
        </p:nvSpPr>
        <p:spPr>
          <a:xfrm rot="20640000">
            <a:off x="5776595" y="5422583"/>
            <a:ext cx="411270" cy="445134"/>
          </a:xfrm>
          <a:custGeom>
            <a:avLst/>
            <a:gdLst>
              <a:gd name="connsiteX0" fmla="*/ 387872 w 387762"/>
              <a:gd name="connsiteY0" fmla="*/ 221813 h 445134"/>
              <a:gd name="connsiteX1" fmla="*/ 244912 w 387762"/>
              <a:gd name="connsiteY1" fmla="*/ 361274 h 445134"/>
              <a:gd name="connsiteX2" fmla="*/ 208881 w 387762"/>
              <a:gd name="connsiteY2" fmla="*/ 325800 h 445134"/>
              <a:gd name="connsiteX3" fmla="*/ 153912 w 387762"/>
              <a:gd name="connsiteY3" fmla="*/ 325800 h 445134"/>
              <a:gd name="connsiteX4" fmla="*/ 153912 w 387762"/>
              <a:gd name="connsiteY4" fmla="*/ 379787 h 445134"/>
              <a:gd name="connsiteX5" fmla="*/ 212166 w 387762"/>
              <a:gd name="connsiteY5" fmla="*/ 445248 h 445134"/>
              <a:gd name="connsiteX6" fmla="*/ 72678 w 387762"/>
              <a:gd name="connsiteY6" fmla="*/ 443376 h 445134"/>
              <a:gd name="connsiteX7" fmla="*/ 109 w 387762"/>
              <a:gd name="connsiteY7" fmla="*/ 369498 h 445134"/>
              <a:gd name="connsiteX8" fmla="*/ 109 w 387762"/>
              <a:gd name="connsiteY8" fmla="*/ 73991 h 445134"/>
              <a:gd name="connsiteX9" fmla="*/ 72678 w 387762"/>
              <a:gd name="connsiteY9" fmla="*/ 114 h 445134"/>
              <a:gd name="connsiteX10" fmla="*/ 314573 w 387762"/>
              <a:gd name="connsiteY10" fmla="*/ 114 h 445134"/>
              <a:gd name="connsiteX11" fmla="*/ 387142 w 387762"/>
              <a:gd name="connsiteY11" fmla="*/ 73991 h 445134"/>
              <a:gd name="connsiteX12" fmla="*/ 387872 w 387762"/>
              <a:gd name="connsiteY12" fmla="*/ 221813 h 445134"/>
              <a:gd name="connsiteX13" fmla="*/ 193625 w 387762"/>
              <a:gd name="connsiteY13" fmla="*/ 197118 h 445134"/>
              <a:gd name="connsiteX14" fmla="*/ 290384 w 387762"/>
              <a:gd name="connsiteY14" fmla="*/ 98617 h 445134"/>
              <a:gd name="connsiteX15" fmla="*/ 266195 w 387762"/>
              <a:gd name="connsiteY15" fmla="*/ 73991 h 445134"/>
              <a:gd name="connsiteX16" fmla="*/ 242004 w 387762"/>
              <a:gd name="connsiteY16" fmla="*/ 98617 h 445134"/>
              <a:gd name="connsiteX17" fmla="*/ 193625 w 387762"/>
              <a:gd name="connsiteY17" fmla="*/ 147868 h 445134"/>
              <a:gd name="connsiteX18" fmla="*/ 145246 w 387762"/>
              <a:gd name="connsiteY18" fmla="*/ 98617 h 445134"/>
              <a:gd name="connsiteX19" fmla="*/ 121057 w 387762"/>
              <a:gd name="connsiteY19" fmla="*/ 73991 h 445134"/>
              <a:gd name="connsiteX20" fmla="*/ 96867 w 387762"/>
              <a:gd name="connsiteY20" fmla="*/ 98617 h 445134"/>
              <a:gd name="connsiteX21" fmla="*/ 193625 w 387762"/>
              <a:gd name="connsiteY21" fmla="*/ 197118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48" h="701">
                <a:moveTo>
                  <a:pt x="611" y="349"/>
                </a:moveTo>
                <a:lnTo>
                  <a:pt x="386" y="569"/>
                </a:lnTo>
                <a:lnTo>
                  <a:pt x="329" y="513"/>
                </a:lnTo>
                <a:cubicBezTo>
                  <a:pt x="305" y="489"/>
                  <a:pt x="266" y="489"/>
                  <a:pt x="242" y="513"/>
                </a:cubicBezTo>
                <a:cubicBezTo>
                  <a:pt x="218" y="537"/>
                  <a:pt x="218" y="574"/>
                  <a:pt x="242" y="598"/>
                </a:cubicBezTo>
                <a:lnTo>
                  <a:pt x="334" y="701"/>
                </a:lnTo>
                <a:lnTo>
                  <a:pt x="114" y="698"/>
                </a:lnTo>
                <a:cubicBezTo>
                  <a:pt x="50" y="698"/>
                  <a:pt x="0" y="648"/>
                  <a:pt x="0" y="582"/>
                </a:cubicBezTo>
                <a:lnTo>
                  <a:pt x="0" y="116"/>
                </a:lnTo>
                <a:cubicBezTo>
                  <a:pt x="0" y="50"/>
                  <a:pt x="50" y="0"/>
                  <a:pt x="114" y="0"/>
                </a:cubicBezTo>
                <a:lnTo>
                  <a:pt x="495" y="0"/>
                </a:lnTo>
                <a:cubicBezTo>
                  <a:pt x="560" y="0"/>
                  <a:pt x="610" y="50"/>
                  <a:pt x="610" y="116"/>
                </a:cubicBezTo>
                <a:lnTo>
                  <a:pt x="611" y="349"/>
                </a:lnTo>
                <a:close/>
                <a:moveTo>
                  <a:pt x="305" y="310"/>
                </a:moveTo>
                <a:cubicBezTo>
                  <a:pt x="389" y="310"/>
                  <a:pt x="457" y="240"/>
                  <a:pt x="457" y="155"/>
                </a:cubicBezTo>
                <a:cubicBezTo>
                  <a:pt x="457" y="132"/>
                  <a:pt x="442" y="116"/>
                  <a:pt x="419" y="116"/>
                </a:cubicBezTo>
                <a:cubicBezTo>
                  <a:pt x="396" y="116"/>
                  <a:pt x="381" y="132"/>
                  <a:pt x="381" y="155"/>
                </a:cubicBezTo>
                <a:cubicBezTo>
                  <a:pt x="381" y="198"/>
                  <a:pt x="347" y="233"/>
                  <a:pt x="305" y="233"/>
                </a:cubicBezTo>
                <a:cubicBezTo>
                  <a:pt x="263" y="233"/>
                  <a:pt x="229" y="198"/>
                  <a:pt x="229" y="155"/>
                </a:cubicBezTo>
                <a:cubicBezTo>
                  <a:pt x="229" y="132"/>
                  <a:pt x="213" y="116"/>
                  <a:pt x="190" y="116"/>
                </a:cubicBezTo>
                <a:cubicBezTo>
                  <a:pt x="168" y="116"/>
                  <a:pt x="152" y="132"/>
                  <a:pt x="152" y="155"/>
                </a:cubicBezTo>
                <a:cubicBezTo>
                  <a:pt x="152" y="240"/>
                  <a:pt x="221" y="310"/>
                  <a:pt x="305" y="310"/>
                </a:cubicBezTo>
                <a:close/>
                <a:moveTo>
                  <a:pt x="389" y="698"/>
                </a:moveTo>
                <a:cubicBezTo>
                  <a:pt x="377" y="698"/>
                  <a:pt x="366" y="694"/>
                  <a:pt x="358" y="687"/>
                </a:cubicBezTo>
                <a:lnTo>
                  <a:pt x="267" y="590"/>
                </a:lnTo>
                <a:cubicBezTo>
                  <a:pt x="251" y="574"/>
                  <a:pt x="251" y="551"/>
                  <a:pt x="267" y="535"/>
                </a:cubicBezTo>
                <a:cubicBezTo>
                  <a:pt x="282" y="520"/>
                  <a:pt x="305" y="520"/>
                  <a:pt x="320" y="535"/>
                </a:cubicBezTo>
                <a:lnTo>
                  <a:pt x="389" y="605"/>
                </a:lnTo>
                <a:lnTo>
                  <a:pt x="583" y="407"/>
                </a:lnTo>
                <a:cubicBezTo>
                  <a:pt x="598" y="392"/>
                  <a:pt x="621" y="392"/>
                  <a:pt x="636" y="407"/>
                </a:cubicBezTo>
                <a:cubicBezTo>
                  <a:pt x="651" y="423"/>
                  <a:pt x="651" y="446"/>
                  <a:pt x="636" y="462"/>
                </a:cubicBezTo>
                <a:lnTo>
                  <a:pt x="408" y="694"/>
                </a:lnTo>
                <a:lnTo>
                  <a:pt x="389" y="698"/>
                </a:lnTo>
                <a:close/>
              </a:path>
            </a:pathLst>
          </a:custGeom>
          <a:solidFill>
            <a:srgbClr val="FFFFFF"/>
          </a:solidFill>
          <a:ln w="155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2" name="图片 1" descr="/data/temp/6cdc0a5d-2eee-11ef-9ade-72dfd8fe3a75.jpg@base@tag=imgScale&amp;m=1&amp;w=679&amp;h=592&amp;q=956cdc0a5d-2eee-11ef-9ade-72dfd8fe3a7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690" r="11690"/>
          <a:stretch>
            <a:fillRect/>
          </a:stretch>
        </p:blipFill>
        <p:spPr>
          <a:xfrm>
            <a:off x="847090" y="1585595"/>
            <a:ext cx="2447925" cy="21323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83" h="2848">
                <a:moveTo>
                  <a:pt x="231" y="0"/>
                </a:moveTo>
                <a:lnTo>
                  <a:pt x="3052" y="0"/>
                </a:lnTo>
                <a:cubicBezTo>
                  <a:pt x="3180" y="0"/>
                  <a:pt x="3283" y="103"/>
                  <a:pt x="3283" y="231"/>
                </a:cubicBezTo>
                <a:lnTo>
                  <a:pt x="3283" y="2617"/>
                </a:lnTo>
                <a:cubicBezTo>
                  <a:pt x="3283" y="2745"/>
                  <a:pt x="3180" y="2848"/>
                  <a:pt x="3052" y="2848"/>
                </a:cubicBezTo>
                <a:lnTo>
                  <a:pt x="231" y="2848"/>
                </a:lnTo>
                <a:cubicBezTo>
                  <a:pt x="103" y="2848"/>
                  <a:pt x="0" y="2745"/>
                  <a:pt x="0" y="2617"/>
                </a:cubicBezTo>
                <a:lnTo>
                  <a:pt x="0" y="231"/>
                </a:lnTo>
                <a:cubicBezTo>
                  <a:pt x="0" y="103"/>
                  <a:pt x="103" y="0"/>
                  <a:pt x="231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15000"/>
              </a:schemeClr>
            </a:solidFill>
          </a:ln>
        </p:spPr>
      </p:pic>
      <p:pic>
        <p:nvPicPr>
          <p:cNvPr id="3" name="图片 2" descr="/data/temp/6cdc0b2b-2eee-11ef-9ade-72dfd8fe3a75.jpg@base@tag=imgScale&amp;m=1&amp;w=684&amp;h=674&amp;q=956cdc0b2b-2eee-11ef-9ade-72dfd8fe3a7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709" b="709"/>
          <a:stretch>
            <a:fillRect/>
          </a:stretch>
        </p:blipFill>
        <p:spPr>
          <a:xfrm>
            <a:off x="6228714" y="1585595"/>
            <a:ext cx="2464435" cy="24295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1" h="3826">
                <a:moveTo>
                  <a:pt x="300" y="0"/>
                </a:moveTo>
                <a:lnTo>
                  <a:pt x="3581" y="0"/>
                </a:lnTo>
                <a:cubicBezTo>
                  <a:pt x="3747" y="0"/>
                  <a:pt x="3881" y="134"/>
                  <a:pt x="3881" y="300"/>
                </a:cubicBezTo>
                <a:lnTo>
                  <a:pt x="3881" y="3526"/>
                </a:lnTo>
                <a:cubicBezTo>
                  <a:pt x="3881" y="3692"/>
                  <a:pt x="3747" y="3826"/>
                  <a:pt x="3581" y="3826"/>
                </a:cubicBezTo>
                <a:lnTo>
                  <a:pt x="300" y="3826"/>
                </a:lnTo>
                <a:cubicBezTo>
                  <a:pt x="134" y="3826"/>
                  <a:pt x="0" y="3692"/>
                  <a:pt x="0" y="3526"/>
                </a:cubicBezTo>
                <a:lnTo>
                  <a:pt x="0" y="300"/>
                </a:lnTo>
                <a:cubicBezTo>
                  <a:pt x="0" y="134"/>
                  <a:pt x="134" y="0"/>
                  <a:pt x="300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15000"/>
              </a:schemeClr>
            </a:solidFill>
          </a:ln>
        </p:spPr>
      </p:pic>
      <p:pic>
        <p:nvPicPr>
          <p:cNvPr id="8" name="图片 7" descr="/data/temp/6cdc0b86-2eee-11ef-9ade-72dfd8fe3a75.jpg@base@tag=imgScale&amp;m=1&amp;w=684&amp;h=640&amp;q=956cdc0b86-2eee-11ef-9ade-72dfd8fe3a7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7204" r="7204"/>
          <a:stretch>
            <a:fillRect/>
          </a:stretch>
        </p:blipFill>
        <p:spPr>
          <a:xfrm>
            <a:off x="9003664" y="1585595"/>
            <a:ext cx="2464435" cy="23063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1" h="3632">
                <a:moveTo>
                  <a:pt x="300" y="0"/>
                </a:moveTo>
                <a:lnTo>
                  <a:pt x="3581" y="0"/>
                </a:lnTo>
                <a:cubicBezTo>
                  <a:pt x="3747" y="0"/>
                  <a:pt x="3881" y="134"/>
                  <a:pt x="3881" y="300"/>
                </a:cubicBezTo>
                <a:lnTo>
                  <a:pt x="3881" y="3525"/>
                </a:lnTo>
                <a:cubicBezTo>
                  <a:pt x="3881" y="3561"/>
                  <a:pt x="3875" y="3596"/>
                  <a:pt x="3863" y="3628"/>
                </a:cubicBezTo>
                <a:lnTo>
                  <a:pt x="3861" y="3632"/>
                </a:lnTo>
                <a:lnTo>
                  <a:pt x="20" y="3632"/>
                </a:lnTo>
                <a:lnTo>
                  <a:pt x="18" y="3628"/>
                </a:lnTo>
                <a:cubicBezTo>
                  <a:pt x="6" y="3596"/>
                  <a:pt x="0" y="3561"/>
                  <a:pt x="0" y="3525"/>
                </a:cubicBezTo>
                <a:lnTo>
                  <a:pt x="0" y="300"/>
                </a:lnTo>
                <a:cubicBezTo>
                  <a:pt x="0" y="134"/>
                  <a:pt x="134" y="0"/>
                  <a:pt x="300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15000"/>
              </a:schemeClr>
            </a:solidFill>
          </a:ln>
        </p:spPr>
      </p:pic>
      <p:pic>
        <p:nvPicPr>
          <p:cNvPr id="20" name="图片 19" descr="/data/temp/6cdc0aba-2eee-11ef-9ade-72dfd8fe3a75.jpg@base@tag=imgScale&amp;m=1&amp;w=684&amp;h=658&amp;q=956cdc0aba-2eee-11ef-9ade-72dfd8fe3a75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17112" r="17360" b="22644"/>
          <a:stretch>
            <a:fillRect/>
          </a:stretch>
        </p:blipFill>
        <p:spPr>
          <a:xfrm>
            <a:off x="3565525" y="1585595"/>
            <a:ext cx="2464435" cy="23691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1" h="3731">
                <a:moveTo>
                  <a:pt x="293" y="0"/>
                </a:moveTo>
                <a:lnTo>
                  <a:pt x="3588" y="0"/>
                </a:lnTo>
                <a:cubicBezTo>
                  <a:pt x="3750" y="0"/>
                  <a:pt x="3881" y="131"/>
                  <a:pt x="3881" y="293"/>
                </a:cubicBezTo>
                <a:lnTo>
                  <a:pt x="3881" y="3438"/>
                </a:lnTo>
                <a:cubicBezTo>
                  <a:pt x="3881" y="3600"/>
                  <a:pt x="3750" y="3731"/>
                  <a:pt x="3588" y="3731"/>
                </a:cubicBezTo>
                <a:lnTo>
                  <a:pt x="293" y="3731"/>
                </a:lnTo>
                <a:cubicBezTo>
                  <a:pt x="131" y="3731"/>
                  <a:pt x="0" y="3600"/>
                  <a:pt x="0" y="3438"/>
                </a:cubicBezTo>
                <a:lnTo>
                  <a:pt x="0" y="293"/>
                </a:lnTo>
                <a:cubicBezTo>
                  <a:pt x="0" y="131"/>
                  <a:pt x="131" y="0"/>
                  <a:pt x="293" y="0"/>
                </a:cubicBezTo>
                <a:close/>
              </a:path>
            </a:pathLst>
          </a:custGeom>
          <a:ln w="3175">
            <a:solidFill>
              <a:schemeClr val="tx1">
                <a:lumMod val="40000"/>
                <a:lumOff val="60000"/>
                <a:alpha val="15000"/>
              </a:schemeClr>
            </a:solidFill>
          </a:ln>
        </p:spPr>
      </p:pic>
      <p:sp>
        <p:nvSpPr>
          <p:cNvPr id="22" name="图片 17" descr="1234"/>
          <p:cNvSpPr/>
          <p:nvPr>
            <p:custDataLst>
              <p:tags r:id="rId10"/>
            </p:custDataLst>
          </p:nvPr>
        </p:nvSpPr>
        <p:spPr>
          <a:xfrm>
            <a:off x="3562350" y="3126105"/>
            <a:ext cx="2470150" cy="3021965"/>
          </a:xfrm>
          <a:custGeom>
            <a:avLst/>
            <a:gdLst>
              <a:gd name="connsiteX0" fmla="*/ 81636 w 2456050"/>
              <a:gd name="connsiteY0" fmla="*/ 3021669 h 3021977"/>
              <a:gd name="connsiteX1" fmla="*/ 2373329 w 2456050"/>
              <a:gd name="connsiteY1" fmla="*/ 3021669 h 3021977"/>
              <a:gd name="connsiteX2" fmla="*/ 2455823 w 2456050"/>
              <a:gd name="connsiteY2" fmla="*/ 2913110 h 3021977"/>
              <a:gd name="connsiteX3" fmla="*/ 2455823 w 2456050"/>
              <a:gd name="connsiteY3" fmla="*/ 2912901 h 3021977"/>
              <a:gd name="connsiteX4" fmla="*/ 2455824 w 2456050"/>
              <a:gd name="connsiteY4" fmla="*/ 362899 h 3021977"/>
              <a:gd name="connsiteX5" fmla="*/ -227 w 2456050"/>
              <a:gd name="connsiteY5" fmla="*/ 362899 h 3021977"/>
              <a:gd name="connsiteX6" fmla="*/ -227 w 2456050"/>
              <a:gd name="connsiteY6" fmla="*/ 2912901 h 3021977"/>
              <a:gd name="connsiteX7" fmla="*/ 81636 w 2456050"/>
              <a:gd name="connsiteY7" fmla="*/ 3021669 h 302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6050" h="3021977">
                <a:moveTo>
                  <a:pt x="81636" y="3021669"/>
                </a:moveTo>
                <a:lnTo>
                  <a:pt x="2373329" y="3021669"/>
                </a:lnTo>
                <a:cubicBezTo>
                  <a:pt x="2418803" y="3021784"/>
                  <a:pt x="2455736" y="2973181"/>
                  <a:pt x="2455823" y="2913110"/>
                </a:cubicBezTo>
                <a:cubicBezTo>
                  <a:pt x="2455823" y="2913040"/>
                  <a:pt x="2455823" y="2912971"/>
                  <a:pt x="2455823" y="2912901"/>
                </a:cubicBezTo>
                <a:lnTo>
                  <a:pt x="2455824" y="362899"/>
                </a:lnTo>
                <a:cubicBezTo>
                  <a:pt x="2455824" y="362899"/>
                  <a:pt x="1181503" y="-454319"/>
                  <a:pt x="-227" y="362899"/>
                </a:cubicBezTo>
                <a:lnTo>
                  <a:pt x="-227" y="2912901"/>
                </a:lnTo>
                <a:cubicBezTo>
                  <a:pt x="-228" y="2972729"/>
                  <a:pt x="36348" y="3021325"/>
                  <a:pt x="81636" y="3021669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图片 18" descr="12345"/>
          <p:cNvSpPr/>
          <p:nvPr>
            <p:custDataLst>
              <p:tags r:id="rId11"/>
            </p:custDataLst>
          </p:nvPr>
        </p:nvSpPr>
        <p:spPr>
          <a:xfrm>
            <a:off x="846455" y="2298065"/>
            <a:ext cx="2449195" cy="3850640"/>
          </a:xfrm>
          <a:custGeom>
            <a:avLst/>
            <a:gdLst>
              <a:gd name="connsiteX0" fmla="*/ 0 w 3857"/>
              <a:gd name="connsiteY0" fmla="*/ 0 h 6064"/>
              <a:gd name="connsiteX1" fmla="*/ 3857 w 3857"/>
              <a:gd name="connsiteY1" fmla="*/ 2016 h 6064"/>
              <a:gd name="connsiteX2" fmla="*/ 3857 w 3857"/>
              <a:gd name="connsiteY2" fmla="*/ 5916 h 6064"/>
              <a:gd name="connsiteX3" fmla="*/ 3729 w 3857"/>
              <a:gd name="connsiteY3" fmla="*/ 6064 h 6064"/>
              <a:gd name="connsiteX4" fmla="*/ 128 w 3857"/>
              <a:gd name="connsiteY4" fmla="*/ 6064 h 6064"/>
              <a:gd name="connsiteX5" fmla="*/ 0 w 3857"/>
              <a:gd name="connsiteY5" fmla="*/ 5916 h 6064"/>
              <a:gd name="connsiteX6" fmla="*/ 0 w 3857"/>
              <a:gd name="connsiteY6" fmla="*/ 0 h 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7" h="6064">
                <a:moveTo>
                  <a:pt x="0" y="0"/>
                </a:moveTo>
                <a:cubicBezTo>
                  <a:pt x="0" y="0"/>
                  <a:pt x="626" y="2573"/>
                  <a:pt x="3857" y="2016"/>
                </a:cubicBezTo>
                <a:lnTo>
                  <a:pt x="3857" y="5916"/>
                </a:lnTo>
                <a:cubicBezTo>
                  <a:pt x="3857" y="5998"/>
                  <a:pt x="3799" y="6064"/>
                  <a:pt x="3729" y="6064"/>
                </a:cubicBezTo>
                <a:lnTo>
                  <a:pt x="128" y="6064"/>
                </a:lnTo>
                <a:cubicBezTo>
                  <a:pt x="57" y="6064"/>
                  <a:pt x="0" y="5998"/>
                  <a:pt x="0" y="59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559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图片 19" descr="未标题-1"/>
          <p:cNvSpPr/>
          <p:nvPr>
            <p:custDataLst>
              <p:tags r:id="rId12"/>
            </p:custDataLst>
          </p:nvPr>
        </p:nvSpPr>
        <p:spPr>
          <a:xfrm>
            <a:off x="6225539" y="3126105"/>
            <a:ext cx="2473960" cy="3035300"/>
          </a:xfrm>
          <a:custGeom>
            <a:avLst/>
            <a:gdLst>
              <a:gd name="connsiteX0" fmla="*/ 82414 w 2464924"/>
              <a:gd name="connsiteY0" fmla="*/ 3034953 h 3035086"/>
              <a:gd name="connsiteX1" fmla="*/ 2382071 w 2464924"/>
              <a:gd name="connsiteY1" fmla="*/ 3034953 h 3035086"/>
              <a:gd name="connsiteX2" fmla="*/ 2464704 w 2464924"/>
              <a:gd name="connsiteY2" fmla="*/ 2924478 h 3035086"/>
              <a:gd name="connsiteX3" fmla="*/ 2464704 w 2464924"/>
              <a:gd name="connsiteY3" fmla="*/ -134 h 3035086"/>
              <a:gd name="connsiteX4" fmla="*/ -220 w 2464924"/>
              <a:gd name="connsiteY4" fmla="*/ -134 h 3035086"/>
              <a:gd name="connsiteX5" fmla="*/ -220 w 2464924"/>
              <a:gd name="connsiteY5" fmla="*/ 2924478 h 3035086"/>
              <a:gd name="connsiteX6" fmla="*/ 82414 w 2464924"/>
              <a:gd name="connsiteY6" fmla="*/ 3034953 h 303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4924" h="3035086">
                <a:moveTo>
                  <a:pt x="82414" y="3034953"/>
                </a:moveTo>
                <a:lnTo>
                  <a:pt x="2382071" y="3034953"/>
                </a:lnTo>
                <a:cubicBezTo>
                  <a:pt x="2427708" y="3034953"/>
                  <a:pt x="2464704" y="2985492"/>
                  <a:pt x="2464704" y="2924478"/>
                </a:cubicBezTo>
                <a:lnTo>
                  <a:pt x="2464704" y="-134"/>
                </a:lnTo>
                <a:cubicBezTo>
                  <a:pt x="2464704" y="-134"/>
                  <a:pt x="1070062" y="1300587"/>
                  <a:pt x="-220" y="-134"/>
                </a:cubicBezTo>
                <a:lnTo>
                  <a:pt x="-220" y="2924478"/>
                </a:lnTo>
                <a:cubicBezTo>
                  <a:pt x="-133" y="2985443"/>
                  <a:pt x="36813" y="3034836"/>
                  <a:pt x="82414" y="3034953"/>
                </a:cubicBezTo>
                <a:close/>
              </a:path>
            </a:pathLst>
          </a:custGeom>
          <a:solidFill>
            <a:schemeClr val="accent1"/>
          </a:solidFill>
          <a:ln w="1581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图片 21" descr="123"/>
          <p:cNvSpPr/>
          <p:nvPr>
            <p:custDataLst>
              <p:tags r:id="rId13"/>
            </p:custDataLst>
          </p:nvPr>
        </p:nvSpPr>
        <p:spPr>
          <a:xfrm>
            <a:off x="9006839" y="2562225"/>
            <a:ext cx="2463483" cy="3599180"/>
          </a:xfrm>
          <a:custGeom>
            <a:avLst/>
            <a:gdLst>
              <a:gd name="connsiteX0" fmla="*/ 2374884 w 2457209"/>
              <a:gd name="connsiteY0" fmla="*/ 3598761 h 3599038"/>
              <a:gd name="connsiteX1" fmla="*/ 81510 w 2457209"/>
              <a:gd name="connsiteY1" fmla="*/ 3598761 h 3599038"/>
              <a:gd name="connsiteX2" fmla="*/ -407 w 2457209"/>
              <a:gd name="connsiteY2" fmla="*/ 3491956 h 3599038"/>
              <a:gd name="connsiteX3" fmla="*/ -407 w 2457209"/>
              <a:gd name="connsiteY3" fmla="*/ 652419 h 3599038"/>
              <a:gd name="connsiteX4" fmla="*/ 1639354 w 2457209"/>
              <a:gd name="connsiteY4" fmla="*/ 652419 h 3599038"/>
              <a:gd name="connsiteX5" fmla="*/ 2456802 w 2457209"/>
              <a:gd name="connsiteY5" fmla="*/ -278 h 3599038"/>
              <a:gd name="connsiteX6" fmla="*/ 2456802 w 2457209"/>
              <a:gd name="connsiteY6" fmla="*/ 3491956 h 3599038"/>
              <a:gd name="connsiteX7" fmla="*/ 2375199 w 2457209"/>
              <a:gd name="connsiteY7" fmla="*/ 3598761 h 3599038"/>
              <a:gd name="connsiteX8" fmla="*/ 2374885 w 2457209"/>
              <a:gd name="connsiteY8" fmla="*/ 3598761 h 359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7209" h="3599038">
                <a:moveTo>
                  <a:pt x="2374884" y="3598761"/>
                </a:moveTo>
                <a:lnTo>
                  <a:pt x="81510" y="3598761"/>
                </a:lnTo>
                <a:cubicBezTo>
                  <a:pt x="36269" y="3598761"/>
                  <a:pt x="-407" y="3550943"/>
                  <a:pt x="-407" y="3491956"/>
                </a:cubicBezTo>
                <a:lnTo>
                  <a:pt x="-407" y="652419"/>
                </a:lnTo>
                <a:cubicBezTo>
                  <a:pt x="-407" y="652419"/>
                  <a:pt x="867730" y="1348083"/>
                  <a:pt x="1639354" y="652419"/>
                </a:cubicBezTo>
                <a:cubicBezTo>
                  <a:pt x="1639354" y="652419"/>
                  <a:pt x="2268486" y="5861"/>
                  <a:pt x="2456802" y="-278"/>
                </a:cubicBezTo>
                <a:lnTo>
                  <a:pt x="2456802" y="3491956"/>
                </a:lnTo>
                <a:cubicBezTo>
                  <a:pt x="2456889" y="3550830"/>
                  <a:pt x="2420354" y="3598648"/>
                  <a:pt x="2375199" y="3598761"/>
                </a:cubicBezTo>
                <a:cubicBezTo>
                  <a:pt x="2375095" y="3598761"/>
                  <a:pt x="2374990" y="3598761"/>
                  <a:pt x="2374885" y="3598761"/>
                </a:cubicBezTo>
                <a:close/>
              </a:path>
            </a:pathLst>
          </a:custGeom>
          <a:solidFill>
            <a:schemeClr val="accent1"/>
          </a:solidFill>
          <a:ln w="1565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4"/>
            </p:custDataLst>
          </p:nvPr>
        </p:nvSpPr>
        <p:spPr>
          <a:xfrm>
            <a:off x="909955" y="3877945"/>
            <a:ext cx="2321560" cy="2199005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rgbClr val="262626"/>
                </a:solidFill>
                <a:uFillTx/>
                <a:latin typeface="+mn-ea"/>
                <a:cs typeface="+mn-ea"/>
                <a:sym typeface="+mn-ea"/>
              </a:rPr>
              <a:t>表10 全球市场主要厂商陶瓷注塑成型零件产能（2021-2022）&amp;（千件）</a:t>
            </a:r>
            <a:endParaRPr lang="zh-CN" altLang="en-US" sz="1200" dirty="0">
              <a:ln>
                <a:noFill/>
                <a:prstDash val="sysDot"/>
              </a:ln>
              <a:solidFill>
                <a:srgbClr val="262626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8" name="任意多边形 21"/>
          <p:cNvSpPr/>
          <p:nvPr>
            <p:custDataLst>
              <p:tags r:id="rId15"/>
            </p:custDataLst>
          </p:nvPr>
        </p:nvSpPr>
        <p:spPr>
          <a:xfrm>
            <a:off x="848995" y="2317115"/>
            <a:ext cx="2443480" cy="1312142"/>
          </a:xfrm>
          <a:custGeom>
            <a:avLst/>
            <a:gdLst>
              <a:gd name="connsiteX0" fmla="*/ 0 w 3848"/>
              <a:gd name="connsiteY0" fmla="*/ 0 h 2066"/>
              <a:gd name="connsiteX1" fmla="*/ 3848 w 3848"/>
              <a:gd name="connsiteY1" fmla="*/ 1991 h 2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48" h="2066">
                <a:moveTo>
                  <a:pt x="0" y="0"/>
                </a:moveTo>
                <a:cubicBezTo>
                  <a:pt x="657" y="1768"/>
                  <a:pt x="2230" y="2279"/>
                  <a:pt x="3848" y="1991"/>
                </a:cubicBezTo>
              </a:path>
            </a:pathLst>
          </a:custGeom>
          <a:noFill/>
          <a:ln cap="rnd">
            <a:solidFill>
              <a:schemeClr val="lt1">
                <a:lumMod val="100000"/>
              </a:schemeClr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任意多边形 2"/>
          <p:cNvSpPr/>
          <p:nvPr>
            <p:custDataLst>
              <p:tags r:id="rId16"/>
            </p:custDataLst>
          </p:nvPr>
        </p:nvSpPr>
        <p:spPr>
          <a:xfrm>
            <a:off x="3568065" y="3122295"/>
            <a:ext cx="2459355" cy="369464"/>
          </a:xfrm>
          <a:custGeom>
            <a:avLst/>
            <a:gdLst>
              <a:gd name="connsiteX0" fmla="*/ 0 w 3873"/>
              <a:gd name="connsiteY0" fmla="*/ 573 h 581"/>
              <a:gd name="connsiteX1" fmla="*/ 3873 w 3873"/>
              <a:gd name="connsiteY1" fmla="*/ 582 h 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73" h="582">
                <a:moveTo>
                  <a:pt x="0" y="573"/>
                </a:moveTo>
                <a:cubicBezTo>
                  <a:pt x="1515" y="-489"/>
                  <a:pt x="3261" y="175"/>
                  <a:pt x="3873" y="582"/>
                </a:cubicBezTo>
              </a:path>
            </a:pathLst>
          </a:custGeom>
          <a:noFill/>
          <a:ln cap="rnd">
            <a:solidFill>
              <a:schemeClr val="lt1">
                <a:lumMod val="10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 2"/>
          <p:cNvSpPr/>
          <p:nvPr>
            <p:custDataLst>
              <p:tags r:id="rId17"/>
            </p:custDataLst>
          </p:nvPr>
        </p:nvSpPr>
        <p:spPr>
          <a:xfrm>
            <a:off x="6225539" y="3116580"/>
            <a:ext cx="2468765" cy="584653"/>
          </a:xfrm>
          <a:custGeom>
            <a:avLst/>
            <a:gdLst>
              <a:gd name="connsiteX0" fmla="*/ 0 w 3896"/>
              <a:gd name="connsiteY0" fmla="*/ 31 h 945"/>
              <a:gd name="connsiteX1" fmla="*/ 3896 w 3896"/>
              <a:gd name="connsiteY1" fmla="*/ 0 h 945"/>
              <a:gd name="connsiteX0-1" fmla="*/ 0 w 9979"/>
              <a:gd name="connsiteY0-2" fmla="*/ 0 h 9843"/>
              <a:gd name="connsiteX1-3" fmla="*/ 9979 w 9979"/>
              <a:gd name="connsiteY1-4" fmla="*/ 138 h 9843"/>
              <a:gd name="connsiteX0-5" fmla="*/ 0 w 10000"/>
              <a:gd name="connsiteY0-6" fmla="*/ 0 h 9897"/>
              <a:gd name="connsiteX1-7" fmla="*/ 10000 w 10000"/>
              <a:gd name="connsiteY1-8" fmla="*/ 140 h 98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0000" h="9897">
                <a:moveTo>
                  <a:pt x="0" y="0"/>
                </a:moveTo>
                <a:cubicBezTo>
                  <a:pt x="3169" y="17857"/>
                  <a:pt x="8200" y="7537"/>
                  <a:pt x="10000" y="140"/>
                </a:cubicBezTo>
              </a:path>
            </a:pathLst>
          </a:custGeom>
          <a:noFill/>
          <a:ln cap="rnd">
            <a:solidFill>
              <a:schemeClr val="lt1">
                <a:lumMod val="10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任意多边形 2"/>
          <p:cNvSpPr/>
          <p:nvPr>
            <p:custDataLst>
              <p:tags r:id="rId18"/>
            </p:custDataLst>
          </p:nvPr>
        </p:nvSpPr>
        <p:spPr>
          <a:xfrm>
            <a:off x="9001124" y="2546985"/>
            <a:ext cx="2468880" cy="971852"/>
          </a:xfrm>
          <a:custGeom>
            <a:avLst/>
            <a:gdLst>
              <a:gd name="connsiteX0" fmla="*/ 0 w 3888"/>
              <a:gd name="connsiteY0" fmla="*/ 1050 h 1530"/>
              <a:gd name="connsiteX1" fmla="*/ 1428 w 3888"/>
              <a:gd name="connsiteY1" fmla="*/ 1530 h 1530"/>
              <a:gd name="connsiteX2" fmla="*/ 3888 w 3888"/>
              <a:gd name="connsiteY2" fmla="*/ 0 h 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88" h="1530">
                <a:moveTo>
                  <a:pt x="0" y="1050"/>
                </a:moveTo>
                <a:cubicBezTo>
                  <a:pt x="239" y="1203"/>
                  <a:pt x="774" y="1536"/>
                  <a:pt x="1428" y="1530"/>
                </a:cubicBezTo>
                <a:cubicBezTo>
                  <a:pt x="2499" y="1559"/>
                  <a:pt x="3123" y="252"/>
                  <a:pt x="3888" y="0"/>
                </a:cubicBezTo>
              </a:path>
            </a:pathLst>
          </a:custGeom>
          <a:noFill/>
          <a:ln cap="rnd">
            <a:solidFill>
              <a:schemeClr val="lt1">
                <a:lumMod val="10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>
            <p:custDataLst>
              <p:tags r:id="rId19"/>
            </p:custDataLst>
          </p:nvPr>
        </p:nvSpPr>
        <p:spPr>
          <a:xfrm>
            <a:off x="3636645" y="3877945"/>
            <a:ext cx="2321560" cy="2199005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rgbClr val="262626"/>
                </a:solidFill>
                <a:uFillTx/>
                <a:latin typeface="+mn-ea"/>
                <a:cs typeface="+mn-ea"/>
                <a:sym typeface="+mn-ea"/>
              </a:rPr>
              <a:t>表11 全球市场主要厂商陶瓷注塑成型零件销量（2019-2024）&amp;（千件）</a:t>
            </a:r>
            <a:endParaRPr lang="zh-CN" altLang="en-US" sz="1200">
              <a:ln>
                <a:noFill/>
                <a:prstDash val="sysDot"/>
              </a:ln>
              <a:solidFill>
                <a:srgbClr val="262626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20"/>
            </p:custDataLst>
          </p:nvPr>
        </p:nvSpPr>
        <p:spPr>
          <a:xfrm>
            <a:off x="6290944" y="3877945"/>
            <a:ext cx="2321560" cy="2199005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rgbClr val="262626"/>
                </a:solidFill>
                <a:uFillTx/>
                <a:latin typeface="+mn-ea"/>
                <a:cs typeface="+mn-ea"/>
                <a:sym typeface="+mn-ea"/>
              </a:rPr>
              <a:t>表12 全球市场主要厂商陶瓷注塑成型零件销量市场份额（2019-2024）</a:t>
            </a:r>
            <a:endParaRPr lang="zh-CN" altLang="en-US" sz="1200" dirty="0">
              <a:ln>
                <a:noFill/>
                <a:prstDash val="sysDot"/>
              </a:ln>
              <a:solidFill>
                <a:srgbClr val="262626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21"/>
            </p:custDataLst>
          </p:nvPr>
        </p:nvSpPr>
        <p:spPr>
          <a:xfrm>
            <a:off x="9074784" y="3877945"/>
            <a:ext cx="2321560" cy="2199005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rgbClr val="262626"/>
                </a:solidFill>
                <a:uFillTx/>
                <a:latin typeface="+mn-ea"/>
                <a:cs typeface="+mn-ea"/>
                <a:sym typeface="+mn-ea"/>
              </a:rPr>
              <a:t>表13 全球市场主要厂商陶瓷注塑成型零件销售收入（2019-2024）&amp;（百万美元）</a:t>
            </a:r>
            <a:endParaRPr lang="zh-CN" altLang="en-US" sz="1200">
              <a:ln>
                <a:noFill/>
                <a:prstDash val="sysDot"/>
              </a:ln>
              <a:solidFill>
                <a:srgbClr val="262626"/>
              </a:solidFill>
              <a:uFillTx/>
              <a:latin typeface="+mn-ea"/>
              <a:cs typeface="+mn-ea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4024" y="3293032"/>
            <a:ext cx="5111976" cy="15214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zh-CN" altLang="en-US" sz="4000" dirty="0"/>
              <a:t>单击此处添加</a:t>
            </a:r>
            <a:br>
              <a:rPr lang="en-US" altLang="zh-CN" sz="4000" dirty="0"/>
            </a:br>
            <a:r>
              <a:rPr lang="zh-CN" altLang="en-US" sz="4000" dirty="0"/>
              <a:t>标题内容</a:t>
            </a:r>
            <a:endParaRPr lang="zh-CN" altLang="en-US" sz="4000" dirty="0"/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3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6c05616a-2eee-11ef-87e8-522aea9e72eb.jpg@base@tag=imgScale&amp;m=1&amp;w=3384&amp;h=1384&amp;q=956c05616a-2eee-11ef-87e8-522aea9e72eb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4268" b="4268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8640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表14 全球市场主要厂商陶瓷注塑成型零件销售收入市场份额（2019-2024）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98640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62865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表15 全球市场主要厂商陶瓷注塑成型零件销售价格（2019-2024）&amp;（美元/件）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62865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891315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表17 中国市场主要厂商陶瓷注塑成型零件销量（2019-2024）&amp;（千件）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891315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04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627090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表16 2023年全球主要生产商陶瓷注塑成型零件收入排名（百万美元）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27090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03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>
            <a:normAutofit/>
          </a:bodyPr>
          <a:lstStyle/>
          <a:p>
            <a:r>
              <a:rPr lang="zh-CN" altLang="en-US" dirty="0">
                <a:latin typeface="+mj-lt"/>
                <a:ea typeface="+mj-lt"/>
              </a:rPr>
              <a:t>单击此处添加标题内容</a:t>
            </a:r>
            <a:endParaRPr lang="zh-CN" altLang="en-US" dirty="0">
              <a:latin typeface="+mj-lt"/>
              <a:ea typeface="+mj-lt"/>
            </a:endParaRPr>
          </a:p>
        </p:txBody>
      </p:sp>
      <p:sp>
        <p:nvSpPr>
          <p:cNvPr id="13" name="矩形: 圆角 7"/>
          <p:cNvSpPr/>
          <p:nvPr>
            <p:custDataLst>
              <p:tags r:id="rId2"/>
            </p:custDataLst>
          </p:nvPr>
        </p:nvSpPr>
        <p:spPr>
          <a:xfrm rot="3197446">
            <a:off x="1057933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: 圆角 8"/>
          <p:cNvSpPr/>
          <p:nvPr>
            <p:custDataLst>
              <p:tags r:id="rId3"/>
            </p:custDataLst>
          </p:nvPr>
        </p:nvSpPr>
        <p:spPr>
          <a:xfrm rot="3197446">
            <a:off x="3851990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: 圆角 9"/>
          <p:cNvSpPr/>
          <p:nvPr>
            <p:custDataLst>
              <p:tags r:id="rId4"/>
            </p:custDataLst>
          </p:nvPr>
        </p:nvSpPr>
        <p:spPr>
          <a:xfrm rot="3197446">
            <a:off x="6683521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: 圆角 11"/>
          <p:cNvSpPr/>
          <p:nvPr>
            <p:custDataLst>
              <p:tags r:id="rId5"/>
            </p:custDataLst>
          </p:nvPr>
        </p:nvSpPr>
        <p:spPr>
          <a:xfrm rot="3197446">
            <a:off x="9473132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/data/temp/6d068cde-2eee-11ef-b428-4e9aedd31e07.jpg@base@tag=imgScale&amp;m=1&amp;w=602&amp;h=602&amp;q=956d068cde-2eee-11ef-b428-4e9aedd31e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33370" b="166"/>
          <a:stretch>
            <a:fillRect/>
          </a:stretch>
        </p:blipFill>
        <p:spPr>
          <a:xfrm>
            <a:off x="801329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 descr="/data/temp/6d068d06-2eee-11ef-b428-4e9aedd31e07.jpg@base@tag=imgScale&amp;m=1&amp;w=602&amp;h=602&amp;q=956d068d06-2eee-11ef-b428-4e9aedd31e0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3595386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6d068de2-2eee-11ef-b428-4e9aedd31e07.png@base@tag=imgScale&amp;m=1&amp;w=602&amp;h=602&amp;q=956d068de2-2eee-11ef-b428-4e9aedd31e0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9159" r="9159"/>
          <a:stretch>
            <a:fillRect/>
          </a:stretch>
        </p:blipFill>
        <p:spPr>
          <a:xfrm>
            <a:off x="6426917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6d069063-2eee-11ef-b428-4e9aedd31e07.jpg@base@tag=imgScale&amp;m=1&amp;w=602&amp;h=602&amp;q=956d069063-2eee-11ef-b428-4e9aedd31e0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9220974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727016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表18 中国市场主要厂商陶瓷注塑成型零件销量市场份额（2019-2024）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3521708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表19 中国市场主要厂商陶瓷注塑成型零件销售收入（2019-2024）&amp;（百万美元）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6"/>
            </p:custDataLst>
          </p:nvPr>
        </p:nvSpPr>
        <p:spPr>
          <a:xfrm>
            <a:off x="6352604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表20 中国市场主要厂商陶瓷注塑成型零件销售收入市场份额（2019-2024）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9142850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表21 2023年中国主要生产商陶瓷注塑成型零件收入排名（百万美元）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8"/>
            </p:custDataLst>
          </p:nvPr>
        </p:nvSpPr>
        <p:spPr>
          <a:xfrm>
            <a:off x="728921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9"/>
            </p:custDataLst>
          </p:nvPr>
        </p:nvSpPr>
        <p:spPr>
          <a:xfrm>
            <a:off x="3524884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20"/>
            </p:custDataLst>
          </p:nvPr>
        </p:nvSpPr>
        <p:spPr>
          <a:xfrm>
            <a:off x="6354510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21"/>
            </p:custDataLst>
          </p:nvPr>
        </p:nvSpPr>
        <p:spPr>
          <a:xfrm>
            <a:off x="9150472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524742"/>
            <a:ext cx="5281533" cy="720000"/>
          </a:xfrm>
        </p:spPr>
        <p:txBody>
          <a:bodyPr lIns="0" tIns="0" rIns="0" bIns="0" anchor="b">
            <a:normAutofit/>
          </a:bodyPr>
          <a:lstStyle/>
          <a:p>
            <a:pPr algn="l"/>
            <a:r>
              <a:rPr lang="zh-CN" altLang="en-US" dirty="0">
                <a:sym typeface="+mn-ea"/>
              </a:rPr>
              <a:t>单击此处添加标题</a:t>
            </a:r>
            <a:endParaRPr lang="zh-CN" altLang="en-US" dirty="0"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>
            <a:off x="8441699" y="530206"/>
            <a:ext cx="1871225" cy="1871225"/>
          </a:xfrm>
          <a:prstGeom prst="ellipse">
            <a:avLst/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任意多边形: 形状 2"/>
          <p:cNvSpPr/>
          <p:nvPr>
            <p:custDataLst>
              <p:tags r:id="rId3"/>
            </p:custDataLst>
          </p:nvPr>
        </p:nvSpPr>
        <p:spPr>
          <a:xfrm>
            <a:off x="10228793" y="-3888"/>
            <a:ext cx="1830008" cy="884407"/>
          </a:xfrm>
          <a:custGeom>
            <a:avLst/>
            <a:gdLst>
              <a:gd name="connsiteX0" fmla="*/ 0 w 1830008"/>
              <a:gd name="connsiteY0" fmla="*/ 0 h 884407"/>
              <a:gd name="connsiteX1" fmla="*/ 1830008 w 1830008"/>
              <a:gd name="connsiteY1" fmla="*/ 0 h 884407"/>
              <a:gd name="connsiteX2" fmla="*/ 1826903 w 1830008"/>
              <a:gd name="connsiteY2" fmla="*/ 61496 h 884407"/>
              <a:gd name="connsiteX3" fmla="*/ 915004 w 1830008"/>
              <a:gd name="connsiteY3" fmla="*/ 884407 h 884407"/>
              <a:gd name="connsiteX4" fmla="*/ 3105 w 1830008"/>
              <a:gd name="connsiteY4" fmla="*/ 61496 h 884407"/>
              <a:gd name="connsiteX5" fmla="*/ 0 w 1830008"/>
              <a:gd name="connsiteY5" fmla="*/ 0 h 88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0008" h="884407">
                <a:moveTo>
                  <a:pt x="0" y="0"/>
                </a:moveTo>
                <a:lnTo>
                  <a:pt x="1830008" y="0"/>
                </a:lnTo>
                <a:lnTo>
                  <a:pt x="1826903" y="61496"/>
                </a:lnTo>
                <a:cubicBezTo>
                  <a:pt x="1779962" y="523713"/>
                  <a:pt x="1389605" y="884407"/>
                  <a:pt x="915004" y="884407"/>
                </a:cubicBezTo>
                <a:cubicBezTo>
                  <a:pt x="440403" y="884407"/>
                  <a:pt x="50046" y="523713"/>
                  <a:pt x="3105" y="6149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4"/>
            </p:custDataLst>
          </p:nvPr>
        </p:nvSpPr>
        <p:spPr>
          <a:xfrm>
            <a:off x="5519420" y="5098415"/>
            <a:ext cx="3309620" cy="1759585"/>
          </a:xfrm>
          <a:custGeom>
            <a:avLst/>
            <a:gdLst>
              <a:gd name="connsiteX0" fmla="*/ 1772998 w 3545996"/>
              <a:gd name="connsiteY0" fmla="*/ 0 h 1920395"/>
              <a:gd name="connsiteX1" fmla="*/ 3545996 w 3545996"/>
              <a:gd name="connsiteY1" fmla="*/ 1772998 h 1920395"/>
              <a:gd name="connsiteX2" fmla="*/ 3538553 w 3545996"/>
              <a:gd name="connsiteY2" fmla="*/ 1920395 h 1920395"/>
              <a:gd name="connsiteX3" fmla="*/ 7443 w 3545996"/>
              <a:gd name="connsiteY3" fmla="*/ 1920395 h 1920395"/>
              <a:gd name="connsiteX4" fmla="*/ 0 w 3545996"/>
              <a:gd name="connsiteY4" fmla="*/ 1772998 h 1920395"/>
              <a:gd name="connsiteX5" fmla="*/ 1772998 w 3545996"/>
              <a:gd name="connsiteY5" fmla="*/ 0 h 192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5996" h="1920395">
                <a:moveTo>
                  <a:pt x="1772998" y="0"/>
                </a:moveTo>
                <a:cubicBezTo>
                  <a:pt x="2752198" y="0"/>
                  <a:pt x="3545996" y="793798"/>
                  <a:pt x="3545996" y="1772998"/>
                </a:cubicBezTo>
                <a:lnTo>
                  <a:pt x="3538553" y="1920395"/>
                </a:lnTo>
                <a:lnTo>
                  <a:pt x="7443" y="1920395"/>
                </a:lnTo>
                <a:lnTo>
                  <a:pt x="0" y="1772998"/>
                </a:lnTo>
                <a:cubicBezTo>
                  <a:pt x="0" y="793798"/>
                  <a:pt x="793798" y="0"/>
                  <a:pt x="1772998" y="0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62542" y="1"/>
            <a:ext cx="1169874" cy="778919"/>
          </a:xfrm>
          <a:custGeom>
            <a:avLst/>
            <a:gdLst>
              <a:gd name="connsiteX0" fmla="*/ 35505 w 1169874"/>
              <a:gd name="connsiteY0" fmla="*/ 0 h 778919"/>
              <a:gd name="connsiteX1" fmla="*/ 1134369 w 1169874"/>
              <a:gd name="connsiteY1" fmla="*/ 0 h 778919"/>
              <a:gd name="connsiteX2" fmla="*/ 1157990 w 1169874"/>
              <a:gd name="connsiteY2" fmla="*/ 76097 h 778919"/>
              <a:gd name="connsiteX3" fmla="*/ 1169874 w 1169874"/>
              <a:gd name="connsiteY3" fmla="*/ 193982 h 778919"/>
              <a:gd name="connsiteX4" fmla="*/ 584937 w 1169874"/>
              <a:gd name="connsiteY4" fmla="*/ 778919 h 778919"/>
              <a:gd name="connsiteX5" fmla="*/ 0 w 1169874"/>
              <a:gd name="connsiteY5" fmla="*/ 193982 h 778919"/>
              <a:gd name="connsiteX6" fmla="*/ 11884 w 1169874"/>
              <a:gd name="connsiteY6" fmla="*/ 76097 h 778919"/>
              <a:gd name="connsiteX7" fmla="*/ 35505 w 1169874"/>
              <a:gd name="connsiteY7" fmla="*/ 0 h 77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9874" h="778919">
                <a:moveTo>
                  <a:pt x="35505" y="0"/>
                </a:moveTo>
                <a:lnTo>
                  <a:pt x="1134369" y="0"/>
                </a:lnTo>
                <a:lnTo>
                  <a:pt x="1157990" y="76097"/>
                </a:lnTo>
                <a:cubicBezTo>
                  <a:pt x="1165782" y="114175"/>
                  <a:pt x="1169874" y="153601"/>
                  <a:pt x="1169874" y="193982"/>
                </a:cubicBezTo>
                <a:cubicBezTo>
                  <a:pt x="1169874" y="517034"/>
                  <a:pt x="907989" y="778919"/>
                  <a:pt x="584937" y="778919"/>
                </a:cubicBezTo>
                <a:cubicBezTo>
                  <a:pt x="261885" y="778919"/>
                  <a:pt x="0" y="517034"/>
                  <a:pt x="0" y="193982"/>
                </a:cubicBezTo>
                <a:cubicBezTo>
                  <a:pt x="0" y="153601"/>
                  <a:pt x="4092" y="114175"/>
                  <a:pt x="11884" y="76097"/>
                </a:cubicBezTo>
                <a:lnTo>
                  <a:pt x="35505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6da3ac1e-2eee-11ef-87e8-522aea9e72eb.jpg@base@tag=imgScale&amp;m=1&amp;w=1502&amp;h=1497&amp;q=956da3ac1e-2eee-11ef-87e8-522aea9e72eb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7160" r="5984"/>
          <a:stretch>
            <a:fillRect/>
          </a:stretch>
        </p:blipFill>
        <p:spPr>
          <a:xfrm>
            <a:off x="6215143" y="513580"/>
            <a:ext cx="5410888" cy="5393938"/>
          </a:xfrm>
          <a:custGeom>
            <a:avLst/>
            <a:gdLst>
              <a:gd name="connsiteX0" fmla="*/ 989815 w 5410888"/>
              <a:gd name="connsiteY0" fmla="*/ 0 h 5393938"/>
              <a:gd name="connsiteX1" fmla="*/ 1974519 w 5410888"/>
              <a:gd name="connsiteY1" fmla="*/ 888612 h 5393938"/>
              <a:gd name="connsiteX2" fmla="*/ 1979442 w 5410888"/>
              <a:gd name="connsiteY2" fmla="*/ 986104 h 5393938"/>
              <a:gd name="connsiteX3" fmla="*/ 1980571 w 5410888"/>
              <a:gd name="connsiteY3" fmla="*/ 985995 h 5393938"/>
              <a:gd name="connsiteX4" fmla="*/ 1985485 w 5410888"/>
              <a:gd name="connsiteY4" fmla="*/ 1083303 h 5393938"/>
              <a:gd name="connsiteX5" fmla="*/ 3113630 w 5410888"/>
              <a:gd name="connsiteY5" fmla="*/ 2101358 h 5393938"/>
              <a:gd name="connsiteX6" fmla="*/ 3229575 w 5410888"/>
              <a:gd name="connsiteY6" fmla="*/ 2095503 h 5393938"/>
              <a:gd name="connsiteX7" fmla="*/ 3269085 w 5410888"/>
              <a:gd name="connsiteY7" fmla="*/ 2089473 h 5393938"/>
              <a:gd name="connsiteX8" fmla="*/ 3272119 w 5410888"/>
              <a:gd name="connsiteY8" fmla="*/ 2092831 h 5393938"/>
              <a:gd name="connsiteX9" fmla="*/ 3389084 w 5410888"/>
              <a:gd name="connsiteY9" fmla="*/ 2062756 h 5393938"/>
              <a:gd name="connsiteX10" fmla="*/ 3728204 w 5410888"/>
              <a:gd name="connsiteY10" fmla="*/ 2028570 h 5393938"/>
              <a:gd name="connsiteX11" fmla="*/ 5410888 w 5410888"/>
              <a:gd name="connsiteY11" fmla="*/ 3711254 h 5393938"/>
              <a:gd name="connsiteX12" fmla="*/ 3728204 w 5410888"/>
              <a:gd name="connsiteY12" fmla="*/ 5393938 h 5393938"/>
              <a:gd name="connsiteX13" fmla="*/ 2045520 w 5410888"/>
              <a:gd name="connsiteY13" fmla="*/ 3711254 h 5393938"/>
              <a:gd name="connsiteX14" fmla="*/ 2079706 w 5410888"/>
              <a:gd name="connsiteY14" fmla="*/ 3372135 h 5393938"/>
              <a:gd name="connsiteX15" fmla="*/ 2088475 w 5410888"/>
              <a:gd name="connsiteY15" fmla="*/ 3338034 h 5393938"/>
              <a:gd name="connsiteX16" fmla="*/ 2100768 w 5410888"/>
              <a:gd name="connsiteY16" fmla="*/ 3175552 h 5393938"/>
              <a:gd name="connsiteX17" fmla="*/ 1022845 w 5410888"/>
              <a:gd name="connsiteY17" fmla="*/ 1981065 h 5393938"/>
              <a:gd name="connsiteX18" fmla="*/ 992119 w 5410888"/>
              <a:gd name="connsiteY18" fmla="*/ 1979514 h 5393938"/>
              <a:gd name="connsiteX19" fmla="*/ 989815 w 5410888"/>
              <a:gd name="connsiteY19" fmla="*/ 1979630 h 5393938"/>
              <a:gd name="connsiteX20" fmla="*/ 0 w 5410888"/>
              <a:gd name="connsiteY20" fmla="*/ 989815 h 5393938"/>
              <a:gd name="connsiteX21" fmla="*/ 989815 w 5410888"/>
              <a:gd name="connsiteY21" fmla="*/ 0 h 539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10888" h="5393938">
                <a:moveTo>
                  <a:pt x="989815" y="0"/>
                </a:moveTo>
                <a:cubicBezTo>
                  <a:pt x="1502309" y="0"/>
                  <a:pt x="1923831" y="389492"/>
                  <a:pt x="1974519" y="888612"/>
                </a:cubicBezTo>
                <a:lnTo>
                  <a:pt x="1979442" y="986104"/>
                </a:lnTo>
                <a:lnTo>
                  <a:pt x="1980571" y="985995"/>
                </a:lnTo>
                <a:lnTo>
                  <a:pt x="1985485" y="1083303"/>
                </a:lnTo>
                <a:cubicBezTo>
                  <a:pt x="2043557" y="1655129"/>
                  <a:pt x="2526482" y="2101358"/>
                  <a:pt x="3113630" y="2101358"/>
                </a:cubicBezTo>
                <a:cubicBezTo>
                  <a:pt x="3152773" y="2101358"/>
                  <a:pt x="3191453" y="2099375"/>
                  <a:pt x="3229575" y="2095503"/>
                </a:cubicBezTo>
                <a:lnTo>
                  <a:pt x="3269085" y="2089473"/>
                </a:lnTo>
                <a:lnTo>
                  <a:pt x="3272119" y="2092831"/>
                </a:lnTo>
                <a:lnTo>
                  <a:pt x="3389084" y="2062756"/>
                </a:lnTo>
                <a:cubicBezTo>
                  <a:pt x="3498623" y="2040341"/>
                  <a:pt x="3612039" y="2028570"/>
                  <a:pt x="3728204" y="2028570"/>
                </a:cubicBezTo>
                <a:cubicBezTo>
                  <a:pt x="4657525" y="2028570"/>
                  <a:pt x="5410888" y="2781933"/>
                  <a:pt x="5410888" y="3711254"/>
                </a:cubicBezTo>
                <a:cubicBezTo>
                  <a:pt x="5410888" y="4640575"/>
                  <a:pt x="4657525" y="5393938"/>
                  <a:pt x="3728204" y="5393938"/>
                </a:cubicBezTo>
                <a:cubicBezTo>
                  <a:pt x="2798883" y="5393938"/>
                  <a:pt x="2045520" y="4640575"/>
                  <a:pt x="2045520" y="3711254"/>
                </a:cubicBezTo>
                <a:cubicBezTo>
                  <a:pt x="2045520" y="3595089"/>
                  <a:pt x="2057292" y="3481673"/>
                  <a:pt x="2079706" y="3372135"/>
                </a:cubicBezTo>
                <a:lnTo>
                  <a:pt x="2088475" y="3338034"/>
                </a:lnTo>
                <a:lnTo>
                  <a:pt x="2100768" y="3175552"/>
                </a:lnTo>
                <a:cubicBezTo>
                  <a:pt x="2100768" y="2553876"/>
                  <a:pt x="1628299" y="2042552"/>
                  <a:pt x="1022845" y="1981065"/>
                </a:cubicBezTo>
                <a:lnTo>
                  <a:pt x="992119" y="1979514"/>
                </a:lnTo>
                <a:lnTo>
                  <a:pt x="989815" y="1979630"/>
                </a:lnTo>
                <a:cubicBezTo>
                  <a:pt x="443155" y="1979630"/>
                  <a:pt x="0" y="1536475"/>
                  <a:pt x="0" y="989815"/>
                </a:cubicBezTo>
                <a:cubicBezTo>
                  <a:pt x="0" y="443155"/>
                  <a:pt x="443155" y="0"/>
                  <a:pt x="989815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691969" y="3986781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表24 全球主要厂商成立时间及陶瓷注塑成型零件商业化日期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691969" y="2874885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表23 全球主要厂商陶瓷注塑成型零件总部及产地分布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691969" y="5099312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表25 全球主要厂商陶瓷注塑成型零件产品类型及应用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691969" y="1762988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表22 中国市场主要厂商陶瓷注塑成型零件销售价格（2019-2024）&amp;（美元/件）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7103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843">
                <a:moveTo>
                  <a:pt x="0" y="0"/>
                </a:moveTo>
                <a:lnTo>
                  <a:pt x="19200" y="0"/>
                </a:lnTo>
                <a:lnTo>
                  <a:pt x="19200" y="1014"/>
                </a:lnTo>
                <a:lnTo>
                  <a:pt x="19191" y="1026"/>
                </a:lnTo>
                <a:cubicBezTo>
                  <a:pt x="17011" y="3950"/>
                  <a:pt x="13527" y="5843"/>
                  <a:pt x="9600" y="5843"/>
                </a:cubicBezTo>
                <a:cubicBezTo>
                  <a:pt x="5673" y="5843"/>
                  <a:pt x="2189" y="3950"/>
                  <a:pt x="9" y="1026"/>
                </a:cubicBezTo>
                <a:lnTo>
                  <a:pt x="0" y="10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单击此处添加标题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26" name="圆角矩形 25"/>
          <p:cNvSpPr/>
          <p:nvPr>
            <p:custDataLst>
              <p:tags r:id="rId3"/>
            </p:custDataLst>
          </p:nvPr>
        </p:nvSpPr>
        <p:spPr>
          <a:xfrm>
            <a:off x="741680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940435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表26 2023年全球陶瓷注塑成型零件主要厂商市场地位（第一梯队、第二梯队和第三梯队）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>
            <p:custDataLst>
              <p:tags r:id="rId5"/>
            </p:custDataLst>
          </p:nvPr>
        </p:nvSpPr>
        <p:spPr>
          <a:xfrm>
            <a:off x="1729105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0" name="直接连接符 49"/>
          <p:cNvCxnSpPr/>
          <p:nvPr>
            <p:custDataLst>
              <p:tags r:id="rId6"/>
            </p:custDataLst>
          </p:nvPr>
        </p:nvCxnSpPr>
        <p:spPr>
          <a:xfrm>
            <a:off x="1843405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3462655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3661410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表27 全球陶瓷注塑成型零件市场投资、并购等现状分析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4450080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10"/>
            </p:custDataLst>
          </p:nvPr>
        </p:nvCxnSpPr>
        <p:spPr>
          <a:xfrm>
            <a:off x="4564380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>
            <p:custDataLst>
              <p:tags r:id="rId11"/>
            </p:custDataLst>
          </p:nvPr>
        </p:nvSpPr>
        <p:spPr>
          <a:xfrm>
            <a:off x="6183630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6382385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表28 全球主要地区陶瓷注塑成型零件销售收入增速：（2019 VS 2023 VS 2030）&amp;（百万美元）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171055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>
            <a:off x="7285355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>
            <p:custDataLst>
              <p:tags r:id="rId15"/>
            </p:custDataLst>
          </p:nvPr>
        </p:nvSpPr>
        <p:spPr>
          <a:xfrm>
            <a:off x="8904605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9103360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表29 全球主要地区陶瓷注塑成型零件销售收入（2019-2024）&amp;（百万美元）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7"/>
            </p:custDataLst>
          </p:nvPr>
        </p:nvSpPr>
        <p:spPr>
          <a:xfrm>
            <a:off x="9892030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>
            <p:custDataLst>
              <p:tags r:id="rId18"/>
            </p:custDataLst>
          </p:nvPr>
        </p:nvCxnSpPr>
        <p:spPr>
          <a:xfrm>
            <a:off x="10006330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图片 86" descr="343439383331313b343532303032373bbfcdbba7b5b5b0b8"/>
          <p:cNvSpPr/>
          <p:nvPr>
            <p:custDataLst>
              <p:tags r:id="rId19"/>
            </p:custDataLst>
          </p:nvPr>
        </p:nvSpPr>
        <p:spPr>
          <a:xfrm>
            <a:off x="7350125" y="2383472"/>
            <a:ext cx="252000" cy="234252"/>
          </a:xfrm>
          <a:custGeom>
            <a:avLst/>
            <a:gdLst>
              <a:gd name="connsiteX0" fmla="*/ 220743 w 252000"/>
              <a:gd name="connsiteY0" fmla="*/ 65733 h 234252"/>
              <a:gd name="connsiteX1" fmla="*/ 220743 w 252000"/>
              <a:gd name="connsiteY1" fmla="*/ 49230 h 234252"/>
              <a:gd name="connsiteX2" fmla="*/ 216388 w 252000"/>
              <a:gd name="connsiteY2" fmla="*/ 37542 h 234252"/>
              <a:gd name="connsiteX3" fmla="*/ 205066 w 252000"/>
              <a:gd name="connsiteY3" fmla="*/ 32377 h 234252"/>
              <a:gd name="connsiteX4" fmla="*/ 110522 w 252000"/>
              <a:gd name="connsiteY4" fmla="*/ 32377 h 234252"/>
              <a:gd name="connsiteX5" fmla="*/ 110522 w 252000"/>
              <a:gd name="connsiteY5" fmla="*/ 16968 h 234252"/>
              <a:gd name="connsiteX6" fmla="*/ 106167 w 252000"/>
              <a:gd name="connsiteY6" fmla="*/ 5280 h 234252"/>
              <a:gd name="connsiteX7" fmla="*/ 94845 w 252000"/>
              <a:gd name="connsiteY7" fmla="*/ 115 h 234252"/>
              <a:gd name="connsiteX8" fmla="*/ 15805 w 252000"/>
              <a:gd name="connsiteY8" fmla="*/ 115 h 234252"/>
              <a:gd name="connsiteX9" fmla="*/ 4482 w 252000"/>
              <a:gd name="connsiteY9" fmla="*/ 5280 h 234252"/>
              <a:gd name="connsiteX10" fmla="*/ 127 w 252000"/>
              <a:gd name="connsiteY10" fmla="*/ 16968 h 234252"/>
              <a:gd name="connsiteX11" fmla="*/ 127 w 252000"/>
              <a:gd name="connsiteY11" fmla="*/ 220476 h 234252"/>
              <a:gd name="connsiteX12" fmla="*/ 824 w 252000"/>
              <a:gd name="connsiteY12" fmla="*/ 217105 h 234252"/>
              <a:gd name="connsiteX13" fmla="*/ 2697 w 252000"/>
              <a:gd name="connsiteY13" fmla="*/ 207869 h 234252"/>
              <a:gd name="connsiteX14" fmla="*/ 5484 w 252000"/>
              <a:gd name="connsiteY14" fmla="*/ 194124 h 234252"/>
              <a:gd name="connsiteX15" fmla="*/ 8924 w 252000"/>
              <a:gd name="connsiteY15" fmla="*/ 177227 h 234252"/>
              <a:gd name="connsiteX16" fmla="*/ 12713 w 252000"/>
              <a:gd name="connsiteY16" fmla="*/ 158492 h 234252"/>
              <a:gd name="connsiteX17" fmla="*/ 16632 w 252000"/>
              <a:gd name="connsiteY17" fmla="*/ 139274 h 234252"/>
              <a:gd name="connsiteX18" fmla="*/ 20377 w 252000"/>
              <a:gd name="connsiteY18" fmla="*/ 120889 h 234252"/>
              <a:gd name="connsiteX19" fmla="*/ 23948 w 252000"/>
              <a:gd name="connsiteY19" fmla="*/ 103379 h 234252"/>
              <a:gd name="connsiteX20" fmla="*/ 27040 w 252000"/>
              <a:gd name="connsiteY20" fmla="*/ 86657 h 234252"/>
              <a:gd name="connsiteX21" fmla="*/ 31700 w 252000"/>
              <a:gd name="connsiteY21" fmla="*/ 72562 h 234252"/>
              <a:gd name="connsiteX22" fmla="*/ 44285 w 252000"/>
              <a:gd name="connsiteY22" fmla="*/ 65821 h 234252"/>
              <a:gd name="connsiteX23" fmla="*/ 59745 w 252000"/>
              <a:gd name="connsiteY23" fmla="*/ 65646 h 234252"/>
              <a:gd name="connsiteX24" fmla="*/ 95411 w 252000"/>
              <a:gd name="connsiteY24" fmla="*/ 65733 h 234252"/>
              <a:gd name="connsiteX25" fmla="*/ 220699 w 252000"/>
              <a:gd name="connsiteY25" fmla="*/ 65733 h 234252"/>
              <a:gd name="connsiteX26" fmla="*/ 220743 w 252000"/>
              <a:gd name="connsiteY26" fmla="*/ 65733 h 234252"/>
              <a:gd name="connsiteX27" fmla="*/ 208985 w 252000"/>
              <a:gd name="connsiteY27" fmla="*/ 234309 h 234252"/>
              <a:gd name="connsiteX28" fmla="*/ 202888 w 252000"/>
              <a:gd name="connsiteY28" fmla="*/ 234309 h 234252"/>
              <a:gd name="connsiteX29" fmla="*/ 193961 w 252000"/>
              <a:gd name="connsiteY29" fmla="*/ 234265 h 234252"/>
              <a:gd name="connsiteX30" fmla="*/ 186427 w 252000"/>
              <a:gd name="connsiteY30" fmla="*/ 234309 h 234252"/>
              <a:gd name="connsiteX31" fmla="*/ 12800 w 252000"/>
              <a:gd name="connsiteY31" fmla="*/ 234309 h 234252"/>
              <a:gd name="connsiteX32" fmla="*/ 13410 w 252000"/>
              <a:gd name="connsiteY32" fmla="*/ 231201 h 234252"/>
              <a:gd name="connsiteX33" fmla="*/ 15064 w 252000"/>
              <a:gd name="connsiteY33" fmla="*/ 222665 h 234252"/>
              <a:gd name="connsiteX34" fmla="*/ 17503 w 252000"/>
              <a:gd name="connsiteY34" fmla="*/ 209883 h 234252"/>
              <a:gd name="connsiteX35" fmla="*/ 20551 w 252000"/>
              <a:gd name="connsiteY35" fmla="*/ 194036 h 234252"/>
              <a:gd name="connsiteX36" fmla="*/ 23948 w 252000"/>
              <a:gd name="connsiteY36" fmla="*/ 176264 h 234252"/>
              <a:gd name="connsiteX37" fmla="*/ 27519 w 252000"/>
              <a:gd name="connsiteY37" fmla="*/ 157791 h 234252"/>
              <a:gd name="connsiteX38" fmla="*/ 31003 w 252000"/>
              <a:gd name="connsiteY38" fmla="*/ 139756 h 234252"/>
              <a:gd name="connsiteX39" fmla="*/ 37579 w 252000"/>
              <a:gd name="connsiteY39" fmla="*/ 104474 h 234252"/>
              <a:gd name="connsiteX40" fmla="*/ 43676 w 252000"/>
              <a:gd name="connsiteY40" fmla="*/ 84031 h 234252"/>
              <a:gd name="connsiteX41" fmla="*/ 65842 w 252000"/>
              <a:gd name="connsiteY41" fmla="*/ 78296 h 234252"/>
              <a:gd name="connsiteX42" fmla="*/ 96369 w 252000"/>
              <a:gd name="connsiteY42" fmla="*/ 78340 h 234252"/>
              <a:gd name="connsiteX43" fmla="*/ 218696 w 252000"/>
              <a:gd name="connsiteY43" fmla="*/ 78340 h 234252"/>
              <a:gd name="connsiteX44" fmla="*/ 235680 w 252000"/>
              <a:gd name="connsiteY44" fmla="*/ 78428 h 234252"/>
              <a:gd name="connsiteX45" fmla="*/ 248788 w 252000"/>
              <a:gd name="connsiteY45" fmla="*/ 84381 h 234252"/>
              <a:gd name="connsiteX46" fmla="*/ 251967 w 252000"/>
              <a:gd name="connsiteY46" fmla="*/ 96813 h 234252"/>
              <a:gd name="connsiteX47" fmla="*/ 248135 w 252000"/>
              <a:gd name="connsiteY47" fmla="*/ 113753 h 234252"/>
              <a:gd name="connsiteX48" fmla="*/ 244085 w 252000"/>
              <a:gd name="connsiteY48" fmla="*/ 131439 h 234252"/>
              <a:gd name="connsiteX49" fmla="*/ 238597 w 252000"/>
              <a:gd name="connsiteY49" fmla="*/ 155471 h 234252"/>
              <a:gd name="connsiteX50" fmla="*/ 233764 w 252000"/>
              <a:gd name="connsiteY50" fmla="*/ 176526 h 234252"/>
              <a:gd name="connsiteX51" fmla="*/ 226055 w 252000"/>
              <a:gd name="connsiteY51" fmla="*/ 211459 h 234252"/>
              <a:gd name="connsiteX52" fmla="*/ 221657 w 252000"/>
              <a:gd name="connsiteY52" fmla="*/ 225685 h 234252"/>
              <a:gd name="connsiteX53" fmla="*/ 211772 w 252000"/>
              <a:gd name="connsiteY53" fmla="*/ 233959 h 234252"/>
              <a:gd name="connsiteX54" fmla="*/ 208985 w 252000"/>
              <a:gd name="connsiteY54" fmla="*/ 234309 h 2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52000" h="234252">
                <a:moveTo>
                  <a:pt x="220743" y="65733"/>
                </a:moveTo>
                <a:lnTo>
                  <a:pt x="220743" y="49230"/>
                </a:lnTo>
                <a:cubicBezTo>
                  <a:pt x="220874" y="44896"/>
                  <a:pt x="219306" y="40694"/>
                  <a:pt x="216388" y="37542"/>
                </a:cubicBezTo>
                <a:cubicBezTo>
                  <a:pt x="213427" y="34391"/>
                  <a:pt x="209377" y="32508"/>
                  <a:pt x="205066" y="32377"/>
                </a:cubicBezTo>
                <a:lnTo>
                  <a:pt x="110522" y="32377"/>
                </a:lnTo>
                <a:lnTo>
                  <a:pt x="110522" y="16968"/>
                </a:lnTo>
                <a:cubicBezTo>
                  <a:pt x="110653" y="12635"/>
                  <a:pt x="109085" y="8432"/>
                  <a:pt x="106167" y="5280"/>
                </a:cubicBezTo>
                <a:cubicBezTo>
                  <a:pt x="103206" y="2129"/>
                  <a:pt x="99156" y="246"/>
                  <a:pt x="94845" y="115"/>
                </a:cubicBezTo>
                <a:lnTo>
                  <a:pt x="15805" y="115"/>
                </a:lnTo>
                <a:cubicBezTo>
                  <a:pt x="11493" y="246"/>
                  <a:pt x="7443" y="2129"/>
                  <a:pt x="4482" y="5280"/>
                </a:cubicBezTo>
                <a:cubicBezTo>
                  <a:pt x="1522" y="8427"/>
                  <a:pt x="-48" y="12641"/>
                  <a:pt x="127" y="16968"/>
                </a:cubicBezTo>
                <a:lnTo>
                  <a:pt x="127" y="220476"/>
                </a:lnTo>
                <a:cubicBezTo>
                  <a:pt x="345" y="219338"/>
                  <a:pt x="606" y="218244"/>
                  <a:pt x="824" y="217105"/>
                </a:cubicBezTo>
                <a:cubicBezTo>
                  <a:pt x="1434" y="214041"/>
                  <a:pt x="2087" y="210933"/>
                  <a:pt x="2697" y="207869"/>
                </a:cubicBezTo>
                <a:cubicBezTo>
                  <a:pt x="3611" y="203272"/>
                  <a:pt x="4569" y="198720"/>
                  <a:pt x="5484" y="194124"/>
                </a:cubicBezTo>
                <a:cubicBezTo>
                  <a:pt x="6616" y="188477"/>
                  <a:pt x="7792" y="182830"/>
                  <a:pt x="8924" y="177227"/>
                </a:cubicBezTo>
                <a:cubicBezTo>
                  <a:pt x="10187" y="170967"/>
                  <a:pt x="11450" y="164751"/>
                  <a:pt x="12713" y="158492"/>
                </a:cubicBezTo>
                <a:cubicBezTo>
                  <a:pt x="14019" y="152100"/>
                  <a:pt x="15326" y="145666"/>
                  <a:pt x="16632" y="139274"/>
                </a:cubicBezTo>
                <a:cubicBezTo>
                  <a:pt x="17895" y="133146"/>
                  <a:pt x="19114" y="127017"/>
                  <a:pt x="20377" y="120889"/>
                </a:cubicBezTo>
                <a:cubicBezTo>
                  <a:pt x="21553" y="115067"/>
                  <a:pt x="22772" y="109201"/>
                  <a:pt x="23948" y="103379"/>
                </a:cubicBezTo>
                <a:cubicBezTo>
                  <a:pt x="25037" y="97820"/>
                  <a:pt x="26039" y="92261"/>
                  <a:pt x="27040" y="86657"/>
                </a:cubicBezTo>
                <a:cubicBezTo>
                  <a:pt x="27911" y="81842"/>
                  <a:pt x="28869" y="76677"/>
                  <a:pt x="31700" y="72562"/>
                </a:cubicBezTo>
                <a:cubicBezTo>
                  <a:pt x="34530" y="68403"/>
                  <a:pt x="39408" y="66346"/>
                  <a:pt x="44285" y="65821"/>
                </a:cubicBezTo>
                <a:cubicBezTo>
                  <a:pt x="49424" y="65252"/>
                  <a:pt x="54606" y="65558"/>
                  <a:pt x="59745" y="65646"/>
                </a:cubicBezTo>
                <a:cubicBezTo>
                  <a:pt x="71634" y="65821"/>
                  <a:pt x="83522" y="65733"/>
                  <a:pt x="95411" y="65733"/>
                </a:cubicBezTo>
                <a:lnTo>
                  <a:pt x="220699" y="65733"/>
                </a:lnTo>
                <a:lnTo>
                  <a:pt x="220743" y="65733"/>
                </a:lnTo>
                <a:moveTo>
                  <a:pt x="208985" y="234309"/>
                </a:moveTo>
                <a:cubicBezTo>
                  <a:pt x="206938" y="234440"/>
                  <a:pt x="204805" y="234309"/>
                  <a:pt x="202888" y="234309"/>
                </a:cubicBezTo>
                <a:cubicBezTo>
                  <a:pt x="199927" y="234309"/>
                  <a:pt x="196922" y="234221"/>
                  <a:pt x="193961" y="234265"/>
                </a:cubicBezTo>
                <a:cubicBezTo>
                  <a:pt x="191435" y="234265"/>
                  <a:pt x="188952" y="234309"/>
                  <a:pt x="186427" y="234309"/>
                </a:cubicBezTo>
                <a:lnTo>
                  <a:pt x="12800" y="234309"/>
                </a:lnTo>
                <a:cubicBezTo>
                  <a:pt x="13018" y="233258"/>
                  <a:pt x="13192" y="232251"/>
                  <a:pt x="13410" y="231201"/>
                </a:cubicBezTo>
                <a:cubicBezTo>
                  <a:pt x="13976" y="228355"/>
                  <a:pt x="14498" y="225510"/>
                  <a:pt x="15064" y="222665"/>
                </a:cubicBezTo>
                <a:cubicBezTo>
                  <a:pt x="15892" y="218419"/>
                  <a:pt x="16719" y="214129"/>
                  <a:pt x="17503" y="209883"/>
                </a:cubicBezTo>
                <a:cubicBezTo>
                  <a:pt x="18505" y="204586"/>
                  <a:pt x="19550" y="199333"/>
                  <a:pt x="20551" y="194036"/>
                </a:cubicBezTo>
                <a:cubicBezTo>
                  <a:pt x="21684" y="188127"/>
                  <a:pt x="22816" y="182217"/>
                  <a:pt x="23948" y="176264"/>
                </a:cubicBezTo>
                <a:cubicBezTo>
                  <a:pt x="25124" y="170092"/>
                  <a:pt x="26300" y="163919"/>
                  <a:pt x="27519" y="157791"/>
                </a:cubicBezTo>
                <a:cubicBezTo>
                  <a:pt x="28695" y="151794"/>
                  <a:pt x="29827" y="145753"/>
                  <a:pt x="31003" y="139756"/>
                </a:cubicBezTo>
                <a:cubicBezTo>
                  <a:pt x="33268" y="128024"/>
                  <a:pt x="35445" y="116249"/>
                  <a:pt x="37579" y="104474"/>
                </a:cubicBezTo>
                <a:cubicBezTo>
                  <a:pt x="38842" y="97644"/>
                  <a:pt x="39059" y="89634"/>
                  <a:pt x="43676" y="84031"/>
                </a:cubicBezTo>
                <a:cubicBezTo>
                  <a:pt x="48945" y="77596"/>
                  <a:pt x="58308" y="77946"/>
                  <a:pt x="65842" y="78296"/>
                </a:cubicBezTo>
                <a:cubicBezTo>
                  <a:pt x="75988" y="78734"/>
                  <a:pt x="86222" y="78340"/>
                  <a:pt x="96369" y="78340"/>
                </a:cubicBezTo>
                <a:lnTo>
                  <a:pt x="218696" y="78340"/>
                </a:lnTo>
                <a:cubicBezTo>
                  <a:pt x="224314" y="78340"/>
                  <a:pt x="230062" y="77990"/>
                  <a:pt x="235680" y="78428"/>
                </a:cubicBezTo>
                <a:cubicBezTo>
                  <a:pt x="240514" y="78822"/>
                  <a:pt x="245566" y="80573"/>
                  <a:pt x="248788" y="84381"/>
                </a:cubicBezTo>
                <a:cubicBezTo>
                  <a:pt x="251662" y="87839"/>
                  <a:pt x="252490" y="92436"/>
                  <a:pt x="251967" y="96813"/>
                </a:cubicBezTo>
                <a:cubicBezTo>
                  <a:pt x="251270" y="102504"/>
                  <a:pt x="249441" y="108194"/>
                  <a:pt x="248135" y="113753"/>
                </a:cubicBezTo>
                <a:cubicBezTo>
                  <a:pt x="246741" y="119619"/>
                  <a:pt x="245392" y="125529"/>
                  <a:pt x="244085" y="131439"/>
                </a:cubicBezTo>
                <a:cubicBezTo>
                  <a:pt x="242300" y="139449"/>
                  <a:pt x="240426" y="147461"/>
                  <a:pt x="238597" y="155471"/>
                </a:cubicBezTo>
                <a:cubicBezTo>
                  <a:pt x="236987" y="162475"/>
                  <a:pt x="235376" y="169523"/>
                  <a:pt x="233764" y="176526"/>
                </a:cubicBezTo>
                <a:cubicBezTo>
                  <a:pt x="231107" y="188170"/>
                  <a:pt x="228581" y="199814"/>
                  <a:pt x="226055" y="211459"/>
                </a:cubicBezTo>
                <a:cubicBezTo>
                  <a:pt x="225011" y="216274"/>
                  <a:pt x="223878" y="221265"/>
                  <a:pt x="221657" y="225685"/>
                </a:cubicBezTo>
                <a:cubicBezTo>
                  <a:pt x="219697" y="229581"/>
                  <a:pt x="216039" y="232864"/>
                  <a:pt x="211772" y="233959"/>
                </a:cubicBezTo>
                <a:cubicBezTo>
                  <a:pt x="210814" y="234134"/>
                  <a:pt x="209900" y="234265"/>
                  <a:pt x="208985" y="234309"/>
                </a:cubicBezTo>
              </a:path>
            </a:pathLst>
          </a:custGeom>
          <a:solidFill>
            <a:schemeClr val="accent1"/>
          </a:solidFill>
          <a:ln w="88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" name="图片 85" descr="343439383331313b343532303031393bd2b5bca8b9dcc0ed"/>
          <p:cNvSpPr/>
          <p:nvPr>
            <p:custDataLst>
              <p:tags r:id="rId20"/>
            </p:custDataLst>
          </p:nvPr>
        </p:nvSpPr>
        <p:spPr>
          <a:xfrm>
            <a:off x="4629150" y="2383472"/>
            <a:ext cx="251999" cy="233941"/>
          </a:xfrm>
          <a:custGeom>
            <a:avLst/>
            <a:gdLst>
              <a:gd name="connsiteX0" fmla="*/ 222543 w 251999"/>
              <a:gd name="connsiteY0" fmla="*/ 115 h 233941"/>
              <a:gd name="connsiteX1" fmla="*/ 29043 w 251999"/>
              <a:gd name="connsiteY1" fmla="*/ 115 h 233941"/>
              <a:gd name="connsiteX2" fmla="*/ 114 w 251999"/>
              <a:gd name="connsiteY2" fmla="*/ 29277 h 233941"/>
              <a:gd name="connsiteX3" fmla="*/ 114 w 251999"/>
              <a:gd name="connsiteY3" fmla="*/ 154996 h 233941"/>
              <a:gd name="connsiteX4" fmla="*/ 29043 w 251999"/>
              <a:gd name="connsiteY4" fmla="*/ 184157 h 233941"/>
              <a:gd name="connsiteX5" fmla="*/ 101686 w 251999"/>
              <a:gd name="connsiteY5" fmla="*/ 184157 h 233941"/>
              <a:gd name="connsiteX6" fmla="*/ 101686 w 251999"/>
              <a:gd name="connsiteY6" fmla="*/ 219800 h 233941"/>
              <a:gd name="connsiteX7" fmla="*/ 61828 w 251999"/>
              <a:gd name="connsiteY7" fmla="*/ 219800 h 233941"/>
              <a:gd name="connsiteX8" fmla="*/ 54757 w 251999"/>
              <a:gd name="connsiteY8" fmla="*/ 226928 h 233941"/>
              <a:gd name="connsiteX9" fmla="*/ 61828 w 251999"/>
              <a:gd name="connsiteY9" fmla="*/ 234057 h 233941"/>
              <a:gd name="connsiteX10" fmla="*/ 184614 w 251999"/>
              <a:gd name="connsiteY10" fmla="*/ 234057 h 233941"/>
              <a:gd name="connsiteX11" fmla="*/ 191685 w 251999"/>
              <a:gd name="connsiteY11" fmla="*/ 226928 h 233941"/>
              <a:gd name="connsiteX12" fmla="*/ 184614 w 251999"/>
              <a:gd name="connsiteY12" fmla="*/ 219800 h 233941"/>
              <a:gd name="connsiteX13" fmla="*/ 145400 w 251999"/>
              <a:gd name="connsiteY13" fmla="*/ 219800 h 233941"/>
              <a:gd name="connsiteX14" fmla="*/ 145400 w 251999"/>
              <a:gd name="connsiteY14" fmla="*/ 184157 h 233941"/>
              <a:gd name="connsiteX15" fmla="*/ 223185 w 251999"/>
              <a:gd name="connsiteY15" fmla="*/ 184157 h 233941"/>
              <a:gd name="connsiteX16" fmla="*/ 252114 w 251999"/>
              <a:gd name="connsiteY16" fmla="*/ 154996 h 233941"/>
              <a:gd name="connsiteX17" fmla="*/ 252114 w 251999"/>
              <a:gd name="connsiteY17" fmla="*/ 29277 h 233941"/>
              <a:gd name="connsiteX18" fmla="*/ 222543 w 251999"/>
              <a:gd name="connsiteY18" fmla="*/ 115 h 233941"/>
              <a:gd name="connsiteX19" fmla="*/ 209685 w 251999"/>
              <a:gd name="connsiteY19" fmla="*/ 43533 h 233941"/>
              <a:gd name="connsiteX20" fmla="*/ 209685 w 251999"/>
              <a:gd name="connsiteY20" fmla="*/ 43533 h 233941"/>
              <a:gd name="connsiteX21" fmla="*/ 209685 w 251999"/>
              <a:gd name="connsiteY21" fmla="*/ 44181 h 233941"/>
              <a:gd name="connsiteX22" fmla="*/ 137686 w 251999"/>
              <a:gd name="connsiteY22" fmla="*/ 140739 h 233941"/>
              <a:gd name="connsiteX23" fmla="*/ 135757 w 251999"/>
              <a:gd name="connsiteY23" fmla="*/ 139443 h 233941"/>
              <a:gd name="connsiteX24" fmla="*/ 79185 w 251999"/>
              <a:gd name="connsiteY24" fmla="*/ 97969 h 233941"/>
              <a:gd name="connsiteX25" fmla="*/ 59257 w 251999"/>
              <a:gd name="connsiteY25" fmla="*/ 123890 h 233941"/>
              <a:gd name="connsiteX26" fmla="*/ 50257 w 251999"/>
              <a:gd name="connsiteY26" fmla="*/ 127130 h 233941"/>
              <a:gd name="connsiteX27" fmla="*/ 45757 w 251999"/>
              <a:gd name="connsiteY27" fmla="*/ 117410 h 233941"/>
              <a:gd name="connsiteX28" fmla="*/ 46400 w 251999"/>
              <a:gd name="connsiteY28" fmla="*/ 116114 h 233941"/>
              <a:gd name="connsiteX29" fmla="*/ 73400 w 251999"/>
              <a:gd name="connsiteY29" fmla="*/ 80472 h 233941"/>
              <a:gd name="connsiteX30" fmla="*/ 75971 w 251999"/>
              <a:gd name="connsiteY30" fmla="*/ 77231 h 233941"/>
              <a:gd name="connsiteX31" fmla="*/ 134471 w 251999"/>
              <a:gd name="connsiteY31" fmla="*/ 120650 h 233941"/>
              <a:gd name="connsiteX32" fmla="*/ 198114 w 251999"/>
              <a:gd name="connsiteY32" fmla="*/ 35757 h 233941"/>
              <a:gd name="connsiteX33" fmla="*/ 205828 w 251999"/>
              <a:gd name="connsiteY33" fmla="*/ 34461 h 233941"/>
              <a:gd name="connsiteX34" fmla="*/ 209685 w 251999"/>
              <a:gd name="connsiteY34" fmla="*/ 43533 h 23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1999" h="233941">
                <a:moveTo>
                  <a:pt x="222543" y="115"/>
                </a:moveTo>
                <a:lnTo>
                  <a:pt x="29043" y="115"/>
                </a:lnTo>
                <a:cubicBezTo>
                  <a:pt x="12971" y="115"/>
                  <a:pt x="114" y="13076"/>
                  <a:pt x="114" y="29277"/>
                </a:cubicBezTo>
                <a:lnTo>
                  <a:pt x="114" y="154996"/>
                </a:lnTo>
                <a:cubicBezTo>
                  <a:pt x="114" y="171197"/>
                  <a:pt x="12971" y="184157"/>
                  <a:pt x="29043" y="184157"/>
                </a:cubicBezTo>
                <a:lnTo>
                  <a:pt x="101686" y="184157"/>
                </a:lnTo>
                <a:lnTo>
                  <a:pt x="101686" y="219800"/>
                </a:lnTo>
                <a:lnTo>
                  <a:pt x="61828" y="219800"/>
                </a:lnTo>
                <a:cubicBezTo>
                  <a:pt x="57971" y="219800"/>
                  <a:pt x="54757" y="223040"/>
                  <a:pt x="54757" y="226928"/>
                </a:cubicBezTo>
                <a:cubicBezTo>
                  <a:pt x="54757" y="230816"/>
                  <a:pt x="57971" y="234057"/>
                  <a:pt x="61828" y="234057"/>
                </a:cubicBezTo>
                <a:lnTo>
                  <a:pt x="184614" y="234057"/>
                </a:lnTo>
                <a:cubicBezTo>
                  <a:pt x="188471" y="234057"/>
                  <a:pt x="191685" y="230816"/>
                  <a:pt x="191685" y="226928"/>
                </a:cubicBezTo>
                <a:cubicBezTo>
                  <a:pt x="191685" y="223040"/>
                  <a:pt x="188471" y="219800"/>
                  <a:pt x="184614" y="219800"/>
                </a:cubicBezTo>
                <a:lnTo>
                  <a:pt x="145400" y="219800"/>
                </a:lnTo>
                <a:lnTo>
                  <a:pt x="145400" y="184157"/>
                </a:lnTo>
                <a:lnTo>
                  <a:pt x="223185" y="184157"/>
                </a:lnTo>
                <a:cubicBezTo>
                  <a:pt x="239257" y="184157"/>
                  <a:pt x="252114" y="171197"/>
                  <a:pt x="252114" y="154996"/>
                </a:cubicBezTo>
                <a:lnTo>
                  <a:pt x="252114" y="29277"/>
                </a:lnTo>
                <a:cubicBezTo>
                  <a:pt x="251471" y="13724"/>
                  <a:pt x="238614" y="115"/>
                  <a:pt x="222543" y="115"/>
                </a:cubicBezTo>
                <a:moveTo>
                  <a:pt x="209685" y="43533"/>
                </a:moveTo>
                <a:cubicBezTo>
                  <a:pt x="209685" y="43533"/>
                  <a:pt x="209685" y="44181"/>
                  <a:pt x="209685" y="43533"/>
                </a:cubicBezTo>
                <a:lnTo>
                  <a:pt x="209685" y="44181"/>
                </a:lnTo>
                <a:lnTo>
                  <a:pt x="137686" y="140739"/>
                </a:lnTo>
                <a:lnTo>
                  <a:pt x="135757" y="139443"/>
                </a:lnTo>
                <a:lnTo>
                  <a:pt x="79185" y="97969"/>
                </a:lnTo>
                <a:lnTo>
                  <a:pt x="59257" y="123890"/>
                </a:lnTo>
                <a:cubicBezTo>
                  <a:pt x="57328" y="127130"/>
                  <a:pt x="53471" y="128427"/>
                  <a:pt x="50257" y="127130"/>
                </a:cubicBezTo>
                <a:cubicBezTo>
                  <a:pt x="46400" y="125834"/>
                  <a:pt x="44471" y="121298"/>
                  <a:pt x="45757" y="117410"/>
                </a:cubicBezTo>
                <a:cubicBezTo>
                  <a:pt x="45757" y="116762"/>
                  <a:pt x="45757" y="116762"/>
                  <a:pt x="46400" y="116114"/>
                </a:cubicBezTo>
                <a:lnTo>
                  <a:pt x="73400" y="80472"/>
                </a:lnTo>
                <a:lnTo>
                  <a:pt x="75971" y="77231"/>
                </a:lnTo>
                <a:lnTo>
                  <a:pt x="134471" y="120650"/>
                </a:lnTo>
                <a:lnTo>
                  <a:pt x="198114" y="35757"/>
                </a:lnTo>
                <a:cubicBezTo>
                  <a:pt x="200043" y="33813"/>
                  <a:pt x="203257" y="33165"/>
                  <a:pt x="205828" y="34461"/>
                </a:cubicBezTo>
                <a:cubicBezTo>
                  <a:pt x="209685" y="35757"/>
                  <a:pt x="211614" y="39645"/>
                  <a:pt x="209685" y="43533"/>
                </a:cubicBezTo>
              </a:path>
            </a:pathLst>
          </a:custGeom>
          <a:solidFill>
            <a:schemeClr val="accent1"/>
          </a:solidFill>
          <a:ln w="8849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" name="图片 29" descr="343439383331313b343532303032303bb8f6c8cbd0c5cfa2"/>
          <p:cNvSpPr/>
          <p:nvPr>
            <p:custDataLst>
              <p:tags r:id="rId21"/>
            </p:custDataLst>
          </p:nvPr>
        </p:nvSpPr>
        <p:spPr>
          <a:xfrm>
            <a:off x="1908175" y="2374582"/>
            <a:ext cx="251898" cy="251999"/>
          </a:xfrm>
          <a:custGeom>
            <a:avLst/>
            <a:gdLst>
              <a:gd name="connsiteX0" fmla="*/ 228854 w 251898"/>
              <a:gd name="connsiteY0" fmla="*/ 114 h 251999"/>
              <a:gd name="connsiteX1" fmla="*/ 184163 w 251898"/>
              <a:gd name="connsiteY1" fmla="*/ 114 h 251999"/>
              <a:gd name="connsiteX2" fmla="*/ 182944 w 251898"/>
              <a:gd name="connsiteY2" fmla="*/ 114 h 251999"/>
              <a:gd name="connsiteX3" fmla="*/ 39524 w 251898"/>
              <a:gd name="connsiteY3" fmla="*/ 521 h 251999"/>
              <a:gd name="connsiteX4" fmla="*/ 16772 w 251898"/>
              <a:gd name="connsiteY4" fmla="*/ 23319 h 251999"/>
              <a:gd name="connsiteX5" fmla="*/ 16772 w 251898"/>
              <a:gd name="connsiteY5" fmla="*/ 57516 h 251999"/>
              <a:gd name="connsiteX6" fmla="*/ 42774 w 251898"/>
              <a:gd name="connsiteY6" fmla="*/ 57516 h 251999"/>
              <a:gd name="connsiteX7" fmla="*/ 51306 w 251898"/>
              <a:gd name="connsiteY7" fmla="*/ 66066 h 251999"/>
              <a:gd name="connsiteX8" fmla="*/ 51306 w 251898"/>
              <a:gd name="connsiteY8" fmla="*/ 71765 h 251999"/>
              <a:gd name="connsiteX9" fmla="*/ 42774 w 251898"/>
              <a:gd name="connsiteY9" fmla="*/ 80314 h 251999"/>
              <a:gd name="connsiteX10" fmla="*/ 39930 w 251898"/>
              <a:gd name="connsiteY10" fmla="*/ 80314 h 251999"/>
              <a:gd name="connsiteX11" fmla="*/ 39930 w 251898"/>
              <a:gd name="connsiteY11" fmla="*/ 77465 h 251999"/>
              <a:gd name="connsiteX12" fmla="*/ 31398 w 251898"/>
              <a:gd name="connsiteY12" fmla="*/ 68915 h 251999"/>
              <a:gd name="connsiteX13" fmla="*/ 7833 w 251898"/>
              <a:gd name="connsiteY13" fmla="*/ 68915 h 251999"/>
              <a:gd name="connsiteX14" fmla="*/ 520 w 251898"/>
              <a:gd name="connsiteY14" fmla="*/ 74615 h 251999"/>
              <a:gd name="connsiteX15" fmla="*/ 114 w 251898"/>
              <a:gd name="connsiteY15" fmla="*/ 77465 h 251999"/>
              <a:gd name="connsiteX16" fmla="*/ 114 w 251898"/>
              <a:gd name="connsiteY16" fmla="*/ 83164 h 251999"/>
              <a:gd name="connsiteX17" fmla="*/ 8646 w 251898"/>
              <a:gd name="connsiteY17" fmla="*/ 91713 h 251999"/>
              <a:gd name="connsiteX18" fmla="*/ 17178 w 251898"/>
              <a:gd name="connsiteY18" fmla="*/ 91713 h 251999"/>
              <a:gd name="connsiteX19" fmla="*/ 17178 w 251898"/>
              <a:gd name="connsiteY19" fmla="*/ 154815 h 251999"/>
              <a:gd name="connsiteX20" fmla="*/ 43181 w 251898"/>
              <a:gd name="connsiteY20" fmla="*/ 154815 h 251999"/>
              <a:gd name="connsiteX21" fmla="*/ 51713 w 251898"/>
              <a:gd name="connsiteY21" fmla="*/ 163365 h 251999"/>
              <a:gd name="connsiteX22" fmla="*/ 51713 w 251898"/>
              <a:gd name="connsiteY22" fmla="*/ 169064 h 251999"/>
              <a:gd name="connsiteX23" fmla="*/ 43181 w 251898"/>
              <a:gd name="connsiteY23" fmla="*/ 177613 h 251999"/>
              <a:gd name="connsiteX24" fmla="*/ 40337 w 251898"/>
              <a:gd name="connsiteY24" fmla="*/ 177613 h 251999"/>
              <a:gd name="connsiteX25" fmla="*/ 40337 w 251898"/>
              <a:gd name="connsiteY25" fmla="*/ 175171 h 251999"/>
              <a:gd name="connsiteX26" fmla="*/ 31804 w 251898"/>
              <a:gd name="connsiteY26" fmla="*/ 166621 h 251999"/>
              <a:gd name="connsiteX27" fmla="*/ 8240 w 251898"/>
              <a:gd name="connsiteY27" fmla="*/ 166621 h 251999"/>
              <a:gd name="connsiteX28" fmla="*/ 927 w 251898"/>
              <a:gd name="connsiteY28" fmla="*/ 172321 h 251999"/>
              <a:gd name="connsiteX29" fmla="*/ 520 w 251898"/>
              <a:gd name="connsiteY29" fmla="*/ 175171 h 251999"/>
              <a:gd name="connsiteX30" fmla="*/ 520 w 251898"/>
              <a:gd name="connsiteY30" fmla="*/ 180870 h 251999"/>
              <a:gd name="connsiteX31" fmla="*/ 9052 w 251898"/>
              <a:gd name="connsiteY31" fmla="*/ 189420 h 251999"/>
              <a:gd name="connsiteX32" fmla="*/ 17584 w 251898"/>
              <a:gd name="connsiteY32" fmla="*/ 189420 h 251999"/>
              <a:gd name="connsiteX33" fmla="*/ 17584 w 251898"/>
              <a:gd name="connsiteY33" fmla="*/ 229316 h 251999"/>
              <a:gd name="connsiteX34" fmla="*/ 40337 w 251898"/>
              <a:gd name="connsiteY34" fmla="*/ 252114 h 251999"/>
              <a:gd name="connsiteX35" fmla="*/ 229260 w 251898"/>
              <a:gd name="connsiteY35" fmla="*/ 252114 h 251999"/>
              <a:gd name="connsiteX36" fmla="*/ 252013 w 251898"/>
              <a:gd name="connsiteY36" fmla="*/ 229316 h 251999"/>
              <a:gd name="connsiteX37" fmla="*/ 252013 w 251898"/>
              <a:gd name="connsiteY37" fmla="*/ 22912 h 251999"/>
              <a:gd name="connsiteX38" fmla="*/ 228854 w 251898"/>
              <a:gd name="connsiteY38" fmla="*/ 114 h 251999"/>
              <a:gd name="connsiteX39" fmla="*/ 212197 w 251898"/>
              <a:gd name="connsiteY39" fmla="*/ 186569 h 251999"/>
              <a:gd name="connsiteX40" fmla="*/ 211791 w 251898"/>
              <a:gd name="connsiteY40" fmla="*/ 187791 h 251999"/>
              <a:gd name="connsiteX41" fmla="*/ 209353 w 251898"/>
              <a:gd name="connsiteY41" fmla="*/ 190641 h 251999"/>
              <a:gd name="connsiteX42" fmla="*/ 206915 w 251898"/>
              <a:gd name="connsiteY42" fmla="*/ 191862 h 251999"/>
              <a:gd name="connsiteX43" fmla="*/ 205290 w 251898"/>
              <a:gd name="connsiteY43" fmla="*/ 192269 h 251999"/>
              <a:gd name="connsiteX44" fmla="*/ 82591 w 251898"/>
              <a:gd name="connsiteY44" fmla="*/ 192269 h 251999"/>
              <a:gd name="connsiteX45" fmla="*/ 79747 w 251898"/>
              <a:gd name="connsiteY45" fmla="*/ 191048 h 251999"/>
              <a:gd name="connsiteX46" fmla="*/ 77715 w 251898"/>
              <a:gd name="connsiteY46" fmla="*/ 188198 h 251999"/>
              <a:gd name="connsiteX47" fmla="*/ 77309 w 251898"/>
              <a:gd name="connsiteY47" fmla="*/ 186976 h 251999"/>
              <a:gd name="connsiteX48" fmla="*/ 77309 w 251898"/>
              <a:gd name="connsiteY48" fmla="*/ 175578 h 251999"/>
              <a:gd name="connsiteX49" fmla="*/ 77309 w 251898"/>
              <a:gd name="connsiteY49" fmla="*/ 175171 h 251999"/>
              <a:gd name="connsiteX50" fmla="*/ 77715 w 251898"/>
              <a:gd name="connsiteY50" fmla="*/ 174763 h 251999"/>
              <a:gd name="connsiteX51" fmla="*/ 102093 w 251898"/>
              <a:gd name="connsiteY51" fmla="*/ 158072 h 251999"/>
              <a:gd name="connsiteX52" fmla="*/ 126063 w 251898"/>
              <a:gd name="connsiteY52" fmla="*/ 140567 h 251999"/>
              <a:gd name="connsiteX53" fmla="*/ 126063 w 251898"/>
              <a:gd name="connsiteY53" fmla="*/ 138124 h 251999"/>
              <a:gd name="connsiteX54" fmla="*/ 124845 w 251898"/>
              <a:gd name="connsiteY54" fmla="*/ 135274 h 251999"/>
              <a:gd name="connsiteX55" fmla="*/ 111844 w 251898"/>
              <a:gd name="connsiteY55" fmla="*/ 102298 h 251999"/>
              <a:gd name="connsiteX56" fmla="*/ 144752 w 251898"/>
              <a:gd name="connsiteY56" fmla="*/ 60773 h 251999"/>
              <a:gd name="connsiteX57" fmla="*/ 177662 w 251898"/>
              <a:gd name="connsiteY57" fmla="*/ 102298 h 251999"/>
              <a:gd name="connsiteX58" fmla="*/ 164661 w 251898"/>
              <a:gd name="connsiteY58" fmla="*/ 135274 h 251999"/>
              <a:gd name="connsiteX59" fmla="*/ 163442 w 251898"/>
              <a:gd name="connsiteY59" fmla="*/ 138124 h 251999"/>
              <a:gd name="connsiteX60" fmla="*/ 163442 w 251898"/>
              <a:gd name="connsiteY60" fmla="*/ 140567 h 251999"/>
              <a:gd name="connsiteX61" fmla="*/ 187413 w 251898"/>
              <a:gd name="connsiteY61" fmla="*/ 158072 h 251999"/>
              <a:gd name="connsiteX62" fmla="*/ 211791 w 251898"/>
              <a:gd name="connsiteY62" fmla="*/ 174763 h 251999"/>
              <a:gd name="connsiteX63" fmla="*/ 212197 w 251898"/>
              <a:gd name="connsiteY63" fmla="*/ 175171 h 251999"/>
              <a:gd name="connsiteX64" fmla="*/ 212197 w 251898"/>
              <a:gd name="connsiteY64" fmla="*/ 175578 h 251999"/>
              <a:gd name="connsiteX65" fmla="*/ 212197 w 251898"/>
              <a:gd name="connsiteY65" fmla="*/ 186569 h 25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51898" h="251999">
                <a:moveTo>
                  <a:pt x="228854" y="114"/>
                </a:moveTo>
                <a:lnTo>
                  <a:pt x="184163" y="114"/>
                </a:lnTo>
                <a:lnTo>
                  <a:pt x="182944" y="114"/>
                </a:lnTo>
                <a:lnTo>
                  <a:pt x="39524" y="521"/>
                </a:lnTo>
                <a:cubicBezTo>
                  <a:pt x="26929" y="521"/>
                  <a:pt x="16772" y="10699"/>
                  <a:pt x="16772" y="23319"/>
                </a:cubicBezTo>
                <a:lnTo>
                  <a:pt x="16772" y="57516"/>
                </a:lnTo>
                <a:lnTo>
                  <a:pt x="42774" y="57516"/>
                </a:lnTo>
                <a:cubicBezTo>
                  <a:pt x="47650" y="57516"/>
                  <a:pt x="51306" y="61180"/>
                  <a:pt x="51306" y="66066"/>
                </a:cubicBezTo>
                <a:lnTo>
                  <a:pt x="51306" y="71765"/>
                </a:lnTo>
                <a:cubicBezTo>
                  <a:pt x="51306" y="76650"/>
                  <a:pt x="47650" y="80314"/>
                  <a:pt x="42774" y="80314"/>
                </a:cubicBezTo>
                <a:lnTo>
                  <a:pt x="39930" y="80314"/>
                </a:lnTo>
                <a:lnTo>
                  <a:pt x="39930" y="77465"/>
                </a:lnTo>
                <a:cubicBezTo>
                  <a:pt x="39930" y="72579"/>
                  <a:pt x="36274" y="68915"/>
                  <a:pt x="31398" y="68915"/>
                </a:cubicBezTo>
                <a:lnTo>
                  <a:pt x="7833" y="68915"/>
                </a:lnTo>
                <a:cubicBezTo>
                  <a:pt x="4583" y="69322"/>
                  <a:pt x="1739" y="71358"/>
                  <a:pt x="520" y="74615"/>
                </a:cubicBezTo>
                <a:cubicBezTo>
                  <a:pt x="114" y="75429"/>
                  <a:pt x="114" y="76650"/>
                  <a:pt x="114" y="77465"/>
                </a:cubicBezTo>
                <a:lnTo>
                  <a:pt x="114" y="83164"/>
                </a:lnTo>
                <a:cubicBezTo>
                  <a:pt x="114" y="88049"/>
                  <a:pt x="3771" y="91713"/>
                  <a:pt x="8646" y="91713"/>
                </a:cubicBezTo>
                <a:lnTo>
                  <a:pt x="17178" y="91713"/>
                </a:lnTo>
                <a:lnTo>
                  <a:pt x="17178" y="154815"/>
                </a:lnTo>
                <a:lnTo>
                  <a:pt x="43181" y="154815"/>
                </a:lnTo>
                <a:cubicBezTo>
                  <a:pt x="48056" y="154815"/>
                  <a:pt x="51713" y="158479"/>
                  <a:pt x="51713" y="163365"/>
                </a:cubicBezTo>
                <a:lnTo>
                  <a:pt x="51713" y="169064"/>
                </a:lnTo>
                <a:cubicBezTo>
                  <a:pt x="51713" y="173949"/>
                  <a:pt x="48056" y="177613"/>
                  <a:pt x="43181" y="177613"/>
                </a:cubicBezTo>
                <a:lnTo>
                  <a:pt x="40337" y="177613"/>
                </a:lnTo>
                <a:lnTo>
                  <a:pt x="40337" y="175171"/>
                </a:lnTo>
                <a:cubicBezTo>
                  <a:pt x="40337" y="170286"/>
                  <a:pt x="36680" y="166621"/>
                  <a:pt x="31804" y="166621"/>
                </a:cubicBezTo>
                <a:lnTo>
                  <a:pt x="8240" y="166621"/>
                </a:lnTo>
                <a:cubicBezTo>
                  <a:pt x="4989" y="167028"/>
                  <a:pt x="2145" y="169064"/>
                  <a:pt x="927" y="172321"/>
                </a:cubicBezTo>
                <a:cubicBezTo>
                  <a:pt x="520" y="173135"/>
                  <a:pt x="520" y="174356"/>
                  <a:pt x="520" y="175171"/>
                </a:cubicBezTo>
                <a:lnTo>
                  <a:pt x="520" y="180870"/>
                </a:lnTo>
                <a:cubicBezTo>
                  <a:pt x="520" y="185755"/>
                  <a:pt x="4177" y="189420"/>
                  <a:pt x="9052" y="189420"/>
                </a:cubicBezTo>
                <a:lnTo>
                  <a:pt x="17584" y="189420"/>
                </a:lnTo>
                <a:lnTo>
                  <a:pt x="17584" y="229316"/>
                </a:lnTo>
                <a:cubicBezTo>
                  <a:pt x="17584" y="241937"/>
                  <a:pt x="27742" y="252114"/>
                  <a:pt x="40337" y="252114"/>
                </a:cubicBezTo>
                <a:lnTo>
                  <a:pt x="229260" y="252114"/>
                </a:lnTo>
                <a:cubicBezTo>
                  <a:pt x="241855" y="252114"/>
                  <a:pt x="252013" y="241937"/>
                  <a:pt x="252013" y="229316"/>
                </a:cubicBezTo>
                <a:lnTo>
                  <a:pt x="252013" y="22912"/>
                </a:lnTo>
                <a:cubicBezTo>
                  <a:pt x="251607" y="10292"/>
                  <a:pt x="241449" y="114"/>
                  <a:pt x="228854" y="114"/>
                </a:cubicBezTo>
                <a:moveTo>
                  <a:pt x="212197" y="186569"/>
                </a:moveTo>
                <a:cubicBezTo>
                  <a:pt x="212197" y="186569"/>
                  <a:pt x="211791" y="187384"/>
                  <a:pt x="211791" y="187791"/>
                </a:cubicBezTo>
                <a:cubicBezTo>
                  <a:pt x="211384" y="188605"/>
                  <a:pt x="210165" y="189827"/>
                  <a:pt x="209353" y="190641"/>
                </a:cubicBezTo>
                <a:lnTo>
                  <a:pt x="206915" y="191862"/>
                </a:lnTo>
                <a:lnTo>
                  <a:pt x="205290" y="192269"/>
                </a:lnTo>
                <a:lnTo>
                  <a:pt x="82591" y="192269"/>
                </a:lnTo>
                <a:cubicBezTo>
                  <a:pt x="81778" y="191862"/>
                  <a:pt x="80559" y="191455"/>
                  <a:pt x="79747" y="191048"/>
                </a:cubicBezTo>
                <a:cubicBezTo>
                  <a:pt x="78934" y="190641"/>
                  <a:pt x="78121" y="189420"/>
                  <a:pt x="77715" y="188198"/>
                </a:cubicBezTo>
                <a:cubicBezTo>
                  <a:pt x="77715" y="187791"/>
                  <a:pt x="77309" y="186976"/>
                  <a:pt x="77309" y="186976"/>
                </a:cubicBezTo>
                <a:cubicBezTo>
                  <a:pt x="76903" y="186569"/>
                  <a:pt x="75684" y="181278"/>
                  <a:pt x="77309" y="175578"/>
                </a:cubicBezTo>
                <a:lnTo>
                  <a:pt x="77309" y="175171"/>
                </a:lnTo>
                <a:lnTo>
                  <a:pt x="77715" y="174763"/>
                </a:lnTo>
                <a:cubicBezTo>
                  <a:pt x="81778" y="169472"/>
                  <a:pt x="91529" y="163772"/>
                  <a:pt x="102093" y="158072"/>
                </a:cubicBezTo>
                <a:cubicBezTo>
                  <a:pt x="111844" y="152780"/>
                  <a:pt x="126063" y="144637"/>
                  <a:pt x="126063" y="140567"/>
                </a:cubicBezTo>
                <a:lnTo>
                  <a:pt x="126063" y="138124"/>
                </a:lnTo>
                <a:cubicBezTo>
                  <a:pt x="126063" y="136902"/>
                  <a:pt x="125657" y="136088"/>
                  <a:pt x="124845" y="135274"/>
                </a:cubicBezTo>
                <a:cubicBezTo>
                  <a:pt x="116312" y="126724"/>
                  <a:pt x="111844" y="114918"/>
                  <a:pt x="111844" y="102298"/>
                </a:cubicBezTo>
                <a:cubicBezTo>
                  <a:pt x="111844" y="81943"/>
                  <a:pt x="115906" y="60773"/>
                  <a:pt x="144752" y="60773"/>
                </a:cubicBezTo>
                <a:cubicBezTo>
                  <a:pt x="173599" y="60773"/>
                  <a:pt x="177662" y="81536"/>
                  <a:pt x="177662" y="102298"/>
                </a:cubicBezTo>
                <a:cubicBezTo>
                  <a:pt x="177662" y="114918"/>
                  <a:pt x="173193" y="126724"/>
                  <a:pt x="164661" y="135274"/>
                </a:cubicBezTo>
                <a:cubicBezTo>
                  <a:pt x="163848" y="136088"/>
                  <a:pt x="163442" y="136902"/>
                  <a:pt x="163442" y="138124"/>
                </a:cubicBezTo>
                <a:lnTo>
                  <a:pt x="163442" y="140567"/>
                </a:lnTo>
                <a:cubicBezTo>
                  <a:pt x="163442" y="144637"/>
                  <a:pt x="178068" y="152780"/>
                  <a:pt x="187413" y="158072"/>
                </a:cubicBezTo>
                <a:cubicBezTo>
                  <a:pt x="197976" y="163772"/>
                  <a:pt x="207727" y="169472"/>
                  <a:pt x="211791" y="174763"/>
                </a:cubicBezTo>
                <a:lnTo>
                  <a:pt x="212197" y="175171"/>
                </a:lnTo>
                <a:lnTo>
                  <a:pt x="212197" y="175578"/>
                </a:lnTo>
                <a:cubicBezTo>
                  <a:pt x="214228" y="180870"/>
                  <a:pt x="212603" y="186162"/>
                  <a:pt x="212197" y="186569"/>
                </a:cubicBezTo>
              </a:path>
            </a:pathLst>
          </a:custGeom>
          <a:solidFill>
            <a:schemeClr val="accent1"/>
          </a:solidFill>
          <a:ln w="884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6" name="图片 87" descr="343439383331313b343532303032343bb7a2b2bcb9dcc0ed"/>
          <p:cNvSpPr/>
          <p:nvPr>
            <p:custDataLst>
              <p:tags r:id="rId22"/>
            </p:custDataLst>
          </p:nvPr>
        </p:nvSpPr>
        <p:spPr>
          <a:xfrm>
            <a:off x="10071100" y="2415222"/>
            <a:ext cx="251999" cy="171000"/>
          </a:xfrm>
          <a:custGeom>
            <a:avLst/>
            <a:gdLst>
              <a:gd name="connsiteX0" fmla="*/ 212625 w 251999"/>
              <a:gd name="connsiteY0" fmla="*/ 75294 h 171000"/>
              <a:gd name="connsiteX1" fmla="*/ 158384 w 251999"/>
              <a:gd name="connsiteY1" fmla="*/ 529 h 171000"/>
              <a:gd name="connsiteX2" fmla="*/ 92386 w 251999"/>
              <a:gd name="connsiteY2" fmla="*/ 44123 h 171000"/>
              <a:gd name="connsiteX3" fmla="*/ 56519 w 251999"/>
              <a:gd name="connsiteY3" fmla="*/ 41380 h 171000"/>
              <a:gd name="connsiteX4" fmla="*/ 41246 w 251999"/>
              <a:gd name="connsiteY4" fmla="*/ 75150 h 171000"/>
              <a:gd name="connsiteX5" fmla="*/ 114 w 251999"/>
              <a:gd name="connsiteY5" fmla="*/ 127054 h 171000"/>
              <a:gd name="connsiteX6" fmla="*/ 44762 w 251999"/>
              <a:gd name="connsiteY6" fmla="*/ 171119 h 171000"/>
              <a:gd name="connsiteX7" fmla="*/ 113609 w 251999"/>
              <a:gd name="connsiteY7" fmla="*/ 171119 h 171000"/>
              <a:gd name="connsiteX8" fmla="*/ 113609 w 251999"/>
              <a:gd name="connsiteY8" fmla="*/ 125519 h 171000"/>
              <a:gd name="connsiteX9" fmla="*/ 91971 w 251999"/>
              <a:gd name="connsiteY9" fmla="*/ 125519 h 171000"/>
              <a:gd name="connsiteX10" fmla="*/ 128360 w 251999"/>
              <a:gd name="connsiteY10" fmla="*/ 84647 h 171000"/>
              <a:gd name="connsiteX11" fmla="*/ 164749 w 251999"/>
              <a:gd name="connsiteY11" fmla="*/ 125519 h 171000"/>
              <a:gd name="connsiteX12" fmla="*/ 143110 w 251999"/>
              <a:gd name="connsiteY12" fmla="*/ 125519 h 171000"/>
              <a:gd name="connsiteX13" fmla="*/ 143110 w 251999"/>
              <a:gd name="connsiteY13" fmla="*/ 171119 h 171000"/>
              <a:gd name="connsiteX14" fmla="*/ 205592 w 251999"/>
              <a:gd name="connsiteY14" fmla="*/ 171119 h 171000"/>
              <a:gd name="connsiteX15" fmla="*/ 251989 w 251999"/>
              <a:gd name="connsiteY15" fmla="*/ 129653 h 171000"/>
              <a:gd name="connsiteX16" fmla="*/ 212625 w 251999"/>
              <a:gd name="connsiteY16" fmla="*/ 75294 h 17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999" h="171000">
                <a:moveTo>
                  <a:pt x="212625" y="75294"/>
                </a:moveTo>
                <a:cubicBezTo>
                  <a:pt x="212625" y="75294"/>
                  <a:pt x="217367" y="8204"/>
                  <a:pt x="158384" y="529"/>
                </a:cubicBezTo>
                <a:cubicBezTo>
                  <a:pt x="107785" y="-4833"/>
                  <a:pt x="92386" y="44123"/>
                  <a:pt x="92386" y="44123"/>
                </a:cubicBezTo>
                <a:cubicBezTo>
                  <a:pt x="92386" y="44123"/>
                  <a:pt x="77076" y="28773"/>
                  <a:pt x="56519" y="41380"/>
                </a:cubicBezTo>
                <a:cubicBezTo>
                  <a:pt x="37982" y="53190"/>
                  <a:pt x="41246" y="75150"/>
                  <a:pt x="41246" y="75150"/>
                </a:cubicBezTo>
                <a:cubicBezTo>
                  <a:pt x="41246" y="75150"/>
                  <a:pt x="114" y="83296"/>
                  <a:pt x="114" y="127054"/>
                </a:cubicBezTo>
                <a:cubicBezTo>
                  <a:pt x="1070" y="170648"/>
                  <a:pt x="44762" y="171119"/>
                  <a:pt x="44762" y="171119"/>
                </a:cubicBezTo>
                <a:lnTo>
                  <a:pt x="113609" y="171119"/>
                </a:lnTo>
                <a:lnTo>
                  <a:pt x="113609" y="125519"/>
                </a:lnTo>
                <a:lnTo>
                  <a:pt x="91971" y="125519"/>
                </a:lnTo>
                <a:lnTo>
                  <a:pt x="128360" y="84647"/>
                </a:lnTo>
                <a:lnTo>
                  <a:pt x="164749" y="125519"/>
                </a:lnTo>
                <a:lnTo>
                  <a:pt x="143110" y="125519"/>
                </a:lnTo>
                <a:lnTo>
                  <a:pt x="143110" y="171119"/>
                </a:lnTo>
                <a:lnTo>
                  <a:pt x="205592" y="171119"/>
                </a:lnTo>
                <a:cubicBezTo>
                  <a:pt x="205592" y="171119"/>
                  <a:pt x="246309" y="171119"/>
                  <a:pt x="251989" y="129653"/>
                </a:cubicBezTo>
                <a:cubicBezTo>
                  <a:pt x="254693" y="84217"/>
                  <a:pt x="212625" y="75294"/>
                  <a:pt x="212625" y="75294"/>
                </a:cubicBezTo>
                <a:close/>
              </a:path>
            </a:pathLst>
          </a:custGeom>
          <a:solidFill>
            <a:schemeClr val="accent1"/>
          </a:solidFill>
          <a:ln w="8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单击此处添加标题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64421"/>
            <a:ext cx="10771202" cy="279704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任意多边形: 形状 3"/>
          <p:cNvSpPr/>
          <p:nvPr>
            <p:custDataLst>
              <p:tags r:id="rId3"/>
            </p:custDataLst>
          </p:nvPr>
        </p:nvSpPr>
        <p:spPr>
          <a:xfrm rot="21120000">
            <a:off x="10739691" y="1489721"/>
            <a:ext cx="703166" cy="703739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1" name="任意多边形: 形状 8"/>
          <p:cNvSpPr/>
          <p:nvPr>
            <p:custDataLst>
              <p:tags r:id="rId4"/>
            </p:custDataLst>
          </p:nvPr>
        </p:nvSpPr>
        <p:spPr>
          <a:xfrm rot="21120000">
            <a:off x="10758820" y="2050820"/>
            <a:ext cx="198774" cy="199054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11143938" y="1627445"/>
            <a:ext cx="123697" cy="1236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1820118" y="2798741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4195228" y="4052288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8"/>
            </p:custDataLst>
          </p:nvPr>
        </p:nvSpPr>
        <p:spPr>
          <a:xfrm>
            <a:off x="9382850" y="3104157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椭圆 28"/>
          <p:cNvSpPr/>
          <p:nvPr>
            <p:custDataLst>
              <p:tags r:id="rId9"/>
            </p:custDataLst>
          </p:nvPr>
        </p:nvSpPr>
        <p:spPr>
          <a:xfrm>
            <a:off x="7221341" y="4591709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333438303937363b333438313039323bcfeec4bfbcc6bbae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4602" y="4725608"/>
            <a:ext cx="223165" cy="223165"/>
          </a:xfrm>
          <a:prstGeom prst="rect">
            <a:avLst/>
          </a:prstGeom>
        </p:spPr>
      </p:pic>
      <p:pic>
        <p:nvPicPr>
          <p:cNvPr id="31" name="图片 30" descr="333438303937363b333438313038383bcfeec4bfd0a7c2ca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16111" y="3237419"/>
            <a:ext cx="223165" cy="223165"/>
          </a:xfrm>
          <a:prstGeom prst="rect">
            <a:avLst/>
          </a:prstGeom>
        </p:spPr>
      </p:pic>
      <p:pic>
        <p:nvPicPr>
          <p:cNvPr id="33" name="图片 32" descr="333438303937363b333438313037303bb6a8cebbb2fac6b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53380" y="2932002"/>
            <a:ext cx="223165" cy="223165"/>
          </a:xfrm>
          <a:prstGeom prst="rect">
            <a:avLst/>
          </a:prstGeom>
        </p:spPr>
      </p:pic>
      <p:pic>
        <p:nvPicPr>
          <p:cNvPr id="34" name="图片 33" descr="333438303937363b333438313035353bb2fac6b7c4a3d0cd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327852" y="4185550"/>
            <a:ext cx="223165" cy="223165"/>
          </a:xfrm>
          <a:prstGeom prst="rect">
            <a:avLst/>
          </a:prstGeom>
        </p:spPr>
      </p:pic>
      <p:sp>
        <p:nvSpPr>
          <p:cNvPr id="35" name="矩形 34"/>
          <p:cNvSpPr/>
          <p:nvPr>
            <p:custDataLst>
              <p:tags r:id="rId22"/>
            </p:custDataLst>
          </p:nvPr>
        </p:nvSpPr>
        <p:spPr>
          <a:xfrm>
            <a:off x="7577767" y="1960917"/>
            <a:ext cx="2268627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表33 全球主要地区陶瓷注塑成型零件销量（千件）：2019 VS 2023 VS 2030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23"/>
            </p:custDataLst>
          </p:nvPr>
        </p:nvSpPr>
        <p:spPr>
          <a:xfrm>
            <a:off x="4195228" y="2932002"/>
            <a:ext cx="2268628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表31 全球主要地区陶瓷注塑成型零件收入（2025-2030）&amp;（百万美元）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矩形 37"/>
          <p:cNvSpPr/>
          <p:nvPr>
            <p:custDataLst>
              <p:tags r:id="rId24"/>
            </p:custDataLst>
          </p:nvPr>
        </p:nvSpPr>
        <p:spPr>
          <a:xfrm>
            <a:off x="957428" y="3579179"/>
            <a:ext cx="2268628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表30 全球主要地区陶瓷注塑成型零件销售收入市场份额（2019-2024）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5"/>
            </p:custDataLst>
          </p:nvPr>
        </p:nvSpPr>
        <p:spPr>
          <a:xfrm>
            <a:off x="6554397" y="5202543"/>
            <a:ext cx="2268627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表32 全球主要地区陶瓷注塑成型零件收入市场份额（2025-2030）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 flipH="1">
            <a:off x="8821517" y="1906866"/>
            <a:ext cx="267039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3"/>
            </p:custDataLst>
          </p:nvPr>
        </p:nvSpPr>
        <p:spPr>
          <a:xfrm flipH="1">
            <a:off x="3384557" y="1906866"/>
            <a:ext cx="2613078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/data/temp/6dc9b65a-2eee-11ef-8a47-d2bd807a9ded.jpg@base@tag=imgScale&amp;m=1&amp;w=634&amp;h=543&amp;q=956dc9b65a-2eee-11ef-8a47-d2bd807a9de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1379" r="11379"/>
          <a:stretch>
            <a:fillRect/>
          </a:stretch>
        </p:blipFill>
        <p:spPr>
          <a:xfrm>
            <a:off x="9062254" y="2139324"/>
            <a:ext cx="228954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95" h="3082">
                <a:moveTo>
                  <a:pt x="0" y="0"/>
                </a:moveTo>
                <a:lnTo>
                  <a:pt x="3595" y="188"/>
                </a:lnTo>
                <a:lnTo>
                  <a:pt x="3595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 descr="/data/temp/6dc9ad84-2eee-11ef-8a47-d2bd807a9ded.jpg@base@tag=imgScale&amp;m=1&amp;w=608&amp;h=543&amp;q=956dc9ad84-2eee-11ef-8a47-d2bd807a9de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701" b="10061"/>
          <a:stretch>
            <a:fillRect/>
          </a:stretch>
        </p:blipFill>
        <p:spPr>
          <a:xfrm>
            <a:off x="3635483" y="2139324"/>
            <a:ext cx="219592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48" h="3082">
                <a:moveTo>
                  <a:pt x="0" y="0"/>
                </a:moveTo>
                <a:lnTo>
                  <a:pt x="3448" y="188"/>
                </a:lnTo>
                <a:lnTo>
                  <a:pt x="3448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任意多边形 19"/>
          <p:cNvSpPr/>
          <p:nvPr>
            <p:custDataLst>
              <p:tags r:id="rId8"/>
            </p:custDataLst>
          </p:nvPr>
        </p:nvSpPr>
        <p:spPr>
          <a:xfrm>
            <a:off x="679132" y="1906866"/>
            <a:ext cx="2607983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>
            <a:off x="6094439" y="1906866"/>
            <a:ext cx="262963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/data/temp/6dc9a938-2eee-11ef-8a47-d2bd807a9ded.jpg@base@tag=imgScale&amp;m=1&amp;w=644&amp;h=543&amp;q=956dc9a938-2eee-11ef-8a47-d2bd807a9ded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21198" b="184"/>
          <a:stretch>
            <a:fillRect/>
          </a:stretch>
        </p:blipFill>
        <p:spPr>
          <a:xfrm>
            <a:off x="839623" y="2139324"/>
            <a:ext cx="2325850" cy="1962834"/>
          </a:xfrm>
          <a:custGeom>
            <a:avLst/>
            <a:gdLst>
              <a:gd name="connsiteX0" fmla="*/ 2318385 w 2318385"/>
              <a:gd name="connsiteY0" fmla="*/ 0 h 1956435"/>
              <a:gd name="connsiteX1" fmla="*/ 2318385 w 2318385"/>
              <a:gd name="connsiteY1" fmla="*/ 1956435 h 1956435"/>
              <a:gd name="connsiteX2" fmla="*/ 0 w 2318385"/>
              <a:gd name="connsiteY2" fmla="*/ 1795780 h 1956435"/>
              <a:gd name="connsiteX3" fmla="*/ 0 w 231838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385" h="1956435">
                <a:moveTo>
                  <a:pt x="2318385" y="0"/>
                </a:moveTo>
                <a:lnTo>
                  <a:pt x="231838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3" name="图片 12" descr="/data/temp/6dc9b1ef-2eee-11ef-8a47-d2bd807a9ded.jpg@base@tag=imgScale&amp;m=1&amp;w=634&amp;h=543&amp;q=956dc9b1ef-2eee-11ef-8a47-d2bd807a9ded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t="7079" b="7263"/>
          <a:stretch>
            <a:fillRect/>
          </a:stretch>
        </p:blipFill>
        <p:spPr>
          <a:xfrm>
            <a:off x="6300785" y="2139324"/>
            <a:ext cx="2291459" cy="1962834"/>
          </a:xfrm>
          <a:custGeom>
            <a:avLst/>
            <a:gdLst>
              <a:gd name="connsiteX0" fmla="*/ 2284095 w 2284095"/>
              <a:gd name="connsiteY0" fmla="*/ 0 h 1956435"/>
              <a:gd name="connsiteX1" fmla="*/ 2284095 w 2284095"/>
              <a:gd name="connsiteY1" fmla="*/ 1956435 h 1956435"/>
              <a:gd name="connsiteX2" fmla="*/ 0 w 2284095"/>
              <a:gd name="connsiteY2" fmla="*/ 1795780 h 1956435"/>
              <a:gd name="connsiteX3" fmla="*/ 0 w 228409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4095" h="1956435">
                <a:moveTo>
                  <a:pt x="2284095" y="0"/>
                </a:moveTo>
                <a:lnTo>
                  <a:pt x="228409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  <p:sp>
        <p:nvSpPr>
          <p:cNvPr id="14" name="正文"/>
          <p:cNvSpPr txBox="1"/>
          <p:nvPr>
            <p:custDataLst>
              <p:tags r:id="rId14"/>
            </p:custDataLst>
          </p:nvPr>
        </p:nvSpPr>
        <p:spPr>
          <a:xfrm rot="240000">
            <a:off x="775300" y="4216157"/>
            <a:ext cx="2377436" cy="112980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表34 全球主要地区陶瓷注塑成型零件销量（2019-2024）&amp;（千件）</a:t>
            </a:r>
            <a:endParaRPr lang="zh-CN" altLang="en-US" sz="1600" spc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8" name="正文"/>
          <p:cNvSpPr txBox="1"/>
          <p:nvPr>
            <p:custDataLst>
              <p:tags r:id="rId15"/>
            </p:custDataLst>
          </p:nvPr>
        </p:nvSpPr>
        <p:spPr>
          <a:xfrm rot="240000">
            <a:off x="6243467" y="4219342"/>
            <a:ext cx="2377436" cy="1125986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表36 全球主要地区陶瓷注塑成型零件销量（2025-2030）&amp;（千件）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19" name="正文"/>
          <p:cNvSpPr txBox="1"/>
          <p:nvPr>
            <p:custDataLst>
              <p:tags r:id="rId16"/>
            </p:custDataLst>
          </p:nvPr>
        </p:nvSpPr>
        <p:spPr>
          <a:xfrm rot="21360000">
            <a:off x="3522757" y="4208515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表35 全球主要地区陶瓷注塑成型零件销量市场份额（2019-2024）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17"/>
            </p:custDataLst>
          </p:nvPr>
        </p:nvSpPr>
        <p:spPr>
          <a:xfrm rot="21360000">
            <a:off x="9015126" y="4209152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表37 全球主要地区陶瓷注塑成型零件销量份额（2025-2030）</a:t>
            </a:r>
            <a:endParaRPr lang="zh-CN" altLang="en-US">
              <a:cs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 rot="2700000">
            <a:off x="10765790" y="5950585"/>
            <a:ext cx="492760" cy="492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 rot="2700000">
            <a:off x="7295193" y="912715"/>
            <a:ext cx="1193632" cy="119363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325" y="1363041"/>
            <a:ext cx="5400675" cy="7200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l"/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11" name="图片 10" descr="/data/temp/6d7fbdd6-2eee-11ef-941f-aa7938c7f6b3.jpg@base@tag=imgScale&amp;m=1&amp;w=1462&amp;h=1900&amp;q=956d7fbdd6-2eee-11ef-941f-aa7938c7f6b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594" r="47064"/>
          <a:stretch>
            <a:fillRect/>
          </a:stretch>
        </p:blipFill>
        <p:spPr>
          <a:xfrm>
            <a:off x="6924518" y="9028"/>
            <a:ext cx="5267481" cy="6843716"/>
          </a:xfrm>
          <a:custGeom>
            <a:avLst/>
            <a:gdLst>
              <a:gd name="connsiteX0" fmla="*/ 2404584 w 5267481"/>
              <a:gd name="connsiteY0" fmla="*/ 4158172 h 6843717"/>
              <a:gd name="connsiteX1" fmla="*/ 3951434 w 5267481"/>
              <a:gd name="connsiteY1" fmla="*/ 5705021 h 6843717"/>
              <a:gd name="connsiteX2" fmla="*/ 2812737 w 5267481"/>
              <a:gd name="connsiteY2" fmla="*/ 6843717 h 6843717"/>
              <a:gd name="connsiteX3" fmla="*/ 1996432 w 5267481"/>
              <a:gd name="connsiteY3" fmla="*/ 6843717 h 6843717"/>
              <a:gd name="connsiteX4" fmla="*/ 857735 w 5267481"/>
              <a:gd name="connsiteY4" fmla="*/ 5705021 h 6843717"/>
              <a:gd name="connsiteX5" fmla="*/ 1114899 w 5267481"/>
              <a:gd name="connsiteY5" fmla="*/ 2948647 h 6843717"/>
              <a:gd name="connsiteX6" fmla="*/ 2229798 w 5267481"/>
              <a:gd name="connsiteY6" fmla="*/ 4063546 h 6843717"/>
              <a:gd name="connsiteX7" fmla="*/ 1114899 w 5267481"/>
              <a:gd name="connsiteY7" fmla="*/ 5178445 h 6843717"/>
              <a:gd name="connsiteX8" fmla="*/ 0 w 5267481"/>
              <a:gd name="connsiteY8" fmla="*/ 4063546 h 6843717"/>
              <a:gd name="connsiteX9" fmla="*/ 3778600 w 5267481"/>
              <a:gd name="connsiteY9" fmla="*/ 0 h 6843717"/>
              <a:gd name="connsiteX10" fmla="*/ 4460202 w 5267481"/>
              <a:gd name="connsiteY10" fmla="*/ 0 h 6843717"/>
              <a:gd name="connsiteX11" fmla="*/ 5267481 w 5267481"/>
              <a:gd name="connsiteY11" fmla="*/ 807279 h 6843717"/>
              <a:gd name="connsiteX12" fmla="*/ 5267481 w 5267481"/>
              <a:gd name="connsiteY12" fmla="*/ 4384207 h 6843717"/>
              <a:gd name="connsiteX13" fmla="*/ 4119401 w 5267481"/>
              <a:gd name="connsiteY13" fmla="*/ 5532287 h 6843717"/>
              <a:gd name="connsiteX14" fmla="*/ 1182857 w 5267481"/>
              <a:gd name="connsiteY14" fmla="*/ 2595743 h 684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67481" h="6843717">
                <a:moveTo>
                  <a:pt x="2404584" y="4158172"/>
                </a:moveTo>
                <a:lnTo>
                  <a:pt x="3951434" y="5705021"/>
                </a:lnTo>
                <a:lnTo>
                  <a:pt x="2812737" y="6843717"/>
                </a:lnTo>
                <a:lnTo>
                  <a:pt x="1996432" y="6843717"/>
                </a:lnTo>
                <a:lnTo>
                  <a:pt x="857735" y="5705021"/>
                </a:lnTo>
                <a:close/>
                <a:moveTo>
                  <a:pt x="1114899" y="2948647"/>
                </a:moveTo>
                <a:lnTo>
                  <a:pt x="2229798" y="4063546"/>
                </a:lnTo>
                <a:lnTo>
                  <a:pt x="1114899" y="5178445"/>
                </a:lnTo>
                <a:lnTo>
                  <a:pt x="0" y="4063546"/>
                </a:lnTo>
                <a:close/>
                <a:moveTo>
                  <a:pt x="3778600" y="0"/>
                </a:moveTo>
                <a:lnTo>
                  <a:pt x="4460202" y="0"/>
                </a:lnTo>
                <a:lnTo>
                  <a:pt x="5267481" y="807279"/>
                </a:lnTo>
                <a:lnTo>
                  <a:pt x="5267481" y="4384207"/>
                </a:lnTo>
                <a:lnTo>
                  <a:pt x="4119401" y="5532287"/>
                </a:lnTo>
                <a:lnTo>
                  <a:pt x="1182857" y="2595743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 flipH="1">
            <a:off x="694862" y="3249634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94862" y="2447516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b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表38 SPT-Group 陶瓷注塑成型零件生产基地、销售区域、竞争对手及市场地位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694862" y="3284564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表39 SPT-Group 陶瓷注塑成型零件产品规格、参数及市场应用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9" name="直接连接符 8"/>
          <p:cNvCxnSpPr/>
          <p:nvPr>
            <p:custDataLst>
              <p:tags r:id="rId9"/>
            </p:custDataLst>
          </p:nvPr>
        </p:nvCxnSpPr>
        <p:spPr>
          <a:xfrm flipH="1">
            <a:off x="694862" y="4067629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694862" y="4121612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表40 SPT-Group 陶瓷注塑成型零件销量（千件）、收入（百万美元）、价格（美元/件）及毛利率（2019-2024）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694862" y="4958660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表41 SPT-Group公司简介及主要业务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 flipH="1">
            <a:off x="694862" y="4898326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7" name="图片 6" descr="/data/temp/6e9a5610-2eee-11ef-941f-aa7938c7f6b3.jpg@base@tag=imgScale&amp;m=1&amp;w=510&amp;h=510&amp;q=956e9a5610-2eee-11ef-941f-aa7938c7f6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3333"/>
          <a:stretch>
            <a:fillRect/>
          </a:stretch>
        </p:blipFill>
        <p:spPr>
          <a:xfrm>
            <a:off x="1073962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696151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948237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表42 SPT-Group企业最新动态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: 圆角 19"/>
          <p:cNvSpPr/>
          <p:nvPr>
            <p:custDataLst>
              <p:tags r:id="rId6"/>
            </p:custDataLst>
          </p:nvPr>
        </p:nvSpPr>
        <p:spPr>
          <a:xfrm>
            <a:off x="3446874" y="1595324"/>
            <a:ext cx="2591908" cy="4247850"/>
          </a:xfrm>
          <a:prstGeom prst="roundRect">
            <a:avLst>
              <a:gd name="adj" fmla="val 7551"/>
            </a:avLst>
          </a:prstGeom>
          <a:gradFill>
            <a:gsLst>
              <a:gs pos="20000">
                <a:schemeClr val="accent1"/>
              </a:gs>
              <a:gs pos="100000">
                <a:schemeClr val="accent1">
                  <a:alpha val="80000"/>
                </a:schemeClr>
              </a:gs>
            </a:gsLst>
            <a:lin ang="15000000" scaled="0"/>
          </a:gradFill>
          <a:ln>
            <a:noFill/>
          </a:ln>
          <a:effectLst>
            <a:reflection blurRad="6350" stA="20000" endPos="18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11" name="图片 10" descr="/data/temp/6e9a55aa-2eee-11ef-941f-aa7938c7f6b3.jpg@base@tag=imgScale&amp;m=1&amp;w=510&amp;h=510&amp;q=956e9a55aa-2eee-11ef-941f-aa7938c7f6b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4837" t="5784" r="32680" b="490"/>
          <a:stretch>
            <a:fillRect/>
          </a:stretch>
        </p:blipFill>
        <p:spPr>
          <a:xfrm>
            <a:off x="3824685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698325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表43 Nolato 陶瓷注塑成型零件生产基地、销售区域、竞争对手及市场地位</a:t>
            </a:r>
            <a:endParaRPr lang="zh-CN" altLang="en-US" sz="1500" kern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: 圆角 25"/>
          <p:cNvSpPr/>
          <p:nvPr>
            <p:custDataLst>
              <p:tags r:id="rId10"/>
            </p:custDataLst>
          </p:nvPr>
        </p:nvSpPr>
        <p:spPr>
          <a:xfrm>
            <a:off x="6167752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6419839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表44 Nolato 陶瓷注塑成型零件产品规格、参数及市场应用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6e9a561b-2eee-11ef-941f-aa7938c7f6b3.jpg@base@tag=imgScale&amp;m=1&amp;w=510&amp;h=510&amp;q=956e9a561b-2eee-11ef-941f-aa7938c7f6b3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t="16623" b="16623"/>
          <a:stretch>
            <a:fillRect/>
          </a:stretch>
        </p:blipFill>
        <p:spPr>
          <a:xfrm>
            <a:off x="6546199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: 圆角 29"/>
          <p:cNvSpPr/>
          <p:nvPr>
            <p:custDataLst>
              <p:tags r:id="rId14"/>
            </p:custDataLst>
          </p:nvPr>
        </p:nvSpPr>
        <p:spPr>
          <a:xfrm>
            <a:off x="8903871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9155957" y="3959981"/>
            <a:ext cx="2087927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表45 Nolato 陶瓷注塑成型零件销量（千件）、收入（百万美元）、价格（美元/件）及毛利率（2019-2024）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9" name="图片 18" descr="/data/temp/6e9a56d8-2eee-11ef-941f-aa7938c7f6b3.jpg@base@tag=imgScale&amp;m=1&amp;w=510&amp;h=510&amp;q=956e9a56d8-2eee-11ef-941f-aa7938c7f6b3"/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17"/>
          <a:srcRect l="16667" r="16667"/>
          <a:stretch>
            <a:fillRect/>
          </a:stretch>
        </p:blipFill>
        <p:spPr>
          <a:xfrm>
            <a:off x="9281683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4024" y="3293032"/>
            <a:ext cx="5111976" cy="15214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zh-CN" altLang="en-US" sz="4000" dirty="0"/>
              <a:t>单击此处添加</a:t>
            </a:r>
            <a:br>
              <a:rPr lang="en-US" altLang="zh-CN" sz="4000" dirty="0"/>
            </a:br>
            <a:r>
              <a:rPr lang="zh-CN" altLang="en-US" sz="4000" dirty="0"/>
              <a:t>标题内容</a:t>
            </a:r>
            <a:endParaRPr lang="zh-CN" altLang="en-US" sz="4000" dirty="0"/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3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6e977fec-2eee-11ef-b428-4e9aedd31e07.jpg@base@tag=imgScale&amp;m=1&amp;w=3384&amp;h=1384&amp;q=956e977fec-2eee-11ef-b428-4e9aedd31e0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33931" b="4716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8640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表46 Nolato公司简介及主要业务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98640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62865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表47 Nolato企业最新动态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62865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891315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表49 Formatec 陶瓷注塑成型零件产品规格、参数及市场应用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891315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04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627090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表48 Formatec 陶瓷注塑成型零件生产基地、销售区域、竞争对手及市场地位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27090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03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>
            <a:normAutofit/>
          </a:bodyPr>
          <a:lstStyle/>
          <a:p>
            <a:r>
              <a:rPr lang="zh-CN" altLang="en-US" dirty="0">
                <a:latin typeface="+mj-lt"/>
                <a:ea typeface="+mj-lt"/>
              </a:rPr>
              <a:t>单击此处添加标题内容</a:t>
            </a:r>
            <a:endParaRPr lang="zh-CN" altLang="en-US" dirty="0">
              <a:latin typeface="+mj-lt"/>
              <a:ea typeface="+mj-lt"/>
            </a:endParaRPr>
          </a:p>
        </p:txBody>
      </p:sp>
      <p:sp>
        <p:nvSpPr>
          <p:cNvPr id="13" name="矩形: 圆角 7"/>
          <p:cNvSpPr/>
          <p:nvPr>
            <p:custDataLst>
              <p:tags r:id="rId2"/>
            </p:custDataLst>
          </p:nvPr>
        </p:nvSpPr>
        <p:spPr>
          <a:xfrm rot="3197446">
            <a:off x="1057933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: 圆角 8"/>
          <p:cNvSpPr/>
          <p:nvPr>
            <p:custDataLst>
              <p:tags r:id="rId3"/>
            </p:custDataLst>
          </p:nvPr>
        </p:nvSpPr>
        <p:spPr>
          <a:xfrm rot="3197446">
            <a:off x="3851990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: 圆角 9"/>
          <p:cNvSpPr/>
          <p:nvPr>
            <p:custDataLst>
              <p:tags r:id="rId4"/>
            </p:custDataLst>
          </p:nvPr>
        </p:nvSpPr>
        <p:spPr>
          <a:xfrm rot="3197446">
            <a:off x="6683521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: 圆角 11"/>
          <p:cNvSpPr/>
          <p:nvPr>
            <p:custDataLst>
              <p:tags r:id="rId5"/>
            </p:custDataLst>
          </p:nvPr>
        </p:nvSpPr>
        <p:spPr>
          <a:xfrm rot="3197446">
            <a:off x="9473132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/data/temp/7003c2c5-2eee-11ef-87e8-522aea9e72eb.jpg@base@tag=imgScale&amp;m=1&amp;w=602&amp;h=602&amp;q=957003c2c5-2eee-11ef-87e8-522aea9e72eb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6630" r="16630"/>
          <a:stretch>
            <a:fillRect/>
          </a:stretch>
        </p:blipFill>
        <p:spPr>
          <a:xfrm>
            <a:off x="801329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 descr="/data/temp/7003c3be-2eee-11ef-87e8-522aea9e72eb.jpg@base@tag=imgScale&amp;m=1&amp;w=602&amp;h=602&amp;q=957003c3be-2eee-11ef-87e8-522aea9e72eb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7663" r="15670"/>
          <a:stretch>
            <a:fillRect/>
          </a:stretch>
        </p:blipFill>
        <p:spPr>
          <a:xfrm>
            <a:off x="3595386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7003c3da-2eee-11ef-87e8-522aea9e72eb.jpg@base@tag=imgScale&amp;m=1&amp;w=602&amp;h=602&amp;q=957003c3da-2eee-11ef-87e8-522aea9e72eb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11240" r="22093"/>
          <a:stretch>
            <a:fillRect/>
          </a:stretch>
        </p:blipFill>
        <p:spPr>
          <a:xfrm>
            <a:off x="6426917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7003c4d2-2eee-11ef-87e8-522aea9e72eb.jpg@base@tag=imgScale&amp;m=1&amp;w=602&amp;h=602&amp;q=957003c4d2-2eee-11ef-87e8-522aea9e72eb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7317" r="25942"/>
          <a:stretch>
            <a:fillRect/>
          </a:stretch>
        </p:blipFill>
        <p:spPr>
          <a:xfrm>
            <a:off x="9220974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727016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表50 Formatec 陶瓷注塑成型零件销量（千件）、收入（百万美元）、价格（美元/件）及毛利率（2019-2024）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3521708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表51 Formatec公司简介及主要业务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6"/>
            </p:custDataLst>
          </p:nvPr>
        </p:nvSpPr>
        <p:spPr>
          <a:xfrm>
            <a:off x="6352604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表52 Formatec公司最新动态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9142850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表53 Nishimura Advanced Ceramics 陶瓷注塑成型零件生产基地、销售区域、竞争对手及市场地位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8"/>
            </p:custDataLst>
          </p:nvPr>
        </p:nvSpPr>
        <p:spPr>
          <a:xfrm>
            <a:off x="728921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9"/>
            </p:custDataLst>
          </p:nvPr>
        </p:nvSpPr>
        <p:spPr>
          <a:xfrm>
            <a:off x="3524884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20"/>
            </p:custDataLst>
          </p:nvPr>
        </p:nvSpPr>
        <p:spPr>
          <a:xfrm>
            <a:off x="6354510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21"/>
            </p:custDataLst>
          </p:nvPr>
        </p:nvSpPr>
        <p:spPr>
          <a:xfrm>
            <a:off x="9150472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07415" y="389890"/>
            <a:ext cx="3447415" cy="1920875"/>
          </a:xfrm>
        </p:spPr>
        <p:txBody>
          <a:bodyPr>
            <a:normAutofit/>
          </a:bodyPr>
          <a:lstStyle/>
          <a:p>
            <a:r>
              <a:rPr lang="zh-CN" altLang="en-US"/>
              <a:t>单击此处添加</a:t>
            </a:r>
            <a:endParaRPr lang="zh-CN" altLang="en-US"/>
          </a:p>
          <a:p>
            <a:r>
              <a:rPr lang="zh-CN" altLang="en-US"/>
              <a:t>标题内容</a:t>
            </a:r>
            <a:endParaRPr lang="zh-CN" altLang="en-US"/>
          </a:p>
        </p:txBody>
      </p:sp>
      <p:cxnSp>
        <p:nvCxnSpPr>
          <p:cNvPr id="45" name="直接连接符 44"/>
          <p:cNvCxnSpPr/>
          <p:nvPr>
            <p:custDataLst>
              <p:tags r:id="rId2"/>
            </p:custDataLst>
          </p:nvPr>
        </p:nvCxnSpPr>
        <p:spPr>
          <a:xfrm>
            <a:off x="9091663" y="1621450"/>
            <a:ext cx="541492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769062" y="2801188"/>
            <a:ext cx="1078621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6427412" y="4243160"/>
            <a:ext cx="1078621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5"/>
            </p:custDataLst>
          </p:nvPr>
        </p:nvCxnSpPr>
        <p:spPr>
          <a:xfrm>
            <a:off x="5059729" y="5421627"/>
            <a:ext cx="1078621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3863483" y="3817743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表55 Nishimura Advanced Ceramics 陶瓷注塑成型零件销量（千件）、收入（百万美元）、价格（美元/件）及毛利率（2019-2024）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9" name="矩形 38"/>
          <p:cNvSpPr/>
          <p:nvPr>
            <p:custDataLst>
              <p:tags r:id="rId7"/>
            </p:custDataLst>
          </p:nvPr>
        </p:nvSpPr>
        <p:spPr>
          <a:xfrm>
            <a:off x="2872961" y="3813933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2023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3" name="矩形 42"/>
          <p:cNvSpPr/>
          <p:nvPr>
            <p:custDataLst>
              <p:tags r:id="rId8"/>
            </p:custDataLst>
          </p:nvPr>
        </p:nvSpPr>
        <p:spPr>
          <a:xfrm>
            <a:off x="3626012" y="3892667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9"/>
            </p:custDataLst>
          </p:nvPr>
        </p:nvSpPr>
        <p:spPr>
          <a:xfrm>
            <a:off x="2509769" y="5276859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表54 Nishimura Advanced Ceramics 陶瓷注塑成型零件产品规格、参数及市场应用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1" name="矩形 40"/>
          <p:cNvSpPr/>
          <p:nvPr>
            <p:custDataLst>
              <p:tags r:id="rId10"/>
            </p:custDataLst>
          </p:nvPr>
        </p:nvSpPr>
        <p:spPr>
          <a:xfrm>
            <a:off x="1495754" y="5269239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2022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4" name="矩形 43"/>
          <p:cNvSpPr/>
          <p:nvPr>
            <p:custDataLst>
              <p:tags r:id="rId11"/>
            </p:custDataLst>
          </p:nvPr>
        </p:nvSpPr>
        <p:spPr>
          <a:xfrm>
            <a:off x="2264678" y="5347973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5212752" y="2362437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表56 Nishimura Advanced Ceramics公司简介及主要业务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2" name="矩形 41"/>
          <p:cNvSpPr/>
          <p:nvPr>
            <p:custDataLst>
              <p:tags r:id="rId13"/>
            </p:custDataLst>
          </p:nvPr>
        </p:nvSpPr>
        <p:spPr>
          <a:xfrm>
            <a:off x="4972106" y="2436091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14"/>
            </p:custDataLst>
          </p:nvPr>
        </p:nvSpPr>
        <p:spPr>
          <a:xfrm>
            <a:off x="4199372" y="2352913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2024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5" name="任意多边形: 形状 24"/>
          <p:cNvSpPr/>
          <p:nvPr>
            <p:custDataLst>
              <p:tags r:id="rId15"/>
            </p:custDataLst>
          </p:nvPr>
        </p:nvSpPr>
        <p:spPr>
          <a:xfrm>
            <a:off x="5847068" y="4868586"/>
            <a:ext cx="2164538" cy="1138477"/>
          </a:xfrm>
          <a:custGeom>
            <a:avLst/>
            <a:gdLst>
              <a:gd name="connsiteX0" fmla="*/ 1334340 w 2668680"/>
              <a:gd name="connsiteY0" fmla="*/ 1534736 h 1534735"/>
              <a:gd name="connsiteX1" fmla="*/ 0 w 2668680"/>
              <a:gd name="connsiteY1" fmla="*/ 757593 h 1534735"/>
              <a:gd name="connsiteX2" fmla="*/ 1334340 w 2668680"/>
              <a:gd name="connsiteY2" fmla="*/ 0 h 1534735"/>
              <a:gd name="connsiteX3" fmla="*/ 2668681 w 2668680"/>
              <a:gd name="connsiteY3" fmla="*/ 76248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6" name="任意多边形: 形状 25"/>
          <p:cNvSpPr/>
          <p:nvPr>
            <p:custDataLst>
              <p:tags r:id="rId16"/>
            </p:custDataLst>
          </p:nvPr>
        </p:nvSpPr>
        <p:spPr>
          <a:xfrm>
            <a:off x="6261690" y="5085104"/>
            <a:ext cx="1334666" cy="705808"/>
          </a:xfrm>
          <a:custGeom>
            <a:avLst/>
            <a:gdLst>
              <a:gd name="connsiteX0" fmla="*/ 826020 w 1645523"/>
              <a:gd name="connsiteY0" fmla="*/ 951471 h 951471"/>
              <a:gd name="connsiteX1" fmla="*/ 0 w 1645523"/>
              <a:gd name="connsiteY1" fmla="*/ 457814 h 951471"/>
              <a:gd name="connsiteX2" fmla="*/ 817874 w 1645523"/>
              <a:gd name="connsiteY2" fmla="*/ 0 h 951471"/>
              <a:gd name="connsiteX3" fmla="*/ 1645523 w 1645523"/>
              <a:gd name="connsiteY3" fmla="*/ 469219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7" name="任意多边形: 形状 26"/>
          <p:cNvSpPr/>
          <p:nvPr>
            <p:custDataLst>
              <p:tags r:id="rId17"/>
            </p:custDataLst>
          </p:nvPr>
        </p:nvSpPr>
        <p:spPr>
          <a:xfrm>
            <a:off x="6929023" y="3691388"/>
            <a:ext cx="2163216" cy="1138477"/>
          </a:xfrm>
          <a:custGeom>
            <a:avLst/>
            <a:gdLst>
              <a:gd name="connsiteX0" fmla="*/ 1334340 w 2667051"/>
              <a:gd name="connsiteY0" fmla="*/ 1534736 h 1534735"/>
              <a:gd name="connsiteX1" fmla="*/ 0 w 2667051"/>
              <a:gd name="connsiteY1" fmla="*/ 757592 h 1534735"/>
              <a:gd name="connsiteX2" fmla="*/ 1334340 w 2667051"/>
              <a:gd name="connsiteY2" fmla="*/ 0 h 1534735"/>
              <a:gd name="connsiteX3" fmla="*/ 2667052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8" name="任意多边形: 形状 27"/>
          <p:cNvSpPr/>
          <p:nvPr>
            <p:custDataLst>
              <p:tags r:id="rId18"/>
            </p:custDataLst>
          </p:nvPr>
        </p:nvSpPr>
        <p:spPr>
          <a:xfrm>
            <a:off x="7344280" y="3907906"/>
            <a:ext cx="1334666" cy="705807"/>
          </a:xfrm>
          <a:custGeom>
            <a:avLst/>
            <a:gdLst>
              <a:gd name="connsiteX0" fmla="*/ 826020 w 1645523"/>
              <a:gd name="connsiteY0" fmla="*/ 951471 h 951470"/>
              <a:gd name="connsiteX1" fmla="*/ 0 w 1645523"/>
              <a:gd name="connsiteY1" fmla="*/ 459443 h 951470"/>
              <a:gd name="connsiteX2" fmla="*/ 817874 w 1645523"/>
              <a:gd name="connsiteY2" fmla="*/ 0 h 951470"/>
              <a:gd name="connsiteX3" fmla="*/ 1645523 w 1645523"/>
              <a:gd name="connsiteY3" fmla="*/ 470848 h 95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9" name="任意多边形: 形状 28"/>
          <p:cNvSpPr/>
          <p:nvPr>
            <p:custDataLst>
              <p:tags r:id="rId19"/>
            </p:custDataLst>
          </p:nvPr>
        </p:nvSpPr>
        <p:spPr>
          <a:xfrm>
            <a:off x="8011613" y="2514190"/>
            <a:ext cx="2163216" cy="1138477"/>
          </a:xfrm>
          <a:custGeom>
            <a:avLst/>
            <a:gdLst>
              <a:gd name="connsiteX0" fmla="*/ 1332711 w 2667051"/>
              <a:gd name="connsiteY0" fmla="*/ 1534736 h 1534735"/>
              <a:gd name="connsiteX1" fmla="*/ 0 w 2667051"/>
              <a:gd name="connsiteY1" fmla="*/ 759222 h 1534735"/>
              <a:gd name="connsiteX2" fmla="*/ 1332711 w 2667051"/>
              <a:gd name="connsiteY2" fmla="*/ 0 h 1534735"/>
              <a:gd name="connsiteX3" fmla="*/ 2667051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任意多边形: 形状 29"/>
          <p:cNvSpPr/>
          <p:nvPr>
            <p:custDataLst>
              <p:tags r:id="rId20"/>
            </p:custDataLst>
          </p:nvPr>
        </p:nvSpPr>
        <p:spPr>
          <a:xfrm>
            <a:off x="8424965" y="2730708"/>
            <a:ext cx="1335988" cy="705808"/>
          </a:xfrm>
          <a:custGeom>
            <a:avLst/>
            <a:gdLst>
              <a:gd name="connsiteX0" fmla="*/ 827649 w 1647152"/>
              <a:gd name="connsiteY0" fmla="*/ 951471 h 951471"/>
              <a:gd name="connsiteX1" fmla="*/ 0 w 1647152"/>
              <a:gd name="connsiteY1" fmla="*/ 459443 h 951471"/>
              <a:gd name="connsiteX2" fmla="*/ 819503 w 1647152"/>
              <a:gd name="connsiteY2" fmla="*/ 0 h 951471"/>
              <a:gd name="connsiteX3" fmla="*/ 1647153 w 1647152"/>
              <a:gd name="connsiteY3" fmla="*/ 470848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1" name="任意多边形: 形状 30"/>
          <p:cNvSpPr/>
          <p:nvPr>
            <p:custDataLst>
              <p:tags r:id="rId21"/>
            </p:custDataLst>
          </p:nvPr>
        </p:nvSpPr>
        <p:spPr>
          <a:xfrm>
            <a:off x="6929023" y="4253319"/>
            <a:ext cx="1082269" cy="1180778"/>
          </a:xfrm>
          <a:custGeom>
            <a:avLst/>
            <a:gdLst>
              <a:gd name="connsiteX0" fmla="*/ 0 w 1334340"/>
              <a:gd name="connsiteY0" fmla="*/ 0 h 1591759"/>
              <a:gd name="connsiteX1" fmla="*/ 0 w 1334340"/>
              <a:gd name="connsiteY1" fmla="*/ 829279 h 1591759"/>
              <a:gd name="connsiteX2" fmla="*/ 1334340 w 1334340"/>
              <a:gd name="connsiteY2" fmla="*/ 1591759 h 1591759"/>
              <a:gd name="connsiteX3" fmla="*/ 1334340 w 1334340"/>
              <a:gd name="connsiteY3" fmla="*/ 777144 h 159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2" name="任意多边形: 形状 31"/>
          <p:cNvSpPr/>
          <p:nvPr>
            <p:custDataLst>
              <p:tags r:id="rId22"/>
            </p:custDataLst>
          </p:nvPr>
        </p:nvSpPr>
        <p:spPr>
          <a:xfrm>
            <a:off x="8011613" y="3077391"/>
            <a:ext cx="1080947" cy="1180777"/>
          </a:xfrm>
          <a:custGeom>
            <a:avLst/>
            <a:gdLst>
              <a:gd name="connsiteX0" fmla="*/ 0 w 1332711"/>
              <a:gd name="connsiteY0" fmla="*/ 0 h 1591758"/>
              <a:gd name="connsiteX1" fmla="*/ 0 w 1332711"/>
              <a:gd name="connsiteY1" fmla="*/ 827650 h 1591758"/>
              <a:gd name="connsiteX2" fmla="*/ 1332711 w 1332711"/>
              <a:gd name="connsiteY2" fmla="*/ 1591759 h 1591758"/>
              <a:gd name="connsiteX3" fmla="*/ 1332711 w 1332711"/>
              <a:gd name="connsiteY3" fmla="*/ 775514 h 159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" name="任意多边形: 形状 33"/>
          <p:cNvSpPr/>
          <p:nvPr>
            <p:custDataLst>
              <p:tags r:id="rId23"/>
            </p:custDataLst>
          </p:nvPr>
        </p:nvSpPr>
        <p:spPr>
          <a:xfrm>
            <a:off x="8886574" y="2929448"/>
            <a:ext cx="412436" cy="307936"/>
          </a:xfrm>
          <a:custGeom>
            <a:avLst/>
            <a:gdLst>
              <a:gd name="connsiteX0" fmla="*/ 54985 w 360000"/>
              <a:gd name="connsiteY0" fmla="*/ 182858 h 293890"/>
              <a:gd name="connsiteX1" fmla="*/ 54985 w 360000"/>
              <a:gd name="connsiteY1" fmla="*/ 236325 h 293890"/>
              <a:gd name="connsiteX2" fmla="*/ 63497 w 360000"/>
              <a:gd name="connsiteY2" fmla="*/ 248835 h 293890"/>
              <a:gd name="connsiteX3" fmla="*/ 175595 w 360000"/>
              <a:gd name="connsiteY3" fmla="*/ 293069 h 293890"/>
              <a:gd name="connsiteX4" fmla="*/ 185583 w 360000"/>
              <a:gd name="connsiteY4" fmla="*/ 293023 h 293890"/>
              <a:gd name="connsiteX5" fmla="*/ 298242 w 360000"/>
              <a:gd name="connsiteY5" fmla="*/ 247361 h 293890"/>
              <a:gd name="connsiteX6" fmla="*/ 306639 w 360000"/>
              <a:gd name="connsiteY6" fmla="*/ 234897 h 293890"/>
              <a:gd name="connsiteX7" fmla="*/ 306639 w 360000"/>
              <a:gd name="connsiteY7" fmla="*/ 180962 h 293890"/>
              <a:gd name="connsiteX8" fmla="*/ 351916 w 360000"/>
              <a:gd name="connsiteY8" fmla="*/ 161747 h 293890"/>
              <a:gd name="connsiteX9" fmla="*/ 359041 w 360000"/>
              <a:gd name="connsiteY9" fmla="*/ 144113 h 293890"/>
              <a:gd name="connsiteX10" fmla="*/ 356283 w 360000"/>
              <a:gd name="connsiteY10" fmla="*/ 139970 h 293890"/>
              <a:gd name="connsiteX11" fmla="*/ 306235 w 360000"/>
              <a:gd name="connsiteY11" fmla="*/ 88731 h 293890"/>
              <a:gd name="connsiteX12" fmla="*/ 351981 w 360000"/>
              <a:gd name="connsiteY12" fmla="*/ 44654 h 293890"/>
              <a:gd name="connsiteX13" fmla="*/ 352335 w 360000"/>
              <a:gd name="connsiteY13" fmla="*/ 25638 h 293890"/>
              <a:gd name="connsiteX14" fmla="*/ 345554 w 360000"/>
              <a:gd name="connsiteY14" fmla="*/ 21838 h 293890"/>
              <a:gd name="connsiteX15" fmla="*/ 249635 w 360000"/>
              <a:gd name="connsiteY15" fmla="*/ 623 h 293890"/>
              <a:gd name="connsiteX16" fmla="*/ 238181 w 360000"/>
              <a:gd name="connsiteY16" fmla="*/ 3373 h 293890"/>
              <a:gd name="connsiteX17" fmla="*/ 184467 w 360000"/>
              <a:gd name="connsiteY17" fmla="*/ 47611 h 293890"/>
              <a:gd name="connsiteX18" fmla="*/ 125846 w 360000"/>
              <a:gd name="connsiteY18" fmla="*/ 2875 h 293890"/>
              <a:gd name="connsiteX19" fmla="*/ 115109 w 360000"/>
              <a:gd name="connsiteY19" fmla="*/ 367 h 293890"/>
              <a:gd name="connsiteX20" fmla="*/ 16071 w 360000"/>
              <a:gd name="connsiteY20" fmla="*/ 19712 h 293890"/>
              <a:gd name="connsiteX21" fmla="*/ 5451 w 360000"/>
              <a:gd name="connsiteY21" fmla="*/ 35489 h 293890"/>
              <a:gd name="connsiteX22" fmla="*/ 9170 w 360000"/>
              <a:gd name="connsiteY22" fmla="*/ 42450 h 293890"/>
              <a:gd name="connsiteX23" fmla="*/ 56123 w 360000"/>
              <a:gd name="connsiteY23" fmla="*/ 89112 h 293890"/>
              <a:gd name="connsiteX24" fmla="*/ 64571 w 360000"/>
              <a:gd name="connsiteY24" fmla="*/ 89112 h 293890"/>
              <a:gd name="connsiteX25" fmla="*/ 180599 w 360000"/>
              <a:gd name="connsiteY25" fmla="*/ 51860 h 293890"/>
              <a:gd name="connsiteX26" fmla="*/ 297029 w 360000"/>
              <a:gd name="connsiteY26" fmla="*/ 89112 h 293890"/>
              <a:gd name="connsiteX27" fmla="*/ 187528 w 360000"/>
              <a:gd name="connsiteY27" fmla="*/ 136757 h 293890"/>
              <a:gd name="connsiteX28" fmla="*/ 64571 w 360000"/>
              <a:gd name="connsiteY28" fmla="*/ 89112 h 293890"/>
              <a:gd name="connsiteX29" fmla="*/ 55901 w 360000"/>
              <a:gd name="connsiteY29" fmla="*/ 89112 h 293890"/>
              <a:gd name="connsiteX30" fmla="*/ 4092 w 360000"/>
              <a:gd name="connsiteY30" fmla="*/ 140500 h 293890"/>
              <a:gd name="connsiteX31" fmla="*/ 4014 w 360000"/>
              <a:gd name="connsiteY31" fmla="*/ 159518 h 293890"/>
              <a:gd name="connsiteX32" fmla="*/ 8170 w 360000"/>
              <a:gd name="connsiteY32" fmla="*/ 162368 h 293890"/>
              <a:gd name="connsiteX33" fmla="*/ 54985 w 360000"/>
              <a:gd name="connsiteY33" fmla="*/ 182858 h 29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214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5" name="任意多边形: 形状 34"/>
          <p:cNvSpPr/>
          <p:nvPr>
            <p:custDataLst>
              <p:tags r:id="rId24"/>
            </p:custDataLst>
          </p:nvPr>
        </p:nvSpPr>
        <p:spPr>
          <a:xfrm>
            <a:off x="7826842" y="4071723"/>
            <a:ext cx="369179" cy="377205"/>
          </a:xfrm>
          <a:custGeom>
            <a:avLst/>
            <a:gdLst>
              <a:gd name="connsiteX0" fmla="*/ 171978 w 322243"/>
              <a:gd name="connsiteY0" fmla="*/ 2949 h 359999"/>
              <a:gd name="connsiteX1" fmla="*/ 311617 w 322243"/>
              <a:gd name="connsiteY1" fmla="*/ 82365 h 359999"/>
              <a:gd name="connsiteX2" fmla="*/ 322359 w 322243"/>
              <a:gd name="connsiteY2" fmla="*/ 100692 h 359999"/>
              <a:gd name="connsiteX3" fmla="*/ 322359 w 322243"/>
              <a:gd name="connsiteY3" fmla="*/ 259524 h 359999"/>
              <a:gd name="connsiteX4" fmla="*/ 311617 w 322243"/>
              <a:gd name="connsiteY4" fmla="*/ 277851 h 359999"/>
              <a:gd name="connsiteX5" fmla="*/ 171978 w 322243"/>
              <a:gd name="connsiteY5" fmla="*/ 357279 h 359999"/>
              <a:gd name="connsiteX6" fmla="*/ 150496 w 322243"/>
              <a:gd name="connsiteY6" fmla="*/ 357279 h 359999"/>
              <a:gd name="connsiteX7" fmla="*/ 10856 w 322243"/>
              <a:gd name="connsiteY7" fmla="*/ 277851 h 359999"/>
              <a:gd name="connsiteX8" fmla="*/ 115 w 322243"/>
              <a:gd name="connsiteY8" fmla="*/ 259524 h 359999"/>
              <a:gd name="connsiteX9" fmla="*/ 115 w 322243"/>
              <a:gd name="connsiteY9" fmla="*/ 100692 h 359999"/>
              <a:gd name="connsiteX10" fmla="*/ 10856 w 322243"/>
              <a:gd name="connsiteY10" fmla="*/ 82365 h 359999"/>
              <a:gd name="connsiteX11" fmla="*/ 150496 w 322243"/>
              <a:gd name="connsiteY11" fmla="*/ 2949 h 359999"/>
              <a:gd name="connsiteX12" fmla="*/ 171978 w 322243"/>
              <a:gd name="connsiteY12" fmla="*/ 2949 h 359999"/>
              <a:gd name="connsiteX13" fmla="*/ 165673 w 322243"/>
              <a:gd name="connsiteY13" fmla="*/ 17656 h 359999"/>
              <a:gd name="connsiteX14" fmla="*/ 156801 w 322243"/>
              <a:gd name="connsiteY14" fmla="*/ 17656 h 359999"/>
              <a:gd name="connsiteX15" fmla="*/ 20631 w 322243"/>
              <a:gd name="connsiteY15" fmla="*/ 95089 h 359999"/>
              <a:gd name="connsiteX16" fmla="*/ 16195 w 322243"/>
              <a:gd name="connsiteY16" fmla="*/ 102665 h 359999"/>
              <a:gd name="connsiteX17" fmla="*/ 16195 w 322243"/>
              <a:gd name="connsiteY17" fmla="*/ 257551 h 359999"/>
              <a:gd name="connsiteX18" fmla="*/ 20631 w 322243"/>
              <a:gd name="connsiteY18" fmla="*/ 265123 h 359999"/>
              <a:gd name="connsiteX19" fmla="*/ 156801 w 322243"/>
              <a:gd name="connsiteY19" fmla="*/ 342571 h 359999"/>
              <a:gd name="connsiteX20" fmla="*/ 165673 w 322243"/>
              <a:gd name="connsiteY20" fmla="*/ 342571 h 359999"/>
              <a:gd name="connsiteX21" fmla="*/ 301843 w 322243"/>
              <a:gd name="connsiteY21" fmla="*/ 265123 h 359999"/>
              <a:gd name="connsiteX22" fmla="*/ 306279 w 322243"/>
              <a:gd name="connsiteY22" fmla="*/ 257551 h 359999"/>
              <a:gd name="connsiteX23" fmla="*/ 306279 w 322243"/>
              <a:gd name="connsiteY23" fmla="*/ 102670 h 359999"/>
              <a:gd name="connsiteX24" fmla="*/ 301843 w 322243"/>
              <a:gd name="connsiteY24" fmla="*/ 95094 h 359999"/>
              <a:gd name="connsiteX25" fmla="*/ 165673 w 322243"/>
              <a:gd name="connsiteY25" fmla="*/ 17651 h 359999"/>
              <a:gd name="connsiteX26" fmla="*/ 165673 w 322243"/>
              <a:gd name="connsiteY26" fmla="*/ 17656 h 359999"/>
              <a:gd name="connsiteX27" fmla="*/ 158551 w 322243"/>
              <a:gd name="connsiteY27" fmla="*/ 35232 h 359999"/>
              <a:gd name="connsiteX28" fmla="*/ 163922 w 322243"/>
              <a:gd name="connsiteY28" fmla="*/ 35232 h 359999"/>
              <a:gd name="connsiteX29" fmla="*/ 287261 w 322243"/>
              <a:gd name="connsiteY29" fmla="*/ 105374 h 359999"/>
              <a:gd name="connsiteX30" fmla="*/ 289946 w 322243"/>
              <a:gd name="connsiteY30" fmla="*/ 109955 h 359999"/>
              <a:gd name="connsiteX31" fmla="*/ 289946 w 322243"/>
              <a:gd name="connsiteY31" fmla="*/ 250250 h 359999"/>
              <a:gd name="connsiteX32" fmla="*/ 287261 w 322243"/>
              <a:gd name="connsiteY32" fmla="*/ 254832 h 359999"/>
              <a:gd name="connsiteX33" fmla="*/ 163922 w 322243"/>
              <a:gd name="connsiteY33" fmla="*/ 324985 h 359999"/>
              <a:gd name="connsiteX34" fmla="*/ 158551 w 322243"/>
              <a:gd name="connsiteY34" fmla="*/ 324985 h 359999"/>
              <a:gd name="connsiteX35" fmla="*/ 35213 w 322243"/>
              <a:gd name="connsiteY35" fmla="*/ 254837 h 359999"/>
              <a:gd name="connsiteX36" fmla="*/ 32527 w 322243"/>
              <a:gd name="connsiteY36" fmla="*/ 250256 h 359999"/>
              <a:gd name="connsiteX37" fmla="*/ 32527 w 322243"/>
              <a:gd name="connsiteY37" fmla="*/ 109961 h 359999"/>
              <a:gd name="connsiteX38" fmla="*/ 35213 w 322243"/>
              <a:gd name="connsiteY38" fmla="*/ 105379 h 359999"/>
              <a:gd name="connsiteX39" fmla="*/ 158551 w 322243"/>
              <a:gd name="connsiteY39" fmla="*/ 35242 h 359999"/>
              <a:gd name="connsiteX40" fmla="*/ 158551 w 322243"/>
              <a:gd name="connsiteY40" fmla="*/ 35232 h 359999"/>
              <a:gd name="connsiteX41" fmla="*/ 147026 w 322243"/>
              <a:gd name="connsiteY41" fmla="*/ 95454 h 359999"/>
              <a:gd name="connsiteX42" fmla="*/ 144490 w 322243"/>
              <a:gd name="connsiteY42" fmla="*/ 97221 h 359999"/>
              <a:gd name="connsiteX43" fmla="*/ 114162 w 322243"/>
              <a:gd name="connsiteY43" fmla="*/ 181870 h 359999"/>
              <a:gd name="connsiteX44" fmla="*/ 114504 w 322243"/>
              <a:gd name="connsiteY44" fmla="*/ 184277 h 359999"/>
              <a:gd name="connsiteX45" fmla="*/ 116697 w 322243"/>
              <a:gd name="connsiteY45" fmla="*/ 185393 h 359999"/>
              <a:gd name="connsiteX46" fmla="*/ 158235 w 322243"/>
              <a:gd name="connsiteY46" fmla="*/ 185393 h 359999"/>
              <a:gd name="connsiteX47" fmla="*/ 160235 w 322243"/>
              <a:gd name="connsiteY47" fmla="*/ 186274 h 359999"/>
              <a:gd name="connsiteX48" fmla="*/ 160904 w 322243"/>
              <a:gd name="connsiteY48" fmla="*/ 188330 h 359999"/>
              <a:gd name="connsiteX49" fmla="*/ 152240 w 322243"/>
              <a:gd name="connsiteY49" fmla="*/ 265170 h 359999"/>
              <a:gd name="connsiteX50" fmla="*/ 154172 w 322243"/>
              <a:gd name="connsiteY50" fmla="*/ 267991 h 359999"/>
              <a:gd name="connsiteX51" fmla="*/ 157327 w 322243"/>
              <a:gd name="connsiteY51" fmla="*/ 266604 h 359999"/>
              <a:gd name="connsiteX52" fmla="*/ 213096 w 322243"/>
              <a:gd name="connsiteY52" fmla="*/ 152164 h 359999"/>
              <a:gd name="connsiteX53" fmla="*/ 212952 w 322243"/>
              <a:gd name="connsiteY53" fmla="*/ 149609 h 359999"/>
              <a:gd name="connsiteX54" fmla="*/ 210680 w 322243"/>
              <a:gd name="connsiteY54" fmla="*/ 148370 h 359999"/>
              <a:gd name="connsiteX55" fmla="*/ 177854 w 322243"/>
              <a:gd name="connsiteY55" fmla="*/ 148370 h 359999"/>
              <a:gd name="connsiteX56" fmla="*/ 175656 w 322243"/>
              <a:gd name="connsiteY56" fmla="*/ 147244 h 359999"/>
              <a:gd name="connsiteX57" fmla="*/ 175330 w 322243"/>
              <a:gd name="connsiteY57" fmla="*/ 144825 h 359999"/>
              <a:gd name="connsiteX58" fmla="*/ 192156 w 322243"/>
              <a:gd name="connsiteY58" fmla="*/ 99009 h 359999"/>
              <a:gd name="connsiteX59" fmla="*/ 191829 w 322243"/>
              <a:gd name="connsiteY59" fmla="*/ 96591 h 359999"/>
              <a:gd name="connsiteX60" fmla="*/ 189632 w 322243"/>
              <a:gd name="connsiteY60" fmla="*/ 95465 h 359999"/>
              <a:gd name="connsiteX61" fmla="*/ 147026 w 322243"/>
              <a:gd name="connsiteY61" fmla="*/ 95465 h 359999"/>
              <a:gd name="connsiteX62" fmla="*/ 147026 w 322243"/>
              <a:gd name="connsiteY62" fmla="*/ 95454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12128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6" name="任意多边形: 形状 35"/>
          <p:cNvSpPr/>
          <p:nvPr>
            <p:custDataLst>
              <p:tags r:id="rId25"/>
            </p:custDataLst>
          </p:nvPr>
        </p:nvSpPr>
        <p:spPr>
          <a:xfrm>
            <a:off x="6722664" y="5255905"/>
            <a:ext cx="412436" cy="363845"/>
          </a:xfrm>
          <a:custGeom>
            <a:avLst/>
            <a:gdLst>
              <a:gd name="connsiteX0" fmla="*/ 272320 w 359999"/>
              <a:gd name="connsiteY0" fmla="*/ 271816 h 347249"/>
              <a:gd name="connsiteX1" fmla="*/ 195993 w 359999"/>
              <a:gd name="connsiteY1" fmla="*/ 214436 h 347249"/>
              <a:gd name="connsiteX2" fmla="*/ 191472 w 359999"/>
              <a:gd name="connsiteY2" fmla="*/ 202384 h 347249"/>
              <a:gd name="connsiteX3" fmla="*/ 191472 w 359999"/>
              <a:gd name="connsiteY3" fmla="*/ 202204 h 347249"/>
              <a:gd name="connsiteX4" fmla="*/ 192014 w 359999"/>
              <a:gd name="connsiteY4" fmla="*/ 201126 h 347249"/>
              <a:gd name="connsiteX5" fmla="*/ 220592 w 359999"/>
              <a:gd name="connsiteY5" fmla="*/ 124319 h 347249"/>
              <a:gd name="connsiteX6" fmla="*/ 190748 w 359999"/>
              <a:gd name="connsiteY6" fmla="*/ 42296 h 347249"/>
              <a:gd name="connsiteX7" fmla="*/ 189120 w 359999"/>
              <a:gd name="connsiteY7" fmla="*/ 32043 h 347249"/>
              <a:gd name="connsiteX8" fmla="*/ 238679 w 359999"/>
              <a:gd name="connsiteY8" fmla="*/ 205 h 347249"/>
              <a:gd name="connsiteX9" fmla="*/ 303791 w 359999"/>
              <a:gd name="connsiteY9" fmla="*/ 55966 h 347249"/>
              <a:gd name="connsiteX10" fmla="*/ 282087 w 359999"/>
              <a:gd name="connsiteY10" fmla="*/ 138709 h 347249"/>
              <a:gd name="connsiteX11" fmla="*/ 274852 w 359999"/>
              <a:gd name="connsiteY11" fmla="*/ 147703 h 347249"/>
              <a:gd name="connsiteX12" fmla="*/ 274128 w 359999"/>
              <a:gd name="connsiteY12" fmla="*/ 161553 h 347249"/>
              <a:gd name="connsiteX13" fmla="*/ 276842 w 359999"/>
              <a:gd name="connsiteY13" fmla="*/ 166050 h 347249"/>
              <a:gd name="connsiteX14" fmla="*/ 298546 w 359999"/>
              <a:gd name="connsiteY14" fmla="*/ 176662 h 347249"/>
              <a:gd name="connsiteX15" fmla="*/ 322058 w 359999"/>
              <a:gd name="connsiteY15" fmla="*/ 187455 h 347249"/>
              <a:gd name="connsiteX16" fmla="*/ 358232 w 359999"/>
              <a:gd name="connsiteY16" fmla="*/ 219833 h 347249"/>
              <a:gd name="connsiteX17" fmla="*/ 354615 w 359999"/>
              <a:gd name="connsiteY17" fmla="*/ 254008 h 347249"/>
              <a:gd name="connsiteX18" fmla="*/ 281182 w 359999"/>
              <a:gd name="connsiteY18" fmla="*/ 276672 h 347249"/>
              <a:gd name="connsiteX19" fmla="*/ 272320 w 359999"/>
              <a:gd name="connsiteY19" fmla="*/ 271816 h 347249"/>
              <a:gd name="connsiteX20" fmla="*/ 114 w 359999"/>
              <a:gd name="connsiteY20" fmla="*/ 307791 h 347249"/>
              <a:gd name="connsiteX21" fmla="*/ 114 w 359999"/>
              <a:gd name="connsiteY21" fmla="*/ 295199 h 347249"/>
              <a:gd name="connsiteX22" fmla="*/ 3731 w 359999"/>
              <a:gd name="connsiteY22" fmla="*/ 284408 h 347249"/>
              <a:gd name="connsiteX23" fmla="*/ 37554 w 359999"/>
              <a:gd name="connsiteY23" fmla="*/ 252389 h 347249"/>
              <a:gd name="connsiteX24" fmla="*/ 38639 w 359999"/>
              <a:gd name="connsiteY24" fmla="*/ 251670 h 347249"/>
              <a:gd name="connsiteX25" fmla="*/ 72461 w 359999"/>
              <a:gd name="connsiteY25" fmla="*/ 235841 h 347249"/>
              <a:gd name="connsiteX26" fmla="*/ 83313 w 359999"/>
              <a:gd name="connsiteY26" fmla="*/ 231344 h 347249"/>
              <a:gd name="connsiteX27" fmla="*/ 86388 w 359999"/>
              <a:gd name="connsiteY27" fmla="*/ 229006 h 347249"/>
              <a:gd name="connsiteX28" fmla="*/ 92176 w 359999"/>
              <a:gd name="connsiteY28" fmla="*/ 199866 h 347249"/>
              <a:gd name="connsiteX29" fmla="*/ 85122 w 359999"/>
              <a:gd name="connsiteY29" fmla="*/ 191052 h 347249"/>
              <a:gd name="connsiteX30" fmla="*/ 84760 w 359999"/>
              <a:gd name="connsiteY30" fmla="*/ 190693 h 347249"/>
              <a:gd name="connsiteX31" fmla="*/ 57811 w 359999"/>
              <a:gd name="connsiteY31" fmla="*/ 106331 h 347249"/>
              <a:gd name="connsiteX32" fmla="*/ 124732 w 359999"/>
              <a:gd name="connsiteY32" fmla="*/ 45174 h 347249"/>
              <a:gd name="connsiteX33" fmla="*/ 193462 w 359999"/>
              <a:gd name="connsiteY33" fmla="*/ 105972 h 347249"/>
              <a:gd name="connsiteX34" fmla="*/ 193642 w 359999"/>
              <a:gd name="connsiteY34" fmla="*/ 106871 h 347249"/>
              <a:gd name="connsiteX35" fmla="*/ 184599 w 359999"/>
              <a:gd name="connsiteY35" fmla="*/ 160474 h 347249"/>
              <a:gd name="connsiteX36" fmla="*/ 166874 w 359999"/>
              <a:gd name="connsiteY36" fmla="*/ 190513 h 347249"/>
              <a:gd name="connsiteX37" fmla="*/ 166151 w 359999"/>
              <a:gd name="connsiteY37" fmla="*/ 191593 h 347249"/>
              <a:gd name="connsiteX38" fmla="*/ 159639 w 359999"/>
              <a:gd name="connsiteY38" fmla="*/ 199146 h 347249"/>
              <a:gd name="connsiteX39" fmla="*/ 158916 w 359999"/>
              <a:gd name="connsiteY39" fmla="*/ 200945 h 347249"/>
              <a:gd name="connsiteX40" fmla="*/ 162895 w 359999"/>
              <a:gd name="connsiteY40" fmla="*/ 230624 h 347249"/>
              <a:gd name="connsiteX41" fmla="*/ 177003 w 359999"/>
              <a:gd name="connsiteY41" fmla="*/ 235841 h 347249"/>
              <a:gd name="connsiteX42" fmla="*/ 177906 w 359999"/>
              <a:gd name="connsiteY42" fmla="*/ 236200 h 347249"/>
              <a:gd name="connsiteX43" fmla="*/ 236869 w 359999"/>
              <a:gd name="connsiteY43" fmla="*/ 270018 h 347249"/>
              <a:gd name="connsiteX44" fmla="*/ 237412 w 359999"/>
              <a:gd name="connsiteY44" fmla="*/ 270377 h 347249"/>
              <a:gd name="connsiteX45" fmla="*/ 250797 w 359999"/>
              <a:gd name="connsiteY45" fmla="*/ 289984 h 347249"/>
              <a:gd name="connsiteX46" fmla="*/ 251520 w 359999"/>
              <a:gd name="connsiteY46" fmla="*/ 296099 h 347249"/>
              <a:gd name="connsiteX47" fmla="*/ 251520 w 359999"/>
              <a:gd name="connsiteY47" fmla="*/ 310130 h 347249"/>
              <a:gd name="connsiteX48" fmla="*/ 251159 w 359999"/>
              <a:gd name="connsiteY48" fmla="*/ 312648 h 347249"/>
              <a:gd name="connsiteX49" fmla="*/ 197260 w 359999"/>
              <a:gd name="connsiteY49" fmla="*/ 341968 h 347249"/>
              <a:gd name="connsiteX50" fmla="*/ 59800 w 359999"/>
              <a:gd name="connsiteY50" fmla="*/ 341968 h 347249"/>
              <a:gd name="connsiteX51" fmla="*/ 7349 w 359999"/>
              <a:gd name="connsiteY51" fmla="*/ 320382 h 347249"/>
              <a:gd name="connsiteX52" fmla="*/ 114 w 359999"/>
              <a:gd name="connsiteY52" fmla="*/ 307791 h 34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16218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26"/>
            </p:custDataLst>
          </p:nvPr>
        </p:nvSpPr>
        <p:spPr>
          <a:xfrm>
            <a:off x="9091663" y="1338897"/>
            <a:ext cx="2163216" cy="1138477"/>
          </a:xfrm>
          <a:custGeom>
            <a:avLst/>
            <a:gdLst>
              <a:gd name="connsiteX0" fmla="*/ 1332711 w 2667051"/>
              <a:gd name="connsiteY0" fmla="*/ 1534736 h 1534735"/>
              <a:gd name="connsiteX1" fmla="*/ 0 w 2667051"/>
              <a:gd name="connsiteY1" fmla="*/ 759222 h 1534735"/>
              <a:gd name="connsiteX2" fmla="*/ 1332711 w 2667051"/>
              <a:gd name="connsiteY2" fmla="*/ 0 h 1534735"/>
              <a:gd name="connsiteX3" fmla="*/ 2667051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9" name="任意多边形: 形状 48"/>
          <p:cNvSpPr/>
          <p:nvPr>
            <p:custDataLst>
              <p:tags r:id="rId27"/>
            </p:custDataLst>
          </p:nvPr>
        </p:nvSpPr>
        <p:spPr>
          <a:xfrm>
            <a:off x="9505016" y="1555415"/>
            <a:ext cx="1335988" cy="705808"/>
          </a:xfrm>
          <a:custGeom>
            <a:avLst/>
            <a:gdLst>
              <a:gd name="connsiteX0" fmla="*/ 827649 w 1647152"/>
              <a:gd name="connsiteY0" fmla="*/ 951471 h 951471"/>
              <a:gd name="connsiteX1" fmla="*/ 0 w 1647152"/>
              <a:gd name="connsiteY1" fmla="*/ 459443 h 951471"/>
              <a:gd name="connsiteX2" fmla="*/ 819503 w 1647152"/>
              <a:gd name="connsiteY2" fmla="*/ 0 h 951471"/>
              <a:gd name="connsiteX3" fmla="*/ 1647153 w 1647152"/>
              <a:gd name="connsiteY3" fmla="*/ 470848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0" name="任意多边形: 形状 49"/>
          <p:cNvSpPr/>
          <p:nvPr>
            <p:custDataLst>
              <p:tags r:id="rId28"/>
            </p:custDataLst>
          </p:nvPr>
        </p:nvSpPr>
        <p:spPr>
          <a:xfrm>
            <a:off x="9091663" y="1902098"/>
            <a:ext cx="1080947" cy="1180777"/>
          </a:xfrm>
          <a:custGeom>
            <a:avLst/>
            <a:gdLst>
              <a:gd name="connsiteX0" fmla="*/ 0 w 1332711"/>
              <a:gd name="connsiteY0" fmla="*/ 0 h 1591758"/>
              <a:gd name="connsiteX1" fmla="*/ 0 w 1332711"/>
              <a:gd name="connsiteY1" fmla="*/ 827650 h 1591758"/>
              <a:gd name="connsiteX2" fmla="*/ 1332711 w 1332711"/>
              <a:gd name="connsiteY2" fmla="*/ 1591759 h 1591758"/>
              <a:gd name="connsiteX3" fmla="*/ 1332711 w 1332711"/>
              <a:gd name="connsiteY3" fmla="*/ 775514 h 159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5" name="任意多边形: 形状 54"/>
          <p:cNvSpPr/>
          <p:nvPr>
            <p:custDataLst>
              <p:tags r:id="rId29"/>
            </p:custDataLst>
          </p:nvPr>
        </p:nvSpPr>
        <p:spPr>
          <a:xfrm>
            <a:off x="6929023" y="1902098"/>
            <a:ext cx="4327758" cy="4254786"/>
          </a:xfrm>
          <a:custGeom>
            <a:avLst/>
            <a:gdLst>
              <a:gd name="connsiteX0" fmla="*/ 1362480 w 1362480"/>
              <a:gd name="connsiteY0" fmla="*/ 0 h 1660183"/>
              <a:gd name="connsiteX1" fmla="*/ 1362480 w 1362480"/>
              <a:gd name="connsiteY1" fmla="*/ 177660 h 1660183"/>
              <a:gd name="connsiteX2" fmla="*/ 163757 w 1362480"/>
              <a:gd name="connsiteY2" fmla="*/ 804785 h 1660183"/>
              <a:gd name="connsiteX3" fmla="*/ 163757 w 1362480"/>
              <a:gd name="connsiteY3" fmla="*/ 1573125 h 1660183"/>
              <a:gd name="connsiteX4" fmla="*/ 0 w 1362480"/>
              <a:gd name="connsiteY4" fmla="*/ 1660183 h 1660183"/>
              <a:gd name="connsiteX5" fmla="*/ 0 w 1362480"/>
              <a:gd name="connsiteY5" fmla="*/ 1480414 h 1660183"/>
              <a:gd name="connsiteX6" fmla="*/ 2711 w 1362480"/>
              <a:gd name="connsiteY6" fmla="*/ 1478980 h 1660183"/>
              <a:gd name="connsiteX7" fmla="*/ 2711 w 1362480"/>
              <a:gd name="connsiteY7" fmla="*/ 719751 h 166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16" h="6701">
                <a:moveTo>
                  <a:pt x="6816" y="0"/>
                </a:moveTo>
                <a:lnTo>
                  <a:pt x="6816" y="223"/>
                </a:lnTo>
                <a:lnTo>
                  <a:pt x="5313" y="1009"/>
                </a:lnTo>
                <a:lnTo>
                  <a:pt x="5313" y="1972"/>
                </a:lnTo>
                <a:lnTo>
                  <a:pt x="5111" y="2079"/>
                </a:lnTo>
                <a:lnTo>
                  <a:pt x="5111" y="2079"/>
                </a:lnTo>
                <a:lnTo>
                  <a:pt x="3609" y="2866"/>
                </a:lnTo>
                <a:lnTo>
                  <a:pt x="3609" y="3829"/>
                </a:lnTo>
                <a:lnTo>
                  <a:pt x="1919" y="4727"/>
                </a:lnTo>
                <a:lnTo>
                  <a:pt x="1919" y="5681"/>
                </a:lnTo>
                <a:lnTo>
                  <a:pt x="0" y="6701"/>
                </a:lnTo>
                <a:lnTo>
                  <a:pt x="0" y="6465"/>
                </a:lnTo>
                <a:lnTo>
                  <a:pt x="1704" y="5563"/>
                </a:lnTo>
                <a:lnTo>
                  <a:pt x="1704" y="4611"/>
                </a:lnTo>
                <a:lnTo>
                  <a:pt x="3407" y="3711"/>
                </a:lnTo>
                <a:lnTo>
                  <a:pt x="3407" y="2759"/>
                </a:lnTo>
                <a:lnTo>
                  <a:pt x="5108" y="1859"/>
                </a:lnTo>
                <a:lnTo>
                  <a:pt x="5108" y="1856"/>
                </a:lnTo>
                <a:lnTo>
                  <a:pt x="5111" y="1854"/>
                </a:lnTo>
                <a:lnTo>
                  <a:pt x="5111" y="902"/>
                </a:lnTo>
                <a:lnTo>
                  <a:pt x="6816" y="0"/>
                </a:lnTo>
                <a:close/>
              </a:path>
            </a:pathLst>
          </a:custGeom>
          <a:solidFill>
            <a:schemeClr val="tx1">
              <a:lumMod val="35000"/>
              <a:lumOff val="65000"/>
              <a:alpha val="35000"/>
            </a:schemeClr>
          </a:solidFill>
          <a:ln w="162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56" name="任意多边形: 形状 55"/>
          <p:cNvSpPr/>
          <p:nvPr>
            <p:custDataLst>
              <p:tags r:id="rId30"/>
            </p:custDataLst>
          </p:nvPr>
        </p:nvSpPr>
        <p:spPr>
          <a:xfrm>
            <a:off x="5847068" y="5428612"/>
            <a:ext cx="1082269" cy="726353"/>
          </a:xfrm>
          <a:custGeom>
            <a:avLst/>
            <a:gdLst>
              <a:gd name="connsiteX0" fmla="*/ 1334340 w 1334340"/>
              <a:gd name="connsiteY0" fmla="*/ 777143 h 979167"/>
              <a:gd name="connsiteX1" fmla="*/ 0 w 1334340"/>
              <a:gd name="connsiteY1" fmla="*/ 0 h 979167"/>
              <a:gd name="connsiteX2" fmla="*/ 0 w 1334340"/>
              <a:gd name="connsiteY2" fmla="*/ 215058 h 979167"/>
              <a:gd name="connsiteX3" fmla="*/ 1334340 w 1334340"/>
              <a:gd name="connsiteY3" fmla="*/ 979168 h 97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1"/>
            </p:custDataLst>
          </p:nvPr>
        </p:nvSpPr>
        <p:spPr>
          <a:xfrm>
            <a:off x="6550592" y="901417"/>
            <a:ext cx="2485524" cy="1439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表57 Nishimura Advanced Ceramics企业最新动态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32"/>
            </p:custDataLst>
          </p:nvPr>
        </p:nvSpPr>
        <p:spPr>
          <a:xfrm>
            <a:off x="6310581" y="974436"/>
            <a:ext cx="66416" cy="4944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3"/>
            </p:custDataLst>
          </p:nvPr>
        </p:nvSpPr>
        <p:spPr>
          <a:xfrm>
            <a:off x="5537212" y="891258"/>
            <a:ext cx="680770" cy="578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2025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80" name="任意多边形: 形状 79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9993292" y="1710978"/>
            <a:ext cx="359972" cy="394365"/>
          </a:xfrm>
          <a:custGeom>
            <a:avLst/>
            <a:gdLst>
              <a:gd name="connsiteX0" fmla="*/ 561441 w 834648"/>
              <a:gd name="connsiteY0" fmla="*/ 792470 h 914400"/>
              <a:gd name="connsiteX1" fmla="*/ 425089 w 834648"/>
              <a:gd name="connsiteY1" fmla="*/ 815857 h 914400"/>
              <a:gd name="connsiteX2" fmla="*/ 280166 w 834648"/>
              <a:gd name="connsiteY2" fmla="*/ 789316 h 914400"/>
              <a:gd name="connsiteX3" fmla="*/ 214276 w 834648"/>
              <a:gd name="connsiteY3" fmla="*/ 903562 h 914400"/>
              <a:gd name="connsiteX4" fmla="*/ 185751 w 834648"/>
              <a:gd name="connsiteY4" fmla="*/ 911220 h 914400"/>
              <a:gd name="connsiteX5" fmla="*/ 177459 w 834648"/>
              <a:gd name="connsiteY5" fmla="*/ 902376 h 914400"/>
              <a:gd name="connsiteX6" fmla="*/ 135778 w 834648"/>
              <a:gd name="connsiteY6" fmla="*/ 817987 h 914400"/>
              <a:gd name="connsiteX7" fmla="*/ 115707 w 834648"/>
              <a:gd name="connsiteY7" fmla="*/ 806395 h 914400"/>
              <a:gd name="connsiteX8" fmla="*/ 21847 w 834648"/>
              <a:gd name="connsiteY8" fmla="*/ 812454 h 914400"/>
              <a:gd name="connsiteX9" fmla="*/ -341 w 834648"/>
              <a:gd name="connsiteY9" fmla="*/ 792959 h 914400"/>
              <a:gd name="connsiteX10" fmla="*/ 2409 w 834648"/>
              <a:gd name="connsiteY10" fmla="*/ 781178 h 914400"/>
              <a:gd name="connsiteX11" fmla="*/ 86577 w 834648"/>
              <a:gd name="connsiteY11" fmla="*/ 635240 h 914400"/>
              <a:gd name="connsiteX12" fmla="*/ 17408 w 834648"/>
              <a:gd name="connsiteY12" fmla="*/ 407736 h 914400"/>
              <a:gd name="connsiteX13" fmla="*/ 425089 w 834648"/>
              <a:gd name="connsiteY13" fmla="*/ -384 h 914400"/>
              <a:gd name="connsiteX14" fmla="*/ 832769 w 834648"/>
              <a:gd name="connsiteY14" fmla="*/ 407736 h 914400"/>
              <a:gd name="connsiteX15" fmla="*/ 757943 w 834648"/>
              <a:gd name="connsiteY15" fmla="*/ 643444 h 914400"/>
              <a:gd name="connsiteX16" fmla="*/ 831472 w 834648"/>
              <a:gd name="connsiteY16" fmla="*/ 770935 h 914400"/>
              <a:gd name="connsiteX17" fmla="*/ 834221 w 834648"/>
              <a:gd name="connsiteY17" fmla="*/ 782715 h 914400"/>
              <a:gd name="connsiteX18" fmla="*/ 812033 w 834648"/>
              <a:gd name="connsiteY18" fmla="*/ 802212 h 914400"/>
              <a:gd name="connsiteX19" fmla="*/ 718174 w 834648"/>
              <a:gd name="connsiteY19" fmla="*/ 796151 h 914400"/>
              <a:gd name="connsiteX20" fmla="*/ 698103 w 834648"/>
              <a:gd name="connsiteY20" fmla="*/ 807745 h 914400"/>
              <a:gd name="connsiteX21" fmla="*/ 656422 w 834648"/>
              <a:gd name="connsiteY21" fmla="*/ 892134 h 914400"/>
              <a:gd name="connsiteX22" fmla="*/ 648130 w 834648"/>
              <a:gd name="connsiteY22" fmla="*/ 900976 h 914400"/>
              <a:gd name="connsiteX23" fmla="*/ 619604 w 834648"/>
              <a:gd name="connsiteY23" fmla="*/ 893319 h 914400"/>
              <a:gd name="connsiteX24" fmla="*/ 561441 w 834648"/>
              <a:gd name="connsiteY24" fmla="*/ 792470 h 914400"/>
              <a:gd name="connsiteX25" fmla="*/ 425089 w 834648"/>
              <a:gd name="connsiteY25" fmla="*/ 754638 h 914400"/>
              <a:gd name="connsiteX26" fmla="*/ 771618 w 834648"/>
              <a:gd name="connsiteY26" fmla="*/ 407736 h 914400"/>
              <a:gd name="connsiteX27" fmla="*/ 425089 w 834648"/>
              <a:gd name="connsiteY27" fmla="*/ 60834 h 914400"/>
              <a:gd name="connsiteX28" fmla="*/ 78561 w 834648"/>
              <a:gd name="connsiteY28" fmla="*/ 407736 h 914400"/>
              <a:gd name="connsiteX29" fmla="*/ 425089 w 834648"/>
              <a:gd name="connsiteY29" fmla="*/ 754638 h 914400"/>
              <a:gd name="connsiteX30" fmla="*/ 425089 w 834648"/>
              <a:gd name="connsiteY30" fmla="*/ 693421 h 914400"/>
              <a:gd name="connsiteX31" fmla="*/ 139712 w 834648"/>
              <a:gd name="connsiteY31" fmla="*/ 407736 h 914400"/>
              <a:gd name="connsiteX32" fmla="*/ 425089 w 834648"/>
              <a:gd name="connsiteY32" fmla="*/ 122052 h 914400"/>
              <a:gd name="connsiteX33" fmla="*/ 710465 w 834648"/>
              <a:gd name="connsiteY33" fmla="*/ 407736 h 914400"/>
              <a:gd name="connsiteX34" fmla="*/ 425089 w 834648"/>
              <a:gd name="connsiteY34" fmla="*/ 693421 h 914400"/>
              <a:gd name="connsiteX35" fmla="*/ 415362 w 834648"/>
              <a:gd name="connsiteY35" fmla="*/ 504683 h 914400"/>
              <a:gd name="connsiteX36" fmla="*/ 434816 w 834648"/>
              <a:gd name="connsiteY36" fmla="*/ 504683 h 914400"/>
              <a:gd name="connsiteX37" fmla="*/ 495461 w 834648"/>
              <a:gd name="connsiteY37" fmla="*/ 536600 h 914400"/>
              <a:gd name="connsiteX38" fmla="*/ 508715 w 834648"/>
              <a:gd name="connsiteY38" fmla="*/ 538703 h 914400"/>
              <a:gd name="connsiteX39" fmla="*/ 525774 w 834648"/>
              <a:gd name="connsiteY39" fmla="*/ 514591 h 914400"/>
              <a:gd name="connsiteX40" fmla="*/ 514180 w 834648"/>
              <a:gd name="connsiteY40" fmla="*/ 446925 h 914400"/>
              <a:gd name="connsiteX41" fmla="*/ 520179 w 834648"/>
              <a:gd name="connsiteY41" fmla="*/ 428450 h 914400"/>
              <a:gd name="connsiteX42" fmla="*/ 569306 w 834648"/>
              <a:gd name="connsiteY42" fmla="*/ 380513 h 914400"/>
              <a:gd name="connsiteX43" fmla="*/ 575386 w 834648"/>
              <a:gd name="connsiteY43" fmla="*/ 368572 h 914400"/>
              <a:gd name="connsiteX44" fmla="*/ 557726 w 834648"/>
              <a:gd name="connsiteY44" fmla="*/ 344898 h 914400"/>
              <a:gd name="connsiteX45" fmla="*/ 489875 w 834648"/>
              <a:gd name="connsiteY45" fmla="*/ 335027 h 914400"/>
              <a:gd name="connsiteX46" fmla="*/ 474149 w 834648"/>
              <a:gd name="connsiteY46" fmla="*/ 323595 h 914400"/>
              <a:gd name="connsiteX47" fmla="*/ 443821 w 834648"/>
              <a:gd name="connsiteY47" fmla="*/ 262079 h 914400"/>
              <a:gd name="connsiteX48" fmla="*/ 434324 w 834648"/>
              <a:gd name="connsiteY48" fmla="*/ 252581 h 914400"/>
              <a:gd name="connsiteX49" fmla="*/ 406356 w 834648"/>
              <a:gd name="connsiteY49" fmla="*/ 262079 h 914400"/>
              <a:gd name="connsiteX50" fmla="*/ 376029 w 834648"/>
              <a:gd name="connsiteY50" fmla="*/ 323595 h 914400"/>
              <a:gd name="connsiteX51" fmla="*/ 360303 w 834648"/>
              <a:gd name="connsiteY51" fmla="*/ 335027 h 914400"/>
              <a:gd name="connsiteX52" fmla="*/ 292453 w 834648"/>
              <a:gd name="connsiteY52" fmla="*/ 344898 h 914400"/>
              <a:gd name="connsiteX53" fmla="*/ 280511 w 834648"/>
              <a:gd name="connsiteY53" fmla="*/ 350980 h 914400"/>
              <a:gd name="connsiteX54" fmla="*/ 280873 w 834648"/>
              <a:gd name="connsiteY54" fmla="*/ 380513 h 914400"/>
              <a:gd name="connsiteX55" fmla="*/ 329999 w 834648"/>
              <a:gd name="connsiteY55" fmla="*/ 428450 h 914400"/>
              <a:gd name="connsiteX56" fmla="*/ 335998 w 834648"/>
              <a:gd name="connsiteY56" fmla="*/ 446925 h 914400"/>
              <a:gd name="connsiteX57" fmla="*/ 324405 w 834648"/>
              <a:gd name="connsiteY57" fmla="*/ 514591 h 914400"/>
              <a:gd name="connsiteX58" fmla="*/ 326508 w 834648"/>
              <a:gd name="connsiteY58" fmla="*/ 527845 h 914400"/>
              <a:gd name="connsiteX59" fmla="*/ 354717 w 834648"/>
              <a:gd name="connsiteY59" fmla="*/ 536600 h 914400"/>
              <a:gd name="connsiteX60" fmla="*/ 415362 w 834648"/>
              <a:gd name="connsiteY60" fmla="*/ 504683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34648" h="914400">
                <a:moveTo>
                  <a:pt x="561441" y="792470"/>
                </a:moveTo>
                <a:cubicBezTo>
                  <a:pt x="518807" y="807613"/>
                  <a:pt x="472910" y="815857"/>
                  <a:pt x="425089" y="815857"/>
                </a:cubicBezTo>
                <a:cubicBezTo>
                  <a:pt x="374047" y="815857"/>
                  <a:pt x="325196" y="806466"/>
                  <a:pt x="280166" y="789316"/>
                </a:cubicBezTo>
                <a:lnTo>
                  <a:pt x="214276" y="903562"/>
                </a:lnTo>
                <a:cubicBezTo>
                  <a:pt x="208514" y="913554"/>
                  <a:pt x="195743" y="916982"/>
                  <a:pt x="185751" y="911220"/>
                </a:cubicBezTo>
                <a:cubicBezTo>
                  <a:pt x="182173" y="909156"/>
                  <a:pt x="179287" y="906080"/>
                  <a:pt x="177459" y="902376"/>
                </a:cubicBezTo>
                <a:lnTo>
                  <a:pt x="135778" y="817987"/>
                </a:lnTo>
                <a:cubicBezTo>
                  <a:pt x="132043" y="810424"/>
                  <a:pt x="124124" y="805852"/>
                  <a:pt x="115707" y="806395"/>
                </a:cubicBezTo>
                <a:lnTo>
                  <a:pt x="21847" y="812454"/>
                </a:lnTo>
                <a:cubicBezTo>
                  <a:pt x="10337" y="813197"/>
                  <a:pt x="403" y="804469"/>
                  <a:pt x="-341" y="792959"/>
                </a:cubicBezTo>
                <a:cubicBezTo>
                  <a:pt x="-606" y="788846"/>
                  <a:pt x="350" y="784748"/>
                  <a:pt x="2409" y="781178"/>
                </a:cubicBezTo>
                <a:lnTo>
                  <a:pt x="86577" y="635240"/>
                </a:lnTo>
                <a:cubicBezTo>
                  <a:pt x="42898" y="570237"/>
                  <a:pt x="17408" y="491967"/>
                  <a:pt x="17408" y="407736"/>
                </a:cubicBezTo>
                <a:cubicBezTo>
                  <a:pt x="17408" y="182337"/>
                  <a:pt x="199933" y="-384"/>
                  <a:pt x="425089" y="-384"/>
                </a:cubicBezTo>
                <a:cubicBezTo>
                  <a:pt x="650245" y="-384"/>
                  <a:pt x="832769" y="182337"/>
                  <a:pt x="832769" y="407736"/>
                </a:cubicBezTo>
                <a:cubicBezTo>
                  <a:pt x="832769" y="495541"/>
                  <a:pt x="805070" y="576870"/>
                  <a:pt x="757943" y="643444"/>
                </a:cubicBezTo>
                <a:lnTo>
                  <a:pt x="831472" y="770935"/>
                </a:lnTo>
                <a:cubicBezTo>
                  <a:pt x="833530" y="774505"/>
                  <a:pt x="834486" y="778603"/>
                  <a:pt x="834221" y="782715"/>
                </a:cubicBezTo>
                <a:cubicBezTo>
                  <a:pt x="833478" y="794225"/>
                  <a:pt x="823544" y="802954"/>
                  <a:pt x="812033" y="802212"/>
                </a:cubicBezTo>
                <a:lnTo>
                  <a:pt x="718174" y="796151"/>
                </a:lnTo>
                <a:cubicBezTo>
                  <a:pt x="709756" y="795608"/>
                  <a:pt x="701838" y="800181"/>
                  <a:pt x="698103" y="807745"/>
                </a:cubicBezTo>
                <a:lnTo>
                  <a:pt x="656422" y="892134"/>
                </a:lnTo>
                <a:cubicBezTo>
                  <a:pt x="654593" y="895836"/>
                  <a:pt x="651708" y="898913"/>
                  <a:pt x="648130" y="900976"/>
                </a:cubicBezTo>
                <a:cubicBezTo>
                  <a:pt x="638138" y="906739"/>
                  <a:pt x="625366" y="903311"/>
                  <a:pt x="619604" y="893319"/>
                </a:cubicBezTo>
                <a:lnTo>
                  <a:pt x="561441" y="792470"/>
                </a:lnTo>
                <a:moveTo>
                  <a:pt x="425089" y="754638"/>
                </a:moveTo>
                <a:cubicBezTo>
                  <a:pt x="616472" y="754638"/>
                  <a:pt x="771618" y="599325"/>
                  <a:pt x="771618" y="407736"/>
                </a:cubicBezTo>
                <a:cubicBezTo>
                  <a:pt x="771618" y="216148"/>
                  <a:pt x="616472" y="60834"/>
                  <a:pt x="425089" y="60834"/>
                </a:cubicBezTo>
                <a:cubicBezTo>
                  <a:pt x="233707" y="60834"/>
                  <a:pt x="78561" y="216148"/>
                  <a:pt x="78561" y="407736"/>
                </a:cubicBezTo>
                <a:cubicBezTo>
                  <a:pt x="78561" y="599325"/>
                  <a:pt x="233707" y="754638"/>
                  <a:pt x="425089" y="754638"/>
                </a:cubicBezTo>
                <a:moveTo>
                  <a:pt x="425089" y="693421"/>
                </a:moveTo>
                <a:cubicBezTo>
                  <a:pt x="267480" y="693421"/>
                  <a:pt x="139712" y="565515"/>
                  <a:pt x="139712" y="407736"/>
                </a:cubicBezTo>
                <a:cubicBezTo>
                  <a:pt x="139712" y="249957"/>
                  <a:pt x="267480" y="122052"/>
                  <a:pt x="425089" y="122052"/>
                </a:cubicBezTo>
                <a:cubicBezTo>
                  <a:pt x="582698" y="122052"/>
                  <a:pt x="710465" y="249957"/>
                  <a:pt x="710465" y="407736"/>
                </a:cubicBezTo>
                <a:cubicBezTo>
                  <a:pt x="710465" y="565515"/>
                  <a:pt x="582698" y="693421"/>
                  <a:pt x="425089" y="693421"/>
                </a:cubicBezTo>
                <a:moveTo>
                  <a:pt x="415362" y="504683"/>
                </a:moveTo>
                <a:cubicBezTo>
                  <a:pt x="421451" y="501478"/>
                  <a:pt x="428727" y="501478"/>
                  <a:pt x="434816" y="504683"/>
                </a:cubicBezTo>
                <a:lnTo>
                  <a:pt x="495461" y="536600"/>
                </a:lnTo>
                <a:cubicBezTo>
                  <a:pt x="499528" y="538740"/>
                  <a:pt x="504186" y="539479"/>
                  <a:pt x="508715" y="538703"/>
                </a:cubicBezTo>
                <a:cubicBezTo>
                  <a:pt x="520084" y="536755"/>
                  <a:pt x="527722" y="525959"/>
                  <a:pt x="525774" y="514591"/>
                </a:cubicBezTo>
                <a:lnTo>
                  <a:pt x="514180" y="446925"/>
                </a:lnTo>
                <a:cubicBezTo>
                  <a:pt x="513020" y="440155"/>
                  <a:pt x="515264" y="433248"/>
                  <a:pt x="520179" y="428450"/>
                </a:cubicBezTo>
                <a:lnTo>
                  <a:pt x="569306" y="380513"/>
                </a:lnTo>
                <a:cubicBezTo>
                  <a:pt x="572589" y="377309"/>
                  <a:pt x="574726" y="373112"/>
                  <a:pt x="575386" y="368572"/>
                </a:cubicBezTo>
                <a:cubicBezTo>
                  <a:pt x="577047" y="357157"/>
                  <a:pt x="569140" y="346558"/>
                  <a:pt x="557726" y="344898"/>
                </a:cubicBezTo>
                <a:lnTo>
                  <a:pt x="489875" y="335027"/>
                </a:lnTo>
                <a:cubicBezTo>
                  <a:pt x="483071" y="334038"/>
                  <a:pt x="477189" y="329762"/>
                  <a:pt x="474149" y="323595"/>
                </a:cubicBezTo>
                <a:lnTo>
                  <a:pt x="443821" y="262079"/>
                </a:lnTo>
                <a:cubicBezTo>
                  <a:pt x="441788" y="257954"/>
                  <a:pt x="438450" y="254615"/>
                  <a:pt x="434324" y="252581"/>
                </a:cubicBezTo>
                <a:cubicBezTo>
                  <a:pt x="423978" y="247482"/>
                  <a:pt x="411457" y="251734"/>
                  <a:pt x="406356" y="262079"/>
                </a:cubicBezTo>
                <a:lnTo>
                  <a:pt x="376029" y="323595"/>
                </a:lnTo>
                <a:cubicBezTo>
                  <a:pt x="372989" y="329762"/>
                  <a:pt x="367108" y="334038"/>
                  <a:pt x="360303" y="335027"/>
                </a:cubicBezTo>
                <a:lnTo>
                  <a:pt x="292453" y="344898"/>
                </a:lnTo>
                <a:cubicBezTo>
                  <a:pt x="287912" y="345558"/>
                  <a:pt x="283716" y="347695"/>
                  <a:pt x="280511" y="350980"/>
                </a:cubicBezTo>
                <a:cubicBezTo>
                  <a:pt x="272455" y="359234"/>
                  <a:pt x="272617" y="372458"/>
                  <a:pt x="280873" y="380513"/>
                </a:cubicBezTo>
                <a:lnTo>
                  <a:pt x="329999" y="428450"/>
                </a:lnTo>
                <a:cubicBezTo>
                  <a:pt x="334915" y="433248"/>
                  <a:pt x="337157" y="440155"/>
                  <a:pt x="335998" y="446925"/>
                </a:cubicBezTo>
                <a:lnTo>
                  <a:pt x="324405" y="514591"/>
                </a:lnTo>
                <a:cubicBezTo>
                  <a:pt x="323629" y="519121"/>
                  <a:pt x="324368" y="523779"/>
                  <a:pt x="326508" y="527845"/>
                </a:cubicBezTo>
                <a:cubicBezTo>
                  <a:pt x="331880" y="538052"/>
                  <a:pt x="344510" y="541971"/>
                  <a:pt x="354717" y="536600"/>
                </a:cubicBezTo>
                <a:lnTo>
                  <a:pt x="415362" y="504683"/>
                </a:lnTo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85000"/>
                  <a:lumOff val="15000"/>
                </a:schemeClr>
              </a:gs>
            </a:gsLst>
            <a:lin ang="10800000" scaled="0"/>
          </a:gradFill>
          <a:ln w="1214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3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524742"/>
            <a:ext cx="5281533" cy="720000"/>
          </a:xfrm>
        </p:spPr>
        <p:txBody>
          <a:bodyPr lIns="0" tIns="0" rIns="0" bIns="0" anchor="b">
            <a:normAutofit/>
          </a:bodyPr>
          <a:lstStyle/>
          <a:p>
            <a:pPr algn="l"/>
            <a:r>
              <a:rPr lang="zh-CN" altLang="en-US" dirty="0">
                <a:sym typeface="+mn-ea"/>
              </a:rPr>
              <a:t>单击此处添加标题</a:t>
            </a:r>
            <a:endParaRPr lang="zh-CN" altLang="en-US" dirty="0"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>
            <a:off x="8441699" y="530206"/>
            <a:ext cx="1871225" cy="1871225"/>
          </a:xfrm>
          <a:prstGeom prst="ellipse">
            <a:avLst/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任意多边形: 形状 2"/>
          <p:cNvSpPr/>
          <p:nvPr>
            <p:custDataLst>
              <p:tags r:id="rId3"/>
            </p:custDataLst>
          </p:nvPr>
        </p:nvSpPr>
        <p:spPr>
          <a:xfrm>
            <a:off x="10228793" y="-3888"/>
            <a:ext cx="1830008" cy="884407"/>
          </a:xfrm>
          <a:custGeom>
            <a:avLst/>
            <a:gdLst>
              <a:gd name="connsiteX0" fmla="*/ 0 w 1830008"/>
              <a:gd name="connsiteY0" fmla="*/ 0 h 884407"/>
              <a:gd name="connsiteX1" fmla="*/ 1830008 w 1830008"/>
              <a:gd name="connsiteY1" fmla="*/ 0 h 884407"/>
              <a:gd name="connsiteX2" fmla="*/ 1826903 w 1830008"/>
              <a:gd name="connsiteY2" fmla="*/ 61496 h 884407"/>
              <a:gd name="connsiteX3" fmla="*/ 915004 w 1830008"/>
              <a:gd name="connsiteY3" fmla="*/ 884407 h 884407"/>
              <a:gd name="connsiteX4" fmla="*/ 3105 w 1830008"/>
              <a:gd name="connsiteY4" fmla="*/ 61496 h 884407"/>
              <a:gd name="connsiteX5" fmla="*/ 0 w 1830008"/>
              <a:gd name="connsiteY5" fmla="*/ 0 h 88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0008" h="884407">
                <a:moveTo>
                  <a:pt x="0" y="0"/>
                </a:moveTo>
                <a:lnTo>
                  <a:pt x="1830008" y="0"/>
                </a:lnTo>
                <a:lnTo>
                  <a:pt x="1826903" y="61496"/>
                </a:lnTo>
                <a:cubicBezTo>
                  <a:pt x="1779962" y="523713"/>
                  <a:pt x="1389605" y="884407"/>
                  <a:pt x="915004" y="884407"/>
                </a:cubicBezTo>
                <a:cubicBezTo>
                  <a:pt x="440403" y="884407"/>
                  <a:pt x="50046" y="523713"/>
                  <a:pt x="3105" y="6149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4"/>
            </p:custDataLst>
          </p:nvPr>
        </p:nvSpPr>
        <p:spPr>
          <a:xfrm>
            <a:off x="5519420" y="5098415"/>
            <a:ext cx="3309620" cy="1759585"/>
          </a:xfrm>
          <a:custGeom>
            <a:avLst/>
            <a:gdLst>
              <a:gd name="connsiteX0" fmla="*/ 1772998 w 3545996"/>
              <a:gd name="connsiteY0" fmla="*/ 0 h 1920395"/>
              <a:gd name="connsiteX1" fmla="*/ 3545996 w 3545996"/>
              <a:gd name="connsiteY1" fmla="*/ 1772998 h 1920395"/>
              <a:gd name="connsiteX2" fmla="*/ 3538553 w 3545996"/>
              <a:gd name="connsiteY2" fmla="*/ 1920395 h 1920395"/>
              <a:gd name="connsiteX3" fmla="*/ 7443 w 3545996"/>
              <a:gd name="connsiteY3" fmla="*/ 1920395 h 1920395"/>
              <a:gd name="connsiteX4" fmla="*/ 0 w 3545996"/>
              <a:gd name="connsiteY4" fmla="*/ 1772998 h 1920395"/>
              <a:gd name="connsiteX5" fmla="*/ 1772998 w 3545996"/>
              <a:gd name="connsiteY5" fmla="*/ 0 h 192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5996" h="1920395">
                <a:moveTo>
                  <a:pt x="1772998" y="0"/>
                </a:moveTo>
                <a:cubicBezTo>
                  <a:pt x="2752198" y="0"/>
                  <a:pt x="3545996" y="793798"/>
                  <a:pt x="3545996" y="1772998"/>
                </a:cubicBezTo>
                <a:lnTo>
                  <a:pt x="3538553" y="1920395"/>
                </a:lnTo>
                <a:lnTo>
                  <a:pt x="7443" y="1920395"/>
                </a:lnTo>
                <a:lnTo>
                  <a:pt x="0" y="1772998"/>
                </a:lnTo>
                <a:cubicBezTo>
                  <a:pt x="0" y="793798"/>
                  <a:pt x="793798" y="0"/>
                  <a:pt x="1772998" y="0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62542" y="1"/>
            <a:ext cx="1169874" cy="778919"/>
          </a:xfrm>
          <a:custGeom>
            <a:avLst/>
            <a:gdLst>
              <a:gd name="connsiteX0" fmla="*/ 35505 w 1169874"/>
              <a:gd name="connsiteY0" fmla="*/ 0 h 778919"/>
              <a:gd name="connsiteX1" fmla="*/ 1134369 w 1169874"/>
              <a:gd name="connsiteY1" fmla="*/ 0 h 778919"/>
              <a:gd name="connsiteX2" fmla="*/ 1157990 w 1169874"/>
              <a:gd name="connsiteY2" fmla="*/ 76097 h 778919"/>
              <a:gd name="connsiteX3" fmla="*/ 1169874 w 1169874"/>
              <a:gd name="connsiteY3" fmla="*/ 193982 h 778919"/>
              <a:gd name="connsiteX4" fmla="*/ 584937 w 1169874"/>
              <a:gd name="connsiteY4" fmla="*/ 778919 h 778919"/>
              <a:gd name="connsiteX5" fmla="*/ 0 w 1169874"/>
              <a:gd name="connsiteY5" fmla="*/ 193982 h 778919"/>
              <a:gd name="connsiteX6" fmla="*/ 11884 w 1169874"/>
              <a:gd name="connsiteY6" fmla="*/ 76097 h 778919"/>
              <a:gd name="connsiteX7" fmla="*/ 35505 w 1169874"/>
              <a:gd name="connsiteY7" fmla="*/ 0 h 77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9874" h="778919">
                <a:moveTo>
                  <a:pt x="35505" y="0"/>
                </a:moveTo>
                <a:lnTo>
                  <a:pt x="1134369" y="0"/>
                </a:lnTo>
                <a:lnTo>
                  <a:pt x="1157990" y="76097"/>
                </a:lnTo>
                <a:cubicBezTo>
                  <a:pt x="1165782" y="114175"/>
                  <a:pt x="1169874" y="153601"/>
                  <a:pt x="1169874" y="193982"/>
                </a:cubicBezTo>
                <a:cubicBezTo>
                  <a:pt x="1169874" y="517034"/>
                  <a:pt x="907989" y="778919"/>
                  <a:pt x="584937" y="778919"/>
                </a:cubicBezTo>
                <a:cubicBezTo>
                  <a:pt x="261885" y="778919"/>
                  <a:pt x="0" y="517034"/>
                  <a:pt x="0" y="193982"/>
                </a:cubicBezTo>
                <a:cubicBezTo>
                  <a:pt x="0" y="153601"/>
                  <a:pt x="4092" y="114175"/>
                  <a:pt x="11884" y="76097"/>
                </a:cubicBezTo>
                <a:lnTo>
                  <a:pt x="35505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6fe4f09b-2eee-11ef-941f-aa7938c7f6b3.jpg@base@tag=imgScale&amp;m=1&amp;w=1502&amp;h=1497&amp;q=956fe4f09b-2eee-11ef-941f-aa7938c7f6b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6572" r="16572"/>
          <a:stretch>
            <a:fillRect/>
          </a:stretch>
        </p:blipFill>
        <p:spPr>
          <a:xfrm>
            <a:off x="6215143" y="513580"/>
            <a:ext cx="5410888" cy="5393938"/>
          </a:xfrm>
          <a:custGeom>
            <a:avLst/>
            <a:gdLst>
              <a:gd name="connsiteX0" fmla="*/ 989815 w 5410888"/>
              <a:gd name="connsiteY0" fmla="*/ 0 h 5393938"/>
              <a:gd name="connsiteX1" fmla="*/ 1974519 w 5410888"/>
              <a:gd name="connsiteY1" fmla="*/ 888612 h 5393938"/>
              <a:gd name="connsiteX2" fmla="*/ 1979442 w 5410888"/>
              <a:gd name="connsiteY2" fmla="*/ 986104 h 5393938"/>
              <a:gd name="connsiteX3" fmla="*/ 1980571 w 5410888"/>
              <a:gd name="connsiteY3" fmla="*/ 985995 h 5393938"/>
              <a:gd name="connsiteX4" fmla="*/ 1985485 w 5410888"/>
              <a:gd name="connsiteY4" fmla="*/ 1083303 h 5393938"/>
              <a:gd name="connsiteX5" fmla="*/ 3113630 w 5410888"/>
              <a:gd name="connsiteY5" fmla="*/ 2101358 h 5393938"/>
              <a:gd name="connsiteX6" fmla="*/ 3229575 w 5410888"/>
              <a:gd name="connsiteY6" fmla="*/ 2095503 h 5393938"/>
              <a:gd name="connsiteX7" fmla="*/ 3269085 w 5410888"/>
              <a:gd name="connsiteY7" fmla="*/ 2089473 h 5393938"/>
              <a:gd name="connsiteX8" fmla="*/ 3272119 w 5410888"/>
              <a:gd name="connsiteY8" fmla="*/ 2092831 h 5393938"/>
              <a:gd name="connsiteX9" fmla="*/ 3389084 w 5410888"/>
              <a:gd name="connsiteY9" fmla="*/ 2062756 h 5393938"/>
              <a:gd name="connsiteX10" fmla="*/ 3728204 w 5410888"/>
              <a:gd name="connsiteY10" fmla="*/ 2028570 h 5393938"/>
              <a:gd name="connsiteX11" fmla="*/ 5410888 w 5410888"/>
              <a:gd name="connsiteY11" fmla="*/ 3711254 h 5393938"/>
              <a:gd name="connsiteX12" fmla="*/ 3728204 w 5410888"/>
              <a:gd name="connsiteY12" fmla="*/ 5393938 h 5393938"/>
              <a:gd name="connsiteX13" fmla="*/ 2045520 w 5410888"/>
              <a:gd name="connsiteY13" fmla="*/ 3711254 h 5393938"/>
              <a:gd name="connsiteX14" fmla="*/ 2079706 w 5410888"/>
              <a:gd name="connsiteY14" fmla="*/ 3372135 h 5393938"/>
              <a:gd name="connsiteX15" fmla="*/ 2088475 w 5410888"/>
              <a:gd name="connsiteY15" fmla="*/ 3338034 h 5393938"/>
              <a:gd name="connsiteX16" fmla="*/ 2100768 w 5410888"/>
              <a:gd name="connsiteY16" fmla="*/ 3175552 h 5393938"/>
              <a:gd name="connsiteX17" fmla="*/ 1022845 w 5410888"/>
              <a:gd name="connsiteY17" fmla="*/ 1981065 h 5393938"/>
              <a:gd name="connsiteX18" fmla="*/ 992119 w 5410888"/>
              <a:gd name="connsiteY18" fmla="*/ 1979514 h 5393938"/>
              <a:gd name="connsiteX19" fmla="*/ 989815 w 5410888"/>
              <a:gd name="connsiteY19" fmla="*/ 1979630 h 5393938"/>
              <a:gd name="connsiteX20" fmla="*/ 0 w 5410888"/>
              <a:gd name="connsiteY20" fmla="*/ 989815 h 5393938"/>
              <a:gd name="connsiteX21" fmla="*/ 989815 w 5410888"/>
              <a:gd name="connsiteY21" fmla="*/ 0 h 539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10888" h="5393938">
                <a:moveTo>
                  <a:pt x="989815" y="0"/>
                </a:moveTo>
                <a:cubicBezTo>
                  <a:pt x="1502309" y="0"/>
                  <a:pt x="1923831" y="389492"/>
                  <a:pt x="1974519" y="888612"/>
                </a:cubicBezTo>
                <a:lnTo>
                  <a:pt x="1979442" y="986104"/>
                </a:lnTo>
                <a:lnTo>
                  <a:pt x="1980571" y="985995"/>
                </a:lnTo>
                <a:lnTo>
                  <a:pt x="1985485" y="1083303"/>
                </a:lnTo>
                <a:cubicBezTo>
                  <a:pt x="2043557" y="1655129"/>
                  <a:pt x="2526482" y="2101358"/>
                  <a:pt x="3113630" y="2101358"/>
                </a:cubicBezTo>
                <a:cubicBezTo>
                  <a:pt x="3152773" y="2101358"/>
                  <a:pt x="3191453" y="2099375"/>
                  <a:pt x="3229575" y="2095503"/>
                </a:cubicBezTo>
                <a:lnTo>
                  <a:pt x="3269085" y="2089473"/>
                </a:lnTo>
                <a:lnTo>
                  <a:pt x="3272119" y="2092831"/>
                </a:lnTo>
                <a:lnTo>
                  <a:pt x="3389084" y="2062756"/>
                </a:lnTo>
                <a:cubicBezTo>
                  <a:pt x="3498623" y="2040341"/>
                  <a:pt x="3612039" y="2028570"/>
                  <a:pt x="3728204" y="2028570"/>
                </a:cubicBezTo>
                <a:cubicBezTo>
                  <a:pt x="4657525" y="2028570"/>
                  <a:pt x="5410888" y="2781933"/>
                  <a:pt x="5410888" y="3711254"/>
                </a:cubicBezTo>
                <a:cubicBezTo>
                  <a:pt x="5410888" y="4640575"/>
                  <a:pt x="4657525" y="5393938"/>
                  <a:pt x="3728204" y="5393938"/>
                </a:cubicBezTo>
                <a:cubicBezTo>
                  <a:pt x="2798883" y="5393938"/>
                  <a:pt x="2045520" y="4640575"/>
                  <a:pt x="2045520" y="3711254"/>
                </a:cubicBezTo>
                <a:cubicBezTo>
                  <a:pt x="2045520" y="3595089"/>
                  <a:pt x="2057292" y="3481673"/>
                  <a:pt x="2079706" y="3372135"/>
                </a:cubicBezTo>
                <a:lnTo>
                  <a:pt x="2088475" y="3338034"/>
                </a:lnTo>
                <a:lnTo>
                  <a:pt x="2100768" y="3175552"/>
                </a:lnTo>
                <a:cubicBezTo>
                  <a:pt x="2100768" y="2553876"/>
                  <a:pt x="1628299" y="2042552"/>
                  <a:pt x="1022845" y="1981065"/>
                </a:cubicBezTo>
                <a:lnTo>
                  <a:pt x="992119" y="1979514"/>
                </a:lnTo>
                <a:lnTo>
                  <a:pt x="989815" y="1979630"/>
                </a:lnTo>
                <a:cubicBezTo>
                  <a:pt x="443155" y="1979630"/>
                  <a:pt x="0" y="1536475"/>
                  <a:pt x="0" y="989815"/>
                </a:cubicBezTo>
                <a:cubicBezTo>
                  <a:pt x="0" y="443155"/>
                  <a:pt x="443155" y="0"/>
                  <a:pt x="989815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691969" y="3986781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表60 Rauschert 陶瓷注塑成型零件销量（千件）、收入（百万美元）、价格（美元/件）及毛利率（2019-2024）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691969" y="2874885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表59 Rauschert 陶瓷注塑成型零件产品规格、参数及市场应用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691969" y="5099312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表61 Rauschert公司简介及主要业务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691969" y="1762988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表58 Rauschert 陶瓷注塑成型零件生产基地、销售区域、竞争对手及市场地位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: 形状 47"/>
          <p:cNvSpPr/>
          <p:nvPr>
            <p:custDataLst>
              <p:tags r:id="rId1"/>
            </p:custDataLst>
          </p:nvPr>
        </p:nvSpPr>
        <p:spPr>
          <a:xfrm>
            <a:off x="4332164" y="1753"/>
            <a:ext cx="7859835" cy="3146952"/>
          </a:xfrm>
          <a:custGeom>
            <a:avLst/>
            <a:gdLst>
              <a:gd name="connsiteX0" fmla="*/ 166791 w 7829685"/>
              <a:gd name="connsiteY0" fmla="*/ 0 h 3108043"/>
              <a:gd name="connsiteX1" fmla="*/ 7829685 w 7829685"/>
              <a:gd name="connsiteY1" fmla="*/ 0 h 3108043"/>
              <a:gd name="connsiteX2" fmla="*/ 7829685 w 7829685"/>
              <a:gd name="connsiteY2" fmla="*/ 2289954 h 3108043"/>
              <a:gd name="connsiteX3" fmla="*/ 7767585 w 7829685"/>
              <a:gd name="connsiteY3" fmla="*/ 2392791 h 3108043"/>
              <a:gd name="connsiteX4" fmla="*/ 5886865 w 7829685"/>
              <a:gd name="connsiteY4" fmla="*/ 3039886 h 3108043"/>
              <a:gd name="connsiteX5" fmla="*/ 3735119 w 7829685"/>
              <a:gd name="connsiteY5" fmla="*/ 1880193 h 3108043"/>
              <a:gd name="connsiteX6" fmla="*/ 716881 w 7829685"/>
              <a:gd name="connsiteY6" fmla="*/ 1580340 h 3108043"/>
              <a:gd name="connsiteX7" fmla="*/ 166791 w 7829685"/>
              <a:gd name="connsiteY7" fmla="*/ 0 h 3108043"/>
              <a:gd name="connsiteX0-1" fmla="*/ 166791 w 7829685"/>
              <a:gd name="connsiteY0-2" fmla="*/ 0 h 3120124"/>
              <a:gd name="connsiteX1-3" fmla="*/ 7829685 w 7829685"/>
              <a:gd name="connsiteY1-4" fmla="*/ 0 h 3120124"/>
              <a:gd name="connsiteX2-5" fmla="*/ 7829685 w 7829685"/>
              <a:gd name="connsiteY2-6" fmla="*/ 2289954 h 3120124"/>
              <a:gd name="connsiteX3-7" fmla="*/ 7767585 w 7829685"/>
              <a:gd name="connsiteY3-8" fmla="*/ 2392791 h 3120124"/>
              <a:gd name="connsiteX4-9" fmla="*/ 5886865 w 7829685"/>
              <a:gd name="connsiteY4-10" fmla="*/ 3039886 h 3120124"/>
              <a:gd name="connsiteX5-11" fmla="*/ 3735119 w 7829685"/>
              <a:gd name="connsiteY5-12" fmla="*/ 1880193 h 3120124"/>
              <a:gd name="connsiteX6-13" fmla="*/ 716881 w 7829685"/>
              <a:gd name="connsiteY6-14" fmla="*/ 1580340 h 3120124"/>
              <a:gd name="connsiteX7-15" fmla="*/ 166791 w 7829685"/>
              <a:gd name="connsiteY7-16" fmla="*/ 0 h 3120124"/>
              <a:gd name="connsiteX0-17" fmla="*/ 146060 w 7915634"/>
              <a:gd name="connsiteY0-18" fmla="*/ 0 h 3135364"/>
              <a:gd name="connsiteX1-19" fmla="*/ 7915634 w 7915634"/>
              <a:gd name="connsiteY1-20" fmla="*/ 15240 h 3135364"/>
              <a:gd name="connsiteX2-21" fmla="*/ 7915634 w 7915634"/>
              <a:gd name="connsiteY2-22" fmla="*/ 2305194 h 3135364"/>
              <a:gd name="connsiteX3-23" fmla="*/ 7853534 w 7915634"/>
              <a:gd name="connsiteY3-24" fmla="*/ 2408031 h 3135364"/>
              <a:gd name="connsiteX4-25" fmla="*/ 5972814 w 7915634"/>
              <a:gd name="connsiteY4-26" fmla="*/ 3055126 h 3135364"/>
              <a:gd name="connsiteX5-27" fmla="*/ 3821068 w 7915634"/>
              <a:gd name="connsiteY5-28" fmla="*/ 1895433 h 3135364"/>
              <a:gd name="connsiteX6-29" fmla="*/ 802830 w 7915634"/>
              <a:gd name="connsiteY6-30" fmla="*/ 1595580 h 3135364"/>
              <a:gd name="connsiteX7-31" fmla="*/ 146060 w 7915634"/>
              <a:gd name="connsiteY7-32" fmla="*/ 0 h 3135364"/>
              <a:gd name="connsiteX0-33" fmla="*/ 147310 w 7909740"/>
              <a:gd name="connsiteY0-34" fmla="*/ 0 h 3140127"/>
              <a:gd name="connsiteX1-35" fmla="*/ 7909740 w 7909740"/>
              <a:gd name="connsiteY1-36" fmla="*/ 20003 h 3140127"/>
              <a:gd name="connsiteX2-37" fmla="*/ 7909740 w 7909740"/>
              <a:gd name="connsiteY2-38" fmla="*/ 2309957 h 3140127"/>
              <a:gd name="connsiteX3-39" fmla="*/ 7847640 w 7909740"/>
              <a:gd name="connsiteY3-40" fmla="*/ 2412794 h 3140127"/>
              <a:gd name="connsiteX4-41" fmla="*/ 5966920 w 7909740"/>
              <a:gd name="connsiteY4-42" fmla="*/ 3059889 h 3140127"/>
              <a:gd name="connsiteX5-43" fmla="*/ 3815174 w 7909740"/>
              <a:gd name="connsiteY5-44" fmla="*/ 1900196 h 3140127"/>
              <a:gd name="connsiteX6-45" fmla="*/ 796936 w 7909740"/>
              <a:gd name="connsiteY6-46" fmla="*/ 1600343 h 3140127"/>
              <a:gd name="connsiteX7-47" fmla="*/ 147310 w 7909740"/>
              <a:gd name="connsiteY7-48" fmla="*/ 0 h 3140127"/>
              <a:gd name="connsiteX0-49" fmla="*/ 126869 w 7889299"/>
              <a:gd name="connsiteY0-50" fmla="*/ 0 h 3140127"/>
              <a:gd name="connsiteX1-51" fmla="*/ 7889299 w 7889299"/>
              <a:gd name="connsiteY1-52" fmla="*/ 20003 h 3140127"/>
              <a:gd name="connsiteX2-53" fmla="*/ 7889299 w 7889299"/>
              <a:gd name="connsiteY2-54" fmla="*/ 2309957 h 3140127"/>
              <a:gd name="connsiteX3-55" fmla="*/ 7827199 w 7889299"/>
              <a:gd name="connsiteY3-56" fmla="*/ 2412794 h 3140127"/>
              <a:gd name="connsiteX4-57" fmla="*/ 5946479 w 7889299"/>
              <a:gd name="connsiteY4-58" fmla="*/ 3059889 h 3140127"/>
              <a:gd name="connsiteX5-59" fmla="*/ 3794733 w 7889299"/>
              <a:gd name="connsiteY5-60" fmla="*/ 1900196 h 3140127"/>
              <a:gd name="connsiteX6-61" fmla="*/ 776495 w 7889299"/>
              <a:gd name="connsiteY6-62" fmla="*/ 1600343 h 3140127"/>
              <a:gd name="connsiteX7-63" fmla="*/ 126869 w 7889299"/>
              <a:gd name="connsiteY7-64" fmla="*/ 0 h 3140127"/>
              <a:gd name="connsiteX0-65" fmla="*/ 135029 w 7897459"/>
              <a:gd name="connsiteY0-66" fmla="*/ 0 h 3140127"/>
              <a:gd name="connsiteX1-67" fmla="*/ 7897459 w 7897459"/>
              <a:gd name="connsiteY1-68" fmla="*/ 20003 h 3140127"/>
              <a:gd name="connsiteX2-69" fmla="*/ 7897459 w 7897459"/>
              <a:gd name="connsiteY2-70" fmla="*/ 2309957 h 3140127"/>
              <a:gd name="connsiteX3-71" fmla="*/ 7835359 w 7897459"/>
              <a:gd name="connsiteY3-72" fmla="*/ 2412794 h 3140127"/>
              <a:gd name="connsiteX4-73" fmla="*/ 5954639 w 7897459"/>
              <a:gd name="connsiteY4-74" fmla="*/ 3059889 h 3140127"/>
              <a:gd name="connsiteX5-75" fmla="*/ 3802893 w 7897459"/>
              <a:gd name="connsiteY5-76" fmla="*/ 1900196 h 3140127"/>
              <a:gd name="connsiteX6-77" fmla="*/ 784655 w 7897459"/>
              <a:gd name="connsiteY6-78" fmla="*/ 1600343 h 3140127"/>
              <a:gd name="connsiteX7-79" fmla="*/ 135029 w 7897459"/>
              <a:gd name="connsiteY7-80" fmla="*/ 0 h 3140127"/>
              <a:gd name="connsiteX0-81" fmla="*/ 142317 w 7864265"/>
              <a:gd name="connsiteY0-82" fmla="*/ 0 h 3142509"/>
              <a:gd name="connsiteX1-83" fmla="*/ 7864265 w 7864265"/>
              <a:gd name="connsiteY1-84" fmla="*/ 22385 h 3142509"/>
              <a:gd name="connsiteX2-85" fmla="*/ 7864265 w 7864265"/>
              <a:gd name="connsiteY2-86" fmla="*/ 2312339 h 3142509"/>
              <a:gd name="connsiteX3-87" fmla="*/ 7802165 w 7864265"/>
              <a:gd name="connsiteY3-88" fmla="*/ 2415176 h 3142509"/>
              <a:gd name="connsiteX4-89" fmla="*/ 5921445 w 7864265"/>
              <a:gd name="connsiteY4-90" fmla="*/ 3062271 h 3142509"/>
              <a:gd name="connsiteX5-91" fmla="*/ 3769699 w 7864265"/>
              <a:gd name="connsiteY5-92" fmla="*/ 1902578 h 3142509"/>
              <a:gd name="connsiteX6-93" fmla="*/ 751461 w 7864265"/>
              <a:gd name="connsiteY6-94" fmla="*/ 1602725 h 3142509"/>
              <a:gd name="connsiteX7-95" fmla="*/ 142317 w 7864265"/>
              <a:gd name="connsiteY7-96" fmla="*/ 0 h 3142509"/>
              <a:gd name="connsiteX0-97" fmla="*/ 145978 w 7848876"/>
              <a:gd name="connsiteY0-98" fmla="*/ 0 h 3137747"/>
              <a:gd name="connsiteX1-99" fmla="*/ 7848876 w 7848876"/>
              <a:gd name="connsiteY1-100" fmla="*/ 17623 h 3137747"/>
              <a:gd name="connsiteX2-101" fmla="*/ 7848876 w 7848876"/>
              <a:gd name="connsiteY2-102" fmla="*/ 2307577 h 3137747"/>
              <a:gd name="connsiteX3-103" fmla="*/ 7786776 w 7848876"/>
              <a:gd name="connsiteY3-104" fmla="*/ 2410414 h 3137747"/>
              <a:gd name="connsiteX4-105" fmla="*/ 5906056 w 7848876"/>
              <a:gd name="connsiteY4-106" fmla="*/ 3057509 h 3137747"/>
              <a:gd name="connsiteX5-107" fmla="*/ 3754310 w 7848876"/>
              <a:gd name="connsiteY5-108" fmla="*/ 1897816 h 3137747"/>
              <a:gd name="connsiteX6-109" fmla="*/ 736072 w 7848876"/>
              <a:gd name="connsiteY6-110" fmla="*/ 1597963 h 3137747"/>
              <a:gd name="connsiteX7-111" fmla="*/ 145978 w 7848876"/>
              <a:gd name="connsiteY7-112" fmla="*/ 0 h 3137747"/>
              <a:gd name="connsiteX0-113" fmla="*/ 144127 w 7856550"/>
              <a:gd name="connsiteY0-114" fmla="*/ 0 h 3140128"/>
              <a:gd name="connsiteX1-115" fmla="*/ 7856550 w 7856550"/>
              <a:gd name="connsiteY1-116" fmla="*/ 20004 h 3140128"/>
              <a:gd name="connsiteX2-117" fmla="*/ 7856550 w 7856550"/>
              <a:gd name="connsiteY2-118" fmla="*/ 2309958 h 3140128"/>
              <a:gd name="connsiteX3-119" fmla="*/ 7794450 w 7856550"/>
              <a:gd name="connsiteY3-120" fmla="*/ 2412795 h 3140128"/>
              <a:gd name="connsiteX4-121" fmla="*/ 5913730 w 7856550"/>
              <a:gd name="connsiteY4-122" fmla="*/ 3059890 h 3140128"/>
              <a:gd name="connsiteX5-123" fmla="*/ 3761984 w 7856550"/>
              <a:gd name="connsiteY5-124" fmla="*/ 1900197 h 3140128"/>
              <a:gd name="connsiteX6-125" fmla="*/ 743746 w 7856550"/>
              <a:gd name="connsiteY6-126" fmla="*/ 1600344 h 3140128"/>
              <a:gd name="connsiteX7-127" fmla="*/ 144127 w 7856550"/>
              <a:gd name="connsiteY7-128" fmla="*/ 0 h 3140128"/>
              <a:gd name="connsiteX0-129" fmla="*/ 142053 w 7854476"/>
              <a:gd name="connsiteY0-130" fmla="*/ 0 h 3140128"/>
              <a:gd name="connsiteX1-131" fmla="*/ 7854476 w 7854476"/>
              <a:gd name="connsiteY1-132" fmla="*/ 20004 h 3140128"/>
              <a:gd name="connsiteX2-133" fmla="*/ 7854476 w 7854476"/>
              <a:gd name="connsiteY2-134" fmla="*/ 2309958 h 3140128"/>
              <a:gd name="connsiteX3-135" fmla="*/ 7792376 w 7854476"/>
              <a:gd name="connsiteY3-136" fmla="*/ 2412795 h 3140128"/>
              <a:gd name="connsiteX4-137" fmla="*/ 5911656 w 7854476"/>
              <a:gd name="connsiteY4-138" fmla="*/ 3059890 h 3140128"/>
              <a:gd name="connsiteX5-139" fmla="*/ 3759910 w 7854476"/>
              <a:gd name="connsiteY5-140" fmla="*/ 1900197 h 3140128"/>
              <a:gd name="connsiteX6-141" fmla="*/ 741672 w 7854476"/>
              <a:gd name="connsiteY6-142" fmla="*/ 1600344 h 3140128"/>
              <a:gd name="connsiteX7-143" fmla="*/ 142053 w 7854476"/>
              <a:gd name="connsiteY7-144" fmla="*/ 0 h 3140128"/>
              <a:gd name="connsiteX0-145" fmla="*/ 146202 w 7858625"/>
              <a:gd name="connsiteY0-146" fmla="*/ 0 h 3140128"/>
              <a:gd name="connsiteX1-147" fmla="*/ 7858625 w 7858625"/>
              <a:gd name="connsiteY1-148" fmla="*/ 20004 h 3140128"/>
              <a:gd name="connsiteX2-149" fmla="*/ 7858625 w 7858625"/>
              <a:gd name="connsiteY2-150" fmla="*/ 2309958 h 3140128"/>
              <a:gd name="connsiteX3-151" fmla="*/ 7796525 w 7858625"/>
              <a:gd name="connsiteY3-152" fmla="*/ 2412795 h 3140128"/>
              <a:gd name="connsiteX4-153" fmla="*/ 5915805 w 7858625"/>
              <a:gd name="connsiteY4-154" fmla="*/ 3059890 h 3140128"/>
              <a:gd name="connsiteX5-155" fmla="*/ 3764059 w 7858625"/>
              <a:gd name="connsiteY5-156" fmla="*/ 1900197 h 3140128"/>
              <a:gd name="connsiteX6-157" fmla="*/ 745821 w 7858625"/>
              <a:gd name="connsiteY6-158" fmla="*/ 1600344 h 3140128"/>
              <a:gd name="connsiteX7-159" fmla="*/ 146202 w 7858625"/>
              <a:gd name="connsiteY7-160" fmla="*/ 0 h 3140128"/>
              <a:gd name="connsiteX0-161" fmla="*/ 156590 w 7869013"/>
              <a:gd name="connsiteY0-162" fmla="*/ 0 h 3140128"/>
              <a:gd name="connsiteX1-163" fmla="*/ 7869013 w 7869013"/>
              <a:gd name="connsiteY1-164" fmla="*/ 20004 h 3140128"/>
              <a:gd name="connsiteX2-165" fmla="*/ 7869013 w 7869013"/>
              <a:gd name="connsiteY2-166" fmla="*/ 2309958 h 3140128"/>
              <a:gd name="connsiteX3-167" fmla="*/ 7806913 w 7869013"/>
              <a:gd name="connsiteY3-168" fmla="*/ 2412795 h 3140128"/>
              <a:gd name="connsiteX4-169" fmla="*/ 5926193 w 7869013"/>
              <a:gd name="connsiteY4-170" fmla="*/ 3059890 h 3140128"/>
              <a:gd name="connsiteX5-171" fmla="*/ 3774447 w 7869013"/>
              <a:gd name="connsiteY5-172" fmla="*/ 1900197 h 3140128"/>
              <a:gd name="connsiteX6-173" fmla="*/ 756209 w 7869013"/>
              <a:gd name="connsiteY6-174" fmla="*/ 1600344 h 3140128"/>
              <a:gd name="connsiteX7-175" fmla="*/ 156590 w 7869013"/>
              <a:gd name="connsiteY7-176" fmla="*/ 0 h 3140128"/>
              <a:gd name="connsiteX0-177" fmla="*/ 146203 w 7858626"/>
              <a:gd name="connsiteY0-178" fmla="*/ 0 h 3140128"/>
              <a:gd name="connsiteX1-179" fmla="*/ 7858626 w 7858626"/>
              <a:gd name="connsiteY1-180" fmla="*/ 20004 h 3140128"/>
              <a:gd name="connsiteX2-181" fmla="*/ 7858626 w 7858626"/>
              <a:gd name="connsiteY2-182" fmla="*/ 2309958 h 3140128"/>
              <a:gd name="connsiteX3-183" fmla="*/ 7796526 w 7858626"/>
              <a:gd name="connsiteY3-184" fmla="*/ 2412795 h 3140128"/>
              <a:gd name="connsiteX4-185" fmla="*/ 5915806 w 7858626"/>
              <a:gd name="connsiteY4-186" fmla="*/ 3059890 h 3140128"/>
              <a:gd name="connsiteX5-187" fmla="*/ 3764060 w 7858626"/>
              <a:gd name="connsiteY5-188" fmla="*/ 1900197 h 3140128"/>
              <a:gd name="connsiteX6-189" fmla="*/ 745822 w 7858626"/>
              <a:gd name="connsiteY6-190" fmla="*/ 1600344 h 3140128"/>
              <a:gd name="connsiteX7-191" fmla="*/ 146203 w 7858626"/>
              <a:gd name="connsiteY7-192" fmla="*/ 0 h 3140128"/>
              <a:gd name="connsiteX0-193" fmla="*/ 135834 w 7848257"/>
              <a:gd name="connsiteY0-194" fmla="*/ 0 h 3140128"/>
              <a:gd name="connsiteX1-195" fmla="*/ 7848257 w 7848257"/>
              <a:gd name="connsiteY1-196" fmla="*/ 20004 h 3140128"/>
              <a:gd name="connsiteX2-197" fmla="*/ 7848257 w 7848257"/>
              <a:gd name="connsiteY2-198" fmla="*/ 2309958 h 3140128"/>
              <a:gd name="connsiteX3-199" fmla="*/ 7786157 w 7848257"/>
              <a:gd name="connsiteY3-200" fmla="*/ 2412795 h 3140128"/>
              <a:gd name="connsiteX4-201" fmla="*/ 5905437 w 7848257"/>
              <a:gd name="connsiteY4-202" fmla="*/ 3059890 h 3140128"/>
              <a:gd name="connsiteX5-203" fmla="*/ 3753691 w 7848257"/>
              <a:gd name="connsiteY5-204" fmla="*/ 1900197 h 3140128"/>
              <a:gd name="connsiteX6-205" fmla="*/ 735453 w 7848257"/>
              <a:gd name="connsiteY6-206" fmla="*/ 1600344 h 3140128"/>
              <a:gd name="connsiteX7-207" fmla="*/ 135834 w 7848257"/>
              <a:gd name="connsiteY7-208" fmla="*/ 0 h 3140128"/>
              <a:gd name="connsiteX0-209" fmla="*/ 142960 w 7855383"/>
              <a:gd name="connsiteY0-210" fmla="*/ 0 h 3140128"/>
              <a:gd name="connsiteX1-211" fmla="*/ 7855383 w 7855383"/>
              <a:gd name="connsiteY1-212" fmla="*/ 20004 h 3140128"/>
              <a:gd name="connsiteX2-213" fmla="*/ 7855383 w 7855383"/>
              <a:gd name="connsiteY2-214" fmla="*/ 2309958 h 3140128"/>
              <a:gd name="connsiteX3-215" fmla="*/ 7793283 w 7855383"/>
              <a:gd name="connsiteY3-216" fmla="*/ 2412795 h 3140128"/>
              <a:gd name="connsiteX4-217" fmla="*/ 5912563 w 7855383"/>
              <a:gd name="connsiteY4-218" fmla="*/ 3059890 h 3140128"/>
              <a:gd name="connsiteX5-219" fmla="*/ 3760817 w 7855383"/>
              <a:gd name="connsiteY5-220" fmla="*/ 1900197 h 3140128"/>
              <a:gd name="connsiteX6-221" fmla="*/ 742579 w 7855383"/>
              <a:gd name="connsiteY6-222" fmla="*/ 1600344 h 3140128"/>
              <a:gd name="connsiteX7-223" fmla="*/ 142960 w 7855383"/>
              <a:gd name="connsiteY7-224" fmla="*/ 0 h 3140128"/>
              <a:gd name="connsiteX0-225" fmla="*/ 145446 w 7857869"/>
              <a:gd name="connsiteY0-226" fmla="*/ 0 h 3140128"/>
              <a:gd name="connsiteX1-227" fmla="*/ 7857869 w 7857869"/>
              <a:gd name="connsiteY1-228" fmla="*/ 20004 h 3140128"/>
              <a:gd name="connsiteX2-229" fmla="*/ 7857869 w 7857869"/>
              <a:gd name="connsiteY2-230" fmla="*/ 2309958 h 3140128"/>
              <a:gd name="connsiteX3-231" fmla="*/ 7795769 w 7857869"/>
              <a:gd name="connsiteY3-232" fmla="*/ 2412795 h 3140128"/>
              <a:gd name="connsiteX4-233" fmla="*/ 5915049 w 7857869"/>
              <a:gd name="connsiteY4-234" fmla="*/ 3059890 h 3140128"/>
              <a:gd name="connsiteX5-235" fmla="*/ 3763303 w 7857869"/>
              <a:gd name="connsiteY5-236" fmla="*/ 1900197 h 3140128"/>
              <a:gd name="connsiteX6-237" fmla="*/ 745065 w 7857869"/>
              <a:gd name="connsiteY6-238" fmla="*/ 1600344 h 3140128"/>
              <a:gd name="connsiteX7-239" fmla="*/ 145446 w 7857869"/>
              <a:gd name="connsiteY7-240" fmla="*/ 0 h 3140128"/>
              <a:gd name="connsiteX0-241" fmla="*/ 145446 w 7857869"/>
              <a:gd name="connsiteY0-242" fmla="*/ 0 h 3140128"/>
              <a:gd name="connsiteX1-243" fmla="*/ 7857869 w 7857869"/>
              <a:gd name="connsiteY1-244" fmla="*/ 20004 h 3140128"/>
              <a:gd name="connsiteX2-245" fmla="*/ 7857869 w 7857869"/>
              <a:gd name="connsiteY2-246" fmla="*/ 2309958 h 3140128"/>
              <a:gd name="connsiteX3-247" fmla="*/ 7795769 w 7857869"/>
              <a:gd name="connsiteY3-248" fmla="*/ 2412795 h 3140128"/>
              <a:gd name="connsiteX4-249" fmla="*/ 5915049 w 7857869"/>
              <a:gd name="connsiteY4-250" fmla="*/ 3059890 h 3140128"/>
              <a:gd name="connsiteX5-251" fmla="*/ 3763303 w 7857869"/>
              <a:gd name="connsiteY5-252" fmla="*/ 1900197 h 3140128"/>
              <a:gd name="connsiteX6-253" fmla="*/ 745065 w 7857869"/>
              <a:gd name="connsiteY6-254" fmla="*/ 1600344 h 3140128"/>
              <a:gd name="connsiteX7-255" fmla="*/ 145446 w 7857869"/>
              <a:gd name="connsiteY7-256" fmla="*/ 0 h 3140128"/>
              <a:gd name="connsiteX0-257" fmla="*/ 132710 w 7845133"/>
              <a:gd name="connsiteY0-258" fmla="*/ 0 h 3146952"/>
              <a:gd name="connsiteX1-259" fmla="*/ 7845133 w 7845133"/>
              <a:gd name="connsiteY1-260" fmla="*/ 26828 h 3146952"/>
              <a:gd name="connsiteX2-261" fmla="*/ 7845133 w 7845133"/>
              <a:gd name="connsiteY2-262" fmla="*/ 2316782 h 3146952"/>
              <a:gd name="connsiteX3-263" fmla="*/ 7783033 w 7845133"/>
              <a:gd name="connsiteY3-264" fmla="*/ 2419619 h 3146952"/>
              <a:gd name="connsiteX4-265" fmla="*/ 5902313 w 7845133"/>
              <a:gd name="connsiteY4-266" fmla="*/ 3066714 h 3146952"/>
              <a:gd name="connsiteX5-267" fmla="*/ 3750567 w 7845133"/>
              <a:gd name="connsiteY5-268" fmla="*/ 1907021 h 3146952"/>
              <a:gd name="connsiteX6-269" fmla="*/ 732329 w 7845133"/>
              <a:gd name="connsiteY6-270" fmla="*/ 1607168 h 3146952"/>
              <a:gd name="connsiteX7-271" fmla="*/ 132710 w 7845133"/>
              <a:gd name="connsiteY7-272" fmla="*/ 0 h 3146952"/>
              <a:gd name="connsiteX0-273" fmla="*/ 141593 w 7854016"/>
              <a:gd name="connsiteY0-274" fmla="*/ 0 h 3146952"/>
              <a:gd name="connsiteX1-275" fmla="*/ 7854016 w 7854016"/>
              <a:gd name="connsiteY1-276" fmla="*/ 26828 h 3146952"/>
              <a:gd name="connsiteX2-277" fmla="*/ 7854016 w 7854016"/>
              <a:gd name="connsiteY2-278" fmla="*/ 2316782 h 3146952"/>
              <a:gd name="connsiteX3-279" fmla="*/ 7791916 w 7854016"/>
              <a:gd name="connsiteY3-280" fmla="*/ 2419619 h 3146952"/>
              <a:gd name="connsiteX4-281" fmla="*/ 5911196 w 7854016"/>
              <a:gd name="connsiteY4-282" fmla="*/ 3066714 h 3146952"/>
              <a:gd name="connsiteX5-283" fmla="*/ 3759450 w 7854016"/>
              <a:gd name="connsiteY5-284" fmla="*/ 1907021 h 3146952"/>
              <a:gd name="connsiteX6-285" fmla="*/ 741212 w 7854016"/>
              <a:gd name="connsiteY6-286" fmla="*/ 1607168 h 3146952"/>
              <a:gd name="connsiteX7-287" fmla="*/ 141593 w 7854016"/>
              <a:gd name="connsiteY7-288" fmla="*/ 0 h 3146952"/>
              <a:gd name="connsiteX0-289" fmla="*/ 153515 w 7865938"/>
              <a:gd name="connsiteY0-290" fmla="*/ 0 h 3146952"/>
              <a:gd name="connsiteX1-291" fmla="*/ 7865938 w 7865938"/>
              <a:gd name="connsiteY1-292" fmla="*/ 26828 h 3146952"/>
              <a:gd name="connsiteX2-293" fmla="*/ 7865938 w 7865938"/>
              <a:gd name="connsiteY2-294" fmla="*/ 2316782 h 3146952"/>
              <a:gd name="connsiteX3-295" fmla="*/ 7803838 w 7865938"/>
              <a:gd name="connsiteY3-296" fmla="*/ 2419619 h 3146952"/>
              <a:gd name="connsiteX4-297" fmla="*/ 5923118 w 7865938"/>
              <a:gd name="connsiteY4-298" fmla="*/ 3066714 h 3146952"/>
              <a:gd name="connsiteX5-299" fmla="*/ 3771372 w 7865938"/>
              <a:gd name="connsiteY5-300" fmla="*/ 1907021 h 3146952"/>
              <a:gd name="connsiteX6-301" fmla="*/ 753134 w 7865938"/>
              <a:gd name="connsiteY6-302" fmla="*/ 1607168 h 3146952"/>
              <a:gd name="connsiteX7-303" fmla="*/ 153515 w 7865938"/>
              <a:gd name="connsiteY7-304" fmla="*/ 0 h 3146952"/>
              <a:gd name="connsiteX0-305" fmla="*/ 156058 w 7868481"/>
              <a:gd name="connsiteY0-306" fmla="*/ 0 h 3146952"/>
              <a:gd name="connsiteX1-307" fmla="*/ 7868481 w 7868481"/>
              <a:gd name="connsiteY1-308" fmla="*/ 26828 h 3146952"/>
              <a:gd name="connsiteX2-309" fmla="*/ 7868481 w 7868481"/>
              <a:gd name="connsiteY2-310" fmla="*/ 2316782 h 3146952"/>
              <a:gd name="connsiteX3-311" fmla="*/ 7806381 w 7868481"/>
              <a:gd name="connsiteY3-312" fmla="*/ 2419619 h 3146952"/>
              <a:gd name="connsiteX4-313" fmla="*/ 5925661 w 7868481"/>
              <a:gd name="connsiteY4-314" fmla="*/ 3066714 h 3146952"/>
              <a:gd name="connsiteX5-315" fmla="*/ 3773915 w 7868481"/>
              <a:gd name="connsiteY5-316" fmla="*/ 1907021 h 3146952"/>
              <a:gd name="connsiteX6-317" fmla="*/ 755677 w 7868481"/>
              <a:gd name="connsiteY6-318" fmla="*/ 1607168 h 3146952"/>
              <a:gd name="connsiteX7-319" fmla="*/ 156058 w 7868481"/>
              <a:gd name="connsiteY7-320" fmla="*/ 0 h 3146952"/>
              <a:gd name="connsiteX0-321" fmla="*/ 157634 w 7870057"/>
              <a:gd name="connsiteY0-322" fmla="*/ 0 h 3146952"/>
              <a:gd name="connsiteX1-323" fmla="*/ 7870057 w 7870057"/>
              <a:gd name="connsiteY1-324" fmla="*/ 26828 h 3146952"/>
              <a:gd name="connsiteX2-325" fmla="*/ 7870057 w 7870057"/>
              <a:gd name="connsiteY2-326" fmla="*/ 2316782 h 3146952"/>
              <a:gd name="connsiteX3-327" fmla="*/ 7807957 w 7870057"/>
              <a:gd name="connsiteY3-328" fmla="*/ 2419619 h 3146952"/>
              <a:gd name="connsiteX4-329" fmla="*/ 5927237 w 7870057"/>
              <a:gd name="connsiteY4-330" fmla="*/ 3066714 h 3146952"/>
              <a:gd name="connsiteX5-331" fmla="*/ 3775491 w 7870057"/>
              <a:gd name="connsiteY5-332" fmla="*/ 1907021 h 3146952"/>
              <a:gd name="connsiteX6-333" fmla="*/ 757253 w 7870057"/>
              <a:gd name="connsiteY6-334" fmla="*/ 1607168 h 3146952"/>
              <a:gd name="connsiteX7-335" fmla="*/ 157634 w 7870057"/>
              <a:gd name="connsiteY7-336" fmla="*/ 0 h 3146952"/>
              <a:gd name="connsiteX0-337" fmla="*/ 150068 w 7862491"/>
              <a:gd name="connsiteY0-338" fmla="*/ 0 h 3146952"/>
              <a:gd name="connsiteX1-339" fmla="*/ 7862491 w 7862491"/>
              <a:gd name="connsiteY1-340" fmla="*/ 26828 h 3146952"/>
              <a:gd name="connsiteX2-341" fmla="*/ 7862491 w 7862491"/>
              <a:gd name="connsiteY2-342" fmla="*/ 2316782 h 3146952"/>
              <a:gd name="connsiteX3-343" fmla="*/ 7800391 w 7862491"/>
              <a:gd name="connsiteY3-344" fmla="*/ 2419619 h 3146952"/>
              <a:gd name="connsiteX4-345" fmla="*/ 5919671 w 7862491"/>
              <a:gd name="connsiteY4-346" fmla="*/ 3066714 h 3146952"/>
              <a:gd name="connsiteX5-347" fmla="*/ 3767925 w 7862491"/>
              <a:gd name="connsiteY5-348" fmla="*/ 1907021 h 3146952"/>
              <a:gd name="connsiteX6-349" fmla="*/ 749687 w 7862491"/>
              <a:gd name="connsiteY6-350" fmla="*/ 1607168 h 3146952"/>
              <a:gd name="connsiteX7-351" fmla="*/ 150068 w 7862491"/>
              <a:gd name="connsiteY7-352" fmla="*/ 0 h 3146952"/>
              <a:gd name="connsiteX0-353" fmla="*/ 156060 w 7868483"/>
              <a:gd name="connsiteY0-354" fmla="*/ 0 h 3146952"/>
              <a:gd name="connsiteX1-355" fmla="*/ 7868483 w 7868483"/>
              <a:gd name="connsiteY1-356" fmla="*/ 26828 h 3146952"/>
              <a:gd name="connsiteX2-357" fmla="*/ 7868483 w 7868483"/>
              <a:gd name="connsiteY2-358" fmla="*/ 2316782 h 3146952"/>
              <a:gd name="connsiteX3-359" fmla="*/ 7806383 w 7868483"/>
              <a:gd name="connsiteY3-360" fmla="*/ 2419619 h 3146952"/>
              <a:gd name="connsiteX4-361" fmla="*/ 5925663 w 7868483"/>
              <a:gd name="connsiteY4-362" fmla="*/ 3066714 h 3146952"/>
              <a:gd name="connsiteX5-363" fmla="*/ 3773917 w 7868483"/>
              <a:gd name="connsiteY5-364" fmla="*/ 1907021 h 3146952"/>
              <a:gd name="connsiteX6-365" fmla="*/ 755679 w 7868483"/>
              <a:gd name="connsiteY6-366" fmla="*/ 1607168 h 3146952"/>
              <a:gd name="connsiteX7-367" fmla="*/ 156060 w 7868483"/>
              <a:gd name="connsiteY7-368" fmla="*/ 0 h 3146952"/>
              <a:gd name="connsiteX0-369" fmla="*/ 154840 w 7867263"/>
              <a:gd name="connsiteY0-370" fmla="*/ 0 h 3146952"/>
              <a:gd name="connsiteX1-371" fmla="*/ 7867263 w 7867263"/>
              <a:gd name="connsiteY1-372" fmla="*/ 26828 h 3146952"/>
              <a:gd name="connsiteX2-373" fmla="*/ 7867263 w 7867263"/>
              <a:gd name="connsiteY2-374" fmla="*/ 2316782 h 3146952"/>
              <a:gd name="connsiteX3-375" fmla="*/ 7805163 w 7867263"/>
              <a:gd name="connsiteY3-376" fmla="*/ 2419619 h 3146952"/>
              <a:gd name="connsiteX4-377" fmla="*/ 5924443 w 7867263"/>
              <a:gd name="connsiteY4-378" fmla="*/ 3066714 h 3146952"/>
              <a:gd name="connsiteX5-379" fmla="*/ 3772697 w 7867263"/>
              <a:gd name="connsiteY5-380" fmla="*/ 1907021 h 3146952"/>
              <a:gd name="connsiteX6-381" fmla="*/ 754459 w 7867263"/>
              <a:gd name="connsiteY6-382" fmla="*/ 1607168 h 3146952"/>
              <a:gd name="connsiteX7-383" fmla="*/ 154840 w 7867263"/>
              <a:gd name="connsiteY7-384" fmla="*/ 0 h 3146952"/>
              <a:gd name="connsiteX0-385" fmla="*/ 157295 w 7869718"/>
              <a:gd name="connsiteY0-386" fmla="*/ 0 h 3146952"/>
              <a:gd name="connsiteX1-387" fmla="*/ 7869718 w 7869718"/>
              <a:gd name="connsiteY1-388" fmla="*/ 26828 h 3146952"/>
              <a:gd name="connsiteX2-389" fmla="*/ 7869718 w 7869718"/>
              <a:gd name="connsiteY2-390" fmla="*/ 2316782 h 3146952"/>
              <a:gd name="connsiteX3-391" fmla="*/ 7807618 w 7869718"/>
              <a:gd name="connsiteY3-392" fmla="*/ 2419619 h 3146952"/>
              <a:gd name="connsiteX4-393" fmla="*/ 5926898 w 7869718"/>
              <a:gd name="connsiteY4-394" fmla="*/ 3066714 h 3146952"/>
              <a:gd name="connsiteX5-395" fmla="*/ 3775152 w 7869718"/>
              <a:gd name="connsiteY5-396" fmla="*/ 1907021 h 3146952"/>
              <a:gd name="connsiteX6-397" fmla="*/ 756914 w 7869718"/>
              <a:gd name="connsiteY6-398" fmla="*/ 1607168 h 3146952"/>
              <a:gd name="connsiteX7-399" fmla="*/ 157295 w 7869718"/>
              <a:gd name="connsiteY7-400" fmla="*/ 0 h 31469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869718" h="3146952">
                <a:moveTo>
                  <a:pt x="157295" y="0"/>
                </a:moveTo>
                <a:lnTo>
                  <a:pt x="7869718" y="26828"/>
                </a:lnTo>
                <a:lnTo>
                  <a:pt x="7869718" y="2316782"/>
                </a:lnTo>
                <a:lnTo>
                  <a:pt x="7807618" y="2419619"/>
                </a:lnTo>
                <a:cubicBezTo>
                  <a:pt x="7364839" y="3084109"/>
                  <a:pt x="6660634" y="3275008"/>
                  <a:pt x="5926898" y="3066714"/>
                </a:cubicBezTo>
                <a:cubicBezTo>
                  <a:pt x="5264145" y="2878571"/>
                  <a:pt x="4636816" y="2150279"/>
                  <a:pt x="3775152" y="1907021"/>
                </a:cubicBezTo>
                <a:cubicBezTo>
                  <a:pt x="2913488" y="1663763"/>
                  <a:pt x="1423190" y="1876360"/>
                  <a:pt x="756914" y="1607168"/>
                </a:cubicBezTo>
                <a:cubicBezTo>
                  <a:pt x="97784" y="1340863"/>
                  <a:pt x="-210375" y="737861"/>
                  <a:pt x="1572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"/>
                </a:schemeClr>
              </a:gs>
              <a:gs pos="100000">
                <a:schemeClr val="accent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8786" y="1173453"/>
            <a:ext cx="4670998" cy="1992883"/>
          </a:xfrm>
        </p:spPr>
        <p:txBody>
          <a:bodyPr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4000" dirty="0"/>
              <a:t>单击此处</a:t>
            </a:r>
            <a:br>
              <a:rPr lang="en-US" altLang="zh-CN" sz="4000" dirty="0"/>
            </a:br>
            <a:r>
              <a:rPr lang="zh-CN" altLang="en-US" sz="4000" dirty="0"/>
              <a:t>添加标题内容</a:t>
            </a:r>
            <a:endParaRPr lang="zh-CN" altLang="en-US" sz="4000" dirty="0"/>
          </a:p>
        </p:txBody>
      </p:sp>
      <p:pic>
        <p:nvPicPr>
          <p:cNvPr id="22" name="图片 21" descr="/data/temp/6f9c26f8-2eee-11ef-9d68-0ad046184f51.jpg@base@tag=imgScale&amp;m=1&amp;w=2152&amp;h=812&amp;q=956f9c26f8-2eee-11ef-9d68-0ad046184f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8235" b="18358"/>
          <a:stretch>
            <a:fillRect/>
          </a:stretch>
        </p:blipFill>
        <p:spPr>
          <a:xfrm>
            <a:off x="4439183" y="2"/>
            <a:ext cx="7752817" cy="2926430"/>
          </a:xfrm>
          <a:custGeom>
            <a:avLst/>
            <a:gdLst>
              <a:gd name="connsiteX0" fmla="*/ 76339 w 7752817"/>
              <a:gd name="connsiteY0" fmla="*/ 0 h 2926430"/>
              <a:gd name="connsiteX1" fmla="*/ 7752817 w 7752817"/>
              <a:gd name="connsiteY1" fmla="*/ 0 h 2926430"/>
              <a:gd name="connsiteX2" fmla="*/ 7752817 w 7752817"/>
              <a:gd name="connsiteY2" fmla="*/ 2115672 h 2926430"/>
              <a:gd name="connsiteX3" fmla="*/ 7734912 w 7752817"/>
              <a:gd name="connsiteY3" fmla="*/ 2146735 h 2926430"/>
              <a:gd name="connsiteX4" fmla="*/ 5236806 w 7752817"/>
              <a:gd name="connsiteY4" fmla="*/ 2684992 h 2926430"/>
              <a:gd name="connsiteX5" fmla="*/ 3514965 w 7752817"/>
              <a:gd name="connsiteY5" fmla="*/ 1736839 h 2926430"/>
              <a:gd name="connsiteX6" fmla="*/ 629082 w 7752817"/>
              <a:gd name="connsiteY6" fmla="*/ 1398602 h 2926430"/>
              <a:gd name="connsiteX7" fmla="*/ 51352 w 7752817"/>
              <a:gd name="connsiteY7" fmla="*/ 67897 h 292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52817" h="2926430">
                <a:moveTo>
                  <a:pt x="76339" y="0"/>
                </a:moveTo>
                <a:lnTo>
                  <a:pt x="7752817" y="0"/>
                </a:lnTo>
                <a:lnTo>
                  <a:pt x="7752817" y="2115672"/>
                </a:lnTo>
                <a:lnTo>
                  <a:pt x="7734912" y="2146735"/>
                </a:lnTo>
                <a:cubicBezTo>
                  <a:pt x="7016393" y="3119866"/>
                  <a:pt x="5939788" y="3033328"/>
                  <a:pt x="5236806" y="2684992"/>
                </a:cubicBezTo>
                <a:cubicBezTo>
                  <a:pt x="4370191" y="2255574"/>
                  <a:pt x="4229239" y="1913161"/>
                  <a:pt x="3514965" y="1736839"/>
                </a:cubicBezTo>
                <a:cubicBezTo>
                  <a:pt x="2740741" y="1545718"/>
                  <a:pt x="1385125" y="1756654"/>
                  <a:pt x="629082" y="1398602"/>
                </a:cubicBezTo>
                <a:cubicBezTo>
                  <a:pt x="121874" y="1158397"/>
                  <a:pt x="-111588" y="587008"/>
                  <a:pt x="51352" y="67897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50000"/>
              </a:schemeClr>
            </a:solidFill>
          </a:ln>
        </p:spPr>
      </p:pic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981710" y="3741420"/>
            <a:ext cx="2208530" cy="260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ea typeface="+mn-ea"/>
                <a:sym typeface="+mn-ea"/>
              </a:rPr>
              <a:t>表62 Rauschert企业最新动态</a:t>
            </a:r>
            <a:endParaRPr lang="zh-CN" altLang="en-US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ea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3661410" y="3741420"/>
            <a:ext cx="2208530" cy="260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ea typeface="+mn-ea"/>
                <a:sym typeface="+mn-ea"/>
              </a:rPr>
              <a:t>表63 Plastic Products Co., Inc. 陶瓷注塑成型零件生产基地、销售区域、竞争对手及市场地位</a:t>
            </a:r>
            <a:endParaRPr lang="zh-CN" altLang="en-US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ea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6341110" y="3741420"/>
            <a:ext cx="2208530" cy="260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ea typeface="+mn-ea"/>
                <a:sym typeface="+mn-ea"/>
              </a:rPr>
              <a:t>表64 Plastic Products Co., Inc. 陶瓷注塑成型零件产品规格、参数及市场应用</a:t>
            </a:r>
            <a:endParaRPr lang="zh-CN" altLang="en-US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ea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9020810" y="3741420"/>
            <a:ext cx="2208530" cy="260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indent="0" algn="just" fontAlgn="auto">
              <a:lnSpc>
                <a:spcPct val="130000"/>
              </a:lnSpc>
              <a:buNone/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ea typeface="+mn-ea"/>
                <a:sym typeface="+mn-ea"/>
              </a:rPr>
              <a:t>表65 Plastic Products Co., Inc. 陶瓷注塑成型零件销量（千件）、收入（百万美元）、价格（美元/件）及毛利率（2019-2024）</a:t>
            </a:r>
            <a:endParaRPr lang="zh-CN" altLang="en-US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ea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 flipH="1">
            <a:off x="8821517" y="1906866"/>
            <a:ext cx="267039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3"/>
            </p:custDataLst>
          </p:nvPr>
        </p:nvSpPr>
        <p:spPr>
          <a:xfrm flipH="1">
            <a:off x="3384557" y="1906866"/>
            <a:ext cx="2613078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/data/temp/70ffafb5-2eee-11ef-941f-aa7938c7f6b3.jpg@base@tag=imgScale&amp;m=1&amp;w=634&amp;h=543&amp;q=9570ffafb5-2eee-11ef-941f-aa7938c7f6b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7999" r="7999"/>
          <a:stretch>
            <a:fillRect/>
          </a:stretch>
        </p:blipFill>
        <p:spPr>
          <a:xfrm>
            <a:off x="9062254" y="2139324"/>
            <a:ext cx="228954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95" h="3082">
                <a:moveTo>
                  <a:pt x="0" y="0"/>
                </a:moveTo>
                <a:lnTo>
                  <a:pt x="3595" y="188"/>
                </a:lnTo>
                <a:lnTo>
                  <a:pt x="3595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 descr="/data/temp/70ffae40-2eee-11ef-941f-aa7938c7f6b3.jpg@base@tag=imgScale&amp;m=1&amp;w=608&amp;h=543&amp;q=9570ffae40-2eee-11ef-941f-aa7938c7f6b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9267" t="8103" r="31844" b="12891"/>
          <a:stretch>
            <a:fillRect/>
          </a:stretch>
        </p:blipFill>
        <p:spPr>
          <a:xfrm>
            <a:off x="3635483" y="2139324"/>
            <a:ext cx="2195928" cy="19628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48" h="3082">
                <a:moveTo>
                  <a:pt x="0" y="0"/>
                </a:moveTo>
                <a:lnTo>
                  <a:pt x="3448" y="188"/>
                </a:lnTo>
                <a:lnTo>
                  <a:pt x="3448" y="2829"/>
                </a:lnTo>
                <a:lnTo>
                  <a:pt x="0" y="3082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任意多边形 19"/>
          <p:cNvSpPr/>
          <p:nvPr>
            <p:custDataLst>
              <p:tags r:id="rId8"/>
            </p:custDataLst>
          </p:nvPr>
        </p:nvSpPr>
        <p:spPr>
          <a:xfrm>
            <a:off x="679132" y="1906866"/>
            <a:ext cx="2607983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>
            <a:off x="6094439" y="1906866"/>
            <a:ext cx="2629637" cy="3923120"/>
          </a:xfrm>
          <a:custGeom>
            <a:avLst/>
            <a:gdLst>
              <a:gd name="connsiteX0" fmla="*/ 0 w 5195"/>
              <a:gd name="connsiteY0" fmla="*/ 241 h 5424"/>
              <a:gd name="connsiteX1" fmla="*/ 5195 w 5195"/>
              <a:gd name="connsiteY1" fmla="*/ 0 h 5424"/>
              <a:gd name="connsiteX2" fmla="*/ 5167 w 5195"/>
              <a:gd name="connsiteY2" fmla="*/ 5424 h 5424"/>
              <a:gd name="connsiteX3" fmla="*/ 0 w 5195"/>
              <a:gd name="connsiteY3" fmla="*/ 5110 h 5424"/>
              <a:gd name="connsiteX4" fmla="*/ 0 w 5195"/>
              <a:gd name="connsiteY4" fmla="*/ 241 h 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5" h="5424">
                <a:moveTo>
                  <a:pt x="0" y="241"/>
                </a:moveTo>
                <a:lnTo>
                  <a:pt x="5195" y="0"/>
                </a:lnTo>
                <a:lnTo>
                  <a:pt x="5167" y="5424"/>
                </a:lnTo>
                <a:lnTo>
                  <a:pt x="0" y="5110"/>
                </a:lnTo>
                <a:lnTo>
                  <a:pt x="0" y="2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/data/temp/70ffab92-2eee-11ef-941f-aa7938c7f6b3.jpg@base@tag=imgScale&amp;m=1&amp;w=644&amp;h=543&amp;q=9570ffab92-2eee-11ef-941f-aa7938c7f6b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t="9024" r="28467" b="368"/>
          <a:stretch>
            <a:fillRect/>
          </a:stretch>
        </p:blipFill>
        <p:spPr>
          <a:xfrm>
            <a:off x="839623" y="2139324"/>
            <a:ext cx="2325850" cy="1962834"/>
          </a:xfrm>
          <a:custGeom>
            <a:avLst/>
            <a:gdLst>
              <a:gd name="connsiteX0" fmla="*/ 2318385 w 2318385"/>
              <a:gd name="connsiteY0" fmla="*/ 0 h 1956435"/>
              <a:gd name="connsiteX1" fmla="*/ 2318385 w 2318385"/>
              <a:gd name="connsiteY1" fmla="*/ 1956435 h 1956435"/>
              <a:gd name="connsiteX2" fmla="*/ 0 w 2318385"/>
              <a:gd name="connsiteY2" fmla="*/ 1795780 h 1956435"/>
              <a:gd name="connsiteX3" fmla="*/ 0 w 231838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385" h="1956435">
                <a:moveTo>
                  <a:pt x="2318385" y="0"/>
                </a:moveTo>
                <a:lnTo>
                  <a:pt x="231838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13" name="图片 12" descr="/data/temp/70ffaed8-2eee-11ef-941f-aa7938c7f6b3.jpg@base@tag=imgScale&amp;m=1&amp;w=634&amp;h=543&amp;q=9570ffaed8-2eee-11ef-941f-aa7938c7f6b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9458" t="19337" r="18231" b="552"/>
          <a:stretch>
            <a:fillRect/>
          </a:stretch>
        </p:blipFill>
        <p:spPr>
          <a:xfrm>
            <a:off x="6300785" y="2139324"/>
            <a:ext cx="2291459" cy="1962834"/>
          </a:xfrm>
          <a:custGeom>
            <a:avLst/>
            <a:gdLst>
              <a:gd name="connsiteX0" fmla="*/ 2284095 w 2284095"/>
              <a:gd name="connsiteY0" fmla="*/ 0 h 1956435"/>
              <a:gd name="connsiteX1" fmla="*/ 2284095 w 2284095"/>
              <a:gd name="connsiteY1" fmla="*/ 1956435 h 1956435"/>
              <a:gd name="connsiteX2" fmla="*/ 0 w 2284095"/>
              <a:gd name="connsiteY2" fmla="*/ 1795780 h 1956435"/>
              <a:gd name="connsiteX3" fmla="*/ 0 w 2284095"/>
              <a:gd name="connsiteY3" fmla="*/ 119380 h 1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4095" h="1956435">
                <a:moveTo>
                  <a:pt x="2284095" y="0"/>
                </a:moveTo>
                <a:lnTo>
                  <a:pt x="2284095" y="1956435"/>
                </a:lnTo>
                <a:lnTo>
                  <a:pt x="0" y="1795780"/>
                </a:lnTo>
                <a:lnTo>
                  <a:pt x="0" y="119380"/>
                </a:lnTo>
                <a:close/>
              </a:path>
            </a:pathLst>
          </a:custGeom>
          <a:ln w="9525" cmpd="sng">
            <a:solidFill>
              <a:schemeClr val="accent1">
                <a:alpha val="50000"/>
              </a:schemeClr>
            </a:solidFill>
          </a:ln>
        </p:spPr>
      </p:pic>
      <p:sp>
        <p:nvSpPr>
          <p:cNvPr id="14" name="正文"/>
          <p:cNvSpPr txBox="1"/>
          <p:nvPr>
            <p:custDataLst>
              <p:tags r:id="rId14"/>
            </p:custDataLst>
          </p:nvPr>
        </p:nvSpPr>
        <p:spPr>
          <a:xfrm rot="240000">
            <a:off x="775300" y="4216157"/>
            <a:ext cx="2377436" cy="1129808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spc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表66 Plastic Products Co., Inc.公司简介及主要业务</a:t>
            </a:r>
            <a:endParaRPr lang="zh-CN" altLang="en-US" sz="1600" spc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8" name="正文"/>
          <p:cNvSpPr txBox="1"/>
          <p:nvPr>
            <p:custDataLst>
              <p:tags r:id="rId15"/>
            </p:custDataLst>
          </p:nvPr>
        </p:nvSpPr>
        <p:spPr>
          <a:xfrm rot="240000">
            <a:off x="6243467" y="4219342"/>
            <a:ext cx="2377436" cy="1125986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表68 Precipart 陶瓷注塑成型零件生产基地、销售区域、竞争对手及市场地位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19" name="正文"/>
          <p:cNvSpPr txBox="1"/>
          <p:nvPr>
            <p:custDataLst>
              <p:tags r:id="rId16"/>
            </p:custDataLst>
          </p:nvPr>
        </p:nvSpPr>
        <p:spPr>
          <a:xfrm rot="21360000">
            <a:off x="3522757" y="4208515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表67 Plastic Products Co., Inc.企业最新动态</a:t>
            </a:r>
            <a:endParaRPr lang="zh-CN" altLang="en-US">
              <a:cs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17"/>
            </p:custDataLst>
          </p:nvPr>
        </p:nvSpPr>
        <p:spPr>
          <a:xfrm rot="21360000">
            <a:off x="9015126" y="4209152"/>
            <a:ext cx="2377436" cy="113936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uFillTx/>
                <a:latin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cs typeface="+mn-ea"/>
                <a:sym typeface="+mn-ea"/>
              </a:rPr>
              <a:t>表69 Precipart 陶瓷注塑成型零件产品规格、参数及市场应用</a:t>
            </a:r>
            <a:endParaRPr lang="zh-CN" altLang="en-US">
              <a:cs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 rot="2700000">
            <a:off x="10765790" y="5950585"/>
            <a:ext cx="492760" cy="492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 rot="2700000">
            <a:off x="7295193" y="912715"/>
            <a:ext cx="1193632" cy="119363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325" y="1363041"/>
            <a:ext cx="5400675" cy="7200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l"/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11" name="图片 10" descr="/data/temp/701a2b39-2eee-11ef-a007-2ea9b9a8f815.jpg@base@tag=imgScale&amp;m=1&amp;w=1462&amp;h=1900&amp;q=95701a2b39-2eee-11ef-a007-2ea9b9a8f8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6734" b="6675"/>
          <a:stretch>
            <a:fillRect/>
          </a:stretch>
        </p:blipFill>
        <p:spPr>
          <a:xfrm>
            <a:off x="6924518" y="9028"/>
            <a:ext cx="5267481" cy="6843716"/>
          </a:xfrm>
          <a:custGeom>
            <a:avLst/>
            <a:gdLst>
              <a:gd name="connsiteX0" fmla="*/ 2404584 w 5267481"/>
              <a:gd name="connsiteY0" fmla="*/ 4158172 h 6843717"/>
              <a:gd name="connsiteX1" fmla="*/ 3951434 w 5267481"/>
              <a:gd name="connsiteY1" fmla="*/ 5705021 h 6843717"/>
              <a:gd name="connsiteX2" fmla="*/ 2812737 w 5267481"/>
              <a:gd name="connsiteY2" fmla="*/ 6843717 h 6843717"/>
              <a:gd name="connsiteX3" fmla="*/ 1996432 w 5267481"/>
              <a:gd name="connsiteY3" fmla="*/ 6843717 h 6843717"/>
              <a:gd name="connsiteX4" fmla="*/ 857735 w 5267481"/>
              <a:gd name="connsiteY4" fmla="*/ 5705021 h 6843717"/>
              <a:gd name="connsiteX5" fmla="*/ 1114899 w 5267481"/>
              <a:gd name="connsiteY5" fmla="*/ 2948647 h 6843717"/>
              <a:gd name="connsiteX6" fmla="*/ 2229798 w 5267481"/>
              <a:gd name="connsiteY6" fmla="*/ 4063546 h 6843717"/>
              <a:gd name="connsiteX7" fmla="*/ 1114899 w 5267481"/>
              <a:gd name="connsiteY7" fmla="*/ 5178445 h 6843717"/>
              <a:gd name="connsiteX8" fmla="*/ 0 w 5267481"/>
              <a:gd name="connsiteY8" fmla="*/ 4063546 h 6843717"/>
              <a:gd name="connsiteX9" fmla="*/ 3778600 w 5267481"/>
              <a:gd name="connsiteY9" fmla="*/ 0 h 6843717"/>
              <a:gd name="connsiteX10" fmla="*/ 4460202 w 5267481"/>
              <a:gd name="connsiteY10" fmla="*/ 0 h 6843717"/>
              <a:gd name="connsiteX11" fmla="*/ 5267481 w 5267481"/>
              <a:gd name="connsiteY11" fmla="*/ 807279 h 6843717"/>
              <a:gd name="connsiteX12" fmla="*/ 5267481 w 5267481"/>
              <a:gd name="connsiteY12" fmla="*/ 4384207 h 6843717"/>
              <a:gd name="connsiteX13" fmla="*/ 4119401 w 5267481"/>
              <a:gd name="connsiteY13" fmla="*/ 5532287 h 6843717"/>
              <a:gd name="connsiteX14" fmla="*/ 1182857 w 5267481"/>
              <a:gd name="connsiteY14" fmla="*/ 2595743 h 684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67481" h="6843717">
                <a:moveTo>
                  <a:pt x="2404584" y="4158172"/>
                </a:moveTo>
                <a:lnTo>
                  <a:pt x="3951434" y="5705021"/>
                </a:lnTo>
                <a:lnTo>
                  <a:pt x="2812737" y="6843717"/>
                </a:lnTo>
                <a:lnTo>
                  <a:pt x="1996432" y="6843717"/>
                </a:lnTo>
                <a:lnTo>
                  <a:pt x="857735" y="5705021"/>
                </a:lnTo>
                <a:close/>
                <a:moveTo>
                  <a:pt x="1114899" y="2948647"/>
                </a:moveTo>
                <a:lnTo>
                  <a:pt x="2229798" y="4063546"/>
                </a:lnTo>
                <a:lnTo>
                  <a:pt x="1114899" y="5178445"/>
                </a:lnTo>
                <a:lnTo>
                  <a:pt x="0" y="4063546"/>
                </a:lnTo>
                <a:close/>
                <a:moveTo>
                  <a:pt x="3778600" y="0"/>
                </a:moveTo>
                <a:lnTo>
                  <a:pt x="4460202" y="0"/>
                </a:lnTo>
                <a:lnTo>
                  <a:pt x="5267481" y="807279"/>
                </a:lnTo>
                <a:lnTo>
                  <a:pt x="5267481" y="4384207"/>
                </a:lnTo>
                <a:lnTo>
                  <a:pt x="4119401" y="5532287"/>
                </a:lnTo>
                <a:lnTo>
                  <a:pt x="1182857" y="2595743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 flipH="1">
            <a:off x="694862" y="3249634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94862" y="2447516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b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表70 Precipart 陶瓷注塑成型零件销量（千件）、收入（百万美元）、价格（美元/件）及毛利率（2019-2024）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694862" y="3284564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表71 Precipart公司简介及主要业务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9" name="直接连接符 8"/>
          <p:cNvCxnSpPr/>
          <p:nvPr>
            <p:custDataLst>
              <p:tags r:id="rId9"/>
            </p:custDataLst>
          </p:nvPr>
        </p:nvCxnSpPr>
        <p:spPr>
          <a:xfrm flipH="1">
            <a:off x="694862" y="4067629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694862" y="4121612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表72 Precipart企业最新动态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694862" y="4958660"/>
            <a:ext cx="5256740" cy="665867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表73 Ceramco, Inc. 陶瓷注塑成型零件生产基地、销售区域、竞争对手及市场地位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 flipH="1">
            <a:off x="694862" y="4898326"/>
            <a:ext cx="5220735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圆角矩形 1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2700000">
            <a:off x="6803400" y="1452113"/>
            <a:ext cx="828000" cy="828000"/>
          </a:xfrm>
          <a:prstGeom prst="roundRect">
            <a:avLst/>
          </a:prstGeom>
          <a:noFill/>
          <a:ln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/data/temp/72378961-2eee-11ef-b428-4e9aedd31e07.jpg@base@tag=imgScale&amp;m=1&amp;w=1367&amp;h=1367&amp;q=9572378961-2eee-11ef-b428-4e9aedd31e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6676" r="16676"/>
          <a:stretch>
            <a:fillRect/>
          </a:stretch>
        </p:blipFill>
        <p:spPr>
          <a:xfrm>
            <a:off x="6574584" y="1366948"/>
            <a:ext cx="4926109" cy="4926109"/>
          </a:xfrm>
          <a:custGeom>
            <a:avLst/>
            <a:gdLst>
              <a:gd name="connsiteX0" fmla="*/ 2463054 w 4926109"/>
              <a:gd name="connsiteY0" fmla="*/ 0 h 4926109"/>
              <a:gd name="connsiteX1" fmla="*/ 2917989 w 4926109"/>
              <a:gd name="connsiteY1" fmla="*/ 188440 h 4926109"/>
              <a:gd name="connsiteX2" fmla="*/ 4737669 w 4926109"/>
              <a:gd name="connsiteY2" fmla="*/ 2008121 h 4926109"/>
              <a:gd name="connsiteX3" fmla="*/ 4737669 w 4926109"/>
              <a:gd name="connsiteY3" fmla="*/ 2917989 h 4926109"/>
              <a:gd name="connsiteX4" fmla="*/ 2917989 w 4926109"/>
              <a:gd name="connsiteY4" fmla="*/ 4737669 h 4926109"/>
              <a:gd name="connsiteX5" fmla="*/ 2008120 w 4926109"/>
              <a:gd name="connsiteY5" fmla="*/ 4737669 h 4926109"/>
              <a:gd name="connsiteX6" fmla="*/ 188440 w 4926109"/>
              <a:gd name="connsiteY6" fmla="*/ 2917989 h 4926109"/>
              <a:gd name="connsiteX7" fmla="*/ 188440 w 4926109"/>
              <a:gd name="connsiteY7" fmla="*/ 2008121 h 4926109"/>
              <a:gd name="connsiteX8" fmla="*/ 2008120 w 4926109"/>
              <a:gd name="connsiteY8" fmla="*/ 188440 h 4926109"/>
              <a:gd name="connsiteX9" fmla="*/ 2463054 w 4926109"/>
              <a:gd name="connsiteY9" fmla="*/ 0 h 492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6109" h="4926109">
                <a:moveTo>
                  <a:pt x="2463054" y="0"/>
                </a:moveTo>
                <a:cubicBezTo>
                  <a:pt x="2627708" y="0"/>
                  <a:pt x="2792362" y="62813"/>
                  <a:pt x="2917989" y="188440"/>
                </a:cubicBezTo>
                <a:lnTo>
                  <a:pt x="4737669" y="2008121"/>
                </a:lnTo>
                <a:cubicBezTo>
                  <a:pt x="4988923" y="2259374"/>
                  <a:pt x="4988923" y="2666735"/>
                  <a:pt x="4737669" y="2917989"/>
                </a:cubicBezTo>
                <a:lnTo>
                  <a:pt x="2917989" y="4737669"/>
                </a:lnTo>
                <a:cubicBezTo>
                  <a:pt x="2666735" y="4988923"/>
                  <a:pt x="2259374" y="4988923"/>
                  <a:pt x="2008120" y="4737669"/>
                </a:cubicBezTo>
                <a:lnTo>
                  <a:pt x="188440" y="2917989"/>
                </a:lnTo>
                <a:cubicBezTo>
                  <a:pt x="-62813" y="2666735"/>
                  <a:pt x="-62813" y="2259374"/>
                  <a:pt x="188440" y="2008121"/>
                </a:cubicBezTo>
                <a:lnTo>
                  <a:pt x="2008120" y="188440"/>
                </a:lnTo>
                <a:cubicBezTo>
                  <a:pt x="2133747" y="62813"/>
                  <a:pt x="2298401" y="0"/>
                  <a:pt x="2463054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550625" y="3874139"/>
            <a:ext cx="4164331" cy="96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表76 Ceramco, Inc.公司简介及主要业务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圆角矩形 25"/>
          <p:cNvSpPr/>
          <p:nvPr>
            <p:custDataLst>
              <p:tags r:id="rId6"/>
            </p:custDataLst>
          </p:nvPr>
        </p:nvSpPr>
        <p:spPr>
          <a:xfrm>
            <a:off x="704804" y="4064639"/>
            <a:ext cx="579120" cy="57912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3" name="圆角矩形 22"/>
          <p:cNvSpPr/>
          <p:nvPr>
            <p:custDataLst>
              <p:tags r:id="rId7"/>
            </p:custDataLst>
          </p:nvPr>
        </p:nvSpPr>
        <p:spPr>
          <a:xfrm>
            <a:off x="704804" y="5203829"/>
            <a:ext cx="579120" cy="57912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1550625" y="5013329"/>
            <a:ext cx="4164331" cy="96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表77 Ceramco, Inc.企业最新动态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圆角矩形 38"/>
          <p:cNvSpPr/>
          <p:nvPr>
            <p:custDataLst>
              <p:tags r:id="rId9"/>
            </p:custDataLst>
          </p:nvPr>
        </p:nvSpPr>
        <p:spPr>
          <a:xfrm>
            <a:off x="704804" y="1786258"/>
            <a:ext cx="579120" cy="57912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1550625" y="1595123"/>
            <a:ext cx="4164331" cy="9607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表74 Ceramco, Inc. 陶瓷注塑成型零件产品规格、参数及市场应用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5" name="圆角矩形 44"/>
          <p:cNvSpPr/>
          <p:nvPr>
            <p:custDataLst>
              <p:tags r:id="rId11"/>
            </p:custDataLst>
          </p:nvPr>
        </p:nvSpPr>
        <p:spPr>
          <a:xfrm>
            <a:off x="704804" y="2929894"/>
            <a:ext cx="579120" cy="57912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1550625" y="2734949"/>
            <a:ext cx="4164331" cy="96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表75 Ceramco, Inc. 陶瓷注塑成型零件销量（千件）、收入（百万美元）、价格（美元/件）及毛利率（2019-2024）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任意多边形: 形状 18"/>
          <p:cNvSpPr/>
          <p:nvPr>
            <p:custDataLst>
              <p:tags r:id="rId13"/>
            </p:custDataLst>
          </p:nvPr>
        </p:nvSpPr>
        <p:spPr>
          <a:xfrm>
            <a:off x="850854" y="3086104"/>
            <a:ext cx="288289" cy="266447"/>
          </a:xfrm>
          <a:custGeom>
            <a:avLst/>
            <a:gdLst>
              <a:gd name="connsiteX0" fmla="*/ 112460 w 288289"/>
              <a:gd name="connsiteY0" fmla="*/ 166023 h 266447"/>
              <a:gd name="connsiteX1" fmla="*/ 174297 w 288289"/>
              <a:gd name="connsiteY1" fmla="*/ 166023 h 266447"/>
              <a:gd name="connsiteX2" fmla="*/ 186354 w 288289"/>
              <a:gd name="connsiteY2" fmla="*/ 178080 h 266447"/>
              <a:gd name="connsiteX3" fmla="*/ 174297 w 288289"/>
              <a:gd name="connsiteY3" fmla="*/ 190137 h 266447"/>
              <a:gd name="connsiteX4" fmla="*/ 112460 w 288289"/>
              <a:gd name="connsiteY4" fmla="*/ 190137 h 266447"/>
              <a:gd name="connsiteX5" fmla="*/ 100403 w 288289"/>
              <a:gd name="connsiteY5" fmla="*/ 178080 h 266447"/>
              <a:gd name="connsiteX6" fmla="*/ 112460 w 288289"/>
              <a:gd name="connsiteY6" fmla="*/ 166023 h 266447"/>
              <a:gd name="connsiteX7" fmla="*/ 112460 w 288289"/>
              <a:gd name="connsiteY7" fmla="*/ 113043 h 266447"/>
              <a:gd name="connsiteX8" fmla="*/ 174297 w 288289"/>
              <a:gd name="connsiteY8" fmla="*/ 113043 h 266447"/>
              <a:gd name="connsiteX9" fmla="*/ 186354 w 288289"/>
              <a:gd name="connsiteY9" fmla="*/ 125100 h 266447"/>
              <a:gd name="connsiteX10" fmla="*/ 174297 w 288289"/>
              <a:gd name="connsiteY10" fmla="*/ 137157 h 266447"/>
              <a:gd name="connsiteX11" fmla="*/ 112460 w 288289"/>
              <a:gd name="connsiteY11" fmla="*/ 137157 h 266447"/>
              <a:gd name="connsiteX12" fmla="*/ 100403 w 288289"/>
              <a:gd name="connsiteY12" fmla="*/ 125100 h 266447"/>
              <a:gd name="connsiteX13" fmla="*/ 112460 w 288289"/>
              <a:gd name="connsiteY13" fmla="*/ 113043 h 266447"/>
              <a:gd name="connsiteX14" fmla="*/ 24100 w 288289"/>
              <a:gd name="connsiteY14" fmla="*/ 24115 h 266447"/>
              <a:gd name="connsiteX15" fmla="*/ 24100 w 288289"/>
              <a:gd name="connsiteY15" fmla="*/ 242347 h 266447"/>
              <a:gd name="connsiteX16" fmla="*/ 234922 w 288289"/>
              <a:gd name="connsiteY16" fmla="*/ 242347 h 266447"/>
              <a:gd name="connsiteX17" fmla="*/ 264192 w 288289"/>
              <a:gd name="connsiteY17" fmla="*/ 213077 h 266447"/>
              <a:gd name="connsiteX18" fmla="*/ 264192 w 288289"/>
              <a:gd name="connsiteY18" fmla="*/ 68970 h 266447"/>
              <a:gd name="connsiteX19" fmla="*/ 138784 w 288289"/>
              <a:gd name="connsiteY19" fmla="*/ 68970 h 266447"/>
              <a:gd name="connsiteX20" fmla="*/ 122140 w 288289"/>
              <a:gd name="connsiteY20" fmla="*/ 60028 h 266447"/>
              <a:gd name="connsiteX21" fmla="*/ 98346 w 288289"/>
              <a:gd name="connsiteY21" fmla="*/ 24115 h 266447"/>
              <a:gd name="connsiteX22" fmla="*/ 19972 w 288289"/>
              <a:gd name="connsiteY22" fmla="*/ 0 h 266447"/>
              <a:gd name="connsiteX23" fmla="*/ 100555 w 288289"/>
              <a:gd name="connsiteY23" fmla="*/ 0 h 266447"/>
              <a:gd name="connsiteX24" fmla="*/ 117199 w 288289"/>
              <a:gd name="connsiteY24" fmla="*/ 8943 h 266447"/>
              <a:gd name="connsiteX25" fmla="*/ 141007 w 288289"/>
              <a:gd name="connsiteY25" fmla="*/ 44855 h 266447"/>
              <a:gd name="connsiteX26" fmla="*/ 268316 w 288289"/>
              <a:gd name="connsiteY26" fmla="*/ 44855 h 266447"/>
              <a:gd name="connsiteX27" fmla="*/ 288289 w 288289"/>
              <a:gd name="connsiteY27" fmla="*/ 64827 h 266447"/>
              <a:gd name="connsiteX28" fmla="*/ 288289 w 288289"/>
              <a:gd name="connsiteY28" fmla="*/ 213077 h 266447"/>
              <a:gd name="connsiteX29" fmla="*/ 234922 w 288289"/>
              <a:gd name="connsiteY29" fmla="*/ 266447 h 266447"/>
              <a:gd name="connsiteX30" fmla="*/ 19972 w 288289"/>
              <a:gd name="connsiteY30" fmla="*/ 266447 h 266447"/>
              <a:gd name="connsiteX31" fmla="*/ 0 w 288289"/>
              <a:gd name="connsiteY31" fmla="*/ 246474 h 266447"/>
              <a:gd name="connsiteX32" fmla="*/ 0 w 288289"/>
              <a:gd name="connsiteY32" fmla="*/ 19973 h 266447"/>
              <a:gd name="connsiteX33" fmla="*/ 19972 w 288289"/>
              <a:gd name="connsiteY33" fmla="*/ 0 h 26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88289" h="266447">
                <a:moveTo>
                  <a:pt x="112460" y="166023"/>
                </a:moveTo>
                <a:lnTo>
                  <a:pt x="174297" y="166023"/>
                </a:lnTo>
                <a:cubicBezTo>
                  <a:pt x="180955" y="166023"/>
                  <a:pt x="186354" y="171422"/>
                  <a:pt x="186354" y="178080"/>
                </a:cubicBezTo>
                <a:cubicBezTo>
                  <a:pt x="186354" y="184737"/>
                  <a:pt x="180955" y="190137"/>
                  <a:pt x="174297" y="190137"/>
                </a:cubicBezTo>
                <a:lnTo>
                  <a:pt x="112460" y="190137"/>
                </a:lnTo>
                <a:cubicBezTo>
                  <a:pt x="105802" y="190137"/>
                  <a:pt x="100403" y="184738"/>
                  <a:pt x="100403" y="178080"/>
                </a:cubicBezTo>
                <a:cubicBezTo>
                  <a:pt x="100403" y="171422"/>
                  <a:pt x="105802" y="166023"/>
                  <a:pt x="112460" y="166023"/>
                </a:cubicBezTo>
                <a:close/>
                <a:moveTo>
                  <a:pt x="112460" y="113043"/>
                </a:moveTo>
                <a:lnTo>
                  <a:pt x="174297" y="113043"/>
                </a:lnTo>
                <a:cubicBezTo>
                  <a:pt x="180955" y="113043"/>
                  <a:pt x="186354" y="118442"/>
                  <a:pt x="186354" y="125100"/>
                </a:cubicBezTo>
                <a:cubicBezTo>
                  <a:pt x="186354" y="131756"/>
                  <a:pt x="180955" y="137157"/>
                  <a:pt x="174297" y="137157"/>
                </a:cubicBezTo>
                <a:lnTo>
                  <a:pt x="112460" y="137157"/>
                </a:lnTo>
                <a:cubicBezTo>
                  <a:pt x="105802" y="137157"/>
                  <a:pt x="100403" y="131758"/>
                  <a:pt x="100403" y="125100"/>
                </a:cubicBezTo>
                <a:cubicBezTo>
                  <a:pt x="100403" y="118442"/>
                  <a:pt x="105802" y="113043"/>
                  <a:pt x="112460" y="113043"/>
                </a:cubicBezTo>
                <a:close/>
                <a:moveTo>
                  <a:pt x="24100" y="24115"/>
                </a:moveTo>
                <a:lnTo>
                  <a:pt x="24100" y="242347"/>
                </a:lnTo>
                <a:lnTo>
                  <a:pt x="234922" y="242347"/>
                </a:lnTo>
                <a:cubicBezTo>
                  <a:pt x="251061" y="242347"/>
                  <a:pt x="264192" y="229216"/>
                  <a:pt x="264192" y="213077"/>
                </a:cubicBezTo>
                <a:lnTo>
                  <a:pt x="264192" y="68970"/>
                </a:lnTo>
                <a:lnTo>
                  <a:pt x="138784" y="68970"/>
                </a:lnTo>
                <a:cubicBezTo>
                  <a:pt x="132065" y="68970"/>
                  <a:pt x="125853" y="65626"/>
                  <a:pt x="122140" y="60028"/>
                </a:cubicBezTo>
                <a:lnTo>
                  <a:pt x="98346" y="24115"/>
                </a:lnTo>
                <a:close/>
                <a:moveTo>
                  <a:pt x="19972" y="0"/>
                </a:moveTo>
                <a:lnTo>
                  <a:pt x="100555" y="0"/>
                </a:lnTo>
                <a:cubicBezTo>
                  <a:pt x="107273" y="0"/>
                  <a:pt x="113502" y="3344"/>
                  <a:pt x="117199" y="8943"/>
                </a:cubicBezTo>
                <a:lnTo>
                  <a:pt x="141007" y="44855"/>
                </a:lnTo>
                <a:lnTo>
                  <a:pt x="268316" y="44855"/>
                </a:lnTo>
                <a:cubicBezTo>
                  <a:pt x="279330" y="44855"/>
                  <a:pt x="288289" y="53813"/>
                  <a:pt x="288289" y="64827"/>
                </a:cubicBezTo>
                <a:lnTo>
                  <a:pt x="288289" y="213077"/>
                </a:lnTo>
                <a:cubicBezTo>
                  <a:pt x="288292" y="242500"/>
                  <a:pt x="264361" y="266447"/>
                  <a:pt x="234922" y="266447"/>
                </a:cubicBezTo>
                <a:lnTo>
                  <a:pt x="19972" y="266447"/>
                </a:lnTo>
                <a:cubicBezTo>
                  <a:pt x="8958" y="266447"/>
                  <a:pt x="0" y="257488"/>
                  <a:pt x="0" y="246474"/>
                </a:cubicBezTo>
                <a:lnTo>
                  <a:pt x="0" y="19973"/>
                </a:lnTo>
                <a:cubicBezTo>
                  <a:pt x="0" y="8959"/>
                  <a:pt x="8958" y="0"/>
                  <a:pt x="1997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16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7" name="任意多边形: 形状 10"/>
          <p:cNvSpPr/>
          <p:nvPr>
            <p:custDataLst>
              <p:tags r:id="rId14"/>
            </p:custDataLst>
          </p:nvPr>
        </p:nvSpPr>
        <p:spPr>
          <a:xfrm>
            <a:off x="863554" y="1932309"/>
            <a:ext cx="261831" cy="288301"/>
          </a:xfrm>
          <a:custGeom>
            <a:avLst/>
            <a:gdLst>
              <a:gd name="connsiteX0" fmla="*/ 71538 w 83206"/>
              <a:gd name="connsiteY0" fmla="*/ 23341 h 23345"/>
              <a:gd name="connsiteX1" fmla="*/ 11677 w 83206"/>
              <a:gd name="connsiteY1" fmla="*/ 23341 h 23345"/>
              <a:gd name="connsiteX2" fmla="*/ 4 w 83206"/>
              <a:gd name="connsiteY2" fmla="*/ 11668 h 23345"/>
              <a:gd name="connsiteX3" fmla="*/ 11677 w 83206"/>
              <a:gd name="connsiteY3" fmla="*/ -4 h 23345"/>
              <a:gd name="connsiteX4" fmla="*/ 71538 w 83206"/>
              <a:gd name="connsiteY4" fmla="*/ -4 h 23345"/>
              <a:gd name="connsiteX5" fmla="*/ 83211 w 83206"/>
              <a:gd name="connsiteY5" fmla="*/ 11668 h 23345"/>
              <a:gd name="connsiteX6" fmla="*/ 71538 w 83206"/>
              <a:gd name="connsiteY6" fmla="*/ 23341 h 23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" h="454">
                <a:moveTo>
                  <a:pt x="37" y="245"/>
                </a:moveTo>
                <a:lnTo>
                  <a:pt x="37" y="366"/>
                </a:lnTo>
                <a:cubicBezTo>
                  <a:pt x="37" y="388"/>
                  <a:pt x="50" y="406"/>
                  <a:pt x="69" y="414"/>
                </a:cubicBezTo>
                <a:lnTo>
                  <a:pt x="69" y="245"/>
                </a:lnTo>
                <a:lnTo>
                  <a:pt x="37" y="245"/>
                </a:lnTo>
                <a:close/>
                <a:moveTo>
                  <a:pt x="200" y="244"/>
                </a:moveTo>
                <a:lnTo>
                  <a:pt x="295" y="244"/>
                </a:lnTo>
                <a:cubicBezTo>
                  <a:pt x="305" y="244"/>
                  <a:pt x="313" y="252"/>
                  <a:pt x="313" y="262"/>
                </a:cubicBezTo>
                <a:cubicBezTo>
                  <a:pt x="313" y="272"/>
                  <a:pt x="305" y="281"/>
                  <a:pt x="295" y="281"/>
                </a:cubicBezTo>
                <a:lnTo>
                  <a:pt x="200" y="281"/>
                </a:lnTo>
                <a:cubicBezTo>
                  <a:pt x="190" y="281"/>
                  <a:pt x="182" y="272"/>
                  <a:pt x="182" y="262"/>
                </a:cubicBezTo>
                <a:cubicBezTo>
                  <a:pt x="182" y="252"/>
                  <a:pt x="190" y="244"/>
                  <a:pt x="200" y="244"/>
                </a:cubicBezTo>
                <a:close/>
                <a:moveTo>
                  <a:pt x="200" y="167"/>
                </a:moveTo>
                <a:lnTo>
                  <a:pt x="295" y="167"/>
                </a:lnTo>
                <a:cubicBezTo>
                  <a:pt x="305" y="167"/>
                  <a:pt x="313" y="175"/>
                  <a:pt x="313" y="185"/>
                </a:cubicBezTo>
                <a:cubicBezTo>
                  <a:pt x="313" y="195"/>
                  <a:pt x="305" y="203"/>
                  <a:pt x="295" y="203"/>
                </a:cubicBezTo>
                <a:lnTo>
                  <a:pt x="200" y="203"/>
                </a:lnTo>
                <a:cubicBezTo>
                  <a:pt x="190" y="203"/>
                  <a:pt x="182" y="195"/>
                  <a:pt x="182" y="185"/>
                </a:cubicBezTo>
                <a:cubicBezTo>
                  <a:pt x="182" y="175"/>
                  <a:pt x="190" y="167"/>
                  <a:pt x="200" y="167"/>
                </a:cubicBezTo>
                <a:close/>
                <a:moveTo>
                  <a:pt x="106" y="37"/>
                </a:moveTo>
                <a:lnTo>
                  <a:pt x="106" y="417"/>
                </a:lnTo>
                <a:lnTo>
                  <a:pt x="331" y="417"/>
                </a:lnTo>
                <a:cubicBezTo>
                  <a:pt x="356" y="417"/>
                  <a:pt x="376" y="397"/>
                  <a:pt x="376" y="373"/>
                </a:cubicBezTo>
                <a:lnTo>
                  <a:pt x="376" y="37"/>
                </a:lnTo>
                <a:lnTo>
                  <a:pt x="106" y="37"/>
                </a:lnTo>
                <a:close/>
                <a:moveTo>
                  <a:pt x="100" y="0"/>
                </a:moveTo>
                <a:lnTo>
                  <a:pt x="382" y="0"/>
                </a:lnTo>
                <a:cubicBezTo>
                  <a:pt x="399" y="0"/>
                  <a:pt x="412" y="14"/>
                  <a:pt x="412" y="30"/>
                </a:cubicBezTo>
                <a:lnTo>
                  <a:pt x="412" y="373"/>
                </a:lnTo>
                <a:cubicBezTo>
                  <a:pt x="412" y="417"/>
                  <a:pt x="376" y="454"/>
                  <a:pt x="331" y="454"/>
                </a:cubicBezTo>
                <a:lnTo>
                  <a:pt x="106" y="454"/>
                </a:lnTo>
                <a:lnTo>
                  <a:pt x="106" y="454"/>
                </a:lnTo>
                <a:lnTo>
                  <a:pt x="88" y="454"/>
                </a:lnTo>
                <a:cubicBezTo>
                  <a:pt x="39" y="454"/>
                  <a:pt x="0" y="415"/>
                  <a:pt x="0" y="366"/>
                </a:cubicBezTo>
                <a:lnTo>
                  <a:pt x="0" y="239"/>
                </a:lnTo>
                <a:cubicBezTo>
                  <a:pt x="0" y="222"/>
                  <a:pt x="14" y="209"/>
                  <a:pt x="31" y="209"/>
                </a:cubicBezTo>
                <a:lnTo>
                  <a:pt x="69" y="209"/>
                </a:lnTo>
                <a:lnTo>
                  <a:pt x="69" y="30"/>
                </a:lnTo>
                <a:cubicBezTo>
                  <a:pt x="69" y="14"/>
                  <a:pt x="83" y="0"/>
                  <a:pt x="10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687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zh-CN" altLang="en-US"/>
          </a:p>
        </p:txBody>
      </p:sp>
      <p:sp>
        <p:nvSpPr>
          <p:cNvPr id="8" name="任意多边形: 形状 30"/>
          <p:cNvSpPr/>
          <p:nvPr>
            <p:custDataLst>
              <p:tags r:id="rId15"/>
            </p:custDataLst>
          </p:nvPr>
        </p:nvSpPr>
        <p:spPr>
          <a:xfrm>
            <a:off x="850219" y="4219579"/>
            <a:ext cx="288290" cy="268184"/>
          </a:xfrm>
          <a:custGeom>
            <a:avLst/>
            <a:gdLst>
              <a:gd name="connsiteX0" fmla="*/ 112768 w 288290"/>
              <a:gd name="connsiteY0" fmla="*/ 122750 h 268184"/>
              <a:gd name="connsiteX1" fmla="*/ 175441 w 288290"/>
              <a:gd name="connsiteY1" fmla="*/ 122750 h 268184"/>
              <a:gd name="connsiteX2" fmla="*/ 187662 w 288290"/>
              <a:gd name="connsiteY2" fmla="*/ 134971 h 268184"/>
              <a:gd name="connsiteX3" fmla="*/ 175442 w 288290"/>
              <a:gd name="connsiteY3" fmla="*/ 147192 h 268184"/>
              <a:gd name="connsiteX4" fmla="*/ 112768 w 288290"/>
              <a:gd name="connsiteY4" fmla="*/ 147192 h 268184"/>
              <a:gd name="connsiteX5" fmla="*/ 100547 w 288290"/>
              <a:gd name="connsiteY5" fmla="*/ 134971 h 268184"/>
              <a:gd name="connsiteX6" fmla="*/ 112768 w 288290"/>
              <a:gd name="connsiteY6" fmla="*/ 122750 h 268184"/>
              <a:gd name="connsiteX7" fmla="*/ 112768 w 288290"/>
              <a:gd name="connsiteY7" fmla="*/ 71431 h 268184"/>
              <a:gd name="connsiteX8" fmla="*/ 175441 w 288290"/>
              <a:gd name="connsiteY8" fmla="*/ 71431 h 268184"/>
              <a:gd name="connsiteX9" fmla="*/ 187662 w 288290"/>
              <a:gd name="connsiteY9" fmla="*/ 83652 h 268184"/>
              <a:gd name="connsiteX10" fmla="*/ 175442 w 288290"/>
              <a:gd name="connsiteY10" fmla="*/ 95873 h 268184"/>
              <a:gd name="connsiteX11" fmla="*/ 112768 w 288290"/>
              <a:gd name="connsiteY11" fmla="*/ 95873 h 268184"/>
              <a:gd name="connsiteX12" fmla="*/ 100547 w 288290"/>
              <a:gd name="connsiteY12" fmla="*/ 83652 h 268184"/>
              <a:gd name="connsiteX13" fmla="*/ 112768 w 288290"/>
              <a:gd name="connsiteY13" fmla="*/ 71431 h 268184"/>
              <a:gd name="connsiteX14" fmla="*/ 24442 w 288290"/>
              <a:gd name="connsiteY14" fmla="*/ 24425 h 268184"/>
              <a:gd name="connsiteX15" fmla="*/ 24442 w 288290"/>
              <a:gd name="connsiteY15" fmla="*/ 189389 h 268184"/>
              <a:gd name="connsiteX16" fmla="*/ 95712 w 288290"/>
              <a:gd name="connsiteY16" fmla="*/ 189389 h 268184"/>
              <a:gd name="connsiteX17" fmla="*/ 115770 w 288290"/>
              <a:gd name="connsiteY17" fmla="*/ 199869 h 268184"/>
              <a:gd name="connsiteX18" fmla="*/ 144223 w 288290"/>
              <a:gd name="connsiteY18" fmla="*/ 240745 h 268184"/>
              <a:gd name="connsiteX19" fmla="*/ 173344 w 288290"/>
              <a:gd name="connsiteY19" fmla="*/ 199403 h 268184"/>
              <a:gd name="connsiteX20" fmla="*/ 192654 w 288290"/>
              <a:gd name="connsiteY20" fmla="*/ 189390 h 268184"/>
              <a:gd name="connsiteX21" fmla="*/ 234213 w 288290"/>
              <a:gd name="connsiteY21" fmla="*/ 189390 h 268184"/>
              <a:gd name="connsiteX22" fmla="*/ 263878 w 288290"/>
              <a:gd name="connsiteY22" fmla="*/ 159725 h 268184"/>
              <a:gd name="connsiteX23" fmla="*/ 263878 w 288290"/>
              <a:gd name="connsiteY23" fmla="*/ 24425 h 268184"/>
              <a:gd name="connsiteX24" fmla="*/ 20243 w 288290"/>
              <a:gd name="connsiteY24" fmla="*/ 0 h 268184"/>
              <a:gd name="connsiteX25" fmla="*/ 268047 w 288290"/>
              <a:gd name="connsiteY25" fmla="*/ 0 h 268184"/>
              <a:gd name="connsiteX26" fmla="*/ 288290 w 288290"/>
              <a:gd name="connsiteY26" fmla="*/ 20243 h 268184"/>
              <a:gd name="connsiteX27" fmla="*/ 288290 w 288290"/>
              <a:gd name="connsiteY27" fmla="*/ 159724 h 268184"/>
              <a:gd name="connsiteX28" fmla="*/ 234199 w 288290"/>
              <a:gd name="connsiteY28" fmla="*/ 213815 h 268184"/>
              <a:gd name="connsiteX29" fmla="*/ 193060 w 288290"/>
              <a:gd name="connsiteY29" fmla="*/ 213815 h 268184"/>
              <a:gd name="connsiteX30" fmla="*/ 160859 w 288290"/>
              <a:gd name="connsiteY30" fmla="*/ 259527 h 268184"/>
              <a:gd name="connsiteX31" fmla="*/ 144191 w 288290"/>
              <a:gd name="connsiteY31" fmla="*/ 268184 h 268184"/>
              <a:gd name="connsiteX32" fmla="*/ 144128 w 288290"/>
              <a:gd name="connsiteY32" fmla="*/ 268184 h 268184"/>
              <a:gd name="connsiteX33" fmla="*/ 127460 w 288290"/>
              <a:gd name="connsiteY33" fmla="*/ 259446 h 268184"/>
              <a:gd name="connsiteX34" fmla="*/ 95714 w 288290"/>
              <a:gd name="connsiteY34" fmla="*/ 213829 h 268184"/>
              <a:gd name="connsiteX35" fmla="*/ 20243 w 288290"/>
              <a:gd name="connsiteY35" fmla="*/ 213829 h 268184"/>
              <a:gd name="connsiteX36" fmla="*/ 0 w 288290"/>
              <a:gd name="connsiteY36" fmla="*/ 193586 h 268184"/>
              <a:gd name="connsiteX37" fmla="*/ 0 w 288290"/>
              <a:gd name="connsiteY37" fmla="*/ 20243 h 268184"/>
              <a:gd name="connsiteX38" fmla="*/ 20243 w 288290"/>
              <a:gd name="connsiteY38" fmla="*/ 0 h 268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88290" h="268184">
                <a:moveTo>
                  <a:pt x="112768" y="122750"/>
                </a:moveTo>
                <a:lnTo>
                  <a:pt x="175441" y="122750"/>
                </a:lnTo>
                <a:cubicBezTo>
                  <a:pt x="182188" y="122750"/>
                  <a:pt x="187662" y="128222"/>
                  <a:pt x="187662" y="134971"/>
                </a:cubicBezTo>
                <a:cubicBezTo>
                  <a:pt x="187647" y="141720"/>
                  <a:pt x="182190" y="147192"/>
                  <a:pt x="175442" y="147192"/>
                </a:cubicBezTo>
                <a:lnTo>
                  <a:pt x="112768" y="147192"/>
                </a:lnTo>
                <a:cubicBezTo>
                  <a:pt x="106021" y="147192"/>
                  <a:pt x="100547" y="141720"/>
                  <a:pt x="100547" y="134971"/>
                </a:cubicBezTo>
                <a:cubicBezTo>
                  <a:pt x="100547" y="128222"/>
                  <a:pt x="106019" y="122750"/>
                  <a:pt x="112768" y="122750"/>
                </a:cubicBezTo>
                <a:close/>
                <a:moveTo>
                  <a:pt x="112768" y="71431"/>
                </a:moveTo>
                <a:lnTo>
                  <a:pt x="175441" y="71431"/>
                </a:lnTo>
                <a:cubicBezTo>
                  <a:pt x="182188" y="71431"/>
                  <a:pt x="187662" y="76903"/>
                  <a:pt x="187662" y="83652"/>
                </a:cubicBezTo>
                <a:cubicBezTo>
                  <a:pt x="187662" y="90401"/>
                  <a:pt x="182190" y="95873"/>
                  <a:pt x="175442" y="95873"/>
                </a:cubicBezTo>
                <a:lnTo>
                  <a:pt x="112768" y="95873"/>
                </a:lnTo>
                <a:cubicBezTo>
                  <a:pt x="106021" y="95873"/>
                  <a:pt x="100547" y="90401"/>
                  <a:pt x="100547" y="83652"/>
                </a:cubicBezTo>
                <a:cubicBezTo>
                  <a:pt x="100547" y="76903"/>
                  <a:pt x="106019" y="71431"/>
                  <a:pt x="112768" y="71431"/>
                </a:cubicBezTo>
                <a:close/>
                <a:moveTo>
                  <a:pt x="24442" y="24425"/>
                </a:moveTo>
                <a:lnTo>
                  <a:pt x="24442" y="189389"/>
                </a:lnTo>
                <a:lnTo>
                  <a:pt x="95712" y="189389"/>
                </a:lnTo>
                <a:cubicBezTo>
                  <a:pt x="103703" y="189389"/>
                  <a:pt x="111198" y="193307"/>
                  <a:pt x="115770" y="199869"/>
                </a:cubicBezTo>
                <a:lnTo>
                  <a:pt x="144223" y="240745"/>
                </a:lnTo>
                <a:lnTo>
                  <a:pt x="173344" y="199403"/>
                </a:lnTo>
                <a:cubicBezTo>
                  <a:pt x="177760" y="193121"/>
                  <a:pt x="184989" y="189390"/>
                  <a:pt x="192654" y="189390"/>
                </a:cubicBezTo>
                <a:lnTo>
                  <a:pt x="234213" y="189390"/>
                </a:lnTo>
                <a:cubicBezTo>
                  <a:pt x="250569" y="189390"/>
                  <a:pt x="263878" y="176082"/>
                  <a:pt x="263878" y="159725"/>
                </a:cubicBezTo>
                <a:lnTo>
                  <a:pt x="263878" y="24425"/>
                </a:lnTo>
                <a:close/>
                <a:moveTo>
                  <a:pt x="20243" y="0"/>
                </a:moveTo>
                <a:lnTo>
                  <a:pt x="268047" y="0"/>
                </a:lnTo>
                <a:cubicBezTo>
                  <a:pt x="279210" y="0"/>
                  <a:pt x="288290" y="9080"/>
                  <a:pt x="288290" y="20243"/>
                </a:cubicBezTo>
                <a:lnTo>
                  <a:pt x="288290" y="159724"/>
                </a:lnTo>
                <a:cubicBezTo>
                  <a:pt x="288290" y="189545"/>
                  <a:pt x="264019" y="213815"/>
                  <a:pt x="234199" y="213815"/>
                </a:cubicBezTo>
                <a:lnTo>
                  <a:pt x="193060" y="213815"/>
                </a:lnTo>
                <a:lnTo>
                  <a:pt x="160859" y="259527"/>
                </a:lnTo>
                <a:cubicBezTo>
                  <a:pt x="157034" y="264951"/>
                  <a:pt x="150814" y="268184"/>
                  <a:pt x="144191" y="268184"/>
                </a:cubicBezTo>
                <a:cubicBezTo>
                  <a:pt x="144176" y="268184"/>
                  <a:pt x="144145" y="268184"/>
                  <a:pt x="144128" y="268184"/>
                </a:cubicBezTo>
                <a:cubicBezTo>
                  <a:pt x="137489" y="268169"/>
                  <a:pt x="131254" y="264905"/>
                  <a:pt x="127460" y="259446"/>
                </a:cubicBezTo>
                <a:lnTo>
                  <a:pt x="95714" y="213829"/>
                </a:lnTo>
                <a:lnTo>
                  <a:pt x="20243" y="213829"/>
                </a:lnTo>
                <a:cubicBezTo>
                  <a:pt x="9080" y="213829"/>
                  <a:pt x="0" y="204749"/>
                  <a:pt x="0" y="193586"/>
                </a:cubicBezTo>
                <a:lnTo>
                  <a:pt x="0" y="20243"/>
                </a:lnTo>
                <a:cubicBezTo>
                  <a:pt x="0" y="9080"/>
                  <a:pt x="9080" y="0"/>
                  <a:pt x="2024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42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7" name="任意多边形: 形状 36"/>
          <p:cNvSpPr/>
          <p:nvPr>
            <p:custDataLst>
              <p:tags r:id="rId16"/>
            </p:custDataLst>
          </p:nvPr>
        </p:nvSpPr>
        <p:spPr>
          <a:xfrm>
            <a:off x="877524" y="5348609"/>
            <a:ext cx="234239" cy="288312"/>
          </a:xfrm>
          <a:custGeom>
            <a:avLst/>
            <a:gdLst>
              <a:gd name="connsiteX0" fmla="*/ 86425 w 234239"/>
              <a:gd name="connsiteY0" fmla="*/ 181121 h 288312"/>
              <a:gd name="connsiteX1" fmla="*/ 152513 w 234239"/>
              <a:gd name="connsiteY1" fmla="*/ 181121 h 288312"/>
              <a:gd name="connsiteX2" fmla="*/ 164186 w 234239"/>
              <a:gd name="connsiteY2" fmla="*/ 192794 h 288312"/>
              <a:gd name="connsiteX3" fmla="*/ 152513 w 234239"/>
              <a:gd name="connsiteY3" fmla="*/ 204467 h 288312"/>
              <a:gd name="connsiteX4" fmla="*/ 86425 w 234239"/>
              <a:gd name="connsiteY4" fmla="*/ 204467 h 288312"/>
              <a:gd name="connsiteX5" fmla="*/ 74752 w 234239"/>
              <a:gd name="connsiteY5" fmla="*/ 192794 h 288312"/>
              <a:gd name="connsiteX6" fmla="*/ 86425 w 234239"/>
              <a:gd name="connsiteY6" fmla="*/ 181121 h 288312"/>
              <a:gd name="connsiteX7" fmla="*/ 86425 w 234239"/>
              <a:gd name="connsiteY7" fmla="*/ 130901 h 288312"/>
              <a:gd name="connsiteX8" fmla="*/ 152513 w 234239"/>
              <a:gd name="connsiteY8" fmla="*/ 130901 h 288312"/>
              <a:gd name="connsiteX9" fmla="*/ 164186 w 234239"/>
              <a:gd name="connsiteY9" fmla="*/ 142574 h 288312"/>
              <a:gd name="connsiteX10" fmla="*/ 152513 w 234239"/>
              <a:gd name="connsiteY10" fmla="*/ 154231 h 288312"/>
              <a:gd name="connsiteX11" fmla="*/ 86425 w 234239"/>
              <a:gd name="connsiteY11" fmla="*/ 154231 h 288312"/>
              <a:gd name="connsiteX12" fmla="*/ 74752 w 234239"/>
              <a:gd name="connsiteY12" fmla="*/ 142574 h 288312"/>
              <a:gd name="connsiteX13" fmla="*/ 86425 w 234239"/>
              <a:gd name="connsiteY13" fmla="*/ 130901 h 288312"/>
              <a:gd name="connsiteX14" fmla="*/ 23604 w 234239"/>
              <a:gd name="connsiteY14" fmla="*/ 68221 h 288312"/>
              <a:gd name="connsiteX15" fmla="*/ 23604 w 234239"/>
              <a:gd name="connsiteY15" fmla="*/ 264981 h 288312"/>
              <a:gd name="connsiteX16" fmla="*/ 178413 w 234239"/>
              <a:gd name="connsiteY16" fmla="*/ 264981 h 288312"/>
              <a:gd name="connsiteX17" fmla="*/ 210908 w 234239"/>
              <a:gd name="connsiteY17" fmla="*/ 235665 h 288312"/>
              <a:gd name="connsiteX18" fmla="*/ 210908 w 234239"/>
              <a:gd name="connsiteY18" fmla="*/ 73742 h 288312"/>
              <a:gd name="connsiteX19" fmla="*/ 111924 w 234239"/>
              <a:gd name="connsiteY19" fmla="*/ 73742 h 288312"/>
              <a:gd name="connsiteX20" fmla="*/ 111924 w 234239"/>
              <a:gd name="connsiteY20" fmla="*/ 73721 h 288312"/>
              <a:gd name="connsiteX21" fmla="*/ 36861 w 234239"/>
              <a:gd name="connsiteY21" fmla="*/ 73721 h 288312"/>
              <a:gd name="connsiteX22" fmla="*/ 36861 w 234239"/>
              <a:gd name="connsiteY22" fmla="*/ 23331 h 288312"/>
              <a:gd name="connsiteX23" fmla="*/ 23331 w 234239"/>
              <a:gd name="connsiteY23" fmla="*/ 36861 h 288312"/>
              <a:gd name="connsiteX24" fmla="*/ 23585 w 234239"/>
              <a:gd name="connsiteY24" fmla="*/ 37475 h 288312"/>
              <a:gd name="connsiteX25" fmla="*/ 23604 w 234239"/>
              <a:gd name="connsiteY25" fmla="*/ 37475 h 288312"/>
              <a:gd name="connsiteX26" fmla="*/ 23604 w 234239"/>
              <a:gd name="connsiteY26" fmla="*/ 37520 h 288312"/>
              <a:gd name="connsiteX27" fmla="*/ 27294 w 234239"/>
              <a:gd name="connsiteY27" fmla="*/ 46427 h 288312"/>
              <a:gd name="connsiteX28" fmla="*/ 36861 w 234239"/>
              <a:gd name="connsiteY28" fmla="*/ 50391 h 288312"/>
              <a:gd name="connsiteX29" fmla="*/ 149700 w 234239"/>
              <a:gd name="connsiteY29" fmla="*/ 50391 h 288312"/>
              <a:gd name="connsiteX30" fmla="*/ 149700 w 234239"/>
              <a:gd name="connsiteY30" fmla="*/ 23331 h 288312"/>
              <a:gd name="connsiteX31" fmla="*/ 36861 w 234239"/>
              <a:gd name="connsiteY31" fmla="*/ 0 h 288312"/>
              <a:gd name="connsiteX32" fmla="*/ 153517 w 234239"/>
              <a:gd name="connsiteY32" fmla="*/ 0 h 288312"/>
              <a:gd name="connsiteX33" fmla="*/ 173046 w 234239"/>
              <a:gd name="connsiteY33" fmla="*/ 19530 h 288312"/>
              <a:gd name="connsiteX34" fmla="*/ 173046 w 234239"/>
              <a:gd name="connsiteY34" fmla="*/ 50396 h 288312"/>
              <a:gd name="connsiteX35" fmla="*/ 214101 w 234239"/>
              <a:gd name="connsiteY35" fmla="*/ 50396 h 288312"/>
              <a:gd name="connsiteX36" fmla="*/ 234239 w 234239"/>
              <a:gd name="connsiteY36" fmla="*/ 69926 h 288312"/>
              <a:gd name="connsiteX37" fmla="*/ 234239 w 234239"/>
              <a:gd name="connsiteY37" fmla="*/ 235665 h 288312"/>
              <a:gd name="connsiteX38" fmla="*/ 178413 w 234239"/>
              <a:gd name="connsiteY38" fmla="*/ 288312 h 288312"/>
              <a:gd name="connsiteX39" fmla="*/ 20411 w 234239"/>
              <a:gd name="connsiteY39" fmla="*/ 288312 h 288312"/>
              <a:gd name="connsiteX40" fmla="*/ 273 w 234239"/>
              <a:gd name="connsiteY40" fmla="*/ 268782 h 288312"/>
              <a:gd name="connsiteX41" fmla="*/ 273 w 234239"/>
              <a:gd name="connsiteY41" fmla="*/ 37519 h 288312"/>
              <a:gd name="connsiteX42" fmla="*/ 0 w 234239"/>
              <a:gd name="connsiteY42" fmla="*/ 36861 h 288312"/>
              <a:gd name="connsiteX43" fmla="*/ 36861 w 234239"/>
              <a:gd name="connsiteY43" fmla="*/ 0 h 28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34239" h="288312">
                <a:moveTo>
                  <a:pt x="86425" y="181121"/>
                </a:moveTo>
                <a:lnTo>
                  <a:pt x="152513" y="181121"/>
                </a:lnTo>
                <a:cubicBezTo>
                  <a:pt x="158959" y="181121"/>
                  <a:pt x="164186" y="186348"/>
                  <a:pt x="164186" y="192794"/>
                </a:cubicBezTo>
                <a:cubicBezTo>
                  <a:pt x="164186" y="199240"/>
                  <a:pt x="158957" y="204467"/>
                  <a:pt x="152513" y="204467"/>
                </a:cubicBezTo>
                <a:lnTo>
                  <a:pt x="86425" y="204467"/>
                </a:lnTo>
                <a:cubicBezTo>
                  <a:pt x="79979" y="204467"/>
                  <a:pt x="74752" y="199240"/>
                  <a:pt x="74752" y="192794"/>
                </a:cubicBezTo>
                <a:cubicBezTo>
                  <a:pt x="74752" y="186348"/>
                  <a:pt x="79979" y="181121"/>
                  <a:pt x="86425" y="181121"/>
                </a:cubicBezTo>
                <a:close/>
                <a:moveTo>
                  <a:pt x="86425" y="130901"/>
                </a:moveTo>
                <a:lnTo>
                  <a:pt x="152513" y="130901"/>
                </a:lnTo>
                <a:cubicBezTo>
                  <a:pt x="158959" y="130901"/>
                  <a:pt x="164186" y="136128"/>
                  <a:pt x="164186" y="142574"/>
                </a:cubicBezTo>
                <a:cubicBezTo>
                  <a:pt x="164186" y="149018"/>
                  <a:pt x="158957" y="154231"/>
                  <a:pt x="152513" y="154231"/>
                </a:cubicBezTo>
                <a:lnTo>
                  <a:pt x="86425" y="154231"/>
                </a:lnTo>
                <a:cubicBezTo>
                  <a:pt x="79979" y="154231"/>
                  <a:pt x="74752" y="149005"/>
                  <a:pt x="74752" y="142574"/>
                </a:cubicBezTo>
                <a:cubicBezTo>
                  <a:pt x="74752" y="136143"/>
                  <a:pt x="79979" y="130901"/>
                  <a:pt x="86425" y="130901"/>
                </a:cubicBezTo>
                <a:close/>
                <a:moveTo>
                  <a:pt x="23604" y="68221"/>
                </a:moveTo>
                <a:lnTo>
                  <a:pt x="23604" y="264981"/>
                </a:lnTo>
                <a:lnTo>
                  <a:pt x="178413" y="264981"/>
                </a:lnTo>
                <a:cubicBezTo>
                  <a:pt x="196338" y="264981"/>
                  <a:pt x="210908" y="251823"/>
                  <a:pt x="210908" y="235665"/>
                </a:cubicBezTo>
                <a:lnTo>
                  <a:pt x="210908" y="73742"/>
                </a:lnTo>
                <a:lnTo>
                  <a:pt x="111924" y="73742"/>
                </a:lnTo>
                <a:lnTo>
                  <a:pt x="111924" y="73721"/>
                </a:lnTo>
                <a:lnTo>
                  <a:pt x="36861" y="73721"/>
                </a:lnTo>
                <a:close/>
                <a:moveTo>
                  <a:pt x="36861" y="23331"/>
                </a:moveTo>
                <a:cubicBezTo>
                  <a:pt x="29405" y="23331"/>
                  <a:pt x="23331" y="29390"/>
                  <a:pt x="23331" y="36861"/>
                </a:cubicBezTo>
                <a:lnTo>
                  <a:pt x="23585" y="37475"/>
                </a:lnTo>
                <a:lnTo>
                  <a:pt x="23604" y="37475"/>
                </a:lnTo>
                <a:lnTo>
                  <a:pt x="23604" y="37520"/>
                </a:lnTo>
                <a:lnTo>
                  <a:pt x="27294" y="46427"/>
                </a:lnTo>
                <a:cubicBezTo>
                  <a:pt x="29743" y="48876"/>
                  <a:pt x="33125" y="50391"/>
                  <a:pt x="36861" y="50391"/>
                </a:cubicBezTo>
                <a:lnTo>
                  <a:pt x="149700" y="50391"/>
                </a:lnTo>
                <a:lnTo>
                  <a:pt x="149700" y="23331"/>
                </a:lnTo>
                <a:close/>
                <a:moveTo>
                  <a:pt x="36861" y="0"/>
                </a:moveTo>
                <a:lnTo>
                  <a:pt x="153517" y="0"/>
                </a:lnTo>
                <a:cubicBezTo>
                  <a:pt x="164284" y="0"/>
                  <a:pt x="173046" y="8762"/>
                  <a:pt x="173046" y="19530"/>
                </a:cubicBezTo>
                <a:lnTo>
                  <a:pt x="173046" y="50396"/>
                </a:lnTo>
                <a:lnTo>
                  <a:pt x="214101" y="50396"/>
                </a:lnTo>
                <a:cubicBezTo>
                  <a:pt x="225194" y="50396"/>
                  <a:pt x="234239" y="59158"/>
                  <a:pt x="234239" y="69926"/>
                </a:cubicBezTo>
                <a:lnTo>
                  <a:pt x="234239" y="235665"/>
                </a:lnTo>
                <a:cubicBezTo>
                  <a:pt x="234239" y="264698"/>
                  <a:pt x="209184" y="288312"/>
                  <a:pt x="178413" y="288312"/>
                </a:cubicBezTo>
                <a:lnTo>
                  <a:pt x="20411" y="288312"/>
                </a:lnTo>
                <a:cubicBezTo>
                  <a:pt x="9318" y="288312"/>
                  <a:pt x="273" y="279550"/>
                  <a:pt x="273" y="268782"/>
                </a:cubicBezTo>
                <a:lnTo>
                  <a:pt x="273" y="37519"/>
                </a:lnTo>
                <a:lnTo>
                  <a:pt x="0" y="36861"/>
                </a:lnTo>
                <a:cubicBezTo>
                  <a:pt x="0" y="16530"/>
                  <a:pt x="16544" y="0"/>
                  <a:pt x="3686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68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7103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843">
                <a:moveTo>
                  <a:pt x="0" y="0"/>
                </a:moveTo>
                <a:lnTo>
                  <a:pt x="19200" y="0"/>
                </a:lnTo>
                <a:lnTo>
                  <a:pt x="19200" y="1014"/>
                </a:lnTo>
                <a:lnTo>
                  <a:pt x="19191" y="1026"/>
                </a:lnTo>
                <a:cubicBezTo>
                  <a:pt x="17011" y="3950"/>
                  <a:pt x="13527" y="5843"/>
                  <a:pt x="9600" y="5843"/>
                </a:cubicBezTo>
                <a:cubicBezTo>
                  <a:pt x="5673" y="5843"/>
                  <a:pt x="2189" y="3950"/>
                  <a:pt x="9" y="1026"/>
                </a:cubicBezTo>
                <a:lnTo>
                  <a:pt x="0" y="10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单击此处添加标题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26" name="圆角矩形 25"/>
          <p:cNvSpPr/>
          <p:nvPr>
            <p:custDataLst>
              <p:tags r:id="rId3"/>
            </p:custDataLst>
          </p:nvPr>
        </p:nvSpPr>
        <p:spPr>
          <a:xfrm>
            <a:off x="741680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940435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表78 Morgan Advanced Materials 陶瓷注塑成型零件生产基地、销售区域、竞争对手及市场地位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>
            <p:custDataLst>
              <p:tags r:id="rId5"/>
            </p:custDataLst>
          </p:nvPr>
        </p:nvSpPr>
        <p:spPr>
          <a:xfrm>
            <a:off x="1729105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0" name="直接连接符 49"/>
          <p:cNvCxnSpPr/>
          <p:nvPr>
            <p:custDataLst>
              <p:tags r:id="rId6"/>
            </p:custDataLst>
          </p:nvPr>
        </p:nvCxnSpPr>
        <p:spPr>
          <a:xfrm>
            <a:off x="1843405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3462655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3661410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表79 Morgan Advanced Materials 陶瓷注塑成型零件产品规格、参数及市场应用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4450080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10"/>
            </p:custDataLst>
          </p:nvPr>
        </p:nvCxnSpPr>
        <p:spPr>
          <a:xfrm>
            <a:off x="4564380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>
            <p:custDataLst>
              <p:tags r:id="rId11"/>
            </p:custDataLst>
          </p:nvPr>
        </p:nvSpPr>
        <p:spPr>
          <a:xfrm>
            <a:off x="6183630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6382385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表80 Morgan Advanced Materials 陶瓷注塑成型零件销量（千件）、收入（百万美元）、价格（美元/件）及毛利率（2019-2024）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171055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>
            <a:off x="7285355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>
            <p:custDataLst>
              <p:tags r:id="rId15"/>
            </p:custDataLst>
          </p:nvPr>
        </p:nvSpPr>
        <p:spPr>
          <a:xfrm>
            <a:off x="8904605" y="1836102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9103360" y="3032442"/>
            <a:ext cx="2186940" cy="248856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62626"/>
                </a:solidFill>
                <a:latin typeface="+mn-ea"/>
                <a:cs typeface="+mn-ea"/>
              </a:rPr>
              <a:t>表81 Morgan Advanced Materials公司简介及主要业务</a:t>
            </a:r>
            <a:endParaRPr lang="zh-CN" altLang="en-US" sz="120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7"/>
            </p:custDataLst>
          </p:nvPr>
        </p:nvSpPr>
        <p:spPr>
          <a:xfrm>
            <a:off x="9892030" y="2195512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>
            <p:custDataLst>
              <p:tags r:id="rId18"/>
            </p:custDataLst>
          </p:nvPr>
        </p:nvCxnSpPr>
        <p:spPr>
          <a:xfrm>
            <a:off x="10006330" y="5578792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图片 86" descr="343439383331313b343532303032373bbfcdbba7b5b5b0b8"/>
          <p:cNvSpPr/>
          <p:nvPr>
            <p:custDataLst>
              <p:tags r:id="rId19"/>
            </p:custDataLst>
          </p:nvPr>
        </p:nvSpPr>
        <p:spPr>
          <a:xfrm>
            <a:off x="7350125" y="2383472"/>
            <a:ext cx="252000" cy="234252"/>
          </a:xfrm>
          <a:custGeom>
            <a:avLst/>
            <a:gdLst>
              <a:gd name="connsiteX0" fmla="*/ 220743 w 252000"/>
              <a:gd name="connsiteY0" fmla="*/ 65733 h 234252"/>
              <a:gd name="connsiteX1" fmla="*/ 220743 w 252000"/>
              <a:gd name="connsiteY1" fmla="*/ 49230 h 234252"/>
              <a:gd name="connsiteX2" fmla="*/ 216388 w 252000"/>
              <a:gd name="connsiteY2" fmla="*/ 37542 h 234252"/>
              <a:gd name="connsiteX3" fmla="*/ 205066 w 252000"/>
              <a:gd name="connsiteY3" fmla="*/ 32377 h 234252"/>
              <a:gd name="connsiteX4" fmla="*/ 110522 w 252000"/>
              <a:gd name="connsiteY4" fmla="*/ 32377 h 234252"/>
              <a:gd name="connsiteX5" fmla="*/ 110522 w 252000"/>
              <a:gd name="connsiteY5" fmla="*/ 16968 h 234252"/>
              <a:gd name="connsiteX6" fmla="*/ 106167 w 252000"/>
              <a:gd name="connsiteY6" fmla="*/ 5280 h 234252"/>
              <a:gd name="connsiteX7" fmla="*/ 94845 w 252000"/>
              <a:gd name="connsiteY7" fmla="*/ 115 h 234252"/>
              <a:gd name="connsiteX8" fmla="*/ 15805 w 252000"/>
              <a:gd name="connsiteY8" fmla="*/ 115 h 234252"/>
              <a:gd name="connsiteX9" fmla="*/ 4482 w 252000"/>
              <a:gd name="connsiteY9" fmla="*/ 5280 h 234252"/>
              <a:gd name="connsiteX10" fmla="*/ 127 w 252000"/>
              <a:gd name="connsiteY10" fmla="*/ 16968 h 234252"/>
              <a:gd name="connsiteX11" fmla="*/ 127 w 252000"/>
              <a:gd name="connsiteY11" fmla="*/ 220476 h 234252"/>
              <a:gd name="connsiteX12" fmla="*/ 824 w 252000"/>
              <a:gd name="connsiteY12" fmla="*/ 217105 h 234252"/>
              <a:gd name="connsiteX13" fmla="*/ 2697 w 252000"/>
              <a:gd name="connsiteY13" fmla="*/ 207869 h 234252"/>
              <a:gd name="connsiteX14" fmla="*/ 5484 w 252000"/>
              <a:gd name="connsiteY14" fmla="*/ 194124 h 234252"/>
              <a:gd name="connsiteX15" fmla="*/ 8924 w 252000"/>
              <a:gd name="connsiteY15" fmla="*/ 177227 h 234252"/>
              <a:gd name="connsiteX16" fmla="*/ 12713 w 252000"/>
              <a:gd name="connsiteY16" fmla="*/ 158492 h 234252"/>
              <a:gd name="connsiteX17" fmla="*/ 16632 w 252000"/>
              <a:gd name="connsiteY17" fmla="*/ 139274 h 234252"/>
              <a:gd name="connsiteX18" fmla="*/ 20377 w 252000"/>
              <a:gd name="connsiteY18" fmla="*/ 120889 h 234252"/>
              <a:gd name="connsiteX19" fmla="*/ 23948 w 252000"/>
              <a:gd name="connsiteY19" fmla="*/ 103379 h 234252"/>
              <a:gd name="connsiteX20" fmla="*/ 27040 w 252000"/>
              <a:gd name="connsiteY20" fmla="*/ 86657 h 234252"/>
              <a:gd name="connsiteX21" fmla="*/ 31700 w 252000"/>
              <a:gd name="connsiteY21" fmla="*/ 72562 h 234252"/>
              <a:gd name="connsiteX22" fmla="*/ 44285 w 252000"/>
              <a:gd name="connsiteY22" fmla="*/ 65821 h 234252"/>
              <a:gd name="connsiteX23" fmla="*/ 59745 w 252000"/>
              <a:gd name="connsiteY23" fmla="*/ 65646 h 234252"/>
              <a:gd name="connsiteX24" fmla="*/ 95411 w 252000"/>
              <a:gd name="connsiteY24" fmla="*/ 65733 h 234252"/>
              <a:gd name="connsiteX25" fmla="*/ 220699 w 252000"/>
              <a:gd name="connsiteY25" fmla="*/ 65733 h 234252"/>
              <a:gd name="connsiteX26" fmla="*/ 220743 w 252000"/>
              <a:gd name="connsiteY26" fmla="*/ 65733 h 234252"/>
              <a:gd name="connsiteX27" fmla="*/ 208985 w 252000"/>
              <a:gd name="connsiteY27" fmla="*/ 234309 h 234252"/>
              <a:gd name="connsiteX28" fmla="*/ 202888 w 252000"/>
              <a:gd name="connsiteY28" fmla="*/ 234309 h 234252"/>
              <a:gd name="connsiteX29" fmla="*/ 193961 w 252000"/>
              <a:gd name="connsiteY29" fmla="*/ 234265 h 234252"/>
              <a:gd name="connsiteX30" fmla="*/ 186427 w 252000"/>
              <a:gd name="connsiteY30" fmla="*/ 234309 h 234252"/>
              <a:gd name="connsiteX31" fmla="*/ 12800 w 252000"/>
              <a:gd name="connsiteY31" fmla="*/ 234309 h 234252"/>
              <a:gd name="connsiteX32" fmla="*/ 13410 w 252000"/>
              <a:gd name="connsiteY32" fmla="*/ 231201 h 234252"/>
              <a:gd name="connsiteX33" fmla="*/ 15064 w 252000"/>
              <a:gd name="connsiteY33" fmla="*/ 222665 h 234252"/>
              <a:gd name="connsiteX34" fmla="*/ 17503 w 252000"/>
              <a:gd name="connsiteY34" fmla="*/ 209883 h 234252"/>
              <a:gd name="connsiteX35" fmla="*/ 20551 w 252000"/>
              <a:gd name="connsiteY35" fmla="*/ 194036 h 234252"/>
              <a:gd name="connsiteX36" fmla="*/ 23948 w 252000"/>
              <a:gd name="connsiteY36" fmla="*/ 176264 h 234252"/>
              <a:gd name="connsiteX37" fmla="*/ 27519 w 252000"/>
              <a:gd name="connsiteY37" fmla="*/ 157791 h 234252"/>
              <a:gd name="connsiteX38" fmla="*/ 31003 w 252000"/>
              <a:gd name="connsiteY38" fmla="*/ 139756 h 234252"/>
              <a:gd name="connsiteX39" fmla="*/ 37579 w 252000"/>
              <a:gd name="connsiteY39" fmla="*/ 104474 h 234252"/>
              <a:gd name="connsiteX40" fmla="*/ 43676 w 252000"/>
              <a:gd name="connsiteY40" fmla="*/ 84031 h 234252"/>
              <a:gd name="connsiteX41" fmla="*/ 65842 w 252000"/>
              <a:gd name="connsiteY41" fmla="*/ 78296 h 234252"/>
              <a:gd name="connsiteX42" fmla="*/ 96369 w 252000"/>
              <a:gd name="connsiteY42" fmla="*/ 78340 h 234252"/>
              <a:gd name="connsiteX43" fmla="*/ 218696 w 252000"/>
              <a:gd name="connsiteY43" fmla="*/ 78340 h 234252"/>
              <a:gd name="connsiteX44" fmla="*/ 235680 w 252000"/>
              <a:gd name="connsiteY44" fmla="*/ 78428 h 234252"/>
              <a:gd name="connsiteX45" fmla="*/ 248788 w 252000"/>
              <a:gd name="connsiteY45" fmla="*/ 84381 h 234252"/>
              <a:gd name="connsiteX46" fmla="*/ 251967 w 252000"/>
              <a:gd name="connsiteY46" fmla="*/ 96813 h 234252"/>
              <a:gd name="connsiteX47" fmla="*/ 248135 w 252000"/>
              <a:gd name="connsiteY47" fmla="*/ 113753 h 234252"/>
              <a:gd name="connsiteX48" fmla="*/ 244085 w 252000"/>
              <a:gd name="connsiteY48" fmla="*/ 131439 h 234252"/>
              <a:gd name="connsiteX49" fmla="*/ 238597 w 252000"/>
              <a:gd name="connsiteY49" fmla="*/ 155471 h 234252"/>
              <a:gd name="connsiteX50" fmla="*/ 233764 w 252000"/>
              <a:gd name="connsiteY50" fmla="*/ 176526 h 234252"/>
              <a:gd name="connsiteX51" fmla="*/ 226055 w 252000"/>
              <a:gd name="connsiteY51" fmla="*/ 211459 h 234252"/>
              <a:gd name="connsiteX52" fmla="*/ 221657 w 252000"/>
              <a:gd name="connsiteY52" fmla="*/ 225685 h 234252"/>
              <a:gd name="connsiteX53" fmla="*/ 211772 w 252000"/>
              <a:gd name="connsiteY53" fmla="*/ 233959 h 234252"/>
              <a:gd name="connsiteX54" fmla="*/ 208985 w 252000"/>
              <a:gd name="connsiteY54" fmla="*/ 234309 h 2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52000" h="234252">
                <a:moveTo>
                  <a:pt x="220743" y="65733"/>
                </a:moveTo>
                <a:lnTo>
                  <a:pt x="220743" y="49230"/>
                </a:lnTo>
                <a:cubicBezTo>
                  <a:pt x="220874" y="44896"/>
                  <a:pt x="219306" y="40694"/>
                  <a:pt x="216388" y="37542"/>
                </a:cubicBezTo>
                <a:cubicBezTo>
                  <a:pt x="213427" y="34391"/>
                  <a:pt x="209377" y="32508"/>
                  <a:pt x="205066" y="32377"/>
                </a:cubicBezTo>
                <a:lnTo>
                  <a:pt x="110522" y="32377"/>
                </a:lnTo>
                <a:lnTo>
                  <a:pt x="110522" y="16968"/>
                </a:lnTo>
                <a:cubicBezTo>
                  <a:pt x="110653" y="12635"/>
                  <a:pt x="109085" y="8432"/>
                  <a:pt x="106167" y="5280"/>
                </a:cubicBezTo>
                <a:cubicBezTo>
                  <a:pt x="103206" y="2129"/>
                  <a:pt x="99156" y="246"/>
                  <a:pt x="94845" y="115"/>
                </a:cubicBezTo>
                <a:lnTo>
                  <a:pt x="15805" y="115"/>
                </a:lnTo>
                <a:cubicBezTo>
                  <a:pt x="11493" y="246"/>
                  <a:pt x="7443" y="2129"/>
                  <a:pt x="4482" y="5280"/>
                </a:cubicBezTo>
                <a:cubicBezTo>
                  <a:pt x="1522" y="8427"/>
                  <a:pt x="-48" y="12641"/>
                  <a:pt x="127" y="16968"/>
                </a:cubicBezTo>
                <a:lnTo>
                  <a:pt x="127" y="220476"/>
                </a:lnTo>
                <a:cubicBezTo>
                  <a:pt x="345" y="219338"/>
                  <a:pt x="606" y="218244"/>
                  <a:pt x="824" y="217105"/>
                </a:cubicBezTo>
                <a:cubicBezTo>
                  <a:pt x="1434" y="214041"/>
                  <a:pt x="2087" y="210933"/>
                  <a:pt x="2697" y="207869"/>
                </a:cubicBezTo>
                <a:cubicBezTo>
                  <a:pt x="3611" y="203272"/>
                  <a:pt x="4569" y="198720"/>
                  <a:pt x="5484" y="194124"/>
                </a:cubicBezTo>
                <a:cubicBezTo>
                  <a:pt x="6616" y="188477"/>
                  <a:pt x="7792" y="182830"/>
                  <a:pt x="8924" y="177227"/>
                </a:cubicBezTo>
                <a:cubicBezTo>
                  <a:pt x="10187" y="170967"/>
                  <a:pt x="11450" y="164751"/>
                  <a:pt x="12713" y="158492"/>
                </a:cubicBezTo>
                <a:cubicBezTo>
                  <a:pt x="14019" y="152100"/>
                  <a:pt x="15326" y="145666"/>
                  <a:pt x="16632" y="139274"/>
                </a:cubicBezTo>
                <a:cubicBezTo>
                  <a:pt x="17895" y="133146"/>
                  <a:pt x="19114" y="127017"/>
                  <a:pt x="20377" y="120889"/>
                </a:cubicBezTo>
                <a:cubicBezTo>
                  <a:pt x="21553" y="115067"/>
                  <a:pt x="22772" y="109201"/>
                  <a:pt x="23948" y="103379"/>
                </a:cubicBezTo>
                <a:cubicBezTo>
                  <a:pt x="25037" y="97820"/>
                  <a:pt x="26039" y="92261"/>
                  <a:pt x="27040" y="86657"/>
                </a:cubicBezTo>
                <a:cubicBezTo>
                  <a:pt x="27911" y="81842"/>
                  <a:pt x="28869" y="76677"/>
                  <a:pt x="31700" y="72562"/>
                </a:cubicBezTo>
                <a:cubicBezTo>
                  <a:pt x="34530" y="68403"/>
                  <a:pt x="39408" y="66346"/>
                  <a:pt x="44285" y="65821"/>
                </a:cubicBezTo>
                <a:cubicBezTo>
                  <a:pt x="49424" y="65252"/>
                  <a:pt x="54606" y="65558"/>
                  <a:pt x="59745" y="65646"/>
                </a:cubicBezTo>
                <a:cubicBezTo>
                  <a:pt x="71634" y="65821"/>
                  <a:pt x="83522" y="65733"/>
                  <a:pt x="95411" y="65733"/>
                </a:cubicBezTo>
                <a:lnTo>
                  <a:pt x="220699" y="65733"/>
                </a:lnTo>
                <a:lnTo>
                  <a:pt x="220743" y="65733"/>
                </a:lnTo>
                <a:moveTo>
                  <a:pt x="208985" y="234309"/>
                </a:moveTo>
                <a:cubicBezTo>
                  <a:pt x="206938" y="234440"/>
                  <a:pt x="204805" y="234309"/>
                  <a:pt x="202888" y="234309"/>
                </a:cubicBezTo>
                <a:cubicBezTo>
                  <a:pt x="199927" y="234309"/>
                  <a:pt x="196922" y="234221"/>
                  <a:pt x="193961" y="234265"/>
                </a:cubicBezTo>
                <a:cubicBezTo>
                  <a:pt x="191435" y="234265"/>
                  <a:pt x="188952" y="234309"/>
                  <a:pt x="186427" y="234309"/>
                </a:cubicBezTo>
                <a:lnTo>
                  <a:pt x="12800" y="234309"/>
                </a:lnTo>
                <a:cubicBezTo>
                  <a:pt x="13018" y="233258"/>
                  <a:pt x="13192" y="232251"/>
                  <a:pt x="13410" y="231201"/>
                </a:cubicBezTo>
                <a:cubicBezTo>
                  <a:pt x="13976" y="228355"/>
                  <a:pt x="14498" y="225510"/>
                  <a:pt x="15064" y="222665"/>
                </a:cubicBezTo>
                <a:cubicBezTo>
                  <a:pt x="15892" y="218419"/>
                  <a:pt x="16719" y="214129"/>
                  <a:pt x="17503" y="209883"/>
                </a:cubicBezTo>
                <a:cubicBezTo>
                  <a:pt x="18505" y="204586"/>
                  <a:pt x="19550" y="199333"/>
                  <a:pt x="20551" y="194036"/>
                </a:cubicBezTo>
                <a:cubicBezTo>
                  <a:pt x="21684" y="188127"/>
                  <a:pt x="22816" y="182217"/>
                  <a:pt x="23948" y="176264"/>
                </a:cubicBezTo>
                <a:cubicBezTo>
                  <a:pt x="25124" y="170092"/>
                  <a:pt x="26300" y="163919"/>
                  <a:pt x="27519" y="157791"/>
                </a:cubicBezTo>
                <a:cubicBezTo>
                  <a:pt x="28695" y="151794"/>
                  <a:pt x="29827" y="145753"/>
                  <a:pt x="31003" y="139756"/>
                </a:cubicBezTo>
                <a:cubicBezTo>
                  <a:pt x="33268" y="128024"/>
                  <a:pt x="35445" y="116249"/>
                  <a:pt x="37579" y="104474"/>
                </a:cubicBezTo>
                <a:cubicBezTo>
                  <a:pt x="38842" y="97644"/>
                  <a:pt x="39059" y="89634"/>
                  <a:pt x="43676" y="84031"/>
                </a:cubicBezTo>
                <a:cubicBezTo>
                  <a:pt x="48945" y="77596"/>
                  <a:pt x="58308" y="77946"/>
                  <a:pt x="65842" y="78296"/>
                </a:cubicBezTo>
                <a:cubicBezTo>
                  <a:pt x="75988" y="78734"/>
                  <a:pt x="86222" y="78340"/>
                  <a:pt x="96369" y="78340"/>
                </a:cubicBezTo>
                <a:lnTo>
                  <a:pt x="218696" y="78340"/>
                </a:lnTo>
                <a:cubicBezTo>
                  <a:pt x="224314" y="78340"/>
                  <a:pt x="230062" y="77990"/>
                  <a:pt x="235680" y="78428"/>
                </a:cubicBezTo>
                <a:cubicBezTo>
                  <a:pt x="240514" y="78822"/>
                  <a:pt x="245566" y="80573"/>
                  <a:pt x="248788" y="84381"/>
                </a:cubicBezTo>
                <a:cubicBezTo>
                  <a:pt x="251662" y="87839"/>
                  <a:pt x="252490" y="92436"/>
                  <a:pt x="251967" y="96813"/>
                </a:cubicBezTo>
                <a:cubicBezTo>
                  <a:pt x="251270" y="102504"/>
                  <a:pt x="249441" y="108194"/>
                  <a:pt x="248135" y="113753"/>
                </a:cubicBezTo>
                <a:cubicBezTo>
                  <a:pt x="246741" y="119619"/>
                  <a:pt x="245392" y="125529"/>
                  <a:pt x="244085" y="131439"/>
                </a:cubicBezTo>
                <a:cubicBezTo>
                  <a:pt x="242300" y="139449"/>
                  <a:pt x="240426" y="147461"/>
                  <a:pt x="238597" y="155471"/>
                </a:cubicBezTo>
                <a:cubicBezTo>
                  <a:pt x="236987" y="162475"/>
                  <a:pt x="235376" y="169523"/>
                  <a:pt x="233764" y="176526"/>
                </a:cubicBezTo>
                <a:cubicBezTo>
                  <a:pt x="231107" y="188170"/>
                  <a:pt x="228581" y="199814"/>
                  <a:pt x="226055" y="211459"/>
                </a:cubicBezTo>
                <a:cubicBezTo>
                  <a:pt x="225011" y="216274"/>
                  <a:pt x="223878" y="221265"/>
                  <a:pt x="221657" y="225685"/>
                </a:cubicBezTo>
                <a:cubicBezTo>
                  <a:pt x="219697" y="229581"/>
                  <a:pt x="216039" y="232864"/>
                  <a:pt x="211772" y="233959"/>
                </a:cubicBezTo>
                <a:cubicBezTo>
                  <a:pt x="210814" y="234134"/>
                  <a:pt x="209900" y="234265"/>
                  <a:pt x="208985" y="234309"/>
                </a:cubicBezTo>
              </a:path>
            </a:pathLst>
          </a:custGeom>
          <a:solidFill>
            <a:schemeClr val="accent1"/>
          </a:solidFill>
          <a:ln w="885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" name="图片 85" descr="343439383331313b343532303031393bd2b5bca8b9dcc0ed"/>
          <p:cNvSpPr/>
          <p:nvPr>
            <p:custDataLst>
              <p:tags r:id="rId20"/>
            </p:custDataLst>
          </p:nvPr>
        </p:nvSpPr>
        <p:spPr>
          <a:xfrm>
            <a:off x="4629150" y="2383472"/>
            <a:ext cx="251999" cy="233941"/>
          </a:xfrm>
          <a:custGeom>
            <a:avLst/>
            <a:gdLst>
              <a:gd name="connsiteX0" fmla="*/ 222543 w 251999"/>
              <a:gd name="connsiteY0" fmla="*/ 115 h 233941"/>
              <a:gd name="connsiteX1" fmla="*/ 29043 w 251999"/>
              <a:gd name="connsiteY1" fmla="*/ 115 h 233941"/>
              <a:gd name="connsiteX2" fmla="*/ 114 w 251999"/>
              <a:gd name="connsiteY2" fmla="*/ 29277 h 233941"/>
              <a:gd name="connsiteX3" fmla="*/ 114 w 251999"/>
              <a:gd name="connsiteY3" fmla="*/ 154996 h 233941"/>
              <a:gd name="connsiteX4" fmla="*/ 29043 w 251999"/>
              <a:gd name="connsiteY4" fmla="*/ 184157 h 233941"/>
              <a:gd name="connsiteX5" fmla="*/ 101686 w 251999"/>
              <a:gd name="connsiteY5" fmla="*/ 184157 h 233941"/>
              <a:gd name="connsiteX6" fmla="*/ 101686 w 251999"/>
              <a:gd name="connsiteY6" fmla="*/ 219800 h 233941"/>
              <a:gd name="connsiteX7" fmla="*/ 61828 w 251999"/>
              <a:gd name="connsiteY7" fmla="*/ 219800 h 233941"/>
              <a:gd name="connsiteX8" fmla="*/ 54757 w 251999"/>
              <a:gd name="connsiteY8" fmla="*/ 226928 h 233941"/>
              <a:gd name="connsiteX9" fmla="*/ 61828 w 251999"/>
              <a:gd name="connsiteY9" fmla="*/ 234057 h 233941"/>
              <a:gd name="connsiteX10" fmla="*/ 184614 w 251999"/>
              <a:gd name="connsiteY10" fmla="*/ 234057 h 233941"/>
              <a:gd name="connsiteX11" fmla="*/ 191685 w 251999"/>
              <a:gd name="connsiteY11" fmla="*/ 226928 h 233941"/>
              <a:gd name="connsiteX12" fmla="*/ 184614 w 251999"/>
              <a:gd name="connsiteY12" fmla="*/ 219800 h 233941"/>
              <a:gd name="connsiteX13" fmla="*/ 145400 w 251999"/>
              <a:gd name="connsiteY13" fmla="*/ 219800 h 233941"/>
              <a:gd name="connsiteX14" fmla="*/ 145400 w 251999"/>
              <a:gd name="connsiteY14" fmla="*/ 184157 h 233941"/>
              <a:gd name="connsiteX15" fmla="*/ 223185 w 251999"/>
              <a:gd name="connsiteY15" fmla="*/ 184157 h 233941"/>
              <a:gd name="connsiteX16" fmla="*/ 252114 w 251999"/>
              <a:gd name="connsiteY16" fmla="*/ 154996 h 233941"/>
              <a:gd name="connsiteX17" fmla="*/ 252114 w 251999"/>
              <a:gd name="connsiteY17" fmla="*/ 29277 h 233941"/>
              <a:gd name="connsiteX18" fmla="*/ 222543 w 251999"/>
              <a:gd name="connsiteY18" fmla="*/ 115 h 233941"/>
              <a:gd name="connsiteX19" fmla="*/ 209685 w 251999"/>
              <a:gd name="connsiteY19" fmla="*/ 43533 h 233941"/>
              <a:gd name="connsiteX20" fmla="*/ 209685 w 251999"/>
              <a:gd name="connsiteY20" fmla="*/ 43533 h 233941"/>
              <a:gd name="connsiteX21" fmla="*/ 209685 w 251999"/>
              <a:gd name="connsiteY21" fmla="*/ 44181 h 233941"/>
              <a:gd name="connsiteX22" fmla="*/ 137686 w 251999"/>
              <a:gd name="connsiteY22" fmla="*/ 140739 h 233941"/>
              <a:gd name="connsiteX23" fmla="*/ 135757 w 251999"/>
              <a:gd name="connsiteY23" fmla="*/ 139443 h 233941"/>
              <a:gd name="connsiteX24" fmla="*/ 79185 w 251999"/>
              <a:gd name="connsiteY24" fmla="*/ 97969 h 233941"/>
              <a:gd name="connsiteX25" fmla="*/ 59257 w 251999"/>
              <a:gd name="connsiteY25" fmla="*/ 123890 h 233941"/>
              <a:gd name="connsiteX26" fmla="*/ 50257 w 251999"/>
              <a:gd name="connsiteY26" fmla="*/ 127130 h 233941"/>
              <a:gd name="connsiteX27" fmla="*/ 45757 w 251999"/>
              <a:gd name="connsiteY27" fmla="*/ 117410 h 233941"/>
              <a:gd name="connsiteX28" fmla="*/ 46400 w 251999"/>
              <a:gd name="connsiteY28" fmla="*/ 116114 h 233941"/>
              <a:gd name="connsiteX29" fmla="*/ 73400 w 251999"/>
              <a:gd name="connsiteY29" fmla="*/ 80472 h 233941"/>
              <a:gd name="connsiteX30" fmla="*/ 75971 w 251999"/>
              <a:gd name="connsiteY30" fmla="*/ 77231 h 233941"/>
              <a:gd name="connsiteX31" fmla="*/ 134471 w 251999"/>
              <a:gd name="connsiteY31" fmla="*/ 120650 h 233941"/>
              <a:gd name="connsiteX32" fmla="*/ 198114 w 251999"/>
              <a:gd name="connsiteY32" fmla="*/ 35757 h 233941"/>
              <a:gd name="connsiteX33" fmla="*/ 205828 w 251999"/>
              <a:gd name="connsiteY33" fmla="*/ 34461 h 233941"/>
              <a:gd name="connsiteX34" fmla="*/ 209685 w 251999"/>
              <a:gd name="connsiteY34" fmla="*/ 43533 h 23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1999" h="233941">
                <a:moveTo>
                  <a:pt x="222543" y="115"/>
                </a:moveTo>
                <a:lnTo>
                  <a:pt x="29043" y="115"/>
                </a:lnTo>
                <a:cubicBezTo>
                  <a:pt x="12971" y="115"/>
                  <a:pt x="114" y="13076"/>
                  <a:pt x="114" y="29277"/>
                </a:cubicBezTo>
                <a:lnTo>
                  <a:pt x="114" y="154996"/>
                </a:lnTo>
                <a:cubicBezTo>
                  <a:pt x="114" y="171197"/>
                  <a:pt x="12971" y="184157"/>
                  <a:pt x="29043" y="184157"/>
                </a:cubicBezTo>
                <a:lnTo>
                  <a:pt x="101686" y="184157"/>
                </a:lnTo>
                <a:lnTo>
                  <a:pt x="101686" y="219800"/>
                </a:lnTo>
                <a:lnTo>
                  <a:pt x="61828" y="219800"/>
                </a:lnTo>
                <a:cubicBezTo>
                  <a:pt x="57971" y="219800"/>
                  <a:pt x="54757" y="223040"/>
                  <a:pt x="54757" y="226928"/>
                </a:cubicBezTo>
                <a:cubicBezTo>
                  <a:pt x="54757" y="230816"/>
                  <a:pt x="57971" y="234057"/>
                  <a:pt x="61828" y="234057"/>
                </a:cubicBezTo>
                <a:lnTo>
                  <a:pt x="184614" y="234057"/>
                </a:lnTo>
                <a:cubicBezTo>
                  <a:pt x="188471" y="234057"/>
                  <a:pt x="191685" y="230816"/>
                  <a:pt x="191685" y="226928"/>
                </a:cubicBezTo>
                <a:cubicBezTo>
                  <a:pt x="191685" y="223040"/>
                  <a:pt x="188471" y="219800"/>
                  <a:pt x="184614" y="219800"/>
                </a:cubicBezTo>
                <a:lnTo>
                  <a:pt x="145400" y="219800"/>
                </a:lnTo>
                <a:lnTo>
                  <a:pt x="145400" y="184157"/>
                </a:lnTo>
                <a:lnTo>
                  <a:pt x="223185" y="184157"/>
                </a:lnTo>
                <a:cubicBezTo>
                  <a:pt x="239257" y="184157"/>
                  <a:pt x="252114" y="171197"/>
                  <a:pt x="252114" y="154996"/>
                </a:cubicBezTo>
                <a:lnTo>
                  <a:pt x="252114" y="29277"/>
                </a:lnTo>
                <a:cubicBezTo>
                  <a:pt x="251471" y="13724"/>
                  <a:pt x="238614" y="115"/>
                  <a:pt x="222543" y="115"/>
                </a:cubicBezTo>
                <a:moveTo>
                  <a:pt x="209685" y="43533"/>
                </a:moveTo>
                <a:cubicBezTo>
                  <a:pt x="209685" y="43533"/>
                  <a:pt x="209685" y="44181"/>
                  <a:pt x="209685" y="43533"/>
                </a:cubicBezTo>
                <a:lnTo>
                  <a:pt x="209685" y="44181"/>
                </a:lnTo>
                <a:lnTo>
                  <a:pt x="137686" y="140739"/>
                </a:lnTo>
                <a:lnTo>
                  <a:pt x="135757" y="139443"/>
                </a:lnTo>
                <a:lnTo>
                  <a:pt x="79185" y="97969"/>
                </a:lnTo>
                <a:lnTo>
                  <a:pt x="59257" y="123890"/>
                </a:lnTo>
                <a:cubicBezTo>
                  <a:pt x="57328" y="127130"/>
                  <a:pt x="53471" y="128427"/>
                  <a:pt x="50257" y="127130"/>
                </a:cubicBezTo>
                <a:cubicBezTo>
                  <a:pt x="46400" y="125834"/>
                  <a:pt x="44471" y="121298"/>
                  <a:pt x="45757" y="117410"/>
                </a:cubicBezTo>
                <a:cubicBezTo>
                  <a:pt x="45757" y="116762"/>
                  <a:pt x="45757" y="116762"/>
                  <a:pt x="46400" y="116114"/>
                </a:cubicBezTo>
                <a:lnTo>
                  <a:pt x="73400" y="80472"/>
                </a:lnTo>
                <a:lnTo>
                  <a:pt x="75971" y="77231"/>
                </a:lnTo>
                <a:lnTo>
                  <a:pt x="134471" y="120650"/>
                </a:lnTo>
                <a:lnTo>
                  <a:pt x="198114" y="35757"/>
                </a:lnTo>
                <a:cubicBezTo>
                  <a:pt x="200043" y="33813"/>
                  <a:pt x="203257" y="33165"/>
                  <a:pt x="205828" y="34461"/>
                </a:cubicBezTo>
                <a:cubicBezTo>
                  <a:pt x="209685" y="35757"/>
                  <a:pt x="211614" y="39645"/>
                  <a:pt x="209685" y="43533"/>
                </a:cubicBezTo>
              </a:path>
            </a:pathLst>
          </a:custGeom>
          <a:solidFill>
            <a:schemeClr val="accent1"/>
          </a:solidFill>
          <a:ln w="8849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" name="图片 29" descr="343439383331313b343532303032303bb8f6c8cbd0c5cfa2"/>
          <p:cNvSpPr/>
          <p:nvPr>
            <p:custDataLst>
              <p:tags r:id="rId21"/>
            </p:custDataLst>
          </p:nvPr>
        </p:nvSpPr>
        <p:spPr>
          <a:xfrm>
            <a:off x="1908175" y="2374582"/>
            <a:ext cx="251898" cy="251999"/>
          </a:xfrm>
          <a:custGeom>
            <a:avLst/>
            <a:gdLst>
              <a:gd name="connsiteX0" fmla="*/ 228854 w 251898"/>
              <a:gd name="connsiteY0" fmla="*/ 114 h 251999"/>
              <a:gd name="connsiteX1" fmla="*/ 184163 w 251898"/>
              <a:gd name="connsiteY1" fmla="*/ 114 h 251999"/>
              <a:gd name="connsiteX2" fmla="*/ 182944 w 251898"/>
              <a:gd name="connsiteY2" fmla="*/ 114 h 251999"/>
              <a:gd name="connsiteX3" fmla="*/ 39524 w 251898"/>
              <a:gd name="connsiteY3" fmla="*/ 521 h 251999"/>
              <a:gd name="connsiteX4" fmla="*/ 16772 w 251898"/>
              <a:gd name="connsiteY4" fmla="*/ 23319 h 251999"/>
              <a:gd name="connsiteX5" fmla="*/ 16772 w 251898"/>
              <a:gd name="connsiteY5" fmla="*/ 57516 h 251999"/>
              <a:gd name="connsiteX6" fmla="*/ 42774 w 251898"/>
              <a:gd name="connsiteY6" fmla="*/ 57516 h 251999"/>
              <a:gd name="connsiteX7" fmla="*/ 51306 w 251898"/>
              <a:gd name="connsiteY7" fmla="*/ 66066 h 251999"/>
              <a:gd name="connsiteX8" fmla="*/ 51306 w 251898"/>
              <a:gd name="connsiteY8" fmla="*/ 71765 h 251999"/>
              <a:gd name="connsiteX9" fmla="*/ 42774 w 251898"/>
              <a:gd name="connsiteY9" fmla="*/ 80314 h 251999"/>
              <a:gd name="connsiteX10" fmla="*/ 39930 w 251898"/>
              <a:gd name="connsiteY10" fmla="*/ 80314 h 251999"/>
              <a:gd name="connsiteX11" fmla="*/ 39930 w 251898"/>
              <a:gd name="connsiteY11" fmla="*/ 77465 h 251999"/>
              <a:gd name="connsiteX12" fmla="*/ 31398 w 251898"/>
              <a:gd name="connsiteY12" fmla="*/ 68915 h 251999"/>
              <a:gd name="connsiteX13" fmla="*/ 7833 w 251898"/>
              <a:gd name="connsiteY13" fmla="*/ 68915 h 251999"/>
              <a:gd name="connsiteX14" fmla="*/ 520 w 251898"/>
              <a:gd name="connsiteY14" fmla="*/ 74615 h 251999"/>
              <a:gd name="connsiteX15" fmla="*/ 114 w 251898"/>
              <a:gd name="connsiteY15" fmla="*/ 77465 h 251999"/>
              <a:gd name="connsiteX16" fmla="*/ 114 w 251898"/>
              <a:gd name="connsiteY16" fmla="*/ 83164 h 251999"/>
              <a:gd name="connsiteX17" fmla="*/ 8646 w 251898"/>
              <a:gd name="connsiteY17" fmla="*/ 91713 h 251999"/>
              <a:gd name="connsiteX18" fmla="*/ 17178 w 251898"/>
              <a:gd name="connsiteY18" fmla="*/ 91713 h 251999"/>
              <a:gd name="connsiteX19" fmla="*/ 17178 w 251898"/>
              <a:gd name="connsiteY19" fmla="*/ 154815 h 251999"/>
              <a:gd name="connsiteX20" fmla="*/ 43181 w 251898"/>
              <a:gd name="connsiteY20" fmla="*/ 154815 h 251999"/>
              <a:gd name="connsiteX21" fmla="*/ 51713 w 251898"/>
              <a:gd name="connsiteY21" fmla="*/ 163365 h 251999"/>
              <a:gd name="connsiteX22" fmla="*/ 51713 w 251898"/>
              <a:gd name="connsiteY22" fmla="*/ 169064 h 251999"/>
              <a:gd name="connsiteX23" fmla="*/ 43181 w 251898"/>
              <a:gd name="connsiteY23" fmla="*/ 177613 h 251999"/>
              <a:gd name="connsiteX24" fmla="*/ 40337 w 251898"/>
              <a:gd name="connsiteY24" fmla="*/ 177613 h 251999"/>
              <a:gd name="connsiteX25" fmla="*/ 40337 w 251898"/>
              <a:gd name="connsiteY25" fmla="*/ 175171 h 251999"/>
              <a:gd name="connsiteX26" fmla="*/ 31804 w 251898"/>
              <a:gd name="connsiteY26" fmla="*/ 166621 h 251999"/>
              <a:gd name="connsiteX27" fmla="*/ 8240 w 251898"/>
              <a:gd name="connsiteY27" fmla="*/ 166621 h 251999"/>
              <a:gd name="connsiteX28" fmla="*/ 927 w 251898"/>
              <a:gd name="connsiteY28" fmla="*/ 172321 h 251999"/>
              <a:gd name="connsiteX29" fmla="*/ 520 w 251898"/>
              <a:gd name="connsiteY29" fmla="*/ 175171 h 251999"/>
              <a:gd name="connsiteX30" fmla="*/ 520 w 251898"/>
              <a:gd name="connsiteY30" fmla="*/ 180870 h 251999"/>
              <a:gd name="connsiteX31" fmla="*/ 9052 w 251898"/>
              <a:gd name="connsiteY31" fmla="*/ 189420 h 251999"/>
              <a:gd name="connsiteX32" fmla="*/ 17584 w 251898"/>
              <a:gd name="connsiteY32" fmla="*/ 189420 h 251999"/>
              <a:gd name="connsiteX33" fmla="*/ 17584 w 251898"/>
              <a:gd name="connsiteY33" fmla="*/ 229316 h 251999"/>
              <a:gd name="connsiteX34" fmla="*/ 40337 w 251898"/>
              <a:gd name="connsiteY34" fmla="*/ 252114 h 251999"/>
              <a:gd name="connsiteX35" fmla="*/ 229260 w 251898"/>
              <a:gd name="connsiteY35" fmla="*/ 252114 h 251999"/>
              <a:gd name="connsiteX36" fmla="*/ 252013 w 251898"/>
              <a:gd name="connsiteY36" fmla="*/ 229316 h 251999"/>
              <a:gd name="connsiteX37" fmla="*/ 252013 w 251898"/>
              <a:gd name="connsiteY37" fmla="*/ 22912 h 251999"/>
              <a:gd name="connsiteX38" fmla="*/ 228854 w 251898"/>
              <a:gd name="connsiteY38" fmla="*/ 114 h 251999"/>
              <a:gd name="connsiteX39" fmla="*/ 212197 w 251898"/>
              <a:gd name="connsiteY39" fmla="*/ 186569 h 251999"/>
              <a:gd name="connsiteX40" fmla="*/ 211791 w 251898"/>
              <a:gd name="connsiteY40" fmla="*/ 187791 h 251999"/>
              <a:gd name="connsiteX41" fmla="*/ 209353 w 251898"/>
              <a:gd name="connsiteY41" fmla="*/ 190641 h 251999"/>
              <a:gd name="connsiteX42" fmla="*/ 206915 w 251898"/>
              <a:gd name="connsiteY42" fmla="*/ 191862 h 251999"/>
              <a:gd name="connsiteX43" fmla="*/ 205290 w 251898"/>
              <a:gd name="connsiteY43" fmla="*/ 192269 h 251999"/>
              <a:gd name="connsiteX44" fmla="*/ 82591 w 251898"/>
              <a:gd name="connsiteY44" fmla="*/ 192269 h 251999"/>
              <a:gd name="connsiteX45" fmla="*/ 79747 w 251898"/>
              <a:gd name="connsiteY45" fmla="*/ 191048 h 251999"/>
              <a:gd name="connsiteX46" fmla="*/ 77715 w 251898"/>
              <a:gd name="connsiteY46" fmla="*/ 188198 h 251999"/>
              <a:gd name="connsiteX47" fmla="*/ 77309 w 251898"/>
              <a:gd name="connsiteY47" fmla="*/ 186976 h 251999"/>
              <a:gd name="connsiteX48" fmla="*/ 77309 w 251898"/>
              <a:gd name="connsiteY48" fmla="*/ 175578 h 251999"/>
              <a:gd name="connsiteX49" fmla="*/ 77309 w 251898"/>
              <a:gd name="connsiteY49" fmla="*/ 175171 h 251999"/>
              <a:gd name="connsiteX50" fmla="*/ 77715 w 251898"/>
              <a:gd name="connsiteY50" fmla="*/ 174763 h 251999"/>
              <a:gd name="connsiteX51" fmla="*/ 102093 w 251898"/>
              <a:gd name="connsiteY51" fmla="*/ 158072 h 251999"/>
              <a:gd name="connsiteX52" fmla="*/ 126063 w 251898"/>
              <a:gd name="connsiteY52" fmla="*/ 140567 h 251999"/>
              <a:gd name="connsiteX53" fmla="*/ 126063 w 251898"/>
              <a:gd name="connsiteY53" fmla="*/ 138124 h 251999"/>
              <a:gd name="connsiteX54" fmla="*/ 124845 w 251898"/>
              <a:gd name="connsiteY54" fmla="*/ 135274 h 251999"/>
              <a:gd name="connsiteX55" fmla="*/ 111844 w 251898"/>
              <a:gd name="connsiteY55" fmla="*/ 102298 h 251999"/>
              <a:gd name="connsiteX56" fmla="*/ 144752 w 251898"/>
              <a:gd name="connsiteY56" fmla="*/ 60773 h 251999"/>
              <a:gd name="connsiteX57" fmla="*/ 177662 w 251898"/>
              <a:gd name="connsiteY57" fmla="*/ 102298 h 251999"/>
              <a:gd name="connsiteX58" fmla="*/ 164661 w 251898"/>
              <a:gd name="connsiteY58" fmla="*/ 135274 h 251999"/>
              <a:gd name="connsiteX59" fmla="*/ 163442 w 251898"/>
              <a:gd name="connsiteY59" fmla="*/ 138124 h 251999"/>
              <a:gd name="connsiteX60" fmla="*/ 163442 w 251898"/>
              <a:gd name="connsiteY60" fmla="*/ 140567 h 251999"/>
              <a:gd name="connsiteX61" fmla="*/ 187413 w 251898"/>
              <a:gd name="connsiteY61" fmla="*/ 158072 h 251999"/>
              <a:gd name="connsiteX62" fmla="*/ 211791 w 251898"/>
              <a:gd name="connsiteY62" fmla="*/ 174763 h 251999"/>
              <a:gd name="connsiteX63" fmla="*/ 212197 w 251898"/>
              <a:gd name="connsiteY63" fmla="*/ 175171 h 251999"/>
              <a:gd name="connsiteX64" fmla="*/ 212197 w 251898"/>
              <a:gd name="connsiteY64" fmla="*/ 175578 h 251999"/>
              <a:gd name="connsiteX65" fmla="*/ 212197 w 251898"/>
              <a:gd name="connsiteY65" fmla="*/ 186569 h 25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51898" h="251999">
                <a:moveTo>
                  <a:pt x="228854" y="114"/>
                </a:moveTo>
                <a:lnTo>
                  <a:pt x="184163" y="114"/>
                </a:lnTo>
                <a:lnTo>
                  <a:pt x="182944" y="114"/>
                </a:lnTo>
                <a:lnTo>
                  <a:pt x="39524" y="521"/>
                </a:lnTo>
                <a:cubicBezTo>
                  <a:pt x="26929" y="521"/>
                  <a:pt x="16772" y="10699"/>
                  <a:pt x="16772" y="23319"/>
                </a:cubicBezTo>
                <a:lnTo>
                  <a:pt x="16772" y="57516"/>
                </a:lnTo>
                <a:lnTo>
                  <a:pt x="42774" y="57516"/>
                </a:lnTo>
                <a:cubicBezTo>
                  <a:pt x="47650" y="57516"/>
                  <a:pt x="51306" y="61180"/>
                  <a:pt x="51306" y="66066"/>
                </a:cubicBezTo>
                <a:lnTo>
                  <a:pt x="51306" y="71765"/>
                </a:lnTo>
                <a:cubicBezTo>
                  <a:pt x="51306" y="76650"/>
                  <a:pt x="47650" y="80314"/>
                  <a:pt x="42774" y="80314"/>
                </a:cubicBezTo>
                <a:lnTo>
                  <a:pt x="39930" y="80314"/>
                </a:lnTo>
                <a:lnTo>
                  <a:pt x="39930" y="77465"/>
                </a:lnTo>
                <a:cubicBezTo>
                  <a:pt x="39930" y="72579"/>
                  <a:pt x="36274" y="68915"/>
                  <a:pt x="31398" y="68915"/>
                </a:cubicBezTo>
                <a:lnTo>
                  <a:pt x="7833" y="68915"/>
                </a:lnTo>
                <a:cubicBezTo>
                  <a:pt x="4583" y="69322"/>
                  <a:pt x="1739" y="71358"/>
                  <a:pt x="520" y="74615"/>
                </a:cubicBezTo>
                <a:cubicBezTo>
                  <a:pt x="114" y="75429"/>
                  <a:pt x="114" y="76650"/>
                  <a:pt x="114" y="77465"/>
                </a:cubicBezTo>
                <a:lnTo>
                  <a:pt x="114" y="83164"/>
                </a:lnTo>
                <a:cubicBezTo>
                  <a:pt x="114" y="88049"/>
                  <a:pt x="3771" y="91713"/>
                  <a:pt x="8646" y="91713"/>
                </a:cubicBezTo>
                <a:lnTo>
                  <a:pt x="17178" y="91713"/>
                </a:lnTo>
                <a:lnTo>
                  <a:pt x="17178" y="154815"/>
                </a:lnTo>
                <a:lnTo>
                  <a:pt x="43181" y="154815"/>
                </a:lnTo>
                <a:cubicBezTo>
                  <a:pt x="48056" y="154815"/>
                  <a:pt x="51713" y="158479"/>
                  <a:pt x="51713" y="163365"/>
                </a:cubicBezTo>
                <a:lnTo>
                  <a:pt x="51713" y="169064"/>
                </a:lnTo>
                <a:cubicBezTo>
                  <a:pt x="51713" y="173949"/>
                  <a:pt x="48056" y="177613"/>
                  <a:pt x="43181" y="177613"/>
                </a:cubicBezTo>
                <a:lnTo>
                  <a:pt x="40337" y="177613"/>
                </a:lnTo>
                <a:lnTo>
                  <a:pt x="40337" y="175171"/>
                </a:lnTo>
                <a:cubicBezTo>
                  <a:pt x="40337" y="170286"/>
                  <a:pt x="36680" y="166621"/>
                  <a:pt x="31804" y="166621"/>
                </a:cubicBezTo>
                <a:lnTo>
                  <a:pt x="8240" y="166621"/>
                </a:lnTo>
                <a:cubicBezTo>
                  <a:pt x="4989" y="167028"/>
                  <a:pt x="2145" y="169064"/>
                  <a:pt x="927" y="172321"/>
                </a:cubicBezTo>
                <a:cubicBezTo>
                  <a:pt x="520" y="173135"/>
                  <a:pt x="520" y="174356"/>
                  <a:pt x="520" y="175171"/>
                </a:cubicBezTo>
                <a:lnTo>
                  <a:pt x="520" y="180870"/>
                </a:lnTo>
                <a:cubicBezTo>
                  <a:pt x="520" y="185755"/>
                  <a:pt x="4177" y="189420"/>
                  <a:pt x="9052" y="189420"/>
                </a:cubicBezTo>
                <a:lnTo>
                  <a:pt x="17584" y="189420"/>
                </a:lnTo>
                <a:lnTo>
                  <a:pt x="17584" y="229316"/>
                </a:lnTo>
                <a:cubicBezTo>
                  <a:pt x="17584" y="241937"/>
                  <a:pt x="27742" y="252114"/>
                  <a:pt x="40337" y="252114"/>
                </a:cubicBezTo>
                <a:lnTo>
                  <a:pt x="229260" y="252114"/>
                </a:lnTo>
                <a:cubicBezTo>
                  <a:pt x="241855" y="252114"/>
                  <a:pt x="252013" y="241937"/>
                  <a:pt x="252013" y="229316"/>
                </a:cubicBezTo>
                <a:lnTo>
                  <a:pt x="252013" y="22912"/>
                </a:lnTo>
                <a:cubicBezTo>
                  <a:pt x="251607" y="10292"/>
                  <a:pt x="241449" y="114"/>
                  <a:pt x="228854" y="114"/>
                </a:cubicBezTo>
                <a:moveTo>
                  <a:pt x="212197" y="186569"/>
                </a:moveTo>
                <a:cubicBezTo>
                  <a:pt x="212197" y="186569"/>
                  <a:pt x="211791" y="187384"/>
                  <a:pt x="211791" y="187791"/>
                </a:cubicBezTo>
                <a:cubicBezTo>
                  <a:pt x="211384" y="188605"/>
                  <a:pt x="210165" y="189827"/>
                  <a:pt x="209353" y="190641"/>
                </a:cubicBezTo>
                <a:lnTo>
                  <a:pt x="206915" y="191862"/>
                </a:lnTo>
                <a:lnTo>
                  <a:pt x="205290" y="192269"/>
                </a:lnTo>
                <a:lnTo>
                  <a:pt x="82591" y="192269"/>
                </a:lnTo>
                <a:cubicBezTo>
                  <a:pt x="81778" y="191862"/>
                  <a:pt x="80559" y="191455"/>
                  <a:pt x="79747" y="191048"/>
                </a:cubicBezTo>
                <a:cubicBezTo>
                  <a:pt x="78934" y="190641"/>
                  <a:pt x="78121" y="189420"/>
                  <a:pt x="77715" y="188198"/>
                </a:cubicBezTo>
                <a:cubicBezTo>
                  <a:pt x="77715" y="187791"/>
                  <a:pt x="77309" y="186976"/>
                  <a:pt x="77309" y="186976"/>
                </a:cubicBezTo>
                <a:cubicBezTo>
                  <a:pt x="76903" y="186569"/>
                  <a:pt x="75684" y="181278"/>
                  <a:pt x="77309" y="175578"/>
                </a:cubicBezTo>
                <a:lnTo>
                  <a:pt x="77309" y="175171"/>
                </a:lnTo>
                <a:lnTo>
                  <a:pt x="77715" y="174763"/>
                </a:lnTo>
                <a:cubicBezTo>
                  <a:pt x="81778" y="169472"/>
                  <a:pt x="91529" y="163772"/>
                  <a:pt x="102093" y="158072"/>
                </a:cubicBezTo>
                <a:cubicBezTo>
                  <a:pt x="111844" y="152780"/>
                  <a:pt x="126063" y="144637"/>
                  <a:pt x="126063" y="140567"/>
                </a:cubicBezTo>
                <a:lnTo>
                  <a:pt x="126063" y="138124"/>
                </a:lnTo>
                <a:cubicBezTo>
                  <a:pt x="126063" y="136902"/>
                  <a:pt x="125657" y="136088"/>
                  <a:pt x="124845" y="135274"/>
                </a:cubicBezTo>
                <a:cubicBezTo>
                  <a:pt x="116312" y="126724"/>
                  <a:pt x="111844" y="114918"/>
                  <a:pt x="111844" y="102298"/>
                </a:cubicBezTo>
                <a:cubicBezTo>
                  <a:pt x="111844" y="81943"/>
                  <a:pt x="115906" y="60773"/>
                  <a:pt x="144752" y="60773"/>
                </a:cubicBezTo>
                <a:cubicBezTo>
                  <a:pt x="173599" y="60773"/>
                  <a:pt x="177662" y="81536"/>
                  <a:pt x="177662" y="102298"/>
                </a:cubicBezTo>
                <a:cubicBezTo>
                  <a:pt x="177662" y="114918"/>
                  <a:pt x="173193" y="126724"/>
                  <a:pt x="164661" y="135274"/>
                </a:cubicBezTo>
                <a:cubicBezTo>
                  <a:pt x="163848" y="136088"/>
                  <a:pt x="163442" y="136902"/>
                  <a:pt x="163442" y="138124"/>
                </a:cubicBezTo>
                <a:lnTo>
                  <a:pt x="163442" y="140567"/>
                </a:lnTo>
                <a:cubicBezTo>
                  <a:pt x="163442" y="144637"/>
                  <a:pt x="178068" y="152780"/>
                  <a:pt x="187413" y="158072"/>
                </a:cubicBezTo>
                <a:cubicBezTo>
                  <a:pt x="197976" y="163772"/>
                  <a:pt x="207727" y="169472"/>
                  <a:pt x="211791" y="174763"/>
                </a:cubicBezTo>
                <a:lnTo>
                  <a:pt x="212197" y="175171"/>
                </a:lnTo>
                <a:lnTo>
                  <a:pt x="212197" y="175578"/>
                </a:lnTo>
                <a:cubicBezTo>
                  <a:pt x="214228" y="180870"/>
                  <a:pt x="212603" y="186162"/>
                  <a:pt x="212197" y="186569"/>
                </a:cubicBezTo>
              </a:path>
            </a:pathLst>
          </a:custGeom>
          <a:solidFill>
            <a:schemeClr val="accent1"/>
          </a:solidFill>
          <a:ln w="8847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6" name="图片 87" descr="343439383331313b343532303032343bb7a2b2bcb9dcc0ed"/>
          <p:cNvSpPr/>
          <p:nvPr>
            <p:custDataLst>
              <p:tags r:id="rId22"/>
            </p:custDataLst>
          </p:nvPr>
        </p:nvSpPr>
        <p:spPr>
          <a:xfrm>
            <a:off x="10071100" y="2415222"/>
            <a:ext cx="251999" cy="171000"/>
          </a:xfrm>
          <a:custGeom>
            <a:avLst/>
            <a:gdLst>
              <a:gd name="connsiteX0" fmla="*/ 212625 w 251999"/>
              <a:gd name="connsiteY0" fmla="*/ 75294 h 171000"/>
              <a:gd name="connsiteX1" fmla="*/ 158384 w 251999"/>
              <a:gd name="connsiteY1" fmla="*/ 529 h 171000"/>
              <a:gd name="connsiteX2" fmla="*/ 92386 w 251999"/>
              <a:gd name="connsiteY2" fmla="*/ 44123 h 171000"/>
              <a:gd name="connsiteX3" fmla="*/ 56519 w 251999"/>
              <a:gd name="connsiteY3" fmla="*/ 41380 h 171000"/>
              <a:gd name="connsiteX4" fmla="*/ 41246 w 251999"/>
              <a:gd name="connsiteY4" fmla="*/ 75150 h 171000"/>
              <a:gd name="connsiteX5" fmla="*/ 114 w 251999"/>
              <a:gd name="connsiteY5" fmla="*/ 127054 h 171000"/>
              <a:gd name="connsiteX6" fmla="*/ 44762 w 251999"/>
              <a:gd name="connsiteY6" fmla="*/ 171119 h 171000"/>
              <a:gd name="connsiteX7" fmla="*/ 113609 w 251999"/>
              <a:gd name="connsiteY7" fmla="*/ 171119 h 171000"/>
              <a:gd name="connsiteX8" fmla="*/ 113609 w 251999"/>
              <a:gd name="connsiteY8" fmla="*/ 125519 h 171000"/>
              <a:gd name="connsiteX9" fmla="*/ 91971 w 251999"/>
              <a:gd name="connsiteY9" fmla="*/ 125519 h 171000"/>
              <a:gd name="connsiteX10" fmla="*/ 128360 w 251999"/>
              <a:gd name="connsiteY10" fmla="*/ 84647 h 171000"/>
              <a:gd name="connsiteX11" fmla="*/ 164749 w 251999"/>
              <a:gd name="connsiteY11" fmla="*/ 125519 h 171000"/>
              <a:gd name="connsiteX12" fmla="*/ 143110 w 251999"/>
              <a:gd name="connsiteY12" fmla="*/ 125519 h 171000"/>
              <a:gd name="connsiteX13" fmla="*/ 143110 w 251999"/>
              <a:gd name="connsiteY13" fmla="*/ 171119 h 171000"/>
              <a:gd name="connsiteX14" fmla="*/ 205592 w 251999"/>
              <a:gd name="connsiteY14" fmla="*/ 171119 h 171000"/>
              <a:gd name="connsiteX15" fmla="*/ 251989 w 251999"/>
              <a:gd name="connsiteY15" fmla="*/ 129653 h 171000"/>
              <a:gd name="connsiteX16" fmla="*/ 212625 w 251999"/>
              <a:gd name="connsiteY16" fmla="*/ 75294 h 17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999" h="171000">
                <a:moveTo>
                  <a:pt x="212625" y="75294"/>
                </a:moveTo>
                <a:cubicBezTo>
                  <a:pt x="212625" y="75294"/>
                  <a:pt x="217367" y="8204"/>
                  <a:pt x="158384" y="529"/>
                </a:cubicBezTo>
                <a:cubicBezTo>
                  <a:pt x="107785" y="-4833"/>
                  <a:pt x="92386" y="44123"/>
                  <a:pt x="92386" y="44123"/>
                </a:cubicBezTo>
                <a:cubicBezTo>
                  <a:pt x="92386" y="44123"/>
                  <a:pt x="77076" y="28773"/>
                  <a:pt x="56519" y="41380"/>
                </a:cubicBezTo>
                <a:cubicBezTo>
                  <a:pt x="37982" y="53190"/>
                  <a:pt x="41246" y="75150"/>
                  <a:pt x="41246" y="75150"/>
                </a:cubicBezTo>
                <a:cubicBezTo>
                  <a:pt x="41246" y="75150"/>
                  <a:pt x="114" y="83296"/>
                  <a:pt x="114" y="127054"/>
                </a:cubicBezTo>
                <a:cubicBezTo>
                  <a:pt x="1070" y="170648"/>
                  <a:pt x="44762" y="171119"/>
                  <a:pt x="44762" y="171119"/>
                </a:cubicBezTo>
                <a:lnTo>
                  <a:pt x="113609" y="171119"/>
                </a:lnTo>
                <a:lnTo>
                  <a:pt x="113609" y="125519"/>
                </a:lnTo>
                <a:lnTo>
                  <a:pt x="91971" y="125519"/>
                </a:lnTo>
                <a:lnTo>
                  <a:pt x="128360" y="84647"/>
                </a:lnTo>
                <a:lnTo>
                  <a:pt x="164749" y="125519"/>
                </a:lnTo>
                <a:lnTo>
                  <a:pt x="143110" y="125519"/>
                </a:lnTo>
                <a:lnTo>
                  <a:pt x="143110" y="171119"/>
                </a:lnTo>
                <a:lnTo>
                  <a:pt x="205592" y="171119"/>
                </a:lnTo>
                <a:cubicBezTo>
                  <a:pt x="205592" y="171119"/>
                  <a:pt x="246309" y="171119"/>
                  <a:pt x="251989" y="129653"/>
                </a:cubicBezTo>
                <a:cubicBezTo>
                  <a:pt x="254693" y="84217"/>
                  <a:pt x="212625" y="75294"/>
                  <a:pt x="212625" y="75294"/>
                </a:cubicBezTo>
                <a:close/>
              </a:path>
            </a:pathLst>
          </a:custGeom>
          <a:solidFill>
            <a:schemeClr val="accent1"/>
          </a:solidFill>
          <a:ln w="8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3" name="Freeform 5"/>
          <p:cNvSpPr/>
          <p:nvPr>
            <p:custDataLst>
              <p:tags r:id="rId2"/>
            </p:custDataLst>
          </p:nvPr>
        </p:nvSpPr>
        <p:spPr bwMode="auto">
          <a:xfrm>
            <a:off x="5360035" y="5002213"/>
            <a:ext cx="1285875" cy="1235075"/>
          </a:xfrm>
          <a:custGeom>
            <a:avLst/>
            <a:gdLst>
              <a:gd name="T0" fmla="*/ 625 w 810"/>
              <a:gd name="T1" fmla="*/ 0 h 778"/>
              <a:gd name="T2" fmla="*/ 810 w 810"/>
              <a:gd name="T3" fmla="*/ 626 h 778"/>
              <a:gd name="T4" fmla="*/ 186 w 810"/>
              <a:gd name="T5" fmla="*/ 778 h 778"/>
              <a:gd name="T6" fmla="*/ 0 w 810"/>
              <a:gd name="T7" fmla="*/ 150 h 778"/>
              <a:gd name="T8" fmla="*/ 625 w 810"/>
              <a:gd name="T9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778">
                <a:moveTo>
                  <a:pt x="625" y="0"/>
                </a:moveTo>
                <a:lnTo>
                  <a:pt x="810" y="626"/>
                </a:lnTo>
                <a:lnTo>
                  <a:pt x="186" y="778"/>
                </a:lnTo>
                <a:lnTo>
                  <a:pt x="0" y="150"/>
                </a:lnTo>
                <a:lnTo>
                  <a:pt x="625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2022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7" name="Freeform 6"/>
          <p:cNvSpPr/>
          <p:nvPr>
            <p:custDataLst>
              <p:tags r:id="rId3"/>
            </p:custDataLst>
          </p:nvPr>
        </p:nvSpPr>
        <p:spPr bwMode="auto">
          <a:xfrm>
            <a:off x="6349365" y="4731068"/>
            <a:ext cx="516255" cy="1264920"/>
          </a:xfrm>
          <a:custGeom>
            <a:avLst/>
            <a:gdLst>
              <a:gd name="T0" fmla="*/ 0 w 325"/>
              <a:gd name="T1" fmla="*/ 171 h 797"/>
              <a:gd name="T2" fmla="*/ 140 w 325"/>
              <a:gd name="T3" fmla="*/ 0 h 797"/>
              <a:gd name="T4" fmla="*/ 325 w 325"/>
              <a:gd name="T5" fmla="*/ 626 h 797"/>
              <a:gd name="T6" fmla="*/ 185 w 325"/>
              <a:gd name="T7" fmla="*/ 797 h 797"/>
              <a:gd name="T8" fmla="*/ 0 w 325"/>
              <a:gd name="T9" fmla="*/ 171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5" h="797">
                <a:moveTo>
                  <a:pt x="0" y="171"/>
                </a:moveTo>
                <a:lnTo>
                  <a:pt x="140" y="0"/>
                </a:lnTo>
                <a:lnTo>
                  <a:pt x="325" y="626"/>
                </a:lnTo>
                <a:lnTo>
                  <a:pt x="185" y="797"/>
                </a:lnTo>
                <a:lnTo>
                  <a:pt x="0" y="17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312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8" name="Freeform 7"/>
          <p:cNvSpPr/>
          <p:nvPr>
            <p:custDataLst>
              <p:tags r:id="rId4"/>
            </p:custDataLst>
          </p:nvPr>
        </p:nvSpPr>
        <p:spPr bwMode="auto">
          <a:xfrm>
            <a:off x="5357495" y="4737418"/>
            <a:ext cx="1214755" cy="509270"/>
          </a:xfrm>
          <a:custGeom>
            <a:avLst/>
            <a:gdLst>
              <a:gd name="T0" fmla="*/ 0 w 765"/>
              <a:gd name="T1" fmla="*/ 321 h 321"/>
              <a:gd name="T2" fmla="*/ 139 w 765"/>
              <a:gd name="T3" fmla="*/ 151 h 321"/>
              <a:gd name="T4" fmla="*/ 765 w 765"/>
              <a:gd name="T5" fmla="*/ 0 h 321"/>
              <a:gd name="T6" fmla="*/ 625 w 765"/>
              <a:gd name="T7" fmla="*/ 171 h 321"/>
              <a:gd name="T8" fmla="*/ 0 w 765"/>
              <a:gd name="T9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321">
                <a:moveTo>
                  <a:pt x="0" y="321"/>
                </a:moveTo>
                <a:lnTo>
                  <a:pt x="139" y="151"/>
                </a:lnTo>
                <a:lnTo>
                  <a:pt x="765" y="0"/>
                </a:lnTo>
                <a:lnTo>
                  <a:pt x="625" y="171"/>
                </a:lnTo>
                <a:lnTo>
                  <a:pt x="0" y="321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9" name="Freeform 8"/>
          <p:cNvSpPr/>
          <p:nvPr>
            <p:custDataLst>
              <p:tags r:id="rId5"/>
            </p:custDataLst>
          </p:nvPr>
        </p:nvSpPr>
        <p:spPr bwMode="auto">
          <a:xfrm>
            <a:off x="4880610" y="2930842"/>
            <a:ext cx="1149350" cy="1222375"/>
          </a:xfrm>
          <a:custGeom>
            <a:avLst/>
            <a:gdLst>
              <a:gd name="T0" fmla="*/ 724 w 724"/>
              <a:gd name="T1" fmla="*/ 123 h 770"/>
              <a:gd name="T2" fmla="*/ 631 w 724"/>
              <a:gd name="T3" fmla="*/ 770 h 770"/>
              <a:gd name="T4" fmla="*/ 0 w 724"/>
              <a:gd name="T5" fmla="*/ 647 h 770"/>
              <a:gd name="T6" fmla="*/ 94 w 724"/>
              <a:gd name="T7" fmla="*/ 0 h 770"/>
              <a:gd name="T8" fmla="*/ 724 w 724"/>
              <a:gd name="T9" fmla="*/ 123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4" h="770">
                <a:moveTo>
                  <a:pt x="724" y="123"/>
                </a:moveTo>
                <a:lnTo>
                  <a:pt x="631" y="770"/>
                </a:lnTo>
                <a:lnTo>
                  <a:pt x="0" y="647"/>
                </a:lnTo>
                <a:lnTo>
                  <a:pt x="94" y="0"/>
                </a:lnTo>
                <a:lnTo>
                  <a:pt x="724" y="12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0000"/>
                  <a:lumOff val="30000"/>
                </a:schemeClr>
              </a:gs>
            </a:gsLst>
            <a:lin ang="180000" scaled="0"/>
          </a:gradFill>
          <a:ln>
            <a:noFill/>
          </a:ln>
        </p:spPr>
        <p:txBody>
          <a:bodyPr vert="horz" wrap="square" lIns="91439" tIns="45719" rIns="91439" bIns="45719" numCol="1" anchor="t" anchorCtr="0" compatLnSpc="1"/>
          <a:lstStyle/>
          <a:p>
            <a:endParaRPr lang="en-US" sz="1350"/>
          </a:p>
        </p:txBody>
      </p:sp>
      <p:sp>
        <p:nvSpPr>
          <p:cNvPr id="10" name="Freeform 9"/>
          <p:cNvSpPr/>
          <p:nvPr>
            <p:custDataLst>
              <p:tags r:id="rId6"/>
            </p:custDataLst>
          </p:nvPr>
        </p:nvSpPr>
        <p:spPr bwMode="auto">
          <a:xfrm>
            <a:off x="5879465" y="2972117"/>
            <a:ext cx="462280" cy="1181100"/>
          </a:xfrm>
          <a:custGeom>
            <a:avLst/>
            <a:gdLst>
              <a:gd name="T0" fmla="*/ 93 w 291"/>
              <a:gd name="T1" fmla="*/ 97 h 744"/>
              <a:gd name="T2" fmla="*/ 291 w 291"/>
              <a:gd name="T3" fmla="*/ 0 h 744"/>
              <a:gd name="T4" fmla="*/ 198 w 291"/>
              <a:gd name="T5" fmla="*/ 647 h 744"/>
              <a:gd name="T6" fmla="*/ 0 w 291"/>
              <a:gd name="T7" fmla="*/ 744 h 744"/>
              <a:gd name="T8" fmla="*/ 93 w 291"/>
              <a:gd name="T9" fmla="*/ 97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" h="744">
                <a:moveTo>
                  <a:pt x="93" y="97"/>
                </a:moveTo>
                <a:lnTo>
                  <a:pt x="291" y="0"/>
                </a:lnTo>
                <a:lnTo>
                  <a:pt x="198" y="647"/>
                </a:lnTo>
                <a:lnTo>
                  <a:pt x="0" y="744"/>
                </a:lnTo>
                <a:lnTo>
                  <a:pt x="93" y="9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</a:schemeClr>
              </a:gs>
              <a:gs pos="100000">
                <a:schemeClr val="accent1">
                  <a:lumMod val="70000"/>
                  <a:lumOff val="30000"/>
                </a:schemeClr>
              </a:gs>
              <a:gs pos="54000">
                <a:schemeClr val="accent1">
                  <a:lumMod val="50000"/>
                  <a:lumOff val="50000"/>
                </a:schemeClr>
              </a:gs>
            </a:gsLst>
            <a:lin ang="1326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1" name="Freeform 10"/>
          <p:cNvSpPr/>
          <p:nvPr>
            <p:custDataLst>
              <p:tags r:id="rId7"/>
            </p:custDataLst>
          </p:nvPr>
        </p:nvSpPr>
        <p:spPr bwMode="auto">
          <a:xfrm>
            <a:off x="5027295" y="2779712"/>
            <a:ext cx="1314450" cy="349250"/>
          </a:xfrm>
          <a:custGeom>
            <a:avLst/>
            <a:gdLst>
              <a:gd name="T0" fmla="*/ 0 w 828"/>
              <a:gd name="T1" fmla="*/ 97 h 220"/>
              <a:gd name="T2" fmla="*/ 198 w 828"/>
              <a:gd name="T3" fmla="*/ 0 h 220"/>
              <a:gd name="T4" fmla="*/ 828 w 828"/>
              <a:gd name="T5" fmla="*/ 123 h 220"/>
              <a:gd name="T6" fmla="*/ 630 w 828"/>
              <a:gd name="T7" fmla="*/ 220 h 220"/>
              <a:gd name="T8" fmla="*/ 0 w 828"/>
              <a:gd name="T9" fmla="*/ 97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8" h="220">
                <a:moveTo>
                  <a:pt x="0" y="97"/>
                </a:moveTo>
                <a:lnTo>
                  <a:pt x="198" y="0"/>
                </a:lnTo>
                <a:lnTo>
                  <a:pt x="828" y="123"/>
                </a:lnTo>
                <a:lnTo>
                  <a:pt x="630" y="220"/>
                </a:lnTo>
                <a:lnTo>
                  <a:pt x="0" y="97"/>
                </a:lnTo>
                <a:close/>
              </a:path>
            </a:pathLst>
          </a:custGeom>
          <a:gradFill>
            <a:gsLst>
              <a:gs pos="39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39" tIns="45719" rIns="91439" bIns="45719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sz="1350">
              <a:sym typeface="+mn-ea"/>
            </a:endParaRPr>
          </a:p>
        </p:txBody>
      </p:sp>
      <p:sp>
        <p:nvSpPr>
          <p:cNvPr id="13" name="Freeform 11"/>
          <p:cNvSpPr/>
          <p:nvPr>
            <p:custDataLst>
              <p:tags r:id="rId8"/>
            </p:custDataLst>
          </p:nvPr>
        </p:nvSpPr>
        <p:spPr bwMode="auto">
          <a:xfrm>
            <a:off x="5944870" y="1700847"/>
            <a:ext cx="1182370" cy="1163320"/>
          </a:xfrm>
          <a:custGeom>
            <a:avLst/>
            <a:gdLst>
              <a:gd name="T0" fmla="*/ 601 w 745"/>
              <a:gd name="T1" fmla="*/ 0 h 733"/>
              <a:gd name="T2" fmla="*/ 745 w 745"/>
              <a:gd name="T3" fmla="*/ 641 h 733"/>
              <a:gd name="T4" fmla="*/ 142 w 745"/>
              <a:gd name="T5" fmla="*/ 733 h 733"/>
              <a:gd name="T6" fmla="*/ 0 w 745"/>
              <a:gd name="T7" fmla="*/ 91 h 733"/>
              <a:gd name="T8" fmla="*/ 601 w 745"/>
              <a:gd name="T9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5" h="733">
                <a:moveTo>
                  <a:pt x="601" y="0"/>
                </a:moveTo>
                <a:lnTo>
                  <a:pt x="745" y="641"/>
                </a:lnTo>
                <a:lnTo>
                  <a:pt x="142" y="733"/>
                </a:lnTo>
                <a:lnTo>
                  <a:pt x="0" y="91"/>
                </a:lnTo>
                <a:lnTo>
                  <a:pt x="601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30000"/>
                  <a:lumOff val="7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5" name="Freeform 12"/>
          <p:cNvSpPr/>
          <p:nvPr>
            <p:custDataLst>
              <p:tags r:id="rId9"/>
            </p:custDataLst>
          </p:nvPr>
        </p:nvSpPr>
        <p:spPr bwMode="auto">
          <a:xfrm>
            <a:off x="5763895" y="2718117"/>
            <a:ext cx="1363345" cy="393700"/>
          </a:xfrm>
          <a:custGeom>
            <a:avLst/>
            <a:gdLst>
              <a:gd name="T0" fmla="*/ 859 w 859"/>
              <a:gd name="T1" fmla="*/ 0 h 248"/>
              <a:gd name="T2" fmla="*/ 603 w 859"/>
              <a:gd name="T3" fmla="*/ 156 h 248"/>
              <a:gd name="T4" fmla="*/ 0 w 859"/>
              <a:gd name="T5" fmla="*/ 248 h 248"/>
              <a:gd name="T6" fmla="*/ 256 w 859"/>
              <a:gd name="T7" fmla="*/ 92 h 248"/>
              <a:gd name="T8" fmla="*/ 859 w 859"/>
              <a:gd name="T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9" h="248">
                <a:moveTo>
                  <a:pt x="859" y="0"/>
                </a:moveTo>
                <a:lnTo>
                  <a:pt x="603" y="156"/>
                </a:lnTo>
                <a:lnTo>
                  <a:pt x="0" y="248"/>
                </a:lnTo>
                <a:lnTo>
                  <a:pt x="256" y="92"/>
                </a:lnTo>
                <a:lnTo>
                  <a:pt x="8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6" name="Freeform 13"/>
          <p:cNvSpPr/>
          <p:nvPr>
            <p:custDataLst>
              <p:tags r:id="rId10"/>
            </p:custDataLst>
          </p:nvPr>
        </p:nvSpPr>
        <p:spPr bwMode="auto">
          <a:xfrm>
            <a:off x="5538470" y="1844992"/>
            <a:ext cx="631825" cy="1266825"/>
          </a:xfrm>
          <a:custGeom>
            <a:avLst/>
            <a:gdLst>
              <a:gd name="T0" fmla="*/ 398 w 398"/>
              <a:gd name="T1" fmla="*/ 642 h 798"/>
              <a:gd name="T2" fmla="*/ 142 w 398"/>
              <a:gd name="T3" fmla="*/ 798 h 798"/>
              <a:gd name="T4" fmla="*/ 0 w 398"/>
              <a:gd name="T5" fmla="*/ 157 h 798"/>
              <a:gd name="T6" fmla="*/ 256 w 398"/>
              <a:gd name="T7" fmla="*/ 0 h 798"/>
              <a:gd name="T8" fmla="*/ 398 w 398"/>
              <a:gd name="T9" fmla="*/ 642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798">
                <a:moveTo>
                  <a:pt x="398" y="642"/>
                </a:moveTo>
                <a:lnTo>
                  <a:pt x="142" y="798"/>
                </a:lnTo>
                <a:lnTo>
                  <a:pt x="0" y="157"/>
                </a:lnTo>
                <a:lnTo>
                  <a:pt x="256" y="0"/>
                </a:lnTo>
                <a:lnTo>
                  <a:pt x="398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5000"/>
                </a:schemeClr>
              </a:gs>
              <a:gs pos="100000">
                <a:schemeClr val="accent1"/>
              </a:gs>
            </a:gsLst>
            <a:lin ang="18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7" name="Freeform 14"/>
          <p:cNvSpPr/>
          <p:nvPr>
            <p:custDataLst>
              <p:tags r:id="rId11"/>
            </p:custDataLst>
          </p:nvPr>
        </p:nvSpPr>
        <p:spPr bwMode="auto">
          <a:xfrm>
            <a:off x="6142990" y="3770312"/>
            <a:ext cx="1283970" cy="1368425"/>
          </a:xfrm>
          <a:custGeom>
            <a:avLst/>
            <a:gdLst>
              <a:gd name="connsiteX0" fmla="*/ 1397 w 2022"/>
              <a:gd name="connsiteY0" fmla="*/ 0 h 2155"/>
              <a:gd name="connsiteX1" fmla="*/ 2022 w 2022"/>
              <a:gd name="connsiteY1" fmla="*/ 1460 h 2155"/>
              <a:gd name="connsiteX2" fmla="*/ 600 w 2022"/>
              <a:gd name="connsiteY2" fmla="*/ 2155 h 2155"/>
              <a:gd name="connsiteX3" fmla="*/ 0 w 2022"/>
              <a:gd name="connsiteY3" fmla="*/ 648 h 2155"/>
              <a:gd name="connsiteX4" fmla="*/ 1397 w 2022"/>
              <a:gd name="connsiteY4" fmla="*/ 0 h 2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022" h="2155">
                <a:moveTo>
                  <a:pt x="1397" y="0"/>
                </a:moveTo>
                <a:lnTo>
                  <a:pt x="2022" y="1460"/>
                </a:lnTo>
                <a:lnTo>
                  <a:pt x="600" y="2155"/>
                </a:lnTo>
                <a:lnTo>
                  <a:pt x="0" y="648"/>
                </a:lnTo>
                <a:lnTo>
                  <a:pt x="139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8" name="Freeform 15"/>
          <p:cNvSpPr/>
          <p:nvPr>
            <p:custDataLst>
              <p:tags r:id="rId12"/>
            </p:custDataLst>
          </p:nvPr>
        </p:nvSpPr>
        <p:spPr bwMode="auto">
          <a:xfrm>
            <a:off x="5690870" y="4119563"/>
            <a:ext cx="833755" cy="1019175"/>
          </a:xfrm>
          <a:custGeom>
            <a:avLst/>
            <a:gdLst>
              <a:gd name="T0" fmla="*/ 525 w 525"/>
              <a:gd name="T1" fmla="*/ 642 h 642"/>
              <a:gd name="T2" fmla="*/ 240 w 525"/>
              <a:gd name="T3" fmla="*/ 603 h 642"/>
              <a:gd name="T4" fmla="*/ 0 w 525"/>
              <a:gd name="T5" fmla="*/ 0 h 642"/>
              <a:gd name="T6" fmla="*/ 285 w 525"/>
              <a:gd name="T7" fmla="*/ 39 h 642"/>
              <a:gd name="T8" fmla="*/ 525 w 525"/>
              <a:gd name="T9" fmla="*/ 642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5" h="642">
                <a:moveTo>
                  <a:pt x="525" y="642"/>
                </a:moveTo>
                <a:lnTo>
                  <a:pt x="240" y="603"/>
                </a:lnTo>
                <a:lnTo>
                  <a:pt x="0" y="0"/>
                </a:lnTo>
                <a:lnTo>
                  <a:pt x="285" y="39"/>
                </a:lnTo>
                <a:lnTo>
                  <a:pt x="525" y="64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16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9" name="Freeform 16"/>
          <p:cNvSpPr/>
          <p:nvPr>
            <p:custDataLst>
              <p:tags r:id="rId13"/>
            </p:custDataLst>
          </p:nvPr>
        </p:nvSpPr>
        <p:spPr bwMode="auto">
          <a:xfrm>
            <a:off x="5690870" y="3696652"/>
            <a:ext cx="1336675" cy="487680"/>
          </a:xfrm>
          <a:custGeom>
            <a:avLst/>
            <a:gdLst>
              <a:gd name="connsiteX0" fmla="*/ 713 w 2105"/>
              <a:gd name="connsiteY0" fmla="*/ 768 h 768"/>
              <a:gd name="connsiteX1" fmla="*/ 0 w 2105"/>
              <a:gd name="connsiteY1" fmla="*/ 671 h 768"/>
              <a:gd name="connsiteX2" fmla="*/ 1431 w 2105"/>
              <a:gd name="connsiteY2" fmla="*/ 0 h 768"/>
              <a:gd name="connsiteX3" fmla="*/ 2105 w 2105"/>
              <a:gd name="connsiteY3" fmla="*/ 119 h 768"/>
              <a:gd name="connsiteX4" fmla="*/ 713 w 2105"/>
              <a:gd name="connsiteY4" fmla="*/ 768 h 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0" t="0" r="r" b="b"/>
            <a:pathLst>
              <a:path w="2105" h="768">
                <a:moveTo>
                  <a:pt x="713" y="768"/>
                </a:moveTo>
                <a:lnTo>
                  <a:pt x="0" y="671"/>
                </a:lnTo>
                <a:lnTo>
                  <a:pt x="1431" y="0"/>
                </a:lnTo>
                <a:lnTo>
                  <a:pt x="2105" y="119"/>
                </a:lnTo>
                <a:lnTo>
                  <a:pt x="713" y="7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>
                  <a:lumMod val="90000"/>
                  <a:lumOff val="10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id-ID" sz="1350" noProof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cxnSp>
        <p:nvCxnSpPr>
          <p:cNvPr id="20" name="Straight Connector 28"/>
          <p:cNvCxnSpPr/>
          <p:nvPr>
            <p:custDataLst>
              <p:tags r:id="rId14"/>
            </p:custDataLst>
          </p:nvPr>
        </p:nvCxnSpPr>
        <p:spPr>
          <a:xfrm flipH="1">
            <a:off x="4175760" y="4483418"/>
            <a:ext cx="152590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9"/>
          <p:cNvCxnSpPr/>
          <p:nvPr>
            <p:custDataLst>
              <p:tags r:id="rId15"/>
            </p:custDataLst>
          </p:nvPr>
        </p:nvCxnSpPr>
        <p:spPr>
          <a:xfrm flipH="1">
            <a:off x="4175760" y="2288222"/>
            <a:ext cx="12833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0"/>
          <p:cNvCxnSpPr/>
          <p:nvPr>
            <p:custDataLst>
              <p:tags r:id="rId16"/>
            </p:custDataLst>
          </p:nvPr>
        </p:nvCxnSpPr>
        <p:spPr>
          <a:xfrm>
            <a:off x="6939280" y="5570538"/>
            <a:ext cx="1080135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0"/>
          <p:cNvCxnSpPr/>
          <p:nvPr>
            <p:custDataLst>
              <p:tags r:id="rId17"/>
            </p:custDataLst>
          </p:nvPr>
        </p:nvCxnSpPr>
        <p:spPr>
          <a:xfrm>
            <a:off x="6422390" y="3378517"/>
            <a:ext cx="1593850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>
            <p:custDataLst>
              <p:tags r:id="rId18"/>
            </p:custDataLst>
          </p:nvPr>
        </p:nvSpPr>
        <p:spPr>
          <a:xfrm>
            <a:off x="695960" y="1709737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表82 Morgan Advanced Materials企业最新动态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9"/>
            </p:custDataLst>
          </p:nvPr>
        </p:nvSpPr>
        <p:spPr>
          <a:xfrm>
            <a:off x="695960" y="390493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表84 Ceramic Parts 陶瓷注塑成型零件产品规格、参数及市场应用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>
            <a:off x="8296910" y="2806382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表83 Ceramic Parts 陶瓷注塑成型零件生产基地、销售区域、竞争对手及市场地位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21"/>
            </p:custDataLst>
          </p:nvPr>
        </p:nvSpPr>
        <p:spPr>
          <a:xfrm>
            <a:off x="8296910" y="5001578"/>
            <a:ext cx="3199130" cy="1060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中文正文" charset="0"/>
                <a:sym typeface="+mn-ea"/>
              </a:rPr>
              <a:t>表85 Ceramic Parts 陶瓷注塑成型零件销量（千件）、收入（百万美元）、价格（美元/件）及毛利率（2019-2024）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中文正文" charset="0"/>
              <a:sym typeface="+mn-ea"/>
            </a:endParaRPr>
          </a:p>
        </p:txBody>
      </p:sp>
      <p:sp>
        <p:nvSpPr>
          <p:cNvPr id="32" name="任意多边形: 形状 26"/>
          <p:cNvSpPr/>
          <p:nvPr>
            <p:custDataLst>
              <p:tags r:id="rId22"/>
            </p:custDataLst>
          </p:nvPr>
        </p:nvSpPr>
        <p:spPr>
          <a:xfrm rot="20940000">
            <a:off x="6330950" y="2085657"/>
            <a:ext cx="445193" cy="444357"/>
          </a:xfrm>
          <a:custGeom>
            <a:avLst/>
            <a:gdLst>
              <a:gd name="connsiteX0" fmla="*/ 31048 w 419801"/>
              <a:gd name="connsiteY0" fmla="*/ 121 h 416634"/>
              <a:gd name="connsiteX1" fmla="*/ 162916 w 419801"/>
              <a:gd name="connsiteY1" fmla="*/ 121 h 416634"/>
              <a:gd name="connsiteX2" fmla="*/ 193857 w 419801"/>
              <a:gd name="connsiteY2" fmla="*/ 30828 h 416634"/>
              <a:gd name="connsiteX3" fmla="*/ 193857 w 419801"/>
              <a:gd name="connsiteY3" fmla="*/ 161703 h 416634"/>
              <a:gd name="connsiteX4" fmla="*/ 162916 w 419801"/>
              <a:gd name="connsiteY4" fmla="*/ 192410 h 416634"/>
              <a:gd name="connsiteX5" fmla="*/ 31048 w 419801"/>
              <a:gd name="connsiteY5" fmla="*/ 192410 h 416634"/>
              <a:gd name="connsiteX6" fmla="*/ 108 w 419801"/>
              <a:gd name="connsiteY6" fmla="*/ 161703 h 416634"/>
              <a:gd name="connsiteX7" fmla="*/ 108 w 419801"/>
              <a:gd name="connsiteY7" fmla="*/ 30828 h 416634"/>
              <a:gd name="connsiteX8" fmla="*/ 31048 w 419801"/>
              <a:gd name="connsiteY8" fmla="*/ 121 h 416634"/>
              <a:gd name="connsiteX9" fmla="*/ 31048 w 419801"/>
              <a:gd name="connsiteY9" fmla="*/ 224468 h 416634"/>
              <a:gd name="connsiteX10" fmla="*/ 162916 w 419801"/>
              <a:gd name="connsiteY10" fmla="*/ 224468 h 416634"/>
              <a:gd name="connsiteX11" fmla="*/ 193857 w 419801"/>
              <a:gd name="connsiteY11" fmla="*/ 255174 h 416634"/>
              <a:gd name="connsiteX12" fmla="*/ 193857 w 419801"/>
              <a:gd name="connsiteY12" fmla="*/ 386049 h 416634"/>
              <a:gd name="connsiteX13" fmla="*/ 162916 w 419801"/>
              <a:gd name="connsiteY13" fmla="*/ 416756 h 416634"/>
              <a:gd name="connsiteX14" fmla="*/ 31048 w 419801"/>
              <a:gd name="connsiteY14" fmla="*/ 416756 h 416634"/>
              <a:gd name="connsiteX15" fmla="*/ 108 w 419801"/>
              <a:gd name="connsiteY15" fmla="*/ 386049 h 416634"/>
              <a:gd name="connsiteX16" fmla="*/ 108 w 419801"/>
              <a:gd name="connsiteY16" fmla="*/ 255174 h 416634"/>
              <a:gd name="connsiteX17" fmla="*/ 31048 w 419801"/>
              <a:gd name="connsiteY17" fmla="*/ 224468 h 416634"/>
              <a:gd name="connsiteX18" fmla="*/ 257100 w 419801"/>
              <a:gd name="connsiteY18" fmla="*/ 224468 h 416634"/>
              <a:gd name="connsiteX19" fmla="*/ 388968 w 419801"/>
              <a:gd name="connsiteY19" fmla="*/ 224468 h 416634"/>
              <a:gd name="connsiteX20" fmla="*/ 419909 w 419801"/>
              <a:gd name="connsiteY20" fmla="*/ 255174 h 416634"/>
              <a:gd name="connsiteX21" fmla="*/ 419909 w 419801"/>
              <a:gd name="connsiteY21" fmla="*/ 386049 h 416634"/>
              <a:gd name="connsiteX22" fmla="*/ 388968 w 419801"/>
              <a:gd name="connsiteY22" fmla="*/ 416756 h 416634"/>
              <a:gd name="connsiteX23" fmla="*/ 257100 w 419801"/>
              <a:gd name="connsiteY23" fmla="*/ 416756 h 416634"/>
              <a:gd name="connsiteX24" fmla="*/ 226160 w 419801"/>
              <a:gd name="connsiteY24" fmla="*/ 386049 h 416634"/>
              <a:gd name="connsiteX25" fmla="*/ 226160 w 419801"/>
              <a:gd name="connsiteY25" fmla="*/ 255174 h 416634"/>
              <a:gd name="connsiteX26" fmla="*/ 257100 w 419801"/>
              <a:gd name="connsiteY26" fmla="*/ 224468 h 41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01" h="700">
                <a:moveTo>
                  <a:pt x="49" y="44"/>
                </a:moveTo>
                <a:lnTo>
                  <a:pt x="256" y="44"/>
                </a:lnTo>
                <a:cubicBezTo>
                  <a:pt x="283" y="44"/>
                  <a:pt x="305" y="65"/>
                  <a:pt x="305" y="92"/>
                </a:cubicBezTo>
                <a:lnTo>
                  <a:pt x="305" y="298"/>
                </a:lnTo>
                <a:cubicBezTo>
                  <a:pt x="305" y="325"/>
                  <a:pt x="283" y="346"/>
                  <a:pt x="256" y="346"/>
                </a:cubicBezTo>
                <a:lnTo>
                  <a:pt x="49" y="346"/>
                </a:lnTo>
                <a:cubicBezTo>
                  <a:pt x="22" y="346"/>
                  <a:pt x="0" y="325"/>
                  <a:pt x="0" y="298"/>
                </a:cubicBezTo>
                <a:lnTo>
                  <a:pt x="0" y="92"/>
                </a:lnTo>
                <a:cubicBezTo>
                  <a:pt x="0" y="65"/>
                  <a:pt x="22" y="44"/>
                  <a:pt x="49" y="44"/>
                </a:cubicBezTo>
                <a:close/>
                <a:moveTo>
                  <a:pt x="49" y="397"/>
                </a:moveTo>
                <a:lnTo>
                  <a:pt x="256" y="397"/>
                </a:lnTo>
                <a:cubicBezTo>
                  <a:pt x="283" y="397"/>
                  <a:pt x="305" y="419"/>
                  <a:pt x="305" y="445"/>
                </a:cubicBezTo>
                <a:lnTo>
                  <a:pt x="305" y="651"/>
                </a:lnTo>
                <a:cubicBezTo>
                  <a:pt x="305" y="678"/>
                  <a:pt x="283" y="700"/>
                  <a:pt x="256" y="700"/>
                </a:cubicBezTo>
                <a:lnTo>
                  <a:pt x="49" y="700"/>
                </a:lnTo>
                <a:cubicBezTo>
                  <a:pt x="22" y="700"/>
                  <a:pt x="0" y="678"/>
                  <a:pt x="0" y="651"/>
                </a:cubicBezTo>
                <a:lnTo>
                  <a:pt x="0" y="445"/>
                </a:lnTo>
                <a:cubicBezTo>
                  <a:pt x="0" y="419"/>
                  <a:pt x="22" y="397"/>
                  <a:pt x="49" y="397"/>
                </a:cubicBezTo>
                <a:close/>
                <a:moveTo>
                  <a:pt x="405" y="397"/>
                </a:moveTo>
                <a:lnTo>
                  <a:pt x="612" y="397"/>
                </a:lnTo>
                <a:cubicBezTo>
                  <a:pt x="639" y="397"/>
                  <a:pt x="661" y="419"/>
                  <a:pt x="661" y="445"/>
                </a:cubicBezTo>
                <a:lnTo>
                  <a:pt x="661" y="651"/>
                </a:lnTo>
                <a:cubicBezTo>
                  <a:pt x="661" y="678"/>
                  <a:pt x="639" y="700"/>
                  <a:pt x="612" y="700"/>
                </a:cubicBezTo>
                <a:lnTo>
                  <a:pt x="405" y="700"/>
                </a:lnTo>
                <a:cubicBezTo>
                  <a:pt x="378" y="700"/>
                  <a:pt x="356" y="678"/>
                  <a:pt x="356" y="651"/>
                </a:cubicBezTo>
                <a:lnTo>
                  <a:pt x="356" y="445"/>
                </a:lnTo>
                <a:cubicBezTo>
                  <a:pt x="356" y="419"/>
                  <a:pt x="378" y="397"/>
                  <a:pt x="405" y="397"/>
                </a:cubicBezTo>
                <a:close/>
                <a:moveTo>
                  <a:pt x="515" y="117"/>
                </a:moveTo>
                <a:lnTo>
                  <a:pt x="446" y="185"/>
                </a:lnTo>
                <a:lnTo>
                  <a:pt x="515" y="253"/>
                </a:lnTo>
                <a:lnTo>
                  <a:pt x="583" y="185"/>
                </a:lnTo>
                <a:lnTo>
                  <a:pt x="515" y="117"/>
                </a:lnTo>
                <a:close/>
                <a:moveTo>
                  <a:pt x="549" y="14"/>
                </a:moveTo>
                <a:lnTo>
                  <a:pt x="687" y="151"/>
                </a:lnTo>
                <a:cubicBezTo>
                  <a:pt x="706" y="170"/>
                  <a:pt x="706" y="200"/>
                  <a:pt x="687" y="219"/>
                </a:cubicBezTo>
                <a:lnTo>
                  <a:pt x="549" y="356"/>
                </a:lnTo>
                <a:cubicBezTo>
                  <a:pt x="530" y="375"/>
                  <a:pt x="499" y="375"/>
                  <a:pt x="480" y="356"/>
                </a:cubicBezTo>
                <a:lnTo>
                  <a:pt x="342" y="219"/>
                </a:lnTo>
                <a:cubicBezTo>
                  <a:pt x="323" y="200"/>
                  <a:pt x="323" y="170"/>
                  <a:pt x="342" y="151"/>
                </a:cubicBezTo>
                <a:lnTo>
                  <a:pt x="480" y="14"/>
                </a:lnTo>
                <a:cubicBezTo>
                  <a:pt x="499" y="-5"/>
                  <a:pt x="530" y="-5"/>
                  <a:pt x="549" y="14"/>
                </a:cubicBezTo>
                <a:lnTo>
                  <a:pt x="549" y="14"/>
                </a:lnTo>
                <a:close/>
              </a:path>
            </a:pathLst>
          </a:custGeom>
          <a:solidFill>
            <a:srgbClr val="FFFFFF"/>
          </a:solidFill>
          <a:ln w="156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27"/>
          <p:cNvSpPr/>
          <p:nvPr>
            <p:custDataLst>
              <p:tags r:id="rId23"/>
            </p:custDataLst>
          </p:nvPr>
        </p:nvSpPr>
        <p:spPr>
          <a:xfrm rot="481356">
            <a:off x="5212080" y="3344862"/>
            <a:ext cx="444955" cy="445134"/>
          </a:xfrm>
          <a:custGeom>
            <a:avLst/>
            <a:gdLst>
              <a:gd name="connsiteX0" fmla="*/ 404163 w 444955"/>
              <a:gd name="connsiteY0" fmla="*/ 114 h 445134"/>
              <a:gd name="connsiteX1" fmla="*/ 325219 w 444955"/>
              <a:gd name="connsiteY1" fmla="*/ 114 h 445134"/>
              <a:gd name="connsiteX2" fmla="*/ 323066 w 444955"/>
              <a:gd name="connsiteY2" fmla="*/ 114 h 445134"/>
              <a:gd name="connsiteX3" fmla="*/ 69728 w 444955"/>
              <a:gd name="connsiteY3" fmla="*/ 833 h 445134"/>
              <a:gd name="connsiteX4" fmla="*/ 29539 w 444955"/>
              <a:gd name="connsiteY4" fmla="*/ 41104 h 445134"/>
              <a:gd name="connsiteX5" fmla="*/ 29539 w 444955"/>
              <a:gd name="connsiteY5" fmla="*/ 101510 h 445134"/>
              <a:gd name="connsiteX6" fmla="*/ 75470 w 444955"/>
              <a:gd name="connsiteY6" fmla="*/ 101510 h 445134"/>
              <a:gd name="connsiteX7" fmla="*/ 90541 w 444955"/>
              <a:gd name="connsiteY7" fmla="*/ 116611 h 445134"/>
              <a:gd name="connsiteX8" fmla="*/ 90541 w 444955"/>
              <a:gd name="connsiteY8" fmla="*/ 126679 h 445134"/>
              <a:gd name="connsiteX9" fmla="*/ 75470 w 444955"/>
              <a:gd name="connsiteY9" fmla="*/ 141781 h 445134"/>
              <a:gd name="connsiteX10" fmla="*/ 70446 w 444955"/>
              <a:gd name="connsiteY10" fmla="*/ 141781 h 445134"/>
              <a:gd name="connsiteX11" fmla="*/ 70446 w 444955"/>
              <a:gd name="connsiteY11" fmla="*/ 136747 h 445134"/>
              <a:gd name="connsiteX12" fmla="*/ 55375 w 444955"/>
              <a:gd name="connsiteY12" fmla="*/ 121645 h 445134"/>
              <a:gd name="connsiteX13" fmla="*/ 13750 w 444955"/>
              <a:gd name="connsiteY13" fmla="*/ 121645 h 445134"/>
              <a:gd name="connsiteX14" fmla="*/ 832 w 444955"/>
              <a:gd name="connsiteY14" fmla="*/ 131713 h 445134"/>
              <a:gd name="connsiteX15" fmla="*/ 114 w 444955"/>
              <a:gd name="connsiteY15" fmla="*/ 136747 h 445134"/>
              <a:gd name="connsiteX16" fmla="*/ 114 w 444955"/>
              <a:gd name="connsiteY16" fmla="*/ 146814 h 445134"/>
              <a:gd name="connsiteX17" fmla="*/ 15185 w 444955"/>
              <a:gd name="connsiteY17" fmla="*/ 161915 h 445134"/>
              <a:gd name="connsiteX18" fmla="*/ 30256 w 444955"/>
              <a:gd name="connsiteY18" fmla="*/ 161915 h 445134"/>
              <a:gd name="connsiteX19" fmla="*/ 30256 w 444955"/>
              <a:gd name="connsiteY19" fmla="*/ 273379 h 445134"/>
              <a:gd name="connsiteX20" fmla="*/ 76187 w 444955"/>
              <a:gd name="connsiteY20" fmla="*/ 273379 h 445134"/>
              <a:gd name="connsiteX21" fmla="*/ 91258 w 444955"/>
              <a:gd name="connsiteY21" fmla="*/ 288482 h 445134"/>
              <a:gd name="connsiteX22" fmla="*/ 91258 w 444955"/>
              <a:gd name="connsiteY22" fmla="*/ 298548 h 445134"/>
              <a:gd name="connsiteX23" fmla="*/ 76187 w 444955"/>
              <a:gd name="connsiteY23" fmla="*/ 313650 h 445134"/>
              <a:gd name="connsiteX24" fmla="*/ 71163 w 444955"/>
              <a:gd name="connsiteY24" fmla="*/ 313650 h 445134"/>
              <a:gd name="connsiteX25" fmla="*/ 71163 w 444955"/>
              <a:gd name="connsiteY25" fmla="*/ 309336 h 445134"/>
              <a:gd name="connsiteX26" fmla="*/ 56092 w 444955"/>
              <a:gd name="connsiteY26" fmla="*/ 294234 h 445134"/>
              <a:gd name="connsiteX27" fmla="*/ 14467 w 444955"/>
              <a:gd name="connsiteY27" fmla="*/ 294234 h 445134"/>
              <a:gd name="connsiteX28" fmla="*/ 1549 w 444955"/>
              <a:gd name="connsiteY28" fmla="*/ 304302 h 445134"/>
              <a:gd name="connsiteX29" fmla="*/ 832 w 444955"/>
              <a:gd name="connsiteY29" fmla="*/ 309336 h 445134"/>
              <a:gd name="connsiteX30" fmla="*/ 832 w 444955"/>
              <a:gd name="connsiteY30" fmla="*/ 319403 h 445134"/>
              <a:gd name="connsiteX31" fmla="*/ 15903 w 444955"/>
              <a:gd name="connsiteY31" fmla="*/ 334505 h 445134"/>
              <a:gd name="connsiteX32" fmla="*/ 30974 w 444955"/>
              <a:gd name="connsiteY32" fmla="*/ 334505 h 445134"/>
              <a:gd name="connsiteX33" fmla="*/ 30974 w 444955"/>
              <a:gd name="connsiteY33" fmla="*/ 404979 h 445134"/>
              <a:gd name="connsiteX34" fmla="*/ 71163 w 444955"/>
              <a:gd name="connsiteY34" fmla="*/ 445248 h 445134"/>
              <a:gd name="connsiteX35" fmla="*/ 404880 w 444955"/>
              <a:gd name="connsiteY35" fmla="*/ 445248 h 445134"/>
              <a:gd name="connsiteX36" fmla="*/ 445070 w 444955"/>
              <a:gd name="connsiteY36" fmla="*/ 404979 h 445134"/>
              <a:gd name="connsiteX37" fmla="*/ 445070 w 444955"/>
              <a:gd name="connsiteY37" fmla="*/ 40385 h 445134"/>
              <a:gd name="connsiteX38" fmla="*/ 404163 w 444955"/>
              <a:gd name="connsiteY38" fmla="*/ 114 h 445134"/>
              <a:gd name="connsiteX39" fmla="*/ 374739 w 444955"/>
              <a:gd name="connsiteY39" fmla="*/ 329470 h 445134"/>
              <a:gd name="connsiteX40" fmla="*/ 374022 w 444955"/>
              <a:gd name="connsiteY40" fmla="*/ 331629 h 445134"/>
              <a:gd name="connsiteX41" fmla="*/ 369715 w 444955"/>
              <a:gd name="connsiteY41" fmla="*/ 336662 h 445134"/>
              <a:gd name="connsiteX42" fmla="*/ 365409 w 444955"/>
              <a:gd name="connsiteY42" fmla="*/ 338819 h 445134"/>
              <a:gd name="connsiteX43" fmla="*/ 362538 w 444955"/>
              <a:gd name="connsiteY43" fmla="*/ 339538 h 445134"/>
              <a:gd name="connsiteX44" fmla="*/ 145801 w 444955"/>
              <a:gd name="connsiteY44" fmla="*/ 339538 h 445134"/>
              <a:gd name="connsiteX45" fmla="*/ 140778 w 444955"/>
              <a:gd name="connsiteY45" fmla="*/ 337381 h 445134"/>
              <a:gd name="connsiteX46" fmla="*/ 137189 w 444955"/>
              <a:gd name="connsiteY46" fmla="*/ 332348 h 445134"/>
              <a:gd name="connsiteX47" fmla="*/ 136472 w 444955"/>
              <a:gd name="connsiteY47" fmla="*/ 330189 h 445134"/>
              <a:gd name="connsiteX48" fmla="*/ 136472 w 444955"/>
              <a:gd name="connsiteY48" fmla="*/ 310055 h 445134"/>
              <a:gd name="connsiteX49" fmla="*/ 136472 w 444955"/>
              <a:gd name="connsiteY49" fmla="*/ 309336 h 445134"/>
              <a:gd name="connsiteX50" fmla="*/ 137189 w 444955"/>
              <a:gd name="connsiteY50" fmla="*/ 308616 h 445134"/>
              <a:gd name="connsiteX51" fmla="*/ 180250 w 444955"/>
              <a:gd name="connsiteY51" fmla="*/ 279133 h 445134"/>
              <a:gd name="connsiteX52" fmla="*/ 222592 w 444955"/>
              <a:gd name="connsiteY52" fmla="*/ 248211 h 445134"/>
              <a:gd name="connsiteX53" fmla="*/ 222592 w 444955"/>
              <a:gd name="connsiteY53" fmla="*/ 243895 h 445134"/>
              <a:gd name="connsiteX54" fmla="*/ 220440 w 444955"/>
              <a:gd name="connsiteY54" fmla="*/ 238862 h 445134"/>
              <a:gd name="connsiteX55" fmla="*/ 197474 w 444955"/>
              <a:gd name="connsiteY55" fmla="*/ 180613 h 445134"/>
              <a:gd name="connsiteX56" fmla="*/ 255604 w 444955"/>
              <a:gd name="connsiteY56" fmla="*/ 107263 h 445134"/>
              <a:gd name="connsiteX57" fmla="*/ 313736 w 444955"/>
              <a:gd name="connsiteY57" fmla="*/ 180613 h 445134"/>
              <a:gd name="connsiteX58" fmla="*/ 290771 w 444955"/>
              <a:gd name="connsiteY58" fmla="*/ 238862 h 445134"/>
              <a:gd name="connsiteX59" fmla="*/ 288618 w 444955"/>
              <a:gd name="connsiteY59" fmla="*/ 243895 h 445134"/>
              <a:gd name="connsiteX60" fmla="*/ 288618 w 444955"/>
              <a:gd name="connsiteY60" fmla="*/ 248211 h 445134"/>
              <a:gd name="connsiteX61" fmla="*/ 330960 w 444955"/>
              <a:gd name="connsiteY61" fmla="*/ 279133 h 445134"/>
              <a:gd name="connsiteX62" fmla="*/ 374022 w 444955"/>
              <a:gd name="connsiteY62" fmla="*/ 308616 h 445134"/>
              <a:gd name="connsiteX63" fmla="*/ 374739 w 444955"/>
              <a:gd name="connsiteY63" fmla="*/ 309336 h 445134"/>
              <a:gd name="connsiteX64" fmla="*/ 374739 w 444955"/>
              <a:gd name="connsiteY64" fmla="*/ 310055 h 445134"/>
              <a:gd name="connsiteX65" fmla="*/ 374739 w 444955"/>
              <a:gd name="connsiteY65" fmla="*/ 329470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4955" h="445134">
                <a:moveTo>
                  <a:pt x="404163" y="114"/>
                </a:moveTo>
                <a:lnTo>
                  <a:pt x="325219" y="114"/>
                </a:lnTo>
                <a:lnTo>
                  <a:pt x="323066" y="114"/>
                </a:lnTo>
                <a:lnTo>
                  <a:pt x="69728" y="833"/>
                </a:lnTo>
                <a:cubicBezTo>
                  <a:pt x="47480" y="833"/>
                  <a:pt x="29539" y="18811"/>
                  <a:pt x="29539" y="41104"/>
                </a:cubicBezTo>
                <a:lnTo>
                  <a:pt x="29539" y="101510"/>
                </a:lnTo>
                <a:lnTo>
                  <a:pt x="75470" y="101510"/>
                </a:lnTo>
                <a:cubicBezTo>
                  <a:pt x="84082" y="101510"/>
                  <a:pt x="90541" y="107982"/>
                  <a:pt x="90541" y="116611"/>
                </a:cubicBezTo>
                <a:lnTo>
                  <a:pt x="90541" y="126679"/>
                </a:lnTo>
                <a:cubicBezTo>
                  <a:pt x="90541" y="135309"/>
                  <a:pt x="84082" y="141781"/>
                  <a:pt x="75470" y="141781"/>
                </a:cubicBezTo>
                <a:lnTo>
                  <a:pt x="70446" y="141781"/>
                </a:lnTo>
                <a:lnTo>
                  <a:pt x="70446" y="136747"/>
                </a:lnTo>
                <a:cubicBezTo>
                  <a:pt x="70446" y="128117"/>
                  <a:pt x="63987" y="121645"/>
                  <a:pt x="55375" y="121645"/>
                </a:cubicBezTo>
                <a:lnTo>
                  <a:pt x="13750" y="121645"/>
                </a:lnTo>
                <a:cubicBezTo>
                  <a:pt x="8008" y="122364"/>
                  <a:pt x="2985" y="125960"/>
                  <a:pt x="832" y="131713"/>
                </a:cubicBezTo>
                <a:cubicBezTo>
                  <a:pt x="114" y="133151"/>
                  <a:pt x="114" y="135309"/>
                  <a:pt x="114" y="136747"/>
                </a:cubicBezTo>
                <a:lnTo>
                  <a:pt x="114" y="146814"/>
                </a:lnTo>
                <a:cubicBezTo>
                  <a:pt x="114" y="155444"/>
                  <a:pt x="6573" y="161915"/>
                  <a:pt x="15185" y="161915"/>
                </a:cubicBezTo>
                <a:lnTo>
                  <a:pt x="30256" y="161915"/>
                </a:lnTo>
                <a:lnTo>
                  <a:pt x="30256" y="273379"/>
                </a:lnTo>
                <a:lnTo>
                  <a:pt x="76187" y="273379"/>
                </a:lnTo>
                <a:cubicBezTo>
                  <a:pt x="84799" y="273379"/>
                  <a:pt x="91258" y="279852"/>
                  <a:pt x="91258" y="288482"/>
                </a:cubicBezTo>
                <a:lnTo>
                  <a:pt x="91258" y="298548"/>
                </a:lnTo>
                <a:cubicBezTo>
                  <a:pt x="91258" y="307178"/>
                  <a:pt x="84799" y="313650"/>
                  <a:pt x="76187" y="313650"/>
                </a:cubicBezTo>
                <a:lnTo>
                  <a:pt x="71163" y="313650"/>
                </a:lnTo>
                <a:lnTo>
                  <a:pt x="71163" y="309336"/>
                </a:lnTo>
                <a:cubicBezTo>
                  <a:pt x="71163" y="300707"/>
                  <a:pt x="64704" y="294234"/>
                  <a:pt x="56092" y="294234"/>
                </a:cubicBezTo>
                <a:lnTo>
                  <a:pt x="14467" y="294234"/>
                </a:lnTo>
                <a:cubicBezTo>
                  <a:pt x="8726" y="294953"/>
                  <a:pt x="3702" y="298548"/>
                  <a:pt x="1549" y="304302"/>
                </a:cubicBezTo>
                <a:cubicBezTo>
                  <a:pt x="832" y="305740"/>
                  <a:pt x="832" y="307897"/>
                  <a:pt x="832" y="309336"/>
                </a:cubicBezTo>
                <a:lnTo>
                  <a:pt x="832" y="319403"/>
                </a:lnTo>
                <a:cubicBezTo>
                  <a:pt x="832" y="328032"/>
                  <a:pt x="7291" y="334505"/>
                  <a:pt x="15903" y="334505"/>
                </a:cubicBezTo>
                <a:lnTo>
                  <a:pt x="30974" y="334505"/>
                </a:lnTo>
                <a:lnTo>
                  <a:pt x="30974" y="404979"/>
                </a:lnTo>
                <a:cubicBezTo>
                  <a:pt x="30974" y="427272"/>
                  <a:pt x="48916" y="445248"/>
                  <a:pt x="71163" y="445248"/>
                </a:cubicBezTo>
                <a:lnTo>
                  <a:pt x="404880" y="445248"/>
                </a:lnTo>
                <a:cubicBezTo>
                  <a:pt x="427128" y="445248"/>
                  <a:pt x="445070" y="427272"/>
                  <a:pt x="445070" y="404979"/>
                </a:cubicBezTo>
                <a:lnTo>
                  <a:pt x="445070" y="40385"/>
                </a:lnTo>
                <a:cubicBezTo>
                  <a:pt x="444353" y="18092"/>
                  <a:pt x="426411" y="114"/>
                  <a:pt x="404163" y="114"/>
                </a:cubicBezTo>
                <a:moveTo>
                  <a:pt x="374739" y="329470"/>
                </a:moveTo>
                <a:cubicBezTo>
                  <a:pt x="374739" y="329470"/>
                  <a:pt x="374022" y="330910"/>
                  <a:pt x="374022" y="331629"/>
                </a:cubicBezTo>
                <a:cubicBezTo>
                  <a:pt x="373303" y="333067"/>
                  <a:pt x="371150" y="335224"/>
                  <a:pt x="369715" y="336662"/>
                </a:cubicBezTo>
                <a:lnTo>
                  <a:pt x="365409" y="338819"/>
                </a:lnTo>
                <a:lnTo>
                  <a:pt x="362538" y="339538"/>
                </a:lnTo>
                <a:lnTo>
                  <a:pt x="145801" y="339538"/>
                </a:lnTo>
                <a:cubicBezTo>
                  <a:pt x="144366" y="338819"/>
                  <a:pt x="142213" y="338100"/>
                  <a:pt x="140778" y="337381"/>
                </a:cubicBezTo>
                <a:cubicBezTo>
                  <a:pt x="139342" y="336662"/>
                  <a:pt x="137907" y="334505"/>
                  <a:pt x="137189" y="332348"/>
                </a:cubicBezTo>
                <a:cubicBezTo>
                  <a:pt x="137189" y="331629"/>
                  <a:pt x="136472" y="330189"/>
                  <a:pt x="136472" y="330189"/>
                </a:cubicBezTo>
                <a:cubicBezTo>
                  <a:pt x="135754" y="329470"/>
                  <a:pt x="133601" y="320123"/>
                  <a:pt x="136472" y="310055"/>
                </a:cubicBezTo>
                <a:lnTo>
                  <a:pt x="136472" y="309336"/>
                </a:lnTo>
                <a:lnTo>
                  <a:pt x="137189" y="308616"/>
                </a:lnTo>
                <a:cubicBezTo>
                  <a:pt x="144366" y="299269"/>
                  <a:pt x="161590" y="289201"/>
                  <a:pt x="180250" y="279133"/>
                </a:cubicBezTo>
                <a:cubicBezTo>
                  <a:pt x="197474" y="269784"/>
                  <a:pt x="222592" y="255401"/>
                  <a:pt x="222592" y="248211"/>
                </a:cubicBezTo>
                <a:lnTo>
                  <a:pt x="222592" y="243895"/>
                </a:lnTo>
                <a:cubicBezTo>
                  <a:pt x="222592" y="241738"/>
                  <a:pt x="221874" y="240300"/>
                  <a:pt x="220440" y="238862"/>
                </a:cubicBezTo>
                <a:cubicBezTo>
                  <a:pt x="205367" y="223760"/>
                  <a:pt x="197474" y="202905"/>
                  <a:pt x="197474" y="180613"/>
                </a:cubicBezTo>
                <a:cubicBezTo>
                  <a:pt x="197474" y="144657"/>
                  <a:pt x="204650" y="107263"/>
                  <a:pt x="255604" y="107263"/>
                </a:cubicBezTo>
                <a:cubicBezTo>
                  <a:pt x="306560" y="107263"/>
                  <a:pt x="313736" y="143938"/>
                  <a:pt x="313736" y="180613"/>
                </a:cubicBezTo>
                <a:cubicBezTo>
                  <a:pt x="313736" y="202905"/>
                  <a:pt x="305843" y="223760"/>
                  <a:pt x="290771" y="238862"/>
                </a:cubicBezTo>
                <a:cubicBezTo>
                  <a:pt x="289336" y="240300"/>
                  <a:pt x="288618" y="241738"/>
                  <a:pt x="288618" y="243895"/>
                </a:cubicBezTo>
                <a:lnTo>
                  <a:pt x="288618" y="248211"/>
                </a:lnTo>
                <a:cubicBezTo>
                  <a:pt x="288618" y="255401"/>
                  <a:pt x="314453" y="269784"/>
                  <a:pt x="330960" y="279133"/>
                </a:cubicBezTo>
                <a:cubicBezTo>
                  <a:pt x="349620" y="289201"/>
                  <a:pt x="366844" y="299269"/>
                  <a:pt x="374022" y="308616"/>
                </a:cubicBezTo>
                <a:lnTo>
                  <a:pt x="374739" y="309336"/>
                </a:lnTo>
                <a:lnTo>
                  <a:pt x="374739" y="310055"/>
                </a:lnTo>
                <a:cubicBezTo>
                  <a:pt x="378328" y="319403"/>
                  <a:pt x="375456" y="328751"/>
                  <a:pt x="374739" y="329470"/>
                </a:cubicBezTo>
              </a:path>
            </a:pathLst>
          </a:custGeom>
          <a:solidFill>
            <a:srgbClr val="FFFFFF"/>
          </a:solidFill>
          <a:ln w="15662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任意多边形: 形状 28"/>
          <p:cNvSpPr/>
          <p:nvPr>
            <p:custDataLst>
              <p:tags r:id="rId24"/>
            </p:custDataLst>
          </p:nvPr>
        </p:nvSpPr>
        <p:spPr>
          <a:xfrm rot="20250057">
            <a:off x="6534785" y="4259263"/>
            <a:ext cx="445134" cy="413236"/>
          </a:xfrm>
          <a:custGeom>
            <a:avLst/>
            <a:gdLst>
              <a:gd name="connsiteX0" fmla="*/ 393014 w 445134"/>
              <a:gd name="connsiteY0" fmla="*/ 115 h 413236"/>
              <a:gd name="connsiteX1" fmla="*/ 51214 w 445134"/>
              <a:gd name="connsiteY1" fmla="*/ 115 h 413236"/>
              <a:gd name="connsiteX2" fmla="*/ 114 w 445134"/>
              <a:gd name="connsiteY2" fmla="*/ 51626 h 413236"/>
              <a:gd name="connsiteX3" fmla="*/ 114 w 445134"/>
              <a:gd name="connsiteY3" fmla="*/ 273698 h 413236"/>
              <a:gd name="connsiteX4" fmla="*/ 51214 w 445134"/>
              <a:gd name="connsiteY4" fmla="*/ 325209 h 413236"/>
              <a:gd name="connsiteX5" fmla="*/ 179531 w 445134"/>
              <a:gd name="connsiteY5" fmla="*/ 325209 h 413236"/>
              <a:gd name="connsiteX6" fmla="*/ 179531 w 445134"/>
              <a:gd name="connsiteY6" fmla="*/ 388168 h 413236"/>
              <a:gd name="connsiteX7" fmla="*/ 109127 w 445134"/>
              <a:gd name="connsiteY7" fmla="*/ 388168 h 413236"/>
              <a:gd name="connsiteX8" fmla="*/ 96636 w 445134"/>
              <a:gd name="connsiteY8" fmla="*/ 400759 h 413236"/>
              <a:gd name="connsiteX9" fmla="*/ 109127 w 445134"/>
              <a:gd name="connsiteY9" fmla="*/ 413352 h 413236"/>
              <a:gd name="connsiteX10" fmla="*/ 326017 w 445134"/>
              <a:gd name="connsiteY10" fmla="*/ 413352 h 413236"/>
              <a:gd name="connsiteX11" fmla="*/ 338507 w 445134"/>
              <a:gd name="connsiteY11" fmla="*/ 400759 h 413236"/>
              <a:gd name="connsiteX12" fmla="*/ 326017 w 445134"/>
              <a:gd name="connsiteY12" fmla="*/ 388168 h 413236"/>
              <a:gd name="connsiteX13" fmla="*/ 256749 w 445134"/>
              <a:gd name="connsiteY13" fmla="*/ 388168 h 413236"/>
              <a:gd name="connsiteX14" fmla="*/ 256749 w 445134"/>
              <a:gd name="connsiteY14" fmla="*/ 325209 h 413236"/>
              <a:gd name="connsiteX15" fmla="*/ 394149 w 445134"/>
              <a:gd name="connsiteY15" fmla="*/ 325209 h 413236"/>
              <a:gd name="connsiteX16" fmla="*/ 445249 w 445134"/>
              <a:gd name="connsiteY16" fmla="*/ 273698 h 413236"/>
              <a:gd name="connsiteX17" fmla="*/ 445249 w 445134"/>
              <a:gd name="connsiteY17" fmla="*/ 51626 h 413236"/>
              <a:gd name="connsiteX18" fmla="*/ 393014 w 445134"/>
              <a:gd name="connsiteY18" fmla="*/ 115 h 413236"/>
              <a:gd name="connsiteX19" fmla="*/ 370302 w 445134"/>
              <a:gd name="connsiteY19" fmla="*/ 76810 h 413236"/>
              <a:gd name="connsiteX20" fmla="*/ 370302 w 445134"/>
              <a:gd name="connsiteY20" fmla="*/ 76810 h 413236"/>
              <a:gd name="connsiteX21" fmla="*/ 370302 w 445134"/>
              <a:gd name="connsiteY21" fmla="*/ 77954 h 413236"/>
              <a:gd name="connsiteX22" fmla="*/ 243122 w 445134"/>
              <a:gd name="connsiteY22" fmla="*/ 248515 h 413236"/>
              <a:gd name="connsiteX23" fmla="*/ 239715 w 445134"/>
              <a:gd name="connsiteY23" fmla="*/ 246225 h 413236"/>
              <a:gd name="connsiteX24" fmla="*/ 139786 w 445134"/>
              <a:gd name="connsiteY24" fmla="*/ 172965 h 413236"/>
              <a:gd name="connsiteX25" fmla="*/ 104585 w 445134"/>
              <a:gd name="connsiteY25" fmla="*/ 218753 h 413236"/>
              <a:gd name="connsiteX26" fmla="*/ 88687 w 445134"/>
              <a:gd name="connsiteY26" fmla="*/ 224476 h 413236"/>
              <a:gd name="connsiteX27" fmla="*/ 80738 w 445134"/>
              <a:gd name="connsiteY27" fmla="*/ 207306 h 413236"/>
              <a:gd name="connsiteX28" fmla="*/ 81873 w 445134"/>
              <a:gd name="connsiteY28" fmla="*/ 205016 h 413236"/>
              <a:gd name="connsiteX29" fmla="*/ 129566 w 445134"/>
              <a:gd name="connsiteY29" fmla="*/ 142058 h 413236"/>
              <a:gd name="connsiteX30" fmla="*/ 134109 w 445134"/>
              <a:gd name="connsiteY30" fmla="*/ 136334 h 413236"/>
              <a:gd name="connsiteX31" fmla="*/ 237443 w 445134"/>
              <a:gd name="connsiteY31" fmla="*/ 213029 h 413236"/>
              <a:gd name="connsiteX32" fmla="*/ 349864 w 445134"/>
              <a:gd name="connsiteY32" fmla="*/ 63073 h 413236"/>
              <a:gd name="connsiteX33" fmla="*/ 363489 w 445134"/>
              <a:gd name="connsiteY33" fmla="*/ 60784 h 413236"/>
              <a:gd name="connsiteX34" fmla="*/ 370302 w 445134"/>
              <a:gd name="connsiteY34" fmla="*/ 76810 h 41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5134" h="413236">
                <a:moveTo>
                  <a:pt x="393014" y="115"/>
                </a:moveTo>
                <a:lnTo>
                  <a:pt x="51214" y="115"/>
                </a:lnTo>
                <a:cubicBezTo>
                  <a:pt x="22825" y="115"/>
                  <a:pt x="114" y="23009"/>
                  <a:pt x="114" y="51626"/>
                </a:cubicBezTo>
                <a:lnTo>
                  <a:pt x="114" y="273698"/>
                </a:lnTo>
                <a:cubicBezTo>
                  <a:pt x="114" y="302316"/>
                  <a:pt x="22825" y="325209"/>
                  <a:pt x="51214" y="325209"/>
                </a:cubicBezTo>
                <a:lnTo>
                  <a:pt x="179531" y="325209"/>
                </a:lnTo>
                <a:lnTo>
                  <a:pt x="179531" y="388168"/>
                </a:lnTo>
                <a:lnTo>
                  <a:pt x="109127" y="388168"/>
                </a:lnTo>
                <a:cubicBezTo>
                  <a:pt x="102313" y="388168"/>
                  <a:pt x="96636" y="393892"/>
                  <a:pt x="96636" y="400759"/>
                </a:cubicBezTo>
                <a:cubicBezTo>
                  <a:pt x="96636" y="407628"/>
                  <a:pt x="102313" y="413352"/>
                  <a:pt x="109127" y="413352"/>
                </a:cubicBezTo>
                <a:lnTo>
                  <a:pt x="326017" y="413352"/>
                </a:lnTo>
                <a:cubicBezTo>
                  <a:pt x="332830" y="413352"/>
                  <a:pt x="338507" y="407628"/>
                  <a:pt x="338507" y="400759"/>
                </a:cubicBezTo>
                <a:cubicBezTo>
                  <a:pt x="338507" y="393892"/>
                  <a:pt x="332830" y="388168"/>
                  <a:pt x="326017" y="388168"/>
                </a:cubicBezTo>
                <a:lnTo>
                  <a:pt x="256749" y="388168"/>
                </a:lnTo>
                <a:lnTo>
                  <a:pt x="256749" y="325209"/>
                </a:lnTo>
                <a:lnTo>
                  <a:pt x="394149" y="325209"/>
                </a:lnTo>
                <a:cubicBezTo>
                  <a:pt x="422538" y="325209"/>
                  <a:pt x="445249" y="302316"/>
                  <a:pt x="445249" y="273698"/>
                </a:cubicBezTo>
                <a:lnTo>
                  <a:pt x="445249" y="51626"/>
                </a:lnTo>
                <a:cubicBezTo>
                  <a:pt x="444113" y="24154"/>
                  <a:pt x="421402" y="115"/>
                  <a:pt x="393014" y="115"/>
                </a:cubicBezTo>
                <a:moveTo>
                  <a:pt x="370302" y="76810"/>
                </a:moveTo>
                <a:cubicBezTo>
                  <a:pt x="370302" y="76810"/>
                  <a:pt x="370302" y="77954"/>
                  <a:pt x="370302" y="76810"/>
                </a:cubicBezTo>
                <a:lnTo>
                  <a:pt x="370302" y="77954"/>
                </a:lnTo>
                <a:lnTo>
                  <a:pt x="243122" y="248515"/>
                </a:lnTo>
                <a:lnTo>
                  <a:pt x="239715" y="246225"/>
                </a:lnTo>
                <a:lnTo>
                  <a:pt x="139786" y="172965"/>
                </a:lnTo>
                <a:lnTo>
                  <a:pt x="104585" y="218753"/>
                </a:lnTo>
                <a:cubicBezTo>
                  <a:pt x="101178" y="224476"/>
                  <a:pt x="94365" y="226766"/>
                  <a:pt x="88687" y="224476"/>
                </a:cubicBezTo>
                <a:cubicBezTo>
                  <a:pt x="81873" y="222186"/>
                  <a:pt x="78467" y="214173"/>
                  <a:pt x="80738" y="207306"/>
                </a:cubicBezTo>
                <a:cubicBezTo>
                  <a:pt x="80738" y="206162"/>
                  <a:pt x="80738" y="206162"/>
                  <a:pt x="81873" y="205016"/>
                </a:cubicBezTo>
                <a:lnTo>
                  <a:pt x="129566" y="142058"/>
                </a:lnTo>
                <a:lnTo>
                  <a:pt x="134109" y="136334"/>
                </a:lnTo>
                <a:lnTo>
                  <a:pt x="237443" y="213029"/>
                </a:lnTo>
                <a:lnTo>
                  <a:pt x="349864" y="63073"/>
                </a:lnTo>
                <a:cubicBezTo>
                  <a:pt x="353270" y="59639"/>
                  <a:pt x="358948" y="58495"/>
                  <a:pt x="363489" y="60784"/>
                </a:cubicBezTo>
                <a:cubicBezTo>
                  <a:pt x="370302" y="63073"/>
                  <a:pt x="373709" y="69942"/>
                  <a:pt x="370302" y="76810"/>
                </a:cubicBezTo>
              </a:path>
            </a:pathLst>
          </a:custGeom>
          <a:solidFill>
            <a:srgbClr val="FFFFFF"/>
          </a:solidFill>
          <a:ln w="1566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任意多边形: 形状 29"/>
          <p:cNvSpPr/>
          <p:nvPr>
            <p:custDataLst>
              <p:tags r:id="rId25"/>
            </p:custDataLst>
          </p:nvPr>
        </p:nvSpPr>
        <p:spPr>
          <a:xfrm rot="20640000">
            <a:off x="5776595" y="5422583"/>
            <a:ext cx="411270" cy="445134"/>
          </a:xfrm>
          <a:custGeom>
            <a:avLst/>
            <a:gdLst>
              <a:gd name="connsiteX0" fmla="*/ 387872 w 387762"/>
              <a:gd name="connsiteY0" fmla="*/ 221813 h 445134"/>
              <a:gd name="connsiteX1" fmla="*/ 244912 w 387762"/>
              <a:gd name="connsiteY1" fmla="*/ 361274 h 445134"/>
              <a:gd name="connsiteX2" fmla="*/ 208881 w 387762"/>
              <a:gd name="connsiteY2" fmla="*/ 325800 h 445134"/>
              <a:gd name="connsiteX3" fmla="*/ 153912 w 387762"/>
              <a:gd name="connsiteY3" fmla="*/ 325800 h 445134"/>
              <a:gd name="connsiteX4" fmla="*/ 153912 w 387762"/>
              <a:gd name="connsiteY4" fmla="*/ 379787 h 445134"/>
              <a:gd name="connsiteX5" fmla="*/ 212166 w 387762"/>
              <a:gd name="connsiteY5" fmla="*/ 445248 h 445134"/>
              <a:gd name="connsiteX6" fmla="*/ 72678 w 387762"/>
              <a:gd name="connsiteY6" fmla="*/ 443376 h 445134"/>
              <a:gd name="connsiteX7" fmla="*/ 109 w 387762"/>
              <a:gd name="connsiteY7" fmla="*/ 369498 h 445134"/>
              <a:gd name="connsiteX8" fmla="*/ 109 w 387762"/>
              <a:gd name="connsiteY8" fmla="*/ 73991 h 445134"/>
              <a:gd name="connsiteX9" fmla="*/ 72678 w 387762"/>
              <a:gd name="connsiteY9" fmla="*/ 114 h 445134"/>
              <a:gd name="connsiteX10" fmla="*/ 314573 w 387762"/>
              <a:gd name="connsiteY10" fmla="*/ 114 h 445134"/>
              <a:gd name="connsiteX11" fmla="*/ 387142 w 387762"/>
              <a:gd name="connsiteY11" fmla="*/ 73991 h 445134"/>
              <a:gd name="connsiteX12" fmla="*/ 387872 w 387762"/>
              <a:gd name="connsiteY12" fmla="*/ 221813 h 445134"/>
              <a:gd name="connsiteX13" fmla="*/ 193625 w 387762"/>
              <a:gd name="connsiteY13" fmla="*/ 197118 h 445134"/>
              <a:gd name="connsiteX14" fmla="*/ 290384 w 387762"/>
              <a:gd name="connsiteY14" fmla="*/ 98617 h 445134"/>
              <a:gd name="connsiteX15" fmla="*/ 266195 w 387762"/>
              <a:gd name="connsiteY15" fmla="*/ 73991 h 445134"/>
              <a:gd name="connsiteX16" fmla="*/ 242004 w 387762"/>
              <a:gd name="connsiteY16" fmla="*/ 98617 h 445134"/>
              <a:gd name="connsiteX17" fmla="*/ 193625 w 387762"/>
              <a:gd name="connsiteY17" fmla="*/ 147868 h 445134"/>
              <a:gd name="connsiteX18" fmla="*/ 145246 w 387762"/>
              <a:gd name="connsiteY18" fmla="*/ 98617 h 445134"/>
              <a:gd name="connsiteX19" fmla="*/ 121057 w 387762"/>
              <a:gd name="connsiteY19" fmla="*/ 73991 h 445134"/>
              <a:gd name="connsiteX20" fmla="*/ 96867 w 387762"/>
              <a:gd name="connsiteY20" fmla="*/ 98617 h 445134"/>
              <a:gd name="connsiteX21" fmla="*/ 193625 w 387762"/>
              <a:gd name="connsiteY21" fmla="*/ 197118 h 4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48" h="701">
                <a:moveTo>
                  <a:pt x="611" y="349"/>
                </a:moveTo>
                <a:lnTo>
                  <a:pt x="386" y="569"/>
                </a:lnTo>
                <a:lnTo>
                  <a:pt x="329" y="513"/>
                </a:lnTo>
                <a:cubicBezTo>
                  <a:pt x="305" y="489"/>
                  <a:pt x="266" y="489"/>
                  <a:pt x="242" y="513"/>
                </a:cubicBezTo>
                <a:cubicBezTo>
                  <a:pt x="218" y="537"/>
                  <a:pt x="218" y="574"/>
                  <a:pt x="242" y="598"/>
                </a:cubicBezTo>
                <a:lnTo>
                  <a:pt x="334" y="701"/>
                </a:lnTo>
                <a:lnTo>
                  <a:pt x="114" y="698"/>
                </a:lnTo>
                <a:cubicBezTo>
                  <a:pt x="50" y="698"/>
                  <a:pt x="0" y="648"/>
                  <a:pt x="0" y="582"/>
                </a:cubicBezTo>
                <a:lnTo>
                  <a:pt x="0" y="116"/>
                </a:lnTo>
                <a:cubicBezTo>
                  <a:pt x="0" y="50"/>
                  <a:pt x="50" y="0"/>
                  <a:pt x="114" y="0"/>
                </a:cubicBezTo>
                <a:lnTo>
                  <a:pt x="495" y="0"/>
                </a:lnTo>
                <a:cubicBezTo>
                  <a:pt x="560" y="0"/>
                  <a:pt x="610" y="50"/>
                  <a:pt x="610" y="116"/>
                </a:cubicBezTo>
                <a:lnTo>
                  <a:pt x="611" y="349"/>
                </a:lnTo>
                <a:close/>
                <a:moveTo>
                  <a:pt x="305" y="310"/>
                </a:moveTo>
                <a:cubicBezTo>
                  <a:pt x="389" y="310"/>
                  <a:pt x="457" y="240"/>
                  <a:pt x="457" y="155"/>
                </a:cubicBezTo>
                <a:cubicBezTo>
                  <a:pt x="457" y="132"/>
                  <a:pt x="442" y="116"/>
                  <a:pt x="419" y="116"/>
                </a:cubicBezTo>
                <a:cubicBezTo>
                  <a:pt x="396" y="116"/>
                  <a:pt x="381" y="132"/>
                  <a:pt x="381" y="155"/>
                </a:cubicBezTo>
                <a:cubicBezTo>
                  <a:pt x="381" y="198"/>
                  <a:pt x="347" y="233"/>
                  <a:pt x="305" y="233"/>
                </a:cubicBezTo>
                <a:cubicBezTo>
                  <a:pt x="263" y="233"/>
                  <a:pt x="229" y="198"/>
                  <a:pt x="229" y="155"/>
                </a:cubicBezTo>
                <a:cubicBezTo>
                  <a:pt x="229" y="132"/>
                  <a:pt x="213" y="116"/>
                  <a:pt x="190" y="116"/>
                </a:cubicBezTo>
                <a:cubicBezTo>
                  <a:pt x="168" y="116"/>
                  <a:pt x="152" y="132"/>
                  <a:pt x="152" y="155"/>
                </a:cubicBezTo>
                <a:cubicBezTo>
                  <a:pt x="152" y="240"/>
                  <a:pt x="221" y="310"/>
                  <a:pt x="305" y="310"/>
                </a:cubicBezTo>
                <a:close/>
                <a:moveTo>
                  <a:pt x="389" y="698"/>
                </a:moveTo>
                <a:cubicBezTo>
                  <a:pt x="377" y="698"/>
                  <a:pt x="366" y="694"/>
                  <a:pt x="358" y="687"/>
                </a:cubicBezTo>
                <a:lnTo>
                  <a:pt x="267" y="590"/>
                </a:lnTo>
                <a:cubicBezTo>
                  <a:pt x="251" y="574"/>
                  <a:pt x="251" y="551"/>
                  <a:pt x="267" y="535"/>
                </a:cubicBezTo>
                <a:cubicBezTo>
                  <a:pt x="282" y="520"/>
                  <a:pt x="305" y="520"/>
                  <a:pt x="320" y="535"/>
                </a:cubicBezTo>
                <a:lnTo>
                  <a:pt x="389" y="605"/>
                </a:lnTo>
                <a:lnTo>
                  <a:pt x="583" y="407"/>
                </a:lnTo>
                <a:cubicBezTo>
                  <a:pt x="598" y="392"/>
                  <a:pt x="621" y="392"/>
                  <a:pt x="636" y="407"/>
                </a:cubicBezTo>
                <a:cubicBezTo>
                  <a:pt x="651" y="423"/>
                  <a:pt x="651" y="446"/>
                  <a:pt x="636" y="462"/>
                </a:cubicBezTo>
                <a:lnTo>
                  <a:pt x="408" y="694"/>
                </a:lnTo>
                <a:lnTo>
                  <a:pt x="389" y="698"/>
                </a:lnTo>
                <a:close/>
              </a:path>
            </a:pathLst>
          </a:custGeom>
          <a:solidFill>
            <a:srgbClr val="FFFFFF"/>
          </a:solidFill>
          <a:ln w="155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7" name="图片 6" descr="/data/temp/73101e91-2eee-11ef-b428-4e9aedd31e07.jpg@base@tag=imgScale&amp;m=1&amp;w=510&amp;h=510&amp;q=9573101e91-2eee-11ef-b428-4e9aedd31e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41" r="17765"/>
          <a:stretch>
            <a:fillRect/>
          </a:stretch>
        </p:blipFill>
        <p:spPr>
          <a:xfrm>
            <a:off x="1073962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矩形: 圆角 12"/>
          <p:cNvSpPr/>
          <p:nvPr>
            <p:custDataLst>
              <p:tags r:id="rId4"/>
            </p:custDataLst>
          </p:nvPr>
        </p:nvSpPr>
        <p:spPr>
          <a:xfrm>
            <a:off x="696151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948237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表86 Ceramic Parts公司简介及主要业务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: 圆角 19"/>
          <p:cNvSpPr/>
          <p:nvPr>
            <p:custDataLst>
              <p:tags r:id="rId6"/>
            </p:custDataLst>
          </p:nvPr>
        </p:nvSpPr>
        <p:spPr>
          <a:xfrm>
            <a:off x="3446874" y="1595324"/>
            <a:ext cx="2591908" cy="4247850"/>
          </a:xfrm>
          <a:prstGeom prst="roundRect">
            <a:avLst>
              <a:gd name="adj" fmla="val 7551"/>
            </a:avLst>
          </a:prstGeom>
          <a:gradFill>
            <a:gsLst>
              <a:gs pos="20000">
                <a:schemeClr val="accent1"/>
              </a:gs>
              <a:gs pos="100000">
                <a:schemeClr val="accent1">
                  <a:alpha val="80000"/>
                </a:schemeClr>
              </a:gs>
            </a:gsLst>
            <a:lin ang="15000000" scaled="0"/>
          </a:gradFill>
          <a:ln>
            <a:noFill/>
          </a:ln>
          <a:effectLst>
            <a:reflection blurRad="6350" stA="20000" endPos="18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11" name="图片 10" descr="/data/temp/73102354-2eee-11ef-b428-4e9aedd31e07.jpg@base@tag=imgScale&amp;m=1&amp;w=510&amp;h=510&amp;q=9573102354-2eee-11ef-b428-4e9aedd31e0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5726" r="15726"/>
          <a:stretch>
            <a:fillRect/>
          </a:stretch>
        </p:blipFill>
        <p:spPr>
          <a:xfrm>
            <a:off x="3824685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3698325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表87 Ceramic Parts企业最新动态</a:t>
            </a:r>
            <a:endParaRPr lang="zh-CN" altLang="en-US" sz="1500" kern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: 圆角 25"/>
          <p:cNvSpPr/>
          <p:nvPr>
            <p:custDataLst>
              <p:tags r:id="rId10"/>
            </p:custDataLst>
          </p:nvPr>
        </p:nvSpPr>
        <p:spPr>
          <a:xfrm>
            <a:off x="6167752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6419839" y="3959981"/>
            <a:ext cx="2087926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表88 全球不同产品类型陶瓷注塑成型零件销量（2019-2024）&amp;（千件）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731026f2-2eee-11ef-b428-4e9aedd31e07.png@base@tag=imgScale&amp;m=1&amp;w=510&amp;h=510&amp;q=95731026f2-2eee-11ef-b428-4e9aedd31e0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9135" r="9135"/>
          <a:stretch>
            <a:fillRect/>
          </a:stretch>
        </p:blipFill>
        <p:spPr>
          <a:xfrm>
            <a:off x="6546199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: 圆角 29"/>
          <p:cNvSpPr/>
          <p:nvPr>
            <p:custDataLst>
              <p:tags r:id="rId14"/>
            </p:custDataLst>
          </p:nvPr>
        </p:nvSpPr>
        <p:spPr>
          <a:xfrm>
            <a:off x="8903871" y="1595324"/>
            <a:ext cx="2591908" cy="4247850"/>
          </a:xfrm>
          <a:prstGeom prst="roundRect">
            <a:avLst>
              <a:gd name="adj" fmla="val 7551"/>
            </a:avLst>
          </a:prstGeom>
          <a:noFill/>
          <a:ln w="9525">
            <a:solidFill>
              <a:schemeClr val="accent1">
                <a:alpha val="45000"/>
              </a:schemeClr>
            </a:solidFill>
          </a:ln>
          <a:effectLst>
            <a:reflection blurRad="6350" stA="40000" endPos="16000" dist="127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9155957" y="3959981"/>
            <a:ext cx="2087927" cy="1691764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表89 全球不同产品类型陶瓷注塑成型零件销量市场份额（2019-2024）</a:t>
            </a:r>
            <a:endParaRPr lang="zh-CN" altLang="en-US" sz="15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9" name="图片 18" descr="/data/temp/731029e8-2eee-11ef-b428-4e9aedd31e07.jpg@base@tag=imgScale&amp;m=1&amp;w=510&amp;h=510&amp;q=95731029e8-2eee-11ef-b428-4e9aedd31e07"/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17"/>
          <a:srcRect l="16667" r="16667"/>
          <a:stretch>
            <a:fillRect/>
          </a:stretch>
        </p:blipFill>
        <p:spPr>
          <a:xfrm>
            <a:off x="9281683" y="1861380"/>
            <a:ext cx="1835935" cy="1835935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4024" y="3293032"/>
            <a:ext cx="5111976" cy="15214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zh-CN" altLang="en-US" sz="4000" dirty="0"/>
              <a:t>单击此处添加</a:t>
            </a:r>
            <a:br>
              <a:rPr lang="en-US" altLang="zh-CN" sz="4000" dirty="0"/>
            </a:br>
            <a:r>
              <a:rPr lang="zh-CN" altLang="en-US" sz="4000" dirty="0"/>
              <a:t>标题内容</a:t>
            </a:r>
            <a:endParaRPr lang="zh-CN" altLang="en-US" sz="4000" dirty="0"/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 flipH="1">
            <a:off x="0" y="1054206"/>
            <a:ext cx="12193825" cy="3931129"/>
          </a:xfrm>
          <a:custGeom>
            <a:avLst/>
            <a:gdLst>
              <a:gd name="connsiteX0" fmla="*/ 0 w 12193825"/>
              <a:gd name="connsiteY0" fmla="*/ 3931130 h 3931129"/>
              <a:gd name="connsiteX1" fmla="*/ 2843583 w 12193825"/>
              <a:gd name="connsiteY1" fmla="*/ 3497961 h 3931129"/>
              <a:gd name="connsiteX2" fmla="*/ 9938792 w 12193825"/>
              <a:gd name="connsiteY2" fmla="*/ 1418507 h 3931129"/>
              <a:gd name="connsiteX3" fmla="*/ 12193825 w 12193825"/>
              <a:gd name="connsiteY3" fmla="*/ 2037719 h 3931129"/>
              <a:gd name="connsiteX4" fmla="*/ 12193825 w 12193825"/>
              <a:gd name="connsiteY4" fmla="*/ 0 h 3931129"/>
              <a:gd name="connsiteX5" fmla="*/ 0 w 12193825"/>
              <a:gd name="connsiteY5" fmla="*/ 0 h 3931129"/>
              <a:gd name="connsiteX6" fmla="*/ 0 w 12193825"/>
              <a:gd name="connsiteY6" fmla="*/ 3931130 h 393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3931129">
                <a:moveTo>
                  <a:pt x="0" y="3931130"/>
                </a:moveTo>
                <a:cubicBezTo>
                  <a:pt x="0" y="3931130"/>
                  <a:pt x="1571576" y="3838899"/>
                  <a:pt x="2843583" y="3497961"/>
                </a:cubicBezTo>
                <a:cubicBezTo>
                  <a:pt x="5645067" y="2747094"/>
                  <a:pt x="6611058" y="924256"/>
                  <a:pt x="9938792" y="1418507"/>
                </a:cubicBezTo>
                <a:cubicBezTo>
                  <a:pt x="11022201" y="1579363"/>
                  <a:pt x="11721963" y="1865060"/>
                  <a:pt x="12193825" y="203771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39311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</a:gsLst>
            <a:lin ang="1080000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0" name="任意多边形: 形状 19"/>
          <p:cNvSpPr/>
          <p:nvPr>
            <p:custDataLst>
              <p:tags r:id="rId3"/>
            </p:custDataLst>
          </p:nvPr>
        </p:nvSpPr>
        <p:spPr>
          <a:xfrm flipH="1">
            <a:off x="0" y="173267"/>
            <a:ext cx="12193825" cy="4812068"/>
          </a:xfrm>
          <a:custGeom>
            <a:avLst/>
            <a:gdLst>
              <a:gd name="connsiteX0" fmla="*/ 0 w 12193825"/>
              <a:gd name="connsiteY0" fmla="*/ 4812069 h 4812068"/>
              <a:gd name="connsiteX1" fmla="*/ 3931494 w 12193825"/>
              <a:gd name="connsiteY1" fmla="*/ 3613432 h 4812068"/>
              <a:gd name="connsiteX2" fmla="*/ 9505623 w 12193825"/>
              <a:gd name="connsiteY2" fmla="*/ 1519498 h 4812068"/>
              <a:gd name="connsiteX3" fmla="*/ 12193825 w 12193825"/>
              <a:gd name="connsiteY3" fmla="*/ 2094299 h 4812068"/>
              <a:gd name="connsiteX4" fmla="*/ 12193825 w 12193825"/>
              <a:gd name="connsiteY4" fmla="*/ 0 h 4812068"/>
              <a:gd name="connsiteX5" fmla="*/ 0 w 12193825"/>
              <a:gd name="connsiteY5" fmla="*/ 0 h 4812068"/>
              <a:gd name="connsiteX6" fmla="*/ 0 w 12193825"/>
              <a:gd name="connsiteY6" fmla="*/ 4812069 h 481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825" h="4812068">
                <a:moveTo>
                  <a:pt x="0" y="4812069"/>
                </a:moveTo>
                <a:cubicBezTo>
                  <a:pt x="0" y="4812069"/>
                  <a:pt x="2169738" y="4638801"/>
                  <a:pt x="3931494" y="3613432"/>
                </a:cubicBezTo>
                <a:cubicBezTo>
                  <a:pt x="5693250" y="2588063"/>
                  <a:pt x="7296219" y="1389548"/>
                  <a:pt x="9505623" y="1519498"/>
                </a:cubicBezTo>
                <a:cubicBezTo>
                  <a:pt x="10610325" y="1584474"/>
                  <a:pt x="11553076" y="1847538"/>
                  <a:pt x="12193825" y="2094299"/>
                </a:cubicBezTo>
                <a:lnTo>
                  <a:pt x="12193825" y="0"/>
                </a:lnTo>
                <a:lnTo>
                  <a:pt x="0" y="0"/>
                </a:lnTo>
                <a:lnTo>
                  <a:pt x="0" y="4812069"/>
                </a:lnTo>
                <a:close/>
              </a:path>
            </a:pathLst>
          </a:custGeom>
          <a:gradFill flip="none" rotWithShape="1">
            <a:gsLst>
              <a:gs pos="23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1216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6" name="图片 25" descr="/data/temp/738457e7-2eee-11ef-9d68-0ad046184f51.jpg@base@tag=imgScale&amp;m=1&amp;w=3384&amp;h=1384&amp;q=95738457e7-2eee-11ef-9d68-0ad046184f5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13434" b="13853"/>
          <a:stretch>
            <a:fillRect/>
          </a:stretch>
        </p:blipFill>
        <p:spPr>
          <a:xfrm flipH="1">
            <a:off x="1825" y="0"/>
            <a:ext cx="12192000" cy="4985336"/>
          </a:xfrm>
          <a:custGeom>
            <a:avLst/>
            <a:gdLst>
              <a:gd name="connsiteX0" fmla="*/ 0 w 12192000"/>
              <a:gd name="connsiteY0" fmla="*/ 0 h 4985336"/>
              <a:gd name="connsiteX1" fmla="*/ 12192000 w 12192000"/>
              <a:gd name="connsiteY1" fmla="*/ 0 h 4985336"/>
              <a:gd name="connsiteX2" fmla="*/ 12192000 w 12192000"/>
              <a:gd name="connsiteY2" fmla="*/ 1577119 h 4985336"/>
              <a:gd name="connsiteX3" fmla="*/ 11915068 w 12192000"/>
              <a:gd name="connsiteY3" fmla="*/ 1495045 h 4985336"/>
              <a:gd name="connsiteX4" fmla="*/ 11007478 w 12192000"/>
              <a:gd name="connsiteY4" fmla="*/ 1274076 h 4985336"/>
              <a:gd name="connsiteX5" fmla="*/ 3628276 w 12192000"/>
              <a:gd name="connsiteY5" fmla="*/ 3613432 h 4985336"/>
              <a:gd name="connsiteX6" fmla="*/ 0 w 12192000"/>
              <a:gd name="connsiteY6" fmla="*/ 4985336 h 498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85336">
                <a:moveTo>
                  <a:pt x="0" y="0"/>
                </a:moveTo>
                <a:lnTo>
                  <a:pt x="12192000" y="0"/>
                </a:lnTo>
                <a:lnTo>
                  <a:pt x="12192000" y="1577119"/>
                </a:lnTo>
                <a:lnTo>
                  <a:pt x="11915068" y="1495045"/>
                </a:lnTo>
                <a:cubicBezTo>
                  <a:pt x="11630401" y="1414408"/>
                  <a:pt x="11327974" y="1339964"/>
                  <a:pt x="11007478" y="1274076"/>
                </a:cubicBezTo>
                <a:cubicBezTo>
                  <a:pt x="7844980" y="624323"/>
                  <a:pt x="5346716" y="2371478"/>
                  <a:pt x="3628276" y="3613432"/>
                </a:cubicBezTo>
                <a:cubicBezTo>
                  <a:pt x="1909837" y="4855386"/>
                  <a:pt x="0" y="4985336"/>
                  <a:pt x="0" y="4985336"/>
                </a:cubicBezTo>
                <a:close/>
              </a:path>
            </a:pathLst>
          </a:custGeom>
          <a:ln w="6350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8640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表90 全球不同产品类型陶瓷注塑成型零件销量预测（2025-2030）&amp;（千件）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98640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01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628655" y="557756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表91 全球不同产品类型陶瓷注塑成型零件销量市场份额预测（2025-2030）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628655" y="5125967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02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891315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表93 全球不同产品类型陶瓷注塑成型零件收入市场份额（2019-2024）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891315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04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6270905" y="5578833"/>
            <a:ext cx="2298814" cy="91163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30000"/>
              </a:lnSpc>
            </a:pPr>
            <a:r>
              <a:rPr lang="zh-CN" altLang="en-US" sz="1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表92 全球不同产品类型陶瓷注塑成型零件收入（2019-2024）&amp;（百万美元）</a:t>
            </a:r>
            <a:endParaRPr lang="zh-CN" altLang="en-US" sz="14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270905" y="5125332"/>
            <a:ext cx="1582844" cy="463445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accent3"/>
                </a:solidFill>
                <a:latin typeface="+mn-ea"/>
                <a:ea typeface="+mn-ea"/>
                <a:sym typeface="+mn-ea"/>
              </a:rPr>
              <a:t>Step 03</a:t>
            </a:r>
            <a:endParaRPr lang="zh-CN" altLang="en-US" sz="1600" b="1" kern="0" spc="0" dirty="0">
              <a:ln>
                <a:noFill/>
                <a:prstDash val="sysDot"/>
              </a:ln>
              <a:solidFill>
                <a:schemeClr val="accent3"/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>
            <a:normAutofit/>
          </a:bodyPr>
          <a:lstStyle/>
          <a:p>
            <a:r>
              <a:rPr lang="zh-CN" altLang="en-US" dirty="0">
                <a:latin typeface="+mj-lt"/>
                <a:ea typeface="+mj-lt"/>
              </a:rPr>
              <a:t>单击此处添加标题内容</a:t>
            </a:r>
            <a:endParaRPr lang="zh-CN" altLang="en-US" dirty="0">
              <a:latin typeface="+mj-lt"/>
              <a:ea typeface="+mj-lt"/>
            </a:endParaRPr>
          </a:p>
        </p:txBody>
      </p:sp>
      <p:sp>
        <p:nvSpPr>
          <p:cNvPr id="13" name="矩形: 圆角 7"/>
          <p:cNvSpPr/>
          <p:nvPr>
            <p:custDataLst>
              <p:tags r:id="rId2"/>
            </p:custDataLst>
          </p:nvPr>
        </p:nvSpPr>
        <p:spPr>
          <a:xfrm rot="3197446">
            <a:off x="1057933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: 圆角 8"/>
          <p:cNvSpPr/>
          <p:nvPr>
            <p:custDataLst>
              <p:tags r:id="rId3"/>
            </p:custDataLst>
          </p:nvPr>
        </p:nvSpPr>
        <p:spPr>
          <a:xfrm rot="3197446">
            <a:off x="3851990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: 圆角 9"/>
          <p:cNvSpPr/>
          <p:nvPr>
            <p:custDataLst>
              <p:tags r:id="rId4"/>
            </p:custDataLst>
          </p:nvPr>
        </p:nvSpPr>
        <p:spPr>
          <a:xfrm rot="3197446">
            <a:off x="6683521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: 圆角 11"/>
          <p:cNvSpPr/>
          <p:nvPr>
            <p:custDataLst>
              <p:tags r:id="rId5"/>
            </p:custDataLst>
          </p:nvPr>
        </p:nvSpPr>
        <p:spPr>
          <a:xfrm rot="3197446">
            <a:off x="9473132" y="1975737"/>
            <a:ext cx="1656410" cy="1656410"/>
          </a:xfrm>
          <a:prstGeom prst="roundRect">
            <a:avLst>
              <a:gd name="adj" fmla="val 125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/data/temp/72f3f4fc-2eee-11ef-9d68-0ad046184f51.jpg@base@tag=imgScale&amp;m=1&amp;w=602&amp;h=602&amp;q=9572f3f4fc-2eee-11ef-9d68-0ad046184f5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01329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 descr="/data/temp/72f3f637-2eee-11ef-9d68-0ad046184f51.jpg@base@tag=imgScale&amp;m=1&amp;w=602&amp;h=602&amp;q=9572f3f637-2eee-11ef-9d68-0ad046184f5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9269" r="9269"/>
          <a:stretch>
            <a:fillRect/>
          </a:stretch>
        </p:blipFill>
        <p:spPr>
          <a:xfrm>
            <a:off x="3595386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72f3f6f8-2eee-11ef-9d68-0ad046184f51.jpg@base@tag=imgScale&amp;m=1&amp;w=602&amp;h=602&amp;q=9572f3f6f8-2eee-11ef-9d68-0ad046184f5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12516" r="12516"/>
          <a:stretch>
            <a:fillRect/>
          </a:stretch>
        </p:blipFill>
        <p:spPr>
          <a:xfrm>
            <a:off x="6426917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72f3f7de-2eee-11ef-9d68-0ad046184f51.jpg@base@tag=imgScale&amp;m=1&amp;w=602&amp;h=602&amp;q=9572f3f7de-2eee-11ef-9d68-0ad046184f51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15615" b="15615"/>
          <a:stretch>
            <a:fillRect/>
          </a:stretch>
        </p:blipFill>
        <p:spPr>
          <a:xfrm>
            <a:off x="9220974" y="1719133"/>
            <a:ext cx="2169893" cy="2169893"/>
          </a:xfrm>
          <a:custGeom>
            <a:avLst/>
            <a:gdLst>
              <a:gd name="connsiteX0" fmla="*/ 1084678 w 2169356"/>
              <a:gd name="connsiteY0" fmla="*/ 0 h 2169356"/>
              <a:gd name="connsiteX1" fmla="*/ 1231986 w 2169356"/>
              <a:gd name="connsiteY1" fmla="*/ 61017 h 2169356"/>
              <a:gd name="connsiteX2" fmla="*/ 2108339 w 2169356"/>
              <a:gd name="connsiteY2" fmla="*/ 937370 h 2169356"/>
              <a:gd name="connsiteX3" fmla="*/ 2108339 w 2169356"/>
              <a:gd name="connsiteY3" fmla="*/ 1231986 h 2169356"/>
              <a:gd name="connsiteX4" fmla="*/ 1231986 w 2169356"/>
              <a:gd name="connsiteY4" fmla="*/ 2108339 h 2169356"/>
              <a:gd name="connsiteX5" fmla="*/ 937370 w 2169356"/>
              <a:gd name="connsiteY5" fmla="*/ 2108339 h 2169356"/>
              <a:gd name="connsiteX6" fmla="*/ 61017 w 2169356"/>
              <a:gd name="connsiteY6" fmla="*/ 1231986 h 2169356"/>
              <a:gd name="connsiteX7" fmla="*/ 61017 w 2169356"/>
              <a:gd name="connsiteY7" fmla="*/ 937370 h 2169356"/>
              <a:gd name="connsiteX8" fmla="*/ 937370 w 2169356"/>
              <a:gd name="connsiteY8" fmla="*/ 61017 h 2169356"/>
              <a:gd name="connsiteX9" fmla="*/ 1084678 w 2169356"/>
              <a:gd name="connsiteY9" fmla="*/ 0 h 21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9356" h="2169356">
                <a:moveTo>
                  <a:pt x="1084678" y="0"/>
                </a:moveTo>
                <a:cubicBezTo>
                  <a:pt x="1137993" y="0"/>
                  <a:pt x="1191308" y="20339"/>
                  <a:pt x="1231986" y="61017"/>
                </a:cubicBezTo>
                <a:lnTo>
                  <a:pt x="2108339" y="937370"/>
                </a:lnTo>
                <a:cubicBezTo>
                  <a:pt x="2189695" y="1018726"/>
                  <a:pt x="2189695" y="1150630"/>
                  <a:pt x="2108339" y="1231986"/>
                </a:cubicBezTo>
                <a:lnTo>
                  <a:pt x="1231986" y="2108339"/>
                </a:lnTo>
                <a:cubicBezTo>
                  <a:pt x="1150630" y="2189695"/>
                  <a:pt x="1018726" y="2189695"/>
                  <a:pt x="937370" y="2108339"/>
                </a:cubicBezTo>
                <a:lnTo>
                  <a:pt x="61017" y="1231986"/>
                </a:lnTo>
                <a:cubicBezTo>
                  <a:pt x="-20339" y="1150630"/>
                  <a:pt x="-20339" y="1018726"/>
                  <a:pt x="61017" y="937370"/>
                </a:cubicBezTo>
                <a:lnTo>
                  <a:pt x="937370" y="61017"/>
                </a:lnTo>
                <a:cubicBezTo>
                  <a:pt x="978048" y="20339"/>
                  <a:pt x="1031363" y="0"/>
                  <a:pt x="1084678" y="0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727016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表94 全球不同产品类型陶瓷注塑成型零件收入预测（2025-2030）&amp;（百万美元）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3521708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表95 全球不同类型陶瓷注塑成型零件收入市场份额预测（2025-2030）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6"/>
            </p:custDataLst>
          </p:nvPr>
        </p:nvSpPr>
        <p:spPr>
          <a:xfrm>
            <a:off x="6352604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表96 全球不同应用陶瓷注塑成型零件销量（2019-2024年）&amp;（千件）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9142850" y="4616721"/>
            <a:ext cx="2318038" cy="1333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表97 全球不同应用陶瓷注塑成型零件销量市场份额（2019-2024）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8"/>
            </p:custDataLst>
          </p:nvPr>
        </p:nvSpPr>
        <p:spPr>
          <a:xfrm>
            <a:off x="728921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9"/>
            </p:custDataLst>
          </p:nvPr>
        </p:nvSpPr>
        <p:spPr>
          <a:xfrm>
            <a:off x="3524884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20"/>
            </p:custDataLst>
          </p:nvPr>
        </p:nvSpPr>
        <p:spPr>
          <a:xfrm>
            <a:off x="6354510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21"/>
            </p:custDataLst>
          </p:nvPr>
        </p:nvSpPr>
        <p:spPr>
          <a:xfrm>
            <a:off x="9150472" y="4093987"/>
            <a:ext cx="2314385" cy="439187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524742"/>
            <a:ext cx="5281533" cy="720000"/>
          </a:xfrm>
        </p:spPr>
        <p:txBody>
          <a:bodyPr lIns="0" tIns="0" rIns="0" bIns="0" anchor="b">
            <a:normAutofit/>
          </a:bodyPr>
          <a:lstStyle/>
          <a:p>
            <a:pPr algn="l"/>
            <a:r>
              <a:rPr lang="zh-CN" altLang="en-US" dirty="0">
                <a:sym typeface="+mn-ea"/>
              </a:rPr>
              <a:t>单击此处添加标题</a:t>
            </a:r>
            <a:endParaRPr lang="zh-CN" altLang="en-US" dirty="0"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>
            <a:off x="8441699" y="530206"/>
            <a:ext cx="1871225" cy="1871225"/>
          </a:xfrm>
          <a:prstGeom prst="ellipse">
            <a:avLst/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任意多边形: 形状 2"/>
          <p:cNvSpPr/>
          <p:nvPr>
            <p:custDataLst>
              <p:tags r:id="rId3"/>
            </p:custDataLst>
          </p:nvPr>
        </p:nvSpPr>
        <p:spPr>
          <a:xfrm>
            <a:off x="10228793" y="-3888"/>
            <a:ext cx="1830008" cy="884407"/>
          </a:xfrm>
          <a:custGeom>
            <a:avLst/>
            <a:gdLst>
              <a:gd name="connsiteX0" fmla="*/ 0 w 1830008"/>
              <a:gd name="connsiteY0" fmla="*/ 0 h 884407"/>
              <a:gd name="connsiteX1" fmla="*/ 1830008 w 1830008"/>
              <a:gd name="connsiteY1" fmla="*/ 0 h 884407"/>
              <a:gd name="connsiteX2" fmla="*/ 1826903 w 1830008"/>
              <a:gd name="connsiteY2" fmla="*/ 61496 h 884407"/>
              <a:gd name="connsiteX3" fmla="*/ 915004 w 1830008"/>
              <a:gd name="connsiteY3" fmla="*/ 884407 h 884407"/>
              <a:gd name="connsiteX4" fmla="*/ 3105 w 1830008"/>
              <a:gd name="connsiteY4" fmla="*/ 61496 h 884407"/>
              <a:gd name="connsiteX5" fmla="*/ 0 w 1830008"/>
              <a:gd name="connsiteY5" fmla="*/ 0 h 88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0008" h="884407">
                <a:moveTo>
                  <a:pt x="0" y="0"/>
                </a:moveTo>
                <a:lnTo>
                  <a:pt x="1830008" y="0"/>
                </a:lnTo>
                <a:lnTo>
                  <a:pt x="1826903" y="61496"/>
                </a:lnTo>
                <a:cubicBezTo>
                  <a:pt x="1779962" y="523713"/>
                  <a:pt x="1389605" y="884407"/>
                  <a:pt x="915004" y="884407"/>
                </a:cubicBezTo>
                <a:cubicBezTo>
                  <a:pt x="440403" y="884407"/>
                  <a:pt x="50046" y="523713"/>
                  <a:pt x="3105" y="6149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4"/>
            </p:custDataLst>
          </p:nvPr>
        </p:nvSpPr>
        <p:spPr>
          <a:xfrm>
            <a:off x="5519420" y="5098415"/>
            <a:ext cx="3309620" cy="1759585"/>
          </a:xfrm>
          <a:custGeom>
            <a:avLst/>
            <a:gdLst>
              <a:gd name="connsiteX0" fmla="*/ 1772998 w 3545996"/>
              <a:gd name="connsiteY0" fmla="*/ 0 h 1920395"/>
              <a:gd name="connsiteX1" fmla="*/ 3545996 w 3545996"/>
              <a:gd name="connsiteY1" fmla="*/ 1772998 h 1920395"/>
              <a:gd name="connsiteX2" fmla="*/ 3538553 w 3545996"/>
              <a:gd name="connsiteY2" fmla="*/ 1920395 h 1920395"/>
              <a:gd name="connsiteX3" fmla="*/ 7443 w 3545996"/>
              <a:gd name="connsiteY3" fmla="*/ 1920395 h 1920395"/>
              <a:gd name="connsiteX4" fmla="*/ 0 w 3545996"/>
              <a:gd name="connsiteY4" fmla="*/ 1772998 h 1920395"/>
              <a:gd name="connsiteX5" fmla="*/ 1772998 w 3545996"/>
              <a:gd name="connsiteY5" fmla="*/ 0 h 192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5996" h="1920395">
                <a:moveTo>
                  <a:pt x="1772998" y="0"/>
                </a:moveTo>
                <a:cubicBezTo>
                  <a:pt x="2752198" y="0"/>
                  <a:pt x="3545996" y="793798"/>
                  <a:pt x="3545996" y="1772998"/>
                </a:cubicBezTo>
                <a:lnTo>
                  <a:pt x="3538553" y="1920395"/>
                </a:lnTo>
                <a:lnTo>
                  <a:pt x="7443" y="1920395"/>
                </a:lnTo>
                <a:lnTo>
                  <a:pt x="0" y="1772998"/>
                </a:lnTo>
                <a:cubicBezTo>
                  <a:pt x="0" y="793798"/>
                  <a:pt x="793798" y="0"/>
                  <a:pt x="1772998" y="0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5"/>
            </p:custDataLst>
          </p:nvPr>
        </p:nvSpPr>
        <p:spPr>
          <a:xfrm>
            <a:off x="62542" y="1"/>
            <a:ext cx="1169874" cy="778919"/>
          </a:xfrm>
          <a:custGeom>
            <a:avLst/>
            <a:gdLst>
              <a:gd name="connsiteX0" fmla="*/ 35505 w 1169874"/>
              <a:gd name="connsiteY0" fmla="*/ 0 h 778919"/>
              <a:gd name="connsiteX1" fmla="*/ 1134369 w 1169874"/>
              <a:gd name="connsiteY1" fmla="*/ 0 h 778919"/>
              <a:gd name="connsiteX2" fmla="*/ 1157990 w 1169874"/>
              <a:gd name="connsiteY2" fmla="*/ 76097 h 778919"/>
              <a:gd name="connsiteX3" fmla="*/ 1169874 w 1169874"/>
              <a:gd name="connsiteY3" fmla="*/ 193982 h 778919"/>
              <a:gd name="connsiteX4" fmla="*/ 584937 w 1169874"/>
              <a:gd name="connsiteY4" fmla="*/ 778919 h 778919"/>
              <a:gd name="connsiteX5" fmla="*/ 0 w 1169874"/>
              <a:gd name="connsiteY5" fmla="*/ 193982 h 778919"/>
              <a:gd name="connsiteX6" fmla="*/ 11884 w 1169874"/>
              <a:gd name="connsiteY6" fmla="*/ 76097 h 778919"/>
              <a:gd name="connsiteX7" fmla="*/ 35505 w 1169874"/>
              <a:gd name="connsiteY7" fmla="*/ 0 h 77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9874" h="778919">
                <a:moveTo>
                  <a:pt x="35505" y="0"/>
                </a:moveTo>
                <a:lnTo>
                  <a:pt x="1134369" y="0"/>
                </a:lnTo>
                <a:lnTo>
                  <a:pt x="1157990" y="76097"/>
                </a:lnTo>
                <a:cubicBezTo>
                  <a:pt x="1165782" y="114175"/>
                  <a:pt x="1169874" y="153601"/>
                  <a:pt x="1169874" y="193982"/>
                </a:cubicBezTo>
                <a:cubicBezTo>
                  <a:pt x="1169874" y="517034"/>
                  <a:pt x="907989" y="778919"/>
                  <a:pt x="584937" y="778919"/>
                </a:cubicBezTo>
                <a:cubicBezTo>
                  <a:pt x="261885" y="778919"/>
                  <a:pt x="0" y="517034"/>
                  <a:pt x="0" y="193982"/>
                </a:cubicBezTo>
                <a:cubicBezTo>
                  <a:pt x="0" y="153601"/>
                  <a:pt x="4092" y="114175"/>
                  <a:pt x="11884" y="76097"/>
                </a:cubicBezTo>
                <a:lnTo>
                  <a:pt x="35505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72f6ee82-2eee-11ef-b9f5-1a5cda4e4a5e.jpg@base@tag=imgScale&amp;m=1&amp;w=1502&amp;h=1497&amp;q=9572f6ee82-2eee-11ef-b9f5-1a5cda4e4a5e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7778" r="15307"/>
          <a:stretch>
            <a:fillRect/>
          </a:stretch>
        </p:blipFill>
        <p:spPr>
          <a:xfrm>
            <a:off x="6215143" y="513580"/>
            <a:ext cx="5410888" cy="5393938"/>
          </a:xfrm>
          <a:custGeom>
            <a:avLst/>
            <a:gdLst>
              <a:gd name="connsiteX0" fmla="*/ 989815 w 5410888"/>
              <a:gd name="connsiteY0" fmla="*/ 0 h 5393938"/>
              <a:gd name="connsiteX1" fmla="*/ 1974519 w 5410888"/>
              <a:gd name="connsiteY1" fmla="*/ 888612 h 5393938"/>
              <a:gd name="connsiteX2" fmla="*/ 1979442 w 5410888"/>
              <a:gd name="connsiteY2" fmla="*/ 986104 h 5393938"/>
              <a:gd name="connsiteX3" fmla="*/ 1980571 w 5410888"/>
              <a:gd name="connsiteY3" fmla="*/ 985995 h 5393938"/>
              <a:gd name="connsiteX4" fmla="*/ 1985485 w 5410888"/>
              <a:gd name="connsiteY4" fmla="*/ 1083303 h 5393938"/>
              <a:gd name="connsiteX5" fmla="*/ 3113630 w 5410888"/>
              <a:gd name="connsiteY5" fmla="*/ 2101358 h 5393938"/>
              <a:gd name="connsiteX6" fmla="*/ 3229575 w 5410888"/>
              <a:gd name="connsiteY6" fmla="*/ 2095503 h 5393938"/>
              <a:gd name="connsiteX7" fmla="*/ 3269085 w 5410888"/>
              <a:gd name="connsiteY7" fmla="*/ 2089473 h 5393938"/>
              <a:gd name="connsiteX8" fmla="*/ 3272119 w 5410888"/>
              <a:gd name="connsiteY8" fmla="*/ 2092831 h 5393938"/>
              <a:gd name="connsiteX9" fmla="*/ 3389084 w 5410888"/>
              <a:gd name="connsiteY9" fmla="*/ 2062756 h 5393938"/>
              <a:gd name="connsiteX10" fmla="*/ 3728204 w 5410888"/>
              <a:gd name="connsiteY10" fmla="*/ 2028570 h 5393938"/>
              <a:gd name="connsiteX11" fmla="*/ 5410888 w 5410888"/>
              <a:gd name="connsiteY11" fmla="*/ 3711254 h 5393938"/>
              <a:gd name="connsiteX12" fmla="*/ 3728204 w 5410888"/>
              <a:gd name="connsiteY12" fmla="*/ 5393938 h 5393938"/>
              <a:gd name="connsiteX13" fmla="*/ 2045520 w 5410888"/>
              <a:gd name="connsiteY13" fmla="*/ 3711254 h 5393938"/>
              <a:gd name="connsiteX14" fmla="*/ 2079706 w 5410888"/>
              <a:gd name="connsiteY14" fmla="*/ 3372135 h 5393938"/>
              <a:gd name="connsiteX15" fmla="*/ 2088475 w 5410888"/>
              <a:gd name="connsiteY15" fmla="*/ 3338034 h 5393938"/>
              <a:gd name="connsiteX16" fmla="*/ 2100768 w 5410888"/>
              <a:gd name="connsiteY16" fmla="*/ 3175552 h 5393938"/>
              <a:gd name="connsiteX17" fmla="*/ 1022845 w 5410888"/>
              <a:gd name="connsiteY17" fmla="*/ 1981065 h 5393938"/>
              <a:gd name="connsiteX18" fmla="*/ 992119 w 5410888"/>
              <a:gd name="connsiteY18" fmla="*/ 1979514 h 5393938"/>
              <a:gd name="connsiteX19" fmla="*/ 989815 w 5410888"/>
              <a:gd name="connsiteY19" fmla="*/ 1979630 h 5393938"/>
              <a:gd name="connsiteX20" fmla="*/ 0 w 5410888"/>
              <a:gd name="connsiteY20" fmla="*/ 989815 h 5393938"/>
              <a:gd name="connsiteX21" fmla="*/ 989815 w 5410888"/>
              <a:gd name="connsiteY21" fmla="*/ 0 h 539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10888" h="5393938">
                <a:moveTo>
                  <a:pt x="989815" y="0"/>
                </a:moveTo>
                <a:cubicBezTo>
                  <a:pt x="1502309" y="0"/>
                  <a:pt x="1923831" y="389492"/>
                  <a:pt x="1974519" y="888612"/>
                </a:cubicBezTo>
                <a:lnTo>
                  <a:pt x="1979442" y="986104"/>
                </a:lnTo>
                <a:lnTo>
                  <a:pt x="1980571" y="985995"/>
                </a:lnTo>
                <a:lnTo>
                  <a:pt x="1985485" y="1083303"/>
                </a:lnTo>
                <a:cubicBezTo>
                  <a:pt x="2043557" y="1655129"/>
                  <a:pt x="2526482" y="2101358"/>
                  <a:pt x="3113630" y="2101358"/>
                </a:cubicBezTo>
                <a:cubicBezTo>
                  <a:pt x="3152773" y="2101358"/>
                  <a:pt x="3191453" y="2099375"/>
                  <a:pt x="3229575" y="2095503"/>
                </a:cubicBezTo>
                <a:lnTo>
                  <a:pt x="3269085" y="2089473"/>
                </a:lnTo>
                <a:lnTo>
                  <a:pt x="3272119" y="2092831"/>
                </a:lnTo>
                <a:lnTo>
                  <a:pt x="3389084" y="2062756"/>
                </a:lnTo>
                <a:cubicBezTo>
                  <a:pt x="3498623" y="2040341"/>
                  <a:pt x="3612039" y="2028570"/>
                  <a:pt x="3728204" y="2028570"/>
                </a:cubicBezTo>
                <a:cubicBezTo>
                  <a:pt x="4657525" y="2028570"/>
                  <a:pt x="5410888" y="2781933"/>
                  <a:pt x="5410888" y="3711254"/>
                </a:cubicBezTo>
                <a:cubicBezTo>
                  <a:pt x="5410888" y="4640575"/>
                  <a:pt x="4657525" y="5393938"/>
                  <a:pt x="3728204" y="5393938"/>
                </a:cubicBezTo>
                <a:cubicBezTo>
                  <a:pt x="2798883" y="5393938"/>
                  <a:pt x="2045520" y="4640575"/>
                  <a:pt x="2045520" y="3711254"/>
                </a:cubicBezTo>
                <a:cubicBezTo>
                  <a:pt x="2045520" y="3595089"/>
                  <a:pt x="2057292" y="3481673"/>
                  <a:pt x="2079706" y="3372135"/>
                </a:cubicBezTo>
                <a:lnTo>
                  <a:pt x="2088475" y="3338034"/>
                </a:lnTo>
                <a:lnTo>
                  <a:pt x="2100768" y="3175552"/>
                </a:lnTo>
                <a:cubicBezTo>
                  <a:pt x="2100768" y="2553876"/>
                  <a:pt x="1628299" y="2042552"/>
                  <a:pt x="1022845" y="1981065"/>
                </a:cubicBezTo>
                <a:lnTo>
                  <a:pt x="992119" y="1979514"/>
                </a:lnTo>
                <a:lnTo>
                  <a:pt x="989815" y="1979630"/>
                </a:lnTo>
                <a:cubicBezTo>
                  <a:pt x="443155" y="1979630"/>
                  <a:pt x="0" y="1536475"/>
                  <a:pt x="0" y="989815"/>
                </a:cubicBezTo>
                <a:cubicBezTo>
                  <a:pt x="0" y="443155"/>
                  <a:pt x="443155" y="0"/>
                  <a:pt x="989815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691969" y="3986781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表100 全球不同应用陶瓷注塑成型零件收入（2019-2024年）&amp;（百万美元）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691969" y="2874885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表99 全球不同应用陶瓷注塑成型零件销量市场份额预测（2025-2030）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691969" y="5099312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表101 全球不同应用陶瓷注塑成型零件收入市场份额（2019-2024）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691969" y="1762988"/>
            <a:ext cx="5261716" cy="85261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表98 全球不同应用陶瓷注塑成型零件销量预测（2025-2030）&amp;（千件）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单击此处添加标题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264421"/>
            <a:ext cx="10771202" cy="279704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任意多边形: 形状 3"/>
          <p:cNvSpPr/>
          <p:nvPr>
            <p:custDataLst>
              <p:tags r:id="rId3"/>
            </p:custDataLst>
          </p:nvPr>
        </p:nvSpPr>
        <p:spPr>
          <a:xfrm rot="21120000">
            <a:off x="10739691" y="1489721"/>
            <a:ext cx="703166" cy="703739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1" name="任意多边形: 形状 8"/>
          <p:cNvSpPr/>
          <p:nvPr>
            <p:custDataLst>
              <p:tags r:id="rId4"/>
            </p:custDataLst>
          </p:nvPr>
        </p:nvSpPr>
        <p:spPr>
          <a:xfrm rot="21120000">
            <a:off x="10758820" y="2050820"/>
            <a:ext cx="198774" cy="199054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11143938" y="1627445"/>
            <a:ext cx="123697" cy="1236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1820118" y="2798741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4195228" y="4052288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8"/>
            </p:custDataLst>
          </p:nvPr>
        </p:nvSpPr>
        <p:spPr>
          <a:xfrm>
            <a:off x="9382850" y="3104157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椭圆 28"/>
          <p:cNvSpPr/>
          <p:nvPr>
            <p:custDataLst>
              <p:tags r:id="rId9"/>
            </p:custDataLst>
          </p:nvPr>
        </p:nvSpPr>
        <p:spPr>
          <a:xfrm>
            <a:off x="7221341" y="4591709"/>
            <a:ext cx="489687" cy="490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333438303937363b333438313039323bcfeec4bfbcc6bbae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4602" y="4725608"/>
            <a:ext cx="223165" cy="223165"/>
          </a:xfrm>
          <a:prstGeom prst="rect">
            <a:avLst/>
          </a:prstGeom>
        </p:spPr>
      </p:pic>
      <p:pic>
        <p:nvPicPr>
          <p:cNvPr id="31" name="图片 30" descr="333438303937363b333438313038383bcfeec4bfd0a7c2ca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16111" y="3237419"/>
            <a:ext cx="223165" cy="223165"/>
          </a:xfrm>
          <a:prstGeom prst="rect">
            <a:avLst/>
          </a:prstGeom>
        </p:spPr>
      </p:pic>
      <p:pic>
        <p:nvPicPr>
          <p:cNvPr id="33" name="图片 32" descr="333438303937363b333438313037303bb6a8cebbb2fac6b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53380" y="2932002"/>
            <a:ext cx="223165" cy="223165"/>
          </a:xfrm>
          <a:prstGeom prst="rect">
            <a:avLst/>
          </a:prstGeom>
        </p:spPr>
      </p:pic>
      <p:pic>
        <p:nvPicPr>
          <p:cNvPr id="34" name="图片 33" descr="333438303937363b333438313035353bb2fac6b7c4a3d0cd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327852" y="4185550"/>
            <a:ext cx="223165" cy="223165"/>
          </a:xfrm>
          <a:prstGeom prst="rect">
            <a:avLst/>
          </a:prstGeom>
        </p:spPr>
      </p:pic>
      <p:sp>
        <p:nvSpPr>
          <p:cNvPr id="35" name="矩形 34"/>
          <p:cNvSpPr/>
          <p:nvPr>
            <p:custDataLst>
              <p:tags r:id="rId22"/>
            </p:custDataLst>
          </p:nvPr>
        </p:nvSpPr>
        <p:spPr>
          <a:xfrm>
            <a:off x="7577767" y="1960917"/>
            <a:ext cx="2268627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表105 陶瓷注塑成型零件典型客户列表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23"/>
            </p:custDataLst>
          </p:nvPr>
        </p:nvSpPr>
        <p:spPr>
          <a:xfrm>
            <a:off x="4195228" y="2932002"/>
            <a:ext cx="2268628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表103 全球不同应用陶瓷注塑成型零件收入市场份额预测（2025-2030）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矩形 37"/>
          <p:cNvSpPr/>
          <p:nvPr>
            <p:custDataLst>
              <p:tags r:id="rId24"/>
            </p:custDataLst>
          </p:nvPr>
        </p:nvSpPr>
        <p:spPr>
          <a:xfrm>
            <a:off x="957428" y="3579179"/>
            <a:ext cx="2268628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表102 全球不同应用陶瓷注塑成型零件收入预测（2025-2030）&amp;（百万美元）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5"/>
            </p:custDataLst>
          </p:nvPr>
        </p:nvSpPr>
        <p:spPr>
          <a:xfrm>
            <a:off x="6554397" y="5202543"/>
            <a:ext cx="2268627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表104 陶瓷注塑成型零件上游原料供应商及联系方式列表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任意多边形: 形状 29"/>
          <p:cNvSpPr/>
          <p:nvPr>
            <p:custDataLst>
              <p:tags r:id="rId2"/>
            </p:custDataLst>
          </p:nvPr>
        </p:nvSpPr>
        <p:spPr>
          <a:xfrm>
            <a:off x="9696981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" name="任意多边形: 形状 30"/>
          <p:cNvSpPr/>
          <p:nvPr>
            <p:custDataLst>
              <p:tags r:id="rId3"/>
            </p:custDataLst>
          </p:nvPr>
        </p:nvSpPr>
        <p:spPr>
          <a:xfrm>
            <a:off x="9738881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" name="任意多边形: 形状 32"/>
          <p:cNvSpPr/>
          <p:nvPr>
            <p:custDataLst>
              <p:tags r:id="rId4"/>
            </p:custDataLst>
          </p:nvPr>
        </p:nvSpPr>
        <p:spPr>
          <a:xfrm>
            <a:off x="713834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任意多边形: 形状 33"/>
          <p:cNvSpPr/>
          <p:nvPr>
            <p:custDataLst>
              <p:tags r:id="rId5"/>
            </p:custDataLst>
          </p:nvPr>
        </p:nvSpPr>
        <p:spPr>
          <a:xfrm>
            <a:off x="757638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" name="直角三角形 11"/>
          <p:cNvSpPr/>
          <p:nvPr>
            <p:custDataLst>
              <p:tags r:id="rId6"/>
            </p:custDataLst>
          </p:nvPr>
        </p:nvSpPr>
        <p:spPr>
          <a:xfrm rot="10800000">
            <a:off x="6352584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176422" y="3435217"/>
            <a:ext cx="895499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表107 陶瓷注塑成型零件行业发展机遇及主要驱动因素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9" name="平行四边形 67"/>
          <p:cNvSpPr/>
          <p:nvPr>
            <p:custDataLst>
              <p:tags r:id="rId8"/>
            </p:custDataLst>
          </p:nvPr>
        </p:nvSpPr>
        <p:spPr>
          <a:xfrm>
            <a:off x="2733931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02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0" name="直角三角形 11"/>
          <p:cNvSpPr/>
          <p:nvPr>
            <p:custDataLst>
              <p:tags r:id="rId9"/>
            </p:custDataLst>
          </p:nvPr>
        </p:nvSpPr>
        <p:spPr>
          <a:xfrm rot="10800000">
            <a:off x="2750437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直角三角形 11"/>
          <p:cNvSpPr/>
          <p:nvPr>
            <p:custDataLst>
              <p:tags r:id="rId10"/>
            </p:custDataLst>
          </p:nvPr>
        </p:nvSpPr>
        <p:spPr>
          <a:xfrm rot="10800000">
            <a:off x="4551510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4997811" y="3435217"/>
            <a:ext cx="874560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表108 陶瓷注塑成型零件行业发展面临的风险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3" name="平行四边形 67"/>
          <p:cNvSpPr/>
          <p:nvPr>
            <p:custDataLst>
              <p:tags r:id="rId12"/>
            </p:custDataLst>
          </p:nvPr>
        </p:nvSpPr>
        <p:spPr>
          <a:xfrm>
            <a:off x="4534369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03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6775395" y="3435217"/>
            <a:ext cx="89858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表109 陶瓷注塑成型零件行业政策分析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5" name="平行四边形 67"/>
          <p:cNvSpPr/>
          <p:nvPr>
            <p:custDataLst>
              <p:tags r:id="rId14"/>
            </p:custDataLst>
          </p:nvPr>
        </p:nvSpPr>
        <p:spPr>
          <a:xfrm>
            <a:off x="6335443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04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8574564" y="3435217"/>
            <a:ext cx="90012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表110 研究范围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7" name="平行四边形 67"/>
          <p:cNvSpPr/>
          <p:nvPr>
            <p:custDataLst>
              <p:tags r:id="rId16"/>
            </p:custDataLst>
          </p:nvPr>
        </p:nvSpPr>
        <p:spPr>
          <a:xfrm>
            <a:off x="8136516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05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18" name="直角三角形 11"/>
          <p:cNvSpPr/>
          <p:nvPr>
            <p:custDataLst>
              <p:tags r:id="rId17"/>
            </p:custDataLst>
          </p:nvPr>
        </p:nvSpPr>
        <p:spPr>
          <a:xfrm rot="10800000">
            <a:off x="8153023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1376619" y="3435217"/>
            <a:ext cx="893959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表106 陶瓷注塑成型零件主要销售模式及销售渠道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20" name="平行四边形 67"/>
          <p:cNvSpPr/>
          <p:nvPr>
            <p:custDataLst>
              <p:tags r:id="rId19"/>
            </p:custDataLst>
          </p:nvPr>
        </p:nvSpPr>
        <p:spPr>
          <a:xfrm>
            <a:off x="932857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 dirty="0">
                <a:solidFill>
                  <a:schemeClr val="lt1">
                    <a:lumMod val="100000"/>
                  </a:schemeClr>
                </a:solidFill>
                <a:cs typeface="+mn-lt"/>
              </a:rPr>
              <a:t>01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21" name="直角三角形 11"/>
          <p:cNvSpPr/>
          <p:nvPr>
            <p:custDataLst>
              <p:tags r:id="rId20"/>
            </p:custDataLst>
          </p:nvPr>
        </p:nvSpPr>
        <p:spPr>
          <a:xfrm rot="10800000">
            <a:off x="949364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10373733" y="3435217"/>
            <a:ext cx="901661" cy="119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表111 分析师列表</a:t>
            </a:r>
            <a:endParaRPr lang="zh-CN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23" name="平行四边形 67"/>
          <p:cNvSpPr/>
          <p:nvPr>
            <p:custDataLst>
              <p:tags r:id="rId22"/>
            </p:custDataLst>
          </p:nvPr>
        </p:nvSpPr>
        <p:spPr>
          <a:xfrm>
            <a:off x="9937590" y="2378189"/>
            <a:ext cx="1338003" cy="645071"/>
          </a:xfrm>
          <a:custGeom>
            <a:avLst/>
            <a:gdLst>
              <a:gd name="connsiteX0" fmla="*/ 0 w 1183753"/>
              <a:gd name="connsiteY0" fmla="*/ 645222 h 645222"/>
              <a:gd name="connsiteX1" fmla="*/ 136729 w 1183753"/>
              <a:gd name="connsiteY1" fmla="*/ 0 h 645222"/>
              <a:gd name="connsiteX2" fmla="*/ 1183753 w 1183753"/>
              <a:gd name="connsiteY2" fmla="*/ 0 h 645222"/>
              <a:gd name="connsiteX3" fmla="*/ 1047024 w 1183753"/>
              <a:gd name="connsiteY3" fmla="*/ 645222 h 645222"/>
              <a:gd name="connsiteX4" fmla="*/ 0 w 1183753"/>
              <a:gd name="connsiteY4" fmla="*/ 645222 h 645222"/>
              <a:gd name="connsiteX0-1" fmla="*/ 0 w 1183753"/>
              <a:gd name="connsiteY0-2" fmla="*/ 645222 h 645222"/>
              <a:gd name="connsiteX1-3" fmla="*/ 136729 w 1183753"/>
              <a:gd name="connsiteY1-4" fmla="*/ 0 h 645222"/>
              <a:gd name="connsiteX2-5" fmla="*/ 1183753 w 1183753"/>
              <a:gd name="connsiteY2-6" fmla="*/ 0 h 645222"/>
              <a:gd name="connsiteX3-7" fmla="*/ 1117336 w 1183753"/>
              <a:gd name="connsiteY3-8" fmla="*/ 327395 h 645222"/>
              <a:gd name="connsiteX4-9" fmla="*/ 1047024 w 1183753"/>
              <a:gd name="connsiteY4-10" fmla="*/ 645222 h 645222"/>
              <a:gd name="connsiteX5" fmla="*/ 0 w 1183753"/>
              <a:gd name="connsiteY5" fmla="*/ 645222 h 645222"/>
              <a:gd name="connsiteX0-11" fmla="*/ 0 w 1296406"/>
              <a:gd name="connsiteY0-12" fmla="*/ 645222 h 645222"/>
              <a:gd name="connsiteX1-13" fmla="*/ 136729 w 1296406"/>
              <a:gd name="connsiteY1-14" fmla="*/ 0 h 645222"/>
              <a:gd name="connsiteX2-15" fmla="*/ 1183753 w 1296406"/>
              <a:gd name="connsiteY2-16" fmla="*/ 0 h 645222"/>
              <a:gd name="connsiteX3-17" fmla="*/ 1296406 w 1296406"/>
              <a:gd name="connsiteY3-18" fmla="*/ 335015 h 645222"/>
              <a:gd name="connsiteX4-19" fmla="*/ 1047024 w 1296406"/>
              <a:gd name="connsiteY4-20" fmla="*/ 645222 h 645222"/>
              <a:gd name="connsiteX5-21" fmla="*/ 0 w 1296406"/>
              <a:gd name="connsiteY5-22" fmla="*/ 645222 h 645222"/>
              <a:gd name="connsiteX0-23" fmla="*/ 0 w 1338316"/>
              <a:gd name="connsiteY0-24" fmla="*/ 645222 h 645222"/>
              <a:gd name="connsiteX1-25" fmla="*/ 136729 w 1338316"/>
              <a:gd name="connsiteY1-26" fmla="*/ 0 h 645222"/>
              <a:gd name="connsiteX2-27" fmla="*/ 1183753 w 1338316"/>
              <a:gd name="connsiteY2-28" fmla="*/ 0 h 645222"/>
              <a:gd name="connsiteX3-29" fmla="*/ 1338316 w 1338316"/>
              <a:gd name="connsiteY3-30" fmla="*/ 331205 h 645222"/>
              <a:gd name="connsiteX4-31" fmla="*/ 1047024 w 1338316"/>
              <a:gd name="connsiteY4-32" fmla="*/ 645222 h 645222"/>
              <a:gd name="connsiteX5-33" fmla="*/ 0 w 1338316"/>
              <a:gd name="connsiteY5-34" fmla="*/ 645222 h 645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38316" h="645222">
                <a:moveTo>
                  <a:pt x="0" y="645222"/>
                </a:moveTo>
                <a:lnTo>
                  <a:pt x="136729" y="0"/>
                </a:lnTo>
                <a:lnTo>
                  <a:pt x="1183753" y="0"/>
                </a:lnTo>
                <a:lnTo>
                  <a:pt x="1338316" y="331205"/>
                </a:lnTo>
                <a:lnTo>
                  <a:pt x="1047024" y="645222"/>
                </a:lnTo>
                <a:lnTo>
                  <a:pt x="0" y="64522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0" rIns="72000" bIns="0" rtlCol="0" anchor="ctr">
            <a:noAutofit/>
          </a:bodyPr>
          <a:p>
            <a:pPr algn="ctr"/>
            <a:r>
              <a:rPr lang="en-US" altLang="zh-CN" sz="3200" b="1" i="1" kern="0">
                <a:solidFill>
                  <a:schemeClr val="lt1">
                    <a:lumMod val="100000"/>
                  </a:schemeClr>
                </a:solidFill>
                <a:cs typeface="+mn-lt"/>
              </a:rPr>
              <a:t>06</a:t>
            </a:r>
            <a:endParaRPr lang="en-US" altLang="zh-CN" sz="3200" b="1" i="1" kern="0" dirty="0">
              <a:solidFill>
                <a:schemeClr val="lt1">
                  <a:lumMod val="100000"/>
                </a:schemeClr>
              </a:solidFill>
              <a:cs typeface="+mn-lt"/>
            </a:endParaRPr>
          </a:p>
        </p:txBody>
      </p:sp>
      <p:sp>
        <p:nvSpPr>
          <p:cNvPr id="24" name="直角三角形 11"/>
          <p:cNvSpPr/>
          <p:nvPr>
            <p:custDataLst>
              <p:tags r:id="rId23"/>
            </p:custDataLst>
          </p:nvPr>
        </p:nvSpPr>
        <p:spPr>
          <a:xfrm rot="10800000">
            <a:off x="9954096" y="3033356"/>
            <a:ext cx="148165" cy="86882"/>
          </a:xfrm>
          <a:custGeom>
            <a:avLst/>
            <a:gdLst>
              <a:gd name="connsiteX0" fmla="*/ 0 w 239791"/>
              <a:gd name="connsiteY0" fmla="*/ 89522 h 89522"/>
              <a:gd name="connsiteX1" fmla="*/ 0 w 239791"/>
              <a:gd name="connsiteY1" fmla="*/ 0 h 89522"/>
              <a:gd name="connsiteX2" fmla="*/ 239791 w 239791"/>
              <a:gd name="connsiteY2" fmla="*/ 89522 h 89522"/>
              <a:gd name="connsiteX3" fmla="*/ 0 w 239791"/>
              <a:gd name="connsiteY3" fmla="*/ 89522 h 89522"/>
              <a:gd name="connsiteX0-1" fmla="*/ 0 w 263371"/>
              <a:gd name="connsiteY0-2" fmla="*/ 89522 h 89522"/>
              <a:gd name="connsiteX1-3" fmla="*/ 23580 w 263371"/>
              <a:gd name="connsiteY1-4" fmla="*/ 0 h 89522"/>
              <a:gd name="connsiteX2-5" fmla="*/ 263371 w 263371"/>
              <a:gd name="connsiteY2-6" fmla="*/ 89522 h 89522"/>
              <a:gd name="connsiteX3-7" fmla="*/ 0 w 263371"/>
              <a:gd name="connsiteY3-8" fmla="*/ 89522 h 89522"/>
              <a:gd name="connsiteX0-9" fmla="*/ 0 w 263371"/>
              <a:gd name="connsiteY0-10" fmla="*/ 86902 h 86902"/>
              <a:gd name="connsiteX1-11" fmla="*/ 34060 w 263371"/>
              <a:gd name="connsiteY1-12" fmla="*/ 0 h 86902"/>
              <a:gd name="connsiteX2-13" fmla="*/ 263371 w 263371"/>
              <a:gd name="connsiteY2-14" fmla="*/ 86902 h 86902"/>
              <a:gd name="connsiteX3-15" fmla="*/ 0 w 263371"/>
              <a:gd name="connsiteY3-16" fmla="*/ 86902 h 86902"/>
              <a:gd name="connsiteX0-17" fmla="*/ 0 w 255511"/>
              <a:gd name="connsiteY0-18" fmla="*/ 84282 h 86902"/>
              <a:gd name="connsiteX1-19" fmla="*/ 26200 w 255511"/>
              <a:gd name="connsiteY1-20" fmla="*/ 0 h 86902"/>
              <a:gd name="connsiteX2-21" fmla="*/ 255511 w 255511"/>
              <a:gd name="connsiteY2-22" fmla="*/ 86902 h 86902"/>
              <a:gd name="connsiteX3-23" fmla="*/ 0 w 255511"/>
              <a:gd name="connsiteY3-24" fmla="*/ 84282 h 86902"/>
              <a:gd name="connsiteX0-25" fmla="*/ 0 w 261144"/>
              <a:gd name="connsiteY0-26" fmla="*/ 84282 h 86902"/>
              <a:gd name="connsiteX1-27" fmla="*/ 31833 w 261144"/>
              <a:gd name="connsiteY1-28" fmla="*/ 0 h 86902"/>
              <a:gd name="connsiteX2-29" fmla="*/ 261144 w 261144"/>
              <a:gd name="connsiteY2-30" fmla="*/ 86902 h 86902"/>
              <a:gd name="connsiteX3-31" fmla="*/ 0 w 261144"/>
              <a:gd name="connsiteY3-32" fmla="*/ 84282 h 86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144" h="86902">
                <a:moveTo>
                  <a:pt x="0" y="84282"/>
                </a:moveTo>
                <a:lnTo>
                  <a:pt x="31833" y="0"/>
                </a:lnTo>
                <a:lnTo>
                  <a:pt x="261144" y="86902"/>
                </a:lnTo>
                <a:lnTo>
                  <a:pt x="0" y="8428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: 形状 48"/>
          <p:cNvSpPr/>
          <p:nvPr>
            <p:custDataLst>
              <p:tags r:id="rId24"/>
            </p:custDataLst>
          </p:nvPr>
        </p:nvSpPr>
        <p:spPr>
          <a:xfrm>
            <a:off x="7900987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: 形状 52"/>
          <p:cNvSpPr/>
          <p:nvPr>
            <p:custDataLst>
              <p:tags r:id="rId25"/>
            </p:custDataLst>
          </p:nvPr>
        </p:nvSpPr>
        <p:spPr>
          <a:xfrm>
            <a:off x="7942252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: 形状 36"/>
          <p:cNvSpPr/>
          <p:nvPr>
            <p:custDataLst>
              <p:tags r:id="rId26"/>
            </p:custDataLst>
          </p:nvPr>
        </p:nvSpPr>
        <p:spPr>
          <a:xfrm>
            <a:off x="2509828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: 形状 42"/>
          <p:cNvSpPr/>
          <p:nvPr>
            <p:custDataLst>
              <p:tags r:id="rId27"/>
            </p:custDataLst>
          </p:nvPr>
        </p:nvSpPr>
        <p:spPr>
          <a:xfrm>
            <a:off x="2553633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: 形状 50"/>
          <p:cNvSpPr/>
          <p:nvPr>
            <p:custDataLst>
              <p:tags r:id="rId28"/>
            </p:custDataLst>
          </p:nvPr>
        </p:nvSpPr>
        <p:spPr>
          <a:xfrm>
            <a:off x="4308362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任意多边形: 形状 51"/>
          <p:cNvSpPr/>
          <p:nvPr>
            <p:custDataLst>
              <p:tags r:id="rId29"/>
            </p:custDataLst>
          </p:nvPr>
        </p:nvSpPr>
        <p:spPr>
          <a:xfrm>
            <a:off x="4349628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: 形状 54"/>
          <p:cNvSpPr/>
          <p:nvPr>
            <p:custDataLst>
              <p:tags r:id="rId30"/>
            </p:custDataLst>
          </p:nvPr>
        </p:nvSpPr>
        <p:spPr>
          <a:xfrm>
            <a:off x="6103722" y="4827446"/>
            <a:ext cx="1785648" cy="204191"/>
          </a:xfrm>
          <a:custGeom>
            <a:avLst/>
            <a:gdLst>
              <a:gd name="connsiteX0" fmla="*/ 42022 w 1786066"/>
              <a:gd name="connsiteY0" fmla="*/ 0 h 204239"/>
              <a:gd name="connsiteX1" fmla="*/ 1786066 w 1786066"/>
              <a:gd name="connsiteY1" fmla="*/ 0 h 204239"/>
              <a:gd name="connsiteX2" fmla="*/ 1744045 w 1786066"/>
              <a:gd name="connsiteY2" fmla="*/ 204239 h 204239"/>
              <a:gd name="connsiteX3" fmla="*/ 0 w 1786066"/>
              <a:gd name="connsiteY3" fmla="*/ 204239 h 20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066" h="204239">
                <a:moveTo>
                  <a:pt x="42022" y="0"/>
                </a:moveTo>
                <a:lnTo>
                  <a:pt x="1786066" y="0"/>
                </a:lnTo>
                <a:lnTo>
                  <a:pt x="1744045" y="204239"/>
                </a:lnTo>
                <a:lnTo>
                  <a:pt x="0" y="204239"/>
                </a:lnTo>
                <a:close/>
              </a:path>
            </a:pathLst>
          </a:custGeom>
          <a:gradFill>
            <a:gsLst>
              <a:gs pos="44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88000">
                <a:schemeClr val="accent1"/>
              </a:gs>
            </a:gsLst>
            <a:lin ang="11400000" scaled="0"/>
          </a:gradFill>
          <a:ln>
            <a:noFill/>
          </a:ln>
          <a:effectLst>
            <a:outerShdw blurRad="50800" dist="38100" dir="6000000" algn="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: 形状 55"/>
          <p:cNvSpPr/>
          <p:nvPr>
            <p:custDataLst>
              <p:tags r:id="rId31"/>
            </p:custDataLst>
          </p:nvPr>
        </p:nvSpPr>
        <p:spPr>
          <a:xfrm>
            <a:off x="6146257" y="3033356"/>
            <a:ext cx="577899" cy="1793196"/>
          </a:xfrm>
          <a:custGeom>
            <a:avLst/>
            <a:gdLst>
              <a:gd name="connsiteX0" fmla="*/ 369030 w 578034"/>
              <a:gd name="connsiteY0" fmla="*/ 0 h 1793616"/>
              <a:gd name="connsiteX1" fmla="*/ 578034 w 578034"/>
              <a:gd name="connsiteY1" fmla="*/ 0 h 1793616"/>
              <a:gd name="connsiteX2" fmla="*/ 209004 w 578034"/>
              <a:gd name="connsiteY2" fmla="*/ 1793616 h 1793616"/>
              <a:gd name="connsiteX3" fmla="*/ 0 w 578034"/>
              <a:gd name="connsiteY3" fmla="*/ 1793616 h 179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034" h="1793616">
                <a:moveTo>
                  <a:pt x="369030" y="0"/>
                </a:moveTo>
                <a:lnTo>
                  <a:pt x="578034" y="0"/>
                </a:lnTo>
                <a:lnTo>
                  <a:pt x="209004" y="1793616"/>
                </a:lnTo>
                <a:lnTo>
                  <a:pt x="0" y="1793616"/>
                </a:lnTo>
                <a:close/>
              </a:path>
            </a:pathLst>
          </a:custGeom>
          <a:gradFill>
            <a:gsLst>
              <a:gs pos="31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88881" y="3251786"/>
            <a:ext cx="5347997" cy="2459969"/>
          </a:xfrm>
        </p:spPr>
        <p:txBody>
          <a:bodyPr/>
          <a:lstStyle/>
          <a:p>
            <a:r>
              <a:rPr lang="zh-CN" altLang="en-US" dirty="0"/>
              <a:t>图表目录</a:t>
            </a:r>
            <a:endParaRPr lang="zh-CN" altLang="en-US" dirty="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286481" y="1966587"/>
            <a:ext cx="5347997" cy="1224000"/>
          </a:xfrm>
        </p:spPr>
        <p:txBody>
          <a:bodyPr/>
          <a:lstStyle/>
          <a:p>
            <a:r>
              <a:rPr lang="en-US" altLang="zh-CN" dirty="0"/>
              <a:t>34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单击此处添加标题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圆角矩形 168"/>
          <p:cNvSpPr/>
          <p:nvPr>
            <p:custDataLst>
              <p:tags r:id="rId2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图1 陶瓷注塑成型零件产品图片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3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4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 全球不同产品类型陶瓷注塑成型零件市场份额2023 &amp; 2030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5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6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图2 全球不同产品类型陶瓷注塑成型零件销售额2019 VS 2023 VS 2030（百万美元）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7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8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图4 氧化铝陶瓷件产品图片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9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10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图6 氧化铝增韧氧化锆陶瓷件产品图片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1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2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图5 氧化锆陶瓷件产品图片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3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2" name="任意多边形: 形状 53"/>
          <p:cNvSpPr/>
          <p:nvPr>
            <p:custDataLst>
              <p:tags r:id="rId2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3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图7 全球不同应用陶瓷注塑成型零件销售额2019 VS 2023 VS 2030（百万美元）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4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5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图9 医疗和牙科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6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7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图11 汽车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8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9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图8 全球不同应用陶瓷注塑成型零件市场份额2023 &amp; 2030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10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1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图10 纺织业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2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3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图12 电气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2" name="任意多边形: 形状 53"/>
          <p:cNvSpPr/>
          <p:nvPr>
            <p:custDataLst>
              <p:tags r:id="rId2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3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图13 家用设备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4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5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图15 全球陶瓷注塑成型零件产能、产量、产能利用率及发展趋势（2019-2030）&amp;（千件）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6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7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图17 全球主要地区陶瓷注塑成型零件产量市场份额（2019-2030）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8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9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图14 其他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10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1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图16 全球陶瓷注塑成型零件产量、需求量及发展趋势（2019-2030）&amp;（千件）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2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3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图18 中国陶瓷注塑成型零件产能、产量、产能利用率及发展趋势（2019-2030）&amp;（千件）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2" name="任意多边形: 形状 53"/>
          <p:cNvSpPr/>
          <p:nvPr>
            <p:custDataLst>
              <p:tags r:id="rId2"/>
            </p:custDataLst>
          </p:nvPr>
        </p:nvSpPr>
        <p:spPr>
          <a:xfrm>
            <a:off x="4962141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01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: 形状 56"/>
          <p:cNvSpPr/>
          <p:nvPr>
            <p:custDataLst>
              <p:tags r:id="rId3"/>
            </p:custDataLst>
          </p:nvPr>
        </p:nvSpPr>
        <p:spPr>
          <a:xfrm>
            <a:off x="695325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图19 中国陶瓷注塑成型零件产量、市场需求量及发展趋势（2019-2030）&amp;（千件）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任意多边形: 形状 61"/>
          <p:cNvSpPr/>
          <p:nvPr>
            <p:custDataLst>
              <p:tags r:id="rId4"/>
            </p:custDataLst>
          </p:nvPr>
        </p:nvSpPr>
        <p:spPr>
          <a:xfrm>
            <a:off x="4962141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03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: 形状 64"/>
          <p:cNvSpPr/>
          <p:nvPr>
            <p:custDataLst>
              <p:tags r:id="rId5"/>
            </p:custDataLst>
          </p:nvPr>
        </p:nvSpPr>
        <p:spPr>
          <a:xfrm>
            <a:off x="695325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图21 全球市场陶瓷注塑成型零件市场规模：2019 VS 2023 VS 2030（百万美元）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任意多边形: 形状 65"/>
          <p:cNvSpPr/>
          <p:nvPr>
            <p:custDataLst>
              <p:tags r:id="rId6"/>
            </p:custDataLst>
          </p:nvPr>
        </p:nvSpPr>
        <p:spPr>
          <a:xfrm>
            <a:off x="4962141" y="5442738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324000" rIns="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05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: 形状 68"/>
          <p:cNvSpPr/>
          <p:nvPr>
            <p:custDataLst>
              <p:tags r:id="rId7"/>
            </p:custDataLst>
          </p:nvPr>
        </p:nvSpPr>
        <p:spPr>
          <a:xfrm>
            <a:off x="695325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22371" tIns="177358" rIns="1253264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图23 全球市场陶瓷注塑成型零件价格趋势（2019-2030）&amp;（千件）&amp;（美元/件）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: 形状 91"/>
          <p:cNvSpPr/>
          <p:nvPr>
            <p:custDataLst>
              <p:tags r:id="rId8"/>
            </p:custDataLst>
          </p:nvPr>
        </p:nvSpPr>
        <p:spPr>
          <a:xfrm flipH="1">
            <a:off x="6341442" y="2105617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02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任意多边形: 形状 94"/>
          <p:cNvSpPr/>
          <p:nvPr>
            <p:custDataLst>
              <p:tags r:id="rId9"/>
            </p:custDataLst>
          </p:nvPr>
        </p:nvSpPr>
        <p:spPr>
          <a:xfrm flipH="1">
            <a:off x="6298894" y="147629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图20 全球陶瓷注塑成型零件市场销售额及增长率:（2019-2030）&amp;（百万美元）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任意多边形: 形状 95"/>
          <p:cNvSpPr/>
          <p:nvPr>
            <p:custDataLst>
              <p:tags r:id="rId10"/>
            </p:custDataLst>
          </p:nvPr>
        </p:nvSpPr>
        <p:spPr>
          <a:xfrm flipH="1">
            <a:off x="6341442" y="3779575"/>
            <a:ext cx="888190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04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任意多边形: 形状 98"/>
          <p:cNvSpPr/>
          <p:nvPr>
            <p:custDataLst>
              <p:tags r:id="rId11"/>
            </p:custDataLst>
          </p:nvPr>
        </p:nvSpPr>
        <p:spPr>
          <a:xfrm flipH="1">
            <a:off x="6298894" y="3139458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图22 全球市场陶瓷注塑成型零件销量及增长率（2019-2030）&amp;（千件）</a:t>
            </a:r>
            <a:endParaRPr lang="zh-CN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任意多边形: 形状 99"/>
          <p:cNvSpPr/>
          <p:nvPr>
            <p:custDataLst>
              <p:tags r:id="rId12"/>
            </p:custDataLst>
          </p:nvPr>
        </p:nvSpPr>
        <p:spPr>
          <a:xfrm flipH="1">
            <a:off x="6341442" y="5442738"/>
            <a:ext cx="888189" cy="889252"/>
          </a:xfrm>
          <a:custGeom>
            <a:avLst/>
            <a:gdLst>
              <a:gd name="connsiteX0" fmla="*/ 0 w 1047166"/>
              <a:gd name="connsiteY0" fmla="*/ 1045294 h 1132236"/>
              <a:gd name="connsiteX1" fmla="*/ 0 w 1047166"/>
              <a:gd name="connsiteY1" fmla="*/ 1045295 h 1132236"/>
              <a:gd name="connsiteX2" fmla="*/ 0 w 1047166"/>
              <a:gd name="connsiteY2" fmla="*/ 1045295 h 1132236"/>
              <a:gd name="connsiteX3" fmla="*/ 1045295 w 1047166"/>
              <a:gd name="connsiteY3" fmla="*/ 0 h 1132236"/>
              <a:gd name="connsiteX4" fmla="*/ 1047166 w 1047166"/>
              <a:gd name="connsiteY4" fmla="*/ 0 h 1132236"/>
              <a:gd name="connsiteX5" fmla="*/ 1047166 w 1047166"/>
              <a:gd name="connsiteY5" fmla="*/ 1132236 h 1132236"/>
              <a:gd name="connsiteX6" fmla="*/ 4390 w 1047166"/>
              <a:gd name="connsiteY6" fmla="*/ 1132236 h 1132236"/>
              <a:gd name="connsiteX7" fmla="*/ 0 w 1047166"/>
              <a:gd name="connsiteY7" fmla="*/ 1045295 h 1132236"/>
              <a:gd name="connsiteX8" fmla="*/ 5397 w 1047166"/>
              <a:gd name="connsiteY8" fmla="*/ 938420 h 1132236"/>
              <a:gd name="connsiteX9" fmla="*/ 1045295 w 1047166"/>
              <a:gd name="connsiteY9" fmla="*/ 0 h 113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7166" h="1132236">
                <a:moveTo>
                  <a:pt x="0" y="1045294"/>
                </a:moveTo>
                <a:lnTo>
                  <a:pt x="0" y="1045295"/>
                </a:lnTo>
                <a:lnTo>
                  <a:pt x="0" y="1045295"/>
                </a:lnTo>
                <a:close/>
                <a:moveTo>
                  <a:pt x="1045295" y="0"/>
                </a:moveTo>
                <a:lnTo>
                  <a:pt x="1047166" y="0"/>
                </a:lnTo>
                <a:lnTo>
                  <a:pt x="1047166" y="1132236"/>
                </a:lnTo>
                <a:lnTo>
                  <a:pt x="4390" y="1132236"/>
                </a:lnTo>
                <a:lnTo>
                  <a:pt x="0" y="1045295"/>
                </a:lnTo>
                <a:lnTo>
                  <a:pt x="5397" y="938420"/>
                </a:lnTo>
                <a:cubicBezTo>
                  <a:pt x="58927" y="411324"/>
                  <a:pt x="504076" y="0"/>
                  <a:pt x="10452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24000" rIns="144000" bIns="47486" rtlCol="0" anchor="ctr">
            <a:noAutofit/>
          </a:bodyPr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+mn-ea"/>
              </a:rPr>
              <a:t>06</a:t>
            </a:r>
            <a:endParaRPr lang="zh-CN" altLang="zh-CN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任意多边形: 形状 102"/>
          <p:cNvSpPr/>
          <p:nvPr>
            <p:custDataLst>
              <p:tags r:id="rId13"/>
            </p:custDataLst>
          </p:nvPr>
        </p:nvSpPr>
        <p:spPr>
          <a:xfrm flipH="1">
            <a:off x="6298894" y="4803255"/>
            <a:ext cx="5197969" cy="1529564"/>
          </a:xfrm>
          <a:custGeom>
            <a:avLst/>
            <a:gdLst>
              <a:gd name="connsiteX0" fmla="*/ 133648 w 5197663"/>
              <a:gd name="connsiteY0" fmla="*/ 54697 h 1529474"/>
              <a:gd name="connsiteX1" fmla="*/ 59477 w 5197663"/>
              <a:gd name="connsiteY1" fmla="*/ 128868 h 1529474"/>
              <a:gd name="connsiteX2" fmla="*/ 59477 w 5197663"/>
              <a:gd name="connsiteY2" fmla="*/ 1400606 h 1529474"/>
              <a:gd name="connsiteX3" fmla="*/ 133648 w 5197663"/>
              <a:gd name="connsiteY3" fmla="*/ 1474777 h 1529474"/>
              <a:gd name="connsiteX4" fmla="*/ 5064014 w 5197663"/>
              <a:gd name="connsiteY4" fmla="*/ 1474777 h 1529474"/>
              <a:gd name="connsiteX5" fmla="*/ 5138185 w 5197663"/>
              <a:gd name="connsiteY5" fmla="*/ 1400606 h 1529474"/>
              <a:gd name="connsiteX6" fmla="*/ 5138185 w 5197663"/>
              <a:gd name="connsiteY6" fmla="*/ 128868 h 1529474"/>
              <a:gd name="connsiteX7" fmla="*/ 5064014 w 5197663"/>
              <a:gd name="connsiteY7" fmla="*/ 54697 h 1529474"/>
              <a:gd name="connsiteX8" fmla="*/ 81720 w 5197663"/>
              <a:gd name="connsiteY8" fmla="*/ 0 h 1529474"/>
              <a:gd name="connsiteX9" fmla="*/ 5115943 w 5197663"/>
              <a:gd name="connsiteY9" fmla="*/ 0 h 1529474"/>
              <a:gd name="connsiteX10" fmla="*/ 5197663 w 5197663"/>
              <a:gd name="connsiteY10" fmla="*/ 81720 h 1529474"/>
              <a:gd name="connsiteX11" fmla="*/ 5197663 w 5197663"/>
              <a:gd name="connsiteY11" fmla="*/ 1447754 h 1529474"/>
              <a:gd name="connsiteX12" fmla="*/ 5115943 w 5197663"/>
              <a:gd name="connsiteY12" fmla="*/ 1529474 h 1529474"/>
              <a:gd name="connsiteX13" fmla="*/ 81720 w 5197663"/>
              <a:gd name="connsiteY13" fmla="*/ 1529474 h 1529474"/>
              <a:gd name="connsiteX14" fmla="*/ 0 w 5197663"/>
              <a:gd name="connsiteY14" fmla="*/ 1447754 h 1529474"/>
              <a:gd name="connsiteX15" fmla="*/ 0 w 5197663"/>
              <a:gd name="connsiteY15" fmla="*/ 81720 h 1529474"/>
              <a:gd name="connsiteX16" fmla="*/ 81720 w 5197663"/>
              <a:gd name="connsiteY16" fmla="*/ 0 h 15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97663" h="1529474">
                <a:moveTo>
                  <a:pt x="133648" y="54697"/>
                </a:moveTo>
                <a:cubicBezTo>
                  <a:pt x="92684" y="54697"/>
                  <a:pt x="59477" y="87904"/>
                  <a:pt x="59477" y="128868"/>
                </a:cubicBezTo>
                <a:lnTo>
                  <a:pt x="59477" y="1400606"/>
                </a:lnTo>
                <a:cubicBezTo>
                  <a:pt x="59477" y="1441570"/>
                  <a:pt x="92684" y="1474777"/>
                  <a:pt x="133648" y="1474777"/>
                </a:cubicBezTo>
                <a:lnTo>
                  <a:pt x="5064014" y="1474777"/>
                </a:lnTo>
                <a:cubicBezTo>
                  <a:pt x="5104978" y="1474777"/>
                  <a:pt x="5138185" y="1441570"/>
                  <a:pt x="5138185" y="1400606"/>
                </a:cubicBezTo>
                <a:lnTo>
                  <a:pt x="5138185" y="128868"/>
                </a:lnTo>
                <a:cubicBezTo>
                  <a:pt x="5138185" y="87904"/>
                  <a:pt x="5104978" y="54697"/>
                  <a:pt x="5064014" y="54697"/>
                </a:cubicBezTo>
                <a:close/>
                <a:moveTo>
                  <a:pt x="81720" y="0"/>
                </a:moveTo>
                <a:lnTo>
                  <a:pt x="5115943" y="0"/>
                </a:lnTo>
                <a:cubicBezTo>
                  <a:pt x="5161076" y="0"/>
                  <a:pt x="5197663" y="36587"/>
                  <a:pt x="5197663" y="81720"/>
                </a:cubicBezTo>
                <a:lnTo>
                  <a:pt x="5197663" y="1447754"/>
                </a:lnTo>
                <a:cubicBezTo>
                  <a:pt x="5197663" y="1492887"/>
                  <a:pt x="5161076" y="1529474"/>
                  <a:pt x="5115943" y="1529474"/>
                </a:cubicBezTo>
                <a:lnTo>
                  <a:pt x="81720" y="1529474"/>
                </a:lnTo>
                <a:cubicBezTo>
                  <a:pt x="36587" y="1529474"/>
                  <a:pt x="0" y="1492887"/>
                  <a:pt x="0" y="1447754"/>
                </a:cubicBezTo>
                <a:lnTo>
                  <a:pt x="0" y="81720"/>
                </a:lnTo>
                <a:cubicBezTo>
                  <a:pt x="0" y="36587"/>
                  <a:pt x="36587" y="0"/>
                  <a:pt x="817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3264" tIns="177358" rIns="322370" bIns="177357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图24 2023年全球市场主要厂商陶瓷注塑成型零件销量市场份额</a:t>
            </a:r>
            <a:endParaRPr lang="zh-CN" altLang="zh-CN" sz="1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单击此处添加标题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圆角矩形 168"/>
          <p:cNvSpPr/>
          <p:nvPr>
            <p:custDataLst>
              <p:tags r:id="rId2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图25 2023年全球市场主要厂商陶瓷注塑成型零件收入市场份额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3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4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图27 2023年中国市场主要厂商陶瓷注塑成型零件收入市场份额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5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6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图26 2023年中国市场主要厂商陶瓷注塑成型零件销量市场份额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7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8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图28 2023年全球前五大生产商陶瓷注塑成型零件市场份额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9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10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图30 全球主要地区陶瓷注塑成型零件销售收入（2019 VS 2023 VS 2030）&amp;（百万美元）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1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2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图29 2023年全球陶瓷注塑成型零件第一梯队、第二梯队和第三梯队生产商（品牌）及市场份额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3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单击此处添加标题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圆角矩形 168"/>
          <p:cNvSpPr/>
          <p:nvPr>
            <p:custDataLst>
              <p:tags r:id="rId2"/>
            </p:custDataLst>
          </p:nvPr>
        </p:nvSpPr>
        <p:spPr>
          <a:xfrm>
            <a:off x="69596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图31 全球主要地区陶瓷注塑成型零件销售收入市场份额（2019 VS 2023）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3" name="圆角矩形 168"/>
          <p:cNvSpPr/>
          <p:nvPr>
            <p:custDataLst>
              <p:tags r:id="rId3"/>
            </p:custDataLst>
          </p:nvPr>
        </p:nvSpPr>
        <p:spPr>
          <a:xfrm>
            <a:off x="69596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168"/>
          <p:cNvSpPr/>
          <p:nvPr>
            <p:custDataLst>
              <p:tags r:id="rId4"/>
            </p:custDataLst>
          </p:nvPr>
        </p:nvSpPr>
        <p:spPr>
          <a:xfrm>
            <a:off x="8075930" y="1616334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图33 北美市场陶瓷注塑成型零件收入及增长率（2019-2030）&amp;（百万美元）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5" name="圆角矩形 168"/>
          <p:cNvSpPr/>
          <p:nvPr>
            <p:custDataLst>
              <p:tags r:id="rId5"/>
            </p:custDataLst>
          </p:nvPr>
        </p:nvSpPr>
        <p:spPr>
          <a:xfrm>
            <a:off x="8075930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168"/>
          <p:cNvSpPr/>
          <p:nvPr>
            <p:custDataLst>
              <p:tags r:id="rId6"/>
            </p:custDataLst>
          </p:nvPr>
        </p:nvSpPr>
        <p:spPr>
          <a:xfrm>
            <a:off x="4385945" y="1616334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图32 北美市场陶瓷注塑成型零件销量及增长率（2019-2030） &amp;（千件）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8" name="圆角矩形 168"/>
          <p:cNvSpPr/>
          <p:nvPr>
            <p:custDataLst>
              <p:tags r:id="rId7"/>
            </p:custDataLst>
          </p:nvPr>
        </p:nvSpPr>
        <p:spPr>
          <a:xfrm>
            <a:off x="4385945" y="1526799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168"/>
          <p:cNvSpPr/>
          <p:nvPr>
            <p:custDataLst>
              <p:tags r:id="rId8"/>
            </p:custDataLst>
          </p:nvPr>
        </p:nvSpPr>
        <p:spPr>
          <a:xfrm>
            <a:off x="69596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图34 欧洲市场陶瓷注塑成型零件销量及增长率（2019-2030） &amp;（千件）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0" name="圆角矩形 168"/>
          <p:cNvSpPr/>
          <p:nvPr>
            <p:custDataLst>
              <p:tags r:id="rId9"/>
            </p:custDataLst>
          </p:nvPr>
        </p:nvSpPr>
        <p:spPr>
          <a:xfrm>
            <a:off x="69596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68"/>
          <p:cNvSpPr/>
          <p:nvPr>
            <p:custDataLst>
              <p:tags r:id="rId10"/>
            </p:custDataLst>
          </p:nvPr>
        </p:nvSpPr>
        <p:spPr>
          <a:xfrm>
            <a:off x="8075930" y="4109979"/>
            <a:ext cx="3420000" cy="21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6350">
            <a:solidFill>
              <a:schemeClr val="tx1">
                <a:alpha val="25000"/>
              </a:schemeClr>
            </a:solidFill>
          </a:ln>
          <a:effectLst>
            <a:outerShdw blurRad="101600" dist="50800" dir="5400000" sx="104000" sy="104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1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图36 中国市场陶瓷注塑成型零件销量及增长率（2019-2030）&amp; （千件）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5" name="圆角矩形 168"/>
          <p:cNvSpPr/>
          <p:nvPr>
            <p:custDataLst>
              <p:tags r:id="rId11"/>
            </p:custDataLst>
          </p:nvPr>
        </p:nvSpPr>
        <p:spPr>
          <a:xfrm>
            <a:off x="8075930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68"/>
          <p:cNvSpPr/>
          <p:nvPr>
            <p:custDataLst>
              <p:tags r:id="rId12"/>
            </p:custDataLst>
          </p:nvPr>
        </p:nvSpPr>
        <p:spPr>
          <a:xfrm>
            <a:off x="4385945" y="4109979"/>
            <a:ext cx="3420000" cy="2130315"/>
          </a:xfrm>
          <a:prstGeom prst="roundRect">
            <a:avLst>
              <a:gd name="adj" fmla="val 0"/>
            </a:avLst>
          </a:prstGeom>
          <a:solidFill>
            <a:schemeClr val="lt1">
              <a:lumMod val="100000"/>
            </a:schemeClr>
          </a:solidFill>
          <a:ln w="6350">
            <a:solidFill>
              <a:schemeClr val="tx1"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86863" rIns="324000" bIns="248369" rtlCol="0" anchor="ctr"/>
          <a:p>
            <a:pPr algn="just"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+mn-ea"/>
              </a:rPr>
              <a:t>图35 欧洲市场陶瓷注塑成型零件收入及增长率（2019-2030）&amp;（百万美元）</a:t>
            </a:r>
            <a:endParaRPr lang="zh-CN" altLang="zh-CN" sz="1400" dirty="0">
              <a:solidFill>
                <a:srgbClr val="262626"/>
              </a:solidFill>
              <a:latin typeface="+mn-ea"/>
            </a:endParaRPr>
          </a:p>
        </p:txBody>
      </p:sp>
      <p:sp>
        <p:nvSpPr>
          <p:cNvPr id="17" name="圆角矩形 168"/>
          <p:cNvSpPr/>
          <p:nvPr>
            <p:custDataLst>
              <p:tags r:id="rId13"/>
            </p:custDataLst>
          </p:nvPr>
        </p:nvSpPr>
        <p:spPr>
          <a:xfrm>
            <a:off x="4385945" y="4020444"/>
            <a:ext cx="3420000" cy="891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单击此处添加标题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片 56" descr="未标题-1"/>
          <p:cNvSpPr/>
          <p:nvPr>
            <p:custDataLst>
              <p:tags r:id="rId2"/>
            </p:custDataLst>
          </p:nvPr>
        </p:nvSpPr>
        <p:spPr>
          <a:xfrm>
            <a:off x="-22584" y="2306822"/>
            <a:ext cx="10771202" cy="2797041"/>
          </a:xfrm>
          <a:custGeom>
            <a:avLst/>
            <a:gdLst>
              <a:gd name="connsiteX0" fmla="*/ 0 w 16893"/>
              <a:gd name="connsiteY0" fmla="*/ 2499 h 4386"/>
              <a:gd name="connsiteX1" fmla="*/ 622 w 16893"/>
              <a:gd name="connsiteY1" fmla="*/ 1965 h 4386"/>
              <a:gd name="connsiteX2" fmla="*/ 2358 w 16893"/>
              <a:gd name="connsiteY2" fmla="*/ 1262 h 4386"/>
              <a:gd name="connsiteX3" fmla="*/ 6286 w 16893"/>
              <a:gd name="connsiteY3" fmla="*/ 2564 h 4386"/>
              <a:gd name="connsiteX4" fmla="*/ 6952 w 16893"/>
              <a:gd name="connsiteY4" fmla="*/ 3155 h 4386"/>
              <a:gd name="connsiteX5" fmla="*/ 8609 w 16893"/>
              <a:gd name="connsiteY5" fmla="*/ 4168 h 4386"/>
              <a:gd name="connsiteX6" fmla="*/ 10854 w 16893"/>
              <a:gd name="connsiteY6" fmla="*/ 4318 h 4386"/>
              <a:gd name="connsiteX7" fmla="*/ 14538 w 16893"/>
              <a:gd name="connsiteY7" fmla="*/ 2343 h 4386"/>
              <a:gd name="connsiteX8" fmla="*/ 16476 w 16893"/>
              <a:gd name="connsiteY8" fmla="*/ 417 h 4386"/>
              <a:gd name="connsiteX9" fmla="*/ 16893 w 16893"/>
              <a:gd name="connsiteY9" fmla="*/ 0 h 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3" h="4387">
                <a:moveTo>
                  <a:pt x="0" y="2499"/>
                </a:moveTo>
                <a:cubicBezTo>
                  <a:pt x="179" y="2304"/>
                  <a:pt x="388" y="2124"/>
                  <a:pt x="622" y="1965"/>
                </a:cubicBezTo>
                <a:cubicBezTo>
                  <a:pt x="1110" y="1625"/>
                  <a:pt x="1703" y="1361"/>
                  <a:pt x="2358" y="1262"/>
                </a:cubicBezTo>
                <a:cubicBezTo>
                  <a:pt x="3886" y="1030"/>
                  <a:pt x="5287" y="1770"/>
                  <a:pt x="6286" y="2564"/>
                </a:cubicBezTo>
                <a:cubicBezTo>
                  <a:pt x="6525" y="2753"/>
                  <a:pt x="6738" y="2951"/>
                  <a:pt x="6952" y="3155"/>
                </a:cubicBezTo>
                <a:cubicBezTo>
                  <a:pt x="7504" y="3593"/>
                  <a:pt x="7896" y="3931"/>
                  <a:pt x="8609" y="4168"/>
                </a:cubicBezTo>
                <a:cubicBezTo>
                  <a:pt x="9295" y="4393"/>
                  <a:pt x="10126" y="4447"/>
                  <a:pt x="10854" y="4318"/>
                </a:cubicBezTo>
                <a:cubicBezTo>
                  <a:pt x="12385" y="3972"/>
                  <a:pt x="13581" y="3246"/>
                  <a:pt x="14538" y="2343"/>
                </a:cubicBezTo>
                <a:cubicBezTo>
                  <a:pt x="15205" y="1715"/>
                  <a:pt x="15833" y="1061"/>
                  <a:pt x="16476" y="417"/>
                </a:cubicBezTo>
                <a:lnTo>
                  <a:pt x="16893" y="0"/>
                </a:lnTo>
              </a:path>
            </a:pathLst>
          </a:custGeom>
          <a:noFill/>
          <a:ln w="19055" cap="flat">
            <a:solidFill>
              <a:schemeClr val="accent1">
                <a:alpha val="35000"/>
              </a:schemeClr>
            </a:solidFill>
            <a:custDash>
              <a:ds d="300000" sp="225000"/>
            </a:custDash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1690683" y="290745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4"/>
            </p:custDataLst>
          </p:nvPr>
        </p:nvSpPr>
        <p:spPr>
          <a:xfrm>
            <a:off x="3449858" y="351254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5"/>
            </p:custDataLst>
          </p:nvPr>
        </p:nvSpPr>
        <p:spPr>
          <a:xfrm>
            <a:off x="6767360" y="481328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8511233" y="3978644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9634070" y="2913830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>
            <p:custDataLst>
              <p:tags r:id="rId8"/>
            </p:custDataLst>
          </p:nvPr>
        </p:nvSpPr>
        <p:spPr>
          <a:xfrm>
            <a:off x="4785658" y="4525079"/>
            <a:ext cx="475660" cy="4762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: 形状 8"/>
          <p:cNvSpPr/>
          <p:nvPr>
            <p:custDataLst>
              <p:tags r:id="rId9"/>
            </p:custDataLst>
          </p:nvPr>
        </p:nvSpPr>
        <p:spPr>
          <a:xfrm rot="21120000">
            <a:off x="10739691" y="1532122"/>
            <a:ext cx="703166" cy="703739"/>
          </a:xfrm>
          <a:custGeom>
            <a:avLst/>
            <a:gdLst>
              <a:gd name="connsiteX0" fmla="*/ 700097 w 700284"/>
              <a:gd name="connsiteY0" fmla="*/ 857 h 700855"/>
              <a:gd name="connsiteX1" fmla="*/ 697850 w 700284"/>
              <a:gd name="connsiteY1" fmla="*/ 40730 h 700855"/>
              <a:gd name="connsiteX2" fmla="*/ 668129 w 700284"/>
              <a:gd name="connsiteY2" fmla="*/ 171739 h 700855"/>
              <a:gd name="connsiteX3" fmla="*/ 567848 w 700284"/>
              <a:gd name="connsiteY3" fmla="*/ 326540 h 700855"/>
              <a:gd name="connsiteX4" fmla="*/ 370811 w 700284"/>
              <a:gd name="connsiteY4" fmla="*/ 497034 h 700855"/>
              <a:gd name="connsiteX5" fmla="*/ 365386 w 700284"/>
              <a:gd name="connsiteY5" fmla="*/ 508348 h 700855"/>
              <a:gd name="connsiteX6" fmla="*/ 366975 w 700284"/>
              <a:gd name="connsiteY6" fmla="*/ 621107 h 700855"/>
              <a:gd name="connsiteX7" fmla="*/ 359613 w 700284"/>
              <a:gd name="connsiteY7" fmla="*/ 636219 h 700855"/>
              <a:gd name="connsiteX8" fmla="*/ 281379 w 700284"/>
              <a:gd name="connsiteY8" fmla="*/ 697171 h 700855"/>
              <a:gd name="connsiteX9" fmla="*/ 270878 w 700284"/>
              <a:gd name="connsiteY9" fmla="*/ 693296 h 700855"/>
              <a:gd name="connsiteX10" fmla="*/ 249683 w 700284"/>
              <a:gd name="connsiteY10" fmla="*/ 594642 h 700855"/>
              <a:gd name="connsiteX11" fmla="*/ 222287 w 700284"/>
              <a:gd name="connsiteY11" fmla="*/ 596385 h 700855"/>
              <a:gd name="connsiteX12" fmla="*/ 199038 w 700284"/>
              <a:gd name="connsiteY12" fmla="*/ 606925 h 700855"/>
              <a:gd name="connsiteX13" fmla="*/ 176913 w 700284"/>
              <a:gd name="connsiteY13" fmla="*/ 606034 h 700855"/>
              <a:gd name="connsiteX14" fmla="*/ 132584 w 700284"/>
              <a:gd name="connsiteY14" fmla="*/ 570462 h 700855"/>
              <a:gd name="connsiteX15" fmla="*/ 93835 w 700284"/>
              <a:gd name="connsiteY15" fmla="*/ 523267 h 700855"/>
              <a:gd name="connsiteX16" fmla="*/ 92789 w 700284"/>
              <a:gd name="connsiteY16" fmla="*/ 500017 h 700855"/>
              <a:gd name="connsiteX17" fmla="*/ 104995 w 700284"/>
              <a:gd name="connsiteY17" fmla="*/ 472700 h 700855"/>
              <a:gd name="connsiteX18" fmla="*/ 106855 w 700284"/>
              <a:gd name="connsiteY18" fmla="*/ 457200 h 700855"/>
              <a:gd name="connsiteX19" fmla="*/ 98563 w 700284"/>
              <a:gd name="connsiteY19" fmla="*/ 448869 h 700855"/>
              <a:gd name="connsiteX20" fmla="*/ 7930 w 700284"/>
              <a:gd name="connsiteY20" fmla="*/ 429689 h 700855"/>
              <a:gd name="connsiteX21" fmla="*/ 3667 w 700284"/>
              <a:gd name="connsiteY21" fmla="*/ 418413 h 700855"/>
              <a:gd name="connsiteX22" fmla="*/ 62798 w 700284"/>
              <a:gd name="connsiteY22" fmla="*/ 342349 h 700855"/>
              <a:gd name="connsiteX23" fmla="*/ 80855 w 700284"/>
              <a:gd name="connsiteY23" fmla="*/ 333631 h 700855"/>
              <a:gd name="connsiteX24" fmla="*/ 190785 w 700284"/>
              <a:gd name="connsiteY24" fmla="*/ 335297 h 700855"/>
              <a:gd name="connsiteX25" fmla="*/ 201441 w 700284"/>
              <a:gd name="connsiteY25" fmla="*/ 329795 h 700855"/>
              <a:gd name="connsiteX26" fmla="*/ 367401 w 700284"/>
              <a:gd name="connsiteY26" fmla="*/ 137407 h 700855"/>
              <a:gd name="connsiteX27" fmla="*/ 517707 w 700284"/>
              <a:gd name="connsiteY27" fmla="*/ 35305 h 700855"/>
              <a:gd name="connsiteX28" fmla="*/ 691495 w 700284"/>
              <a:gd name="connsiteY28" fmla="*/ 43 h 700855"/>
              <a:gd name="connsiteX29" fmla="*/ 697888 w 700284"/>
              <a:gd name="connsiteY29" fmla="*/ 43 h 700855"/>
              <a:gd name="connsiteX30" fmla="*/ 700097 w 700284"/>
              <a:gd name="connsiteY30" fmla="*/ 857 h 700855"/>
              <a:gd name="connsiteX31" fmla="*/ 480857 w 700284"/>
              <a:gd name="connsiteY31" fmla="*/ 276554 h 700855"/>
              <a:gd name="connsiteX32" fmla="*/ 538356 w 700284"/>
              <a:gd name="connsiteY32" fmla="*/ 218404 h 700855"/>
              <a:gd name="connsiteX33" fmla="*/ 480183 w 700284"/>
              <a:gd name="connsiteY33" fmla="*/ 160932 h 700855"/>
              <a:gd name="connsiteX34" fmla="*/ 422734 w 700284"/>
              <a:gd name="connsiteY34" fmla="*/ 219128 h 700855"/>
              <a:gd name="connsiteX35" fmla="*/ 480857 w 700284"/>
              <a:gd name="connsiteY35" fmla="*/ 276399 h 700855"/>
              <a:gd name="connsiteX36" fmla="*/ 480857 w 700284"/>
              <a:gd name="connsiteY36" fmla="*/ 276554 h 70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00284" h="700855">
                <a:moveTo>
                  <a:pt x="700097" y="857"/>
                </a:moveTo>
                <a:cubicBezTo>
                  <a:pt x="699400" y="13838"/>
                  <a:pt x="699283" y="27323"/>
                  <a:pt x="697850" y="40730"/>
                </a:cubicBezTo>
                <a:cubicBezTo>
                  <a:pt x="693498" y="85476"/>
                  <a:pt x="683513" y="129495"/>
                  <a:pt x="668129" y="171739"/>
                </a:cubicBezTo>
                <a:cubicBezTo>
                  <a:pt x="646159" y="230753"/>
                  <a:pt x="613881" y="282947"/>
                  <a:pt x="567848" y="326540"/>
                </a:cubicBezTo>
                <a:cubicBezTo>
                  <a:pt x="504804" y="386406"/>
                  <a:pt x="437846" y="441701"/>
                  <a:pt x="370811" y="497034"/>
                </a:cubicBezTo>
                <a:cubicBezTo>
                  <a:pt x="367149" y="499599"/>
                  <a:pt x="365092" y="503888"/>
                  <a:pt x="365386" y="508348"/>
                </a:cubicBezTo>
                <a:cubicBezTo>
                  <a:pt x="366045" y="545935"/>
                  <a:pt x="366277" y="583521"/>
                  <a:pt x="366975" y="621107"/>
                </a:cubicBezTo>
                <a:cubicBezTo>
                  <a:pt x="367370" y="627094"/>
                  <a:pt x="364568" y="632840"/>
                  <a:pt x="359613" y="636219"/>
                </a:cubicBezTo>
                <a:cubicBezTo>
                  <a:pt x="333418" y="656368"/>
                  <a:pt x="307457" y="676828"/>
                  <a:pt x="281379" y="697171"/>
                </a:cubicBezTo>
                <a:cubicBezTo>
                  <a:pt x="274404" y="702595"/>
                  <a:pt x="272777" y="702092"/>
                  <a:pt x="270878" y="693296"/>
                </a:cubicBezTo>
                <a:cubicBezTo>
                  <a:pt x="263748" y="660359"/>
                  <a:pt x="256735" y="627423"/>
                  <a:pt x="249683" y="594642"/>
                </a:cubicBezTo>
                <a:cubicBezTo>
                  <a:pt x="240809" y="590744"/>
                  <a:pt x="230595" y="591394"/>
                  <a:pt x="222287" y="596385"/>
                </a:cubicBezTo>
                <a:cubicBezTo>
                  <a:pt x="214809" y="600454"/>
                  <a:pt x="206439" y="602895"/>
                  <a:pt x="199038" y="606925"/>
                </a:cubicBezTo>
                <a:cubicBezTo>
                  <a:pt x="192203" y="611288"/>
                  <a:pt x="183376" y="610932"/>
                  <a:pt x="176913" y="606034"/>
                </a:cubicBezTo>
                <a:cubicBezTo>
                  <a:pt x="161684" y="594719"/>
                  <a:pt x="145914" y="583792"/>
                  <a:pt x="132584" y="570462"/>
                </a:cubicBezTo>
                <a:cubicBezTo>
                  <a:pt x="118666" y="555579"/>
                  <a:pt x="105724" y="539816"/>
                  <a:pt x="93835" y="523267"/>
                </a:cubicBezTo>
                <a:cubicBezTo>
                  <a:pt x="88628" y="516509"/>
                  <a:pt x="88209" y="507213"/>
                  <a:pt x="92789" y="500017"/>
                </a:cubicBezTo>
                <a:cubicBezTo>
                  <a:pt x="97517" y="491260"/>
                  <a:pt x="100539" y="481689"/>
                  <a:pt x="104995" y="472700"/>
                </a:cubicBezTo>
                <a:cubicBezTo>
                  <a:pt x="107413" y="467910"/>
                  <a:pt x="108068" y="462423"/>
                  <a:pt x="106855" y="457200"/>
                </a:cubicBezTo>
                <a:cubicBezTo>
                  <a:pt x="106541" y="452752"/>
                  <a:pt x="103011" y="449202"/>
                  <a:pt x="98563" y="448869"/>
                </a:cubicBezTo>
                <a:cubicBezTo>
                  <a:pt x="68339" y="442708"/>
                  <a:pt x="38154" y="436121"/>
                  <a:pt x="7930" y="429689"/>
                </a:cubicBezTo>
                <a:cubicBezTo>
                  <a:pt x="-1680" y="427635"/>
                  <a:pt x="-2300" y="426046"/>
                  <a:pt x="3667" y="418413"/>
                </a:cubicBezTo>
                <a:cubicBezTo>
                  <a:pt x="23429" y="393071"/>
                  <a:pt x="43346" y="368039"/>
                  <a:pt x="62798" y="342349"/>
                </a:cubicBezTo>
                <a:cubicBezTo>
                  <a:pt x="66808" y="336405"/>
                  <a:pt x="73706" y="333073"/>
                  <a:pt x="80855" y="333631"/>
                </a:cubicBezTo>
                <a:cubicBezTo>
                  <a:pt x="117511" y="334483"/>
                  <a:pt x="154167" y="334638"/>
                  <a:pt x="190785" y="335297"/>
                </a:cubicBezTo>
                <a:cubicBezTo>
                  <a:pt x="195055" y="335448"/>
                  <a:pt x="199092" y="333363"/>
                  <a:pt x="201441" y="329795"/>
                </a:cubicBezTo>
                <a:cubicBezTo>
                  <a:pt x="255224" y="264348"/>
                  <a:pt x="309549" y="199367"/>
                  <a:pt x="367401" y="137407"/>
                </a:cubicBezTo>
                <a:cubicBezTo>
                  <a:pt x="409164" y="92478"/>
                  <a:pt x="460549" y="57574"/>
                  <a:pt x="517707" y="35305"/>
                </a:cubicBezTo>
                <a:cubicBezTo>
                  <a:pt x="573129" y="13485"/>
                  <a:pt x="631950" y="1551"/>
                  <a:pt x="691495" y="43"/>
                </a:cubicBezTo>
                <a:cubicBezTo>
                  <a:pt x="693626" y="43"/>
                  <a:pt x="695757" y="43"/>
                  <a:pt x="697888" y="43"/>
                </a:cubicBezTo>
                <a:cubicBezTo>
                  <a:pt x="698160" y="-422"/>
                  <a:pt x="698547" y="-73"/>
                  <a:pt x="700097" y="857"/>
                </a:cubicBezTo>
                <a:moveTo>
                  <a:pt x="480857" y="276554"/>
                </a:moveTo>
                <a:cubicBezTo>
                  <a:pt x="512798" y="276383"/>
                  <a:pt x="538542" y="250344"/>
                  <a:pt x="538356" y="218404"/>
                </a:cubicBezTo>
                <a:cubicBezTo>
                  <a:pt x="538170" y="186467"/>
                  <a:pt x="512123" y="160730"/>
                  <a:pt x="480183" y="160932"/>
                </a:cubicBezTo>
                <a:cubicBezTo>
                  <a:pt x="448246" y="161129"/>
                  <a:pt x="422521" y="187192"/>
                  <a:pt x="422734" y="219128"/>
                </a:cubicBezTo>
                <a:cubicBezTo>
                  <a:pt x="423404" y="250809"/>
                  <a:pt x="449172" y="276197"/>
                  <a:pt x="480857" y="276399"/>
                </a:cubicBezTo>
                <a:lnTo>
                  <a:pt x="480857" y="276554"/>
                </a:lnTo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0" name="任意多边形: 形状 10"/>
          <p:cNvSpPr/>
          <p:nvPr>
            <p:custDataLst>
              <p:tags r:id="rId10"/>
            </p:custDataLst>
          </p:nvPr>
        </p:nvSpPr>
        <p:spPr>
          <a:xfrm rot="21120000">
            <a:off x="10758820" y="2093222"/>
            <a:ext cx="198774" cy="199054"/>
          </a:xfrm>
          <a:custGeom>
            <a:avLst/>
            <a:gdLst>
              <a:gd name="connsiteX0" fmla="*/ 197772 w 197959"/>
              <a:gd name="connsiteY0" fmla="*/ 122284 h 198238"/>
              <a:gd name="connsiteX1" fmla="*/ 154 w 197959"/>
              <a:gd name="connsiteY1" fmla="*/ 198077 h 198238"/>
              <a:gd name="connsiteX2" fmla="*/ 19179 w 197959"/>
              <a:gd name="connsiteY2" fmla="*/ 74081 h 198238"/>
              <a:gd name="connsiteX3" fmla="*/ 75946 w 197959"/>
              <a:gd name="connsiteY3" fmla="*/ -162 h 198238"/>
              <a:gd name="connsiteX4" fmla="*/ 81410 w 197959"/>
              <a:gd name="connsiteY4" fmla="*/ 9216 h 198238"/>
              <a:gd name="connsiteX5" fmla="*/ 81138 w 197959"/>
              <a:gd name="connsiteY5" fmla="*/ 15415 h 198238"/>
              <a:gd name="connsiteX6" fmla="*/ 47543 w 197959"/>
              <a:gd name="connsiteY6" fmla="*/ 142937 h 198238"/>
              <a:gd name="connsiteX7" fmla="*/ 52813 w 197959"/>
              <a:gd name="connsiteY7" fmla="*/ 150067 h 198238"/>
              <a:gd name="connsiteX8" fmla="*/ 173476 w 197959"/>
              <a:gd name="connsiteY8" fmla="*/ 122168 h 198238"/>
              <a:gd name="connsiteX9" fmla="*/ 175879 w 197959"/>
              <a:gd name="connsiteY9" fmla="*/ 120657 h 198238"/>
              <a:gd name="connsiteX10" fmla="*/ 197772 w 197959"/>
              <a:gd name="connsiteY10" fmla="*/ 122284 h 19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959" h="198238">
                <a:moveTo>
                  <a:pt x="197772" y="122284"/>
                </a:moveTo>
                <a:cubicBezTo>
                  <a:pt x="146507" y="186026"/>
                  <a:pt x="76217" y="197883"/>
                  <a:pt x="154" y="198077"/>
                </a:cubicBezTo>
                <a:cubicBezTo>
                  <a:pt x="-1629" y="154601"/>
                  <a:pt x="3409" y="113488"/>
                  <a:pt x="19179" y="74081"/>
                </a:cubicBezTo>
                <a:cubicBezTo>
                  <a:pt x="30684" y="44454"/>
                  <a:pt x="50368" y="18705"/>
                  <a:pt x="75946" y="-162"/>
                </a:cubicBezTo>
                <a:cubicBezTo>
                  <a:pt x="78007" y="2818"/>
                  <a:pt x="79836" y="5953"/>
                  <a:pt x="81410" y="9216"/>
                </a:cubicBezTo>
                <a:cubicBezTo>
                  <a:pt x="82188" y="11230"/>
                  <a:pt x="82088" y="13478"/>
                  <a:pt x="81138" y="15415"/>
                </a:cubicBezTo>
                <a:cubicBezTo>
                  <a:pt x="54712" y="53931"/>
                  <a:pt x="47621" y="97485"/>
                  <a:pt x="47543" y="142937"/>
                </a:cubicBezTo>
                <a:cubicBezTo>
                  <a:pt x="47543" y="146618"/>
                  <a:pt x="47311" y="150028"/>
                  <a:pt x="52813" y="150067"/>
                </a:cubicBezTo>
                <a:cubicBezTo>
                  <a:pt x="95437" y="150377"/>
                  <a:pt x="136161" y="144022"/>
                  <a:pt x="173476" y="122168"/>
                </a:cubicBezTo>
                <a:cubicBezTo>
                  <a:pt x="174290" y="121703"/>
                  <a:pt x="175104" y="121160"/>
                  <a:pt x="175879" y="120657"/>
                </a:cubicBezTo>
                <a:cubicBezTo>
                  <a:pt x="186380" y="113721"/>
                  <a:pt x="186341" y="113721"/>
                  <a:pt x="197772" y="122284"/>
                </a:cubicBezTo>
                <a:close/>
              </a:path>
            </a:pathLst>
          </a:custGeom>
          <a:solidFill>
            <a:schemeClr val="accent1"/>
          </a:solidFill>
          <a:ln w="3841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11"/>
            </p:custDataLst>
          </p:nvPr>
        </p:nvSpPr>
        <p:spPr>
          <a:xfrm>
            <a:off x="11143938" y="1669846"/>
            <a:ext cx="123697" cy="1236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333438303937363b333438313039323bcfeec4bfbcc6bbae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15094" y="4654514"/>
            <a:ext cx="216889" cy="216889"/>
          </a:xfrm>
          <a:prstGeom prst="rect">
            <a:avLst/>
          </a:prstGeom>
        </p:spPr>
      </p:pic>
      <p:pic>
        <p:nvPicPr>
          <p:cNvPr id="34" name="图片 33" descr="333438303937363b333438313038303bd7e9d6afbcdcb9b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640668" y="4108080"/>
            <a:ext cx="216889" cy="216889"/>
          </a:xfrm>
          <a:prstGeom prst="rect">
            <a:avLst/>
          </a:prstGeom>
        </p:spPr>
      </p:pic>
      <p:pic>
        <p:nvPicPr>
          <p:cNvPr id="35" name="图片 34" descr="333438303937363b333438313038383bcfeec4bfd0a7c2ca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896158" y="4942715"/>
            <a:ext cx="216889" cy="216889"/>
          </a:xfrm>
          <a:prstGeom prst="rect">
            <a:avLst/>
          </a:prstGeom>
        </p:spPr>
      </p:pic>
      <p:pic>
        <p:nvPicPr>
          <p:cNvPr id="36" name="图片 35" descr="333438303937363b333438313037303bb6a8cebbb2fac6b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820118" y="3036889"/>
            <a:ext cx="216889" cy="216889"/>
          </a:xfrm>
          <a:prstGeom prst="rect">
            <a:avLst/>
          </a:prstGeom>
        </p:spPr>
      </p:pic>
      <p:pic>
        <p:nvPicPr>
          <p:cNvPr id="38" name="图片 37" descr="333438303937363b333438313035353bb2fac6b7c4a3d0cd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579294" y="3641984"/>
            <a:ext cx="216889" cy="216889"/>
          </a:xfrm>
          <a:prstGeom prst="rect">
            <a:avLst/>
          </a:prstGeom>
        </p:spPr>
      </p:pic>
      <p:sp>
        <p:nvSpPr>
          <p:cNvPr id="39" name="矩形 38"/>
          <p:cNvSpPr/>
          <p:nvPr>
            <p:custDataLst>
              <p:tags r:id="rId27"/>
            </p:custDataLst>
          </p:nvPr>
        </p:nvSpPr>
        <p:spPr>
          <a:xfrm>
            <a:off x="5874702" y="3492145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图40 全球不同产品类型陶瓷注塑成型零件价格走势（2019-2030）&amp;（美元/件）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28"/>
            </p:custDataLst>
          </p:nvPr>
        </p:nvSpPr>
        <p:spPr>
          <a:xfrm>
            <a:off x="2979937" y="221500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图38 日本市场陶瓷注塑成型零件销量及增长率（2019-2030）&amp; （千件）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29"/>
            </p:custDataLst>
          </p:nvPr>
        </p:nvSpPr>
        <p:spPr>
          <a:xfrm>
            <a:off x="8159270" y="1739984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图42 陶瓷注塑成型零件产业链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2" name="矩形 41"/>
          <p:cNvSpPr/>
          <p:nvPr>
            <p:custDataLst>
              <p:tags r:id="rId30"/>
            </p:custDataLst>
          </p:nvPr>
        </p:nvSpPr>
        <p:spPr>
          <a:xfrm>
            <a:off x="827992" y="3621581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图37 中国市场陶瓷注塑成型零件收入及增长率（2019-2030）&amp;（百万美元）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1"/>
            </p:custDataLst>
          </p:nvPr>
        </p:nvSpPr>
        <p:spPr>
          <a:xfrm>
            <a:off x="3796082" y="5160142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图39 日本市场陶瓷注塑成型零件收入及增长率（2019-2030）&amp;（百万美元）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4" name="矩形 43"/>
          <p:cNvSpPr/>
          <p:nvPr>
            <p:custDataLst>
              <p:tags r:id="rId32"/>
            </p:custDataLst>
          </p:nvPr>
        </p:nvSpPr>
        <p:spPr>
          <a:xfrm>
            <a:off x="8511233" y="4592666"/>
            <a:ext cx="2151945" cy="97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图41 全球不同应用陶瓷注塑成型零件价格走势（2019-2030）&amp;（美元/件）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5" name="图片 44" descr="333438303937363b333438313037333bcad0b3a1bebad5f9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762868" y="3043265"/>
            <a:ext cx="216889" cy="216889"/>
          </a:xfrm>
          <a:prstGeom prst="rect">
            <a:avLst/>
          </a:prstGeom>
        </p:spPr>
      </p:pic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zh-CN" altLang="en-US" dirty="0">
                <a:solidFill>
                  <a:schemeClr val="accent1"/>
                </a:solidFill>
              </a:rPr>
              <a:t>单击此处添加标题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762523" y="2215114"/>
            <a:ext cx="1781716" cy="182877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3609821" y="2215114"/>
            <a:ext cx="1781716" cy="182877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6457119" y="2215114"/>
            <a:ext cx="1781716" cy="182877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5"/>
            </p:custDataLst>
          </p:nvPr>
        </p:nvSpPr>
        <p:spPr>
          <a:xfrm>
            <a:off x="1024139" y="4666813"/>
            <a:ext cx="1781716" cy="1043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图43 陶瓷注塑成型零件中国企业SWOT分析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任意多边形 19"/>
          <p:cNvSpPr/>
          <p:nvPr>
            <p:custDataLst>
              <p:tags r:id="rId6"/>
            </p:custDataLst>
          </p:nvPr>
        </p:nvSpPr>
        <p:spPr>
          <a:xfrm>
            <a:off x="544086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6"/>
          <p:cNvSpPr/>
          <p:nvPr>
            <p:custDataLst>
              <p:tags r:id="rId7"/>
            </p:custDataLst>
          </p:nvPr>
        </p:nvSpPr>
        <p:spPr>
          <a:xfrm>
            <a:off x="856502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7"/>
          <p:cNvSpPr/>
          <p:nvPr>
            <p:custDataLst>
              <p:tags r:id="rId8"/>
            </p:custDataLst>
          </p:nvPr>
        </p:nvSpPr>
        <p:spPr>
          <a:xfrm>
            <a:off x="1166377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19"/>
          <p:cNvSpPr/>
          <p:nvPr>
            <p:custDataLst>
              <p:tags r:id="rId9"/>
            </p:custDataLst>
          </p:nvPr>
        </p:nvSpPr>
        <p:spPr>
          <a:xfrm>
            <a:off x="3376780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6"/>
          <p:cNvSpPr/>
          <p:nvPr>
            <p:custDataLst>
              <p:tags r:id="rId10"/>
            </p:custDataLst>
          </p:nvPr>
        </p:nvSpPr>
        <p:spPr>
          <a:xfrm>
            <a:off x="3689195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7"/>
          <p:cNvSpPr/>
          <p:nvPr>
            <p:custDataLst>
              <p:tags r:id="rId11"/>
            </p:custDataLst>
          </p:nvPr>
        </p:nvSpPr>
        <p:spPr>
          <a:xfrm>
            <a:off x="3999071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1" name="任意多边形 19"/>
          <p:cNvSpPr/>
          <p:nvPr>
            <p:custDataLst>
              <p:tags r:id="rId12"/>
            </p:custDataLst>
          </p:nvPr>
        </p:nvSpPr>
        <p:spPr>
          <a:xfrm>
            <a:off x="6210108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任意多边形 6"/>
          <p:cNvSpPr/>
          <p:nvPr>
            <p:custDataLst>
              <p:tags r:id="rId13"/>
            </p:custDataLst>
          </p:nvPr>
        </p:nvSpPr>
        <p:spPr>
          <a:xfrm>
            <a:off x="6522523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7"/>
          <p:cNvSpPr/>
          <p:nvPr>
            <p:custDataLst>
              <p:tags r:id="rId14"/>
            </p:custDataLst>
          </p:nvPr>
        </p:nvSpPr>
        <p:spPr>
          <a:xfrm>
            <a:off x="6832399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4" name="图片 33" descr="/data/temp/76501a82-2eee-11ef-9d68-0ad046184f51.jpg@base@tag=imgScale&amp;m=1&amp;w=495&amp;h=508&amp;q=9576501a82-2eee-11ef-9d68-0ad046184f5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13447" r="13447"/>
          <a:stretch>
            <a:fillRect/>
          </a:stretch>
        </p:blipFill>
        <p:spPr>
          <a:xfrm>
            <a:off x="1024139" y="2460221"/>
            <a:ext cx="1781716" cy="182877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6" h="2880">
                <a:moveTo>
                  <a:pt x="0" y="0"/>
                </a:moveTo>
                <a:lnTo>
                  <a:pt x="2806" y="0"/>
                </a:lnTo>
                <a:lnTo>
                  <a:pt x="2806" y="2880"/>
                </a:lnTo>
                <a:lnTo>
                  <a:pt x="0" y="288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35" name="图片 34" descr="/data/temp/76501e54-2eee-11ef-9d68-0ad046184f51.jpg@base@tag=imgScale&amp;m=1&amp;w=495&amp;h=508&amp;q=9576501e54-2eee-11ef-9d68-0ad046184f51"/>
          <p:cNvPicPr>
            <a:picLocks noChangeAspect="1"/>
          </p:cNvPicPr>
          <p:nvPr>
            <p:custDataLst>
              <p:tags r:id="rId17"/>
            </p:custDataLst>
          </p:nvPr>
        </p:nvPicPr>
        <p:blipFill rotWithShape="1">
          <a:blip r:embed="rId18"/>
          <a:srcRect l="13447" r="13447"/>
          <a:stretch>
            <a:fillRect/>
          </a:stretch>
        </p:blipFill>
        <p:spPr>
          <a:xfrm>
            <a:off x="3868897" y="2460856"/>
            <a:ext cx="1781716" cy="182877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6" h="2880">
                <a:moveTo>
                  <a:pt x="0" y="0"/>
                </a:moveTo>
                <a:lnTo>
                  <a:pt x="2806" y="0"/>
                </a:lnTo>
                <a:lnTo>
                  <a:pt x="2806" y="2880"/>
                </a:lnTo>
                <a:lnTo>
                  <a:pt x="0" y="288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36" name="图片 35" descr="/data/temp/765022ac-2eee-11ef-9d68-0ad046184f51.png@base@tag=imgScale&amp;m=1&amp;w=495&amp;h=508&amp;q=95765022ac-2eee-11ef-9d68-0ad046184f5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t="12642" b="12642"/>
          <a:stretch>
            <a:fillRect/>
          </a:stretch>
        </p:blipFill>
        <p:spPr>
          <a:xfrm>
            <a:off x="6714291" y="2461491"/>
            <a:ext cx="1781716" cy="182877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6" h="2880">
                <a:moveTo>
                  <a:pt x="0" y="0"/>
                </a:moveTo>
                <a:lnTo>
                  <a:pt x="2806" y="0"/>
                </a:lnTo>
                <a:lnTo>
                  <a:pt x="2806" y="2880"/>
                </a:lnTo>
                <a:lnTo>
                  <a:pt x="0" y="288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3868897" y="4666813"/>
            <a:ext cx="1781716" cy="1043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图44 关键采访目标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矩形 37"/>
          <p:cNvSpPr/>
          <p:nvPr>
            <p:custDataLst>
              <p:tags r:id="rId22"/>
            </p:custDataLst>
          </p:nvPr>
        </p:nvSpPr>
        <p:spPr>
          <a:xfrm>
            <a:off x="6714291" y="4666813"/>
            <a:ext cx="1781716" cy="1043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图45 自下而上及自上而下验证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3"/>
            </p:custDataLst>
          </p:nvPr>
        </p:nvSpPr>
        <p:spPr>
          <a:xfrm>
            <a:off x="9304418" y="2215114"/>
            <a:ext cx="1781716" cy="182877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19"/>
          <p:cNvSpPr/>
          <p:nvPr>
            <p:custDataLst>
              <p:tags r:id="rId24"/>
            </p:custDataLst>
          </p:nvPr>
        </p:nvSpPr>
        <p:spPr>
          <a:xfrm>
            <a:off x="9043436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1" name="任意多边形 6"/>
          <p:cNvSpPr/>
          <p:nvPr>
            <p:custDataLst>
              <p:tags r:id="rId25"/>
            </p:custDataLst>
          </p:nvPr>
        </p:nvSpPr>
        <p:spPr>
          <a:xfrm>
            <a:off x="9355852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2" name="任意多边形 7"/>
          <p:cNvSpPr/>
          <p:nvPr>
            <p:custDataLst>
              <p:tags r:id="rId26"/>
            </p:custDataLst>
          </p:nvPr>
        </p:nvSpPr>
        <p:spPr>
          <a:xfrm>
            <a:off x="9665727" y="2056367"/>
            <a:ext cx="473970" cy="2859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6" h="450">
                <a:moveTo>
                  <a:pt x="450" y="0"/>
                </a:moveTo>
                <a:lnTo>
                  <a:pt x="746" y="0"/>
                </a:lnTo>
                <a:lnTo>
                  <a:pt x="746" y="1"/>
                </a:lnTo>
                <a:lnTo>
                  <a:pt x="297" y="450"/>
                </a:lnTo>
                <a:lnTo>
                  <a:pt x="0" y="450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43" name="图片 42" descr="/data/temp/765025dd-2eee-11ef-9d68-0ad046184f51.jpg@base@tag=imgScale&amp;m=1&amp;w=495&amp;h=508&amp;q=95765025dd-2eee-11ef-9d68-0ad046184f51"/>
          <p:cNvPicPr>
            <a:picLocks noChangeAspect="1"/>
          </p:cNvPicPr>
          <p:nvPr>
            <p:custDataLst>
              <p:tags r:id="rId27"/>
            </p:custDataLst>
          </p:nvPr>
        </p:nvPicPr>
        <p:blipFill rotWithShape="1">
          <a:blip r:embed="rId28"/>
          <a:srcRect l="4510" r="4510"/>
          <a:stretch>
            <a:fillRect/>
          </a:stretch>
        </p:blipFill>
        <p:spPr>
          <a:xfrm>
            <a:off x="9559684" y="2461491"/>
            <a:ext cx="1781716" cy="182877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06" h="2880">
                <a:moveTo>
                  <a:pt x="0" y="0"/>
                </a:moveTo>
                <a:lnTo>
                  <a:pt x="2806" y="0"/>
                </a:lnTo>
                <a:lnTo>
                  <a:pt x="2806" y="2880"/>
                </a:lnTo>
                <a:lnTo>
                  <a:pt x="0" y="288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sp>
        <p:nvSpPr>
          <p:cNvPr id="44" name="矩形 43"/>
          <p:cNvSpPr/>
          <p:nvPr>
            <p:custDataLst>
              <p:tags r:id="rId29"/>
            </p:custDataLst>
          </p:nvPr>
        </p:nvSpPr>
        <p:spPr>
          <a:xfrm>
            <a:off x="9559684" y="4666813"/>
            <a:ext cx="1781715" cy="1043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图46 资料三角测定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3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07510" y="1192498"/>
            <a:ext cx="5345690" cy="2542917"/>
          </a:xfrm>
        </p:spPr>
        <p:txBody>
          <a:bodyPr/>
          <a:lstStyle/>
          <a:p>
            <a:r>
              <a:rPr lang="zh-CN" altLang="en-US" dirty="0"/>
              <a:t>谢谢</a:t>
            </a:r>
            <a:endParaRPr lang="zh-CN" altLang="en-US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128000" y="504000"/>
            <a:ext cx="2880000" cy="504000"/>
          </a:xfrm>
        </p:spPr>
        <p:txBody>
          <a:bodyPr/>
          <a:lstStyle/>
          <a:p>
            <a:r>
              <a:rPr lang="zh-CN" altLang="en-US" dirty="0"/>
              <a:t>金山办公软件有限公司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473802" y="4115555"/>
            <a:ext cx="2880000" cy="504000"/>
          </a:xfrm>
        </p:spPr>
        <p:txBody>
          <a:bodyPr/>
          <a:lstStyle/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en-US" altLang="zh-CN" dirty="0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1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1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1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1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12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5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56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57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58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5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1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1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1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1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1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11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1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1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1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2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2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5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5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2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8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8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8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3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3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3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3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3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35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35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5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38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38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3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8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39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39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3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0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41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41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4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4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43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4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3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4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44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4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6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48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48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4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5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5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5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3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55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55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5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5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59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5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1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62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62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6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2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6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64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6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6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65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6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6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6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6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7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6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69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6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72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72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7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4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76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76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7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6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7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77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7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9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81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81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81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3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8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85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85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7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88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88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88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0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9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92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9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4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9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95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95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99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99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9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1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0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03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0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5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0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06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06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8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1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10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1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2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13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13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1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5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1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1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1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9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2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2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2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3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2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24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2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6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28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28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2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0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3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3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3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2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33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33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3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5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36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37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3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9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4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40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4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2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4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44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4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6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4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47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4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8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49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49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4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1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5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53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5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5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5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56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56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8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6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60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6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2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63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63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6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5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6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6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6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9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7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7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7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1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72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72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7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2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7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74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7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7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75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7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7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7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7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7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7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79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7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9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9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8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80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8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0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8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82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8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2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83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83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8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85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85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8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5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86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87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8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7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88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88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8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0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0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2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3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3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5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5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5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6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8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8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8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8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199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199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19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0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01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01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0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1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0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03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0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3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0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04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04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4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4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06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06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0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6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0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07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0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8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09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09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0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9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1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1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12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12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1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2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3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1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14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1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1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15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1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1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1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1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7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1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19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1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9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2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20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2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2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2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2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24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2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2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25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2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6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27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2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2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7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2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29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2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9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9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3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30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3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0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3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32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3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2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33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33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3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35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35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3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1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1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1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1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1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7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11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1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79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1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1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8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8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60"/>
</p:tagLst>
</file>

<file path=ppt/tags/tag239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60"/>
</p:tagLst>
</file>

<file path=ppt/tags/tag239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0"/>
  <p:tag name="KSO_WM_TEMPLATE_CATEGORY" val="custom"/>
  <p:tag name="KSO_WM_TEMPLATE_MASTER_TYPE" val="0"/>
</p:tagLst>
</file>

<file path=ppt/tags/tag24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添加文档标题"/>
  <p:tag name="KSO_WM_UNIT_ID" val="custom20235960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40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汇报人：WPS"/>
  <p:tag name="KSO_WM_UNIT_ID" val="custom20235960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VALUE" val="11"/>
</p:tagLst>
</file>

<file path=ppt/tags/tag240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60"/>
  <p:tag name="KSO_WM_TEMPLATE_CATEGORY" val="custom"/>
  <p:tag name="KSO_WM_SLIDE_INDEX" val="1"/>
  <p:tag name="KSO_WM_SLIDE_ID" val="custom20235960_1"/>
  <p:tag name="KSO_WM_TEMPLATE_MASTER_TYPE" val="0"/>
  <p:tag name="KSO_WM_SLIDE_LAYOUT" val="a_f"/>
  <p:tag name="KSO_WM_SLIDE_LAYOUT_CNT" val="1_2"/>
</p:tagLst>
</file>

<file path=ppt/tags/tag2403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4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5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6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7.xml><?xml version="1.0" encoding="utf-8"?>
<p:tagLst xmlns:p="http://schemas.openxmlformats.org/presentationml/2006/main">
  <p:tag name="KSO_WM_UNIT_TYPE" val="l_h_i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8.xml><?xml version="1.0" encoding="utf-8"?>
<p:tagLst xmlns:p="http://schemas.openxmlformats.org/presentationml/2006/main">
  <p:tag name="KSO_WM_UNIT_TYPE" val="l_h_i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目录"/>
  <p:tag name="KSO_WM_UNIT_ISCONTENTSTITLE" val="1"/>
  <p:tag name="KSO_WM_DIAGRAM_GROUP_CODE" val="l1-1"/>
  <p:tag name="KSO_WM_DIAGRAM_COLOR_TRICK" val="1"/>
  <p:tag name="KSO_WM_DIAGRAM_COLOR_TEXT_CAN_REMOVE" val="n"/>
  <p:tag name="KSO_WM_UNIT_ID" val="custom20235960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TEXT_FILL_FORE_SCHEMECOLOR_INDEX" val="15"/>
  <p:tag name="KSO_WM_UNIT_TEXT_FILL_TYPE" val="1"/>
  <p:tag name="KSO_WM_UNIT_USESOURCEFORMAT_APPLY" val="0"/>
</p:tagLst>
</file>

<file path=ppt/tags/tag2410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11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12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13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14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15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16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17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18.xml><?xml version="1.0" encoding="utf-8"?>
<p:tagLst xmlns:p="http://schemas.openxmlformats.org/presentationml/2006/main">
  <p:tag name="KSO_WM_UNIT_TYPE" val="l_h_i"/>
  <p:tag name="KSO_WM_UNIT_SUBTYPE" val="d"/>
  <p:tag name="KSO_WM_UNIT_INDEX" val="1_5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19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20.xml><?xml version="1.0" encoding="utf-8"?>
<p:tagLst xmlns:p="http://schemas.openxmlformats.org/presentationml/2006/main">
  <p:tag name="KSO_WM_UNIT_TYPE" val="l_h_i"/>
  <p:tag name="KSO_WM_UNIT_SUBTYPE" val="d"/>
  <p:tag name="KSO_WM_UNIT_INDEX" val="1_6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21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UNIT_VALUE" val="18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2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5960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23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60"/>
  <p:tag name="KSO_WM_TEMPLATE_CATEGORY" val="custom"/>
  <p:tag name="KSO_WM_SLIDE_INDEX" val="6"/>
  <p:tag name="KSO_WM_SLIDE_ID" val="custom20235960_6"/>
  <p:tag name="KSO_WM_TEMPLATE_MASTER_TYPE" val="0"/>
  <p:tag name="KSO_WM_SLIDE_LAYOUT" val="a_l"/>
  <p:tag name="KSO_WM_SLIDE_LAYOUT_CNT" val="1_1"/>
  <p:tag name="KSO_WM_SLIDE_DIAGTYPE" val="l"/>
</p:tagLst>
</file>

<file path=ppt/tags/tag2424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5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6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7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8.xml><?xml version="1.0" encoding="utf-8"?>
<p:tagLst xmlns:p="http://schemas.openxmlformats.org/presentationml/2006/main">
  <p:tag name="KSO_WM_UNIT_TYPE" val="l_h_i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9.xml><?xml version="1.0" encoding="utf-8"?>
<p:tagLst xmlns:p="http://schemas.openxmlformats.org/presentationml/2006/main">
  <p:tag name="KSO_WM_UNIT_TYPE" val="l_h_i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目录"/>
  <p:tag name="KSO_WM_UNIT_ISCONTENTSTITLE" val="1"/>
  <p:tag name="KSO_WM_DIAGRAM_GROUP_CODE" val="l1-1"/>
  <p:tag name="KSO_WM_DIAGRAM_COLOR_TRICK" val="1"/>
  <p:tag name="KSO_WM_DIAGRAM_COLOR_TEXT_CAN_REMOVE" val="n"/>
  <p:tag name="KSO_WM_UNIT_ID" val="custom20235960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TEXT_FILL_FORE_SCHEMECOLOR_INDEX" val="15"/>
  <p:tag name="KSO_WM_UNIT_TEXT_FILL_TYPE" val="1"/>
  <p:tag name="KSO_WM_UNIT_USESOURCEFORMAT_APPLY" val="0"/>
</p:tagLst>
</file>

<file path=ppt/tags/tag2431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32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33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34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35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36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37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38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39.xml><?xml version="1.0" encoding="utf-8"?>
<p:tagLst xmlns:p="http://schemas.openxmlformats.org/presentationml/2006/main">
  <p:tag name="KSO_WM_UNIT_TYPE" val="l_h_i"/>
  <p:tag name="KSO_WM_UNIT_SUBTYPE" val="d"/>
  <p:tag name="KSO_WM_UNIT_INDEX" val="1_5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40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41.xml><?xml version="1.0" encoding="utf-8"?>
<p:tagLst xmlns:p="http://schemas.openxmlformats.org/presentationml/2006/main">
  <p:tag name="KSO_WM_UNIT_TYPE" val="l_h_i"/>
  <p:tag name="KSO_WM_UNIT_SUBTYPE" val="d"/>
  <p:tag name="KSO_WM_UNIT_INDEX" val="1_6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42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UNIT_VALUE" val="18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5960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4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60"/>
  <p:tag name="KSO_WM_TEMPLATE_CATEGORY" val="custom"/>
  <p:tag name="KSO_WM_SLIDE_INDEX" val="6"/>
  <p:tag name="KSO_WM_SLIDE_ID" val="custom20235960_6"/>
  <p:tag name="KSO_WM_TEMPLATE_MASTER_TYPE" val="0"/>
  <p:tag name="KSO_WM_SLIDE_LAYOUT" val="a_l"/>
  <p:tag name="KSO_WM_SLIDE_LAYOUT_CNT" val="1_1"/>
  <p:tag name="KSO_WM_SLIDE_DIAGTYPE" val="l"/>
</p:tagLst>
</file>

<file path=ppt/tags/tag2445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6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7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8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9.xml><?xml version="1.0" encoding="utf-8"?>
<p:tagLst xmlns:p="http://schemas.openxmlformats.org/presentationml/2006/main">
  <p:tag name="KSO_WM_UNIT_TYPE" val="l_h_i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50.xml><?xml version="1.0" encoding="utf-8"?>
<p:tagLst xmlns:p="http://schemas.openxmlformats.org/presentationml/2006/main">
  <p:tag name="KSO_WM_UNIT_TYPE" val="l_h_i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目录"/>
  <p:tag name="KSO_WM_UNIT_ISCONTENTSTITLE" val="1"/>
  <p:tag name="KSO_WM_DIAGRAM_GROUP_CODE" val="l1-1"/>
  <p:tag name="KSO_WM_DIAGRAM_COLOR_TRICK" val="1"/>
  <p:tag name="KSO_WM_DIAGRAM_COLOR_TEXT_CAN_REMOVE" val="n"/>
  <p:tag name="KSO_WM_UNIT_ID" val="custom20235960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TEXT_FILL_FORE_SCHEMECOLOR_INDEX" val="15"/>
  <p:tag name="KSO_WM_UNIT_TEXT_FILL_TYPE" val="1"/>
  <p:tag name="KSO_WM_UNIT_USESOURCEFORMAT_APPLY" val="0"/>
</p:tagLst>
</file>

<file path=ppt/tags/tag2452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53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54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55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56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57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58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59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60.xml><?xml version="1.0" encoding="utf-8"?>
<p:tagLst xmlns:p="http://schemas.openxmlformats.org/presentationml/2006/main">
  <p:tag name="KSO_WM_UNIT_TYPE" val="l_h_i"/>
  <p:tag name="KSO_WM_UNIT_SUBTYPE" val="d"/>
  <p:tag name="KSO_WM_UNIT_INDEX" val="1_5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61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62.xml><?xml version="1.0" encoding="utf-8"?>
<p:tagLst xmlns:p="http://schemas.openxmlformats.org/presentationml/2006/main">
  <p:tag name="KSO_WM_UNIT_TYPE" val="l_h_i"/>
  <p:tag name="KSO_WM_UNIT_SUBTYPE" val="d"/>
  <p:tag name="KSO_WM_UNIT_INDEX" val="1_6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63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UNIT_VALUE" val="18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6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5960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65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60"/>
  <p:tag name="KSO_WM_TEMPLATE_CATEGORY" val="custom"/>
  <p:tag name="KSO_WM_SLIDE_INDEX" val="6"/>
  <p:tag name="KSO_WM_SLIDE_ID" val="custom20235960_6"/>
  <p:tag name="KSO_WM_TEMPLATE_MASTER_TYPE" val="0"/>
  <p:tag name="KSO_WM_SLIDE_LAYOUT" val="a_l"/>
  <p:tag name="KSO_WM_SLIDE_LAYOUT_CNT" val="1_1"/>
  <p:tag name="KSO_WM_SLIDE_DIAGTYPE" val="l"/>
</p:tagLst>
</file>

<file path=ppt/tags/tag2466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67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68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69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70.xml><?xml version="1.0" encoding="utf-8"?>
<p:tagLst xmlns:p="http://schemas.openxmlformats.org/presentationml/2006/main">
  <p:tag name="KSO_WM_UNIT_TYPE" val="l_h_i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71.xml><?xml version="1.0" encoding="utf-8"?>
<p:tagLst xmlns:p="http://schemas.openxmlformats.org/presentationml/2006/main">
  <p:tag name="KSO_WM_UNIT_TYPE" val="l_h_i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目录"/>
  <p:tag name="KSO_WM_UNIT_ISCONTENTSTITLE" val="1"/>
  <p:tag name="KSO_WM_DIAGRAM_GROUP_CODE" val="l1-1"/>
  <p:tag name="KSO_WM_DIAGRAM_COLOR_TRICK" val="1"/>
  <p:tag name="KSO_WM_DIAGRAM_COLOR_TEXT_CAN_REMOVE" val="n"/>
  <p:tag name="KSO_WM_UNIT_ID" val="custom20235960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TEXT_FILL_FORE_SCHEMECOLOR_INDEX" val="15"/>
  <p:tag name="KSO_WM_UNIT_TEXT_FILL_TYPE" val="1"/>
  <p:tag name="KSO_WM_UNIT_USESOURCEFORMAT_APPLY" val="0"/>
</p:tagLst>
</file>

<file path=ppt/tags/tag2473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74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75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76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77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78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79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80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81.xml><?xml version="1.0" encoding="utf-8"?>
<p:tagLst xmlns:p="http://schemas.openxmlformats.org/presentationml/2006/main">
  <p:tag name="KSO_WM_UNIT_TYPE" val="l_h_i"/>
  <p:tag name="KSO_WM_UNIT_SUBTYPE" val="d"/>
  <p:tag name="KSO_WM_UNIT_INDEX" val="1_5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82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83.xml><?xml version="1.0" encoding="utf-8"?>
<p:tagLst xmlns:p="http://schemas.openxmlformats.org/presentationml/2006/main">
  <p:tag name="KSO_WM_UNIT_TYPE" val="l_h_i"/>
  <p:tag name="KSO_WM_UNIT_SUBTYPE" val="d"/>
  <p:tag name="KSO_WM_UNIT_INDEX" val="1_6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84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UNIT_VALUE" val="18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8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5960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48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60"/>
  <p:tag name="KSO_WM_TEMPLATE_CATEGORY" val="custom"/>
  <p:tag name="KSO_WM_SLIDE_INDEX" val="6"/>
  <p:tag name="KSO_WM_SLIDE_ID" val="custom20235960_6"/>
  <p:tag name="KSO_WM_TEMPLATE_MASTER_TYPE" val="0"/>
  <p:tag name="KSO_WM_SLIDE_LAYOUT" val="a_l"/>
  <p:tag name="KSO_WM_SLIDE_LAYOUT_CNT" val="1_1"/>
  <p:tag name="KSO_WM_SLIDE_DIAGTYPE" val="l"/>
</p:tagLst>
</file>

<file path=ppt/tags/tag2487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8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9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90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91.xml><?xml version="1.0" encoding="utf-8"?>
<p:tagLst xmlns:p="http://schemas.openxmlformats.org/presentationml/2006/main">
  <p:tag name="KSO_WM_UNIT_TYPE" val="l_h_i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92.xml><?xml version="1.0" encoding="utf-8"?>
<p:tagLst xmlns:p="http://schemas.openxmlformats.org/presentationml/2006/main">
  <p:tag name="KSO_WM_UNIT_TYPE" val="l_h_i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目录"/>
  <p:tag name="KSO_WM_UNIT_ISCONTENTSTITLE" val="1"/>
  <p:tag name="KSO_WM_DIAGRAM_GROUP_CODE" val="l1-1"/>
  <p:tag name="KSO_WM_DIAGRAM_COLOR_TRICK" val="1"/>
  <p:tag name="KSO_WM_DIAGRAM_COLOR_TEXT_CAN_REMOVE" val="n"/>
  <p:tag name="KSO_WM_UNIT_ID" val="custom20235960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TEXT_FILL_FORE_SCHEMECOLOR_INDEX" val="15"/>
  <p:tag name="KSO_WM_UNIT_TEXT_FILL_TYPE" val="1"/>
  <p:tag name="KSO_WM_UNIT_USESOURCEFORMAT_APPLY" val="0"/>
</p:tagLst>
</file>

<file path=ppt/tags/tag2494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9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96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9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498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49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00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0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02.xml><?xml version="1.0" encoding="utf-8"?>
<p:tagLst xmlns:p="http://schemas.openxmlformats.org/presentationml/2006/main">
  <p:tag name="KSO_WM_UNIT_TYPE" val="l_h_i"/>
  <p:tag name="KSO_WM_UNIT_SUBTYPE" val="d"/>
  <p:tag name="KSO_WM_UNIT_INDEX" val="1_5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5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03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04.xml><?xml version="1.0" encoding="utf-8"?>
<p:tagLst xmlns:p="http://schemas.openxmlformats.org/presentationml/2006/main">
  <p:tag name="KSO_WM_UNIT_TYPE" val="l_h_i"/>
  <p:tag name="KSO_WM_UNIT_SUBTYPE" val="d"/>
  <p:tag name="KSO_WM_UNIT_INDEX" val="1_6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6*l_h_i*1_6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05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6*l_h_f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UNIT_VALUE" val="18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0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5960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07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60"/>
  <p:tag name="KSO_WM_TEMPLATE_CATEGORY" val="custom"/>
  <p:tag name="KSO_WM_SLIDE_INDEX" val="6"/>
  <p:tag name="KSO_WM_SLIDE_ID" val="custom20235960_6"/>
  <p:tag name="KSO_WM_TEMPLATE_MASTER_TYPE" val="0"/>
  <p:tag name="KSO_WM_SLIDE_LAYOUT" val="a_l"/>
  <p:tag name="KSO_WM_SLIDE_LAYOUT_CNT" val="1_1"/>
  <p:tag name="KSO_WM_SLIDE_DIAGTYPE" val="l"/>
</p:tagLst>
</file>

<file path=ppt/tags/tag2508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09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10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11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目录"/>
  <p:tag name="KSO_WM_UNIT_ISCONTENTSTITLE" val="1"/>
  <p:tag name="KSO_WM_DIAGRAM_GROUP_CODE" val="l1-1"/>
  <p:tag name="KSO_WM_DIAGRAM_COLOR_TRICK" val="1"/>
  <p:tag name="KSO_WM_DIAGRAM_COLOR_TEXT_CAN_REMOVE" val="n"/>
  <p:tag name="KSO_WM_UNIT_ID" val="custom20235960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VALUE" val="3"/>
  <p:tag name="KSO_WM_UNIT_TEXT_FILL_FORE_SCHEMECOLOR_INDEX" val="15"/>
  <p:tag name="KSO_WM_UNIT_TEXT_FILL_TYPE" val="1"/>
  <p:tag name="KSO_WM_UNIT_USESOURCEFORMAT_APPLY" val="0"/>
</p:tagLst>
</file>

<file path=ppt/tags/tag2513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14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15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16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4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17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18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4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19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60_4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2520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DIAGRAM_COLOR_TRICK" val="1"/>
  <p:tag name="KSO_WM_DIAGRAM_COLOR_TEXT_CAN_REMOVE" val="n"/>
  <p:tag name="KSO_WM_UNIT_ID" val="custom20235960_4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60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391.67022705078125,&quot;width&quot;:500.665893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1"/>
  <p:tag name="KSO_WM_UNIT_USESOURCEFORMAT_APPLY" val="0"/>
</p:tagLst>
</file>

<file path=ppt/tags/tag252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DIAGRAM_COLOR_TRICK" val="1"/>
  <p:tag name="KSO_WM_DIAGRAM_COLOR_TEXT_CAN_REMOVE" val="n"/>
  <p:tag name="KSO_WM_UNIT_ID" val="custom20235960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22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5960"/>
  <p:tag name="KSO_WM_TEMPLATE_CATEGORY" val="custom"/>
  <p:tag name="KSO_WM_SLIDE_INDEX" val="4"/>
  <p:tag name="KSO_WM_SLIDE_ID" val="custom20235960_4"/>
  <p:tag name="KSO_WM_TEMPLATE_MASTER_TYPE" val="0"/>
  <p:tag name="KSO_WM_SLIDE_LAYOUT" val="a_l"/>
  <p:tag name="KSO_WM_SLIDE_LAYOUT_CNT" val="1_1"/>
  <p:tag name="KSO_WM_SLIDE_DIAGTYPE" val="l"/>
</p:tagLst>
</file>

<file path=ppt/tags/tag25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52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1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52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5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5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5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5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5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5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5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5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57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25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5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5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5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5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5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5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5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5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5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5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5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5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8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8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8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8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586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5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573_1*a*1"/>
  <p:tag name="KSO_WM_TEMPLATE_CATEGORY" val="diagram"/>
  <p:tag name="KSO_WM_TEMPLATE_INDEX" val="20233573"/>
  <p:tag name="KSO_WM_UNIT_LAYERLEVEL" val="1"/>
  <p:tag name="KSO_WM_TAG_VERSION" val="3.0"/>
  <p:tag name="KSO_WM_BEAUTIFY_FLAG" val="#wm#"/>
  <p:tag name="KSO_WM_UNIT_VALUE" val="26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588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573_1*l_h_i*1_5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2589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573_1*l_h_i*1_3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2590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573_1*l_h_i*1_4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2591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73_1*l_h_i*1_2_2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0"/>
</p:tagLst>
</file>

<file path=ppt/tags/tag2592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573_1*l_h_a*1_3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VALUE" val="8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2593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73_1*l_h_i*1_1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1"/>
  <p:tag name="KSO_WM_UNIT_TEXT_FILL_FORE_SCHEMECOLOR_INDEX" val="1"/>
  <p:tag name="KSO_WM_UNIT_TEXT_FILL_TYPE" val="1"/>
  <p:tag name="KSO_WM_UNIT_USESOURCEFORMAT_APPLY" val="0"/>
</p:tagLst>
</file>

<file path=ppt/tags/tag2594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573_1*l_h_i*1_2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2"/>
  <p:tag name="KSO_WM_UNIT_TEXT_FILL_FORE_SCHEMECOLOR_INDEX" val="1"/>
  <p:tag name="KSO_WM_UNIT_TEXT_FILL_TYPE" val="1"/>
  <p:tag name="KSO_WM_UNIT_USESOURCEFORMAT_APPLY" val="0"/>
</p:tagLst>
</file>

<file path=ppt/tags/tag2595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573_1*l_h_i*1_3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3"/>
  <p:tag name="KSO_WM_UNIT_TEXT_FILL_FORE_SCHEMECOLOR_INDEX" val="1"/>
  <p:tag name="KSO_WM_UNIT_TEXT_FILL_TYPE" val="1"/>
  <p:tag name="KSO_WM_UNIT_USESOURCEFORMAT_APPLY" val="0"/>
</p:tagLst>
</file>

<file path=ppt/tags/tag2596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3573_1*l_h_i*1_4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4"/>
  <p:tag name="KSO_WM_UNIT_TEXT_FILL_FORE_SCHEMECOLOR_INDEX" val="1"/>
  <p:tag name="KSO_WM_UNIT_TEXT_FILL_TYPE" val="1"/>
  <p:tag name="KSO_WM_UNIT_USESOURCEFORMAT_APPLY" val="0"/>
</p:tagLst>
</file>

<file path=ppt/tags/tag2597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3573_1*l_h_i*1_5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5"/>
  <p:tag name="KSO_WM_UNIT_TEXT_FILL_FORE_SCHEMECOLOR_INDEX" val="1"/>
  <p:tag name="KSO_WM_UNIT_TEXT_FILL_TYPE" val="1"/>
  <p:tag name="KSO_WM_UNIT_USESOURCEFORMAT_APPLY" val="0"/>
</p:tagLst>
</file>

<file path=ppt/tags/tag2598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73_1*l_h_a*1_1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2599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3573_1*l_h_a*1_5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VALUE" val="8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2600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3573_1*l_h_a*1_4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2601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73_1*l_h_a*1_2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DIAGRAM_MAX_ITEMCNT" val="5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&#10;添加内容"/>
  <p:tag name="KSO_WM_UNIT_TEXT_FILL_FORE_SCHEMECOLOR_INDEX" val="1"/>
  <p:tag name="KSO_WM_UNIT_TEXT_FILL_TYPE" val="1"/>
  <p:tag name="KSO_WM_UNIT_USESOURCEFORMAT_APPLY" val="0"/>
</p:tagLst>
</file>

<file path=ppt/tags/tag2602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VALUE" val="110*1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573_1*l_h_x*1_2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2603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h_x*1_5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UNIT_VALUE" val="103*113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2604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VALUE" val="123*11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573_1*l_h_x*1_1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2605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h_x*1_3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UNIT_VALUE" val="113*113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2606.xml><?xml version="1.0" encoding="utf-8"?>
<p:tagLst xmlns:p="http://schemas.openxmlformats.org/presentationml/2006/main">
  <p:tag name="KSO_WM_DIAGRAM_VIRTUALLY_FRAME" val="{&quot;height&quot;:334.0709533691406,&quot;width&quot;:689.727783203125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h_x*1_4_1"/>
  <p:tag name="KSO_WM_TEMPLATE_CATEGORY" val="diagram"/>
  <p:tag name="KSO_WM_TEMPLATE_INDEX" val="20233573"/>
  <p:tag name="KSO_WM_UNIT_LAYERLEVEL" val="1_1_1"/>
  <p:tag name="KSO_WM_TAG_VERSION" val="3.0"/>
  <p:tag name="KSO_WM_BEAUTIFY_FLAG" val="#wm#"/>
  <p:tag name="KSO_WM_UNIT_VALUE" val="110*110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13"/>
  <p:tag name="KSO_WM_UNIT_TEXT_FILL_TYPE" val="1"/>
  <p:tag name="KSO_WM_UNIT_USESOURCEFORMAT_APPLY" val="0"/>
</p:tagLst>
</file>

<file path=ppt/tags/tag2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573_1*l_i*1_1"/>
  <p:tag name="KSO_WM_TEMPLATE_CATEGORY" val="diagram"/>
  <p:tag name="KSO_WM_TEMPLATE_INDEX" val="20233573"/>
  <p:tag name="KSO_WM_UNIT_LAYERLEVEL" val="1_1"/>
  <p:tag name="KSO_WM_TAG_VERSION" val="3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334.0709533691406,&quot;width&quot;:689.727783203125}"/>
  <p:tag name="KSO_WM_DIAGRAM_COLOR_MATCH_VALUE" val="{&quot;shape&quot;:{&quot;fill&quot;:{&quot;type&quot;:0},&quot;glow&quot;:{&quot;colorType&quot;:0},&quot;line&quot;:{&quot;solidLine&quot;:{&quot;brightness&quot;:0.15000000596046448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08.xml><?xml version="1.0" encoding="utf-8"?>
<p:tagLst xmlns:p="http://schemas.openxmlformats.org/presentationml/2006/main">
  <p:tag name="ISLIDE.ICON" val="#15949;#142458;#173363;#142458;#180753;#170540;#67823;#137836;#180781;#152036;#95527;#18551;#18097;#156675;#18097;#156903;#156188;#141403;#174294;"/>
  <p:tag name="KSO_WM_SLIDE_ID" val="diagram202335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5"/>
  <p:tag name="KSO_WM_SLIDE_INDEX" val="1"/>
  <p:tag name="KSO_WM_SLIDE_SIZE" val="689.728*334.071"/>
  <p:tag name="KSO_WM_SLIDE_POSITION" val="137.136*136.95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</p:tagLst>
</file>

<file path=ppt/tags/tag26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1852_1*a*1"/>
  <p:tag name="KSO_WM_TEMPLATE_CATEGORY" val="custom"/>
  <p:tag name="KSO_WM_TEMPLATE_INDEX" val="20231852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2408_3*l_h_i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2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3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2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4_1"/>
  <p:tag name="KSO_WM_TEMPLATE_CATEGORY" val="diagram"/>
  <p:tag name="KSO_WM_TEMPLATE_INDEX" val="20232408"/>
  <p:tag name="KSO_WM_UNIT_LAYERLEVEL" val="1_1_1"/>
  <p:tag name="KSO_WM_TAG_VERSION" val="3.0"/>
  <p:tag name="KSO_WM_UNIT_VALUE" val="543*634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2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2_2"/>
  <p:tag name="KSO_WM_TEMPLATE_CATEGORY" val="diagram"/>
  <p:tag name="KSO_WM_TEMPLATE_INDEX" val="20232408"/>
  <p:tag name="KSO_WM_UNIT_LAYERLEVEL" val="1_1_1"/>
  <p:tag name="KSO_WM_TAG_VERSION" val="3.0"/>
  <p:tag name="KSO_WM_UNIT_TYPE" val="l_h_d"/>
  <p:tag name="KSO_WM_UNIT_INDEX" val="1_2_2"/>
  <p:tag name="KSO_WM_DIAGRAM_VERSION" val="3"/>
  <p:tag name="KSO_WM_DIAGRAM_COLOR_TRICK" val="1"/>
  <p:tag name="KSO_WM_DIAGRAM_COLOR_TEXT_CAN_REMOVE" val="n"/>
  <p:tag name="KSO_WM_UNIT_VALUE" val="543*608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2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08_3*l_h_i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08_3*l_h_i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616.xml><?xml version="1.0" encoding="utf-8"?>
<p:tagLst xmlns:p="http://schemas.openxmlformats.org/presentationml/2006/main">
  <p:tag name="KSO_WM_UNIT_VALUE" val="543*6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3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2617.xml><?xml version="1.0" encoding="utf-8"?>
<p:tagLst xmlns:p="http://schemas.openxmlformats.org/presentationml/2006/main">
  <p:tag name="KSO_WM_UNIT_VALUE" val="543*6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08_3*l_h_d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26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3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26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08_3*l_h_f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26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3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26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08_3*l_h_f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2622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26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62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2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62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6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27_1*a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PRESET_TEXT" val="单击此处添加&#10;标题内容"/>
  <p:tag name="KSO_WM_UNIT_TEXT_FILL_FORE_SCHEMECOLOR_INDEX" val="15"/>
  <p:tag name="KSO_WM_UNIT_TEXT_FILL_TYPE" val="1"/>
  <p:tag name="KSO_WM_UNIT_USESOURCEFORMAT_APPLY" val="0"/>
</p:tagLst>
</file>

<file path=ppt/tags/tag2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2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2629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26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1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1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1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1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34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d_l"/>
  <p:tag name="KSO_WM_SLIDE_LAYOUT_CNT" val="1_1_1"/>
</p:tagLst>
</file>

<file path=ppt/tags/tag26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63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3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63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6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405_1*a*1"/>
  <p:tag name="KSO_WM_TEMPLATE_CATEGORY" val="diagram"/>
  <p:tag name="KSO_WM_TEMPLATE_INDEX" val="20234405"/>
  <p:tag name="KSO_WM_UNIT_LAYERLEVEL" val="1"/>
  <p:tag name="KSO_WM_TAG_VERSION" val="3.0"/>
  <p:tag name="KSO_WM_BEAUTIFY_FLAG" val="#wm#"/>
  <p:tag name="KSO_WM_UNIT_PRESET_TEXT" val="单击此处添加标题"/>
  <p:tag name="KSO_WM_UNIT_VALUE" val="29"/>
  <p:tag name="KSO_WM_UNIT_TEXT_FILL_FORE_SCHEMECOLOR_INDEX" val="15"/>
  <p:tag name="KSO_WM_UNIT_TEXT_FILL_TYPE" val="1"/>
  <p:tag name="KSO_WM_UNIT_USESOURCEFORMAT_APPLY" val="0"/>
</p:tagLst>
</file>

<file path=ppt/tags/tag26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405_1*l_h_i*1_2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LINE_FORE_SCHEMECOLOR_INDEX" val="13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type&quot;:0},&quot;glow&quot;:{&quot;colorType&quot;:0},&quot;line&quot;:{&quot;solidLine&quot;:{&quot;brightness&quot;:0.8500000238418579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6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4405_1*l_i*1_1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4405_1*l_i*1_2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234405_1*l_i*1_3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234405_1*l_i*1_4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234405_1*l_i*1_5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1"/>
  <p:tag name="KSO_WM_UNIT_FILL_FORE_SCHEMECOLOR_INDEX_BRIGHTNESS" val="0.93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.9300000071525574,&quot;colorType&quot;:1,&quot;foreColorIndex&quot;:1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6"/>
  <p:tag name="KSO_WM_UNIT_ID" val="diagram20234405_1*l_i*1_6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1"/>
  <p:tag name="KSO_WM_UNIT_FILL_FORE_SCHEMECOLOR_INDEX_BRIGHTNESS" val="0.93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.9300000071525574,&quot;colorType&quot;:1,&quot;foreColorIndex&quot;:1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7"/>
  <p:tag name="KSO_WM_UNIT_ID" val="diagram20234405_1*l_i*1_7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UNIT_FILL_TYPE" val="1"/>
  <p:tag name="KSO_WM_UNIT_FILL_FORE_SCHEMECOLOR_INDEX" val="1"/>
  <p:tag name="KSO_WM_UNIT_FILL_FORE_SCHEMECOLOR_INDEX_BRIGHTNESS" val="0.93"/>
  <p:tag name="KSO_WM_UNIT_LINE_FORE_SCHEMECOLOR_INDEX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.9300000071525574,&quot;colorType&quot;:1,&quot;foreColorIndex&quot;:1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6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405_1*l_h_i*1_1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LINE_FORE_SCHEMECOLOR_INDEX" val="13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type&quot;:0},&quot;glow&quot;:{&quot;colorType&quot;:0},&quot;line&quot;:{&quot;solidLine&quot;:{&quot;brightness&quot;:0.8500000238418579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6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405_1*l_h_i*1_3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LINE_FORE_SCHEMECOLOR_INDEX" val="13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type&quot;:0},&quot;glow&quot;:{&quot;colorType&quot;:0},&quot;line&quot;:{&quot;solidLine&quot;:{&quot;brightness&quot;:0.8500000238418579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6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405_1*l_h_f*1_1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您的正文，文字是您思想的提炼，请言简意赅的阐述观点，以便观者准确地理解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05_1*l_h_x*1_1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VALUE" val="80*67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405_1*l_h_f*1_3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您的正文，文字是您思想的提炼，请言简意赅的阐述观点，以便观者准确地理解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405_1*l_h_f*1_2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您的正文，文字是您思想的提炼，请言简意赅的阐述观点，以便观者准确地理解"/>
  <p:tag name="KSO_WM_UNIT_TEXT_FILL_FORE_SCHEMECOLOR_INDEX" val="1"/>
  <p:tag name="KSO_WM_UNIT_TEXT_FILL_TYPE" val="1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405_1*l_h_x*1_2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VALUE" val="70*80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405_1*l_h_x*1_3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VALUE" val="73*80"/>
  <p:tag name="KSO_WM_DIAGRAM_MAX_ITEMCNT" val="3"/>
  <p:tag name="KSO_WM_DIAGRAM_MIN_ITEMCNT" val="3"/>
  <p:tag name="KSO_WM_DIAGRAM_VIRTUALLY_FRAME" val="{&quot;height&quot;:334.49896240234375,&quot;width&quot;:771.30383300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55.xml><?xml version="1.0" encoding="utf-8"?>
<p:tagLst xmlns:p="http://schemas.openxmlformats.org/presentationml/2006/main">
  <p:tag name="KSO_WM_SLIDE_ID" val="diagram2023440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71.304*334.499"/>
  <p:tag name="KSO_WM_SLIDE_POSITION" val="103.731*130.583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65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4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65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6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39_1*l_h_d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6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39_1*l_h_i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6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1*l_h_f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39_1*l_h_i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FILL_TYPE" val="3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39_1*l_h_d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6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1*l_h_f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66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66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5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669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670.xml><?xml version="1.0" encoding="utf-8"?>
<p:tagLst xmlns:p="http://schemas.openxmlformats.org/presentationml/2006/main">
  <p:tag name="KSO_WM_UNIT_VALUE" val="1904*139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6_1*d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2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86_1*i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USESOURCEFORMAT_APPLY" val="0"/>
  <p:tag name="KSO_WM_TEMPLATE_INDEX" val="20233286"/>
  <p:tag name="KSO_WM_UNIT_ID" val="custom20233286_1*a*1"/>
  <p:tag name="KSO_WM_UNIT_PRESET_TEXT" val="单击此处&#10;添加标题内容"/>
</p:tagLst>
</file>

<file path=ppt/tags/tag26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85_3*l_h_f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22"/>
  <p:tag name="KSO_WM_UNIT_USESOURCEFORMAT_APPLY" val="0"/>
</p:tagLst>
</file>

<file path=ppt/tags/tag26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85_3*l_h_i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26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85_3*l_h_f*1_2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22"/>
  <p:tag name="KSO_WM_UNIT_USESOURCEFORMAT_APPLY" val="0"/>
</p:tagLst>
</file>

<file path=ppt/tags/tag26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85_3*l_h_i*1_2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26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85_3*l_h_f*1_3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22"/>
  <p:tag name="KSO_WM_UNIT_USESOURCEFORMAT_APPLY" val="0"/>
</p:tagLst>
</file>

<file path=ppt/tags/tag26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85_3*l_h_i*1_3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2679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08.041*214.286"/>
  <p:tag name="KSO_WM_SLIDE_POSITION" val="454.514*268.734"/>
  <p:tag name="KSO_WM_DIAGRAM_GROUP_CODE" val="l1-1"/>
  <p:tag name="KSO_WM_SLIDE_DIAGTYPE" val="l"/>
  <p:tag name="KSO_WM_SLIDE_LAYOUT" val="a_d_l"/>
  <p:tag name="KSO_WM_SLIDE_LAYOUT_CNT" val="1_1_1"/>
  <p:tag name="KSO_WM_TEMPLATE_INDEX" val="20235960"/>
  <p:tag name="KSO_WM_TEMPLATE_SUBCATEGORY" val="0"/>
  <p:tag name="KSO_WM_SLIDE_INDEX" val="1"/>
  <p:tag name="KSO_WM_TAG_VERSION" val="3.0"/>
  <p:tag name="KSO_WM_SLIDE_ID" val="custom20233286_1"/>
  <p:tag name="KSO_WM_SLIDE_ITEM_CNT" val="4"/>
</p:tagLst>
</file>

<file path=ppt/tags/tag26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68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6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68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2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2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2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2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2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2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2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2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26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09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7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7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2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7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2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2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2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2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2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3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5960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2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2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2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2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2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2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2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2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2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2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57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48_1*i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48_1*a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0"/>
  <p:tag name="KSO_WM_UNIT_PRESET_TEXT" val="单击此处添加标题"/>
</p:tagLst>
</file>

<file path=ppt/tags/tag27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3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2761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2*l_h_f*1_3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6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27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3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3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x*1_3_1"/>
  <p:tag name="KSO_WM_TEMPLATE_CATEGORY" val="diagram"/>
  <p:tag name="KSO_WM_TEMPLATE_INDEX" val="20233247"/>
  <p:tag name="KSO_WM_UNIT_LAYERLEVEL" val="1_1_1"/>
  <p:tag name="KSO_WM_TAG_VERSION" val="3.0"/>
  <p:tag name="KSO_WM_UNIT_VALUE" val="65*7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2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2766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2*l_h_f*1_2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6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27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2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2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x*1_2_1"/>
  <p:tag name="KSO_WM_TEMPLATE_CATEGORY" val="diagram"/>
  <p:tag name="KSO_WM_TEMPLATE_INDEX" val="20233247"/>
  <p:tag name="KSO_WM_UNIT_LAYERLEVEL" val="1_1_1"/>
  <p:tag name="KSO_WM_TAG_VERSION" val="3.0"/>
  <p:tag name="KSO_WM_UNIT_VALUE" val="65*7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1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2771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2*l_h_f*1_1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6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27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1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i*1_1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2*l_h_x*1_1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775.xml><?xml version="1.0" encoding="utf-8"?>
<p:tagLst xmlns:p="http://schemas.openxmlformats.org/presentationml/2006/main">
  <p:tag name="KSO_WM_SLIDE_ID" val="custom2023324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44.55"/>
  <p:tag name="KSO_WM_ASSIST_SLIDE" val="1"/>
  <p:tag name="KSO_WM_SLIDE_SUBTYPE" val="picTxt"/>
  <p:tag name="KSO_WM_DIAGRAM_GROUP_CODE" val="l1-1"/>
  <p:tag name="KSO_WM_SLIDE_DIAGTYPE" val="l"/>
</p:tagLst>
</file>

<file path=ppt/tags/tag27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77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7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77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7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78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8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781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7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67_3*a*1"/>
  <p:tag name="KSO_WM_TEMPLATE_CATEGORY" val="diagram"/>
  <p:tag name="KSO_WM_TEMPLATE_INDEX" val="20233267"/>
  <p:tag name="KSO_WM_UNIT_LAYERLEVEL" val="1"/>
  <p:tag name="KSO_WM_TAG_VERSION" val="3.0"/>
  <p:tag name="KSO_WM_BEAUTIFY_FLAG" val="#wm#"/>
  <p:tag name="KSO_WM_UNIT_VALUE" val="30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2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67_1*l_h_i*1_1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784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67_1*l_h_d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7_1*l_h_f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27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67_1*l_h_i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2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67_1*l_h_i*1_2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788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67_1*l_h_d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7_1*l_h_f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27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67_1*l_h_i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2791.xml><?xml version="1.0" encoding="utf-8"?>
<p:tagLst xmlns:p="http://schemas.openxmlformats.org/presentationml/2006/main">
  <p:tag name="KSO_WM_BEAUTIFY_FLAG" val="#wm#"/>
  <p:tag name="KSO_WM_TEMPLATE_CATEGORY" val="custom"/>
  <p:tag name="KSO_WM_TEMPLATE_INDEX" val="20235960"/>
  <p:tag name="KSO_WM_SLIDE_ID" val="diagram202332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257*333.102"/>
  <p:tag name="KSO_WM_SLIDE_POSITION" val="57.3717*135.40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27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79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09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79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7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7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7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7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8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8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8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8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8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8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8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8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26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28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82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0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829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8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83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1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83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8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83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2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83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8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8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8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8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8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8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8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8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8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8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8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8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6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6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6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6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864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8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8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3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86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2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2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2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2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2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2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2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2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2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8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8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894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8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89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4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89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8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8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9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9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29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9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9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9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9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29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2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2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2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2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26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9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92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5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929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2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2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2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2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2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2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2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2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29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9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9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9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2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56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9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95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6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959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9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03_1*a*1"/>
  <p:tag name="KSO_WM_TEMPLATE_CATEGORY" val="diagram"/>
  <p:tag name="KSO_WM_TEMPLATE_INDEX" val="2023450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9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03_1*l_h_i*1_5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9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4503_1*l_h_f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03_1*l_h_x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4503_1*l_h_i*1_5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03_1*l_h_i*1_4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9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503_1*l_h_f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03_1*l_h_i*1_4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03_1*l_h_i*1_3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9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503_1*l_h_f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4503_1*l_h_i*1_3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03_1*l_h_i*1_2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9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503_1*l_h_f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03_1*l_h_i*1_2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03_1*l_h_i*1_1_2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9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503_1*l_h_f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VALUE" val="100"/>
  <p:tag name="KSO_WM_UNIT_PRESET_TEXT" val="单击此处添加文本，简要地阐述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9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503_1*l_h_i*1_1_4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4503_1*l_h_i*1_5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03_1*l_h_i*1_4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03_1*l_h_i*1_3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03_1*l_h_i*1_2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03_1*l_h_i*1_1_3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03_1*l_h_i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4503_1*l_h_i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03_1*l_h_i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03_1*l_h_i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03_1*l_h_i*1_5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UNIT_TEXT_FILL_FORE_SCHEMECOLOR_INDEX" val="1"/>
  <p:tag name="KSO_WM_UNIT_TEXT_FILL_TYPE" val="1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9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6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03_1*l_h_x*1_4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03_1*l_h_x*1_3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3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03_1*l_h_x*1_2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03_1*l_h_x*1_1_1"/>
  <p:tag name="KSO_WM_TEMPLATE_CATEGORY" val="diagram"/>
  <p:tag name="KSO_WM_TEMPLATE_INDEX" val="20234503"/>
  <p:tag name="KSO_WM_UNIT_LAYERLEVEL" val="1_1_1"/>
  <p:tag name="KSO_WM_TAG_VERSION" val="3.0"/>
  <p:tag name="KSO_WM_BEAUTIFY_FLAG" val="#wm#"/>
  <p:tag name="KSO_WM_UNIT_FILL_TYPE" val="3"/>
  <p:tag name="KSO_WM_DIAGRAM_MAX_ITEMCNT" val="5"/>
  <p:tag name="KSO_WM_DIAGRAM_MIN_ITEMCNT" val="5"/>
  <p:tag name="KSO_WM_DIAGRAM_VIRTUALLY_FRAME" val="{&quot;height&quot;:293.6499938964844,&quot;width&quot;:832.299987792968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91.xml><?xml version="1.0" encoding="utf-8"?>
<p:tagLst xmlns:p="http://schemas.openxmlformats.org/presentationml/2006/main">
  <p:tag name="KSO_WM_SLIDE_ID" val="diagram2023450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32.3*293.65"/>
  <p:tag name="KSO_WM_SLIDE_POSITION" val="60.9*151.4"/>
  <p:tag name="KSO_WM_ASSIST_SLIDE" val="1"/>
  <p:tag name="KSO_WM_SLIDE_SUBTYPE" val="diag"/>
  <p:tag name="KSO_WM_DIAGRAM_GROUP_CODE" val="l1-1"/>
  <p:tag name="KSO_WM_SLIDE_DIAGTYPE" val="l"/>
</p:tagLst>
</file>

<file path=ppt/tags/tag29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299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7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299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29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9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2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2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2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23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0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02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8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02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0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30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0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0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5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5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5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5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055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0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05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19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05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3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3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3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3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3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3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3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30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3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30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0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0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0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0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085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0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08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0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08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0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515_1*a*1"/>
  <p:tag name="KSO_WM_TEMPLATE_CATEGORY" val="diagram"/>
  <p:tag name="KSO_WM_TEMPLATE_INDEX" val="2023451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30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515_1*l_h_i*1_2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515_1*l_h_i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4515_1*l_h_i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515_1*l_h_i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5_1*l_h_i*1_1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5_1*l_h_i*1_5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5_1*l_h_i*1_4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5_1*l_h_i*1_3_2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5_1*l_h_i*1_2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0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515_1*l_h_i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4515_1*l_h_i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4515_1*l_h_i*1_4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5_1*l_h_f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5_1*l_h_f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5_1*l_h_f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5_1*l_h_f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5_1*l_h_f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您的观点。可酌情增减文字，以便观者准确地理解您的思想。"/>
  <p:tag name="KSO_WM_UNIT_TEXT_FILL_FORE_SCHEMECOLOR_INDEX" val="1"/>
  <p:tag name="KSO_WM_UNIT_TEXT_FILL_TYPE" val="1"/>
  <p:tag name="KSO_WM_UNIT_USESOURCEFORMAT_APPLY" val="0"/>
</p:tagLst>
</file>

<file path=ppt/tags/tag3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515_1*l_h_x*1_5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515_1*l_h_x*1_4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515_1*l_h_x*1_3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515_1*l_h_x*1_2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515_1*l_h_x*1_1_1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515_1*l_h_i*1_1_3"/>
  <p:tag name="KSO_WM_TEMPLATE_CATEGORY" val="diagram"/>
  <p:tag name="KSO_WM_TEMPLATE_INDEX" val="20234515"/>
  <p:tag name="KSO_WM_UNIT_LAYERLEVEL" val="1_1_1"/>
  <p:tag name="KSO_WM_TAG_VERSION" val="3.0"/>
  <p:tag name="KSO_WM_BEAUTIFY_FLAG" val="#wm#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1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4515_1*l_h_i*1_2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1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4515_1*l_h_i*1_3_3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1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4515_1*l_h_i*1_4_5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1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4515_1*l_h_i*1_4_4"/>
  <p:tag name="KSO_WM_TEMPLATE_CATEGORY" val="diagram"/>
  <p:tag name="KSO_WM_TEMPLATE_INDEX" val="20234515"/>
  <p:tag name="KSO_WM_UNIT_LAYERLEVEL" val="1_1_1"/>
  <p:tag name="KSO_WM_TAG_VERSION" val="3.0"/>
  <p:tag name="KSO_WM_UNIT_LINE_FORE_SCHEMECOLOR_INDEX" val="5"/>
  <p:tag name="KSO_WM_DIAGRAM_MAX_ITEMCNT" val="5"/>
  <p:tag name="KSO_WM_DIAGRAM_MIN_ITEMCNT" val="5"/>
  <p:tag name="KSO_WM_DIAGRAM_VIRTUALLY_FRAME" val="{&quot;height&quot;:379.96881103515625,&quot;width&quot;:848.8637695312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17.xml><?xml version="1.0" encoding="utf-8"?>
<p:tagLst xmlns:p="http://schemas.openxmlformats.org/presentationml/2006/main">
  <p:tag name="KSO_WM_SLIDE_ID" val="diagram20234515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48.864*379.969"/>
  <p:tag name="KSO_WM_SLIDE_POSITION" val="55.5681*105.83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1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1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1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20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a*1"/>
  <p:tag name="KSO_WM_TEMPLATE_CATEGORY" val="diagram"/>
  <p:tag name="KSO_WM_TEMPLATE_INDEX" val="2023451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9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3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5"/>
  <p:tag name="KSO_WM_UNIT_TEXT_FILL_TYPE" val="1"/>
  <p:tag name="KSO_WM_UNIT_USESOURCEFORMAT_APPLY" val="0"/>
</p:tagLst>
</file>

<file path=ppt/tags/tag3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4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5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4499999880790710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5"/>
  <p:tag name="KSO_WM_UNIT_TEXT_FILL_FORE_SCHEMECOLOR_INDEX" val="2"/>
  <p:tag name="KSO_WM_UNIT_TEXT_FILL_TYPE" val="1"/>
  <p:tag name="KSO_WM_UNIT_USESOURCEFORMAT_APPLY" val="0"/>
</p:tagLst>
</file>

<file path=ppt/tags/tag3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1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15000000596046448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3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i*1_3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0"/>
</p:tagLst>
</file>

<file path=ppt/tags/tag3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3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1*77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67*77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69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4513_1*l_h_x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VALUE" val="77*76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4513_1*l_h_i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3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4513_1*l_h_i*1_2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3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4513_1*l_h_i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3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4513_1*l_h_i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3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4513_1*l_h_i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5"/>
  <p:tag name="KSO_WM_UNIT_USESOURCEFORMAT_APPLY" val="0"/>
</p:tagLst>
</file>

<file path=ppt/tags/tag3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513_1*l_h_f*1_2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513_1*l_h_f*1_3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513_1*l_h_f*1_1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4513_1*l_h_f*1_5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513_1*l_h_f*1_4_1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输入文本，请言简意赅的阐述观点&#10;"/>
  <p:tag name="KSO_WM_UNIT_USESOURCEFORMAT_APPLY" val="0"/>
</p:tagLst>
</file>

<file path=ppt/tags/tag3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513_1*l_h_i*1_1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4513_1*l_h_i*1_2_3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513_1*l_h_i*1_3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513_1*l_h_i*1_4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513_1*l_h_i*1_5_2"/>
  <p:tag name="KSO_WM_TEMPLATE_CATEGORY" val="diagram"/>
  <p:tag name="KSO_WM_TEMPLATE_INDEX" val="2023451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5"/>
  <p:tag name="KSO_WM_DIAGRAM_VIRTUALLY_FRAME" val="{&quot;height&quot;:413.8668518066406,&quot;width&quot;:792.6074218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147.xml><?xml version="1.0" encoding="utf-8"?>
<p:tagLst xmlns:p="http://schemas.openxmlformats.org/presentationml/2006/main">
  <p:tag name="KSO_WM_SLIDE_ID" val="diagram202345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92.607*413.867"/>
  <p:tag name="KSO_WM_SLIDE_POSITION" val="83.6332*126.33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1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4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2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50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5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3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5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1852_1*a*1"/>
  <p:tag name="KSO_WM_TEMPLATE_CATEGORY" val="custom"/>
  <p:tag name="KSO_WM_TEMPLATE_INDEX" val="20231852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1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3156.xml><?xml version="1.0" encoding="utf-8"?>
<p:tagLst xmlns:p="http://schemas.openxmlformats.org/presentationml/2006/main">
  <p:tag name="KSO_WM_UNIT_VALUE" val="725*12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08_1*l_h_d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3157.xml><?xml version="1.0" encoding="utf-8"?>
<p:tagLst xmlns:p="http://schemas.openxmlformats.org/presentationml/2006/main">
  <p:tag name="KSO_WM_DIAGRAM_COLOR_TEXT_CAN_REMOVE" val="n"/>
  <p:tag name="KSO_WM_DIAGRAM_VERSION" val="3"/>
  <p:tag name="KSO_WM_DIAGRAM_VIRTUALLY_FRAME" val="{&quot;height&quot;:324.1499938964844,&quot;width&quot;:851.3499755859375}"/>
  <p:tag name="KSO_WM_DIAGRAM_MAX_ITEMCNT" val="4"/>
  <p:tag name="KSO_WM_TAG_VERSION" val="3.0"/>
  <p:tag name="KSO_WM_TEMPLATE_INDEX" val="20232408"/>
  <p:tag name="KSO_WM_UNIT_ID" val="diagram20232408_1*l_h_i*1_1_1"/>
  <p:tag name="KSO_WM_UNIT_TYPE" val="l_h_i"/>
  <p:tag name="KSO_WM_UNIT_DIAGRAM_ISREFERUNIT" val="0"/>
  <p:tag name="KSO_WM_UNIT_COMPATIBLE" val="0"/>
  <p:tag name="KSO_WM_DIAGRAM_COLOR_TRICK" val="1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MIN_ITEMCNT" val="2"/>
  <p:tag name="KSO_WM_BEAUTIFY_FLAG" val="#wm#"/>
  <p:tag name="KSO_WM_UNIT_LAYERLEVEL" val="1_1_1"/>
  <p:tag name="KSO_WM_TEMPLATE_CATEGORY" val="diagram"/>
  <p:tag name="KSO_WM_UNIT_INDEX" val="1_1_1"/>
  <p:tag name="KSO_WM_DIAGRAM_GROUP_CODE" val="l1-1"/>
  <p:tag name="KSO_WM_UNIT_DIAGRAM_ISNUMVISUAL" val="0"/>
  <p:tag name="KSO_WM_UNIT_HIGHLIGHT" val="0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1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文本具体内容，简明扼要地阐述观点。"/>
  <p:tag name="KSO_WM_UNIT_TEXT_FILL_FORE_SCHEMECOLOR_INDEX" val="1"/>
  <p:tag name="KSO_WM_UNIT_TEXT_FILL_TYPE" val="1"/>
  <p:tag name="KSO_WM_UNIT_USESOURCEFORMAT_APPLY" val="0"/>
</p:tagLst>
</file>

<file path=ppt/tags/tag3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1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文本具体内容，简明扼要地阐述观点。"/>
  <p:tag name="KSO_WM_UNIT_TEXT_FILL_FORE_SCHEMECOLOR_INDEX" val="1"/>
  <p:tag name="KSO_WM_UNIT_TEXT_FILL_TYPE" val="1"/>
  <p:tag name="KSO_WM_UNIT_USESOURCEFORMAT_APPLY" val="0"/>
</p:tagLst>
</file>

<file path=ppt/tags/tag3160.xml><?xml version="1.0" encoding="utf-8"?>
<p:tagLst xmlns:p="http://schemas.openxmlformats.org/presentationml/2006/main">
  <p:tag name="KSO_WM_UNIT_VALUE" val="725*12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1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3161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31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6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4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6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27_1*a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PRESET_TEXT" val="单击此处添加&#10;标题内容"/>
  <p:tag name="KSO_WM_UNIT_TEXT_FILL_FORE_SCHEMECOLOR_INDEX" val="15"/>
  <p:tag name="KSO_WM_UNIT_TEXT_FILL_TYPE" val="1"/>
  <p:tag name="KSO_WM_UNIT_USESOURCEFORMAT_APPLY" val="0"/>
</p:tagLst>
</file>

<file path=ppt/tags/tag3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168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1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1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1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PRESET_TEXT" val="单击此处添加文本内容，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1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73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d_l"/>
  <p:tag name="KSO_WM_SLIDE_LAYOUT_CNT" val="1_1_1"/>
</p:tagLst>
</file>

<file path=ppt/tags/tag31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7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5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7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7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6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79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8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7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8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39_1*l_h_d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39_1*l_h_i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1*l_h_f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39_1*l_h_i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FILL_TYPE" val="3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406*4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39_1*l_h_d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1*l_h_f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90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1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19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8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19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37"/>
  <p:tag name="KSO_WM_UNIT_ID" val="custom20231837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195.xml><?xml version="1.0" encoding="utf-8"?>
<p:tagLst xmlns:p="http://schemas.openxmlformats.org/presentationml/2006/main">
  <p:tag name="KSO_WM_UNIT_VALUE" val="1904*179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37_1*d*1"/>
  <p:tag name="KSO_WM_TEMPLATE_CATEGORY" val="custom"/>
  <p:tag name="KSO_WM_TEMPLATE_INDEX" val="20231837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3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80_2*l_h_f*1_1_1"/>
  <p:tag name="KSO_WM_TEMPLATE_CATEGORY" val="diagram"/>
  <p:tag name="KSO_WM_TEMPLATE_INDEX" val="20231780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1"/>
  <p:tag name="KSO_WM_DIAGRAM_VIRTUALLY_FRAME" val="{&quot;height&quot;:191.34487915039062,&quot;width&quot;:396.8504638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"/>
  <p:tag name="KSO_WM_UNIT_USESOURCEFORMAT_APPLY" val="0"/>
</p:tagLst>
</file>

<file path=ppt/tags/tag3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80_2*l_h_f*1_2_1"/>
  <p:tag name="KSO_WM_TEMPLATE_CATEGORY" val="diagram"/>
  <p:tag name="KSO_WM_TEMPLATE_INDEX" val="20231780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1"/>
  <p:tag name="KSO_WM_DIAGRAM_VIRTUALLY_FRAME" val="{&quot;height&quot;:191.34487915039062,&quot;width&quot;:396.8504638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文本具体内容，简明扼要地阐述您的观点。"/>
  <p:tag name="KSO_WM_UNIT_USESOURCEFORMAT_APPLY" val="0"/>
</p:tagLst>
</file>

<file path=ppt/tags/tag319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96.85*189.818"/>
  <p:tag name="KSO_WM_SLIDE_POSITION" val="503.15*263.92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60"/>
  <p:tag name="KSO_WM_TEMPLATE_SUBCATEGORY" val="0"/>
  <p:tag name="KSO_WM_SLIDE_INDEX" val="1"/>
  <p:tag name="KSO_WM_TAG_VERSION" val="3.0"/>
  <p:tag name="KSO_WM_SLIDE_ID" val="custom20231837_1"/>
  <p:tag name="KSO_WM_SLIDE_ITEM_CNT" val="1"/>
</p:tagLst>
</file>

<file path=ppt/tags/tag31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20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29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201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2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20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30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20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205.xml><?xml version="1.0" encoding="utf-8"?>
<p:tagLst xmlns:p="http://schemas.openxmlformats.org/presentationml/2006/main">
  <p:tag name="KSO_WM_UNIT_VALUE" val="1904*139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6_1*d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3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86_1*i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USESOURCEFORMAT_APPLY" val="0"/>
  <p:tag name="KSO_WM_TEMPLATE_INDEX" val="20233286"/>
  <p:tag name="KSO_WM_UNIT_ID" val="custom20233286_1*a*1"/>
  <p:tag name="KSO_WM_UNIT_PRESET_TEXT" val="单击此处&#10;添加标题内容"/>
</p:tagLst>
</file>

<file path=ppt/tags/tag3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85_1*l_h_f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36"/>
  <p:tag name="KSO_WM_UNIT_USESOURCEFORMAT_APPLY" val="0"/>
</p:tagLst>
</file>

<file path=ppt/tags/tag3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85_1*l_h_i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SUBTYPE" val="d"/>
  <p:tag name="KSO_WM_UNIT_USESOURCEFORMAT_APPLY" val="0"/>
</p:tagLst>
</file>

<file path=ppt/tags/tag3210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08.041*214.286"/>
  <p:tag name="KSO_WM_SLIDE_POSITION" val="454.514*268.734"/>
  <p:tag name="KSO_WM_DIAGRAM_GROUP_CODE" val="l1-1"/>
  <p:tag name="KSO_WM_SLIDE_DIAGTYPE" val="l"/>
  <p:tag name="KSO_WM_SLIDE_LAYOUT" val="a_d_l"/>
  <p:tag name="KSO_WM_SLIDE_LAYOUT_CNT" val="1_1_1"/>
  <p:tag name="KSO_WM_TEMPLATE_INDEX" val="20235960"/>
  <p:tag name="KSO_WM_TEMPLATE_SUBCATEGORY" val="0"/>
  <p:tag name="KSO_WM_SLIDE_INDEX" val="1"/>
  <p:tag name="KSO_WM_TAG_VERSION" val="3.0"/>
  <p:tag name="KSO_WM_SLIDE_ID" val="custom20233286_1"/>
  <p:tag name="KSO_WM_SLIDE_ITEM_CNT" val="4"/>
</p:tagLst>
</file>

<file path=ppt/tags/tag32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21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31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21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4428_1*a*1"/>
  <p:tag name="KSO_WM_TEMPLATE_CATEGORY" val="diagram"/>
  <p:tag name="KSO_WM_TEMPLATE_INDEX" val="2023442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428_1*l_h_i*1_1_1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428_1*l_h_i*1_2_1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217.xml><?xml version="1.0" encoding="utf-8"?>
<p:tagLst xmlns:p="http://schemas.openxmlformats.org/presentationml/2006/main">
  <p:tag name="KSO_WM_UNIT_VALUE" val="26*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1"/>
  <p:tag name="KSO_WM_UNIT_ID" val="diagram20234428_1*l_x*1_1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5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4428_1*l_i*1_1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5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.5,&quot;colorType&quot;:1,&quot;foreColorIndex&quot;:13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428_1*l_h_i*1_1_2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428_1*l_h_i*1_2_2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21.xml><?xml version="1.0" encoding="utf-8"?>
<p:tagLst xmlns:p="http://schemas.openxmlformats.org/presentationml/2006/main">
  <p:tag name="KSO_WM_UNIT_VALUE" val="104*1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28_1*l_h_x*1_1_1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22.xml><?xml version="1.0" encoding="utf-8"?>
<p:tagLst xmlns:p="http://schemas.openxmlformats.org/presentationml/2006/main">
  <p:tag name="KSO_WM_UNIT_VALUE" val="86*12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428_1*l_h_x*1_2_1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23.xml><?xml version="1.0" encoding="utf-8"?>
<p:tagLst xmlns:p="http://schemas.openxmlformats.org/presentationml/2006/main"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28_1*l_h_f*1_1_1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2"/>
  <p:tag name="KSO_WM_UNIT_PRESET_TEXT" val="单击此处添加文本内容"/>
  <p:tag name="KSO_WM_UNIT_TEXT_FILL_FORE_SCHEMECOLOR_INDEX" val="1"/>
  <p:tag name="KSO_WM_UNIT_TEXT_FILL_TYPE" val="1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24.xml><?xml version="1.0" encoding="utf-8"?>
<p:tagLst xmlns:p="http://schemas.openxmlformats.org/presentationml/2006/main"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28_1*l_h_f*1_2_1"/>
  <p:tag name="KSO_WM_TEMPLATE_CATEGORY" val="diagram"/>
  <p:tag name="KSO_WM_TEMPLATE_INDEX" val="2023442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2"/>
  <p:tag name="KSO_WM_UNIT_PRESET_TEXT" val="单击此处添加文本内容"/>
  <p:tag name="KSO_WM_UNIT_TEXT_FILL_FORE_SCHEMECOLOR_INDEX" val="1"/>
  <p:tag name="KSO_WM_UNIT_TEXT_FILL_TYPE" val="1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4428_1*l_i*1_2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234428_1*l_i*1_3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13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234428_1*l_i*1_5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3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234428_1*l_i*1_4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3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229.xml><?xml version="1.0" encoding="utf-8"?>
<p:tagLst xmlns:p="http://schemas.openxmlformats.org/presentationml/2006/main">
  <p:tag name="KSO_WM_UNIT_VALUE" val="26*2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2"/>
  <p:tag name="KSO_WM_UNIT_ID" val="diagram20234428_1*l_x*1_2"/>
  <p:tag name="KSO_WM_TEMPLATE_CATEGORY" val="diagram"/>
  <p:tag name="KSO_WM_TEMPLATE_INDEX" val="20234428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5"/>
  <p:tag name="KSO_WM_DIAGRAM_MAX_ITEMCNT" val="2"/>
  <p:tag name="KSO_WM_DIAGRAM_MIN_ITEMCNT" val="2"/>
  <p:tag name="KSO_WM_DIAGRAM_VIRTUALLY_FRAME" val="{&quot;height&quot;:253.18833923339844,&quot;width&quot;:716.0499877929688}"/>
  <p:tag name="KSO_WM_DIAGRAM_COLOR_MATCH_VALUE" val="{&quot;shape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30.xml><?xml version="1.0" encoding="utf-8"?>
<p:tagLst xmlns:p="http://schemas.openxmlformats.org/presentationml/2006/main">
  <p:tag name="ISLIDE.ICON" val="#150684;#132037;#153574;#131866;"/>
  <p:tag name="KSO_WM_SLIDE_ID" val="diagram20234428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16.05*251.365"/>
  <p:tag name="KSO_WM_SLIDE_POSITION" val="121.7*171.747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</p:tagLst>
</file>

<file path=ppt/tags/tag32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23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32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23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2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23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33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23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67_3*a*1"/>
  <p:tag name="KSO_WM_TEMPLATE_CATEGORY" val="diagram"/>
  <p:tag name="KSO_WM_TEMPLATE_INDEX" val="20233267"/>
  <p:tag name="KSO_WM_UNIT_LAYERLEVEL" val="1"/>
  <p:tag name="KSO_WM_TAG_VERSION" val="3.0"/>
  <p:tag name="KSO_WM_BEAUTIFY_FLAG" val="#wm#"/>
  <p:tag name="KSO_WM_UNIT_VALUE" val="30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3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67_3*l_h_i*1_1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67_3*l_h_i*1_2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67_3*l_h_i*1_3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67_3*l_h_i*1_4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42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67_3*l_h_d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243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67_3*l_h_d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244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267_3*l_h_d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245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3267_3*l_h_d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7_3*l_h_f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7_3*l_h_f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67_3*l_h_f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67_3*l_h_f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67_3*l_h_i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3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67_3*l_h_i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3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67_3*l_h_i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3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67_3*l_h_i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3254.xml><?xml version="1.0" encoding="utf-8"?>
<p:tagLst xmlns:p="http://schemas.openxmlformats.org/presentationml/2006/main">
  <p:tag name="KSO_WM_BEAUTIFY_FLAG" val="#wm#"/>
  <p:tag name="KSO_WM_TEMPLATE_CATEGORY" val="custom"/>
  <p:tag name="KSO_WM_TEMPLATE_INDEX" val="20235960"/>
  <p:tag name="KSO_WM_SLIDE_ID" val="diagram202332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257*333.102"/>
  <p:tag name="KSO_WM_SLIDE_POSITION" val="57.3717*135.40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318_1*i*1"/>
  <p:tag name="KSO_WM_TEMPLATE_CATEGORY" val="custom"/>
  <p:tag name="KSO_WM_TEMPLATE_INDEX" val="20233318"/>
  <p:tag name="KSO_WM_UNIT_LAYERLEVEL" val="1"/>
  <p:tag name="KSO_WM_TAG_VERSION" val="3.0"/>
  <p:tag name="KSO_WM_BEAUTIFY_FLAG" val="#wm#"/>
  <p:tag name="KSO_WM_UNIT_TYPE" val="i"/>
  <p:tag name="KSO_WM_UNIT_INDEX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318"/>
  <p:tag name="KSO_WM_UNIT_ID" val="custom20233318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318_1*d*1"/>
  <p:tag name="KSO_WM_TEMPLATE_CATEGORY" val="custom"/>
  <p:tag name="KSO_WM_TEMPLATE_INDEX" val="20233318"/>
  <p:tag name="KSO_WM_UNIT_LAYERLEVEL" val="1"/>
  <p:tag name="KSO_WM_TAG_VERSION" val="3.0"/>
  <p:tag name="KSO_WM_BEAUTIFY_FLAG" val="#wm#"/>
  <p:tag name="KSO_WM_UNIT_VALUE" val="1767*1496"/>
  <p:tag name="KSO_WM_UNIT_TYPE" val="d"/>
  <p:tag name="KSO_WM_UNIT_INDEX" val="1"/>
  <p:tag name="KSO_WM_UNIT_LINE_FORE_SCHEMECOLOR_INDEX" val="5"/>
  <p:tag name="KSO_WM_UNIT_LINE_FILL_TYPE" val="2"/>
  <p:tag name="KSO_WM_UNIT_USESOURCEFORMAT_APPLY" val="0"/>
</p:tagLst>
</file>

<file path=ppt/tags/tag3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17_1*l_h_f*1_1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3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17_1*l_h_i*1_1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17_1*l_h_f*1_2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3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17_1*l_h_i*1_2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17_1*l_h_f*1_3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3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17_1*l_h_i*1_3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317_1*l_h_f*1_4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RICK" val="1"/>
  <p:tag name="KSO_WM_DIAGRAM_COLOR_TEXT_CAN_REMOVE" val="n"/>
  <p:tag name="KSO_WM_UNIT_VALUE" val="22"/>
  <p:tag name="KSO_WM_UNIT_PRESET_TEXT" val="单击此处添加文本，简明扼要阐述您的观点。"/>
  <p:tag name="KSO_WM_UNIT_TEXT_FILL_FORE_SCHEMECOLOR_INDEX" val="1"/>
  <p:tag name="KSO_WM_UNIT_TEXT_FILL_TYPE" val="1"/>
  <p:tag name="KSO_WM_UNIT_USESOURCEFORMAT_APPLY" val="0"/>
</p:tagLst>
</file>

<file path=ppt/tags/tag3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3317_1*l_h_i*1_4_1"/>
  <p:tag name="KSO_WM_TEMPLATE_CATEGORY" val="diagram"/>
  <p:tag name="KSO_WM_TEMPLATE_INDEX" val="202333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364.6499938964844,&quot;width&quot;:413.9082641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908*364.65"/>
  <p:tag name="KSO_WM_SLIDE_POSITION" val="54.7087*126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60"/>
  <p:tag name="KSO_WM_TEMPLATE_SUBCATEGORY" val="0"/>
  <p:tag name="KSO_WM_SLIDE_INDEX" val="1"/>
  <p:tag name="KSO_WM_TAG_VERSION" val="3.0"/>
  <p:tag name="KSO_WM_SLIDE_ID" val="custom20233318_1"/>
  <p:tag name="KSO_WM_SLIDE_ITEM_CNT" val="4"/>
</p:tagLst>
</file>

<file path=ppt/tags/tag3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a*1"/>
  <p:tag name="KSO_WM_TEMPLATE_CATEGORY" val="diagram"/>
  <p:tag name="KSO_WM_TEMPLATE_INDEX" val="2023441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1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2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3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f*1_4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添加具体文本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3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3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2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2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4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4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d*1_1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57*590"/>
  <p:tag name="KSO_WM_DIAGRAM_GROUP_CODE" val="l1-1"/>
  <p:tag name="KSO_WM_UNIT_TYPE" val="l_h_d"/>
  <p:tag name="KSO_WM_UNIT_INDEX" val="1_1_1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1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2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3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10_3*l_h_i*1_4_1"/>
  <p:tag name="KSO_WM_TEMPLATE_CATEGORY" val="diagram"/>
  <p:tag name="KSO_WM_TEMPLATE_INDEX" val="2023441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4"/>
  <p:tag name="KSO_WM_DIAGRAM_MIN_ITEMCNT" val="2"/>
  <p:tag name="KSO_WM_DIAGRAM_VIRTUALLY_FRAME" val="{&quot;height&quot;:281.5720520019531,&quot;width&quot;:799.6365356445312}"/>
  <p:tag name="KSO_WM_DIAGRAM_COLOR_MATCH_VALUE" val="{&quot;shape&quot;:{&quot;fill&quot;:{&quot;gradient&quot;:[{&quot;brightness&quot;:0.4000000059604645,&quot;colorType&quot;:1,&quot;foreColorIndex&quot;:5,&quot;pos&quot;:0.5099999904632568,&quot;transparency&quot;:0},{&quot;brightness&quot;:0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80.xml><?xml version="1.0" encoding="utf-8"?>
<p:tagLst xmlns:p="http://schemas.openxmlformats.org/presentationml/2006/main">
  <p:tag name="KSO_WM_SLIDE_ID" val="diagram20234410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99.637*281.572"/>
  <p:tag name="KSO_WM_SLIDE_POSITION" val="82.0876*157.782"/>
  <p:tag name="KSO_WM_TAG_VERSION" val="3.0"/>
  <p:tag name="KSO_WM_BEAUTIFY_FLAG" val="#wm#"/>
  <p:tag name="KSO_WM_TEMPLATE_CATEGORY" val="custom"/>
  <p:tag name="KSO_WM_TEMPLATE_INDEX" val="20235960"/>
  <p:tag name="KSO_WM_DIAGRAM_GROUP_CODE" val="l1-1"/>
  <p:tag name="KSO_WM_SLIDE_DIAGTYPE" val="l"/>
  <p:tag name="KSO_WM_SLIDE_LAYOUT" val="a_l"/>
  <p:tag name="KSO_WM_SLIDE_LAYOUT_CNT" val="1_1"/>
</p:tagLst>
</file>

<file path=ppt/tags/tag328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864_1*i*1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USESOURCEFORMAT_APPLY" val="0"/>
</p:tagLst>
</file>

<file path=ppt/tags/tag328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64_1*i*2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USESOURCEFORMAT_APPLY" val="0"/>
</p:tagLst>
</file>

<file path=ppt/tags/tag3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64"/>
  <p:tag name="KSO_WM_UNIT_ID" val="custom20231864_1*a*1"/>
  <p:tag name="KSO_WM_UNIT_VALUE" val="26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284.xml><?xml version="1.0" encoding="utf-8"?>
<p:tagLst xmlns:p="http://schemas.openxmlformats.org/presentationml/2006/main">
  <p:tag name="KSO_WM_UNIT_VALUE" val="1900*146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64_1*d*1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3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2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1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58"/>
  <p:tag name="KSO_WM_DIAGRAM_GROUP_CODE" val="l1-1"/>
  <p:tag name="KSO_WM_UNIT_TYPE" val="l_h_f"/>
  <p:tag name="KSO_WM_UNIT_INDEX" val="1_1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2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3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3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4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4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29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858*250.134"/>
  <p:tag name="KSO_WM_SLIDE_POSITION" val="54.7135*192.718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60"/>
  <p:tag name="KSO_WM_TEMPLATE_SUBCATEGORY" val="0"/>
  <p:tag name="KSO_WM_SLIDE_INDEX" val="1"/>
  <p:tag name="KSO_WM_TAG_VERSION" val="3.0"/>
  <p:tag name="KSO_WM_SLIDE_ID" val="custom20231864_1"/>
  <p:tag name="KSO_WM_SLIDE_ITEM_CNT" val="3"/>
</p:tagLst>
</file>

<file path=ppt/tags/tag3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1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3*l_h_f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2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3*l_h_f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39_3*l_h_f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3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39_3*l_h_f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4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306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4386_1*a*1"/>
  <p:tag name="KSO_WM_TEMPLATE_CATEGORY" val="diagram"/>
  <p:tag name="KSO_WM_TEMPLATE_INDEX" val="20234386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4386_1*l_h_i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4386_1*l_h_i*1_4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4386_1*l_h_i*1_4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4386_1*l_h_i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4386_1*l_h_i*1_2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30000001192092896,&quot;colorType&quot;:1,&quot;foreColorIndex&quot;:5,&quot;pos&quot;:1,&quot;transparency&quot;:0},{&quot;brightness&quot;:0.5,&quot;colorType&quot;:1,&quot;foreColorIndex&quot;:5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4386_1*l_h_i*1_2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4386_1*l_h_i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99999988079071,&quot;colorType&quot;:1,&quot;foreColorIndex&quot;:5,&quot;pos&quot;:0,&quot;transparency&quot;:0},{&quot;brightness&quot;:0.699999988079071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4386_1*l_h_i*1_1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4386_1*l_h_i*1_1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05000000074505806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4386_1*l_h_i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4386_1*l_h_i*1_3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10000000149011612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4386_1*l_h_i*1_3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10000000149011612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4"/>
  <p:tag name="KSO_WM_UNIT_ID" val="diagram20234386_1*l_h_i*1_3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4"/>
  <p:tag name="KSO_WM_UNIT_ID" val="diagram20234386_1*l_h_i*1_1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4"/>
  <p:tag name="KSO_WM_UNIT_ID" val="diagram20234386_1*l_h_i*1_4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4"/>
  <p:tag name="KSO_WM_UNIT_ID" val="diagram20234386_1*l_h_i*1_2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386_1*l_h_f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386_1*l_h_f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386_1*l_h_f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386_1*l_h_f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3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386_1*l_h_x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386_1*l_h_x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15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386_1*l_h_x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386_1*l_h_x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32.xml><?xml version="1.0" encoding="utf-8"?>
<p:tagLst xmlns:p="http://schemas.openxmlformats.org/presentationml/2006/main">
  <p:tag name="KSO_WM_SLIDE_ID" val="diagram20234386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1"/>
  <p:tag name="KSO_WM_SLIDE_SIZE" val="850.4*357.2"/>
  <p:tag name="KSO_WM_SLIDE_POSITION" val="54.8*133.9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341_3*a*1"/>
  <p:tag name="KSO_WM_TEMPLATE_CATEGORY" val="diagram"/>
  <p:tag name="KSO_WM_TEMPLATE_INDEX" val="20233341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d*1_1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UNIT_VALUE" val="592*679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d*1_3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UNIT_VALUE" val="674*684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d*1_4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UNIT_VALUE" val="640*684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d*1_2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UNIT_VALUE" val="658*684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i*1_2_2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i*1_1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i*1_3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i*1_4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1_3*l_h_f*1_1_1"/>
  <p:tag name="KSO_WM_TEMPLATE_CATEGORY" val="diagram"/>
  <p:tag name="KSO_WM_TEMPLATE_INDEX" val="20233341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0"/>
  <p:tag name="KSO_WM_UNIT_PRESET_TEXT" val="单击添加文本具体内容，简明扼要地阐述您的观点。根据需要可酌情增减文字，以便观者准确地理解您传达的思想。单击此处添加文本具体内容"/>
  <p:tag name="KSO_WM_UNIT_USESOURCEFORMAT_APPLY" val="0"/>
</p:tagLst>
</file>

<file path=ppt/tags/tag3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i*1_1_2"/>
  <p:tag name="KSO_WM_TEMPLATE_CATEGORY" val="diagram"/>
  <p:tag name="KSO_WM_TEMPLATE_INDEX" val="2023334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i*1_2_1"/>
  <p:tag name="KSO_WM_TEMPLATE_CATEGORY" val="diagram"/>
  <p:tag name="KSO_WM_TEMPLATE_INDEX" val="2023334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i*1_3_2"/>
  <p:tag name="KSO_WM_TEMPLATE_CATEGORY" val="diagram"/>
  <p:tag name="KSO_WM_TEMPLATE_INDEX" val="2023334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i*1_4_2"/>
  <p:tag name="KSO_WM_TEMPLATE_CATEGORY" val="diagram"/>
  <p:tag name="KSO_WM_TEMPLATE_INDEX" val="2023334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f*1_2_1"/>
  <p:tag name="KSO_WM_TEMPLATE_CATEGORY" val="diagram"/>
  <p:tag name="KSO_WM_TEMPLATE_INDEX" val="2023334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120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具体内容，简明扼要地阐述您的观点。根据需要可酌情增减文字，以便观者准确地理解您传达的思想。单击此处添加文本具体内容"/>
  <p:tag name="KSO_WM_UNIT_USESOURCEFORMAT_APPLY" val="0"/>
</p:tagLst>
</file>

<file path=ppt/tags/tag3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f*1_3_1"/>
  <p:tag name="KSO_WM_TEMPLATE_CATEGORY" val="diagram"/>
  <p:tag name="KSO_WM_TEMPLATE_INDEX" val="2023334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VALUE" val="120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具体内容，简明扼要地阐述您的观点。根据需要可酌情增减文字，以便观者准确地理解您传达的思想。单击此处添加文本具体内容"/>
  <p:tag name="KSO_WM_UNIT_USESOURCEFORMAT_APPLY" val="0"/>
</p:tagLst>
</file>

<file path=ppt/tags/tag3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41_3*l_h_f*1_4_1"/>
  <p:tag name="KSO_WM_TEMPLATE_CATEGORY" val="diagram"/>
  <p:tag name="KSO_WM_TEMPLATE_INDEX" val="2023334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70001220703125,&quot;width&quot;:836.54992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0"/>
  <p:tag name="KSO_WM_UNIT_PRESET_TEXT" val="单击添加文本具体内容，简明扼要地阐述您的观点。根据需要可酌情增减文字，以便观者准确地理解您传达的思想。单击此处添加文本具体内容"/>
  <p:tag name="KSO_WM_UNIT_USESOURCEFORMAT_APPLY" val="0"/>
</p:tagLst>
</file>

<file path=ppt/tags/tag3350.xml><?xml version="1.0" encoding="utf-8"?>
<p:tagLst xmlns:p="http://schemas.openxmlformats.org/presentationml/2006/main">
  <p:tag name="KSO_WM_SLIDE_ID" val="diagram20233341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36.55*360.3"/>
  <p:tag name="KSO_WM_SLIDE_POSITION" val="66.65*124.85"/>
  <p:tag name="KSO_WM_ASSIST_SLIDE" val="1"/>
  <p:tag name="KSO_WM_SLIDE_SUBTYPE" val="diag"/>
  <p:tag name="KSO_WM_DIAGRAM_GROUP_CODE" val="l1-1"/>
  <p:tag name="KSO_WM_SLIDE_DIAGTYPE" val="l"/>
</p:tagLst>
</file>

<file path=ppt/tags/tag3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27_1*a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PRESET_TEXT" val="单击此处添加&#10;标题内容"/>
  <p:tag name="KSO_WM_UNIT_TEXT_FILL_FORE_SCHEMECOLOR_INDEX" val="15"/>
  <p:tag name="KSO_WM_UNIT_TEXT_FILL_TYPE" val="1"/>
  <p:tag name="KSO_WM_UNIT_USESOURCEFORMAT_APPLY" val="0"/>
</p:tagLst>
</file>

<file path=ppt/tags/tag3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354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3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3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3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3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432_3*l_h_f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4432_3*l_h_i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32_3*l_h_f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32_3*l_h_i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363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d_l"/>
  <p:tag name="KSO_WM_SLIDE_LAYOUT_CNT" val="1_1_1"/>
</p:tagLst>
</file>

<file path=ppt/tags/tag3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67_3*a*1"/>
  <p:tag name="KSO_WM_TEMPLATE_CATEGORY" val="diagram"/>
  <p:tag name="KSO_WM_TEMPLATE_INDEX" val="20233267"/>
  <p:tag name="KSO_WM_UNIT_LAYERLEVEL" val="1"/>
  <p:tag name="KSO_WM_TAG_VERSION" val="3.0"/>
  <p:tag name="KSO_WM_BEAUTIFY_FLAG" val="#wm#"/>
  <p:tag name="KSO_WM_UNIT_VALUE" val="30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3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67_3*l_h_i*1_1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67_3*l_h_i*1_2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67_3*l_h_i*1_3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67_3*l_h_i*1_4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369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67_3*l_h_d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70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67_3*l_h_d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71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267_3*l_h_d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72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3267_3*l_h_d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7_3*l_h_f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7_3*l_h_f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67_3*l_h_f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67_3*l_h_f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67_3*l_h_i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3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67_3*l_h_i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3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67_3*l_h_i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3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67_3*l_h_i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3381.xml><?xml version="1.0" encoding="utf-8"?>
<p:tagLst xmlns:p="http://schemas.openxmlformats.org/presentationml/2006/main">
  <p:tag name="KSO_WM_BEAUTIFY_FLAG" val="#wm#"/>
  <p:tag name="KSO_WM_TEMPLATE_CATEGORY" val="custom"/>
  <p:tag name="KSO_WM_TEMPLATE_INDEX" val="20235960"/>
  <p:tag name="KSO_WM_SLIDE_ID" val="diagram202332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257*333.102"/>
  <p:tag name="KSO_WM_SLIDE_POSITION" val="57.3717*135.40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a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DIAGRAM_VERSION" val="3"/>
  <p:tag name="KSO_WM_DIAGRAM_COLOR_TRICK" val="1"/>
  <p:tag name="KSO_WM_DIAGRAM_COLOR_TEXT_CAN_REMOVE" val="n"/>
  <p:tag name="KSO_WM_UNIT_VALUE" val="12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1"/>
  <p:tag name="KSO_WM_DIAGRAM_GROUP_CODE" val="l1-1"/>
  <p:tag name="KSO_WM_UNIT_FILL_FORE_SCHEMECOLOR_INDEX" val="5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2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3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3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4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4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d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d"/>
  <p:tag name="KSO_WM_UNIT_INDEX" val="2"/>
  <p:tag name="KSO_WM_DIAGRAM_GROUP_CODE" val="l1-1"/>
  <p:tag name="KSO_WM_UNIT_VALUE" val="1497*1502"/>
  <p:tag name="KSO_WM_UNIT_LINE_FORE_SCHEMECOLOR_INDEX" val="13"/>
  <p:tag name="KSO_WM_UNIT_LINE_FILL_TYPE" val="2"/>
  <p:tag name="KSO_WM_UNIT_USESOURCEFORMAT_APPLY" val="0"/>
</p:tagLst>
</file>

<file path=ppt/tags/tag33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74_3*l_h_f*1_3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38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74_3*l_h_f*1_2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39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74_3*l_h_f*1_4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39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74_3*l_h_f*1_1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392.xml><?xml version="1.0" encoding="utf-8"?>
<p:tagLst xmlns:p="http://schemas.openxmlformats.org/presentationml/2006/main">
  <p:tag name="KSO_WM_SLIDE_ID" val="custom20233291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picTxt"/>
  <p:tag name="KSO_WM_SLIDE_SIZE" val="413.858*309.998"/>
  <p:tag name="KSO_WM_SLIDE_POSITION" val="54.7087*148.721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48_1*i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48_1*a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0"/>
  <p:tag name="KSO_WM_UNIT_PRESET_TEXT" val="单击此处添加标题"/>
</p:tagLst>
</file>

<file path=ppt/tags/tag3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396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1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2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3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400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2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404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3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408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4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3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65*7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2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65*7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1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70*7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4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47*7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415.xml><?xml version="1.0" encoding="utf-8"?>
<p:tagLst xmlns:p="http://schemas.openxmlformats.org/presentationml/2006/main">
  <p:tag name="KSO_WM_SLIDE_ID" val="custom2023324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44.55"/>
  <p:tag name="KSO_WM_ASSIST_SLIDE" val="1"/>
  <p:tag name="KSO_WM_SLIDE_SUBTYPE" val="picTxt"/>
  <p:tag name="KSO_WM_DIAGRAM_GROUP_CODE" val="l1-1"/>
  <p:tag name="KSO_WM_SLIDE_DIAGTYPE" val="l"/>
</p:tagLst>
</file>

<file path=ppt/tags/tag3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33243_1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233243_1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20233243_1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4"/>
  <p:tag name="KSO_WM_UNIT_ID" val="diagram20233243_1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33243_1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3243_1*m_h_i*1_2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3243_1*m_h_i*1_4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3243_1*m_h_i*1_3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25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20233243_1*m_h_x*1_3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426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4_1"/>
  <p:tag name="KSO_WM_UNIT_ID" val="diagram20233243_1*m_h_x*1_4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427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3243_1*m_h_x*1_1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428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3243_1*m_h_x*1_2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1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1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1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1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3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5960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3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1852_1*a*1"/>
  <p:tag name="KSO_WM_TEMPLATE_CATEGORY" val="custom"/>
  <p:tag name="KSO_WM_TEMPLATE_INDEX" val="20231852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2408_3*l_h_i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3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3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3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4_1"/>
  <p:tag name="KSO_WM_TEMPLATE_CATEGORY" val="diagram"/>
  <p:tag name="KSO_WM_TEMPLATE_INDEX" val="20232408"/>
  <p:tag name="KSO_WM_UNIT_LAYERLEVEL" val="1_1_1"/>
  <p:tag name="KSO_WM_TAG_VERSION" val="3.0"/>
  <p:tag name="KSO_WM_UNIT_VALUE" val="543*634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3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2_2"/>
  <p:tag name="KSO_WM_TEMPLATE_CATEGORY" val="diagram"/>
  <p:tag name="KSO_WM_TEMPLATE_INDEX" val="20232408"/>
  <p:tag name="KSO_WM_UNIT_LAYERLEVEL" val="1_1_1"/>
  <p:tag name="KSO_WM_TAG_VERSION" val="3.0"/>
  <p:tag name="KSO_WM_UNIT_TYPE" val="l_h_d"/>
  <p:tag name="KSO_WM_UNIT_INDEX" val="1_2_2"/>
  <p:tag name="KSO_WM_DIAGRAM_VERSION" val="3"/>
  <p:tag name="KSO_WM_DIAGRAM_COLOR_TRICK" val="1"/>
  <p:tag name="KSO_WM_DIAGRAM_COLOR_TEXT_CAN_REMOVE" val="n"/>
  <p:tag name="KSO_WM_UNIT_VALUE" val="543*608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3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08_3*l_h_i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08_3*l_h_i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41.xml><?xml version="1.0" encoding="utf-8"?>
<p:tagLst xmlns:p="http://schemas.openxmlformats.org/presentationml/2006/main">
  <p:tag name="KSO_WM_UNIT_VALUE" val="543*6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3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3442.xml><?xml version="1.0" encoding="utf-8"?>
<p:tagLst xmlns:p="http://schemas.openxmlformats.org/presentationml/2006/main">
  <p:tag name="KSO_WM_UNIT_VALUE" val="543*6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08_3*l_h_d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3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3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08_3*l_h_f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3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08_3*l_h_f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447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344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864_1*i*1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USESOURCEFORMAT_APPLY" val="0"/>
</p:tagLst>
</file>

<file path=ppt/tags/tag344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64_1*i*2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USESOURCEFORMAT_APPLY" val="0"/>
</p:tagLst>
</file>

<file path=ppt/tags/tag3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64"/>
  <p:tag name="KSO_WM_UNIT_ID" val="custom20231864_1*a*1"/>
  <p:tag name="KSO_WM_UNIT_VALUE" val="26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451.xml><?xml version="1.0" encoding="utf-8"?>
<p:tagLst xmlns:p="http://schemas.openxmlformats.org/presentationml/2006/main">
  <p:tag name="KSO_WM_UNIT_VALUE" val="1900*146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64_1*d*1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3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2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1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58"/>
  <p:tag name="KSO_WM_DIAGRAM_GROUP_CODE" val="l1-1"/>
  <p:tag name="KSO_WM_UNIT_TYPE" val="l_h_f"/>
  <p:tag name="KSO_WM_UNIT_INDEX" val="1_1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2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3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3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4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4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5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858*250.134"/>
  <p:tag name="KSO_WM_SLIDE_POSITION" val="54.7135*192.718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60"/>
  <p:tag name="KSO_WM_TEMPLATE_SUBCATEGORY" val="0"/>
  <p:tag name="KSO_WM_SLIDE_INDEX" val="1"/>
  <p:tag name="KSO_WM_TAG_VERSION" val="3.0"/>
  <p:tag name="KSO_WM_SLIDE_ID" val="custom20231864_1"/>
  <p:tag name="KSO_WM_SLIDE_ITEM_CNT" val="3"/>
</p:tagLst>
</file>

<file path=ppt/tags/tag3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1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3*l_h_f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2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4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3*l_h_f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39_3*l_h_f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3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39_3*l_h_f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4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473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4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27_1*a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PRESET_TEXT" val="单击此处添加&#10;标题内容"/>
  <p:tag name="KSO_WM_UNIT_TEXT_FILL_FORE_SCHEMECOLOR_INDEX" val="15"/>
  <p:tag name="KSO_WM_UNIT_TEXT_FILL_TYPE" val="1"/>
  <p:tag name="KSO_WM_UNIT_USESOURCEFORMAT_APPLY" val="0"/>
</p:tagLst>
</file>

<file path=ppt/tags/tag3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477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4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3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3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3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3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432_3*l_h_f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4432_3*l_h_i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32_3*l_h_f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32_3*l_h_i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6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d_l"/>
  <p:tag name="KSO_WM_SLIDE_LAYOUT_CNT" val="1_1_1"/>
</p:tagLst>
</file>

<file path=ppt/tags/tag34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67_3*a*1"/>
  <p:tag name="KSO_WM_TEMPLATE_CATEGORY" val="diagram"/>
  <p:tag name="KSO_WM_TEMPLATE_INDEX" val="20233267"/>
  <p:tag name="KSO_WM_UNIT_LAYERLEVEL" val="1"/>
  <p:tag name="KSO_WM_TAG_VERSION" val="3.0"/>
  <p:tag name="KSO_WM_BEAUTIFY_FLAG" val="#wm#"/>
  <p:tag name="KSO_WM_UNIT_VALUE" val="30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3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67_3*l_h_i*1_1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67_3*l_h_i*1_2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67_3*l_h_i*1_3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67_3*l_h_i*1_4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92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67_3*l_h_d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93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67_3*l_h_d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94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267_3*l_h_d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95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3267_3*l_h_d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4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7_3*l_h_f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7_3*l_h_f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67_3*l_h_f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67_3*l_h_f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5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67_3*l_h_i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35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67_3*l_h_i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35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67_3*l_h_i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35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67_3*l_h_i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3504.xml><?xml version="1.0" encoding="utf-8"?>
<p:tagLst xmlns:p="http://schemas.openxmlformats.org/presentationml/2006/main">
  <p:tag name="KSO_WM_BEAUTIFY_FLAG" val="#wm#"/>
  <p:tag name="KSO_WM_TEMPLATE_CATEGORY" val="custom"/>
  <p:tag name="KSO_WM_TEMPLATE_INDEX" val="20235960"/>
  <p:tag name="KSO_WM_SLIDE_ID" val="diagram202332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257*333.102"/>
  <p:tag name="KSO_WM_SLIDE_POSITION" val="57.3717*135.40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a*1"/>
  <p:tag name="KSO_WM_TEMPLATE_CATEGORY" val="diagram"/>
  <p:tag name="KSO_WM_TEMPLATE_INDEX" val="2023440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28"/>
  <p:tag name="KSO_WM_DIAGRAM_GROUP_CODE" val="m1-1"/>
  <p:tag name="KSO_WM_UNIT_PRESET_TEXT" val="单击此处添加&#13;标题内容"/>
  <p:tag name="KSO_WM_UNIT_TEXT_FILL_FORE_SCHEMECOLOR_INDEX" val="15"/>
  <p:tag name="KSO_WM_UNIT_TEXT_FILL_TYPE" val="1"/>
  <p:tag name="KSO_WM_UNIT_USESOURCEFORMAT_APPLY" val="0"/>
</p:tagLst>
</file>

<file path=ppt/tags/tag3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5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5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TYPE" val="m_h_i"/>
  <p:tag name="KSO_WM_UNIT_INDEX" val="1_2_5"/>
  <p:tag name="KSO_WM_DIAGRAM_GROUP_CODE" val="m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5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5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2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2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1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1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3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3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2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3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3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85*114"/>
  <p:tag name="KSO_WM_DIAGRAM_GROUP_CODE" val="m1-1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2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105*102"/>
  <p:tag name="KSO_WM_DIAGRAM_GROUP_CODE" val="m1-1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1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101*114"/>
  <p:tag name="KSO_WM_DIAGRAM_GROUP_CODE" val="m1-1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2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2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3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i*1_1"/>
  <p:tag name="KSO_WM_TEMPLATE_CATEGORY" val="diagram"/>
  <p:tag name="KSO_WM_TEMPLATE_INDEX" val="20234406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6499999761581421,&quot;colorType&quot;:1,&quot;foreColorIndex&quot;:13,&quot;transparency&quot;:0.64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1_6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6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75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f*1_4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m1-1"/>
  <p:tag name="KSO_WM_UNIT_TYPE" val="m_h_f"/>
  <p:tag name="KSO_WM_UNIT_INDEX" val="1_4_1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根据需要可酌情增减文字，以便观者能够准确地理解您所传达的思想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4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4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i*1_4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DIAGRAM_GROUP_CODE" val="m1-1"/>
  <p:tag name="KSO_WM_UNIT_SUBTYPE" val="d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2*m_h_x*1_4_1"/>
  <p:tag name="KSO_WM_TEMPLATE_CATEGORY" val="diagram"/>
  <p:tag name="KSO_WM_TEMPLATE_INDEX" val="20234406"/>
  <p:tag name="KSO_WM_UNIT_LAYERLEVEL" val="1_1_1"/>
  <p:tag name="KSO_WM_TAG_VERSION" val="3.0"/>
  <p:tag name="KSO_WM_BEAUTIFY_FLAG" val="#wm#"/>
  <p:tag name="KSO_WM_UNIT_VALUE" val="109*100"/>
  <p:tag name="KSO_WM_DIAGRAM_GROUP_CODE" val="m1-1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3"/>
  <p:tag name="KSO_WM_DIAGRAM_VIRTUALLY_FRAME" val="{&quot;height&quot;:458.7140197753906,&quot;width&quot;:768.624877929687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39.xml><?xml version="1.0" encoding="utf-8"?>
<p:tagLst xmlns:p="http://schemas.openxmlformats.org/presentationml/2006/main">
  <p:tag name="KSO_WM_SLIDE_ID" val="diagram20234406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3"/>
  <p:tag name="KSO_WM_SLIDE_INDEX" val="1"/>
  <p:tag name="KSO_WM_SLIDE_SIZE" val="767.035*376.917"/>
  <p:tag name="KSO_WM_SLIDE_POSITION" val="118.553*111.076"/>
  <p:tag name="KSO_WM_TAG_VERSION" val="3.0"/>
  <p:tag name="KSO_WM_BEAUTIFY_FLAG" val="#wm#"/>
  <p:tag name="KSO_WM_TEMPLATE_CATEGORY" val="custom"/>
  <p:tag name="KSO_WM_TEMPLATE_INDEX" val="20235960"/>
  <p:tag name="KSO_WM_SLIDE_LAYOUT" val="a_m"/>
  <p:tag name="KSO_WM_SLIDE_LAYOUT_CNT" val="1_1"/>
  <p:tag name="KSO_WM_DIAGRAM_GROUP_CODE" val="m1-1"/>
  <p:tag name="KSO_WM_SLIDE_DIAGTYPE" val="m"/>
</p:tagLst>
</file>

<file path=ppt/tags/tag3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a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DIAGRAM_VERSION" val="3"/>
  <p:tag name="KSO_WM_DIAGRAM_COLOR_TRICK" val="1"/>
  <p:tag name="KSO_WM_DIAGRAM_COLOR_TEXT_CAN_REMOVE" val="n"/>
  <p:tag name="KSO_WM_UNIT_VALUE" val="12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1"/>
  <p:tag name="KSO_WM_DIAGRAM_GROUP_CODE" val="l1-1"/>
  <p:tag name="KSO_WM_UNIT_FILL_FORE_SCHEMECOLOR_INDEX" val="5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2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3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3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4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4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d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d"/>
  <p:tag name="KSO_WM_UNIT_INDEX" val="2"/>
  <p:tag name="KSO_WM_DIAGRAM_GROUP_CODE" val="l1-1"/>
  <p:tag name="KSO_WM_UNIT_VALUE" val="1497*1502"/>
  <p:tag name="KSO_WM_UNIT_LINE_FORE_SCHEMECOLOR_INDEX" val="13"/>
  <p:tag name="KSO_WM_UNIT_LINE_FILL_TYPE" val="2"/>
  <p:tag name="KSO_WM_UNIT_USESOURCEFORMAT_APPLY" val="0"/>
</p:tagLst>
</file>

<file path=ppt/tags/tag354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74_3*l_h_f*1_3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54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74_3*l_h_f*1_2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54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74_3*l_h_f*1_4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54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74_3*l_h_f*1_1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550.xml><?xml version="1.0" encoding="utf-8"?>
<p:tagLst xmlns:p="http://schemas.openxmlformats.org/presentationml/2006/main">
  <p:tag name="KSO_WM_SLIDE_ID" val="custom20233291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picTxt"/>
  <p:tag name="KSO_WM_SLIDE_SIZE" val="413.858*309.998"/>
  <p:tag name="KSO_WM_SLIDE_POSITION" val="54.7087*148.721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640_1*i*1"/>
  <p:tag name="KSO_WM_TEMPLATE_CATEGORY" val="custom"/>
  <p:tag name="KSO_WM_TEMPLATE_INDEX" val="20233640"/>
  <p:tag name="KSO_WM_UNIT_LAYERLEVEL" val="1"/>
  <p:tag name="KSO_WM_TAG_VERSION" val="3.0"/>
  <p:tag name="KSO_WM_BEAUTIFY_FLAG" val="#wm#"/>
  <p:tag name="KSO_WM_UNIT_FILL_FORE_SCHEMECOLOR_INDEX" val="5"/>
  <p:tag name="KSO_WM_UNIT_TEXT_FILL_FORE_SCHEMECOLOR_INDEX" val="2"/>
  <p:tag name="KSO_WM_UNIT_TEXT_FILL_TYPE" val="1"/>
  <p:tag name="KSO_WM_UNIT_USESOURCEFORMAT_APPLY" val="0"/>
</p:tagLst>
</file>

<file path=ppt/tags/tag35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640_1*a*1"/>
  <p:tag name="KSO_WM_TEMPLATE_CATEGORY" val="custom"/>
  <p:tag name="KSO_WM_TEMPLATE_INDEX" val="20233640"/>
  <p:tag name="KSO_WM_UNIT_LAYERLEVEL" val="1"/>
  <p:tag name="KSO_WM_TAG_VERSION" val="3.0"/>
  <p:tag name="KSO_WM_BEAUTIFY_FLAG" val="#wm#"/>
  <p:tag name="KSO_WM_UNIT_PRESET_TEXT" val="单击此处&#10;添加标题内容"/>
  <p:tag name="KSO_WM_UNIT_TEXT_FILL_FORE_SCHEMECOLOR_INDEX" val="15"/>
  <p:tag name="KSO_WM_UNIT_TEXT_FILL_TYPE" val="1"/>
  <p:tag name="KSO_WM_UNIT_USESOURCEFORMAT_APPLY" val="0"/>
</p:tagLst>
</file>

<file path=ppt/tags/tag3553.xml><?xml version="1.0" encoding="utf-8"?>
<p:tagLst xmlns:p="http://schemas.openxmlformats.org/presentationml/2006/main">
  <p:tag name="KSO_WM_UNIT_VALUE" val="812*21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40_1*d*1"/>
  <p:tag name="KSO_WM_TEMPLATE_CATEGORY" val="custom"/>
  <p:tag name="KSO_WM_TEMPLATE_INDEX" val="20233640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5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71_1*l_h_f*1_1_1"/>
  <p:tag name="KSO_WM_TEMPLATE_CATEGORY" val="diagram"/>
  <p:tag name="KSO_WM_TEMPLATE_INDEX" val="20233571"/>
  <p:tag name="KSO_WM_UNIT_LAYERLEVEL" val="1_1_1"/>
  <p:tag name="KSO_WM_TAG_VERSION" val="3.0"/>
  <p:tag name="KSO_WM_BEAUTIFY_FLAG" val="#wm#"/>
  <p:tag name="KSO_WM_UNIT_PRESET_TEXT_INDEX" val="6"/>
  <p:tag name="KSO_WM_UNIT_PRESET_TEXT_LEN" val="53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205.5,&quot;width&quot;:806.9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71_1*l_h_f*1_2_1"/>
  <p:tag name="KSO_WM_TEMPLATE_CATEGORY" val="diagram"/>
  <p:tag name="KSO_WM_TEMPLATE_INDEX" val="20233571"/>
  <p:tag name="KSO_WM_UNIT_LAYERLEVEL" val="1_1_1"/>
  <p:tag name="KSO_WM_TAG_VERSION" val="3.0"/>
  <p:tag name="KSO_WM_BEAUTIFY_FLAG" val="#wm#"/>
  <p:tag name="KSO_WM_UNIT_PRESET_TEXT_INDEX" val="6"/>
  <p:tag name="KSO_WM_UNIT_PRESET_TEXT_LEN" val="53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205.5,&quot;width&quot;:806.9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71_1*l_h_f*1_3_1"/>
  <p:tag name="KSO_WM_TEMPLATE_CATEGORY" val="diagram"/>
  <p:tag name="KSO_WM_TEMPLATE_INDEX" val="20233571"/>
  <p:tag name="KSO_WM_UNIT_LAYERLEVEL" val="1_1_1"/>
  <p:tag name="KSO_WM_TAG_VERSION" val="3.0"/>
  <p:tag name="KSO_WM_BEAUTIFY_FLAG" val="#wm#"/>
  <p:tag name="KSO_WM_UNIT_PRESET_TEXT_INDEX" val="6"/>
  <p:tag name="KSO_WM_UNIT_PRESET_TEXT_LEN" val="53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205.5,&quot;width&quot;:806.9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571_1*l_h_f*1_4_1"/>
  <p:tag name="KSO_WM_TEMPLATE_CATEGORY" val="diagram"/>
  <p:tag name="KSO_WM_TEMPLATE_INDEX" val="20233571"/>
  <p:tag name="KSO_WM_UNIT_LAYERLEVEL" val="1_1_1"/>
  <p:tag name="KSO_WM_TAG_VERSION" val="3.0"/>
  <p:tag name="KSO_WM_BEAUTIFY_FLAG" val="#wm#"/>
  <p:tag name="KSO_WM_UNIT_PRESET_TEXT_INDEX" val="6"/>
  <p:tag name="KSO_WM_UNIT_PRESET_TEXT_LEN" val="53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传达的思想。单击此处添加文本具体内容，简明扼要地阐述您的观点。"/>
  <p:tag name="KSO_WM_UNIT_TEXT_FILL_FORE_SCHEMECOLOR_INDEX" val="1"/>
  <p:tag name="KSO_WM_UNIT_TEXT_FILL_TYPE" val="1"/>
  <p:tag name="KSO_WM_DIAGRAM_MAX_ITEMCNT" val="4"/>
  <p:tag name="KSO_WM_DIAGRAM_MIN_ITEMCNT" val="4"/>
  <p:tag name="KSO_WM_DIAGRAM_VIRTUALLY_FRAME" val="{&quot;height&quot;:205.5,&quot;width&quot;:806.9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58.xml><?xml version="1.0" encoding="utf-8"?>
<p:tagLst xmlns:p="http://schemas.openxmlformats.org/presentationml/2006/main">
  <p:tag name="KSO_WM_SLIDE_ID" val="custom20233640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picTxt"/>
  <p:tag name="KSO_WM_SLIDE_SIZE" val="806.9*205.5"/>
  <p:tag name="KSO_WM_SLIDE_POSITION" val="77.3*294.6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5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1852_1*a*1"/>
  <p:tag name="KSO_WM_TEMPLATE_CATEGORY" val="custom"/>
  <p:tag name="KSO_WM_TEMPLATE_INDEX" val="20231852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2408_3*l_h_i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3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08_3*l_h_i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UNIT_TEXT_FILL_FORE_SCHEMECOLOR_INDEX" val="2"/>
  <p:tag name="KSO_WM_UNIT_TEXT_FILL_TYPE" val="1"/>
  <p:tag name="KSO_WM_UNIT_USESOURCEFORMAT_APPLY" val="0"/>
</p:tagLst>
</file>

<file path=ppt/tags/tag3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4_1"/>
  <p:tag name="KSO_WM_TEMPLATE_CATEGORY" val="diagram"/>
  <p:tag name="KSO_WM_TEMPLATE_INDEX" val="20232408"/>
  <p:tag name="KSO_WM_UNIT_LAYERLEVEL" val="1_1_1"/>
  <p:tag name="KSO_WM_TAG_VERSION" val="3.0"/>
  <p:tag name="KSO_WM_UNIT_VALUE" val="543*634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3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08_3*l_h_d*1_2_2"/>
  <p:tag name="KSO_WM_TEMPLATE_CATEGORY" val="diagram"/>
  <p:tag name="KSO_WM_TEMPLATE_INDEX" val="20232408"/>
  <p:tag name="KSO_WM_UNIT_LAYERLEVEL" val="1_1_1"/>
  <p:tag name="KSO_WM_TAG_VERSION" val="3.0"/>
  <p:tag name="KSO_WM_UNIT_TYPE" val="l_h_d"/>
  <p:tag name="KSO_WM_UNIT_INDEX" val="1_2_2"/>
  <p:tag name="KSO_WM_DIAGRAM_VERSION" val="3"/>
  <p:tag name="KSO_WM_DIAGRAM_COLOR_TRICK" val="1"/>
  <p:tag name="KSO_WM_DIAGRAM_COLOR_TEXT_CAN_REMOVE" val="n"/>
  <p:tag name="KSO_WM_UNIT_VALUE" val="543*608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3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08_3*l_h_i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08_3*l_h_i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66.xml><?xml version="1.0" encoding="utf-8"?>
<p:tagLst xmlns:p="http://schemas.openxmlformats.org/presentationml/2006/main">
  <p:tag name="KSO_WM_UNIT_VALUE" val="543*6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08_3*l_h_d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3567.xml><?xml version="1.0" encoding="utf-8"?>
<p:tagLst xmlns:p="http://schemas.openxmlformats.org/presentationml/2006/main">
  <p:tag name="KSO_WM_UNIT_VALUE" val="543*6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08_3*l_h_d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5"/>
  <p:tag name="KSO_WM_UNIT_LINE_FILL_TYPE" val="2"/>
  <p:tag name="KSO_WM_UNIT_USESOURCEFORMAT_APPLY" val="0"/>
</p:tagLst>
</file>

<file path=ppt/tags/tag35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08_3*l_h_f*1_1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5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08_3*l_h_f*1_3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5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08_3*l_h_f*1_2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5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08_3*l_h_f*1_4_1"/>
  <p:tag name="KSO_WM_TEMPLATE_CATEGORY" val="diagram"/>
  <p:tag name="KSO_WM_TEMPLATE_INDEX" val="20232408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324.1499938964844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添加文本具体内容，请简明扼要阐述观点。"/>
  <p:tag name="KSO_WM_UNIT_TEXT_FILL_FORE_SCHEMECOLOR_INDEX" val="1"/>
  <p:tag name="KSO_WM_UNIT_TEXT_FILL_TYPE" val="1"/>
  <p:tag name="KSO_WM_UNIT_USESOURCEFORMAT_APPLY" val="0"/>
</p:tagLst>
</file>

<file path=ppt/tags/tag3572.xml><?xml version="1.0" encoding="utf-8"?>
<p:tagLst xmlns:p="http://schemas.openxmlformats.org/presentationml/2006/main">
  <p:tag name="KSO_WM_SLIDE_ID" val="custom20231852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9.75*308"/>
  <p:tag name="KSO_WM_SLIDE_POSITION" val="54.275*150.6"/>
  <p:tag name="KSO_WM_ASSIST_SLIDE" val="1"/>
  <p:tag name="KSO_WM_SLIDE_SUBTYPE" val="diag"/>
  <p:tag name="KSO_WM_DIAGRAM_GROUP_CODE" val="l1-1"/>
  <p:tag name="KSO_WM_SLIDE_DIAGTYPE" val="l"/>
</p:tagLst>
</file>

<file path=ppt/tags/tag357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864_1*i*1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USESOURCEFORMAT_APPLY" val="0"/>
</p:tagLst>
</file>

<file path=ppt/tags/tag357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64_1*i*2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USESOURCEFORMAT_APPLY" val="0"/>
</p:tagLst>
</file>

<file path=ppt/tags/tag35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64"/>
  <p:tag name="KSO_WM_UNIT_ID" val="custom20231864_1*a*1"/>
  <p:tag name="KSO_WM_UNIT_VALUE" val="26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576.xml><?xml version="1.0" encoding="utf-8"?>
<p:tagLst xmlns:p="http://schemas.openxmlformats.org/presentationml/2006/main">
  <p:tag name="KSO_WM_UNIT_VALUE" val="1900*146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64_1*d*1"/>
  <p:tag name="KSO_WM_TEMPLATE_CATEGORY" val="custom"/>
  <p:tag name="KSO_WM_TEMPLATE_INDEX" val="20231864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3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2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1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58"/>
  <p:tag name="KSO_WM_DIAGRAM_GROUP_CODE" val="l1-1"/>
  <p:tag name="KSO_WM_UNIT_TYPE" val="l_h_f"/>
  <p:tag name="KSO_WM_UNIT_INDEX" val="1_1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2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3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3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f*1_4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8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68_3*l_h_i*1_4_1"/>
  <p:tag name="KSO_WM_TEMPLATE_CATEGORY" val="diagram"/>
  <p:tag name="KSO_WM_TEMPLATE_INDEX" val="202331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4"/>
  <p:tag name="KSO_WM_DIAGRAM_MIN_ITEMCNT" val="2"/>
  <p:tag name="KSO_WM_DIAGRAM_VIRTUALLY_FRAME" val="{&quot;height&quot;:250.14999389648438,&quot;width&quot;:413.8582763671875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58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858*250.134"/>
  <p:tag name="KSO_WM_SLIDE_POSITION" val="54.7135*192.718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60"/>
  <p:tag name="KSO_WM_TEMPLATE_SUBCATEGORY" val="0"/>
  <p:tag name="KSO_WM_SLIDE_INDEX" val="1"/>
  <p:tag name="KSO_WM_TAG_VERSION" val="3.0"/>
  <p:tag name="KSO_WM_SLIDE_ID" val="custom20231864_1"/>
  <p:tag name="KSO_WM_SLIDE_ITEM_CNT" val="3"/>
</p:tagLst>
</file>

<file path=ppt/tags/tag35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3284"/>
  <p:tag name="KSO_WM_UNIT_ID" val="custom20233284_1*a*1"/>
  <p:tag name="KSO_WM_UNIT_PRESET_TEXT" val="单击此处添加标题"/>
</p:tagLst>
</file>

<file path=ppt/tags/tag3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84_1*i*1"/>
  <p:tag name="KSO_WM_TEMPLATE_CATEGORY" val="custom"/>
  <p:tag name="KSO_WM_TEMPLATE_INDEX" val="20233284"/>
  <p:tag name="KSO_WM_UNIT_LAYERLEVEL" val="1"/>
  <p:tag name="KSO_WM_TAG_VERSION" val="3.0"/>
  <p:tag name="KSO_WM_UNIT_TYPE" val="i"/>
  <p:tag name="KSO_WM_UNIT_INDEX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284_1*d*1"/>
  <p:tag name="KSO_WM_TEMPLATE_CATEGORY" val="custom"/>
  <p:tag name="KSO_WM_TEMPLATE_INDEX" val="20233284"/>
  <p:tag name="KSO_WM_UNIT_LAYERLEVEL" val="1"/>
  <p:tag name="KSO_WM_TAG_VERSION" val="3.0"/>
  <p:tag name="KSO_WM_UNIT_VALUE" val="1367*1367"/>
  <p:tag name="KSO_WM_UNIT_TYPE" val="d"/>
  <p:tag name="KSO_WM_UNIT_INDEX" val="1"/>
  <p:tag name="KSO_WM_UNIT_LINE_FORE_SCHEMECOLOR_INDEX" val="5"/>
  <p:tag name="KSO_WM_UNIT_LINE_FILL_TYPE" val="2"/>
  <p:tag name="KSO_WM_UNIT_USESOURCEFORMAT_APPLY" val="0"/>
</p:tagLst>
</file>

<file path=ppt/tags/tag35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83_3*l_h_f*1_3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UNIT_TEXT_FILL_FORE_SCHEMECOLOR_INDEX_BRIGHTNESS" val="0.35"/>
  <p:tag name="KSO_WM_UNIT_VALUE" val="36"/>
  <p:tag name="KSO_WM_DIAGRAM_GROUP_CODE" val="l1-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输入您的项正文，文字是思想的提炼，请尽量言简意赅的阐述观点。单击输入项正文，文字是思想的提炼。"/>
  <p:tag name="KSO_WM_UNIT_TEXT_FILL_FORE_SCHEMECOLOR_INDEX" val="1"/>
  <p:tag name="KSO_WM_UNIT_TEXT_FILL_TYPE" val="1"/>
  <p:tag name="KSO_WM_UNIT_USESOURCEFORMAT_APPLY" val="0"/>
</p:tagLst>
</file>

<file path=ppt/tags/tag358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3283_3*l_h_i*1_3_1"/>
  <p:tag name="KSO_WM_TEMPLATE_CATEGORY" val="diagram"/>
  <p:tag name="KSO_WM_TEMPLATE_INDEX" val="20233283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UNIT_USESOURCEFORMAT_APPLY" val="0"/>
</p:tagLst>
</file>

<file path=ppt/tags/tag359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3283_3*l_h_i*1_4_1"/>
  <p:tag name="KSO_WM_TEMPLATE_CATEGORY" val="diagram"/>
  <p:tag name="KSO_WM_TEMPLATE_INDEX" val="20233283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UNIT_USESOURCEFORMAT_APPLY" val="0"/>
</p:tagLst>
</file>

<file path=ppt/tags/tag35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83_3*l_h_f*1_4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UNIT_TEXT_FILL_FORE_SCHEMECOLOR_INDEX_BRIGHTNESS" val="0.35"/>
  <p:tag name="KSO_WM_UNIT_VALUE" val="36"/>
  <p:tag name="KSO_WM_DIAGRAM_GROUP_CODE" val="l1-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输入您的项正文，文字是思想的提炼，请尽量言简意赅的阐述观点。单击输入项正文，文字是思想的提炼。"/>
  <p:tag name="KSO_WM_UNIT_TEXT_FILL_FORE_SCHEMECOLOR_INDEX" val="1"/>
  <p:tag name="KSO_WM_UNIT_TEXT_FILL_TYPE" val="1"/>
  <p:tag name="KSO_WM_UNIT_USESOURCEFORMAT_APPLY" val="0"/>
</p:tagLst>
</file>

<file path=ppt/tags/tag359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3283_3*l_h_i*1_1_1"/>
  <p:tag name="KSO_WM_TEMPLATE_CATEGORY" val="diagram"/>
  <p:tag name="KSO_WM_TEMPLATE_INDEX" val="20233283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UNIT_USESOURCEFORMAT_APPLY" val="0"/>
</p:tagLst>
</file>

<file path=ppt/tags/tag35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83_3*l_h_f*1_1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UNIT_TEXT_FILL_FORE_SCHEMECOLOR_INDEX_BRIGHTNESS" val="0.35"/>
  <p:tag name="KSO_WM_UNIT_VALUE" val="36"/>
  <p:tag name="KSO_WM_DIAGRAM_GROUP_CODE" val="l1-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输入您的项正文，文字是思想的提炼，请尽量言简意赅的阐述观点。单击输入项正文，文字是思想的提炼。"/>
  <p:tag name="KSO_WM_UNIT_TEXT_FILL_FORE_SCHEMECOLOR_INDEX" val="1"/>
  <p:tag name="KSO_WM_UNIT_TEXT_FILL_TYPE" val="1"/>
  <p:tag name="KSO_WM_UNIT_USESOURCEFORMAT_APPLY" val="0"/>
</p:tagLst>
</file>

<file path=ppt/tags/tag359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3283_3*l_h_i*1_2_1"/>
  <p:tag name="KSO_WM_TEMPLATE_CATEGORY" val="diagram"/>
  <p:tag name="KSO_WM_TEMPLATE_INDEX" val="20233283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UNIT_USESOURCEFORMAT_APPLY" val="0"/>
</p:tagLst>
</file>

<file path=ppt/tags/tag35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83_3*l_h_f*1_2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UNIT_TEXT_FILL_FORE_SCHEMECOLOR_INDEX_BRIGHTNESS" val="0.35"/>
  <p:tag name="KSO_WM_UNIT_VALUE" val="36"/>
  <p:tag name="KSO_WM_DIAGRAM_GROUP_CODE" val="l1-1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输入您的项正文，文字是思想的提炼，请尽量言简意赅的阐述观点。单击输入项正文，文字是思想的提炼。"/>
  <p:tag name="KSO_WM_UNIT_TEXT_FILL_FORE_SCHEMECOLOR_INDEX" val="1"/>
  <p:tag name="KSO_WM_UNIT_TEXT_FILL_TYPE" val="1"/>
  <p:tag name="KSO_WM_UNIT_USESOURCEFORMAT_APPLY" val="0"/>
</p:tagLst>
</file>

<file path=ppt/tags/tag3596.xml><?xml version="1.0" encoding="utf-8"?>
<p:tagLst xmlns:p="http://schemas.openxmlformats.org/presentationml/2006/main">
  <p:tag name="KSO_WM_UNIT_VALUE" val="74*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83_3*l_h_x*1_2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-0.25"/>
  <p:tag name="KSO_WM_UNIT_TEXT_FILL_FORE_SCHEMECOLOR_INDEX" val="13"/>
  <p:tag name="KSO_WM_UNIT_TEXT_FILL_TYPE" val="1"/>
  <p:tag name="KSO_WM_UNIT_USESOURCEFORMAT_APPLY" val="0"/>
</p:tagLst>
</file>

<file path=ppt/tags/tag3597.xml><?xml version="1.0" encoding="utf-8"?>
<p:tagLst xmlns:p="http://schemas.openxmlformats.org/presentationml/2006/main">
  <p:tag name="KSO_WM_UNIT_VALUE" val="6*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2"/>
  <p:tag name="KSO_WM_UNIT_ID" val="diagram20233283_3*l_h_x*1_1_2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-0.25"/>
  <p:tag name="KSO_WM_UNIT_TEXT_FILL_FORE_SCHEMECOLOR_INDEX" val="13"/>
  <p:tag name="KSO_WM_UNIT_TEXT_FILL_TYPE" val="1"/>
  <p:tag name="KSO_WM_UNIT_USESOURCEFORMAT_APPLY" val="0"/>
</p:tagLst>
</file>

<file path=ppt/tags/tag3598.xml><?xml version="1.0" encoding="utf-8"?>
<p:tagLst xmlns:p="http://schemas.openxmlformats.org/presentationml/2006/main">
  <p:tag name="KSO_WM_UNIT_VALUE" val="74*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3283_3*l_h_x*1_3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-0.25"/>
  <p:tag name="KSO_WM_UNIT_TEXT_FILL_FORE_SCHEMECOLOR_INDEX" val="13"/>
  <p:tag name="KSO_WM_UNIT_TEXT_FILL_TYPE" val="1"/>
  <p:tag name="KSO_WM_UNIT_USESOURCEFORMAT_APPLY" val="0"/>
</p:tagLst>
</file>

<file path=ppt/tags/tag3599.xml><?xml version="1.0" encoding="utf-8"?>
<p:tagLst xmlns:p="http://schemas.openxmlformats.org/presentationml/2006/main">
  <p:tag name="KSO_WM_UNIT_VALUE" val="80*6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3283_3*l_h_x*1_4_1"/>
  <p:tag name="KSO_WM_TEMPLATE_CATEGORY" val="diagram"/>
  <p:tag name="KSO_WM_TEMPLATE_INDEX" val="202332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044921875,&quot;width&quot;:394.5000915527344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-0.25"/>
  <p:tag name="KSO_WM_UNIT_TEXT_FILL_FORE_SCHEMECOLOR_INDEX" val="13"/>
  <p:tag name="KSO_WM_UNIT_TEXT_FILL_TYPE" val="1"/>
  <p:tag name="KSO_WM_UNIT_USESOURCEFORMAT_APPLY" val="0"/>
</p:tagLst>
</file>

<file path=ppt/tags/tag360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94.5*344.75"/>
  <p:tag name="KSO_WM_SLIDE_POSITION" val="55.4965*125.6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60"/>
  <p:tag name="KSO_WM_TEMPLATE_SUBCATEGORY" val="0"/>
  <p:tag name="KSO_WM_SLIDE_INDEX" val="1"/>
  <p:tag name="KSO_WM_TAG_VERSION" val="3.0"/>
  <p:tag name="KSO_WM_SLIDE_ID" val="custom20233284_1"/>
  <p:tag name="KSO_WM_SLIDE_ITEM_CNT" val="4"/>
</p:tagLst>
</file>

<file path=ppt/tags/tag3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48_1*i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48_1*a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0"/>
  <p:tag name="KSO_WM_UNIT_PRESET_TEXT" val="单击此处添加标题"/>
</p:tagLst>
</file>

<file path=ppt/tags/tag3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604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1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2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3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608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2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2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612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3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3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1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0"/>
</p:tagLst>
</file>

<file path=ppt/tags/tag3616.xml><?xml version="1.0" encoding="utf-8"?>
<p:tagLst xmlns:p="http://schemas.openxmlformats.org/presentationml/2006/main">
  <p:tag name="KSO_WM_BEAUTIFY_FLAG" val="#wm#"/>
  <p:tag name="KSO_WM_DIAGRAM_VIRTUALLY_FRAME" val="{&quot;height&quot;:342.95001220703125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3247_3*l_h_f*1_4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"/>
  <p:tag name="KSO_WM_UNIT_USESOURCEFORMAT_APPLY" val="0"/>
</p:tagLst>
</file>

<file path=ppt/tags/tag3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2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247_3*l_h_i*1_4_3"/>
  <p:tag name="KSO_WM_TEMPLATE_CATEGORY" val="diagram"/>
  <p:tag name="KSO_WM_TEMPLATE_INDEX" val="20233247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3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65*7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2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65*7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1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70*7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4_1"/>
  <p:tag name="KSO_WM_TEMPLATE_CATEGORY" val="diagram"/>
  <p:tag name="KSO_WM_TEMPLATE_INDEX" val="20233247"/>
  <p:tag name="KSO_WM_UNIT_LAYERLEVEL" val="1_1_1"/>
  <p:tag name="KSO_WM_TAG_VERSION" val="3.0"/>
  <p:tag name="KSO_WM_BEAUTIFY_FLAG" val="#wm#"/>
  <p:tag name="KSO_WM_UNIT_VALUE" val="47*7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width&quot;:846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623.xml><?xml version="1.0" encoding="utf-8"?>
<p:tagLst xmlns:p="http://schemas.openxmlformats.org/presentationml/2006/main">
  <p:tag name="KSO_WM_SLIDE_ID" val="custom2023324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44.55"/>
  <p:tag name="KSO_WM_ASSIST_SLIDE" val="1"/>
  <p:tag name="KSO_WM_SLIDE_SUBTYPE" val="picTxt"/>
  <p:tag name="KSO_WM_DIAGRAM_GROUP_CODE" val="l1-1"/>
  <p:tag name="KSO_WM_SLIDE_DIAGTYPE" val="l"/>
</p:tagLst>
</file>

<file path=ppt/tags/tag36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4386_1*a*1"/>
  <p:tag name="KSO_WM_TEMPLATE_CATEGORY" val="diagram"/>
  <p:tag name="KSO_WM_TEMPLATE_INDEX" val="20234386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4386_1*l_h_i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4386_1*l_h_i*1_4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4386_1*l_h_i*1_4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4386_1*l_h_i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4386_1*l_h_i*1_2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0.30000001192092896,&quot;colorType&quot;:1,&quot;foreColorIndex&quot;:5,&quot;pos&quot;:1,&quot;transparency&quot;:0},{&quot;brightness&quot;:0.5,&quot;colorType&quot;:1,&quot;foreColorIndex&quot;:5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4386_1*l_h_i*1_2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25,&quot;colorType&quot;:1,&quot;foreColorIndex&quot;:5,&quot;pos&quot;:0.38999998569488525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4386_1*l_h_i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99999988079071,&quot;colorType&quot;:1,&quot;foreColorIndex&quot;:5,&quot;pos&quot;:0,&quot;transparency&quot;:0},{&quot;brightness&quot;:0.699999988079071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4386_1*l_h_i*1_1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4386_1*l_h_i*1_1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05000000074505806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4386_1*l_h_i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4386_1*l_h_i*1_3_2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-0.10000000149011612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4386_1*l_h_i*1_3_3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10000000149011612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3"/>
  <p:tag name="KSO_WM_UNIT_TEXT_FILL_TYPE" val="1"/>
  <p:tag name="KSO_WM_UNIT_USESOURCEFORMAT_APPLY" val="0"/>
</p:tagLst>
</file>

<file path=ppt/tags/tag3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4"/>
  <p:tag name="KSO_WM_UNIT_ID" val="diagram20234386_1*l_h_i*1_3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4"/>
  <p:tag name="KSO_WM_UNIT_ID" val="diagram20234386_1*l_h_i*1_1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4"/>
  <p:tag name="KSO_WM_UNIT_ID" val="diagram20234386_1*l_h_i*1_4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4"/>
  <p:tag name="KSO_WM_UNIT_ID" val="diagram20234386_1*l_h_i*1_2_4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386_1*l_h_f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6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386_1*l_h_f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6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386_1*l_h_f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"/>
  <p:tag name="KSO_WM_DIAGRAM_GROUP_CODE" val="l1-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6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4386_1*l_h_f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VALUE" val="51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观点单击输入项正文，文字是您思想的提炼"/>
  <p:tag name="KSO_WM_UNIT_USESOURCEFORMAT_APPLY" val="0"/>
</p:tagLst>
</file>

<file path=ppt/tags/tag36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3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386_1*l_h_x*1_1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386_1*l_h_x*1_2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15*1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386_1*l_h_x*1_3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124*1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4386_1*l_h_x*1_4_1"/>
  <p:tag name="KSO_WM_TEMPLATE_CATEGORY" val="diagram"/>
  <p:tag name="KSO_WM_TEMPLATE_INDEX" val="20234386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57.2000122070312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49.xml><?xml version="1.0" encoding="utf-8"?>
<p:tagLst xmlns:p="http://schemas.openxmlformats.org/presentationml/2006/main">
  <p:tag name="KSO_WM_SLIDE_ID" val="diagram20234386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1"/>
  <p:tag name="KSO_WM_SLIDE_SIZE" val="850.4*357.2"/>
  <p:tag name="KSO_WM_SLIDE_POSITION" val="54.8*133.9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a*1"/>
  <p:tag name="KSO_WM_TEMPLATE_CATEGORY" val="diagram"/>
  <p:tag name="KSO_WM_TEMPLATE_INDEX" val="2023323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1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9_3*l_h_f*1_1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2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39_3*l_h_f*1_2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39_3*l_h_f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3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3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i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5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39_3*l_h_f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39_3*l_h_d*1_4_1"/>
  <p:tag name="KSO_WM_TEMPLATE_CATEGORY" val="diagram"/>
  <p:tag name="KSO_WM_TEMPLATE_INDEX" val="2023323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10*510"/>
  <p:tag name="KSO_WM_DIAGRAM_GROUP_CODE" val="l1-1"/>
  <p:tag name="KSO_WM_UNIT_TYPE" val="l_h_d"/>
  <p:tag name="KSO_WM_UNIT_INDEX" val="1_4_1"/>
  <p:tag name="KSO_WM_UNIT_LINE_FORE_SCHEMECOLOR_INDEX" val="5"/>
  <p:tag name="KSO_WM_DIAGRAM_MAX_ITEMCNT" val="4"/>
  <p:tag name="KSO_WM_DIAGRAM_MIN_ITEMCNT" val="2"/>
  <p:tag name="KSO_WM_DIAGRAM_VIRTUALLY_FRAME" val="{&quot;height&quot;:334.4881896972656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663.xml><?xml version="1.0" encoding="utf-8"?>
<p:tagLst xmlns:p="http://schemas.openxmlformats.org/presentationml/2006/main">
  <p:tag name="KSO_WM_SLIDE_ID" val="diagram20233239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34.488"/>
  <p:tag name="KSO_WM_SLIDE_POSITION" val="54.8*125.616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6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27_1*a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PRESET_TEXT" val="单击此处添加&#10;标题内容"/>
  <p:tag name="KSO_WM_UNIT_TEXT_FILL_FORE_SCHEMECOLOR_INDEX" val="15"/>
  <p:tag name="KSO_WM_UNIT_TEXT_FILL_TYPE" val="1"/>
  <p:tag name="KSO_WM_UNIT_USESOURCEFORMAT_APPLY" val="0"/>
</p:tagLst>
</file>

<file path=ppt/tags/tag3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427_1*i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427_1*i*2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FILL_FORE_SCHEMECOLOR_INDEX" val="7"/>
  <p:tag name="KSO_WM_UNIT_TEXT_FILL_FORE_SCHEMECOLOR_INDEX" val="13"/>
  <p:tag name="KSO_WM_UNIT_TEXT_FILL_TYPE" val="1"/>
  <p:tag name="KSO_WM_UNIT_USESOURCEFORMAT_APPLY" val="0"/>
</p:tagLst>
</file>

<file path=ppt/tags/tag3667.xml><?xml version="1.0" encoding="utf-8"?>
<p:tagLst xmlns:p="http://schemas.openxmlformats.org/presentationml/2006/main">
  <p:tag name="KSO_WM_UNIT_VALUE" val="138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427_1*d*1"/>
  <p:tag name="KSO_WM_TEMPLATE_CATEGORY" val="custom"/>
  <p:tag name="KSO_WM_TEMPLATE_INDEX" val="20234427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0"/>
</p:tagLst>
</file>

<file path=ppt/tags/tag36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32_3*l_h_f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32_3*l_h_i*1_1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32_3*l_h_f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32_3*l_h_i*1_2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4432_3*l_h_f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4432_3*l_h_i*1_4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32_3*l_h_f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VALUE" val="36"/>
  <p:tag name="KSO_WM_UNIT_PRESET_TEXT" val="单击此处添加文本内容,简明扼要地阐述观点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32_3*l_h_i*1_3_1"/>
  <p:tag name="KSO_WM_TEMPLATE_CATEGORY" val="diagram"/>
  <p:tag name="KSO_WM_TEMPLATE_INDEX" val="2023443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107.49732208251953,&quot;width&quot;:805.0980834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676.xml><?xml version="1.0" encoding="utf-8"?>
<p:tagLst xmlns:p="http://schemas.openxmlformats.org/presentationml/2006/main">
  <p:tag name="KSO_WM_SPECIAL_SOURCE" val="bdnull"/>
  <p:tag name="KSO_WM_SLIDE_ID" val="custom2023442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2"/>
  <p:tag name="KSO_WM_SLIDE_INDEX" val="1"/>
  <p:tag name="KSO_WM_SLIDE_SIZE" val="805.098*107.435"/>
  <p:tag name="KSO_WM_SLIDE_POSITION" val="77.6697*403.56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d_l"/>
  <p:tag name="KSO_WM_SLIDE_LAYOUT_CNT" val="1_1_1"/>
</p:tagLst>
</file>

<file path=ppt/tags/tag36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67_3*a*1"/>
  <p:tag name="KSO_WM_TEMPLATE_CATEGORY" val="diagram"/>
  <p:tag name="KSO_WM_TEMPLATE_INDEX" val="20233267"/>
  <p:tag name="KSO_WM_UNIT_LAYERLEVEL" val="1"/>
  <p:tag name="KSO_WM_TAG_VERSION" val="3.0"/>
  <p:tag name="KSO_WM_BEAUTIFY_FLAG" val="#wm#"/>
  <p:tag name="KSO_WM_UNIT_VALUE" val="30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3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67_3*l_h_i*1_1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67_3*l_h_i*1_2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67_3*l_h_i*1_3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67_3*l_h_i*1_4_2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682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67_3*l_h_d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83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67_3*l_h_d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84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267_3*l_h_d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85.xml><?xml version="1.0" encoding="utf-8"?>
<p:tagLst xmlns:p="http://schemas.openxmlformats.org/presentationml/2006/main">
  <p:tag name="KSO_WM_UNIT_VALUE" val="602*60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3267_3*l_h_d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7_3*l_h_f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6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7_3*l_h_f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6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67_3*l_h_f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6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67_3*l_h_f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内容，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6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67_3*l_h_i*1_1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36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67_3*l_h_i*1_2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36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67_3*l_h_i*1_3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36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67_3*l_h_i*1_4_1"/>
  <p:tag name="KSO_WM_TEMPLATE_CATEGORY" val="diagram"/>
  <p:tag name="KSO_WM_TEMPLATE_INDEX" val="202332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39.5486755371094,&quot;width&quot;:845.509399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3694.xml><?xml version="1.0" encoding="utf-8"?>
<p:tagLst xmlns:p="http://schemas.openxmlformats.org/presentationml/2006/main">
  <p:tag name="KSO_WM_BEAUTIFY_FLAG" val="#wm#"/>
  <p:tag name="KSO_WM_TEMPLATE_CATEGORY" val="custom"/>
  <p:tag name="KSO_WM_TEMPLATE_INDEX" val="20235960"/>
  <p:tag name="KSO_WM_SLIDE_ID" val="diagram202332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845.257*333.102"/>
  <p:tag name="KSO_WM_SLIDE_POSITION" val="57.3717*135.405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a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DIAGRAM_VERSION" val="3"/>
  <p:tag name="KSO_WM_DIAGRAM_COLOR_TRICK" val="1"/>
  <p:tag name="KSO_WM_DIAGRAM_COLOR_TEXT_CAN_REMOVE" val="n"/>
  <p:tag name="KSO_WM_UNIT_VALUE" val="12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1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1"/>
  <p:tag name="KSO_WM_DIAGRAM_GROUP_CODE" val="l1-1"/>
  <p:tag name="KSO_WM_UNIT_FILL_FORE_SCHEMECOLOR_INDEX" val="5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2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3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3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i*4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i"/>
  <p:tag name="KSO_WM_UNIT_INDEX" val="4"/>
  <p:tag name="KSO_WM_DIAGRAM_GROUP_CODE" val="l1-1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1_1*d*2"/>
  <p:tag name="KSO_WM_TEMPLATE_CATEGORY" val="custom"/>
  <p:tag name="KSO_WM_TEMPLATE_INDEX" val="20233291"/>
  <p:tag name="KSO_WM_UNIT_LAYERLEVEL" val="1"/>
  <p:tag name="KSO_WM_TAG_VERSION" val="3.0"/>
  <p:tag name="KSO_WM_BEAUTIFY_FLAG" val="#wm#"/>
  <p:tag name="KSO_WM_UNIT_TYPE" val="d"/>
  <p:tag name="KSO_WM_UNIT_INDEX" val="2"/>
  <p:tag name="KSO_WM_DIAGRAM_GROUP_CODE" val="l1-1"/>
  <p:tag name="KSO_WM_UNIT_VALUE" val="1497*1502"/>
  <p:tag name="KSO_WM_UNIT_LINE_FORE_SCHEMECOLOR_INDEX" val="13"/>
  <p:tag name="KSO_WM_UNIT_LINE_FILL_TYPE" val="2"/>
  <p:tag name="KSO_WM_UNIT_USESOURCEFORMAT_APPLY" val="0"/>
</p:tagLst>
</file>

<file path=ppt/tags/tag370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74_3*l_h_f*1_3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70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74_3*l_h_f*1_2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7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74_3*l_h_f*1_4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70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74_3*l_h_f*1_1_1"/>
  <p:tag name="KSO_WM_TEMPLATE_CATEGORY" val="diagram"/>
  <p:tag name="KSO_WM_TEMPLATE_INDEX" val="2023327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"/>
  <p:tag name="KSO_WM_DIAGRAM_GROUP_CODE" val="l1-1"/>
  <p:tag name="KSO_WM_DIAGRAM_MAX_ITEMCNT" val="4"/>
  <p:tag name="KSO_WM_DIAGRAM_MIN_ITEMCNT" val="2"/>
  <p:tag name="KSO_WM_DIAGRAM_VIRTUALLY_FRAME" val="{&quot;height&quot;:329.822509765625,&quot;width&quot;:414.30416870117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正文，文字是您思想的提炼，请言简意赅的阐述您的观点。单击此处添加正文"/>
  <p:tag name="KSO_WM_UNIT_TEXT_FILL_FORE_SCHEMECOLOR_INDEX" val="1"/>
  <p:tag name="KSO_WM_UNIT_TEXT_FILL_TYPE" val="1"/>
  <p:tag name="KSO_WM_UNIT_USESOURCEFORMAT_APPLY" val="0"/>
</p:tagLst>
</file>

<file path=ppt/tags/tag3705.xml><?xml version="1.0" encoding="utf-8"?>
<p:tagLst xmlns:p="http://schemas.openxmlformats.org/presentationml/2006/main">
  <p:tag name="KSO_WM_SLIDE_ID" val="custom20233291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picTxt"/>
  <p:tag name="KSO_WM_SLIDE_SIZE" val="413.858*309.998"/>
  <p:tag name="KSO_WM_SLIDE_POSITION" val="54.7087*148.721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33243_1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233243_1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20233243_1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4"/>
  <p:tag name="KSO_WM_UNIT_ID" val="diagram20233243_1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33243_1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3243_1*m_h_i*1_2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3243_1*m_h_i*1_4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3243_1*m_h_i*1_3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5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20233243_1*m_h_x*1_3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716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4_1"/>
  <p:tag name="KSO_WM_UNIT_ID" val="diagram20233243_1*m_h_x*1_4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717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3243_1*m_h_x*1_1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718.xml><?xml version="1.0" encoding="utf-8"?>
<p:tagLst xmlns:p="http://schemas.openxmlformats.org/presentationml/2006/main">
  <p:tag name="KSO_WM_BEAUTIFY_FLAG" val="#wm#"/>
  <p:tag name="KSO_WM_UNIT_VALUE" val="62*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3243_1*m_h_x*1_2_1"/>
  <p:tag name="KSO_WM_TEMPLATE_CATEGORY" val="diagram"/>
  <p:tag name="KSO_WM_TEMPLATE_INDEX" val="2023324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7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1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1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1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1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2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5960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3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651_1*a*1"/>
  <p:tag name="KSO_WM_TEMPLATE_CATEGORY" val="custom"/>
  <p:tag name="KSO_WM_TEMPLATE_INDEX" val="2023365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3582_1*l_h_i*1_6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582_1*l_h_i*1_6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82_1*l_h_i*1_1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82_1*l_h_i*1_1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3582_1*l_h_i*1_4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582_1*l_h_f*1_2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3582_1*l_h_i*1_2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2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3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3582_1*l_h_i*1_2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3582_1*l_h_i*1_3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582_1*l_h_f*1_3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3582_1*l_h_i*1_3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3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37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582_1*l_h_f*1_4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3582_1*l_h_i*1_4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4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3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3582_1*l_h_f*1_5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3582_1*l_h_i*1_5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5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3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3582_1*l_h_i*1_5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82_1*l_h_f*1_1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82_1*l_h_i*1_1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1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3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3582_1*l_h_i*1_1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3582_1*l_h_f*1_6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正文，言简意赅的阐述观点。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3582_1*l_h_i*1_6_1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06"/>
  <p:tag name="KSO_WM_UNIT_FILL_TYPE" val="3"/>
  <p:tag name="KSO_WM_UNIT_TEXT_FILL_FORE_SCHEMECOLOR_INDEX" val="1"/>
  <p:tag name="KSO_WM_UNIT_TEXT_FILL_TYPE" val="1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3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3582_1*l_h_i*1_6_4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3582_1*l_h_i*1_5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582_1*l_h_i*1_5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82_1*l_h_i*1_2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82_1*l_h_i*1_2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3582_1*l_h_i*1_3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582_1*l_h_i*1_3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3582_1*l_h_i*1_4_3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4399999976158142,&quot;transparency&quot;:0},{&quot;brightness&quot;:0.800000011920929,&quot;colorType&quot;:1,&quot;foreColorIndex&quot;:5,&quot;pos&quot;:0,&quot;transparency&quot;:1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582_1*l_h_i*1_4_2"/>
  <p:tag name="KSO_WM_TEMPLATE_CATEGORY" val="diagram"/>
  <p:tag name="KSO_WM_TEMPLATE_INDEX" val="202335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6"/>
  <p:tag name="KSO_WM_DIAGRAM_VIRTUALLY_FRAME" val="{&quot;height&quot;:208.9510955810547,&quot;width&quot;:848.125732421875}"/>
  <p:tag name="KSO_WM_DIAGRAM_COLOR_MATCH_VALUE" val="{&quot;shape&quot;:{&quot;fill&quot;:{&quot;gradient&quot;:[{&quot;brightness&quot;:0.6000000238418579,&quot;colorType&quot;:1,&quot;foreColorIndex&quot;:5,&quot;pos&quot;:0.3100000023841858,&quot;transparency&quot;:0},{&quot;brightness&quot;:0.4000000059604645,&quot;colorType&quot;:1,&quot;foreColorIndex&quot;:5,&quot;pos&quot;:0.6600000262260437,&quot;transparency&quot;:0},{&quot;brightness&quot;:0.800000011920929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55.xml><?xml version="1.0" encoding="utf-8"?>
<p:tagLst xmlns:p="http://schemas.openxmlformats.org/presentationml/2006/main">
  <p:tag name="KSO_WM_SLIDE_ID" val="custom202336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picTxt"/>
  <p:tag name="KSO_WM_SLIDE_SIZE" val="848.126*208.951"/>
  <p:tag name="KSO_WM_SLIDE_POSITION" val="56.0953*187.25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7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5960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75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34"/>
  <p:tag name="KSO_WM_UNIT_ID" val="custom20235960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</p:tagLst>
</file>

<file path=ppt/tags/tag375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7"/>
  <p:tag name="KSO_WM_SLIDE_ID" val="custom20235960_7"/>
  <p:tag name="KSO_WM_TEMPLATE_MASTER_TYPE" val="0"/>
  <p:tag name="KSO_WM_SLIDE_LAYOUT" val="a_e"/>
  <p:tag name="KSO_WM_SLIDE_LAYOUT_CNT" val="1_1"/>
</p:tagLst>
</file>

<file path=ppt/tags/tag37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1_1*a*1"/>
  <p:tag name="KSO_WM_TEMPLATE_CATEGORY" val="diagram"/>
  <p:tag name="KSO_WM_TEMPLATE_INDEX" val="20233251"/>
  <p:tag name="KSO_WM_UNIT_LAYERLEVEL" val="1"/>
  <p:tag name="KSO_WM_TAG_VERSION" val="3.0"/>
  <p:tag name="KSO_WM_BEAUTIFY_FLAG" val="#wm#"/>
  <p:tag name="KSO_WM_UNIT_PRESET_TEXT" val="单击此处添加标题"/>
  <p:tag name="KSO_WM_UNIT_VALUE" val="30"/>
  <p:tag name="KSO_WM_UNIT_TEXT_FILL_FORE_SCHEMECOLOR_INDEX" val="13"/>
  <p:tag name="KSO_WM_UNIT_TEXT_FILL_TYPE" val="1"/>
  <p:tag name="KSO_WM_UNIT_USESOURCEFORMAT_APPLY" val="0"/>
</p:tagLst>
</file>

<file path=ppt/tags/tag3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772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7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3_1*a*1"/>
  <p:tag name="KSO_WM_TEMPLATE_CATEGORY" val="diagram"/>
  <p:tag name="KSO_WM_TEMPLATE_INDEX" val="20233253"/>
  <p:tag name="KSO_WM_UNIT_LAYERLEVEL" val="1"/>
  <p:tag name="KSO_WM_TAG_VERSION" val="3.0"/>
  <p:tag name="KSO_WM_BEAUTIFY_FLAG" val="#wm#"/>
  <p:tag name="KSO_WM_UNIT_VALUE" val="29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7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7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7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7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8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8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8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86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</p:tagLst>
</file>

<file path=ppt/tags/tag3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3_1*a*1"/>
  <p:tag name="KSO_WM_TEMPLATE_CATEGORY" val="diagram"/>
  <p:tag name="KSO_WM_TEMPLATE_INDEX" val="20233253"/>
  <p:tag name="KSO_WM_UNIT_LAYERLEVEL" val="1"/>
  <p:tag name="KSO_WM_TAG_VERSION" val="3.0"/>
  <p:tag name="KSO_WM_BEAUTIFY_FLAG" val="#wm#"/>
  <p:tag name="KSO_WM_UNIT_VALUE" val="29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7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8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9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9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9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9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79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00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</p:tagLst>
</file>

<file path=ppt/tags/tag38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3_1*a*1"/>
  <p:tag name="KSO_WM_TEMPLATE_CATEGORY" val="diagram"/>
  <p:tag name="KSO_WM_TEMPLATE_INDEX" val="20233253"/>
  <p:tag name="KSO_WM_UNIT_LAYERLEVEL" val="1"/>
  <p:tag name="KSO_WM_TAG_VERSION" val="3.0"/>
  <p:tag name="KSO_WM_BEAUTIFY_FLAG" val="#wm#"/>
  <p:tag name="KSO_WM_UNIT_VALUE" val="29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8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53_1*l_h_i*1_1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80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1_1"/>
  <p:tag name="KSO_WM_UNIT_ID" val="diagram20233253_1*l_h_f*1_1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253_1*l_h_i*1_3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80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3_1"/>
  <p:tag name="KSO_WM_UNIT_ID" val="diagram20233253_1*l_h_f*1_3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3253_1*l_h_i*1_5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5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80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5_1"/>
  <p:tag name="KSO_WM_UNIT_ID" val="diagram20233253_1*l_h_f*1_5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53_1*l_h_i*1_2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80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2_1"/>
  <p:tag name="KSO_WM_UNIT_ID" val="diagram20233253_1*l_h_f*1_2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3253_1*l_h_i*1_4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4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811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4_1"/>
  <p:tag name="KSO_WM_UNIT_ID" val="diagram20233253_1*l_h_f*1_4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3253_1*l_h_i*1_6_1"/>
  <p:tag name="KSO_WM_TEMPLATE_CATEGORY" val="diagram"/>
  <p:tag name="KSO_WM_TEMPLATE_INDEX" val="20233253"/>
  <p:tag name="KSO_WM_UNIT_LAYERLEVEL" val="1_1_1"/>
  <p:tag name="KSO_WM_TAG_VERSION" val="3.0"/>
  <p:tag name="KSO_WM_BEAUTIFY_FLAG" val="#wm#"/>
  <p:tag name="KSO_WM_DIAGRAM_MAX_ITEMCNT" val="6"/>
  <p:tag name="KSO_WM_DIAGRAM_MIN_ITEMCNT" val="6"/>
  <p:tag name="KSO_WM_DIAGRAM_VIRTUALLY_FRAME" val="{&quot;height&quot;:382.4089660644531,&quot;width&quot;:850.45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PRESET_TEXT" val="06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3813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BEAUTIFY_FLAG" val="#wm#"/>
  <p:tag name="KSO_WM_DIAGRAM_MAX_ITEMCNT" val="6"/>
  <p:tag name="KSO_WM_DIAGRAM_VIRTUALLY_FRAME" val="{&quot;height&quot;:382.4089660644531,&quot;width&quot;:850.4500122070312}"/>
  <p:tag name="KSO_WM_UNIT_SUBTYPE" val="a"/>
  <p:tag name="KSO_WM_UNIT_NOCLEAR" val="0"/>
  <p:tag name="KSO_WM_UNIT_VALUE" val="60"/>
  <p:tag name="KSO_WM_UNIT_COMPATIBLE" val="0"/>
  <p:tag name="KSO_WM_UNIT_DIAGRAM_ISREFERUNIT" val="0"/>
  <p:tag name="KSO_WM_UNIT_TYPE" val="l_h_f"/>
  <p:tag name="KSO_WM_UNIT_INDEX" val="1_6_1"/>
  <p:tag name="KSO_WM_UNIT_ID" val="diagram20233253_1*l_h_f*1_6_1"/>
  <p:tag name="KSO_WM_TEMPLATE_INDEX" val="20233253"/>
  <p:tag name="KSO_WM_TAG_VERSION" val="3.0"/>
  <p:tag name="KSO_WM_DIAGRAM_VERSION" val="3"/>
  <p:tag name="KSO_WM_DIAGRAM_COLOR_TEXT_CAN_REMOVE" val="n"/>
  <p:tag name="KSO_WM_DIAGRAM_MIN_ITEMCNT" val="6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814.xml><?xml version="1.0" encoding="utf-8"?>
<p:tagLst xmlns:p="http://schemas.openxmlformats.org/presentationml/2006/main">
  <p:tag name="KSO_WM_SLIDE_ID" val="diagram2023325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6"/>
  <p:tag name="KSO_WM_SLIDE_INDEX" val="1"/>
  <p:tag name="KSO_WM_SLIDE_SIZE" val="850.45*382.409"/>
  <p:tag name="KSO_WM_SLIDE_POSITION" val="54.75*116.225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60"/>
  <p:tag name="KSO_WM_SLIDE_LAYOUT" val="a_l"/>
  <p:tag name="KSO_WM_SLIDE_LAYOUT_CNT" val="1_1"/>
  <p:tag name="KSO_WM_SPECIAL_SOURCE" val="bdnull"/>
</p:tagLst>
</file>

<file path=ppt/tags/tag38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1_1*a*1"/>
  <p:tag name="KSO_WM_TEMPLATE_CATEGORY" val="diagram"/>
  <p:tag name="KSO_WM_TEMPLATE_INDEX" val="20233251"/>
  <p:tag name="KSO_WM_UNIT_LAYERLEVEL" val="1"/>
  <p:tag name="KSO_WM_TAG_VERSION" val="3.0"/>
  <p:tag name="KSO_WM_BEAUTIFY_FLAG" val="#wm#"/>
  <p:tag name="KSO_WM_UNIT_PRESET_TEXT" val="单击此处添加标题"/>
  <p:tag name="KSO_WM_UNIT_VALUE" val="30"/>
  <p:tag name="KSO_WM_UNIT_TEXT_FILL_FORE_SCHEMECOLOR_INDEX" val="13"/>
  <p:tag name="KSO_WM_UNIT_TEXT_FILL_TYPE" val="1"/>
  <p:tag name="KSO_WM_UNIT_USESOURCEFORMAT_APPLY" val="0"/>
</p:tagLst>
</file>

<file path=ppt/tags/tag3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28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8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51_1*a*1"/>
  <p:tag name="KSO_WM_TEMPLATE_CATEGORY" val="diagram"/>
  <p:tag name="KSO_WM_TEMPLATE_INDEX" val="20233251"/>
  <p:tag name="KSO_WM_UNIT_LAYERLEVEL" val="1"/>
  <p:tag name="KSO_WM_TAG_VERSION" val="3.0"/>
  <p:tag name="KSO_WM_BEAUTIFY_FLAG" val="#wm#"/>
  <p:tag name="KSO_WM_UNIT_PRESET_TEXT" val="单击此处添加标题"/>
  <p:tag name="KSO_WM_UNIT_VALUE" val="30"/>
  <p:tag name="KSO_WM_UNIT_TEXT_FILL_FORE_SCHEMECOLOR_INDEX" val="13"/>
  <p:tag name="KSO_WM_UNIT_TEXT_FILL_TYPE" val="1"/>
  <p:tag name="KSO_WM_UNIT_USESOURCEFORMAT_APPLY" val="0"/>
</p:tagLst>
</file>

<file path=ppt/tags/tag3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51_1*l_h_f*1_1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51_1*l_h_i*1_1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51_1*l_h_f*1_3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251_1*l_h_i*1_3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51_1*l_h_f*1_2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51_1*l_h_i*1_2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251_1*l_h_f*1_4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3251_1*l_h_i*1_4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3251_1*l_h_f*1_6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brightness&quot;:0,&quot;colorType&quot;:2,&quot;rgb&quot;:&quot;#000000&quot;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3251_1*l_h_i*1_6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3251_1*l_h_f*1_5_1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"/>
  <p:tag name="KSO_WM_UNIT_LINE_FORE_SCHEMECOLOR_INDEX" val="13"/>
  <p:tag name="KSO_WM_UNIT_SUBTYPE" val="a"/>
  <p:tag name="KSO_WM_UNIT_PRESET_TEXT" val="单击此处添加您的文本，简明扼要阐述您的观点。根据需要酌情增减文字，单击此处添加文本具体内容。单击此处添加文本具体内容，简明扼要地阐述您的观点。"/>
  <p:tag name="KSO_WM_UNIT_NOCLEAR" val="0"/>
  <p:tag name="KSO_WM_UNIT_VALUE" val="75"/>
  <p:tag name="KSO_WM_UNIT_LINE_FILL_TYPE" val="2"/>
  <p:tag name="KSO_WM_UNIT_USESOURCEFORMAT_APPLY" val="0"/>
</p:tagLst>
</file>

<file path=ppt/tags/tag3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3251_1*l_h_i*1_5_2"/>
  <p:tag name="KSO_WM_TEMPLATE_CATEGORY" val="diagram"/>
  <p:tag name="KSO_WM_TEMPLATE_INDEX" val="2023325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6"/>
  <p:tag name="KSO_WM_DIAGRAM_VIRTUALLY_FRAME" val="{&quot;height&quot;:371.1234741210937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842.xml><?xml version="1.0" encoding="utf-8"?>
<p:tagLst xmlns:p="http://schemas.openxmlformats.org/presentationml/2006/main">
  <p:tag name="KSO_WM_SLIDE_ID" val="diagram20233251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850.4*371.123"/>
  <p:tag name="KSO_WM_SLIDE_POSITION" val="54.8*120.2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DIAGRAM_GROUP_CODE" val="m1-1"/>
  <p:tag name="KSO_WM_UNIT_TYPE" val="a"/>
  <p:tag name="KSO_WM_UNIT_INDEX" val="1"/>
  <p:tag name="KSO_WM_TEMPLATE_INDEX" val="20233243"/>
  <p:tag name="KSO_WM_UNIT_ID" val="diagram20233243_3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1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2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4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5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6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6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i*1_3_1"/>
  <p:tag name="KSO_WM_TEMPLATE_CATEGORY" val="diagram"/>
  <p:tag name="KSO_WM_TEMPLATE_INDEX" val="20233243"/>
  <p:tag name="KSO_WM_UNIT_LAYERLEVEL" val="1_1_1"/>
  <p:tag name="KSO_WM_TAG_VERSION" val="3.0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2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3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i*1_4"/>
  <p:tag name="KSO_WM_TEMPLATE_CATEGORY" val="diagram"/>
  <p:tag name="KSO_WM_TEMPLATE_INDEX" val="20233243"/>
  <p:tag name="KSO_WM_UNIT_LAYERLEVEL" val="1_1"/>
  <p:tag name="KSO_WM_TAG_VERSION" val="3.0"/>
  <p:tag name="KSO_WM_BEAUTIFY_FLAG" val="#wm#"/>
  <p:tag name="KSO_WM_UNIT_TYPE" val="m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3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8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5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8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4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8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1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8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2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3243_3*m_h_f*1_4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3243_3*m_h_f*1_2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3243_3*m_h_f*1_6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3243_3*m_h_f*1_1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3243_3*m_h_f*1_3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3243_3*m_h_f*1_5_1"/>
  <p:tag name="KSO_WM_TEMPLATE_CATEGORY" val="diagram"/>
  <p:tag name="KSO_WM_TEMPLATE_INDEX" val="202332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m1-1"/>
  <p:tag name="KSO_WM_DIAGRAM_VIRTUALLY_FRAME" val="{&quot;height&quot;:376.75543212890625,&quot;width&quot;:902.75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"/>
  <p:tag name="KSO_WM_DIAGRAM_MAX_ITEMCNT" val="6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3243_3*m_h_x*1_6_1"/>
  <p:tag name="KSO_WM_TEMPLATE_CATEGORY" val="diagram"/>
  <p:tag name="KSO_WM_TEMPLATE_INDEX" val="20233243"/>
  <p:tag name="KSO_WM_UNIT_LAYERLEVEL" val="1_1_1"/>
  <p:tag name="KSO_WM_TAG_VERSION" val="3.0"/>
  <p:tag name="KSO_WM_UNIT_VALUE" val="60*60"/>
  <p:tag name="KSO_WM_UNIT_TYPE" val="m_h_x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4"/>
  <p:tag name="KSO_WM_DIAGRAM_VIRTUALLY_FRAME" val="{&quot;height&quot;:376.75543212890625,&quot;width&quot;:902.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386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99.093*360.637"/>
  <p:tag name="KSO_WM_SLIDE_POSITION" val="0.05*121.363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5960"/>
  <p:tag name="KSO_WM_TEMPLATE_SUBCATEGORY" val="0"/>
  <p:tag name="KSO_WM_SLIDE_INDEX" val="3"/>
  <p:tag name="KSO_WM_TAG_VERSION" val="3.0"/>
  <p:tag name="KSO_WM_SLIDE_ID" val="diagram20233243_3"/>
  <p:tag name="KSO_WM_SLIDE_ITEM_CNT" val="6"/>
</p:tagLst>
</file>

<file path=ppt/tags/tag3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2*a*1"/>
  <p:tag name="KSO_WM_TEMPLATE_CATEGORY" val="diagram"/>
  <p:tag name="KSO_WM_TEMPLATE_INDEX" val="2023334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3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1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.800000011920929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2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.800000011920929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3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.800000011920929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43_3*l_h_f*1_1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思想的提炼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1_4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1_2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1_3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2_4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2_2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2_3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3_4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3_2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3_3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d*1_1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VALUE" val="508*495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d*1_2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VALUE" val="508*495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d*1_3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VALUE" val="508*495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43_3*l_h_f*1_2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思想的提炼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43_3*l_h_f*1_3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思想的提炼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4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.8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.800000011920929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4_4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4_2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i*1_4_3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43_3*l_h_d*1_4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VALUE" val="508*495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343_3*l_h_f*1_4_1"/>
  <p:tag name="KSO_WM_TEMPLATE_CATEGORY" val="diagram"/>
  <p:tag name="KSO_WM_TEMPLATE_INDEX" val="2023334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思想的提炼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01.33575439453125,&quot;width&quot;:850.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92.xml><?xml version="1.0" encoding="utf-8"?>
<p:tagLst xmlns:p="http://schemas.openxmlformats.org/presentationml/2006/main">
  <p:tag name="KSO_WM_SLIDE_ID" val="diagram20233343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60"/>
  <p:tag name="KSO_WM_SLIDE_TYPE" val="text"/>
  <p:tag name="KSO_WM_SLIDE_SUBTYPE" val="diag"/>
  <p:tag name="KSO_WM_SLIDE_SIZE" val="760.301*287.717"/>
  <p:tag name="KSO_WM_SLIDE_POSITION" val="87.7846*161.883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8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感谢您的观看"/>
  <p:tag name="KSO_WM_UNIT_ID" val="custom20235960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ISCONTENTSTITLE" val="0"/>
</p:tagLst>
</file>

<file path=ppt/tags/tag3894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金山办公软件有限公司"/>
  <p:tag name="KSO_WM_UNIT_ID" val="custom20235960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VALUE" val="11"/>
</p:tagLst>
</file>

<file path=ppt/tags/tag389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汇报人：WPS"/>
  <p:tag name="KSO_WM_UNIT_ID" val="custom20235960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0"/>
  <p:tag name="KSO_WM_TEMPLATE_CATEGORY" val="custom"/>
  <p:tag name="KSO_WM_UNIT_VALUE" val="11"/>
</p:tagLst>
</file>

<file path=ppt/tags/tag3896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60"/>
  <p:tag name="KSO_WM_TEMPLATE_CATEGORY" val="custom"/>
  <p:tag name="KSO_WM_SLIDE_INDEX" val="9"/>
  <p:tag name="KSO_WM_SLIDE_ID" val="custom20235960_9"/>
  <p:tag name="KSO_WM_TEMPLATE_MASTER_TYPE" val="0"/>
  <p:tag name="KSO_WM_SLIDE_LAYOUT" val="a_f"/>
  <p:tag name="KSO_WM_SLIDE_LAYOUT_CNT" val="1_2"/>
</p:tagLst>
</file>

<file path=ppt/tags/tag3898.xml><?xml version="1.0" encoding="utf-8"?>
<p:tagLst xmlns:p="http://schemas.openxmlformats.org/presentationml/2006/main">
  <p:tag name="commondata" val="eyJoZGlkIjoiOTUzZGZiNmFmNjFjNjUyZDIyYmM1ZDUyYjg1ODBlYT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2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3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3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3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3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3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4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4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4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5.xml><?xml version="1.0" encoding="utf-8"?>
<a:theme xmlns:a="http://schemas.openxmlformats.org/drawingml/2006/main" name="4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6.xml><?xml version="1.0" encoding="utf-8"?>
<a:theme xmlns:a="http://schemas.openxmlformats.org/drawingml/2006/main" name="4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7.xml><?xml version="1.0" encoding="utf-8"?>
<a:theme xmlns:a="http://schemas.openxmlformats.org/drawingml/2006/main" name="4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8.xml><?xml version="1.0" encoding="utf-8"?>
<a:theme xmlns:a="http://schemas.openxmlformats.org/drawingml/2006/main" name="4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9.xml><?xml version="1.0" encoding="utf-8"?>
<a:theme xmlns:a="http://schemas.openxmlformats.org/drawingml/2006/main" name="4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0.xml><?xml version="1.0" encoding="utf-8"?>
<a:theme xmlns:a="http://schemas.openxmlformats.org/drawingml/2006/main" name="4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1.xml><?xml version="1.0" encoding="utf-8"?>
<a:theme xmlns:a="http://schemas.openxmlformats.org/drawingml/2006/main" name="4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2.xml><?xml version="1.0" encoding="utf-8"?>
<a:theme xmlns:a="http://schemas.openxmlformats.org/drawingml/2006/main" name="5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3.xml><?xml version="1.0" encoding="utf-8"?>
<a:theme xmlns:a="http://schemas.openxmlformats.org/drawingml/2006/main" name="5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4.xml><?xml version="1.0" encoding="utf-8"?>
<a:theme xmlns:a="http://schemas.openxmlformats.org/drawingml/2006/main" name="5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5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6.xml><?xml version="1.0" encoding="utf-8"?>
<a:theme xmlns:a="http://schemas.openxmlformats.org/drawingml/2006/main" name="5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7.xml><?xml version="1.0" encoding="utf-8"?>
<a:theme xmlns:a="http://schemas.openxmlformats.org/drawingml/2006/main" name="5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8.xml><?xml version="1.0" encoding="utf-8"?>
<a:theme xmlns:a="http://schemas.openxmlformats.org/drawingml/2006/main" name="5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9.xml><?xml version="1.0" encoding="utf-8"?>
<a:theme xmlns:a="http://schemas.openxmlformats.org/drawingml/2006/main" name="5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0.xml><?xml version="1.0" encoding="utf-8"?>
<a:theme xmlns:a="http://schemas.openxmlformats.org/drawingml/2006/main" name="5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1.xml><?xml version="1.0" encoding="utf-8"?>
<a:theme xmlns:a="http://schemas.openxmlformats.org/drawingml/2006/main" name="5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2.xml><?xml version="1.0" encoding="utf-8"?>
<a:theme xmlns:a="http://schemas.openxmlformats.org/drawingml/2006/main" name="6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3.xml><?xml version="1.0" encoding="utf-8"?>
<a:theme xmlns:a="http://schemas.openxmlformats.org/drawingml/2006/main" name="6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4.xml><?xml version="1.0" encoding="utf-8"?>
<a:theme xmlns:a="http://schemas.openxmlformats.org/drawingml/2006/main" name="6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5.xml><?xml version="1.0" encoding="utf-8"?>
<a:theme xmlns:a="http://schemas.openxmlformats.org/drawingml/2006/main" name="6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6.xml><?xml version="1.0" encoding="utf-8"?>
<a:theme xmlns:a="http://schemas.openxmlformats.org/drawingml/2006/main" name="6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7.xml><?xml version="1.0" encoding="utf-8"?>
<a:theme xmlns:a="http://schemas.openxmlformats.org/drawingml/2006/main" name="6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8.xml><?xml version="1.0" encoding="utf-8"?>
<a:theme xmlns:a="http://schemas.openxmlformats.org/drawingml/2006/main" name="6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6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0.xml><?xml version="1.0" encoding="utf-8"?>
<a:theme xmlns:a="http://schemas.openxmlformats.org/drawingml/2006/main" name="6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1.xml><?xml version="1.0" encoding="utf-8"?>
<a:theme xmlns:a="http://schemas.openxmlformats.org/drawingml/2006/main" name="6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2.xml><?xml version="1.0" encoding="utf-8"?>
<a:theme xmlns:a="http://schemas.openxmlformats.org/drawingml/2006/main" name="7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3.xml><?xml version="1.0" encoding="utf-8"?>
<a:theme xmlns:a="http://schemas.openxmlformats.org/drawingml/2006/main" name="7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4.xml><?xml version="1.0" encoding="utf-8"?>
<a:theme xmlns:a="http://schemas.openxmlformats.org/drawingml/2006/main" name="7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5.xml><?xml version="1.0" encoding="utf-8"?>
<a:theme xmlns:a="http://schemas.openxmlformats.org/drawingml/2006/main" name="7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6.xml><?xml version="1.0" encoding="utf-8"?>
<a:theme xmlns:a="http://schemas.openxmlformats.org/drawingml/2006/main" name="7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7.xml><?xml version="1.0" encoding="utf-8"?>
<a:theme xmlns:a="http://schemas.openxmlformats.org/drawingml/2006/main" name="7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8.xml><?xml version="1.0" encoding="utf-8"?>
<a:theme xmlns:a="http://schemas.openxmlformats.org/drawingml/2006/main" name="7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9.xml><?xml version="1.0" encoding="utf-8"?>
<a:theme xmlns:a="http://schemas.openxmlformats.org/drawingml/2006/main" name="7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0.xml><?xml version="1.0" encoding="utf-8"?>
<a:theme xmlns:a="http://schemas.openxmlformats.org/drawingml/2006/main" name="7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1.xml><?xml version="1.0" encoding="utf-8"?>
<a:theme xmlns:a="http://schemas.openxmlformats.org/drawingml/2006/main" name="79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2.xml><?xml version="1.0" encoding="utf-8"?>
<a:theme xmlns:a="http://schemas.openxmlformats.org/drawingml/2006/main" name="80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3.xml><?xml version="1.0" encoding="utf-8"?>
<a:theme xmlns:a="http://schemas.openxmlformats.org/drawingml/2006/main" name="81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4.xml><?xml version="1.0" encoding="utf-8"?>
<a:theme xmlns:a="http://schemas.openxmlformats.org/drawingml/2006/main" name="82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5.xml><?xml version="1.0" encoding="utf-8"?>
<a:theme xmlns:a="http://schemas.openxmlformats.org/drawingml/2006/main" name="83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6.xml><?xml version="1.0" encoding="utf-8"?>
<a:theme xmlns:a="http://schemas.openxmlformats.org/drawingml/2006/main" name="84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7.xml><?xml version="1.0" encoding="utf-8"?>
<a:theme xmlns:a="http://schemas.openxmlformats.org/drawingml/2006/main" name="85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8.xml><?xml version="1.0" encoding="utf-8"?>
<a:theme xmlns:a="http://schemas.openxmlformats.org/drawingml/2006/main" name="86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9.xml><?xml version="1.0" encoding="utf-8"?>
<a:theme xmlns:a="http://schemas.openxmlformats.org/drawingml/2006/main" name="87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0.xml><?xml version="1.0" encoding="utf-8"?>
<a:theme xmlns:a="http://schemas.openxmlformats.org/drawingml/2006/main" name="88_Office 主题​​">
  <a:themeElements>
    <a:clrScheme name="0319-4">
      <a:dk1>
        <a:srgbClr val="333333"/>
      </a:dk1>
      <a:lt1>
        <a:srgbClr val="FFFFFF"/>
      </a:lt1>
      <a:dk2>
        <a:srgbClr val="12201C"/>
      </a:dk2>
      <a:lt2>
        <a:srgbClr val="F9F6F1"/>
      </a:lt2>
      <a:accent1>
        <a:srgbClr val="F28D60"/>
      </a:accent1>
      <a:accent2>
        <a:srgbClr val="A87358"/>
      </a:accent2>
      <a:accent3>
        <a:srgbClr val="C95941"/>
      </a:accent3>
      <a:accent4>
        <a:srgbClr val="CE9454"/>
      </a:accent4>
      <a:accent5>
        <a:srgbClr val="A4A78B"/>
      </a:accent5>
      <a:accent6>
        <a:srgbClr val="427263"/>
      </a:accent6>
      <a:hlink>
        <a:srgbClr val="0026E5"/>
      </a:hlink>
      <a:folHlink>
        <a:srgbClr val="7E1FAD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NzdhMmRmOC02ZmUxLTQ4Y2MtYmQ2MS01OGE3MDUyY2YxMWMiCn0K"/>
    </extobj>
  </extobjs>
</s:customData>
</file>

<file path=customXml/itemProps3897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12406</Words>
  <Application>WPS 演示</Application>
  <PresentationFormat>宽屏</PresentationFormat>
  <Paragraphs>1255</Paragraphs>
  <Slides>111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90</vt:i4>
      </vt:variant>
      <vt:variant>
        <vt:lpstr>幻灯片标题</vt:lpstr>
      </vt:variant>
      <vt:variant>
        <vt:i4>111</vt:i4>
      </vt:variant>
    </vt:vector>
  </HeadingPairs>
  <TitlesOfParts>
    <vt:vector size="21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江城圆体 400W</vt:lpstr>
      <vt:lpstr>+中文正文</vt:lpstr>
      <vt:lpstr>Segoe Print</vt:lpstr>
      <vt:lpstr>WPS</vt:lpstr>
      <vt:lpstr>Office 主题​​</vt:lpstr>
      <vt:lpstr>1_Office 主题​​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12_Office 主题​​</vt:lpstr>
      <vt:lpstr>13_Office 主题​​</vt:lpstr>
      <vt:lpstr>14_Office 主题​​</vt:lpstr>
      <vt:lpstr>15_Office 主题​​</vt:lpstr>
      <vt:lpstr>16_Office 主题​​</vt:lpstr>
      <vt:lpstr>17_Office 主题​​</vt:lpstr>
      <vt:lpstr>18_Office 主题​​</vt:lpstr>
      <vt:lpstr>19_Office 主题​​</vt:lpstr>
      <vt:lpstr>20_Office 主题​​</vt:lpstr>
      <vt:lpstr>21_Office 主题​​</vt:lpstr>
      <vt:lpstr>22_Office 主题​​</vt:lpstr>
      <vt:lpstr>23_Office 主题​​</vt:lpstr>
      <vt:lpstr>24_Office 主题​​</vt:lpstr>
      <vt:lpstr>25_Office 主题​​</vt:lpstr>
      <vt:lpstr>26_Office 主题​​</vt:lpstr>
      <vt:lpstr>27_Office 主题​​</vt:lpstr>
      <vt:lpstr>28_Office 主题​​</vt:lpstr>
      <vt:lpstr>29_Office 主题​​</vt:lpstr>
      <vt:lpstr>30_Office 主题​​</vt:lpstr>
      <vt:lpstr>31_Office 主题​​</vt:lpstr>
      <vt:lpstr>32_Office 主题​​</vt:lpstr>
      <vt:lpstr>33_Office 主题​​</vt:lpstr>
      <vt:lpstr>34_Office 主题​​</vt:lpstr>
      <vt:lpstr>35_Office 主题​​</vt:lpstr>
      <vt:lpstr>36_Office 主题​​</vt:lpstr>
      <vt:lpstr>37_Office 主题​​</vt:lpstr>
      <vt:lpstr>38_Office 主题​​</vt:lpstr>
      <vt:lpstr>39_Office 主题​​</vt:lpstr>
      <vt:lpstr>40_Office 主题​​</vt:lpstr>
      <vt:lpstr>41_Office 主题​​</vt:lpstr>
      <vt:lpstr>42_Office 主题​​</vt:lpstr>
      <vt:lpstr>43_Office 主题​​</vt:lpstr>
      <vt:lpstr>44_Office 主题​​</vt:lpstr>
      <vt:lpstr>45_Office 主题​​</vt:lpstr>
      <vt:lpstr>46_Office 主题​​</vt:lpstr>
      <vt:lpstr>47_Office 主题​​</vt:lpstr>
      <vt:lpstr>48_Office 主题​​</vt:lpstr>
      <vt:lpstr>49_Office 主题​​</vt:lpstr>
      <vt:lpstr>50_Office 主题​​</vt:lpstr>
      <vt:lpstr>51_Office 主题​​</vt:lpstr>
      <vt:lpstr>52_Office 主题​​</vt:lpstr>
      <vt:lpstr>53_Office 主题​​</vt:lpstr>
      <vt:lpstr>54_Office 主题​​</vt:lpstr>
      <vt:lpstr>55_Office 主题​​</vt:lpstr>
      <vt:lpstr>56_Office 主题​​</vt:lpstr>
      <vt:lpstr>57_Office 主题​​</vt:lpstr>
      <vt:lpstr>58_Office 主题​​</vt:lpstr>
      <vt:lpstr>59_Office 主题​​</vt:lpstr>
      <vt:lpstr>60_Office 主题​​</vt:lpstr>
      <vt:lpstr>61_Office 主题​​</vt:lpstr>
      <vt:lpstr>62_Office 主题​​</vt:lpstr>
      <vt:lpstr>63_Office 主题​​</vt:lpstr>
      <vt:lpstr>64_Office 主题​​</vt:lpstr>
      <vt:lpstr>65_Office 主题​​</vt:lpstr>
      <vt:lpstr>66_Office 主题​​</vt:lpstr>
      <vt:lpstr>67_Office 主题​​</vt:lpstr>
      <vt:lpstr>68_Office 主题​​</vt:lpstr>
      <vt:lpstr>69_Office 主题​​</vt:lpstr>
      <vt:lpstr>70_Office 主题​​</vt:lpstr>
      <vt:lpstr>71_Office 主题​​</vt:lpstr>
      <vt:lpstr>72_Office 主题​​</vt:lpstr>
      <vt:lpstr>73_Office 主题​​</vt:lpstr>
      <vt:lpstr>74_Office 主题​​</vt:lpstr>
      <vt:lpstr>75_Office 主题​​</vt:lpstr>
      <vt:lpstr>76_Office 主题​​</vt:lpstr>
      <vt:lpstr>77_Office 主题​​</vt:lpstr>
      <vt:lpstr>78_Office 主题​​</vt:lpstr>
      <vt:lpstr>79_Office 主题​​</vt:lpstr>
      <vt:lpstr>80_Office 主题​​</vt:lpstr>
      <vt:lpstr>81_Office 主题​​</vt:lpstr>
      <vt:lpstr>82_Office 主题​​</vt:lpstr>
      <vt:lpstr>83_Office 主题​​</vt:lpstr>
      <vt:lpstr>84_Office 主题​​</vt:lpstr>
      <vt:lpstr>85_Office 主题​​</vt:lpstr>
      <vt:lpstr>86_Office 主题​​</vt:lpstr>
      <vt:lpstr>87_Office 主题​​</vt:lpstr>
      <vt:lpstr>88_Office 主题​​</vt:lpstr>
      <vt:lpstr>全球与中国陶瓷注塑成型零件市场供需趋势及投资盈利分析报告2024-2030年</vt:lpstr>
      <vt:lpstr>目录</vt:lpstr>
      <vt:lpstr>目录</vt:lpstr>
      <vt:lpstr>目录</vt:lpstr>
      <vt:lpstr>目录</vt:lpstr>
      <vt:lpstr>目录</vt:lpstr>
      <vt:lpstr>目录</vt:lpstr>
      <vt:lpstr>报告目录</vt:lpstr>
      <vt:lpstr>单击此处添加标题</vt:lpstr>
      <vt:lpstr>单击此处添加标题</vt:lpstr>
      <vt:lpstr>单击此处添加标题</vt:lpstr>
      <vt:lpstr>单击此处添加标题</vt:lpstr>
      <vt:lpstr>全球陶瓷注塑成型零件供需现状及预测（2019-2030）</vt:lpstr>
      <vt:lpstr>单击此处添加 标题内容</vt:lpstr>
      <vt:lpstr>全球主要地区陶瓷注塑成型零件产量及发展趋势（2019-2030）</vt:lpstr>
      <vt:lpstr>单击此处添加标题</vt:lpstr>
      <vt:lpstr>中国陶瓷注塑成型零件供需现状及预测（2019-2030）</vt:lpstr>
      <vt:lpstr>单击此处添加标题</vt:lpstr>
      <vt:lpstr>全球陶瓷注塑成型零件销量及销售额</vt:lpstr>
      <vt:lpstr>单击此处 添加标题内容</vt:lpstr>
      <vt:lpstr>全球与中国主要厂商市场份额分析</vt:lpstr>
      <vt:lpstr>单击此处添加标题</vt:lpstr>
      <vt:lpstr>单击此处添加标题</vt:lpstr>
      <vt:lpstr>单击此处添加标题</vt:lpstr>
      <vt:lpstr>单击此处添加标题</vt:lpstr>
      <vt:lpstr>全球陶瓷注塑成型零件主要地区分析</vt:lpstr>
      <vt:lpstr>全球主要地区陶瓷注塑成型零件市场规模分析：2019 VS 2023 VS 2030</vt:lpstr>
      <vt:lpstr>单击此处添加标题内容</vt:lpstr>
      <vt:lpstr>全球主要地区陶瓷注塑成型零件销量分析：2019 VS 2023 VS 2030</vt:lpstr>
      <vt:lpstr>单击此处添加标题</vt:lpstr>
      <vt:lpstr>日本市场陶瓷注塑成型零件销量、收入及增长率（2019-2030）</vt:lpstr>
      <vt:lpstr>全球陶瓷注塑成型零件主要生产商分析</vt:lpstr>
      <vt:lpstr>SPT-Group</vt:lpstr>
      <vt:lpstr>单击此处添加标题</vt:lpstr>
      <vt:lpstr>Nolato</vt:lpstr>
      <vt:lpstr>单击此处添加标题</vt:lpstr>
      <vt:lpstr>Formatec</vt:lpstr>
      <vt:lpstr>单击此处添加标题</vt:lpstr>
      <vt:lpstr>Nishimura Advanced Ceramics</vt:lpstr>
      <vt:lpstr>单击此处添加标题</vt:lpstr>
      <vt:lpstr>Rauschert</vt:lpstr>
      <vt:lpstr>单击此处添加标题</vt:lpstr>
      <vt:lpstr>Plastic Products Co., Inc.</vt:lpstr>
      <vt:lpstr>单击此处添加标题</vt:lpstr>
      <vt:lpstr>Precipart</vt:lpstr>
      <vt:lpstr>单击此处添加标题</vt:lpstr>
      <vt:lpstr>Ceramco, Inc.</vt:lpstr>
      <vt:lpstr>单击此处添加标题</vt:lpstr>
      <vt:lpstr>Morgan Advanced Materials</vt:lpstr>
      <vt:lpstr>单击此处添加标题</vt:lpstr>
      <vt:lpstr>Ceramic Parts</vt:lpstr>
      <vt:lpstr>单击此处添加标题</vt:lpstr>
      <vt:lpstr>不同产品类型陶瓷注塑成型零件分析</vt:lpstr>
      <vt:lpstr>全球不同产品类型陶瓷注塑成型零件销量（2019-2030）</vt:lpstr>
      <vt:lpstr>单击此处添加标题</vt:lpstr>
      <vt:lpstr>全球不同产品类型陶瓷注塑成型零件收入（2019-2030）</vt:lpstr>
      <vt:lpstr>单击此处添加 标题内容</vt:lpstr>
      <vt:lpstr>全球不同产品类型陶瓷注塑成型零件价格走势（2019-2030）</vt:lpstr>
      <vt:lpstr>不同应用陶瓷注塑成型零件分析</vt:lpstr>
      <vt:lpstr>全球不同应用陶瓷注塑成型零件销量（2019-2030）</vt:lpstr>
      <vt:lpstr>单击此处添加标题</vt:lpstr>
      <vt:lpstr>全球不同应用陶瓷注塑成型零件收入（2019-2030）</vt:lpstr>
      <vt:lpstr>单击此处添加标题</vt:lpstr>
      <vt:lpstr>全球不同应用陶瓷注塑成型零件价格走势（2019-2030）</vt:lpstr>
      <vt:lpstr>上游原料及下游市场分析</vt:lpstr>
      <vt:lpstr>单击此处 添加标题内容</vt:lpstr>
      <vt:lpstr>陶瓷注塑成型零件产业上游供应分析</vt:lpstr>
      <vt:lpstr>单击此处添加标题</vt:lpstr>
      <vt:lpstr>陶瓷注塑成型零件下游典型客户</vt:lpstr>
      <vt:lpstr>陶瓷注塑成型零件销售渠道分析</vt:lpstr>
      <vt:lpstr>单击此处添加标题内容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 标题内容</vt:lpstr>
      <vt:lpstr>单击此处添加标题内容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 标题内容</vt:lpstr>
      <vt:lpstr>单击此处添加标题内容</vt:lpstr>
      <vt:lpstr>标题内容</vt:lpstr>
      <vt:lpstr>单击此处添加标题</vt:lpstr>
      <vt:lpstr>单击此处 添加标题内容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 标题内容</vt:lpstr>
      <vt:lpstr>单击此处添加标题内容</vt:lpstr>
      <vt:lpstr>单击此处添加标题</vt:lpstr>
      <vt:lpstr>单击此处添加标题</vt:lpstr>
      <vt:lpstr>单击此处添加标题</vt:lpstr>
      <vt:lpstr>图表目录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Summer@</cp:lastModifiedBy>
  <cp:revision>155</cp:revision>
  <dcterms:created xsi:type="dcterms:W3CDTF">2019-06-19T02:08:00Z</dcterms:created>
  <dcterms:modified xsi:type="dcterms:W3CDTF">2024-06-20T11:04:15Z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894F3B04E90F43DD92BC671FBF89DC6A_11</vt:lpwstr>
  </property>
</Properties>
</file>