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110" r:id="rId1"/>
    <p:sldMasterId id="2147507147" r:id="rId2"/>
  </p:sldMasterIdLst>
  <p:notesMasterIdLst>
    <p:notesMasterId r:id="rId3"/>
  </p:notesMasterIdLst>
  <p:sldIdLst>
    <p:sldId id="11321" r:id="rId4"/>
    <p:sldId id="11324" r:id="rId5"/>
    <p:sldId id="11327" r:id="rId6"/>
    <p:sldId id="11330" r:id="rId7"/>
    <p:sldId id="11333" r:id="rId8"/>
    <p:sldId id="11336" r:id="rId9"/>
    <p:sldId id="11339" r:id="rId10"/>
    <p:sldId id="11342" r:id="rId11"/>
    <p:sldId id="11345" r:id="rId12"/>
    <p:sldId id="11348" r:id="rId13"/>
    <p:sldId id="11351" r:id="rId14"/>
    <p:sldId id="11354" r:id="rId15"/>
    <p:sldId id="11357" r:id="rId16"/>
    <p:sldId id="11360" r:id="rId17"/>
    <p:sldId id="11363" r:id="rId18"/>
    <p:sldId id="11366" r:id="rId19"/>
    <p:sldId id="11369" r:id="rId20"/>
    <p:sldId id="11372" r:id="rId21"/>
    <p:sldId id="11375" r:id="rId22"/>
    <p:sldId id="11378" r:id="rId23"/>
    <p:sldId id="11381" r:id="rId24"/>
    <p:sldId id="11384" r:id="rId25"/>
    <p:sldId id="11387" r:id="rId26"/>
    <p:sldId id="11390" r:id="rId27"/>
    <p:sldId id="11393" r:id="rId28"/>
    <p:sldId id="11396" r:id="rId29"/>
    <p:sldId id="11399" r:id="rId30"/>
    <p:sldId id="11402" r:id="rId31"/>
    <p:sldId id="11405" r:id="rId32"/>
    <p:sldId id="11408" r:id="rId33"/>
    <p:sldId id="11411" r:id="rId34"/>
    <p:sldId id="11415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111" r:id="rId1"/>
    <p:sldLayoutId id="2147507112" r:id="rId2"/>
    <p:sldLayoutId id="2147507113" r:id="rId3"/>
    <p:sldLayoutId id="2147507114" r:id="rId4"/>
    <p:sldLayoutId id="2147507115" r:id="rId5"/>
    <p:sldLayoutId id="2147507116" r:id="rId6"/>
    <p:sldLayoutId id="2147507117" r:id="rId7"/>
    <p:sldLayoutId id="2147507118" r:id="rId8"/>
    <p:sldLayoutId id="2147507119" r:id="rId9"/>
    <p:sldLayoutId id="2147507120" r:id="rId10"/>
    <p:sldLayoutId id="214750712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148" r:id="rId1"/>
    <p:sldLayoutId id="2147507149" r:id="rId2"/>
    <p:sldLayoutId id="2147507150" r:id="rId3"/>
    <p:sldLayoutId id="2147507151" r:id="rId4"/>
    <p:sldLayoutId id="2147507152" r:id="rId5"/>
    <p:sldLayoutId id="2147507153" r:id="rId6"/>
    <p:sldLayoutId id="2147507154" r:id="rId7"/>
    <p:sldLayoutId id="2147507155" r:id="rId8"/>
    <p:sldLayoutId id="2147507156" r:id="rId9"/>
    <p:sldLayoutId id="2147507157" r:id="rId10"/>
    <p:sldLayoutId id="214750715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tags" Target="../tags/tag277.xml"/><Relationship Id="rId18" Type="http://schemas.openxmlformats.org/officeDocument/2006/relationships/tags" Target="../tags/tag278.xml"/><Relationship Id="rId19" Type="http://schemas.openxmlformats.org/officeDocument/2006/relationships/tags" Target="../tags/tag279.xml"/><Relationship Id="rId20" Type="http://schemas.openxmlformats.org/officeDocument/2006/relationships/tags" Target="../tags/tag280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tags" Target="../tags/tag399.xml"/><Relationship Id="rId14" Type="http://schemas.openxmlformats.org/officeDocument/2006/relationships/tags" Target="../tags/tag400.xml"/><Relationship Id="rId15" Type="http://schemas.openxmlformats.org/officeDocument/2006/relationships/tags" Target="../tags/tag401.xml"/><Relationship Id="rId16" Type="http://schemas.openxmlformats.org/officeDocument/2006/relationships/tags" Target="../tags/tag402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0000"/>
          </a:bodyPr>
          <a:p>
            <a:r>
              <a:rPr altLang="en-US" dirty="0" lang="zh-CN"/>
              <a:t>2024年化妆品行业市场分析及投资前景预测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化妆品行业概述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化妆品市场分析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化妆品行业投资前景预测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化妆品行业发展趋势与展望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化妆品行业政策法规分析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化妆品企业战略与管理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化妆品行业概述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46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896151" y="116185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22683" y="4389637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4"/>
          <p:cNvSpPr/>
          <p:nvPr>
            <p:custDataLst>
              <p:tags r:id="rId3"/>
            </p:custDataLst>
          </p:nvPr>
        </p:nvSpPr>
        <p:spPr>
          <a:xfrm>
            <a:off x="3095030" y="2108576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5"/>
          <p:cNvSpPr/>
          <p:nvPr>
            <p:custDataLst>
              <p:tags r:id="rId4"/>
            </p:custDataLst>
          </p:nvPr>
        </p:nvSpPr>
        <p:spPr>
          <a:xfrm flipV="1">
            <a:off x="2946195" y="1364400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5030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 fontScale="8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行业定义：化妆品行业是指生产和销售美容、护肤、彩妆、头发护理、身体护理等个人及家庭护理产品的行业。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6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300594" y="117738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25831" y="4404520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11"/>
          <p:cNvSpPr/>
          <p:nvPr>
            <p:custDataLst>
              <p:tags r:id="rId8"/>
            </p:custDataLst>
          </p:nvPr>
        </p:nvSpPr>
        <p:spPr>
          <a:xfrm>
            <a:off x="6499473" y="2123459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12"/>
          <p:cNvSpPr/>
          <p:nvPr>
            <p:custDataLst>
              <p:tags r:id="rId9"/>
            </p:custDataLst>
          </p:nvPr>
        </p:nvSpPr>
        <p:spPr>
          <a:xfrm flipV="1">
            <a:off x="6350638" y="1379931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9473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9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分类：根据产品类型和用途，化妆品可以分为护肤品、彩妆品、护发品和身体护理品等几大类。</a:t>
            </a:r>
            <a:endParaRPr altLang="en-US" baseline="0" b="0" cap="none" dirty="0" sz="19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90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2024年全球化妆品市场规模预计达到1500亿美元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中国化妆品市场规模持续增长，2024年有望成为全球最大的化妆品市场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亚太地区成为全球化妆品市场增长最快的地区，其中中国和印度市场潜力巨大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高端化妆品市场占比逐年提升，消费者对品质和品牌的要求越来越高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数字化转型：随着科技的发展，化妆品行业将加速数字化转型，实现线上线下融合发展。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绿色环保：消费者对环保和可持续发展的关注度不断提高，化妆品行业将更加注重产品的环保和可持续发展。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个性化定制：随着消费者需求的多样化，化妆品行业将提供更加个性化、定制化的产品和服务。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跨界合作：化妆品行业将与更多领域进行跨界合作，拓展市场空间，提升品牌影响力。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化妆品市场分析</a:t>
            </a:r>
            <a:endParaRPr altLang="en-US" dirty="0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1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消费者群体：年轻化、个性化、多元化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消费观念：注重品质、安全、健康、环保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消费需求：保湿、美白、抗衰老、防晒等多样化需求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消费行为：线上购买、社交媒体种草、口碑传播等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2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消费者对天然、环保、健康的化妆品需求增加，有机、无添加等概念受到追捧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年轻人成为消费主力军，对化妆品品质和品牌有较高要求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社交媒体影响消费者决策，KOL推荐和直播带货成为购买重要渠道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个性化需求凸显，定制化、小众品牌受到消费者青睐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2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品牌竞争：国内外品牌在市场中的竞争情况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品类竞争：不同品类化妆品的市场份额和竞争状况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价格竞争：各品牌的价格策略和市场竞争情况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渠道竞争：线上和线下渠道的竞争格局及变化趋势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市场集中度分析</a:t>
            </a:r>
            <a:endParaRPr altLang="en-US" lang="zh-CN"/>
          </a:p>
        </p:txBody>
      </p:sp>
      <p:sp>
        <p:nvSpPr>
          <p:cNvPr id="10493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化妆品行业的市场集中度：主要品牌占据大部分市场份额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市场份额排名前十的品牌：介绍市场份额排名前十的化妆品品牌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市场集中度变化趋势：分析市场集中度变化的原因和影响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未来市场集中度预测：预测未来化妆品市场的市场集中度变化趋势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化妆品行业投资前景预测</a:t>
            </a:r>
            <a:endParaRPr altLang="en-US" dirty="0" lang="zh-CN"/>
          </a:p>
        </p:txBody>
      </p:sp>
      <p:sp>
        <p:nvSpPr>
          <p:cNvPr id="10494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行业投资环境分析</a:t>
            </a:r>
            <a:endParaRPr altLang="en-US" lang="zh-CN"/>
          </a:p>
        </p:txBody>
      </p:sp>
      <p:sp>
        <p:nvSpPr>
          <p:cNvPr id="10494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政策环境：国家对化妆品行业的政策支持力度及未来可能的政策变化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经济环境：化妆品行业的发展与宏观经济环境的关系，如GDP、消费水平等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社会环境：消费者对化妆品的需求和认知变化，以及未来趋势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技术环境：新技术的应用对化妆品行业的影响，如人工智能、大数据等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行业投资风险分析</a:t>
            </a:r>
            <a:endParaRPr altLang="en-US" lang="zh-CN"/>
          </a:p>
        </p:txBody>
      </p:sp>
      <p:sp>
        <p:nvSpPr>
          <p:cNvPr id="10495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市场竞争风险：化妆品行业竞争激烈，企业需要不断提升产品质量和服务水平，以保持市场竞争力。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政策风险：政府对化妆品行业的监管政策可能会发生变化，企业需要密切关注政策动向，及时调整经营策略。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技术风险：随着消费者对化妆品品质要求的提高，企业需要不断进行技术升级和创新，以适应市场需求的变化。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财务风险：化妆品行业的投资规模较大，企业需要具备足够的资金实力和盈利能力，以应对财务风险。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行业投资机会分析</a:t>
            </a:r>
            <a:endParaRPr altLang="en-US" lang="zh-CN"/>
          </a:p>
        </p:txBody>
      </p:sp>
      <p:sp>
        <p:nvSpPr>
          <p:cNvPr id="104955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投资机会：受益于消费升级和个性化需求，化妆品行业将迎来更多投资机会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5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增长点：新零售和跨境电商的兴起为化妆品行业带来新的增长点，投资者可关注相关领域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6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技术创新：关注化妆品行业的科技创新，如智能美妆、个性化定制等，这些领域具有较大的投资潜力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品牌建设：在竞争激烈的化妆品市场中，品牌建设是关键，投资者可关注具有品牌影响力的企业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行业投资前景预测</a:t>
            </a:r>
            <a:endParaRPr altLang="en-US" lang="zh-CN"/>
          </a:p>
        </p:txBody>
      </p:sp>
      <p:sp>
        <p:nvSpPr>
          <p:cNvPr id="10496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品牌竞争格局加剧：国内外品牌竞争激烈，品牌差异化将成为竞争的关键。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市场规模持续增长：随着人们生活水平的提高和化妆品消费观念的转变，化妆品市场规模将持续增长。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技术创新推动发展：新技术的应用将为化妆品行业带来更多创新产品和服务，提升行业整体竞争力。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渠道多元化趋势明显：线上渠道和线下渠道将进一步融合，线上渠道的重要性将不断提升。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化妆品行业发展趋势与展望</a:t>
            </a:r>
            <a:endParaRPr altLang="en-US" dirty="0" lang="zh-CN"/>
          </a:p>
        </p:txBody>
      </p:sp>
      <p:sp>
        <p:nvSpPr>
          <p:cNvPr id="10496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科技创新推动行业发展</a:t>
            </a:r>
            <a:endParaRPr altLang="en-US" lang="zh-CN"/>
          </a:p>
        </p:txBody>
      </p:sp>
      <p:sp>
        <p:nvSpPr>
          <p:cNvPr id="10497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人工智能和大数据在化妆品行业的应用，提高产品研发和营销效率。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3D打印技术在化妆品行业的应用，实现定制化美妆产品生产。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纳米技术在化妆品行业的应用，提高产品渗透性和功效。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生物技术在化妆品行业的应用，如基因编辑技术用于研发个性化护肤品。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绿色环保成为行业趋势</a:t>
            </a:r>
            <a:endParaRPr altLang="en-US" lang="zh-CN"/>
          </a:p>
        </p:txBody>
      </p:sp>
      <p:sp>
        <p:nvSpPr>
          <p:cNvPr id="10497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越来越多的化妆品企业开始关注环保和可持续发展，采用绿色环保的生产方式和技术。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消费者对环保和天然化妆品的需求不断增加，推动了化妆品行业向绿色环保方向发展。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政府对环保法规的加强，促使化妆品企业更加注重环保和可持续发展，加速了行业绿色转型。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绿色环保成为化妆品行业未来发展的重要趋势，将为行业带来新的发展机遇和挑战。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个性化定制成为新方向</a:t>
            </a:r>
            <a:endParaRPr altLang="en-US" lang="zh-CN"/>
          </a:p>
        </p:txBody>
      </p:sp>
      <p:sp>
        <p:nvSpPr>
          <p:cNvPr id="10498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消费者需求多样化：随着消费者对化妆品个性化需求的增加，品牌开始推出定制化产品，满足不同消费者的需求。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技术进步推动个性化定制：3D打印、人工智能等技术的发展，使得化妆品个性化定制成为可能，为消费者提供更加精准的产品。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品牌竞争压力推动个性化定制：为了在激烈的市场竞争中脱颖而出，品牌开始尝试个性化定制，提供差异化的产品和服务。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未来展望：随着个性化定制技术的不断完善和消费者对个性化需求的持续增长，个性化定制将成为化妆品行业的重要趋势。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跨界合作拓展市场空间</a:t>
            </a:r>
            <a:endParaRPr altLang="en-US" lang="zh-CN"/>
          </a:p>
        </p:txBody>
      </p:sp>
      <p:sp>
        <p:nvSpPr>
          <p:cNvPr id="10499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化妆品行业与时尚、艺术等领域的合作，推出限量版产品，提升品牌形象和知名度。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与科技公司合作，开发智能美妆产品，提供个性化定制服务，满足消费者多元化需求。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与健康产业合作，推出天然有机、无添加的健康化妆品，关注消费者健康和环保意识。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跨界合作可以带来更多的市场机会和商业价值，推动化妆品行业的创新和发展。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化妆品行业政策法规分析</a:t>
            </a:r>
            <a:endParaRPr altLang="en-US" dirty="0" lang="zh-CN"/>
          </a:p>
        </p:txBody>
      </p:sp>
      <p:sp>
        <p:nvSpPr>
          <p:cNvPr id="10499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行业政策环境分析</a:t>
            </a:r>
            <a:endParaRPr altLang="en-US" lang="zh-CN"/>
          </a:p>
        </p:txBody>
      </p:sp>
      <p:sp>
        <p:nvSpPr>
          <p:cNvPr id="1050020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国家政策支持：政府出台了一系列政策，鼓励化妆品行业的发展，支持企业自主创新和技术升级。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4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6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市场竞争：随着市场的不断扩大和竞争的加剧，化妆品企业需要加强品牌建设、提高产品质量、加大营销力度，以获得更好的市场前景。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法规监管：国家对化妆品行业实行严格的法规监管，确保产品质量安全，规范市场秩序。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32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34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行业标准：化妆品行业制定了一系列标准，包括产品质量标准、安全卫生标准等，提高了行业的整体水平。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进出口政策分析</a:t>
            </a:r>
            <a:endParaRPr altLang="en-US" lang="zh-CN"/>
          </a:p>
        </p:txBody>
      </p:sp>
      <p:sp>
        <p:nvSpPr>
          <p:cNvPr id="10500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化妆品行业进出口政策概述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化妆品行业进出口检验检疫要求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化妆品行业进出口申报流程及注意事项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化妆品行业进出口税率及优惠措施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知识产权保护政策</a:t>
            </a:r>
            <a:endParaRPr altLang="en-US" lang="zh-CN"/>
          </a:p>
        </p:txBody>
      </p:sp>
      <p:sp>
        <p:nvSpPr>
          <p:cNvPr id="10501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化妆品行业的知识产权保护法规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国内外化妆品品牌的知识产权纠纷案例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知识产权保护对化妆品行业的影响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化妆品行业如何应对知识产权保护政策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行业标准与规范</a:t>
            </a:r>
            <a:endParaRPr altLang="en-US" lang="zh-CN"/>
          </a:p>
        </p:txBody>
      </p:sp>
      <p:sp>
        <p:nvSpPr>
          <p:cNvPr id="10502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国内外标准存在差异，企业需关注国际市场并遵循相关法规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国家出台相关政策法规，对化妆品行业进行规范和管理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行业标准不断完善，对产品质量、安全等方面提出更高要求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行业协会发挥重要作用，推动行业自律和标准化建设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化妆品企业战略与管理</a:t>
            </a:r>
            <a:endParaRPr altLang="en-US" dirty="0" lang="zh-CN"/>
          </a:p>
        </p:txBody>
      </p:sp>
      <p:sp>
        <p:nvSpPr>
          <p:cNvPr id="10502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企业战略规划与定位</a:t>
            </a:r>
            <a:endParaRPr altLang="en-US" lang="zh-CN"/>
          </a:p>
        </p:txBody>
      </p:sp>
      <p:sp>
        <p:nvSpPr>
          <p:cNvPr id="1050316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318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确定企业愿景和使命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320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322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持续优化和调整战略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324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326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分析市场和竞争环境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328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330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制定战略目标和行动计划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企业品牌建设与管理</a:t>
            </a:r>
            <a:endParaRPr altLang="en-US" lang="zh-CN"/>
          </a:p>
        </p:txBody>
      </p:sp>
      <p:sp>
        <p:nvSpPr>
          <p:cNvPr id="10503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品牌维护：持续优化产品质量和服务，及时处理客户投诉和反馈，维护品牌形象和口碑。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品牌定位：明确品牌的核心价值和目标市场，提高品牌知名度和忠诚度。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品牌传播：通过广告、公关、促销等多种渠道，传递品牌形象和产品信息，吸引潜在客户。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品牌创新：不断推出新产品和技术，提升品牌竞争力和市场占有率。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企业市场营销策略</a:t>
            </a:r>
            <a:endParaRPr altLang="en-US" lang="zh-CN"/>
          </a:p>
        </p:txBody>
      </p:sp>
      <p:sp>
        <p:nvSpPr>
          <p:cNvPr id="10504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目标市场定位：明确企业产品在市场中的定位，针对目标客户群体制定营销策略。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产品差异化：强调企业产品的独特性和差异化，提高产品在市场中的竞争力。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品牌建设：加强品牌宣传和推广，提高品牌知名度和美誉度，增强消费者忠诚度。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渠道拓展：通过多种渠道进行产品销售，如线上商城、实体门店、分销商等，扩大销售覆盖面。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企业供应链管理</a:t>
            </a:r>
            <a:endParaRPr altLang="en-US" lang="zh-CN"/>
          </a:p>
        </p:txBody>
      </p:sp>
      <p:sp>
        <p:nvSpPr>
          <p:cNvPr id="105049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定义：企业供应链管理是指对从供应商到最终消费者的整个物流、信息流、资金流的规划、组织、协调和控制过程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目标：提高效率、降低成本、增强竞争力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关键要素：供应商选择、库存管理、物流配送、信息共享等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重要性：在化妆品行业中，企业供应链管理对于确保产品质量、满足客户需求以及实现可持续发展等方面具有重要意义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3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53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3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5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1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6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1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7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7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23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2024-01-06T03:37:48Z</dcterms:created>
  <dcterms:modified xsi:type="dcterms:W3CDTF">2024-01-06T03:37:48Z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2650125a166c44e4a5f24cfd5913f026_21</vt:lpwstr>
  </property>
</Properties>
</file>