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68" r:id="rId1"/>
    <p:sldMasterId id="2147487905" r:id="rId2"/>
  </p:sldMasterIdLst>
  <p:notesMasterIdLst>
    <p:notesMasterId r:id="rId3"/>
  </p:notesMasterIdLst>
  <p:sldIdLst>
    <p:sldId id="2331" r:id="rId4"/>
    <p:sldId id="2336" r:id="rId5"/>
    <p:sldId id="2341" r:id="rId6"/>
    <p:sldId id="2346" r:id="rId7"/>
    <p:sldId id="2353" r:id="rId9"/>
    <p:sldId id="2356" r:id="rId10"/>
    <p:sldId id="2359" r:id="rId11"/>
    <p:sldId id="2363" r:id="rId12"/>
    <p:sldId id="2370" r:id="rId14"/>
    <p:sldId id="2373" r:id="rId15"/>
    <p:sldId id="2376" r:id="rId16"/>
    <p:sldId id="2380" r:id="rId17"/>
    <p:sldId id="2387" r:id="rId19"/>
    <p:sldId id="2390" r:id="rId20"/>
    <p:sldId id="2393" r:id="rId21"/>
    <p:sldId id="2397" r:id="rId22"/>
    <p:sldId id="2404" r:id="rId24"/>
    <p:sldId id="2407" r:id="rId25"/>
    <p:sldId id="2410" r:id="rId26"/>
    <p:sldId id="2414" r:id="rId27"/>
    <p:sldId id="2421" r:id="rId29"/>
    <p:sldId id="2424" r:id="rId30"/>
    <p:sldId id="2427" r:id="rId31"/>
    <p:sldId id="2431" r:id="rId32"/>
    <p:sldId id="2438" r:id="rId34"/>
    <p:sldId id="2441" r:id="rId35"/>
    <p:sldId id="2444" r:id="rId36"/>
    <p:sldId id="244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69" r:id="rId1"/>
    <p:sldLayoutId id="2147487870" r:id="rId2"/>
    <p:sldLayoutId id="2147487871" r:id="rId3"/>
    <p:sldLayoutId id="2147487872" r:id="rId4"/>
    <p:sldLayoutId id="2147487873" r:id="rId5"/>
    <p:sldLayoutId id="2147487874" r:id="rId6"/>
    <p:sldLayoutId id="2147487875" r:id="rId7"/>
    <p:sldLayoutId id="2147487876" r:id="rId8"/>
    <p:sldLayoutId id="2147487877" r:id="rId9"/>
    <p:sldLayoutId id="2147487878" r:id="rId10"/>
    <p:sldLayoutId id="21474878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906" r:id="rId1"/>
    <p:sldLayoutId id="2147487907" r:id="rId2"/>
    <p:sldLayoutId id="2147487908" r:id="rId3"/>
    <p:sldLayoutId id="2147487909" r:id="rId4"/>
    <p:sldLayoutId id="2147487910" r:id="rId5"/>
    <p:sldLayoutId id="2147487911" r:id="rId6"/>
    <p:sldLayoutId id="2147487912" r:id="rId7"/>
    <p:sldLayoutId id="2147487913" r:id="rId8"/>
    <p:sldLayoutId id="2147487914" r:id="rId9"/>
    <p:sldLayoutId id="2147487915" r:id="rId10"/>
    <p:sldLayoutId id="21474879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企业管理中的人际关系与沟通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人际关系在企业管理中的重要性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沟通在企业管理中的作用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建立良好的人际关系与沟通机制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解决企业管理中的沟通障碍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人际关系与沟通对企业文化的塑造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人际关系在企业管理中的重要性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人际关系对企业运营的影响</a:t>
            </a:r>
            <a:endParaRPr altLang="en-US" lang="zh-CN"/>
          </a:p>
        </p:txBody>
      </p:sp>
      <p:sp>
        <p:nvSpPr>
          <p:cNvPr id="104895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促进团队协作：良好的人际关系能够增强团队成员之间的信任和合作，提高工作效率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降低沟通成本：有效的人际沟通能够减少误解和冲突，降低企业的沟通成本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提升员工满意度：良好的人际关系能够增强员工的归属感和满意度，提高员工的工作积极性和效率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增强企业竞争力：良好的人际关系能够增强企业的凝聚力和竞争力，提高企业的市场地位和声誉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良好人际关系对企业绩效的促进作用</a:t>
            </a:r>
            <a:endParaRPr altLang="en-US" lang="zh-CN"/>
          </a:p>
        </p:txBody>
      </p:sp>
      <p:sp>
        <p:nvSpPr>
          <p:cNvPr id="10490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增强团队协作：良好的人际关系能够促进员工之间的合作与协调，提高工作效率和绩效。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提升员工满意度：良好的人际关系能够增强员工的归属感和满意度，提高员工的工作积极性和绩效。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促进创新和发展：在和谐的人际关系中，员工能够更加自由地交流和分享知识，从而促进企业的创新和发展。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减少冲突和误解：通过有效的沟通，可以减少工作中的冲突和误解，避免不必要的损失。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员工满意度与人际关系的关系</a:t>
            </a:r>
            <a:endParaRPr altLang="en-US" lang="zh-CN"/>
          </a:p>
        </p:txBody>
      </p:sp>
      <p:sp>
        <p:nvSpPr>
          <p:cNvPr id="104909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员工满意度是人际关系的重要指标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如何建立良好的人际关系以提高员工满意度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员工满意度与工作效率和绩效的关系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良好的人际关系可以提高员工满意度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沟通在企业管理中的作用</a:t>
            </a:r>
            <a:endParaRPr altLang="en-US" lang="zh-CN"/>
          </a:p>
        </p:txBody>
      </p:sp>
      <p:sp>
        <p:nvSpPr>
          <p:cNvPr id="10491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沟通对决策效果的影响</a:t>
            </a:r>
            <a:endParaRPr altLang="en-US" lang="zh-CN"/>
          </a:p>
        </p:txBody>
      </p:sp>
      <p:sp>
        <p:nvSpPr>
          <p:cNvPr id="10492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沟通可以提供全面准确的信息，提高决策的科学性和准确性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沟通可以促进不同观点的交流和碰撞，激发创新思维，提高决策的质量和水平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沟通可以增强决策的透明度和公信力，减少误解和分歧，提高决策的认可度和支持度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沟通可以促进企业内部各个部门之间的协作和配合，形成合力，提高决策的执行力和效果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沟通对团队协作的促进</a:t>
            </a:r>
            <a:endParaRPr altLang="en-US" lang="zh-CN"/>
          </a:p>
        </p:txBody>
      </p:sp>
      <p:sp>
        <p:nvSpPr>
          <p:cNvPr id="104929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沟通能够提高团队成员的工作效率和绩效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沟通能够增强团队成员之间的凝聚力和向心力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沟通能够提高团队成员之间的信任和合作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沟通能够消除团队成员之间的误解和分歧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沟通技巧对企业沟通效果的提升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沟通技巧在企业管理中的应用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沟通技巧对企业沟通效果的提升作用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提升沟通技巧的方法和途径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建立良好的人际关系与沟通机制</a:t>
            </a:r>
            <a:endParaRPr altLang="en-US" lang="zh-CN"/>
          </a:p>
        </p:txBody>
      </p:sp>
      <p:sp>
        <p:nvSpPr>
          <p:cNvPr id="10494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建立信任：从真诚的关心开始</a:t>
            </a:r>
            <a:endParaRPr altLang="en-US" lang="zh-CN"/>
          </a:p>
        </p:txBody>
      </p:sp>
      <p:sp>
        <p:nvSpPr>
          <p:cNvPr id="104947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6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鼓励团队合作：通过团队合作，促进员工之间的交流和合作，增强团队的凝聚力和向心力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2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培养共同价值观：通过共同价值观的培养，增强员工之间的认同感和归属感，促进良好的人际关系和沟通机制的建立。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真诚关心员工：了解员工的需求、关注员工的发展，增强员工的归属感和忠诚度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建立信任关系：通过有效的沟通、合作和互动，建立互信、互助的工作氛围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及时解决问题：关注员工的工作和生活问题，及时给予帮助和支持，增强员工的信任感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2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倾听与理解：有效沟通的关键</a:t>
            </a:r>
            <a:endParaRPr altLang="en-US" lang="zh-CN"/>
          </a:p>
        </p:txBody>
      </p:sp>
      <p:sp>
        <p:nvSpPr>
          <p:cNvPr id="104953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理解的重要性：理解对方的观点和需求是建立良好人际关系的关键，能够促进相互信任和合作。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倾听的重要性：倾听是有效沟通的基础，能够促进信息的准确传递和理解。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倾听技巧：倾听需要专注、耐心和理解，通过积极倾听来获取对方观点和需求。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理解技巧：通过提问、反馈和澄清等方式来理解对方的观点和需求，以建立良好的人际关系与沟通机制。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尊重与包容：建立和谐的人际关系</a:t>
            </a:r>
            <a:endParaRPr altLang="en-US" lang="zh-CN"/>
          </a:p>
        </p:txBody>
      </p:sp>
      <p:sp>
        <p:nvSpPr>
          <p:cNvPr id="104960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学会倾听和理解他人的观点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尊重是建立良好人际关系的基础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包容是促进沟通的重要因素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建立积极、开放、包容的沟通氛围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解决企业管理中的沟通障碍</a:t>
            </a:r>
            <a:endParaRPr altLang="en-US" lang="zh-CN"/>
          </a:p>
        </p:txBody>
      </p:sp>
      <p:sp>
        <p:nvSpPr>
          <p:cNvPr id="10496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识别与解决沟通障碍的方法</a:t>
            </a:r>
            <a:endParaRPr altLang="en-US" lang="zh-CN"/>
          </a:p>
        </p:txBody>
      </p:sp>
      <p:sp>
        <p:nvSpPr>
          <p:cNvPr id="1049734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83223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调整沟通方式：根据不同的情境和对象，灵活调整沟通方式，如采用书面沟通、视频会议等多样化的形式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48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8003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反馈与确认：及时给予反馈，确认对方是否理解自己的意思，避免信息传递的失真和误解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50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83867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明确沟通目标：明确沟通的目的和期望结果，确保信息传递的准确性和清晰度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52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7684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倾听与理解：积极倾听对方的观点和意见，理解对方的立场和情感，避免主观臆断和偏见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54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78776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识别沟通障碍：了解沟通障碍的表现形式，如信息传递不准确、语言理解困难、文化差异等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56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84544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建立信任：建立良好的信任关系，提高沟通效率，减少误解和冲突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58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6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提升沟通效果的技巧与策略</a:t>
            </a:r>
            <a:endParaRPr altLang="en-US" lang="zh-CN"/>
          </a:p>
        </p:txBody>
      </p:sp>
      <p:sp>
        <p:nvSpPr>
          <p:cNvPr id="1049804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明确沟通目标：在沟通前明确目标，确保双方理解一致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倾听与理解：积极倾听对方观点，理解对方需求和感受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清晰表达：使用简洁明了的语言，避免模糊或含糊不清的表达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反馈与确认：及时给予反馈，确保双方理解一致，避免误解和歧义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情绪管理：保持冷静，避免情绪化的表达，以理性和客观的态度进行沟通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建立信任：通过真诚、透明和合作建立信任关系，提高沟通效果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建立反馈机制，持续改进沟通效果</a:t>
            </a:r>
            <a:endParaRPr altLang="en-US" lang="zh-CN"/>
          </a:p>
        </p:txBody>
      </p:sp>
      <p:sp>
        <p:nvSpPr>
          <p:cNvPr id="104985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鼓励开放和诚实的沟通：倡导员工之间开放、诚实的沟通，鼓励员工提出自己的看法和建议，促进信息的有效传递。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建立有效的反馈机制：通过定期的沟通会议、员工调查和反馈渠道，收集员工的意见和建议，及时了解沟通中的问题。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持续改进沟通效果：根据反馈意见，分析沟通障碍的原因，制定相应的改进措施，不断提高沟通效率和质量。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培训和发展沟通技能：通过培训和发展员工的沟通技能，提高员工的沟通能力，减少沟通中的误解和障碍。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人际关系与沟通对企业文化的塑造</a:t>
            </a:r>
            <a:endParaRPr altLang="en-US" lang="zh-CN"/>
          </a:p>
        </p:txBody>
      </p:sp>
      <p:sp>
        <p:nvSpPr>
          <p:cNvPr id="10499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企业文化对人际关系与沟通的影响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企业文化塑造良好的沟通氛围：积极的企业文化可以鼓励员工之间进行有效的沟通和合作，形成良好的工作氛围。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企业文化影响员工的沟通方式：企业文化中的价值观和行为准则会影响员工的沟通方式，使员工在沟通中更加注重尊重和理解对方。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企业文化促进人际关系的和谐发展：积极的企业文化可以增强员工的归属感和凝聚力，促进人际关系的和谐发展。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企业文化有助于解决沟通障碍：通过建立开放、包容的企业文化，可以减少沟通障碍，提高沟通效率。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良好企业文化对员工满意度的提升</a:t>
            </a:r>
            <a:endParaRPr altLang="en-US" lang="zh-CN"/>
          </a:p>
        </p:txBody>
      </p:sp>
      <p:sp>
        <p:nvSpPr>
          <p:cNvPr id="10500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员工满意度是衡量企业文化的重要指标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良好企业文化能够提高员工的归属感和忠诚度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有效沟通是良好企业文化的基石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建立积极、和谐的人际关系，有助于提高员工满意度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企业文化对团队协作与绩效的促进作用</a:t>
            </a:r>
            <a:endParaRPr altLang="en-US" lang="zh-CN"/>
          </a:p>
        </p:txBody>
      </p:sp>
      <p:sp>
        <p:nvSpPr>
          <p:cNvPr id="105009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激发团队成员的积极性和创造力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0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促进团队成员之间的协作与配合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0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提高团队成员的工作效率和质量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1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增强团队成员的归属感和忠诚度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未来企业管理中的人际关系与沟通趋势</a:t>
            </a:r>
            <a:endParaRPr altLang="en-US" lang="zh-CN"/>
          </a:p>
        </p:txBody>
      </p:sp>
      <p:sp>
        <p:nvSpPr>
          <p:cNvPr id="10501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数字化时代对人际关系与沟通的挑战</a:t>
            </a:r>
            <a:endParaRPr altLang="en-US" lang="zh-CN"/>
          </a:p>
        </p:txBody>
      </p:sp>
      <p:sp>
        <p:nvSpPr>
          <p:cNvPr id="10502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数字化时代的发展趋势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数字化时代带来的挑战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应对数字化时代挑战的策略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数字化时代对人际关系与沟通的影响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未来企业管理中的人际关系与沟通策略</a:t>
            </a:r>
            <a:endParaRPr altLang="en-US" lang="zh-CN"/>
          </a:p>
        </p:txBody>
      </p:sp>
      <p:sp>
        <p:nvSpPr>
          <p:cNvPr id="105029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注重倾听与理解，建立良好的倾听机制，提高沟通效率。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建立开放、包容的企业文化，鼓励员工之间的交流与合作。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利用现代科技手段，如社交媒体、视频会议等，促进远程沟通与协作。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培养员工的沟通技巧和领导力，提升团队凝聚力和执行力。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持续学习，提升人际沟通技能</a:t>
            </a:r>
            <a:endParaRPr altLang="en-US" lang="zh-CN"/>
          </a:p>
        </p:txBody>
      </p:sp>
      <p:sp>
        <p:nvSpPr>
          <p:cNvPr id="10503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未来企业管理中人际沟通的重要性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掌握有效沟通技巧，提高沟通效率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学会倾听和理解他人，建立良好关系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不断学习和提升自己，适应企业发展需求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0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1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2023-12-19T12:40:40Z</dcterms:created>
  <dcterms:modified xsi:type="dcterms:W3CDTF">2023-12-19T12:40:40Z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a9320dbf742a4725af3c08d2782dd4e6_21</vt:lpwstr>
  </property>
</Properties>
</file>