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15205" r:id="rId1"/>
    <p:sldMasterId id="2147515242" r:id="rId2"/>
  </p:sldMasterIdLst>
  <p:notesMasterIdLst>
    <p:notesMasterId r:id="rId3"/>
  </p:notesMasterIdLst>
  <p:sldIdLst>
    <p:sldId id="14176" r:id="rId4"/>
    <p:sldId id="14179" r:id="rId5"/>
    <p:sldId id="14182" r:id="rId6"/>
    <p:sldId id="14185" r:id="rId7"/>
    <p:sldId id="14188" r:id="rId8"/>
    <p:sldId id="14191" r:id="rId9"/>
    <p:sldId id="14194" r:id="rId10"/>
    <p:sldId id="14197" r:id="rId11"/>
    <p:sldId id="14200" r:id="rId12"/>
    <p:sldId id="14203" r:id="rId13"/>
    <p:sldId id="14206" r:id="rId14"/>
    <p:sldId id="14209" r:id="rId15"/>
    <p:sldId id="14212" r:id="rId16"/>
    <p:sldId id="14215" r:id="rId17"/>
    <p:sldId id="14218" r:id="rId18"/>
    <p:sldId id="14221" r:id="rId19"/>
    <p:sldId id="14224" r:id="rId20"/>
    <p:sldId id="14227" r:id="rId21"/>
    <p:sldId id="14230" r:id="rId22"/>
    <p:sldId id="14233" r:id="rId23"/>
    <p:sldId id="14236" r:id="rId24"/>
    <p:sldId id="14239" r:id="rId25"/>
    <p:sldId id="14242" r:id="rId26"/>
    <p:sldId id="14245" r:id="rId27"/>
    <p:sldId id="14248" r:id="rId28"/>
    <p:sldId id="14251" r:id="rId29"/>
    <p:sldId id="14254"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tags" Target="../tags/tag6.xml"/><Relationship Id="rId3" Type="http://schemas.openxmlformats.org/officeDocument/2006/relationships/tags" Target="../tags/tag7.xml"/><Relationship Id="rId4" Type="http://schemas.openxmlformats.org/officeDocument/2006/relationships/tags" Target="../tags/tag8.xml"/><Relationship Id="rId5" Type="http://schemas.openxmlformats.org/officeDocument/2006/relationships/tags" Target="../tags/tag9.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image" Target="../media/image2.jpeg"/><Relationship Id="rId3" Type="http://schemas.openxmlformats.org/officeDocument/2006/relationships/tags" Target="../tags/tag11.xml"/><Relationship Id="rId4" Type="http://schemas.openxmlformats.org/officeDocument/2006/relationships/tags" Target="../tags/tag12.xml"/><Relationship Id="rId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image" Target="../media/image1.jpeg"/><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tags" Target="../tags/tag18.xml"/><Relationship Id="rId3" Type="http://schemas.openxmlformats.org/officeDocument/2006/relationships/tags" Target="../tags/tag19.xml"/><Relationship Id="rId4" Type="http://schemas.openxmlformats.org/officeDocument/2006/relationships/tags" Target="../tags/tag20.xml"/><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tags" Target="../tags/tag29.xml"/><Relationship Id="rId8" Type="http://schemas.openxmlformats.org/officeDocument/2006/relationships/tags" Target="../tags/tag30.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tags" Target="../tags/tag36.xml"/><Relationship Id="rId3" Type="http://schemas.openxmlformats.org/officeDocument/2006/relationships/tags" Target="../tags/tag37.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tags" Target="../tags/tag39.xml"/><Relationship Id="rId3" Type="http://schemas.openxmlformats.org/officeDocument/2006/relationships/tags" Target="../tags/tag40.xml"/><Relationship Id="rId4" Type="http://schemas.openxmlformats.org/officeDocument/2006/relationships/tags" Target="../tags/tag41.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3.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33" name=""/>
        <p:cNvGrpSpPr/>
        <p:nvPr/>
      </p:nvGrpSpPr>
      <p:grpSpPr>
        <a:xfrm>
          <a:off x="0" y="0"/>
          <a:ext cx="0" cy="0"/>
          <a:chOff x="0" y="0"/>
          <a:chExt cx="0" cy="0"/>
        </a:xfrm>
      </p:grpSpPr>
      <p:pic>
        <p:nvPicPr>
          <p:cNvPr id="2097155"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66" name="标题 1"/>
          <p:cNvSpPr>
            <a:spLocks noGrp="1"/>
          </p:cNvSpPr>
          <p:nvPr>
            <p:ph type="ctrTitle" hasCustomPrompt="1"/>
            <p:custDataLst>
              <p:tags r:id="rId3"/>
            </p:custDataLst>
          </p:nvPr>
        </p:nvSpPr>
        <p:spPr>
          <a:xfrm>
            <a:off x="2292545" y="1840534"/>
            <a:ext cx="7601258" cy="1987554"/>
          </a:xfrm>
        </p:spPr>
        <p:txBody>
          <a:bodyPr anchor="t">
            <a:noAutofit/>
          </a:bodyPr>
          <a:lstStyle>
            <a:lvl1pPr algn="ctr">
              <a:lnSpc>
                <a:spcPct val="100000"/>
              </a:lnSpc>
              <a:defRPr sz="6600">
                <a:solidFill>
                  <a:schemeClr val="lt1">
                    <a:lumMod val="100000"/>
                  </a:schemeClr>
                </a:solidFill>
              </a:defRPr>
            </a:lvl1pPr>
          </a:lstStyle>
          <a:p>
            <a:r>
              <a:rPr altLang="en-US" dirty="0" lang="zh-CN"/>
              <a:t>单击此处</a:t>
            </a:r>
            <a:br>
              <a:rPr altLang="zh-CN" dirty="0" lang="en-US"/>
            </a:br>
            <a:r>
              <a:rPr altLang="en-US" dirty="0" lang="zh-CN"/>
              <a:t>编辑标题样式</a:t>
            </a:r>
            <a:endParaRPr altLang="en-US" dirty="0" lang="zh-CN"/>
          </a:p>
        </p:txBody>
      </p:sp>
      <p:sp>
        <p:nvSpPr>
          <p:cNvPr id="1048668" name="副标题 2"/>
          <p:cNvSpPr>
            <a:spLocks noGrp="1"/>
          </p:cNvSpPr>
          <p:nvPr>
            <p:ph type="subTitle" idx="1"/>
            <p:custDataLst>
              <p:tags r:id="rId4"/>
            </p:custDataLst>
          </p:nvPr>
        </p:nvSpPr>
        <p:spPr>
          <a:xfrm>
            <a:off x="2292545" y="4102538"/>
            <a:ext cx="7601258" cy="711200"/>
          </a:xfrm>
        </p:spPr>
        <p:txBody>
          <a:bodyPr>
            <a:normAutofit/>
          </a:bodyPr>
          <a:lstStyle>
            <a:lvl1pPr algn="ctr" indent="0" marL="0">
              <a:lnSpc>
                <a:spcPct val="100000"/>
              </a:lnSpc>
              <a:buNone/>
              <a:defRPr sz="2400">
                <a:solidFill>
                  <a:schemeClr val="lt1">
                    <a:lumMod val="10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0" name="文本占位符 23"/>
          <p:cNvSpPr>
            <a:spLocks noGrp="1"/>
          </p:cNvSpPr>
          <p:nvPr>
            <p:ph type="body" sz="quarter" idx="17" hasCustomPrompt="1"/>
            <p:custDataLst>
              <p:tags r:id="rId5"/>
            </p:custDataLst>
          </p:nvPr>
        </p:nvSpPr>
        <p:spPr>
          <a:xfrm>
            <a:off x="4721574" y="4834209"/>
            <a:ext cx="2743199" cy="50400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72" name="标题 1"/>
          <p:cNvSpPr>
            <a:spLocks noGrp="1"/>
          </p:cNvSpPr>
          <p:nvPr>
            <p:ph type="title"/>
            <p:custDataLst>
              <p:tags r:id="rId1"/>
            </p:custDataLst>
          </p:nvPr>
        </p:nvSpPr>
        <p:spPr>
          <a:xfrm>
            <a:off x="1524000" y="360000"/>
            <a:ext cx="9829800" cy="864000"/>
          </a:xfrm>
        </p:spPr>
        <p:txBody>
          <a:bodyPr>
            <a:normAutofit/>
          </a:bodyPr>
          <a:lstStyle>
            <a:lvl1pPr>
              <a:defRPr sz="3200">
                <a:solidFill>
                  <a:schemeClr val="accent1"/>
                </a:solidFill>
              </a:defRPr>
            </a:lvl1pPr>
          </a:lstStyle>
          <a:p>
            <a:r>
              <a:rPr altLang="en-US" dirty="0" lang="zh-CN"/>
              <a:t>单击此处编辑母版标题样式</a:t>
            </a:r>
            <a:endParaRPr altLang="en-US" dirty="0" lang="zh-CN"/>
          </a:p>
        </p:txBody>
      </p:sp>
      <p:sp>
        <p:nvSpPr>
          <p:cNvPr id="1048674" name="内容占位符 2"/>
          <p:cNvSpPr>
            <a:spLocks noGrp="1"/>
          </p:cNvSpPr>
          <p:nvPr>
            <p:ph idx="1"/>
            <p:custDataLst>
              <p:tags r:id="rId2"/>
            </p:custDataLst>
          </p:nvPr>
        </p:nvSpPr>
        <p:spPr>
          <a:xfrm>
            <a:off x="1524000" y="1364400"/>
            <a:ext cx="98298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7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78" name="页脚占位符 4"/>
          <p:cNvSpPr>
            <a:spLocks noGrp="1"/>
          </p:cNvSpPr>
          <p:nvPr>
            <p:ph type="ftr" sz="quarter" idx="11"/>
            <p:custDataLst>
              <p:tags r:id="rId4"/>
            </p:custDataLst>
          </p:nvPr>
        </p:nvSpPr>
        <p:spPr/>
        <p:txBody>
          <a:bodyPr/>
          <a:p>
            <a:endParaRPr altLang="en-US" lang="zh-CN"/>
          </a:p>
        </p:txBody>
      </p:sp>
      <p:sp>
        <p:nvSpPr>
          <p:cNvPr id="104868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37" name=""/>
        <p:cNvGrpSpPr/>
        <p:nvPr/>
      </p:nvGrpSpPr>
      <p:grpSpPr>
        <a:xfrm>
          <a:off x="0" y="0"/>
          <a:ext cx="0" cy="0"/>
          <a:chOff x="0" y="0"/>
          <a:chExt cx="0" cy="0"/>
        </a:xfrm>
      </p:grpSpPr>
      <p:pic>
        <p:nvPicPr>
          <p:cNvPr id="2097157" name="图片 5"/>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82" name="标题 1"/>
          <p:cNvSpPr>
            <a:spLocks noGrp="1"/>
          </p:cNvSpPr>
          <p:nvPr>
            <p:ph type="title" hasCustomPrompt="1"/>
            <p:custDataLst>
              <p:tags r:id="rId3"/>
            </p:custDataLst>
          </p:nvPr>
        </p:nvSpPr>
        <p:spPr>
          <a:xfrm>
            <a:off x="4655999" y="919175"/>
            <a:ext cx="2880000" cy="1081088"/>
          </a:xfrm>
        </p:spPr>
        <p:txBody>
          <a:bodyPr anchor="b">
            <a:normAutofit/>
          </a:bodyPr>
          <a:lstStyle>
            <a:lvl1pPr algn="ctr">
              <a:defRPr sz="6600">
                <a:solidFill>
                  <a:schemeClr val="bg1"/>
                </a:solidFill>
              </a:defRPr>
            </a:lvl1pPr>
          </a:lstStyle>
          <a:p>
            <a:r>
              <a:rPr altLang="en-US" dirty="0" lang="zh-CN"/>
              <a:t>标题</a:t>
            </a:r>
            <a:endParaRPr altLang="en-US" dirty="0" lang="zh-CN"/>
          </a:p>
        </p:txBody>
      </p:sp>
      <p:sp>
        <p:nvSpPr>
          <p:cNvPr id="1048684" name="文本占位符 2"/>
          <p:cNvSpPr>
            <a:spLocks noGrp="1"/>
          </p:cNvSpPr>
          <p:nvPr>
            <p:ph type="body" idx="1" hasCustomPrompt="1"/>
            <p:custDataLst>
              <p:tags r:id="rId4"/>
            </p:custDataLst>
          </p:nvPr>
        </p:nvSpPr>
        <p:spPr>
          <a:xfrm>
            <a:off x="4656000" y="2089175"/>
            <a:ext cx="2880000" cy="504000"/>
          </a:xfrm>
        </p:spPr>
        <p:txBody>
          <a:bodyPr anchor="t">
            <a:normAutofit/>
          </a:bodyPr>
          <a:lstStyle>
            <a:lvl1pPr algn="ctr" indent="0" marL="0">
              <a:buNone/>
              <a:defRPr b="0" sz="1800">
                <a:solidFill>
                  <a:schemeClr val="bg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39" name=""/>
        <p:cNvGrpSpPr/>
        <p:nvPr/>
      </p:nvGrpSpPr>
      <p:grpSpPr>
        <a:xfrm>
          <a:off x="0" y="0"/>
          <a:ext cx="0" cy="0"/>
          <a:chOff x="0" y="0"/>
          <a:chExt cx="0" cy="0"/>
        </a:xfrm>
      </p:grpSpPr>
      <p:pic>
        <p:nvPicPr>
          <p:cNvPr id="2097159"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86" name="标题 1"/>
          <p:cNvSpPr>
            <a:spLocks noGrp="1"/>
          </p:cNvSpPr>
          <p:nvPr>
            <p:ph type="title" hasCustomPrompt="1"/>
            <p:custDataLst>
              <p:tags r:id="rId3"/>
            </p:custDataLst>
          </p:nvPr>
        </p:nvSpPr>
        <p:spPr>
          <a:xfrm>
            <a:off x="1526400" y="3381109"/>
            <a:ext cx="9144000" cy="1152000"/>
          </a:xfrm>
        </p:spPr>
        <p:txBody>
          <a:bodyPr anchor="b">
            <a:noAutofit/>
          </a:bodyPr>
          <a:lstStyle>
            <a:lvl1pPr algn="ctr">
              <a:defRPr sz="6600">
                <a:solidFill>
                  <a:schemeClr val="lt1">
                    <a:lumMod val="100000"/>
                  </a:schemeClr>
                </a:solidFill>
              </a:defRPr>
            </a:lvl1pPr>
          </a:lstStyle>
          <a:p>
            <a:r>
              <a:rPr altLang="en-US" dirty="0" lang="zh-CN"/>
              <a:t>单击此处编辑标题</a:t>
            </a:r>
            <a:endParaRPr altLang="en-US" dirty="0" lang="zh-CN"/>
          </a:p>
        </p:txBody>
      </p:sp>
      <p:sp>
        <p:nvSpPr>
          <p:cNvPr id="104868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
        <p:nvSpPr>
          <p:cNvPr id="1048690" name="文本占位符 7"/>
          <p:cNvSpPr>
            <a:spLocks noGrp="1"/>
          </p:cNvSpPr>
          <p:nvPr>
            <p:ph type="body" sz="quarter" idx="13" hasCustomPrompt="1"/>
            <p:custDataLst>
              <p:tags r:id="rId5"/>
            </p:custDataLst>
          </p:nvPr>
        </p:nvSpPr>
        <p:spPr>
          <a:xfrm>
            <a:off x="1524000" y="2189693"/>
            <a:ext cx="9144000" cy="1148675"/>
          </a:xfrm>
        </p:spPr>
        <p:txBody>
          <a:bodyPr anchor="b">
            <a:noAutofit/>
          </a:bodyPr>
          <a:lstStyle>
            <a:lvl1pPr algn="ctr" indent="0" marL="0">
              <a:buNone/>
              <a:defRPr sz="8000">
                <a:solidFill>
                  <a:schemeClr val="lt1">
                    <a:lumMod val="100000"/>
                  </a:schemeClr>
                </a:solidFill>
                <a:latin typeface="Montserrat ExtraBold" panose="00000900000000000000" pitchFamily="2" charset="0"/>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92" name="标题 1"/>
          <p:cNvSpPr>
            <a:spLocks noGrp="1"/>
          </p:cNvSpPr>
          <p:nvPr>
            <p:ph type="title"/>
            <p:custDataLst>
              <p:tags r:id="rId1"/>
            </p:custDataLst>
          </p:nvPr>
        </p:nvSpPr>
        <p:spPr/>
        <p:txBody>
          <a:bodyPr anchor="ctr" bIns="0" lIns="0" rIns="0" rtlCol="0" tIns="0" vert="horz">
            <a:normAutofit/>
          </a:bodyPr>
          <a:lstStyle>
            <a:lvl1pPr>
              <a:defRPr altLang="en-US" dirty="0" lang="zh-CN">
                <a:solidFill>
                  <a:schemeClr val="accent1"/>
                </a:solidFill>
              </a:defRPr>
            </a:lvl1pPr>
          </a:lstStyle>
          <a:p>
            <a:pPr lvl="0"/>
            <a:r>
              <a:rPr altLang="en-US" dirty="0" lang="zh-CN"/>
              <a:t>单击此处编辑母版标题样式</a:t>
            </a:r>
            <a:endParaRPr altLang="en-US" dirty="0" lang="zh-CN"/>
          </a:p>
        </p:txBody>
      </p:sp>
      <p:sp>
        <p:nvSpPr>
          <p:cNvPr id="1048694" name="内容占位符 2"/>
          <p:cNvSpPr>
            <a:spLocks noGrp="1"/>
          </p:cNvSpPr>
          <p:nvPr>
            <p:ph sz="half" idx="1"/>
            <p:custDataLst>
              <p:tags r:id="rId2"/>
            </p:custDataLst>
          </p:nvPr>
        </p:nvSpPr>
        <p:spPr>
          <a:xfrm>
            <a:off x="838200" y="1364400"/>
            <a:ext cx="5181600" cy="48132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6" name="内容占位符 3"/>
          <p:cNvSpPr>
            <a:spLocks noGrp="1"/>
          </p:cNvSpPr>
          <p:nvPr>
            <p:ph sz="half" idx="2"/>
            <p:custDataLst>
              <p:tags r:id="rId3"/>
            </p:custDataLst>
          </p:nvPr>
        </p:nvSpPr>
        <p:spPr>
          <a:xfrm>
            <a:off x="6172200" y="1364400"/>
            <a:ext cx="5181600" cy="48132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8"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0" name="页脚占位符 5"/>
          <p:cNvSpPr>
            <a:spLocks noGrp="1"/>
          </p:cNvSpPr>
          <p:nvPr>
            <p:ph type="ftr" sz="quarter" idx="11"/>
            <p:custDataLst>
              <p:tags r:id="rId5"/>
            </p:custDataLst>
          </p:nvPr>
        </p:nvSpPr>
        <p:spPr/>
        <p:txBody>
          <a:bodyPr/>
          <a:p>
            <a:endParaRPr altLang="en-US" lang="zh-CN"/>
          </a:p>
        </p:txBody>
      </p:sp>
      <p:sp>
        <p:nvSpPr>
          <p:cNvPr id="1048702"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04"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solidFill>
                  <a:schemeClr val="accent1"/>
                </a:solidFill>
              </a:defRPr>
            </a:lvl1pPr>
          </a:lstStyle>
          <a:p>
            <a:pPr lvl="0"/>
            <a:r>
              <a:rPr altLang="en-US" dirty="0" lang="zh-CN"/>
              <a:t>单击此处编辑母版标题样式</a:t>
            </a:r>
            <a:endParaRPr altLang="en-US" dirty="0" lang="zh-CN"/>
          </a:p>
        </p:txBody>
      </p:sp>
      <p:sp>
        <p:nvSpPr>
          <p:cNvPr id="1048706"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8" name="内容占位符 3"/>
          <p:cNvSpPr>
            <a:spLocks noGrp="1"/>
          </p:cNvSpPr>
          <p:nvPr>
            <p:ph sz="half" idx="2"/>
            <p:custDataLst>
              <p:tags r:id="rId3"/>
            </p:custDataLst>
          </p:nvPr>
        </p:nvSpPr>
        <p:spPr>
          <a:xfrm>
            <a:off x="839788" y="2061275"/>
            <a:ext cx="5157787" cy="412838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2" name="内容占位符 5"/>
          <p:cNvSpPr>
            <a:spLocks noGrp="1"/>
          </p:cNvSpPr>
          <p:nvPr>
            <p:ph sz="quarter" idx="4"/>
            <p:custDataLst>
              <p:tags r:id="rId5"/>
            </p:custDataLst>
          </p:nvPr>
        </p:nvSpPr>
        <p:spPr>
          <a:xfrm>
            <a:off x="6172200" y="2061275"/>
            <a:ext cx="5183188" cy="412838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4"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16" name="页脚占位符 7"/>
          <p:cNvSpPr>
            <a:spLocks noGrp="1"/>
          </p:cNvSpPr>
          <p:nvPr>
            <p:ph type="ftr" sz="quarter" idx="11"/>
            <p:custDataLst>
              <p:tags r:id="rId7"/>
            </p:custDataLst>
          </p:nvPr>
        </p:nvSpPr>
        <p:spPr/>
        <p:txBody>
          <a:bodyPr/>
          <a:p>
            <a:endParaRPr altLang="en-US" lang="zh-CN"/>
          </a:p>
        </p:txBody>
      </p:sp>
      <p:sp>
        <p:nvSpPr>
          <p:cNvPr id="1048718"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20" name="标题 1"/>
          <p:cNvSpPr>
            <a:spLocks noGrp="1"/>
          </p:cNvSpPr>
          <p:nvPr>
            <p:ph type="title"/>
            <p:custDataLst>
              <p:tags r:id="rId1"/>
            </p:custDataLst>
          </p:nvPr>
        </p:nvSpPr>
        <p:spPr>
          <a:xfrm>
            <a:off x="1992922" y="360000"/>
            <a:ext cx="9360877" cy="864000"/>
          </a:xfrm>
          <a:noFill/>
        </p:spPr>
        <p:txBody>
          <a:bodyPr>
            <a:normAutofit/>
          </a:bodyPr>
          <a:lstStyle>
            <a:lvl1pPr>
              <a:defRPr sz="3200">
                <a:solidFill>
                  <a:schemeClr val="accent1"/>
                </a:solidFill>
              </a:defRPr>
            </a:lvl1pPr>
          </a:lstStyle>
          <a:p>
            <a:r>
              <a:rPr altLang="en-US" dirty="0" lang="zh-CN"/>
              <a:t>单击此处编辑母版标题样式</a:t>
            </a:r>
            <a:endParaRPr altLang="en-US" dirty="0" lang="zh-CN"/>
          </a:p>
        </p:txBody>
      </p:sp>
      <p:sp>
        <p:nvSpPr>
          <p:cNvPr id="104872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24" name="页脚占位符 3"/>
          <p:cNvSpPr>
            <a:spLocks noGrp="1"/>
          </p:cNvSpPr>
          <p:nvPr>
            <p:ph type="ftr" sz="quarter" idx="11"/>
            <p:custDataLst>
              <p:tags r:id="rId3"/>
            </p:custDataLst>
          </p:nvPr>
        </p:nvSpPr>
        <p:spPr/>
        <p:txBody>
          <a:bodyPr/>
          <a:p>
            <a:endParaRPr altLang="en-US" lang="zh-CN"/>
          </a:p>
        </p:txBody>
      </p:sp>
      <p:sp>
        <p:nvSpPr>
          <p:cNvPr id="104872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28"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30" name="页脚占位符 2"/>
          <p:cNvSpPr>
            <a:spLocks noGrp="1"/>
          </p:cNvSpPr>
          <p:nvPr>
            <p:ph type="ftr" sz="quarter" idx="11"/>
            <p:custDataLst>
              <p:tags r:id="rId2"/>
            </p:custDataLst>
          </p:nvPr>
        </p:nvSpPr>
        <p:spPr/>
        <p:txBody>
          <a:bodyPr/>
          <a:p>
            <a:endParaRPr altLang="en-US" lang="zh-CN"/>
          </a:p>
        </p:txBody>
      </p:sp>
      <p:sp>
        <p:nvSpPr>
          <p:cNvPr id="1048732"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34" name="内容占位符 2"/>
          <p:cNvSpPr>
            <a:spLocks noGrp="1"/>
          </p:cNvSpPr>
          <p:nvPr>
            <p:ph idx="1"/>
            <p:custDataLst>
              <p:tags r:id="rId1"/>
            </p:custDataLst>
          </p:nvPr>
        </p:nvSpPr>
        <p:spPr>
          <a:xfrm>
            <a:off x="1688122" y="360000"/>
            <a:ext cx="9665677" cy="58176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8" name="页脚占位符 4"/>
          <p:cNvSpPr>
            <a:spLocks noGrp="1"/>
          </p:cNvSpPr>
          <p:nvPr>
            <p:ph type="ftr" sz="quarter" idx="11"/>
            <p:custDataLst>
              <p:tags r:id="rId3"/>
            </p:custDataLst>
          </p:nvPr>
        </p:nvSpPr>
        <p:spPr/>
        <p:txBody>
          <a:bodyPr/>
          <a:p>
            <a:endParaRPr altLang="en-US" lang="zh-CN"/>
          </a:p>
        </p:txBody>
      </p:sp>
      <p:sp>
        <p:nvSpPr>
          <p:cNvPr id="1048740"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42" name="标题 1"/>
          <p:cNvSpPr>
            <a:spLocks noGrp="1"/>
          </p:cNvSpPr>
          <p:nvPr>
            <p:ph type="title"/>
            <p:custDataLst>
              <p:tags r:id="rId1"/>
            </p:custDataLst>
          </p:nvPr>
        </p:nvSpPr>
        <p:spPr>
          <a:xfrm>
            <a:off x="1664676" y="360000"/>
            <a:ext cx="9690711" cy="864000"/>
          </a:xfrm>
        </p:spPr>
        <p:txBody>
          <a:bodyPr/>
          <a:lstStyle>
            <a:lvl1pPr>
              <a:defRPr>
                <a:solidFill>
                  <a:schemeClr val="accent1"/>
                </a:solidFill>
              </a:defRPr>
            </a:lvl1pPr>
          </a:lstStyle>
          <a:p>
            <a:r>
              <a:rPr altLang="en-US" dirty="0" lang="zh-CN"/>
              <a:t>单击此处编辑母版标题样式</a:t>
            </a:r>
            <a:endParaRPr altLang="en-US" dirty="0" lang="zh-CN"/>
          </a:p>
        </p:txBody>
      </p:sp>
      <p:sp>
        <p:nvSpPr>
          <p:cNvPr id="1048744" name="文本占位符 2"/>
          <p:cNvSpPr>
            <a:spLocks noGrp="1"/>
          </p:cNvSpPr>
          <p:nvPr>
            <p:ph type="body" idx="1" hasCustomPrompt="1"/>
            <p:custDataLst>
              <p:tags r:id="rId2"/>
            </p:custDataLst>
          </p:nvPr>
        </p:nvSpPr>
        <p:spPr>
          <a:xfrm>
            <a:off x="1662964" y="1296000"/>
            <a:ext cx="9689248" cy="576000"/>
          </a:xfrm>
        </p:spPr>
        <p:txBody>
          <a:bodyPr anchor="t"/>
          <a:lstStyle>
            <a:lvl1pPr indent="0" marL="0">
              <a:buNone/>
              <a:defRPr b="0"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4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48" name="页脚占位符 7"/>
          <p:cNvSpPr>
            <a:spLocks noGrp="1"/>
          </p:cNvSpPr>
          <p:nvPr>
            <p:ph type="ftr" sz="quarter" idx="11"/>
            <p:custDataLst>
              <p:tags r:id="rId4"/>
            </p:custDataLst>
          </p:nvPr>
        </p:nvSpPr>
        <p:spPr/>
        <p:txBody>
          <a:bodyPr/>
          <a:p>
            <a:endParaRPr altLang="en-US" lang="zh-CN"/>
          </a:p>
        </p:txBody>
      </p:sp>
      <p:sp>
        <p:nvSpPr>
          <p:cNvPr id="104875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53" name=""/>
        <p:cNvGrpSpPr/>
        <p:nvPr/>
      </p:nvGrpSpPr>
      <p:grpSpPr>
        <a:xfrm>
          <a:off x="0" y="0"/>
          <a:ext cx="0" cy="0"/>
          <a:chOff x="0" y="0"/>
          <a:chExt cx="0" cy="0"/>
        </a:xfrm>
      </p:grpSpPr>
      <p:pic>
        <p:nvPicPr>
          <p:cNvPr id="2097161" name="图片 8"/>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2" name="标题 1"/>
          <p:cNvSpPr>
            <a:spLocks noGrp="1"/>
          </p:cNvSpPr>
          <p:nvPr>
            <p:ph type="ctrTitle" hasCustomPrompt="1"/>
            <p:custDataLst>
              <p:tags r:id="rId3"/>
            </p:custDataLst>
          </p:nvPr>
        </p:nvSpPr>
        <p:spPr>
          <a:xfrm>
            <a:off x="2711116" y="1532672"/>
            <a:ext cx="6769768" cy="2139650"/>
          </a:xfrm>
        </p:spPr>
        <p:txBody>
          <a:bodyPr anchor="b">
            <a:noAutofit/>
          </a:bodyPr>
          <a:lstStyle>
            <a:lvl1pPr algn="ctr">
              <a:lnSpc>
                <a:spcPct val="100000"/>
              </a:lnSpc>
              <a:defRPr sz="6600">
                <a:solidFill>
                  <a:schemeClr val="lt1">
                    <a:lumMod val="100000"/>
                  </a:schemeClr>
                </a:solidFill>
              </a:defRPr>
            </a:lvl1pPr>
          </a:lstStyle>
          <a:p>
            <a:r>
              <a:rPr altLang="en-US" dirty="0" lang="zh-CN"/>
              <a:t>单击此处</a:t>
            </a:r>
            <a:br>
              <a:rPr altLang="zh-CN" dirty="0" lang="en-US"/>
            </a:br>
            <a:r>
              <a:rPr altLang="en-US" dirty="0" lang="zh-CN"/>
              <a:t>编辑母版标题样式</a:t>
            </a:r>
            <a:endParaRPr altLang="en-US" dirty="0" lang="zh-CN"/>
          </a:p>
        </p:txBody>
      </p:sp>
      <p:sp>
        <p:nvSpPr>
          <p:cNvPr id="1048754" name="文本占位符 23"/>
          <p:cNvSpPr>
            <a:spLocks noGrp="1"/>
          </p:cNvSpPr>
          <p:nvPr>
            <p:ph type="body" sz="quarter" idx="17" hasCustomPrompt="1"/>
            <p:custDataLst>
              <p:tags r:id="rId4"/>
            </p:custDataLst>
          </p:nvPr>
        </p:nvSpPr>
        <p:spPr>
          <a:xfrm>
            <a:off x="4724400" y="4154172"/>
            <a:ext cx="2743200" cy="50400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0.xml"/><Relationship Id="rId13" Type="http://schemas.openxmlformats.org/officeDocument/2006/relationships/image" Target="../media/image4.jpeg"/><Relationship Id="rId14" Type="http://schemas.openxmlformats.org/officeDocument/2006/relationships/tags" Target="../tags/tag51.xml"/><Relationship Id="rId15" Type="http://schemas.openxmlformats.org/officeDocument/2006/relationships/tags" Target="../tags/tag52.xml"/><Relationship Id="rId16" Type="http://schemas.openxmlformats.org/officeDocument/2006/relationships/tags" Target="../tags/tag53.xml"/><Relationship Id="rId17" Type="http://schemas.openxmlformats.org/officeDocument/2006/relationships/tags" Target="../tags/tag54.xml"/><Relationship Id="rId18" Type="http://schemas.openxmlformats.org/officeDocument/2006/relationships/tags" Target="../tags/tag55.xml"/><Relationship Id="rId19" Type="http://schemas.openxmlformats.org/officeDocument/2006/relationships/tags" Target="../tags/tag56.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15206" r:id="rId1"/>
    <p:sldLayoutId id="2147515207" r:id="rId2"/>
    <p:sldLayoutId id="2147515208" r:id="rId3"/>
    <p:sldLayoutId id="2147515209" r:id="rId4"/>
    <p:sldLayoutId id="2147515210" r:id="rId5"/>
    <p:sldLayoutId id="2147515211" r:id="rId6"/>
    <p:sldLayoutId id="2147515212" r:id="rId7"/>
    <p:sldLayoutId id="2147515213" r:id="rId8"/>
    <p:sldLayoutId id="2147515214" r:id="rId9"/>
    <p:sldLayoutId id="2147515215" r:id="rId10"/>
    <p:sldLayoutId id="2147515216"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31" name=""/>
        <p:cNvGrpSpPr/>
        <p:nvPr/>
      </p:nvGrpSpPr>
      <p:grpSpPr>
        <a:xfrm>
          <a:off x="0" y="0"/>
          <a:ext cx="0" cy="0"/>
          <a:chOff x="0" y="0"/>
          <a:chExt cx="0" cy="0"/>
        </a:xfrm>
      </p:grpSpPr>
      <p:pic>
        <p:nvPicPr>
          <p:cNvPr id="2097153" name="图片 8"/>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标题占位符 1"/>
          <p:cNvSpPr>
            <a:spLocks noGrp="1"/>
          </p:cNvSpPr>
          <p:nvPr>
            <p:ph type="title"/>
            <p:custDataLst>
              <p:tags r:id="rId14"/>
            </p:custDataLst>
          </p:nvPr>
        </p:nvSpPr>
        <p:spPr>
          <a:xfrm>
            <a:off x="1664676" y="360000"/>
            <a:ext cx="9689123"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5"/>
            </p:custDataLst>
          </p:nvPr>
        </p:nvSpPr>
        <p:spPr>
          <a:xfrm>
            <a:off x="1664676" y="1364400"/>
            <a:ext cx="9689123"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515243" r:id="rId1"/>
    <p:sldLayoutId id="2147515244" r:id="rId2"/>
    <p:sldLayoutId id="2147515245" r:id="rId3"/>
    <p:sldLayoutId id="2147515246" r:id="rId4"/>
    <p:sldLayoutId id="2147515247" r:id="rId5"/>
    <p:sldLayoutId id="2147515248" r:id="rId6"/>
    <p:sldLayoutId id="2147515249" r:id="rId7"/>
    <p:sldLayoutId id="2147515250" r:id="rId8"/>
    <p:sldLayoutId id="2147515251" r:id="rId9"/>
    <p:sldLayoutId id="2147515252" r:id="rId10"/>
    <p:sldLayoutId id="2147515253" r:id="rId11"/>
  </p:sldLayoutIdLst>
  <p:txStyles>
    <p:titleStyle>
      <a:lvl1pPr algn="l" defTabSz="914400" eaLnBrk="1" hangingPunct="1" latinLnBrk="0" rtl="0">
        <a:lnSpc>
          <a:spcPct val="100000"/>
        </a:lnSpc>
        <a:spcBef>
          <a:spcPct val="0"/>
        </a:spcBef>
        <a:buNone/>
        <a:defRPr b="1" sz="32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accent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accent1"/>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accent1"/>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accent1"/>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accent1"/>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tags" Target="../tags/tag58.xml"/><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tags" Target="../tags/tag75.xml"/><Relationship Id="rId16" Type="http://schemas.openxmlformats.org/officeDocument/2006/relationships/tags" Target="../tags/tag76.xml"/><Relationship Id="rId17" Type="http://schemas.openxmlformats.org/officeDocument/2006/relationships/tags" Target="../tags/tag77.xml"/><Relationship Id="rId18" Type="http://schemas.openxmlformats.org/officeDocument/2006/relationships/tags" Target="../tags/tag78.xml"/><Relationship Id="rId19"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tags" Target="../tags/tag8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2.xml"/><Relationship Id="rId2" Type="http://schemas.openxmlformats.org/officeDocument/2006/relationships/tags" Target="../tags/tag83.xml"/><Relationship Id="rId3" Type="http://schemas.openxmlformats.org/officeDocument/2006/relationships/tags" Target="../tags/tag84.xml"/><Relationship Id="rId4" Type="http://schemas.openxmlformats.org/officeDocument/2006/relationships/tags" Target="../tags/tag85.xml"/><Relationship Id="rId5" Type="http://schemas.openxmlformats.org/officeDocument/2006/relationships/tags" Target="../tags/tag86.xml"/><Relationship Id="rId6" Type="http://schemas.openxmlformats.org/officeDocument/2006/relationships/tags" Target="../tags/tag87.xml"/><Relationship Id="rId7" Type="http://schemas.openxmlformats.org/officeDocument/2006/relationships/tags" Target="../tags/tag88.xml"/><Relationship Id="rId8" Type="http://schemas.openxmlformats.org/officeDocument/2006/relationships/tags" Target="../tags/tag89.xml"/><Relationship Id="rId9" Type="http://schemas.openxmlformats.org/officeDocument/2006/relationships/tags" Target="../tags/tag90.xml"/><Relationship Id="rId10" Type="http://schemas.openxmlformats.org/officeDocument/2006/relationships/tags" Target="../tags/tag91.xml"/><Relationship Id="rId11" Type="http://schemas.openxmlformats.org/officeDocument/2006/relationships/tags" Target="../tags/tag92.xml"/><Relationship Id="rId12" Type="http://schemas.openxmlformats.org/officeDocument/2006/relationships/tags" Target="../tags/tag93.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tags" Target="../tags/tag100.xml"/><Relationship Id="rId8" Type="http://schemas.openxmlformats.org/officeDocument/2006/relationships/tags" Target="../tags/tag101.xml"/><Relationship Id="rId9" Type="http://schemas.openxmlformats.org/officeDocument/2006/relationships/tags" Target="../tags/tag102.xml"/><Relationship Id="rId10" Type="http://schemas.openxmlformats.org/officeDocument/2006/relationships/tags" Target="../tags/tag103.xml"/><Relationship Id="rId11" Type="http://schemas.openxmlformats.org/officeDocument/2006/relationships/tags" Target="../tags/tag104.xml"/><Relationship Id="rId12" Type="http://schemas.openxmlformats.org/officeDocument/2006/relationships/tags" Target="../tags/tag105.xml"/><Relationship Id="rId13" Type="http://schemas.openxmlformats.org/officeDocument/2006/relationships/tags" Target="../tags/tag106.xml"/><Relationship Id="rId14" Type="http://schemas.openxmlformats.org/officeDocument/2006/relationships/tags" Target="../tags/tag107.xml"/><Relationship Id="rId15" Type="http://schemas.openxmlformats.org/officeDocument/2006/relationships/tags" Target="../tags/tag108.xml"/><Relationship Id="rId16" Type="http://schemas.openxmlformats.org/officeDocument/2006/relationships/tags" Target="../tags/tag109.xml"/><Relationship Id="rId17" Type="http://schemas.openxmlformats.org/officeDocument/2006/relationships/tags" Target="../tags/tag110.xml"/><Relationship Id="rId18" Type="http://schemas.openxmlformats.org/officeDocument/2006/relationships/tags" Target="../tags/tag111.xml"/><Relationship Id="rId19" Type="http://schemas.openxmlformats.org/officeDocument/2006/relationships/tags" Target="../tags/tag112.xml"/><Relationship Id="rId20" Type="http://schemas.openxmlformats.org/officeDocument/2006/relationships/tags" Target="../tags/tag113.xml"/><Relationship Id="rId2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tags" Target="../tags/tag117.xml"/><Relationship Id="rId5" Type="http://schemas.openxmlformats.org/officeDocument/2006/relationships/tags" Target="../tags/tag118.xml"/><Relationship Id="rId6" Type="http://schemas.openxmlformats.org/officeDocument/2006/relationships/tags" Target="../tags/tag119.xml"/><Relationship Id="rId7" Type="http://schemas.openxmlformats.org/officeDocument/2006/relationships/tags" Target="../tags/tag120.xml"/><Relationship Id="rId8" Type="http://schemas.openxmlformats.org/officeDocument/2006/relationships/tags" Target="../tags/tag121.xml"/><Relationship Id="rId9" Type="http://schemas.openxmlformats.org/officeDocument/2006/relationships/tags" Target="../tags/tag122.xml"/><Relationship Id="rId10" Type="http://schemas.openxmlformats.org/officeDocument/2006/relationships/tags" Target="../tags/tag123.xml"/><Relationship Id="rId11" Type="http://schemas.openxmlformats.org/officeDocument/2006/relationships/tags" Target="../tags/tag124.xml"/><Relationship Id="rId12" Type="http://schemas.openxmlformats.org/officeDocument/2006/relationships/tags" Target="../tags/tag125.xml"/><Relationship Id="rId13" Type="http://schemas.openxmlformats.org/officeDocument/2006/relationships/tags" Target="../tags/tag126.xml"/><Relationship Id="rId14" Type="http://schemas.openxmlformats.org/officeDocument/2006/relationships/tags" Target="../tags/tag127.xml"/><Relationship Id="rId1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28.xml"/><Relationship Id="rId2" Type="http://schemas.openxmlformats.org/officeDocument/2006/relationships/tags" Target="../tags/tag129.xml"/><Relationship Id="rId3" Type="http://schemas.openxmlformats.org/officeDocument/2006/relationships/tags" Target="../tags/tag130.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tags" Target="../tags/tag135.xml"/><Relationship Id="rId6" Type="http://schemas.openxmlformats.org/officeDocument/2006/relationships/tags" Target="../tags/tag136.xml"/><Relationship Id="rId7"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tags" Target="../tags/tag152.xml"/><Relationship Id="rId5" Type="http://schemas.openxmlformats.org/officeDocument/2006/relationships/tags" Target="../tags/tag153.xml"/><Relationship Id="rId6" Type="http://schemas.openxmlformats.org/officeDocument/2006/relationships/tags" Target="../tags/tag154.xml"/><Relationship Id="rId7" Type="http://schemas.openxmlformats.org/officeDocument/2006/relationships/tags" Target="../tags/tag155.xml"/><Relationship Id="rId8" Type="http://schemas.openxmlformats.org/officeDocument/2006/relationships/tags" Target="../tags/tag156.xml"/><Relationship Id="rId9" Type="http://schemas.openxmlformats.org/officeDocument/2006/relationships/tags" Target="../tags/tag157.xml"/><Relationship Id="rId10" Type="http://schemas.openxmlformats.org/officeDocument/2006/relationships/tags" Target="../tags/tag158.xml"/><Relationship Id="rId11" Type="http://schemas.openxmlformats.org/officeDocument/2006/relationships/tags" Target="../tags/tag159.xml"/><Relationship Id="rId12" Type="http://schemas.openxmlformats.org/officeDocument/2006/relationships/tags" Target="../tags/tag160.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tags" Target="../tags/tag164.xml"/><Relationship Id="rId5" Type="http://schemas.openxmlformats.org/officeDocument/2006/relationships/tags" Target="../tags/tag165.xml"/><Relationship Id="rId6" Type="http://schemas.openxmlformats.org/officeDocument/2006/relationships/tags" Target="../tags/tag166.xml"/><Relationship Id="rId7" Type="http://schemas.openxmlformats.org/officeDocument/2006/relationships/tags" Target="../tags/tag167.xml"/><Relationship Id="rId8" Type="http://schemas.openxmlformats.org/officeDocument/2006/relationships/tags" Target="../tags/tag168.xml"/><Relationship Id="rId9" Type="http://schemas.openxmlformats.org/officeDocument/2006/relationships/tags" Target="../tags/tag169.xml"/><Relationship Id="rId10" Type="http://schemas.openxmlformats.org/officeDocument/2006/relationships/tags" Target="../tags/tag170.xml"/><Relationship Id="rId11" Type="http://schemas.openxmlformats.org/officeDocument/2006/relationships/tags" Target="../tags/tag171.xml"/><Relationship Id="rId12" Type="http://schemas.openxmlformats.org/officeDocument/2006/relationships/tags" Target="../tags/tag172.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tags" Target="../tags/tag180.xml"/><Relationship Id="rId6" Type="http://schemas.openxmlformats.org/officeDocument/2006/relationships/tags" Target="../tags/tag181.xml"/><Relationship Id="rId7" Type="http://schemas.openxmlformats.org/officeDocument/2006/relationships/tags" Target="../tags/tag182.xml"/><Relationship Id="rId8" Type="http://schemas.openxmlformats.org/officeDocument/2006/relationships/tags" Target="../tags/tag183.xml"/><Relationship Id="rId9"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tags" Target="../tags/tag187.xml"/><Relationship Id="rId5" Type="http://schemas.openxmlformats.org/officeDocument/2006/relationships/tags" Target="../tags/tag188.xml"/><Relationship Id="rId6" Type="http://schemas.openxmlformats.org/officeDocument/2006/relationships/tags" Target="../tags/tag189.xml"/><Relationship Id="rId7" Type="http://schemas.openxmlformats.org/officeDocument/2006/relationships/tags" Target="../tags/tag190.xml"/><Relationship Id="rId8" Type="http://schemas.openxmlformats.org/officeDocument/2006/relationships/tags" Target="../tags/tag191.xml"/><Relationship Id="rId9" Type="http://schemas.openxmlformats.org/officeDocument/2006/relationships/tags" Target="../tags/tag192.xml"/><Relationship Id="rId10" Type="http://schemas.openxmlformats.org/officeDocument/2006/relationships/tags" Target="../tags/tag193.xml"/><Relationship Id="rId11" Type="http://schemas.openxmlformats.org/officeDocument/2006/relationships/tags" Target="../tags/tag194.xml"/><Relationship Id="rId12" Type="http://schemas.openxmlformats.org/officeDocument/2006/relationships/tags" Target="../tags/tag195.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tags" Target="../tags/tag199.xml"/><Relationship Id="rId5" Type="http://schemas.openxmlformats.org/officeDocument/2006/relationships/tags" Target="../tags/tag200.xml"/><Relationship Id="rId6" Type="http://schemas.openxmlformats.org/officeDocument/2006/relationships/tags" Target="../tags/tag201.xml"/><Relationship Id="rId7" Type="http://schemas.openxmlformats.org/officeDocument/2006/relationships/tags" Target="../tags/tag202.xml"/><Relationship Id="rId8" Type="http://schemas.openxmlformats.org/officeDocument/2006/relationships/tags" Target="../tags/tag203.xml"/><Relationship Id="rId9" Type="http://schemas.openxmlformats.org/officeDocument/2006/relationships/tags" Target="../tags/tag204.xml"/><Relationship Id="rId10" Type="http://schemas.openxmlformats.org/officeDocument/2006/relationships/tags" Target="../tags/tag205.xml"/><Relationship Id="rId11" Type="http://schemas.openxmlformats.org/officeDocument/2006/relationships/tags" Target="../tags/tag206.xml"/><Relationship Id="rId12" Type="http://schemas.openxmlformats.org/officeDocument/2006/relationships/tags" Target="../tags/tag207.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08.xml"/><Relationship Id="rId2" Type="http://schemas.openxmlformats.org/officeDocument/2006/relationships/tags" Target="../tags/tag209.xml"/><Relationship Id="rId3" Type="http://schemas.openxmlformats.org/officeDocument/2006/relationships/tags" Target="../tags/tag210.xml"/><Relationship Id="rId4" Type="http://schemas.openxmlformats.org/officeDocument/2006/relationships/tags" Target="../tags/tag211.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tags" Target="../tags/tag219.xml"/><Relationship Id="rId6" Type="http://schemas.openxmlformats.org/officeDocument/2006/relationships/tags" Target="../tags/tag220.xml"/><Relationship Id="rId7" Type="http://schemas.openxmlformats.org/officeDocument/2006/relationships/tags" Target="../tags/tag221.xml"/><Relationship Id="rId8" Type="http://schemas.openxmlformats.org/officeDocument/2006/relationships/tags" Target="../tags/tag222.xml"/><Relationship Id="rId9" Type="http://schemas.openxmlformats.org/officeDocument/2006/relationships/tags" Target="../tags/tag223.xml"/><Relationship Id="rId10" Type="http://schemas.openxmlformats.org/officeDocument/2006/relationships/tags" Target="../tags/tag224.xml"/><Relationship Id="rId11" Type="http://schemas.openxmlformats.org/officeDocument/2006/relationships/tags" Target="../tags/tag225.xml"/><Relationship Id="rId12" Type="http://schemas.openxmlformats.org/officeDocument/2006/relationships/tags" Target="../tags/tag226.xml"/><Relationship Id="rId13" Type="http://schemas.openxmlformats.org/officeDocument/2006/relationships/tags" Target="../tags/tag227.xml"/><Relationship Id="rId14" Type="http://schemas.openxmlformats.org/officeDocument/2006/relationships/tags" Target="../tags/tag228.xml"/><Relationship Id="rId15" Type="http://schemas.openxmlformats.org/officeDocument/2006/relationships/tags" Target="../tags/tag229.xml"/><Relationship Id="rId16" Type="http://schemas.openxmlformats.org/officeDocument/2006/relationships/tags" Target="../tags/tag230.xml"/><Relationship Id="rId17" Type="http://schemas.openxmlformats.org/officeDocument/2006/relationships/tags" Target="../tags/tag231.xml"/><Relationship Id="rId18" Type="http://schemas.openxmlformats.org/officeDocument/2006/relationships/tags" Target="../tags/tag232.xml"/><Relationship Id="rId19" Type="http://schemas.openxmlformats.org/officeDocument/2006/relationships/tags" Target="../tags/tag233.xml"/><Relationship Id="rId20" Type="http://schemas.openxmlformats.org/officeDocument/2006/relationships/tags" Target="../tags/tag234.xml"/><Relationship Id="rId2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tags" Target="../tags/tag238.xml"/><Relationship Id="rId5" Type="http://schemas.openxmlformats.org/officeDocument/2006/relationships/tags" Target="../tags/tag239.xml"/><Relationship Id="rId6" Type="http://schemas.openxmlformats.org/officeDocument/2006/relationships/tags" Target="../tags/tag240.xml"/><Relationship Id="rId7" Type="http://schemas.openxmlformats.org/officeDocument/2006/relationships/tags" Target="../tags/tag241.xml"/><Relationship Id="rId8" Type="http://schemas.openxmlformats.org/officeDocument/2006/relationships/tags" Target="../tags/tag242.xml"/><Relationship Id="rId9" Type="http://schemas.openxmlformats.org/officeDocument/2006/relationships/tags" Target="../tags/tag243.xml"/><Relationship Id="rId10" Type="http://schemas.openxmlformats.org/officeDocument/2006/relationships/tags" Target="../tags/tag244.xml"/><Relationship Id="rId11" Type="http://schemas.openxmlformats.org/officeDocument/2006/relationships/tags" Target="../tags/tag245.xml"/><Relationship Id="rId12" Type="http://schemas.openxmlformats.org/officeDocument/2006/relationships/tags" Target="../tags/tag246.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tags" Target="../tags/tag250.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tags" Target="../tags/tag254.xml"/><Relationship Id="rId5" Type="http://schemas.openxmlformats.org/officeDocument/2006/relationships/tags" Target="../tags/tag255.xml"/><Relationship Id="rId6" Type="http://schemas.openxmlformats.org/officeDocument/2006/relationships/tags" Target="../tags/tag256.xml"/><Relationship Id="rId7" Type="http://schemas.openxmlformats.org/officeDocument/2006/relationships/tags" Target="../tags/tag257.xml"/><Relationship Id="rId8" Type="http://schemas.openxmlformats.org/officeDocument/2006/relationships/tags" Target="../tags/tag258.xml"/><Relationship Id="rId9" Type="http://schemas.openxmlformats.org/officeDocument/2006/relationships/tags" Target="../tags/tag259.xml"/><Relationship Id="rId10" Type="http://schemas.openxmlformats.org/officeDocument/2006/relationships/tags" Target="../tags/tag260.xml"/><Relationship Id="rId11" Type="http://schemas.openxmlformats.org/officeDocument/2006/relationships/tags" Target="../tags/tag261.xml"/><Relationship Id="rId12" Type="http://schemas.openxmlformats.org/officeDocument/2006/relationships/tags" Target="../tags/tag262.xml"/><Relationship Id="rId13" Type="http://schemas.openxmlformats.org/officeDocument/2006/relationships/tags" Target="../tags/tag263.xml"/><Relationship Id="rId14" Type="http://schemas.openxmlformats.org/officeDocument/2006/relationships/tags" Target="../tags/tag264.xml"/><Relationship Id="rId15" Type="http://schemas.openxmlformats.org/officeDocument/2006/relationships/tags" Target="../tags/tag265.xml"/><Relationship Id="rId16" Type="http://schemas.openxmlformats.org/officeDocument/2006/relationships/tags" Target="../tags/tag266.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67.xml"/><Relationship Id="rId2" Type="http://schemas.openxmlformats.org/officeDocument/2006/relationships/tags" Target="../tags/tag268.xml"/><Relationship Id="rId3" Type="http://schemas.openxmlformats.org/officeDocument/2006/relationships/tags" Target="../tags/tag269.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tags" Target="../tags/tag273.xml"/><Relationship Id="rId5" Type="http://schemas.openxmlformats.org/officeDocument/2006/relationships/tags" Target="../tags/tag274.xml"/><Relationship Id="rId6" Type="http://schemas.openxmlformats.org/officeDocument/2006/relationships/tags" Target="../tags/tag275.xml"/><Relationship Id="rId7" Type="http://schemas.openxmlformats.org/officeDocument/2006/relationships/tags" Target="../tags/tag276.xml"/><Relationship Id="rId8" Type="http://schemas.openxmlformats.org/officeDocument/2006/relationships/tags" Target="../tags/tag277.xml"/><Relationship Id="rId9" Type="http://schemas.openxmlformats.org/officeDocument/2006/relationships/tags" Target="../tags/tag278.xml"/><Relationship Id="rId10" Type="http://schemas.openxmlformats.org/officeDocument/2006/relationships/tags" Target="../tags/tag279.xml"/><Relationship Id="rId11" Type="http://schemas.openxmlformats.org/officeDocument/2006/relationships/tags" Target="../tags/tag280.xml"/><Relationship Id="rId12" Type="http://schemas.openxmlformats.org/officeDocument/2006/relationships/tags" Target="../tags/tag281.xml"/><Relationship Id="rId13" Type="http://schemas.openxmlformats.org/officeDocument/2006/relationships/tags" Target="../tags/tag282.xml"/><Relationship Id="rId14" Type="http://schemas.openxmlformats.org/officeDocument/2006/relationships/tags" Target="../tags/tag283.xml"/><Relationship Id="rId15" Type="http://schemas.openxmlformats.org/officeDocument/2006/relationships/tags" Target="../tags/tag284.xml"/><Relationship Id="rId16" Type="http://schemas.openxmlformats.org/officeDocument/2006/relationships/tags" Target="../tags/tag285.xml"/><Relationship Id="rId17" Type="http://schemas.openxmlformats.org/officeDocument/2006/relationships/tags" Target="../tags/tag286.xml"/><Relationship Id="rId18" Type="http://schemas.openxmlformats.org/officeDocument/2006/relationships/tags" Target="../tags/tag287.xml"/><Relationship Id="rId19" Type="http://schemas.openxmlformats.org/officeDocument/2006/relationships/tags" Target="../tags/tag288.xml"/><Relationship Id="rId20" Type="http://schemas.openxmlformats.org/officeDocument/2006/relationships/tags" Target="../tags/tag289.xml"/><Relationship Id="rId21" Type="http://schemas.openxmlformats.org/officeDocument/2006/relationships/tags" Target="../tags/tag290.xml"/><Relationship Id="rId22" Type="http://schemas.openxmlformats.org/officeDocument/2006/relationships/tags" Target="../tags/tag291.xml"/><Relationship Id="rId23" Type="http://schemas.openxmlformats.org/officeDocument/2006/relationships/tags" Target="../tags/tag292.xml"/><Relationship Id="rId24" Type="http://schemas.openxmlformats.org/officeDocument/2006/relationships/tags" Target="../tags/tag293.xml"/><Relationship Id="rId25" Type="http://schemas.openxmlformats.org/officeDocument/2006/relationships/tags" Target="../tags/tag294.xml"/><Relationship Id="rId26" Type="http://schemas.openxmlformats.org/officeDocument/2006/relationships/tags" Target="../tags/tag295.xml"/><Relationship Id="rId27" Type="http://schemas.openxmlformats.org/officeDocument/2006/relationships/tags" Target="../tags/tag296.xml"/><Relationship Id="rId28" Type="http://schemas.openxmlformats.org/officeDocument/2006/relationships/tags" Target="../tags/tag297.xml"/><Relationship Id="rId29" Type="http://schemas.openxmlformats.org/officeDocument/2006/relationships/tags" Target="../tags/tag298.xml"/><Relationship Id="rId30"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99.xml"/><Relationship Id="rId2" Type="http://schemas.openxmlformats.org/officeDocument/2006/relationships/tags" Target="../tags/tag300.xml"/><Relationship Id="rId3" Type="http://schemas.openxmlformats.org/officeDocument/2006/relationships/tags" Target="../tags/tag301.xml"/><Relationship Id="rId4" Type="http://schemas.openxmlformats.org/officeDocument/2006/relationships/tags" Target="../tags/tag302.xml"/><Relationship Id="rId5" Type="http://schemas.openxmlformats.org/officeDocument/2006/relationships/tags" Target="../tags/tag303.xml"/><Relationship Id="rId6" Type="http://schemas.openxmlformats.org/officeDocument/2006/relationships/tags" Target="../tags/tag304.xml"/><Relationship Id="rId7" Type="http://schemas.openxmlformats.org/officeDocument/2006/relationships/tags" Target="../tags/tag305.xml"/><Relationship Id="rId8" Type="http://schemas.openxmlformats.org/officeDocument/2006/relationships/tags" Target="../tags/tag306.xml"/><Relationship Id="rId9" Type="http://schemas.openxmlformats.org/officeDocument/2006/relationships/tags" Target="../tags/tag307.xml"/><Relationship Id="rId10" Type="http://schemas.openxmlformats.org/officeDocument/2006/relationships/tags" Target="../tags/tag308.xml"/><Relationship Id="rId11" Type="http://schemas.openxmlformats.org/officeDocument/2006/relationships/tags" Target="../tags/tag309.xml"/><Relationship Id="rId12" Type="http://schemas.openxmlformats.org/officeDocument/2006/relationships/tags" Target="../tags/tag310.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11.xml"/><Relationship Id="rId2" Type="http://schemas.openxmlformats.org/officeDocument/2006/relationships/tags" Target="../tags/tag312.xml"/><Relationship Id="rId3" Type="http://schemas.openxmlformats.org/officeDocument/2006/relationships/tags" Target="../tags/tag313.xml"/><Relationship Id="rId4" Type="http://schemas.openxmlformats.org/officeDocument/2006/relationships/tags" Target="../tags/tag314.xml"/><Relationship Id="rId5" Type="http://schemas.openxmlformats.org/officeDocument/2006/relationships/tags" Target="../tags/tag315.xml"/><Relationship Id="rId6" Type="http://schemas.openxmlformats.org/officeDocument/2006/relationships/tags" Target="../tags/tag316.xml"/><Relationship Id="rId7" Type="http://schemas.openxmlformats.org/officeDocument/2006/relationships/tags" Target="../tags/tag317.xml"/><Relationship Id="rId8" Type="http://schemas.openxmlformats.org/officeDocument/2006/relationships/tags" Target="../tags/tag318.xml"/><Relationship Id="rId9" Type="http://schemas.openxmlformats.org/officeDocument/2006/relationships/tags" Target="../tags/tag319.xml"/><Relationship Id="rId10" Type="http://schemas.openxmlformats.org/officeDocument/2006/relationships/tags" Target="../tags/tag320.xml"/><Relationship Id="rId11" Type="http://schemas.openxmlformats.org/officeDocument/2006/relationships/tags" Target="../tags/tag321.xml"/><Relationship Id="rId12" Type="http://schemas.openxmlformats.org/officeDocument/2006/relationships/tags" Target="../tags/tag322.xml"/><Relationship Id="rId13" Type="http://schemas.openxmlformats.org/officeDocument/2006/relationships/tags" Target="../tags/tag323.xml"/><Relationship Id="rId14" Type="http://schemas.openxmlformats.org/officeDocument/2006/relationships/tags" Target="../tags/tag324.xml"/><Relationship Id="rId15" Type="http://schemas.openxmlformats.org/officeDocument/2006/relationships/tags" Target="../tags/tag325.xml"/><Relationship Id="rId16" Type="http://schemas.openxmlformats.org/officeDocument/2006/relationships/tags" Target="../tags/tag326.xml"/><Relationship Id="rId17" Type="http://schemas.openxmlformats.org/officeDocument/2006/relationships/tags" Target="../tags/tag327.xml"/><Relationship Id="rId18" Type="http://schemas.openxmlformats.org/officeDocument/2006/relationships/tags" Target="../tags/tag328.xml"/><Relationship Id="rId19" Type="http://schemas.openxmlformats.org/officeDocument/2006/relationships/tags" Target="../tags/tag329.xml"/><Relationship Id="rId20" Type="http://schemas.openxmlformats.org/officeDocument/2006/relationships/tags" Target="../tags/tag330.xml"/><Relationship Id="rId2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tags" Target="../tags/tag334.xml"/><Relationship Id="rId5"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35.xml"/><Relationship Id="rId2" Type="http://schemas.openxmlformats.org/officeDocument/2006/relationships/tags" Target="../tags/tag336.xml"/><Relationship Id="rId3" Type="http://schemas.openxmlformats.org/officeDocument/2006/relationships/tags" Target="../tags/tag337.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2292545" y="1840534"/>
            <a:ext cx="7601258" cy="1987554"/>
          </a:xfrm>
        </p:spPr>
        <p:txBody>
          <a:bodyPr/>
          <a:p>
            <a:r>
              <a:rPr altLang="en-US" dirty="0" lang="zh-CN"/>
              <a:t>初中教育2024：培养学生的情感交流和人际关系管理能力</a:t>
            </a:r>
            <a:endParaRPr altLang="en-US" dirty="0" lang="zh-CN"/>
          </a:p>
        </p:txBody>
      </p:sp>
      <p:sp>
        <p:nvSpPr>
          <p:cNvPr id="1048650" name="副标题"/>
          <p:cNvSpPr>
            <a:spLocks noGrp="1"/>
          </p:cNvSpPr>
          <p:nvPr>
            <p:ph type="subTitle" idx="1"/>
            <p:custDataLst>
              <p:tags r:id="rId2"/>
            </p:custDataLst>
          </p:nvPr>
        </p:nvSpPr>
        <p:spPr>
          <a:xfrm>
            <a:off x="2292545" y="4102538"/>
            <a:ext cx="7601258" cy="711200"/>
          </a:xfrm>
        </p:spPr>
        <p:txBody>
          <a:bodyPr/>
          <a:p>
            <a:r>
              <a:rPr altLang="en-US" dirty="0" lang="zh-CN"/>
              <a:t>单击此处添加副标题</a:t>
            </a:r>
            <a:endParaRPr altLang="en-US" dirty="0" lang="zh-CN"/>
          </a:p>
        </p:txBody>
      </p:sp>
      <p:sp>
        <p:nvSpPr>
          <p:cNvPr id="1048652" name="文本占位符 23"/>
          <p:cNvSpPr>
            <a:spLocks noGrp="1"/>
          </p:cNvSpPr>
          <p:nvPr>
            <p:ph type="body" sz="quarter" idx="17"/>
            <p:custDataLst>
              <p:tags r:id="rId3"/>
            </p:custDataLst>
          </p:nvPr>
        </p:nvSpPr>
        <p:spPr>
          <a:xfrm>
            <a:off x="4721574" y="4834209"/>
            <a:ext cx="2743199" cy="504000"/>
          </a:xfrm>
        </p:spPr>
        <p:txBody>
          <a:bodyPr/>
          <a:p>
            <a:r>
              <a:rPr altLang="en-US" lang="zh-CN"/>
              <a:t>汇报人：</a:t>
            </a:r>
            <a:r>
              <a:rPr altLang="zh-CN" lang="en-US"/>
              <a:t>xxx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62" name="标题"/>
          <p:cNvSpPr>
            <a:spLocks noGrp="1"/>
          </p:cNvSpPr>
          <p:nvPr>
            <p:ph type="title"/>
            <p:custDataLst>
              <p:tags r:id="rId1"/>
            </p:custDataLst>
          </p:nvPr>
        </p:nvSpPr>
        <p:spPr>
          <a:xfrm>
            <a:off x="4655999" y="919175"/>
            <a:ext cx="2880000" cy="1081088"/>
          </a:xfrm>
        </p:spPr>
        <p:txBody>
          <a:bodyPr/>
          <a:p>
            <a:r>
              <a:rPr altLang="en-US" dirty="0" lang="zh-CN"/>
              <a:t>目录</a:t>
            </a:r>
            <a:endParaRPr altLang="en-US" dirty="0" lang="zh-CN"/>
          </a:p>
        </p:txBody>
      </p:sp>
      <p:sp>
        <p:nvSpPr>
          <p:cNvPr id="1048764" name="副标题"/>
          <p:cNvSpPr>
            <a:spLocks noGrp="1"/>
          </p:cNvSpPr>
          <p:nvPr>
            <p:ph type="body" idx="1"/>
            <p:custDataLst>
              <p:tags r:id="rId2"/>
            </p:custDataLst>
          </p:nvPr>
        </p:nvSpPr>
        <p:spPr>
          <a:xfrm>
            <a:off x="4656000" y="2089175"/>
            <a:ext cx="2880000" cy="504000"/>
          </a:xfrm>
        </p:spPr>
        <p:txBody>
          <a:bodyPr/>
          <a:p>
            <a:r>
              <a:rPr altLang="zh-CN" dirty="0" lang="en-US"/>
              <a:t>CONTENTS</a:t>
            </a:r>
            <a:endParaRPr altLang="en-US" dirty="0" lang="zh-CN"/>
          </a:p>
        </p:txBody>
      </p:sp>
      <p:sp>
        <p:nvSpPr>
          <p:cNvPr id="1048766" name="矩形: 圆角 7"/>
          <p:cNvSpPr/>
          <p:nvPr>
            <p:custDataLst>
              <p:tags r:id="rId3"/>
            </p:custDataLst>
          </p:nvPr>
        </p:nvSpPr>
        <p:spPr>
          <a:xfrm>
            <a:off x="328295"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accent1"/>
              </a:solidFill>
              <a:cs typeface="微软雅黑" panose="020B0503020204020204" charset="-122"/>
            </a:endParaRPr>
          </a:p>
        </p:txBody>
      </p:sp>
      <p:sp>
        <p:nvSpPr>
          <p:cNvPr id="1048768" name="矩形: 圆角 10"/>
          <p:cNvSpPr/>
          <p:nvPr>
            <p:custDataLst>
              <p:tags r:id="rId4"/>
            </p:custDataLst>
          </p:nvPr>
        </p:nvSpPr>
        <p:spPr>
          <a:xfrm>
            <a:off x="2660650"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accent1"/>
              </a:solidFill>
              <a:cs typeface="微软雅黑" panose="020B0503020204020204" charset="-122"/>
            </a:endParaRPr>
          </a:p>
        </p:txBody>
      </p:sp>
      <p:sp>
        <p:nvSpPr>
          <p:cNvPr id="1048770" name="矩形: 圆角 13"/>
          <p:cNvSpPr/>
          <p:nvPr>
            <p:custDataLst>
              <p:tags r:id="rId5"/>
            </p:custDataLst>
          </p:nvPr>
        </p:nvSpPr>
        <p:spPr>
          <a:xfrm>
            <a:off x="4994275"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accent1"/>
              </a:solidFill>
              <a:cs typeface="微软雅黑" panose="020B0503020204020204" charset="-122"/>
            </a:endParaRPr>
          </a:p>
        </p:txBody>
      </p:sp>
      <p:sp>
        <p:nvSpPr>
          <p:cNvPr id="1048772" name="矩形: 圆角 16"/>
          <p:cNvSpPr/>
          <p:nvPr>
            <p:custDataLst>
              <p:tags r:id="rId6"/>
            </p:custDataLst>
          </p:nvPr>
        </p:nvSpPr>
        <p:spPr>
          <a:xfrm>
            <a:off x="7327265"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lang="zh-CN">
              <a:solidFill>
                <a:schemeClr val="accent1"/>
              </a:solidFill>
              <a:cs typeface="微软雅黑" panose="020B0503020204020204" charset="-122"/>
            </a:endParaRPr>
          </a:p>
        </p:txBody>
      </p:sp>
      <p:sp>
        <p:nvSpPr>
          <p:cNvPr id="1048774" name="文本框 14"/>
          <p:cNvSpPr txBox="1"/>
          <p:nvPr>
            <p:custDataLst>
              <p:tags r:id="rId7"/>
            </p:custDataLst>
          </p:nvPr>
        </p:nvSpPr>
        <p:spPr>
          <a:xfrm flipH="1">
            <a:off x="328295" y="5046156"/>
            <a:ext cx="2045970" cy="1136432"/>
          </a:xfrm>
          <a:prstGeom prst="rect"/>
          <a:noFill/>
        </p:spPr>
        <p:txBody>
          <a:bodyPr vert="horz"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初中教育的发展趋势</a:t>
            </a:r>
            <a:endParaRPr altLang="en-US" b="1" dirty="0" sz="2400" lang="zh-CN">
              <a:solidFill>
                <a:schemeClr val="accent1"/>
              </a:solidFill>
              <a:effectLst/>
              <a:latin typeface="+mj-ea"/>
              <a:ea typeface="+mj-ea"/>
              <a:cs typeface="微软雅黑" panose="020B0503020204020204" charset="-122"/>
            </a:endParaRPr>
          </a:p>
        </p:txBody>
      </p:sp>
      <p:sp>
        <p:nvSpPr>
          <p:cNvPr id="1048776" name="文本框 17"/>
          <p:cNvSpPr txBox="1"/>
          <p:nvPr>
            <p:custDataLst>
              <p:tags r:id="rId8"/>
            </p:custDataLst>
          </p:nvPr>
        </p:nvSpPr>
        <p:spPr>
          <a:xfrm>
            <a:off x="328295"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One</a:t>
            </a:r>
            <a:endParaRPr altLang="zh-CN" dirty="0" sz="2000" lang="en-US">
              <a:solidFill>
                <a:schemeClr val="accent1"/>
              </a:solidFill>
              <a:latin typeface="+mj-ea"/>
              <a:ea typeface="+mj-ea"/>
              <a:cs typeface="微软雅黑" panose="020B0503020204020204" charset="-122"/>
            </a:endParaRPr>
          </a:p>
        </p:txBody>
      </p:sp>
      <p:sp>
        <p:nvSpPr>
          <p:cNvPr id="1048778" name="矩形: 圆角 16"/>
          <p:cNvSpPr/>
          <p:nvPr>
            <p:custDataLst>
              <p:tags r:id="rId9"/>
            </p:custDataLst>
          </p:nvPr>
        </p:nvSpPr>
        <p:spPr>
          <a:xfrm>
            <a:off x="9660255"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lang="zh-CN">
              <a:solidFill>
                <a:schemeClr val="accent1"/>
              </a:solidFill>
              <a:cs typeface="微软雅黑" panose="020B0503020204020204" charset="-122"/>
            </a:endParaRPr>
          </a:p>
        </p:txBody>
      </p:sp>
      <p:sp>
        <p:nvSpPr>
          <p:cNvPr id="1048780" name="文本框 14"/>
          <p:cNvSpPr txBox="1"/>
          <p:nvPr>
            <p:custDataLst>
              <p:tags r:id="rId10"/>
            </p:custDataLst>
          </p:nvPr>
        </p:nvSpPr>
        <p:spPr>
          <a:xfrm flipH="1">
            <a:off x="2661285" y="5046156"/>
            <a:ext cx="2045970" cy="1136432"/>
          </a:xfrm>
          <a:prstGeom prst="rect"/>
          <a:noFill/>
        </p:spPr>
        <p:txBody>
          <a:bodyPr vert="horz"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情感交流能力的培养</a:t>
            </a:r>
            <a:endParaRPr altLang="en-US" b="1" dirty="0" sz="2400" lang="zh-CN">
              <a:solidFill>
                <a:schemeClr val="accent1"/>
              </a:solidFill>
              <a:effectLst/>
              <a:latin typeface="+mj-ea"/>
              <a:ea typeface="+mj-ea"/>
              <a:cs typeface="微软雅黑" panose="020B0503020204020204" charset="-122"/>
            </a:endParaRPr>
          </a:p>
        </p:txBody>
      </p:sp>
      <p:sp>
        <p:nvSpPr>
          <p:cNvPr id="1048782" name="文本框 17"/>
          <p:cNvSpPr txBox="1"/>
          <p:nvPr>
            <p:custDataLst>
              <p:tags r:id="rId11"/>
            </p:custDataLst>
          </p:nvPr>
        </p:nvSpPr>
        <p:spPr>
          <a:xfrm>
            <a:off x="2661285"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Two</a:t>
            </a:r>
            <a:endParaRPr altLang="zh-CN" dirty="0" sz="2000" lang="en-US">
              <a:solidFill>
                <a:schemeClr val="accent1"/>
              </a:solidFill>
              <a:latin typeface="+mj-ea"/>
              <a:ea typeface="+mj-ea"/>
              <a:cs typeface="微软雅黑" panose="020B0503020204020204" charset="-122"/>
            </a:endParaRPr>
          </a:p>
        </p:txBody>
      </p:sp>
      <p:sp>
        <p:nvSpPr>
          <p:cNvPr id="1048784" name="文本框 14"/>
          <p:cNvSpPr txBox="1"/>
          <p:nvPr>
            <p:custDataLst>
              <p:tags r:id="rId12"/>
            </p:custDataLst>
          </p:nvPr>
        </p:nvSpPr>
        <p:spPr>
          <a:xfrm flipH="1">
            <a:off x="4994275" y="5046156"/>
            <a:ext cx="2045970" cy="1136432"/>
          </a:xfrm>
          <a:prstGeom prst="rect"/>
          <a:noFill/>
        </p:spPr>
        <p:txBody>
          <a:bodyPr vert="horz"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人际关系管理能力的培养</a:t>
            </a:r>
            <a:endParaRPr altLang="en-US" b="1" dirty="0" sz="2400" lang="zh-CN">
              <a:solidFill>
                <a:schemeClr val="accent1"/>
              </a:solidFill>
              <a:effectLst/>
              <a:latin typeface="+mj-ea"/>
              <a:ea typeface="+mj-ea"/>
              <a:cs typeface="微软雅黑" panose="020B0503020204020204" charset="-122"/>
            </a:endParaRPr>
          </a:p>
        </p:txBody>
      </p:sp>
      <p:sp>
        <p:nvSpPr>
          <p:cNvPr id="1048786" name="文本框 17"/>
          <p:cNvSpPr txBox="1"/>
          <p:nvPr>
            <p:custDataLst>
              <p:tags r:id="rId13"/>
            </p:custDataLst>
          </p:nvPr>
        </p:nvSpPr>
        <p:spPr>
          <a:xfrm>
            <a:off x="4994275"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Three</a:t>
            </a:r>
            <a:endParaRPr altLang="zh-CN" dirty="0" sz="2000" lang="en-US">
              <a:solidFill>
                <a:schemeClr val="accent1"/>
              </a:solidFill>
              <a:latin typeface="+mj-ea"/>
              <a:ea typeface="+mj-ea"/>
              <a:cs typeface="微软雅黑" panose="020B0503020204020204" charset="-122"/>
            </a:endParaRPr>
          </a:p>
        </p:txBody>
      </p:sp>
      <p:sp>
        <p:nvSpPr>
          <p:cNvPr id="1048788" name="文本框 14"/>
          <p:cNvSpPr txBox="1"/>
          <p:nvPr>
            <p:custDataLst>
              <p:tags r:id="rId14"/>
            </p:custDataLst>
          </p:nvPr>
        </p:nvSpPr>
        <p:spPr>
          <a:xfrm flipH="1">
            <a:off x="7327900" y="5046156"/>
            <a:ext cx="2045970" cy="1136432"/>
          </a:xfrm>
          <a:prstGeom prst="rect"/>
          <a:noFill/>
        </p:spPr>
        <p:txBody>
          <a:bodyPr vert="horz"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情感交流和人际关系管理的融合</a:t>
            </a:r>
            <a:endParaRPr altLang="en-US" b="1" dirty="0" sz="2400" lang="zh-CN">
              <a:solidFill>
                <a:schemeClr val="accent1"/>
              </a:solidFill>
              <a:effectLst/>
              <a:latin typeface="+mj-ea"/>
              <a:ea typeface="+mj-ea"/>
              <a:cs typeface="微软雅黑" panose="020B0503020204020204" charset="-122"/>
            </a:endParaRPr>
          </a:p>
        </p:txBody>
      </p:sp>
      <p:sp>
        <p:nvSpPr>
          <p:cNvPr id="1048790" name="文本框 17"/>
          <p:cNvSpPr txBox="1"/>
          <p:nvPr>
            <p:custDataLst>
              <p:tags r:id="rId15"/>
            </p:custDataLst>
          </p:nvPr>
        </p:nvSpPr>
        <p:spPr>
          <a:xfrm>
            <a:off x="7327900"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Four</a:t>
            </a:r>
            <a:endParaRPr altLang="zh-CN" dirty="0" sz="2000" lang="en-US">
              <a:solidFill>
                <a:schemeClr val="accent1"/>
              </a:solidFill>
              <a:latin typeface="+mj-ea"/>
              <a:ea typeface="+mj-ea"/>
              <a:cs typeface="微软雅黑" panose="020B0503020204020204" charset="-122"/>
            </a:endParaRPr>
          </a:p>
        </p:txBody>
      </p:sp>
      <p:sp>
        <p:nvSpPr>
          <p:cNvPr id="1048792" name="文本框 14"/>
          <p:cNvSpPr txBox="1"/>
          <p:nvPr>
            <p:custDataLst>
              <p:tags r:id="rId16"/>
            </p:custDataLst>
          </p:nvPr>
        </p:nvSpPr>
        <p:spPr>
          <a:xfrm flipH="1">
            <a:off x="9661525" y="5046156"/>
            <a:ext cx="2045970" cy="1136432"/>
          </a:xfrm>
          <a:prstGeom prst="rect"/>
          <a:noFill/>
        </p:spPr>
        <p:txBody>
          <a:bodyPr vert="horz"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实践案例分析</a:t>
            </a:r>
            <a:endParaRPr altLang="en-US" b="1" dirty="0" sz="2400" lang="zh-CN">
              <a:solidFill>
                <a:schemeClr val="accent1"/>
              </a:solidFill>
              <a:effectLst/>
              <a:latin typeface="+mj-ea"/>
              <a:ea typeface="+mj-ea"/>
              <a:cs typeface="微软雅黑" panose="020B0503020204020204" charset="-122"/>
            </a:endParaRPr>
          </a:p>
        </p:txBody>
      </p:sp>
      <p:sp>
        <p:nvSpPr>
          <p:cNvPr id="1048794" name="文本框 17"/>
          <p:cNvSpPr txBox="1"/>
          <p:nvPr>
            <p:custDataLst>
              <p:tags r:id="rId17"/>
            </p:custDataLst>
          </p:nvPr>
        </p:nvSpPr>
        <p:spPr>
          <a:xfrm>
            <a:off x="9661525"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Five</a:t>
            </a:r>
            <a:endParaRPr altLang="zh-CN" dirty="0" sz="2000" lang="en-US">
              <a:solidFill>
                <a:schemeClr val="accent1"/>
              </a:solidFill>
              <a:latin typeface="+mj-ea"/>
              <a:ea typeface="+mj-ea"/>
              <a:cs typeface="微软雅黑" panose="020B0503020204020204" charset="-122"/>
            </a:endParaRPr>
          </a:p>
        </p:txBody>
      </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16" name="标题"/>
          <p:cNvSpPr>
            <a:spLocks noGrp="1"/>
          </p:cNvSpPr>
          <p:nvPr>
            <p:ph type="title"/>
            <p:custDataLst>
              <p:tags r:id="rId1"/>
            </p:custDataLst>
          </p:nvPr>
        </p:nvSpPr>
        <p:spPr>
          <a:xfrm>
            <a:off x="1526400" y="3381109"/>
            <a:ext cx="9144000" cy="1152000"/>
          </a:xfrm>
        </p:spPr>
        <p:txBody>
          <a:bodyPr/>
          <a:p>
            <a:r>
              <a:rPr altLang="en-US" dirty="0" lang="zh-CN"/>
              <a:t>初中教育的发展趋势</a:t>
            </a:r>
            <a:endParaRPr altLang="en-US" dirty="0" lang="zh-CN"/>
          </a:p>
        </p:txBody>
      </p:sp>
      <p:sp>
        <p:nvSpPr>
          <p:cNvPr id="1048818" name="节编号"/>
          <p:cNvSpPr>
            <a:spLocks noGrp="1"/>
          </p:cNvSpPr>
          <p:nvPr>
            <p:ph type="body" sz="quarter" idx="13"/>
            <p:custDataLst>
              <p:tags r:id="rId2"/>
            </p:custDataLst>
          </p:nvPr>
        </p:nvSpPr>
        <p:spPr>
          <a:xfrm>
            <a:off x="1524000" y="2189693"/>
            <a:ext cx="9144000" cy="1148675"/>
          </a:xfrm>
        </p:spPr>
        <p:txBody>
          <a:bodyPr/>
          <a:p>
            <a:r>
              <a:rPr altLang="zh-CN" dirty="0" lang="en-US"/>
              <a:t>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44" name="标题 1"/>
          <p:cNvSpPr>
            <a:spLocks noGrp="1"/>
          </p:cNvSpPr>
          <p:nvPr>
            <p:ph type="title"/>
          </p:nvPr>
        </p:nvSpPr>
        <p:spPr/>
        <p:txBody>
          <a:bodyPr/>
          <a:p>
            <a:r>
              <a:rPr altLang="en-US" lang="zh-CN"/>
              <a:t>情感教育和人际关系管理的重要性</a:t>
            </a:r>
            <a:endParaRPr altLang="en-US" lang="zh-CN"/>
          </a:p>
        </p:txBody>
      </p:sp>
      <p:sp>
        <p:nvSpPr>
          <p:cNvPr id="1048846" name="矩形 15"/>
          <p:cNvSpPr/>
          <p:nvPr>
            <p:custDataLst>
              <p:tags r:id="rId1"/>
            </p:custDataLst>
          </p:nvPr>
        </p:nvSpPr>
        <p:spPr>
          <a:xfrm>
            <a:off x="27276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情感教育有助于培养学生的情感交流能力，促进学生的情感发展，提高学生的情商水平。</a:t>
            </a:r>
            <a:endParaRPr altLang="en-US" dirty="0" sz="1200" lang="zh-CN" spc="150">
              <a:solidFill>
                <a:schemeClr val="tx1">
                  <a:lumMod val="85000"/>
                  <a:lumOff val="15000"/>
                </a:schemeClr>
              </a:solidFill>
              <a:latin typeface="+mn-ea"/>
              <a:sym typeface="+mn-ea"/>
            </a:endParaRPr>
          </a:p>
        </p:txBody>
      </p:sp>
      <p:sp>
        <p:nvSpPr>
          <p:cNvPr id="1048848" name="任意多边形 17"/>
          <p:cNvSpPr/>
          <p:nvPr>
            <p:custDataLst>
              <p:tags r:id="rId2"/>
            </p:custDataLst>
          </p:nvPr>
        </p:nvSpPr>
        <p:spPr>
          <a:xfrm flipV="1">
            <a:off x="26484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50" name="任意多边形 18"/>
          <p:cNvSpPr/>
          <p:nvPr>
            <p:custDataLst>
              <p:tags r:id="rId3"/>
            </p:custDataLst>
          </p:nvPr>
        </p:nvSpPr>
        <p:spPr>
          <a:xfrm flipH="1">
            <a:off x="89020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52" name="矩形 27"/>
          <p:cNvSpPr/>
          <p:nvPr>
            <p:custDataLst>
              <p:tags r:id="rId4"/>
            </p:custDataLst>
          </p:nvPr>
        </p:nvSpPr>
        <p:spPr>
          <a:xfrm>
            <a:off x="27276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人际关系管理能力的培养有助于学生更好地适应社会，建立良好的人际关系，提高社交能力。</a:t>
            </a:r>
            <a:endParaRPr altLang="en-US" dirty="0" sz="1200" lang="zh-CN" spc="150">
              <a:solidFill>
                <a:schemeClr val="tx1">
                  <a:lumMod val="85000"/>
                  <a:lumOff val="15000"/>
                </a:schemeClr>
              </a:solidFill>
              <a:latin typeface="+mn-ea"/>
              <a:sym typeface="+mn-ea"/>
            </a:endParaRPr>
          </a:p>
        </p:txBody>
      </p:sp>
      <p:sp>
        <p:nvSpPr>
          <p:cNvPr id="1048854" name="任意多边形 29"/>
          <p:cNvSpPr/>
          <p:nvPr>
            <p:custDataLst>
              <p:tags r:id="rId5"/>
            </p:custDataLst>
          </p:nvPr>
        </p:nvSpPr>
        <p:spPr>
          <a:xfrm flipV="1">
            <a:off x="26484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56" name="任意多边形 30"/>
          <p:cNvSpPr/>
          <p:nvPr>
            <p:custDataLst>
              <p:tags r:id="rId6"/>
            </p:custDataLst>
          </p:nvPr>
        </p:nvSpPr>
        <p:spPr>
          <a:xfrm flipH="1">
            <a:off x="89020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58" name="矩形 5"/>
          <p:cNvSpPr/>
          <p:nvPr>
            <p:custDataLst>
              <p:tags r:id="rId7"/>
            </p:custDataLst>
          </p:nvPr>
        </p:nvSpPr>
        <p:spPr>
          <a:xfrm>
            <a:off x="27276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随着社会的发展，情感教育和人际关系管理在初中教育中的地位逐渐提高，成为初中教育的重要发展趋势。</a:t>
            </a:r>
            <a:endParaRPr altLang="en-US" dirty="0" sz="1200" lang="zh-CN" spc="150">
              <a:solidFill>
                <a:schemeClr val="tx1">
                  <a:lumMod val="85000"/>
                  <a:lumOff val="15000"/>
                </a:schemeClr>
              </a:solidFill>
              <a:latin typeface="+mn-ea"/>
              <a:sym typeface="+mn-ea"/>
            </a:endParaRPr>
          </a:p>
        </p:txBody>
      </p:sp>
      <p:sp>
        <p:nvSpPr>
          <p:cNvPr id="1048860" name="任意多边形 7"/>
          <p:cNvSpPr/>
          <p:nvPr>
            <p:custDataLst>
              <p:tags r:id="rId8"/>
            </p:custDataLst>
          </p:nvPr>
        </p:nvSpPr>
        <p:spPr>
          <a:xfrm flipV="1">
            <a:off x="26484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62" name="任意多边形 8"/>
          <p:cNvSpPr/>
          <p:nvPr>
            <p:custDataLst>
              <p:tags r:id="rId9"/>
            </p:custDataLst>
          </p:nvPr>
        </p:nvSpPr>
        <p:spPr>
          <a:xfrm flipH="1">
            <a:off x="89020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64" name="矩形 10"/>
          <p:cNvSpPr/>
          <p:nvPr>
            <p:custDataLst>
              <p:tags r:id="rId10"/>
            </p:custDataLst>
          </p:nvPr>
        </p:nvSpPr>
        <p:spPr>
          <a:xfrm>
            <a:off x="27276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情感教育和人际关系管理的结合，有助于提高学生的综合素质，为学生的未来发展奠定基础。</a:t>
            </a:r>
            <a:endParaRPr altLang="en-US" dirty="0" sz="1200" lang="zh-CN" spc="150">
              <a:solidFill>
                <a:schemeClr val="tx1">
                  <a:lumMod val="85000"/>
                  <a:lumOff val="15000"/>
                </a:schemeClr>
              </a:solidFill>
              <a:latin typeface="+mn-ea"/>
              <a:sym typeface="+mn-ea"/>
            </a:endParaRPr>
          </a:p>
        </p:txBody>
      </p:sp>
      <p:sp>
        <p:nvSpPr>
          <p:cNvPr id="1048866" name="任意多边形 12"/>
          <p:cNvSpPr/>
          <p:nvPr>
            <p:custDataLst>
              <p:tags r:id="rId11"/>
            </p:custDataLst>
          </p:nvPr>
        </p:nvSpPr>
        <p:spPr>
          <a:xfrm flipV="1">
            <a:off x="26484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68" name="任意多边形 13"/>
          <p:cNvSpPr/>
          <p:nvPr>
            <p:custDataLst>
              <p:tags r:id="rId12"/>
            </p:custDataLst>
          </p:nvPr>
        </p:nvSpPr>
        <p:spPr>
          <a:xfrm flipH="1">
            <a:off x="89020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02" name="标题 1"/>
          <p:cNvSpPr>
            <a:spLocks noGrp="1"/>
          </p:cNvSpPr>
          <p:nvPr>
            <p:ph type="title"/>
          </p:nvPr>
        </p:nvSpPr>
        <p:spPr/>
        <p:txBody>
          <a:bodyPr/>
          <a:p>
            <a:r>
              <a:rPr altLang="en-US" lang="zh-CN"/>
              <a:t>初中教育对学生情感交流和人际关系管理能力的培养</a:t>
            </a:r>
            <a:endParaRPr altLang="en-US" lang="zh-CN"/>
          </a:p>
        </p:txBody>
      </p:sp>
      <p:sp>
        <p:nvSpPr>
          <p:cNvPr id="1048904" name="五边形 16"/>
          <p:cNvSpPr/>
          <p:nvPr>
            <p:custDataLst>
              <p:tags r:id="rId1"/>
            </p:custDataLst>
          </p:nvPr>
        </p:nvSpPr>
        <p:spPr>
          <a:xfrm rot="16200000" flipH="1">
            <a:off x="7367209" y="1751001"/>
            <a:ext cx="766742" cy="223105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06" name="五边形 17"/>
          <p:cNvSpPr/>
          <p:nvPr>
            <p:custDataLst>
              <p:tags r:id="rId2"/>
            </p:custDataLst>
          </p:nvPr>
        </p:nvSpPr>
        <p:spPr>
          <a:xfrm rot="16200000" flipH="1">
            <a:off x="7386160"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08" name="任意多边形 18"/>
          <p:cNvSpPr/>
          <p:nvPr>
            <p:custDataLst>
              <p:tags r:id="rId3"/>
            </p:custDataLst>
          </p:nvPr>
        </p:nvSpPr>
        <p:spPr>
          <a:xfrm>
            <a:off x="674929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10" name="任意多边形 19"/>
          <p:cNvSpPr/>
          <p:nvPr>
            <p:custDataLst>
              <p:tags r:id="rId4"/>
            </p:custDataLst>
          </p:nvPr>
        </p:nvSpPr>
        <p:spPr>
          <a:xfrm flipV="1">
            <a:off x="6635014" y="1907203"/>
            <a:ext cx="2231056"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12" name="五边形 2"/>
          <p:cNvSpPr/>
          <p:nvPr>
            <p:custDataLst>
              <p:tags r:id="rId5"/>
            </p:custDataLst>
          </p:nvPr>
        </p:nvSpPr>
        <p:spPr>
          <a:xfrm rot="16200000" flipH="1">
            <a:off x="2255621" y="1751575"/>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14" name="五边形 3"/>
          <p:cNvSpPr/>
          <p:nvPr>
            <p:custDataLst>
              <p:tags r:id="rId6"/>
            </p:custDataLst>
          </p:nvPr>
        </p:nvSpPr>
        <p:spPr>
          <a:xfrm rot="16200000" flipH="1">
            <a:off x="2275721"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16" name="任意多边形 4"/>
          <p:cNvSpPr/>
          <p:nvPr>
            <p:custDataLst>
              <p:tags r:id="rId7"/>
            </p:custDataLst>
          </p:nvPr>
        </p:nvSpPr>
        <p:spPr>
          <a:xfrm>
            <a:off x="163885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18" name="任意多边形 5"/>
          <p:cNvSpPr/>
          <p:nvPr>
            <p:custDataLst>
              <p:tags r:id="rId8"/>
            </p:custDataLst>
          </p:nvPr>
        </p:nvSpPr>
        <p:spPr>
          <a:xfrm flipV="1">
            <a:off x="1524000" y="1907203"/>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638854" y="3116044"/>
            <a:ext cx="2002012" cy="1803783"/>
          </a:xfrm>
          <a:prstGeom prst="rect"/>
          <a:noFill/>
          <a:ln>
            <a:noFill/>
          </a:ln>
        </p:spPr>
        <p:txBody>
          <a:bodyPr wrap="square">
            <a:normAutofit fontScale="75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情感交流能力：初中教育注重培养学生的情感表达和沟通能力，帮助学生建立健康的人际关系。</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89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749294" y="3116044"/>
            <a:ext cx="2002012" cy="1803783"/>
          </a:xfrm>
          <a:prstGeom prst="rect"/>
          <a:noFill/>
          <a:ln>
            <a:noFill/>
          </a:ln>
        </p:spPr>
        <p:txBody>
          <a:bodyPr wrap="square">
            <a:normAutofit fontScale="7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情感教育的重要性：情感交流和人际关系管理能力是学生未来成功的重要因素，初中教育应重视情感教育。</a:t>
            </a:r>
            <a:endParaRPr dirty="0" sz="2000" err="1">
              <a:solidFill>
                <a:schemeClr val="tx1">
                  <a:lumMod val="75000"/>
                  <a:lumOff val="25000"/>
                </a:schemeClr>
              </a:solidFill>
              <a:latin typeface="+mn-ea"/>
              <a:ea typeface="+mn-ea"/>
              <a:cs typeface="+mn-ea"/>
              <a:sym typeface="+mn-lt"/>
            </a:endParaRPr>
          </a:p>
        </p:txBody>
      </p:sp>
      <p:sp>
        <p:nvSpPr>
          <p:cNvPr id="1048924" name="五边形 9"/>
          <p:cNvSpPr/>
          <p:nvPr>
            <p:custDataLst>
              <p:tags r:id="rId11"/>
            </p:custDataLst>
          </p:nvPr>
        </p:nvSpPr>
        <p:spPr>
          <a:xfrm rot="16200000" flipH="1">
            <a:off x="4877169" y="1763061"/>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26" name="五边形 10"/>
          <p:cNvSpPr/>
          <p:nvPr>
            <p:custDataLst>
              <p:tags r:id="rId12"/>
            </p:custDataLst>
          </p:nvPr>
        </p:nvSpPr>
        <p:spPr>
          <a:xfrm rot="16200000" flipH="1">
            <a:off x="4896695" y="4247932"/>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28" name="任意多边形 11"/>
          <p:cNvSpPr/>
          <p:nvPr>
            <p:custDataLst>
              <p:tags r:id="rId13"/>
            </p:custDataLst>
          </p:nvPr>
        </p:nvSpPr>
        <p:spPr>
          <a:xfrm>
            <a:off x="4259828" y="2491237"/>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8930" name="任意多边形 12"/>
          <p:cNvSpPr/>
          <p:nvPr>
            <p:custDataLst>
              <p:tags r:id="rId14"/>
            </p:custDataLst>
          </p:nvPr>
        </p:nvSpPr>
        <p:spPr>
          <a:xfrm flipV="1">
            <a:off x="4145548" y="1919262"/>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32" name="五边形 23"/>
          <p:cNvSpPr/>
          <p:nvPr>
            <p:custDataLst>
              <p:tags r:id="rId15"/>
            </p:custDataLst>
          </p:nvPr>
        </p:nvSpPr>
        <p:spPr>
          <a:xfrm rot="16200000" flipH="1">
            <a:off x="9856101" y="1785457"/>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34" name="五边形 24"/>
          <p:cNvSpPr/>
          <p:nvPr>
            <p:custDataLst>
              <p:tags r:id="rId16"/>
            </p:custDataLst>
          </p:nvPr>
        </p:nvSpPr>
        <p:spPr>
          <a:xfrm rot="16200000" flipH="1">
            <a:off x="9875626" y="4269180"/>
            <a:ext cx="728895" cy="200331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36" name="任意多边形 25"/>
          <p:cNvSpPr/>
          <p:nvPr>
            <p:custDataLst>
              <p:tags r:id="rId17"/>
            </p:custDataLst>
          </p:nvPr>
        </p:nvSpPr>
        <p:spPr>
          <a:xfrm>
            <a:off x="9238185" y="2513633"/>
            <a:ext cx="2003317"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38" name="任意多边形 26"/>
          <p:cNvSpPr/>
          <p:nvPr>
            <p:custDataLst>
              <p:tags r:id="rId18"/>
            </p:custDataLst>
          </p:nvPr>
        </p:nvSpPr>
        <p:spPr>
          <a:xfrm flipV="1">
            <a:off x="9124479" y="1941659"/>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38759" y="3149351"/>
            <a:ext cx="2002012" cy="1803783"/>
          </a:xfrm>
          <a:prstGeom prst="rect"/>
          <a:noFill/>
          <a:ln>
            <a:noFill/>
          </a:ln>
        </p:spPr>
        <p:txBody>
          <a:bodyPr wrap="square">
            <a:normAutofit fontScale="7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实践应用：初中教育应通过课程设计、活动组织等形式，为学生提供实践情感交流和人际关系管理能力的机会。</a:t>
            </a:r>
            <a:endParaRPr dirty="0" sz="2000" err="1">
              <a:solidFill>
                <a:schemeClr val="tx1">
                  <a:lumMod val="75000"/>
                  <a:lumOff val="25000"/>
                </a:schemeClr>
              </a:solidFill>
              <a:latin typeface="+mn-ea"/>
              <a:ea typeface="+mn-ea"/>
              <a:cs typeface="+mn-ea"/>
              <a:sym typeface="+mn-lt"/>
            </a:endParaRPr>
          </a:p>
        </p:txBody>
      </p:sp>
      <p:sp>
        <p:nvSpPr>
          <p:cNvPr id="10489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4259828" y="3126955"/>
            <a:ext cx="2002012" cy="1803783"/>
          </a:xfrm>
          <a:prstGeom prst="rect"/>
          <a:noFill/>
          <a:ln>
            <a:noFill/>
          </a:ln>
        </p:spPr>
        <p:txBody>
          <a:bodyPr wrap="square">
            <a:normAutofit fontScale="7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人际关系管理能力：初中教育强调学生的人际关系管理，包括处理冲突、建立信任和有效沟通等方面的技能。</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76" name="标题 1"/>
          <p:cNvSpPr>
            <a:spLocks noGrp="1"/>
          </p:cNvSpPr>
          <p:nvPr>
            <p:ph type="title"/>
          </p:nvPr>
        </p:nvSpPr>
        <p:spPr/>
        <p:txBody>
          <a:bodyPr/>
          <a:p>
            <a:r>
              <a:rPr altLang="en-US" lang="zh-CN"/>
              <a:t>未来初中教育的发展趋势</a:t>
            </a:r>
            <a:endParaRPr altLang="en-US" lang="zh-CN"/>
          </a:p>
        </p:txBody>
      </p:sp>
      <p:sp>
        <p:nvSpPr>
          <p:cNvPr id="1048978" name="弧形 58"/>
          <p:cNvSpPr/>
          <p:nvPr>
            <p:custDataLst>
              <p:tags r:id="rId1"/>
            </p:custDataLst>
          </p:nvPr>
        </p:nvSpPr>
        <p:spPr>
          <a:xfrm>
            <a:off x="8244348" y="2216274"/>
            <a:ext cx="3110172" cy="3110172"/>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8980" name="弧形 57"/>
          <p:cNvSpPr/>
          <p:nvPr>
            <p:custDataLst>
              <p:tags r:id="rId2"/>
            </p:custDataLst>
          </p:nvPr>
        </p:nvSpPr>
        <p:spPr>
          <a:xfrm>
            <a:off x="1524000" y="2216274"/>
            <a:ext cx="3110172" cy="3110172"/>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8982" name="椭圆 22"/>
          <p:cNvSpPr/>
          <p:nvPr>
            <p:custDataLst>
              <p:tags r:id="rId3"/>
            </p:custDataLst>
          </p:nvPr>
        </p:nvSpPr>
        <p:spPr>
          <a:xfrm>
            <a:off x="8550085" y="2463216"/>
            <a:ext cx="2615568" cy="2615568"/>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84" name="椭圆 23"/>
          <p:cNvSpPr/>
          <p:nvPr>
            <p:custDataLst>
              <p:tags r:id="rId4"/>
            </p:custDataLst>
          </p:nvPr>
        </p:nvSpPr>
        <p:spPr>
          <a:xfrm>
            <a:off x="8896140" y="2515292"/>
            <a:ext cx="353096" cy="35309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86" name="正文"/>
          <p:cNvSpPr txBox="1"/>
          <p:nvPr>
            <p:custDataLst>
              <p:tags r:id="rId5"/>
            </p:custDataLst>
          </p:nvPr>
        </p:nvSpPr>
        <p:spPr>
          <a:xfrm>
            <a:off x="8955776" y="3218320"/>
            <a:ext cx="1804030" cy="1240908"/>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初中教育与家庭教育将更加紧密地结合</a:t>
            </a:r>
            <a:endParaRPr altLang="en-US" dirty="0" sz="1200" lang="zh-CN" spc="150">
              <a:solidFill>
                <a:srgbClr val="FFFFFF"/>
              </a:solidFill>
              <a:latin typeface="+mn-ea"/>
              <a:sym typeface="+mn-ea"/>
            </a:endParaRPr>
          </a:p>
        </p:txBody>
      </p:sp>
      <p:sp>
        <p:nvSpPr>
          <p:cNvPr id="1048988" name="椭圆 24"/>
          <p:cNvSpPr/>
          <p:nvPr>
            <p:custDataLst>
              <p:tags r:id="rId6"/>
            </p:custDataLst>
          </p:nvPr>
        </p:nvSpPr>
        <p:spPr>
          <a:xfrm>
            <a:off x="6370445" y="2463216"/>
            <a:ext cx="2615568" cy="2615568"/>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90" name="椭圆 25"/>
          <p:cNvSpPr/>
          <p:nvPr>
            <p:custDataLst>
              <p:tags r:id="rId7"/>
            </p:custDataLst>
          </p:nvPr>
        </p:nvSpPr>
        <p:spPr>
          <a:xfrm>
            <a:off x="6715660" y="2515292"/>
            <a:ext cx="353096" cy="35309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92" name="正文"/>
          <p:cNvSpPr txBox="1"/>
          <p:nvPr>
            <p:custDataLst>
              <p:tags r:id="rId8"/>
            </p:custDataLst>
          </p:nvPr>
        </p:nvSpPr>
        <p:spPr>
          <a:xfrm>
            <a:off x="6776135" y="3218320"/>
            <a:ext cx="1804030" cy="1240908"/>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科技手段将更多地应用于初中教育中</a:t>
            </a:r>
            <a:endParaRPr altLang="en-US" dirty="0" sz="1200" lang="zh-CN" spc="150">
              <a:solidFill>
                <a:schemeClr val="tx1">
                  <a:lumMod val="65000"/>
                  <a:lumOff val="35000"/>
                </a:schemeClr>
              </a:solidFill>
              <a:latin typeface="+mn-ea"/>
              <a:sym typeface="+mn-ea"/>
            </a:endParaRPr>
          </a:p>
        </p:txBody>
      </p:sp>
      <p:sp>
        <p:nvSpPr>
          <p:cNvPr id="1048994" name="椭圆 7"/>
          <p:cNvSpPr/>
          <p:nvPr>
            <p:custDataLst>
              <p:tags r:id="rId9"/>
            </p:custDataLst>
          </p:nvPr>
        </p:nvSpPr>
        <p:spPr>
          <a:xfrm>
            <a:off x="4190805" y="2463216"/>
            <a:ext cx="2615568" cy="2615568"/>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96" name="椭圆 9"/>
          <p:cNvSpPr/>
          <p:nvPr>
            <p:custDataLst>
              <p:tags r:id="rId10"/>
            </p:custDataLst>
          </p:nvPr>
        </p:nvSpPr>
        <p:spPr>
          <a:xfrm>
            <a:off x="4536019" y="2515292"/>
            <a:ext cx="353096" cy="35309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98" name="正文"/>
          <p:cNvSpPr txBox="1"/>
          <p:nvPr>
            <p:custDataLst>
              <p:tags r:id="rId11"/>
            </p:custDataLst>
          </p:nvPr>
        </p:nvSpPr>
        <p:spPr>
          <a:xfrm>
            <a:off x="4596495" y="3218320"/>
            <a:ext cx="1804030" cy="1240908"/>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个性化教育将更加受到重视</a:t>
            </a:r>
            <a:endParaRPr altLang="en-US" dirty="0" sz="1200" lang="zh-CN" spc="150">
              <a:solidFill>
                <a:srgbClr val="FFFFFF"/>
              </a:solidFill>
              <a:latin typeface="+mn-ea"/>
              <a:sym typeface="+mn-ea"/>
            </a:endParaRPr>
          </a:p>
        </p:txBody>
      </p:sp>
      <p:sp>
        <p:nvSpPr>
          <p:cNvPr id="1049000" name="椭圆 5"/>
          <p:cNvSpPr/>
          <p:nvPr>
            <p:custDataLst>
              <p:tags r:id="rId12"/>
            </p:custDataLst>
          </p:nvPr>
        </p:nvSpPr>
        <p:spPr>
          <a:xfrm>
            <a:off x="1763382" y="2463216"/>
            <a:ext cx="2615568" cy="2615568"/>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02" name="椭圆 4"/>
          <p:cNvSpPr/>
          <p:nvPr>
            <p:custDataLst>
              <p:tags r:id="rId13"/>
            </p:custDataLst>
          </p:nvPr>
        </p:nvSpPr>
        <p:spPr>
          <a:xfrm>
            <a:off x="2108597" y="2515292"/>
            <a:ext cx="353096" cy="35309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04" name="正文"/>
          <p:cNvSpPr txBox="1"/>
          <p:nvPr>
            <p:custDataLst>
              <p:tags r:id="rId14"/>
            </p:custDataLst>
          </p:nvPr>
        </p:nvSpPr>
        <p:spPr>
          <a:xfrm>
            <a:off x="2169073" y="3218320"/>
            <a:ext cx="1804030" cy="1240908"/>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情感交流和人际关系管理能力的培养成为重点</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38" name="标题"/>
          <p:cNvSpPr>
            <a:spLocks noGrp="1"/>
          </p:cNvSpPr>
          <p:nvPr>
            <p:ph type="title"/>
            <p:custDataLst>
              <p:tags r:id="rId1"/>
            </p:custDataLst>
          </p:nvPr>
        </p:nvSpPr>
        <p:spPr>
          <a:xfrm>
            <a:off x="1526400" y="3381109"/>
            <a:ext cx="9144000" cy="1152000"/>
          </a:xfrm>
        </p:spPr>
        <p:txBody>
          <a:bodyPr/>
          <a:p>
            <a:r>
              <a:rPr altLang="en-US" dirty="0" lang="zh-CN"/>
              <a:t>情感交流能力的培养</a:t>
            </a:r>
            <a:endParaRPr altLang="en-US" dirty="0" lang="zh-CN"/>
          </a:p>
        </p:txBody>
      </p:sp>
      <p:sp>
        <p:nvSpPr>
          <p:cNvPr id="1049040" name="节编号"/>
          <p:cNvSpPr>
            <a:spLocks noGrp="1"/>
          </p:cNvSpPr>
          <p:nvPr>
            <p:ph type="body" sz="quarter" idx="13"/>
            <p:custDataLst>
              <p:tags r:id="rId2"/>
            </p:custDataLst>
          </p:nvPr>
        </p:nvSpPr>
        <p:spPr>
          <a:xfrm>
            <a:off x="1524000" y="2189693"/>
            <a:ext cx="9144000" cy="1148675"/>
          </a:xfrm>
        </p:spPr>
        <p:txBody>
          <a:bodyPr/>
          <a:p>
            <a:r>
              <a:rPr altLang="zh-CN" dirty="0" lang="en-US"/>
              <a:t>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66" name="标题 1"/>
          <p:cNvSpPr>
            <a:spLocks noGrp="1"/>
          </p:cNvSpPr>
          <p:nvPr>
            <p:ph type="title"/>
          </p:nvPr>
        </p:nvSpPr>
        <p:spPr/>
        <p:txBody>
          <a:bodyPr/>
          <a:p>
            <a:r>
              <a:rPr altLang="en-US" lang="zh-CN"/>
              <a:t>情感交流的定义和重要性</a:t>
            </a:r>
            <a:endParaRPr altLang="en-US" lang="zh-CN"/>
          </a:p>
        </p:txBody>
      </p:sp>
      <p:sp>
        <p:nvSpPr>
          <p:cNvPr id="1049068" name="矩形 15"/>
          <p:cNvSpPr/>
          <p:nvPr>
            <p:custDataLst>
              <p:tags r:id="rId1"/>
            </p:custDataLst>
          </p:nvPr>
        </p:nvSpPr>
        <p:spPr>
          <a:xfrm>
            <a:off x="1626751" y="2411696"/>
            <a:ext cx="9628580" cy="84662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情感交流的定义：是指通过言语和非言语的方式，表达、理解、分享和沟通情感的过程。</a:t>
            </a:r>
            <a:endParaRPr altLang="en-US" dirty="0" sz="1200" lang="zh-CN" spc="150">
              <a:solidFill>
                <a:schemeClr val="tx1">
                  <a:lumMod val="85000"/>
                  <a:lumOff val="15000"/>
                </a:schemeClr>
              </a:solidFill>
              <a:latin typeface="+mn-ea"/>
              <a:sym typeface="+mn-ea"/>
            </a:endParaRPr>
          </a:p>
        </p:txBody>
      </p:sp>
      <p:sp>
        <p:nvSpPr>
          <p:cNvPr id="1049070" name="任意多边形 17"/>
          <p:cNvSpPr/>
          <p:nvPr>
            <p:custDataLst>
              <p:tags r:id="rId2"/>
            </p:custDataLst>
          </p:nvPr>
        </p:nvSpPr>
        <p:spPr>
          <a:xfrm flipV="1">
            <a:off x="1524000" y="2305735"/>
            <a:ext cx="1722142" cy="324306"/>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72" name="任意多边形 18"/>
          <p:cNvSpPr/>
          <p:nvPr>
            <p:custDataLst>
              <p:tags r:id="rId3"/>
            </p:custDataLst>
          </p:nvPr>
        </p:nvSpPr>
        <p:spPr>
          <a:xfrm flipH="1">
            <a:off x="9632729" y="3041043"/>
            <a:ext cx="1722142" cy="324306"/>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74" name="矩形 27"/>
          <p:cNvSpPr/>
          <p:nvPr>
            <p:custDataLst>
              <p:tags r:id="rId4"/>
            </p:custDataLst>
          </p:nvPr>
        </p:nvSpPr>
        <p:spPr>
          <a:xfrm>
            <a:off x="1626751" y="4283682"/>
            <a:ext cx="9628580" cy="84662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情感交流的重要性：情感交流是人际关系的基础，有助于建立和维持亲密关系，提高人际关系的满意度，促进情感健康和心理发展。</a:t>
            </a:r>
            <a:endParaRPr altLang="en-US" dirty="0" sz="1200" lang="zh-CN" spc="150">
              <a:solidFill>
                <a:schemeClr val="tx1">
                  <a:lumMod val="85000"/>
                  <a:lumOff val="15000"/>
                </a:schemeClr>
              </a:solidFill>
              <a:latin typeface="+mn-ea"/>
              <a:sym typeface="+mn-ea"/>
            </a:endParaRPr>
          </a:p>
        </p:txBody>
      </p:sp>
      <p:sp>
        <p:nvSpPr>
          <p:cNvPr id="1049076" name="任意多边形 29"/>
          <p:cNvSpPr/>
          <p:nvPr>
            <p:custDataLst>
              <p:tags r:id="rId5"/>
            </p:custDataLst>
          </p:nvPr>
        </p:nvSpPr>
        <p:spPr>
          <a:xfrm flipV="1">
            <a:off x="1524000" y="4177721"/>
            <a:ext cx="1722142" cy="324306"/>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78" name="任意多边形 30"/>
          <p:cNvSpPr/>
          <p:nvPr>
            <p:custDataLst>
              <p:tags r:id="rId6"/>
            </p:custDataLst>
          </p:nvPr>
        </p:nvSpPr>
        <p:spPr>
          <a:xfrm flipH="1">
            <a:off x="9632729" y="4913029"/>
            <a:ext cx="1722142" cy="324306"/>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12" name="标题 1"/>
          <p:cNvSpPr>
            <a:spLocks noGrp="1"/>
          </p:cNvSpPr>
          <p:nvPr>
            <p:ph type="title"/>
          </p:nvPr>
        </p:nvSpPr>
        <p:spPr/>
        <p:txBody>
          <a:bodyPr/>
          <a:p>
            <a:r>
              <a:rPr altLang="en-US" lang="zh-CN"/>
              <a:t>情感交流能力的培养方法</a:t>
            </a:r>
            <a:endParaRPr altLang="en-US" lang="zh-CN"/>
          </a:p>
        </p:txBody>
      </p:sp>
      <p:sp>
        <p:nvSpPr>
          <p:cNvPr id="1049114" name="矩形 15"/>
          <p:cNvSpPr/>
          <p:nvPr>
            <p:custDataLst>
              <p:tags r:id="rId1"/>
            </p:custDataLst>
          </p:nvPr>
        </p:nvSpPr>
        <p:spPr>
          <a:xfrm>
            <a:off x="27276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学会倾听：全神贯注地倾听对方的意见和感受，给予反馈和回应。</a:t>
            </a:r>
            <a:endParaRPr altLang="en-US" dirty="0" sz="1200" lang="zh-CN" spc="150">
              <a:solidFill>
                <a:schemeClr val="tx1">
                  <a:lumMod val="85000"/>
                  <a:lumOff val="15000"/>
                </a:schemeClr>
              </a:solidFill>
              <a:latin typeface="+mn-ea"/>
              <a:sym typeface="+mn-ea"/>
            </a:endParaRPr>
          </a:p>
        </p:txBody>
      </p:sp>
      <p:sp>
        <p:nvSpPr>
          <p:cNvPr id="1049116" name="任意多边形 17"/>
          <p:cNvSpPr/>
          <p:nvPr>
            <p:custDataLst>
              <p:tags r:id="rId2"/>
            </p:custDataLst>
          </p:nvPr>
        </p:nvSpPr>
        <p:spPr>
          <a:xfrm flipV="1">
            <a:off x="26484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18" name="任意多边形 18"/>
          <p:cNvSpPr/>
          <p:nvPr>
            <p:custDataLst>
              <p:tags r:id="rId3"/>
            </p:custDataLst>
          </p:nvPr>
        </p:nvSpPr>
        <p:spPr>
          <a:xfrm flipH="1">
            <a:off x="89020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20" name="矩形 27"/>
          <p:cNvSpPr/>
          <p:nvPr>
            <p:custDataLst>
              <p:tags r:id="rId4"/>
            </p:custDataLst>
          </p:nvPr>
        </p:nvSpPr>
        <p:spPr>
          <a:xfrm>
            <a:off x="27276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表达情感：学会用恰当的方式表达自己的情感，避免压抑或过度情绪化。</a:t>
            </a:r>
            <a:endParaRPr altLang="en-US" dirty="0" sz="1200" lang="zh-CN" spc="150">
              <a:solidFill>
                <a:schemeClr val="tx1">
                  <a:lumMod val="85000"/>
                  <a:lumOff val="15000"/>
                </a:schemeClr>
              </a:solidFill>
              <a:latin typeface="+mn-ea"/>
              <a:sym typeface="+mn-ea"/>
            </a:endParaRPr>
          </a:p>
        </p:txBody>
      </p:sp>
      <p:sp>
        <p:nvSpPr>
          <p:cNvPr id="1049122" name="任意多边形 29"/>
          <p:cNvSpPr/>
          <p:nvPr>
            <p:custDataLst>
              <p:tags r:id="rId5"/>
            </p:custDataLst>
          </p:nvPr>
        </p:nvSpPr>
        <p:spPr>
          <a:xfrm flipV="1">
            <a:off x="26484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24" name="任意多边形 30"/>
          <p:cNvSpPr/>
          <p:nvPr>
            <p:custDataLst>
              <p:tags r:id="rId6"/>
            </p:custDataLst>
          </p:nvPr>
        </p:nvSpPr>
        <p:spPr>
          <a:xfrm flipH="1">
            <a:off x="89020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26" name="矩形 5"/>
          <p:cNvSpPr/>
          <p:nvPr>
            <p:custDataLst>
              <p:tags r:id="rId7"/>
            </p:custDataLst>
          </p:nvPr>
        </p:nvSpPr>
        <p:spPr>
          <a:xfrm>
            <a:off x="27276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情绪管理：掌握情绪调节技巧，能够在不同情境下控制自己的情绪。</a:t>
            </a:r>
            <a:endParaRPr altLang="en-US" dirty="0" sz="1200" lang="zh-CN" spc="150">
              <a:solidFill>
                <a:schemeClr val="tx1">
                  <a:lumMod val="85000"/>
                  <a:lumOff val="15000"/>
                </a:schemeClr>
              </a:solidFill>
              <a:latin typeface="+mn-ea"/>
              <a:sym typeface="+mn-ea"/>
            </a:endParaRPr>
          </a:p>
        </p:txBody>
      </p:sp>
      <p:sp>
        <p:nvSpPr>
          <p:cNvPr id="1049128" name="任意多边形 7"/>
          <p:cNvSpPr/>
          <p:nvPr>
            <p:custDataLst>
              <p:tags r:id="rId8"/>
            </p:custDataLst>
          </p:nvPr>
        </p:nvSpPr>
        <p:spPr>
          <a:xfrm flipV="1">
            <a:off x="26484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30" name="任意多边形 8"/>
          <p:cNvSpPr/>
          <p:nvPr>
            <p:custDataLst>
              <p:tags r:id="rId9"/>
            </p:custDataLst>
          </p:nvPr>
        </p:nvSpPr>
        <p:spPr>
          <a:xfrm flipH="1">
            <a:off x="89020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32" name="矩形 10"/>
          <p:cNvSpPr/>
          <p:nvPr>
            <p:custDataLst>
              <p:tags r:id="rId10"/>
            </p:custDataLst>
          </p:nvPr>
        </p:nvSpPr>
        <p:spPr>
          <a:xfrm>
            <a:off x="27276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建立信任：通过真诚和善意的态度建立信任关系，促进双方的情感交流。</a:t>
            </a:r>
            <a:endParaRPr altLang="en-US" dirty="0" sz="1200" lang="zh-CN" spc="150">
              <a:solidFill>
                <a:schemeClr val="tx1">
                  <a:lumMod val="85000"/>
                  <a:lumOff val="15000"/>
                </a:schemeClr>
              </a:solidFill>
              <a:latin typeface="+mn-ea"/>
              <a:sym typeface="+mn-ea"/>
            </a:endParaRPr>
          </a:p>
        </p:txBody>
      </p:sp>
      <p:sp>
        <p:nvSpPr>
          <p:cNvPr id="1049134" name="任意多边形 12"/>
          <p:cNvSpPr/>
          <p:nvPr>
            <p:custDataLst>
              <p:tags r:id="rId11"/>
            </p:custDataLst>
          </p:nvPr>
        </p:nvSpPr>
        <p:spPr>
          <a:xfrm flipV="1">
            <a:off x="26484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36" name="任意多边形 13"/>
          <p:cNvSpPr/>
          <p:nvPr>
            <p:custDataLst>
              <p:tags r:id="rId12"/>
            </p:custDataLst>
          </p:nvPr>
        </p:nvSpPr>
        <p:spPr>
          <a:xfrm flipH="1">
            <a:off x="89020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70" name="标题 1"/>
          <p:cNvSpPr>
            <a:spLocks noGrp="1"/>
          </p:cNvSpPr>
          <p:nvPr>
            <p:ph type="title"/>
          </p:nvPr>
        </p:nvSpPr>
        <p:spPr/>
        <p:txBody>
          <a:bodyPr/>
          <a:p>
            <a:r>
              <a:rPr altLang="en-US" lang="zh-CN"/>
              <a:t>情感交流能力在初中教育中的应用</a:t>
            </a:r>
            <a:endParaRPr altLang="en-US" lang="zh-CN"/>
          </a:p>
        </p:txBody>
      </p:sp>
      <p:sp>
        <p:nvSpPr>
          <p:cNvPr id="1049172" name="矩形 15"/>
          <p:cNvSpPr/>
          <p:nvPr>
            <p:custDataLst>
              <p:tags r:id="rId1"/>
            </p:custDataLst>
          </p:nvPr>
        </p:nvSpPr>
        <p:spPr>
          <a:xfrm>
            <a:off x="27276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情感教育的重要性：培养学生情感交流能力的意义</a:t>
            </a:r>
            <a:endParaRPr altLang="en-US" dirty="0" sz="1200" lang="zh-CN" spc="150">
              <a:solidFill>
                <a:schemeClr val="tx1">
                  <a:lumMod val="85000"/>
                  <a:lumOff val="15000"/>
                </a:schemeClr>
              </a:solidFill>
              <a:latin typeface="+mn-ea"/>
              <a:sym typeface="+mn-ea"/>
            </a:endParaRPr>
          </a:p>
        </p:txBody>
      </p:sp>
      <p:sp>
        <p:nvSpPr>
          <p:cNvPr id="1049174" name="任意多边形 17"/>
          <p:cNvSpPr/>
          <p:nvPr>
            <p:custDataLst>
              <p:tags r:id="rId2"/>
            </p:custDataLst>
          </p:nvPr>
        </p:nvSpPr>
        <p:spPr>
          <a:xfrm flipV="1">
            <a:off x="26484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76" name="任意多边形 18"/>
          <p:cNvSpPr/>
          <p:nvPr>
            <p:custDataLst>
              <p:tags r:id="rId3"/>
            </p:custDataLst>
          </p:nvPr>
        </p:nvSpPr>
        <p:spPr>
          <a:xfrm flipH="1">
            <a:off x="89020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78" name="矩形 27"/>
          <p:cNvSpPr/>
          <p:nvPr>
            <p:custDataLst>
              <p:tags r:id="rId4"/>
            </p:custDataLst>
          </p:nvPr>
        </p:nvSpPr>
        <p:spPr>
          <a:xfrm>
            <a:off x="27276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情感交流能力的培养方法：如何通过课堂教学、课外活动、家庭教育等途径提高学生的情感交流能力</a:t>
            </a:r>
            <a:endParaRPr altLang="en-US" dirty="0" sz="1200" lang="zh-CN" spc="150">
              <a:solidFill>
                <a:schemeClr val="tx1">
                  <a:lumMod val="85000"/>
                  <a:lumOff val="15000"/>
                </a:schemeClr>
              </a:solidFill>
              <a:latin typeface="+mn-ea"/>
              <a:sym typeface="+mn-ea"/>
            </a:endParaRPr>
          </a:p>
        </p:txBody>
      </p:sp>
      <p:sp>
        <p:nvSpPr>
          <p:cNvPr id="1049180" name="任意多边形 29"/>
          <p:cNvSpPr/>
          <p:nvPr>
            <p:custDataLst>
              <p:tags r:id="rId5"/>
            </p:custDataLst>
          </p:nvPr>
        </p:nvSpPr>
        <p:spPr>
          <a:xfrm flipV="1">
            <a:off x="26484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82" name="任意多边形 30"/>
          <p:cNvSpPr/>
          <p:nvPr>
            <p:custDataLst>
              <p:tags r:id="rId6"/>
            </p:custDataLst>
          </p:nvPr>
        </p:nvSpPr>
        <p:spPr>
          <a:xfrm flipH="1">
            <a:off x="89020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84" name="矩形 5"/>
          <p:cNvSpPr/>
          <p:nvPr>
            <p:custDataLst>
              <p:tags r:id="rId7"/>
            </p:custDataLst>
          </p:nvPr>
        </p:nvSpPr>
        <p:spPr>
          <a:xfrm>
            <a:off x="27276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情感交流能力在初中教育中的实践：具体案例分析，如开展情感教育课程、组织心理辅导活动等</a:t>
            </a:r>
            <a:endParaRPr altLang="en-US" dirty="0" sz="1200" lang="zh-CN" spc="150">
              <a:solidFill>
                <a:schemeClr val="tx1">
                  <a:lumMod val="85000"/>
                  <a:lumOff val="15000"/>
                </a:schemeClr>
              </a:solidFill>
              <a:latin typeface="+mn-ea"/>
              <a:sym typeface="+mn-ea"/>
            </a:endParaRPr>
          </a:p>
        </p:txBody>
      </p:sp>
      <p:sp>
        <p:nvSpPr>
          <p:cNvPr id="1049186" name="任意多边形 7"/>
          <p:cNvSpPr/>
          <p:nvPr>
            <p:custDataLst>
              <p:tags r:id="rId8"/>
            </p:custDataLst>
          </p:nvPr>
        </p:nvSpPr>
        <p:spPr>
          <a:xfrm flipV="1">
            <a:off x="26484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88" name="任意多边形 8"/>
          <p:cNvSpPr/>
          <p:nvPr>
            <p:custDataLst>
              <p:tags r:id="rId9"/>
            </p:custDataLst>
          </p:nvPr>
        </p:nvSpPr>
        <p:spPr>
          <a:xfrm flipH="1">
            <a:off x="89020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90" name="矩形 10"/>
          <p:cNvSpPr/>
          <p:nvPr>
            <p:custDataLst>
              <p:tags r:id="rId10"/>
            </p:custDataLst>
          </p:nvPr>
        </p:nvSpPr>
        <p:spPr>
          <a:xfrm>
            <a:off x="27276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情感交流能力对学生人际关系管理能力的促进作用：如何通过情感交流能力的培养，提升学生的人际关系管理能力</a:t>
            </a:r>
            <a:endParaRPr altLang="en-US" dirty="0" sz="1200" lang="zh-CN" spc="150">
              <a:solidFill>
                <a:schemeClr val="tx1">
                  <a:lumMod val="85000"/>
                  <a:lumOff val="15000"/>
                </a:schemeClr>
              </a:solidFill>
              <a:latin typeface="+mn-ea"/>
              <a:sym typeface="+mn-ea"/>
            </a:endParaRPr>
          </a:p>
        </p:txBody>
      </p:sp>
      <p:sp>
        <p:nvSpPr>
          <p:cNvPr id="1049192" name="任意多边形 12"/>
          <p:cNvSpPr/>
          <p:nvPr>
            <p:custDataLst>
              <p:tags r:id="rId11"/>
            </p:custDataLst>
          </p:nvPr>
        </p:nvSpPr>
        <p:spPr>
          <a:xfrm flipV="1">
            <a:off x="26484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94" name="任意多边形 13"/>
          <p:cNvSpPr/>
          <p:nvPr>
            <p:custDataLst>
              <p:tags r:id="rId12"/>
            </p:custDataLst>
          </p:nvPr>
        </p:nvSpPr>
        <p:spPr>
          <a:xfrm flipH="1">
            <a:off x="89020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28" name="标题 1"/>
          <p:cNvSpPr>
            <a:spLocks noGrp="1"/>
          </p:cNvSpPr>
          <p:nvPr>
            <p:ph type="title"/>
          </p:nvPr>
        </p:nvSpPr>
        <p:spPr/>
        <p:txBody>
          <a:bodyPr/>
          <a:p>
            <a:r>
              <a:rPr altLang="en-US" lang="zh-CN"/>
              <a:t>情感交流能力对学生发展的影响</a:t>
            </a:r>
            <a:endParaRPr altLang="en-US" lang="zh-CN"/>
          </a:p>
        </p:txBody>
      </p:sp>
      <p:sp>
        <p:nvSpPr>
          <p:cNvPr id="1049230" name="任意多边形 20"/>
          <p:cNvSpPr/>
          <p:nvPr>
            <p:custDataLst>
              <p:tags r:id="rId1"/>
            </p:custDataLst>
          </p:nvPr>
        </p:nvSpPr>
        <p:spPr>
          <a:xfrm rot="2700000">
            <a:off x="20188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32" name="文本框 24"/>
          <p:cNvSpPr txBox="1"/>
          <p:nvPr>
            <p:custDataLst>
              <p:tags r:id="rId2"/>
            </p:custDataLst>
          </p:nvPr>
        </p:nvSpPr>
        <p:spPr bwMode="auto">
          <a:xfrm>
            <a:off x="16604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促进心理健康：良好的情感交流能力有助于减轻学生的心理压力，预防心理问题的发生。</a:t>
            </a:r>
            <a:endParaRPr altLang="en-US" dirty="0" sz="2000" lang="zh-CN" spc="150">
              <a:solidFill>
                <a:schemeClr val="tx1">
                  <a:lumMod val="75000"/>
                  <a:lumOff val="25000"/>
                </a:schemeClr>
              </a:solidFill>
              <a:latin typeface="+mn-ea"/>
              <a:sym typeface="+mn-ea"/>
            </a:endParaRPr>
          </a:p>
        </p:txBody>
      </p:sp>
      <p:sp>
        <p:nvSpPr>
          <p:cNvPr id="1049234" name="矩形 42"/>
          <p:cNvSpPr/>
          <p:nvPr>
            <p:custDataLst>
              <p:tags r:id="rId3"/>
            </p:custDataLst>
          </p:nvPr>
        </p:nvSpPr>
        <p:spPr>
          <a:xfrm>
            <a:off x="17934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36" name="任意多边形 18"/>
          <p:cNvSpPr/>
          <p:nvPr>
            <p:custDataLst>
              <p:tags r:id="rId4"/>
            </p:custDataLst>
          </p:nvPr>
        </p:nvSpPr>
        <p:spPr>
          <a:xfrm rot="5400000">
            <a:off x="45352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38" name="文本框 27"/>
          <p:cNvSpPr txBox="1"/>
          <p:nvPr>
            <p:custDataLst>
              <p:tags r:id="rId5"/>
            </p:custDataLst>
          </p:nvPr>
        </p:nvSpPr>
        <p:spPr bwMode="auto">
          <a:xfrm>
            <a:off x="41761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提高社交技能：情感交流能力是学生社交技能的重要组成部分，有助于建立良好的人际关系。</a:t>
            </a:r>
            <a:endParaRPr altLang="en-US" dirty="0" sz="2000" lang="zh-CN" spc="150">
              <a:solidFill>
                <a:schemeClr val="tx1">
                  <a:lumMod val="75000"/>
                  <a:lumOff val="25000"/>
                </a:schemeClr>
              </a:solidFill>
              <a:latin typeface="+mn-ea"/>
              <a:sym typeface="+mn-ea"/>
            </a:endParaRPr>
          </a:p>
        </p:txBody>
      </p:sp>
      <p:sp>
        <p:nvSpPr>
          <p:cNvPr id="1049240" name="矩形 43"/>
          <p:cNvSpPr/>
          <p:nvPr>
            <p:custDataLst>
              <p:tags r:id="rId6"/>
            </p:custDataLst>
          </p:nvPr>
        </p:nvSpPr>
        <p:spPr>
          <a:xfrm>
            <a:off x="43098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42" name="任意多边形 21"/>
          <p:cNvSpPr/>
          <p:nvPr>
            <p:custDataLst>
              <p:tags r:id="rId7"/>
            </p:custDataLst>
          </p:nvPr>
        </p:nvSpPr>
        <p:spPr>
          <a:xfrm rot="18900000" flipH="1">
            <a:off x="70509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44" name="文本框 30"/>
          <p:cNvSpPr txBox="1"/>
          <p:nvPr>
            <p:custDataLst>
              <p:tags r:id="rId8"/>
            </p:custDataLst>
          </p:nvPr>
        </p:nvSpPr>
        <p:spPr bwMode="auto">
          <a:xfrm>
            <a:off x="66925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增强自我认知：情感交流有助于学生对自我情绪的认知，进而更好地理解和管理自己的情绪。</a:t>
            </a:r>
            <a:endParaRPr altLang="en-US" dirty="0" sz="2000" lang="zh-CN" spc="150">
              <a:solidFill>
                <a:schemeClr val="tx1">
                  <a:lumMod val="75000"/>
                  <a:lumOff val="25000"/>
                </a:schemeClr>
              </a:solidFill>
              <a:latin typeface="+mn-ea"/>
              <a:sym typeface="+mn-ea"/>
            </a:endParaRPr>
          </a:p>
        </p:txBody>
      </p:sp>
      <p:sp>
        <p:nvSpPr>
          <p:cNvPr id="1049246" name="矩形 44"/>
          <p:cNvSpPr/>
          <p:nvPr>
            <p:custDataLst>
              <p:tags r:id="rId9"/>
            </p:custDataLst>
          </p:nvPr>
        </p:nvSpPr>
        <p:spPr>
          <a:xfrm>
            <a:off x="68248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48" name="任意多边形 22"/>
          <p:cNvSpPr/>
          <p:nvPr>
            <p:custDataLst>
              <p:tags r:id="rId10"/>
            </p:custDataLst>
          </p:nvPr>
        </p:nvSpPr>
        <p:spPr>
          <a:xfrm rot="2700000" flipH="1" flipV="1">
            <a:off x="95666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50" name="文本框 33"/>
          <p:cNvSpPr txBox="1"/>
          <p:nvPr>
            <p:custDataLst>
              <p:tags r:id="rId11"/>
            </p:custDataLst>
          </p:nvPr>
        </p:nvSpPr>
        <p:spPr bwMode="auto">
          <a:xfrm>
            <a:off x="9208210" y="3113403"/>
            <a:ext cx="2008977" cy="3064097"/>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提升学业成绩：良好的情感交流能力有助于学生在学习过程中更好地与老师和同学互动，提高学习效果。</a:t>
            </a:r>
            <a:endParaRPr altLang="en-US" dirty="0" sz="2000" lang="zh-CN" spc="150">
              <a:solidFill>
                <a:schemeClr val="tx1">
                  <a:lumMod val="75000"/>
                  <a:lumOff val="25000"/>
                </a:schemeClr>
              </a:solidFill>
              <a:latin typeface="+mn-ea"/>
              <a:sym typeface="+mn-ea"/>
            </a:endParaRPr>
          </a:p>
        </p:txBody>
      </p:sp>
      <p:sp>
        <p:nvSpPr>
          <p:cNvPr id="1049252" name="矩形 45"/>
          <p:cNvSpPr/>
          <p:nvPr>
            <p:custDataLst>
              <p:tags r:id="rId12"/>
            </p:custDataLst>
          </p:nvPr>
        </p:nvSpPr>
        <p:spPr>
          <a:xfrm>
            <a:off x="93412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86" name="标题"/>
          <p:cNvSpPr>
            <a:spLocks noGrp="1"/>
          </p:cNvSpPr>
          <p:nvPr>
            <p:ph type="title"/>
            <p:custDataLst>
              <p:tags r:id="rId1"/>
            </p:custDataLst>
          </p:nvPr>
        </p:nvSpPr>
        <p:spPr>
          <a:xfrm>
            <a:off x="1526400" y="3381109"/>
            <a:ext cx="9144000" cy="1152000"/>
          </a:xfrm>
        </p:spPr>
        <p:txBody>
          <a:bodyPr/>
          <a:p>
            <a:r>
              <a:rPr altLang="en-US" dirty="0" lang="zh-CN"/>
              <a:t>人际关系管理能力的培养</a:t>
            </a:r>
            <a:endParaRPr altLang="en-US" dirty="0" lang="zh-CN"/>
          </a:p>
        </p:txBody>
      </p:sp>
      <p:sp>
        <p:nvSpPr>
          <p:cNvPr id="1049288" name="节编号"/>
          <p:cNvSpPr>
            <a:spLocks noGrp="1"/>
          </p:cNvSpPr>
          <p:nvPr>
            <p:ph type="body" sz="quarter" idx="13"/>
            <p:custDataLst>
              <p:tags r:id="rId2"/>
            </p:custDataLst>
          </p:nvPr>
        </p:nvSpPr>
        <p:spPr>
          <a:xfrm>
            <a:off x="1524000" y="2189693"/>
            <a:ext cx="9144000" cy="1148675"/>
          </a:xfrm>
        </p:spPr>
        <p:txBody>
          <a:bodyPr/>
          <a:p>
            <a:r>
              <a:rPr altLang="zh-CN" dirty="0" lang="en-US"/>
              <a:t>03</a:t>
            </a:r>
            <a:endParaRPr altLang="zh-CN" dirty="0"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14" name="标题 1"/>
          <p:cNvSpPr>
            <a:spLocks noGrp="1"/>
          </p:cNvSpPr>
          <p:nvPr>
            <p:ph type="title"/>
          </p:nvPr>
        </p:nvSpPr>
        <p:spPr/>
        <p:txBody>
          <a:bodyPr/>
          <a:p>
            <a:r>
              <a:rPr altLang="en-US" lang="zh-CN"/>
              <a:t>人际关系管理的定义和重要性</a:t>
            </a:r>
            <a:endParaRPr altLang="en-US" lang="zh-CN"/>
          </a:p>
        </p:txBody>
      </p:sp>
      <p:sp>
        <p:nvSpPr>
          <p:cNvPr id="1049316" name="对角圆角矩形 52"/>
          <p:cNvSpPr/>
          <p:nvPr>
            <p:custDataLst>
              <p:tags r:id="rId1"/>
            </p:custDataLst>
          </p:nvPr>
        </p:nvSpPr>
        <p:spPr>
          <a:xfrm>
            <a:off x="1524000" y="2709835"/>
            <a:ext cx="9829799" cy="82756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8" name="对角圆角矩形 53"/>
          <p:cNvSpPr/>
          <p:nvPr>
            <p:custDataLst>
              <p:tags r:id="rId2"/>
            </p:custDataLst>
          </p:nvPr>
        </p:nvSpPr>
        <p:spPr>
          <a:xfrm>
            <a:off x="1524000" y="2558931"/>
            <a:ext cx="608828" cy="570214"/>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0" name="直角三角形 54"/>
          <p:cNvSpPr/>
          <p:nvPr>
            <p:custDataLst>
              <p:tags r:id="rId3"/>
            </p:custDataLst>
          </p:nvPr>
        </p:nvSpPr>
        <p:spPr>
          <a:xfrm>
            <a:off x="2132739" y="2559501"/>
            <a:ext cx="90034" cy="150056"/>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2" name="文本框 56"/>
          <p:cNvSpPr txBox="1"/>
          <p:nvPr>
            <p:custDataLst>
              <p:tags r:id="rId4"/>
            </p:custDataLst>
          </p:nvPr>
        </p:nvSpPr>
        <p:spPr>
          <a:xfrm>
            <a:off x="2172031" y="2750266"/>
            <a:ext cx="8871339" cy="739370"/>
          </a:xfrm>
          <a:prstGeom prst="rect"/>
          <a:noFill/>
        </p:spPr>
        <p:txBody>
          <a:bodyPr anchor="ctr" anchorCtr="0" bIns="107950" rtlCol="0" tIns="0" wrap="square">
            <a:normAutofit fontScale="58333"/>
          </a:bodyPr>
          <a:p>
            <a:pPr>
              <a:lnSpc>
                <a:spcPct val="150000"/>
              </a:lnSpc>
            </a:pPr>
            <a:r>
              <a:rPr altLang="en-US" dirty="0" sz="2400" lang="zh-CN">
                <a:solidFill>
                  <a:schemeClr val="dk1">
                    <a:lumMod val="80000"/>
                    <a:lumOff val="20000"/>
                  </a:schemeClr>
                </a:solidFill>
                <a:latin typeface="+mn-ea"/>
                <a:sym typeface="+mn-ea"/>
              </a:rPr>
              <a:t>定义：人际关系管理是指通过一系列的技巧和策略，建立、维护和改善个人与他人之间的关系，以达到个人或组织的目标。</a:t>
            </a:r>
            <a:endParaRPr altLang="en-US" dirty="0" sz="2400" lang="zh-CN">
              <a:solidFill>
                <a:schemeClr val="dk1">
                  <a:lumMod val="80000"/>
                  <a:lumOff val="20000"/>
                </a:schemeClr>
              </a:solidFill>
              <a:latin typeface="+mn-ea"/>
              <a:sym typeface="+mn-ea"/>
            </a:endParaRPr>
          </a:p>
        </p:txBody>
      </p:sp>
      <p:sp>
        <p:nvSpPr>
          <p:cNvPr id="1049324" name="对角圆角矩形 5"/>
          <p:cNvSpPr/>
          <p:nvPr>
            <p:custDataLst>
              <p:tags r:id="rId5"/>
            </p:custDataLst>
          </p:nvPr>
        </p:nvSpPr>
        <p:spPr>
          <a:xfrm>
            <a:off x="1524000" y="4156231"/>
            <a:ext cx="9829799" cy="82756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6" name="对角圆角矩形 6"/>
          <p:cNvSpPr/>
          <p:nvPr>
            <p:custDataLst>
              <p:tags r:id="rId6"/>
            </p:custDataLst>
          </p:nvPr>
        </p:nvSpPr>
        <p:spPr>
          <a:xfrm>
            <a:off x="1524000" y="4005328"/>
            <a:ext cx="608828" cy="570214"/>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8" name="直角三角形 7"/>
          <p:cNvSpPr/>
          <p:nvPr>
            <p:custDataLst>
              <p:tags r:id="rId7"/>
            </p:custDataLst>
          </p:nvPr>
        </p:nvSpPr>
        <p:spPr>
          <a:xfrm>
            <a:off x="2132739" y="4006466"/>
            <a:ext cx="90034" cy="150056"/>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0" name="文本框 8"/>
          <p:cNvSpPr txBox="1"/>
          <p:nvPr>
            <p:custDataLst>
              <p:tags r:id="rId8"/>
            </p:custDataLst>
          </p:nvPr>
        </p:nvSpPr>
        <p:spPr>
          <a:xfrm>
            <a:off x="2172031" y="4204634"/>
            <a:ext cx="8871339" cy="739370"/>
          </a:xfrm>
          <a:prstGeom prst="rect"/>
          <a:noFill/>
        </p:spPr>
        <p:txBody>
          <a:bodyPr anchor="ctr" anchorCtr="0" bIns="107950" rtlCol="0" tIns="0" wrap="square">
            <a:normAutofit fontScale="58333"/>
          </a:bodyPr>
          <a:p>
            <a:pPr>
              <a:lnSpc>
                <a:spcPct val="150000"/>
              </a:lnSpc>
            </a:pPr>
            <a:r>
              <a:rPr altLang="en-US" dirty="0" sz="2400" lang="zh-CN">
                <a:solidFill>
                  <a:schemeClr val="dk1">
                    <a:lumMod val="80000"/>
                    <a:lumOff val="20000"/>
                  </a:schemeClr>
                </a:solidFill>
                <a:latin typeface="+mn-ea"/>
                <a:sym typeface="+mn-ea"/>
              </a:rPr>
              <a:t>重要性：人际关系管理能力对于学生的个人成长和社会适应具有重要意义，有助于提高沟通技巧、团队协作能力、领导力等，为未来的职业发展奠定基础。</a:t>
            </a:r>
            <a:endParaRPr altLang="en-US" dirty="0" sz="2400" lang="zh-CN">
              <a:solidFill>
                <a:schemeClr val="dk1">
                  <a:lumMod val="80000"/>
                  <a:lumOff val="20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64" name="标题 1"/>
          <p:cNvSpPr>
            <a:spLocks noGrp="1"/>
          </p:cNvSpPr>
          <p:nvPr>
            <p:ph type="title"/>
          </p:nvPr>
        </p:nvSpPr>
        <p:spPr/>
        <p:txBody>
          <a:bodyPr/>
          <a:p>
            <a:r>
              <a:rPr altLang="en-US" lang="zh-CN"/>
              <a:t>人际关系管理能力的培养方法</a:t>
            </a:r>
            <a:endParaRPr altLang="en-US" lang="zh-CN"/>
          </a:p>
        </p:txBody>
      </p:sp>
      <p:sp>
        <p:nvSpPr>
          <p:cNvPr id="1049366" name="矩形 5"/>
          <p:cNvSpPr/>
          <p:nvPr>
            <p:custDataLst>
              <p:tags r:id="rId1"/>
            </p:custDataLst>
          </p:nvPr>
        </p:nvSpPr>
        <p:spPr>
          <a:xfrm>
            <a:off x="1524000"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68" name="矩形 10"/>
          <p:cNvSpPr/>
          <p:nvPr>
            <p:custDataLst>
              <p:tags r:id="rId2"/>
            </p:custDataLst>
          </p:nvPr>
        </p:nvSpPr>
        <p:spPr>
          <a:xfrm>
            <a:off x="1841772"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370" name="TextBox 2"/>
          <p:cNvSpPr txBox="1"/>
          <p:nvPr>
            <p:custDataLst>
              <p:tags r:id="rId3"/>
            </p:custDataLst>
          </p:nvPr>
        </p:nvSpPr>
        <p:spPr>
          <a:xfrm>
            <a:off x="1662883" y="3114594"/>
            <a:ext cx="2042231" cy="164908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学会倾听：有效沟通的关键在于倾听他人的意见和感受</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72" name="矩形 6"/>
          <p:cNvSpPr/>
          <p:nvPr>
            <p:custDataLst>
              <p:tags r:id="rId4"/>
            </p:custDataLst>
          </p:nvPr>
        </p:nvSpPr>
        <p:spPr>
          <a:xfrm>
            <a:off x="4031888"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74" name="矩形 11"/>
          <p:cNvSpPr/>
          <p:nvPr>
            <p:custDataLst>
              <p:tags r:id="rId5"/>
            </p:custDataLst>
          </p:nvPr>
        </p:nvSpPr>
        <p:spPr>
          <a:xfrm>
            <a:off x="4366806"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376" name="TextBox 2"/>
          <p:cNvSpPr txBox="1"/>
          <p:nvPr>
            <p:custDataLst>
              <p:tags r:id="rId6"/>
            </p:custDataLst>
          </p:nvPr>
        </p:nvSpPr>
        <p:spPr>
          <a:xfrm>
            <a:off x="4170199" y="3114594"/>
            <a:ext cx="2042231" cy="164908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表达自己：学会清晰、准确地表达自己的观点和需求</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78" name="矩形 33"/>
          <p:cNvSpPr/>
          <p:nvPr>
            <p:custDataLst>
              <p:tags r:id="rId7"/>
            </p:custDataLst>
          </p:nvPr>
        </p:nvSpPr>
        <p:spPr>
          <a:xfrm>
            <a:off x="6535775"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80" name="矩形 37"/>
          <p:cNvSpPr/>
          <p:nvPr>
            <p:custDataLst>
              <p:tags r:id="rId8"/>
            </p:custDataLst>
          </p:nvPr>
        </p:nvSpPr>
        <p:spPr>
          <a:xfrm>
            <a:off x="6853547"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382" name="TextBox 2"/>
          <p:cNvSpPr txBox="1"/>
          <p:nvPr>
            <p:custDataLst>
              <p:tags r:id="rId9"/>
            </p:custDataLst>
          </p:nvPr>
        </p:nvSpPr>
        <p:spPr>
          <a:xfrm>
            <a:off x="6674657" y="3114594"/>
            <a:ext cx="2042231" cy="164908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建立信任：通过诚实、守信的行为建立与他人的信任关系</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84" name="矩形 34"/>
          <p:cNvSpPr/>
          <p:nvPr>
            <p:custDataLst>
              <p:tags r:id="rId10"/>
            </p:custDataLst>
          </p:nvPr>
        </p:nvSpPr>
        <p:spPr>
          <a:xfrm>
            <a:off x="9034518"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86" name="矩形 38"/>
          <p:cNvSpPr/>
          <p:nvPr>
            <p:custDataLst>
              <p:tags r:id="rId11"/>
            </p:custDataLst>
          </p:nvPr>
        </p:nvSpPr>
        <p:spPr>
          <a:xfrm>
            <a:off x="9369437"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388" name="TextBox 2"/>
          <p:cNvSpPr txBox="1"/>
          <p:nvPr>
            <p:custDataLst>
              <p:tags r:id="rId12"/>
            </p:custDataLst>
          </p:nvPr>
        </p:nvSpPr>
        <p:spPr>
          <a:xfrm>
            <a:off x="9173401" y="3114594"/>
            <a:ext cx="2042231" cy="164908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解决冲突：学会妥善处理人际冲突，维护良好的人际关系</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22" name="标题 1"/>
          <p:cNvSpPr>
            <a:spLocks noGrp="1"/>
          </p:cNvSpPr>
          <p:nvPr>
            <p:ph type="title"/>
          </p:nvPr>
        </p:nvSpPr>
        <p:spPr/>
        <p:txBody>
          <a:bodyPr/>
          <a:p>
            <a:r>
              <a:rPr altLang="en-US" lang="zh-CN"/>
              <a:t>人际关系管理能力在初中教育中的应用</a:t>
            </a:r>
            <a:endParaRPr altLang="en-US" lang="zh-CN"/>
          </a:p>
        </p:txBody>
      </p:sp>
      <p:sp>
        <p:nvSpPr>
          <p:cNvPr id="1049424" name="任意多边形 20"/>
          <p:cNvSpPr/>
          <p:nvPr>
            <p:custDataLst>
              <p:tags r:id="rId1"/>
            </p:custDataLst>
          </p:nvPr>
        </p:nvSpPr>
        <p:spPr>
          <a:xfrm rot="2700000">
            <a:off x="20188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26" name="文本框 24"/>
          <p:cNvSpPr txBox="1"/>
          <p:nvPr>
            <p:custDataLst>
              <p:tags r:id="rId2"/>
            </p:custDataLst>
          </p:nvPr>
        </p:nvSpPr>
        <p:spPr bwMode="auto">
          <a:xfrm>
            <a:off x="16604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建立良好的师生关系：教师与学生建立互信、尊重的关系，有助于学生积极参与课堂活动和表达自己的观点。</a:t>
            </a:r>
            <a:endParaRPr altLang="en-US" dirty="0" lang="zh-CN" spc="150">
              <a:solidFill>
                <a:schemeClr val="tx1">
                  <a:lumMod val="75000"/>
                  <a:lumOff val="25000"/>
                </a:schemeClr>
              </a:solidFill>
              <a:latin typeface="+mn-ea"/>
              <a:sym typeface="+mn-ea"/>
            </a:endParaRPr>
          </a:p>
        </p:txBody>
      </p:sp>
      <p:sp>
        <p:nvSpPr>
          <p:cNvPr id="1049428" name="矩形 42"/>
          <p:cNvSpPr/>
          <p:nvPr>
            <p:custDataLst>
              <p:tags r:id="rId3"/>
            </p:custDataLst>
          </p:nvPr>
        </p:nvSpPr>
        <p:spPr>
          <a:xfrm>
            <a:off x="17934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30" name="任意多边形 18"/>
          <p:cNvSpPr/>
          <p:nvPr>
            <p:custDataLst>
              <p:tags r:id="rId4"/>
            </p:custDataLst>
          </p:nvPr>
        </p:nvSpPr>
        <p:spPr>
          <a:xfrm rot="5400000">
            <a:off x="45352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32" name="文本框 27"/>
          <p:cNvSpPr txBox="1"/>
          <p:nvPr>
            <p:custDataLst>
              <p:tags r:id="rId5"/>
            </p:custDataLst>
          </p:nvPr>
        </p:nvSpPr>
        <p:spPr bwMode="auto">
          <a:xfrm>
            <a:off x="4176139" y="3113403"/>
            <a:ext cx="2008977" cy="3064097"/>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促进同伴之间的合作：通过小组活动、团队项目等形式，培养学生的合作精神和沟通能力，提高其解决问题的能力。</a:t>
            </a:r>
            <a:endParaRPr altLang="en-US" dirty="0" sz="2000" lang="zh-CN" spc="150">
              <a:solidFill>
                <a:schemeClr val="tx1">
                  <a:lumMod val="75000"/>
                  <a:lumOff val="25000"/>
                </a:schemeClr>
              </a:solidFill>
              <a:latin typeface="+mn-ea"/>
              <a:sym typeface="+mn-ea"/>
            </a:endParaRPr>
          </a:p>
        </p:txBody>
      </p:sp>
      <p:sp>
        <p:nvSpPr>
          <p:cNvPr id="1049434" name="矩形 43"/>
          <p:cNvSpPr/>
          <p:nvPr>
            <p:custDataLst>
              <p:tags r:id="rId6"/>
            </p:custDataLst>
          </p:nvPr>
        </p:nvSpPr>
        <p:spPr>
          <a:xfrm>
            <a:off x="43098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36" name="任意多边形 21"/>
          <p:cNvSpPr/>
          <p:nvPr>
            <p:custDataLst>
              <p:tags r:id="rId7"/>
            </p:custDataLst>
          </p:nvPr>
        </p:nvSpPr>
        <p:spPr>
          <a:xfrm rot="18900000" flipH="1">
            <a:off x="70509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38" name="文本框 30"/>
          <p:cNvSpPr txBox="1"/>
          <p:nvPr>
            <p:custDataLst>
              <p:tags r:id="rId8"/>
            </p:custDataLst>
          </p:nvPr>
        </p:nvSpPr>
        <p:spPr bwMode="auto">
          <a:xfrm>
            <a:off x="66925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增强学生的自我认知：引导学生认识自己的情绪、需求和价值观，培养其自我调节和自我激励的能力。</a:t>
            </a:r>
            <a:endParaRPr altLang="en-US" dirty="0" lang="zh-CN" spc="150">
              <a:solidFill>
                <a:schemeClr val="tx1">
                  <a:lumMod val="75000"/>
                  <a:lumOff val="25000"/>
                </a:schemeClr>
              </a:solidFill>
              <a:latin typeface="+mn-ea"/>
              <a:sym typeface="+mn-ea"/>
            </a:endParaRPr>
          </a:p>
        </p:txBody>
      </p:sp>
      <p:sp>
        <p:nvSpPr>
          <p:cNvPr id="1049440" name="矩形 44"/>
          <p:cNvSpPr/>
          <p:nvPr>
            <p:custDataLst>
              <p:tags r:id="rId9"/>
            </p:custDataLst>
          </p:nvPr>
        </p:nvSpPr>
        <p:spPr>
          <a:xfrm>
            <a:off x="68248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42" name="任意多边形 22"/>
          <p:cNvSpPr/>
          <p:nvPr>
            <p:custDataLst>
              <p:tags r:id="rId10"/>
            </p:custDataLst>
          </p:nvPr>
        </p:nvSpPr>
        <p:spPr>
          <a:xfrm rot="2700000" flipH="1" flipV="1">
            <a:off x="95666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44" name="文本框 33"/>
          <p:cNvSpPr txBox="1"/>
          <p:nvPr>
            <p:custDataLst>
              <p:tags r:id="rId11"/>
            </p:custDataLst>
          </p:nvPr>
        </p:nvSpPr>
        <p:spPr bwMode="auto">
          <a:xfrm>
            <a:off x="9208210" y="3113403"/>
            <a:ext cx="2008977" cy="3064097"/>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培养学生的社交技能：教授学生有效的沟通技巧、倾听技巧和表达技巧，使其能够更好地与他人建立良好的人际关系。</a:t>
            </a:r>
            <a:endParaRPr altLang="en-US" dirty="0" sz="2000" lang="zh-CN" spc="150">
              <a:solidFill>
                <a:schemeClr val="tx1">
                  <a:lumMod val="75000"/>
                  <a:lumOff val="25000"/>
                </a:schemeClr>
              </a:solidFill>
              <a:latin typeface="+mn-ea"/>
              <a:sym typeface="+mn-ea"/>
            </a:endParaRPr>
          </a:p>
        </p:txBody>
      </p:sp>
      <p:sp>
        <p:nvSpPr>
          <p:cNvPr id="1049446" name="矩形 45"/>
          <p:cNvSpPr/>
          <p:nvPr>
            <p:custDataLst>
              <p:tags r:id="rId12"/>
            </p:custDataLst>
          </p:nvPr>
        </p:nvSpPr>
        <p:spPr>
          <a:xfrm>
            <a:off x="93412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80" name="标题 1"/>
          <p:cNvSpPr>
            <a:spLocks noGrp="1"/>
          </p:cNvSpPr>
          <p:nvPr>
            <p:ph type="title"/>
          </p:nvPr>
        </p:nvSpPr>
        <p:spPr/>
        <p:txBody>
          <a:bodyPr/>
          <a:p>
            <a:r>
              <a:rPr altLang="en-US" lang="zh-CN"/>
              <a:t>人际关系管理能力对学生发展的影响</a:t>
            </a:r>
            <a:endParaRPr altLang="en-US" lang="zh-CN"/>
          </a:p>
        </p:txBody>
      </p:sp>
      <p:sp>
        <p:nvSpPr>
          <p:cNvPr id="1049482" name="正文"/>
          <p:cNvSpPr txBox="1"/>
          <p:nvPr>
            <p:custDataLst>
              <p:tags r:id="rId1"/>
            </p:custDataLst>
          </p:nvPr>
        </p:nvSpPr>
        <p:spPr>
          <a:xfrm>
            <a:off x="27260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沟通能力：能够有效地与他人交流和沟通，增强表达和理解能力。</a:t>
            </a:r>
            <a:endParaRPr altLang="en-US" dirty="0" sz="1200" lang="zh-CN" spc="150">
              <a:solidFill>
                <a:schemeClr val="tx1">
                  <a:lumMod val="65000"/>
                  <a:lumOff val="35000"/>
                </a:schemeClr>
              </a:solidFill>
              <a:latin typeface="+mn-ea"/>
              <a:sym typeface="+mn-ea"/>
            </a:endParaRPr>
          </a:p>
        </p:txBody>
      </p:sp>
      <p:sp>
        <p:nvSpPr>
          <p:cNvPr id="1049484" name="正文"/>
          <p:cNvSpPr txBox="1"/>
          <p:nvPr>
            <p:custDataLst>
              <p:tags r:id="rId2"/>
            </p:custDataLst>
          </p:nvPr>
        </p:nvSpPr>
        <p:spPr>
          <a:xfrm>
            <a:off x="27260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合作能力：学会与他人合作，共同完成任务和解决问题。</a:t>
            </a:r>
            <a:endParaRPr altLang="en-US" dirty="0" sz="1200" lang="zh-CN" spc="150">
              <a:solidFill>
                <a:schemeClr val="tx1">
                  <a:lumMod val="65000"/>
                  <a:lumOff val="35000"/>
                </a:schemeClr>
              </a:solidFill>
              <a:latin typeface="+mn-ea"/>
              <a:sym typeface="+mn-ea"/>
            </a:endParaRPr>
          </a:p>
        </p:txBody>
      </p:sp>
      <p:sp>
        <p:nvSpPr>
          <p:cNvPr id="1049486" name="正文"/>
          <p:cNvSpPr txBox="1"/>
          <p:nvPr>
            <p:custDataLst>
              <p:tags r:id="rId3"/>
            </p:custDataLst>
          </p:nvPr>
        </p:nvSpPr>
        <p:spPr>
          <a:xfrm>
            <a:off x="27260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自我管理能力：学会自我调节情绪和行为，更好地适应环境和社会。</a:t>
            </a:r>
            <a:endParaRPr altLang="en-US" dirty="0" sz="1200" lang="zh-CN" spc="150">
              <a:solidFill>
                <a:schemeClr val="tx1">
                  <a:lumMod val="65000"/>
                  <a:lumOff val="35000"/>
                </a:schemeClr>
              </a:solidFill>
              <a:latin typeface="+mn-ea"/>
              <a:sym typeface="+mn-ea"/>
            </a:endParaRPr>
          </a:p>
        </p:txBody>
      </p:sp>
      <p:sp>
        <p:nvSpPr>
          <p:cNvPr id="1049488" name="正文"/>
          <p:cNvSpPr txBox="1"/>
          <p:nvPr>
            <p:custDataLst>
              <p:tags r:id="rId4"/>
            </p:custDataLst>
          </p:nvPr>
        </p:nvSpPr>
        <p:spPr>
          <a:xfrm>
            <a:off x="27260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社交技巧：掌握社交技巧，建立良好的人际关系，拓展人脉资源。</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22" name="标题"/>
          <p:cNvSpPr>
            <a:spLocks noGrp="1"/>
          </p:cNvSpPr>
          <p:nvPr>
            <p:ph type="title"/>
            <p:custDataLst>
              <p:tags r:id="rId1"/>
            </p:custDataLst>
          </p:nvPr>
        </p:nvSpPr>
        <p:spPr>
          <a:xfrm>
            <a:off x="1526400" y="3381109"/>
            <a:ext cx="9144000" cy="1152000"/>
          </a:xfrm>
        </p:spPr>
        <p:txBody>
          <a:bodyPr/>
          <a:p>
            <a:r>
              <a:rPr altLang="en-US" dirty="0" lang="zh-CN"/>
              <a:t>情感交流和人际关系管理的融合</a:t>
            </a:r>
            <a:endParaRPr altLang="en-US" dirty="0" lang="zh-CN"/>
          </a:p>
        </p:txBody>
      </p:sp>
      <p:sp>
        <p:nvSpPr>
          <p:cNvPr id="1049524" name="节编号"/>
          <p:cNvSpPr>
            <a:spLocks noGrp="1"/>
          </p:cNvSpPr>
          <p:nvPr>
            <p:ph type="body" sz="quarter" idx="13"/>
            <p:custDataLst>
              <p:tags r:id="rId2"/>
            </p:custDataLst>
          </p:nvPr>
        </p:nvSpPr>
        <p:spPr>
          <a:xfrm>
            <a:off x="1524000" y="2189693"/>
            <a:ext cx="9144000" cy="1148675"/>
          </a:xfrm>
        </p:spPr>
        <p:txBody>
          <a:bodyPr/>
          <a:p>
            <a:r>
              <a:rPr altLang="zh-CN" dirty="0" lang="en-US"/>
              <a:t>04</a:t>
            </a:r>
            <a:endParaRPr altLang="zh-CN" dirty="0" lang="en-US"/>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50" name="标题 1"/>
          <p:cNvSpPr>
            <a:spLocks noGrp="1"/>
          </p:cNvSpPr>
          <p:nvPr>
            <p:ph type="title"/>
          </p:nvPr>
        </p:nvSpPr>
        <p:spPr/>
        <p:txBody>
          <a:bodyPr/>
          <a:p>
            <a:r>
              <a:rPr altLang="en-US" lang="zh-CN"/>
              <a:t>情感交流和人际关系管理的联系</a:t>
            </a:r>
            <a:endParaRPr altLang="en-US" lang="zh-CN"/>
          </a:p>
        </p:txBody>
      </p:sp>
      <p:sp>
        <p:nvSpPr>
          <p:cNvPr id="1049552" name="五边形 16"/>
          <p:cNvSpPr/>
          <p:nvPr>
            <p:custDataLst>
              <p:tags r:id="rId1"/>
            </p:custDataLst>
          </p:nvPr>
        </p:nvSpPr>
        <p:spPr>
          <a:xfrm rot="16200000" flipH="1">
            <a:off x="7367209" y="1751001"/>
            <a:ext cx="766742" cy="223105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54" name="五边形 17"/>
          <p:cNvSpPr/>
          <p:nvPr>
            <p:custDataLst>
              <p:tags r:id="rId2"/>
            </p:custDataLst>
          </p:nvPr>
        </p:nvSpPr>
        <p:spPr>
          <a:xfrm rot="16200000" flipH="1">
            <a:off x="7386160"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56" name="任意多边形 18"/>
          <p:cNvSpPr/>
          <p:nvPr>
            <p:custDataLst>
              <p:tags r:id="rId3"/>
            </p:custDataLst>
          </p:nvPr>
        </p:nvSpPr>
        <p:spPr>
          <a:xfrm>
            <a:off x="674929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58" name="任意多边形 19"/>
          <p:cNvSpPr/>
          <p:nvPr>
            <p:custDataLst>
              <p:tags r:id="rId4"/>
            </p:custDataLst>
          </p:nvPr>
        </p:nvSpPr>
        <p:spPr>
          <a:xfrm flipV="1">
            <a:off x="6635014" y="1907203"/>
            <a:ext cx="2231056"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0" name="五边形 2"/>
          <p:cNvSpPr/>
          <p:nvPr>
            <p:custDataLst>
              <p:tags r:id="rId5"/>
            </p:custDataLst>
          </p:nvPr>
        </p:nvSpPr>
        <p:spPr>
          <a:xfrm rot="16200000" flipH="1">
            <a:off x="2255621" y="1751575"/>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2" name="五边形 3"/>
          <p:cNvSpPr/>
          <p:nvPr>
            <p:custDataLst>
              <p:tags r:id="rId6"/>
            </p:custDataLst>
          </p:nvPr>
        </p:nvSpPr>
        <p:spPr>
          <a:xfrm rot="16200000" flipH="1">
            <a:off x="2275721"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4" name="任意多边形 4"/>
          <p:cNvSpPr/>
          <p:nvPr>
            <p:custDataLst>
              <p:tags r:id="rId7"/>
            </p:custDataLst>
          </p:nvPr>
        </p:nvSpPr>
        <p:spPr>
          <a:xfrm>
            <a:off x="163885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6" name="任意多边形 5"/>
          <p:cNvSpPr/>
          <p:nvPr>
            <p:custDataLst>
              <p:tags r:id="rId8"/>
            </p:custDataLst>
          </p:nvPr>
        </p:nvSpPr>
        <p:spPr>
          <a:xfrm flipV="1">
            <a:off x="1524000" y="1907203"/>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63885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1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情感交流是人际关系管理的基础，能够促进彼此理解和信任。</a:t>
            </a:r>
            <a:endParaRPr altLang="en-US" baseline="0" b="0" cap="none" dirty="0" sz="1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5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74929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400" err="1">
                <a:solidFill>
                  <a:schemeClr val="tx1">
                    <a:lumMod val="75000"/>
                    <a:lumOff val="25000"/>
                  </a:schemeClr>
                </a:solidFill>
                <a:latin typeface="+mn-ea"/>
                <a:ea typeface="+mn-ea"/>
                <a:cs typeface="+mn-ea"/>
                <a:sym typeface="+mn-lt"/>
              </a:rPr>
              <a:t>情感交流和人际关系管理的融合有助于培养学生的情感智力和社会适应能力。</a:t>
            </a:r>
            <a:endParaRPr dirty="0" sz="1400" err="1">
              <a:solidFill>
                <a:schemeClr val="tx1">
                  <a:lumMod val="75000"/>
                  <a:lumOff val="25000"/>
                </a:schemeClr>
              </a:solidFill>
              <a:latin typeface="+mn-ea"/>
              <a:ea typeface="+mn-ea"/>
              <a:cs typeface="+mn-ea"/>
              <a:sym typeface="+mn-lt"/>
            </a:endParaRPr>
          </a:p>
        </p:txBody>
      </p:sp>
      <p:sp>
        <p:nvSpPr>
          <p:cNvPr id="1049572" name="五边形 9"/>
          <p:cNvSpPr/>
          <p:nvPr>
            <p:custDataLst>
              <p:tags r:id="rId11"/>
            </p:custDataLst>
          </p:nvPr>
        </p:nvSpPr>
        <p:spPr>
          <a:xfrm rot="16200000" flipH="1">
            <a:off x="4877169" y="1763061"/>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4" name="五边形 10"/>
          <p:cNvSpPr/>
          <p:nvPr>
            <p:custDataLst>
              <p:tags r:id="rId12"/>
            </p:custDataLst>
          </p:nvPr>
        </p:nvSpPr>
        <p:spPr>
          <a:xfrm rot="16200000" flipH="1">
            <a:off x="4896695" y="4247932"/>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6" name="任意多边形 11"/>
          <p:cNvSpPr/>
          <p:nvPr>
            <p:custDataLst>
              <p:tags r:id="rId13"/>
            </p:custDataLst>
          </p:nvPr>
        </p:nvSpPr>
        <p:spPr>
          <a:xfrm>
            <a:off x="4259828" y="2491237"/>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578" name="任意多边形 12"/>
          <p:cNvSpPr/>
          <p:nvPr>
            <p:custDataLst>
              <p:tags r:id="rId14"/>
            </p:custDataLst>
          </p:nvPr>
        </p:nvSpPr>
        <p:spPr>
          <a:xfrm flipV="1">
            <a:off x="4145548" y="1919262"/>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0" name="五边形 23"/>
          <p:cNvSpPr/>
          <p:nvPr>
            <p:custDataLst>
              <p:tags r:id="rId15"/>
            </p:custDataLst>
          </p:nvPr>
        </p:nvSpPr>
        <p:spPr>
          <a:xfrm rot="16200000" flipH="1">
            <a:off x="9856101" y="1785457"/>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2" name="五边形 24"/>
          <p:cNvSpPr/>
          <p:nvPr>
            <p:custDataLst>
              <p:tags r:id="rId16"/>
            </p:custDataLst>
          </p:nvPr>
        </p:nvSpPr>
        <p:spPr>
          <a:xfrm rot="16200000" flipH="1">
            <a:off x="9875626" y="4269180"/>
            <a:ext cx="728895" cy="200331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4" name="任意多边形 25"/>
          <p:cNvSpPr/>
          <p:nvPr>
            <p:custDataLst>
              <p:tags r:id="rId17"/>
            </p:custDataLst>
          </p:nvPr>
        </p:nvSpPr>
        <p:spPr>
          <a:xfrm>
            <a:off x="9238185" y="2513633"/>
            <a:ext cx="2003317"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6" name="任意多边形 26"/>
          <p:cNvSpPr/>
          <p:nvPr>
            <p:custDataLst>
              <p:tags r:id="rId18"/>
            </p:custDataLst>
          </p:nvPr>
        </p:nvSpPr>
        <p:spPr>
          <a:xfrm flipV="1">
            <a:off x="9124479" y="1941659"/>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38759" y="3149351"/>
            <a:ext cx="2002012" cy="1803783"/>
          </a:xfrm>
          <a:prstGeom prst="rect"/>
          <a:noFill/>
          <a:ln>
            <a:noFill/>
          </a:ln>
        </p:spPr>
        <p:txBody>
          <a:bodyPr wrap="square">
            <a:normAutofit fontScale="7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情感交流和人际关系管理的联系在教育过程中具有重要意义，有助于提高学生的心理健康水平和人际交往能力。</a:t>
            </a:r>
            <a:endParaRPr dirty="0" sz="2000" err="1">
              <a:solidFill>
                <a:schemeClr val="tx1">
                  <a:lumMod val="75000"/>
                  <a:lumOff val="25000"/>
                </a:schemeClr>
              </a:solidFill>
              <a:latin typeface="+mn-ea"/>
              <a:ea typeface="+mn-ea"/>
              <a:cs typeface="+mn-ea"/>
              <a:sym typeface="+mn-lt"/>
            </a:endParaRPr>
          </a:p>
        </p:txBody>
      </p:sp>
      <p:sp>
        <p:nvSpPr>
          <p:cNvPr id="10495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4259828" y="3126955"/>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1400" lang="zh-CN">
                <a:solidFill>
                  <a:schemeClr val="tx1">
                    <a:lumMod val="75000"/>
                    <a:lumOff val="25000"/>
                  </a:schemeClr>
                </a:solidFill>
                <a:latin typeface="+mn-ea"/>
                <a:ea typeface="+mn-ea"/>
                <a:cs typeface="+mn-ea"/>
                <a:sym typeface="+mn-lt"/>
              </a:rPr>
              <a:t>良好的人际关系管理能力有助于提升情感交流的质量，增强情感表达和情感理解。</a:t>
            </a:r>
            <a:endParaRPr altLang="en-US" dirty="0" sz="14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24" name="标题 1"/>
          <p:cNvSpPr>
            <a:spLocks noGrp="1"/>
          </p:cNvSpPr>
          <p:nvPr>
            <p:ph type="title"/>
          </p:nvPr>
        </p:nvSpPr>
        <p:spPr/>
        <p:txBody>
          <a:bodyPr/>
          <a:p>
            <a:r>
              <a:rPr altLang="en-US" lang="zh-CN"/>
              <a:t>情感交流和人际关系管理在初中教育中的互补作用</a:t>
            </a:r>
            <a:endParaRPr altLang="en-US" lang="zh-CN"/>
          </a:p>
        </p:txBody>
      </p:sp>
      <p:sp>
        <p:nvSpPr>
          <p:cNvPr id="1049626" name="矩形 3"/>
          <p:cNvSpPr/>
          <p:nvPr>
            <p:custDataLst>
              <p:tags r:id="rId1"/>
            </p:custDataLst>
          </p:nvPr>
        </p:nvSpPr>
        <p:spPr>
          <a:xfrm>
            <a:off x="2042276" y="1436267"/>
            <a:ext cx="9311583" cy="1023782"/>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28" name="矩形 13"/>
          <p:cNvSpPr/>
          <p:nvPr>
            <p:custDataLst>
              <p:tags r:id="rId2"/>
            </p:custDataLst>
          </p:nvPr>
        </p:nvSpPr>
        <p:spPr>
          <a:xfrm>
            <a:off x="1524000" y="1436267"/>
            <a:ext cx="252527" cy="1023782"/>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30" name="文本框 4"/>
          <p:cNvSpPr txBox="1"/>
          <p:nvPr>
            <p:custDataLst>
              <p:tags r:id="rId3"/>
            </p:custDataLst>
          </p:nvPr>
        </p:nvSpPr>
        <p:spPr>
          <a:xfrm>
            <a:off x="2308889" y="1524722"/>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情感交流有助于提升学生的情感认知和表达能力，为人际关系管理打下基础。</a:t>
            </a:r>
            <a:endParaRPr altLang="en-US" dirty="0" sz="2000" lang="zh-CN" spc="150">
              <a:solidFill>
                <a:schemeClr val="tx1">
                  <a:lumMod val="85000"/>
                  <a:lumOff val="15000"/>
                </a:schemeClr>
              </a:solidFill>
              <a:latin typeface="+mn-ea"/>
              <a:sym typeface="+mn-ea"/>
            </a:endParaRPr>
          </a:p>
        </p:txBody>
      </p:sp>
      <p:sp>
        <p:nvSpPr>
          <p:cNvPr id="1049632" name="矩形 39"/>
          <p:cNvSpPr/>
          <p:nvPr>
            <p:custDataLst>
              <p:tags r:id="rId4"/>
            </p:custDataLst>
          </p:nvPr>
        </p:nvSpPr>
        <p:spPr>
          <a:xfrm>
            <a:off x="2042276" y="2651599"/>
            <a:ext cx="9311583" cy="1023782"/>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34" name="矩形 5"/>
          <p:cNvSpPr/>
          <p:nvPr>
            <p:custDataLst>
              <p:tags r:id="rId5"/>
            </p:custDataLst>
          </p:nvPr>
        </p:nvSpPr>
        <p:spPr>
          <a:xfrm>
            <a:off x="1524000" y="2651599"/>
            <a:ext cx="252527" cy="1023782"/>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36" name="文本框 41"/>
          <p:cNvSpPr txBox="1"/>
          <p:nvPr>
            <p:custDataLst>
              <p:tags r:id="rId6"/>
            </p:custDataLst>
          </p:nvPr>
        </p:nvSpPr>
        <p:spPr>
          <a:xfrm>
            <a:off x="2308889" y="2740055"/>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人际关系管理能力的培养有助于学生在情感交流中更好地理解和尊重他人。</a:t>
            </a:r>
            <a:endParaRPr altLang="en-US" dirty="0" sz="2000" lang="zh-CN" spc="150">
              <a:solidFill>
                <a:schemeClr val="tx1">
                  <a:lumMod val="85000"/>
                  <a:lumOff val="15000"/>
                </a:schemeClr>
              </a:solidFill>
              <a:latin typeface="+mn-ea"/>
              <a:sym typeface="+mn-ea"/>
            </a:endParaRPr>
          </a:p>
        </p:txBody>
      </p:sp>
      <p:sp>
        <p:nvSpPr>
          <p:cNvPr id="1049638" name="矩形 12"/>
          <p:cNvSpPr/>
          <p:nvPr>
            <p:custDataLst>
              <p:tags r:id="rId7"/>
            </p:custDataLst>
          </p:nvPr>
        </p:nvSpPr>
        <p:spPr>
          <a:xfrm>
            <a:off x="2042276" y="3866931"/>
            <a:ext cx="9311583" cy="1023782"/>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0" name="矩形 17"/>
          <p:cNvSpPr/>
          <p:nvPr>
            <p:custDataLst>
              <p:tags r:id="rId8"/>
            </p:custDataLst>
          </p:nvPr>
        </p:nvSpPr>
        <p:spPr>
          <a:xfrm>
            <a:off x="1524000" y="3866931"/>
            <a:ext cx="252527" cy="1023782"/>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2" name="文本框 19"/>
          <p:cNvSpPr txBox="1"/>
          <p:nvPr>
            <p:custDataLst>
              <p:tags r:id="rId9"/>
            </p:custDataLst>
          </p:nvPr>
        </p:nvSpPr>
        <p:spPr>
          <a:xfrm>
            <a:off x="2308889" y="3955387"/>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情感交流和人际关系管理的融合有助于提升学生的情感智商和社交技能。</a:t>
            </a:r>
            <a:endParaRPr altLang="en-US" dirty="0" sz="2000" lang="zh-CN" spc="150">
              <a:solidFill>
                <a:schemeClr val="tx1">
                  <a:lumMod val="85000"/>
                  <a:lumOff val="15000"/>
                </a:schemeClr>
              </a:solidFill>
              <a:latin typeface="+mn-ea"/>
              <a:sym typeface="+mn-ea"/>
            </a:endParaRPr>
          </a:p>
        </p:txBody>
      </p:sp>
      <p:sp>
        <p:nvSpPr>
          <p:cNvPr id="1049644" name="矩形 49"/>
          <p:cNvSpPr/>
          <p:nvPr>
            <p:custDataLst>
              <p:tags r:id="rId10"/>
            </p:custDataLst>
          </p:nvPr>
        </p:nvSpPr>
        <p:spPr>
          <a:xfrm>
            <a:off x="2042276" y="5081640"/>
            <a:ext cx="9311583" cy="1023782"/>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6" name="矩形 26"/>
          <p:cNvSpPr/>
          <p:nvPr>
            <p:custDataLst>
              <p:tags r:id="rId11"/>
            </p:custDataLst>
          </p:nvPr>
        </p:nvSpPr>
        <p:spPr>
          <a:xfrm>
            <a:off x="1524000" y="5081640"/>
            <a:ext cx="252527" cy="1023782"/>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8" name="文本框 27"/>
          <p:cNvSpPr txBox="1"/>
          <p:nvPr>
            <p:custDataLst>
              <p:tags r:id="rId12"/>
            </p:custDataLst>
          </p:nvPr>
        </p:nvSpPr>
        <p:spPr>
          <a:xfrm>
            <a:off x="2308889" y="5170096"/>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在初中教育中，情感交流和人际关系管理的互补作用有助于培养学生的全面素质和社会适应能力。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82" name="标题 1"/>
          <p:cNvSpPr>
            <a:spLocks noGrp="1"/>
          </p:cNvSpPr>
          <p:nvPr>
            <p:ph type="title"/>
          </p:nvPr>
        </p:nvSpPr>
        <p:spPr/>
        <p:txBody>
          <a:bodyPr/>
          <a:p>
            <a:r>
              <a:rPr altLang="en-US" lang="zh-CN"/>
              <a:t>如何实现情感交流和人际关系管理的有效融合</a:t>
            </a:r>
            <a:endParaRPr altLang="en-US" lang="zh-CN"/>
          </a:p>
        </p:txBody>
      </p:sp>
      <p:sp>
        <p:nvSpPr>
          <p:cNvPr id="1049684" name="矩形 31"/>
          <p:cNvSpPr/>
          <p:nvPr>
            <p:custDataLst>
              <p:tags r:id="rId1"/>
            </p:custDataLst>
          </p:nvPr>
        </p:nvSpPr>
        <p:spPr>
          <a:xfrm>
            <a:off x="29845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情感交流和人际关系管理的定义和重要性</a:t>
            </a:r>
            <a:endParaRPr altLang="en-US" dirty="0" sz="1200" lang="zh-CN" spc="150">
              <a:solidFill>
                <a:schemeClr val="tx1">
                  <a:lumMod val="65000"/>
                  <a:lumOff val="35000"/>
                </a:schemeClr>
              </a:solidFill>
              <a:latin typeface="+mn-ea"/>
              <a:sym typeface="+mn-ea"/>
            </a:endParaRPr>
          </a:p>
        </p:txBody>
      </p:sp>
      <p:sp>
        <p:nvSpPr>
          <p:cNvPr id="1049686" name="矩形 4"/>
          <p:cNvSpPr/>
          <p:nvPr>
            <p:custDataLst>
              <p:tags r:id="rId2"/>
            </p:custDataLst>
          </p:nvPr>
        </p:nvSpPr>
        <p:spPr>
          <a:xfrm>
            <a:off x="29845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情感交流和人际关系管理的关系</a:t>
            </a:r>
            <a:endParaRPr altLang="en-US" dirty="0" sz="1200" lang="zh-CN" spc="150">
              <a:solidFill>
                <a:schemeClr val="tx1">
                  <a:lumMod val="65000"/>
                  <a:lumOff val="35000"/>
                </a:schemeClr>
              </a:solidFill>
              <a:latin typeface="+mn-ea"/>
              <a:sym typeface="+mn-ea"/>
            </a:endParaRPr>
          </a:p>
        </p:txBody>
      </p:sp>
      <p:sp>
        <p:nvSpPr>
          <p:cNvPr id="1049688" name="矩形 5"/>
          <p:cNvSpPr/>
          <p:nvPr>
            <p:custDataLst>
              <p:tags r:id="rId3"/>
            </p:custDataLst>
          </p:nvPr>
        </p:nvSpPr>
        <p:spPr>
          <a:xfrm>
            <a:off x="29845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情感交流和人际关系管理融合的必要性</a:t>
            </a:r>
            <a:endParaRPr altLang="en-US" dirty="0" sz="1200" lang="zh-CN" spc="150">
              <a:solidFill>
                <a:schemeClr val="tx1">
                  <a:lumMod val="65000"/>
                  <a:lumOff val="35000"/>
                </a:schemeClr>
              </a:solidFill>
              <a:latin typeface="+mn-ea"/>
              <a:sym typeface="+mn-ea"/>
            </a:endParaRPr>
          </a:p>
        </p:txBody>
      </p:sp>
      <p:sp>
        <p:nvSpPr>
          <p:cNvPr id="1049690" name="矩形 7"/>
          <p:cNvSpPr/>
          <p:nvPr>
            <p:custDataLst>
              <p:tags r:id="rId4"/>
            </p:custDataLst>
          </p:nvPr>
        </p:nvSpPr>
        <p:spPr>
          <a:xfrm>
            <a:off x="29845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实现情感交流和人际关系管理有效融合的方法和途径</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24" name="标题 1"/>
          <p:cNvSpPr>
            <a:spLocks noGrp="1"/>
          </p:cNvSpPr>
          <p:nvPr>
            <p:ph type="title"/>
          </p:nvPr>
        </p:nvSpPr>
        <p:spPr/>
        <p:txBody>
          <a:bodyPr/>
          <a:p>
            <a:r>
              <a:rPr altLang="en-US" lang="zh-CN"/>
              <a:t>融合对学生发展的影响和意义</a:t>
            </a:r>
            <a:endParaRPr altLang="en-US" lang="zh-CN"/>
          </a:p>
        </p:txBody>
      </p:sp>
      <p:sp>
        <p:nvSpPr>
          <p:cNvPr id="1049726" name="对角圆角矩形 15"/>
          <p:cNvSpPr/>
          <p:nvPr>
            <p:custDataLst>
              <p:tags r:id="rId1"/>
            </p:custDataLst>
          </p:nvPr>
        </p:nvSpPr>
        <p:spPr>
          <a:xfrm>
            <a:off x="17933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8" name="对角圆角矩形 16"/>
          <p:cNvSpPr/>
          <p:nvPr>
            <p:custDataLst>
              <p:tags r:id="rId2"/>
            </p:custDataLst>
          </p:nvPr>
        </p:nvSpPr>
        <p:spPr>
          <a:xfrm>
            <a:off x="17933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0" name="直角三角形 17"/>
          <p:cNvSpPr/>
          <p:nvPr>
            <p:custDataLst>
              <p:tags r:id="rId3"/>
            </p:custDataLst>
          </p:nvPr>
        </p:nvSpPr>
        <p:spPr>
          <a:xfrm>
            <a:off x="23589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2" name="文本框 27"/>
          <p:cNvSpPr txBox="1"/>
          <p:nvPr>
            <p:custDataLst>
              <p:tags r:id="rId4"/>
            </p:custDataLst>
          </p:nvPr>
        </p:nvSpPr>
        <p:spPr>
          <a:xfrm>
            <a:off x="23954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促进学生的心理健康发展</a:t>
            </a:r>
            <a:endParaRPr altLang="zh-CN" dirty="0" lang="en-US">
              <a:solidFill>
                <a:schemeClr val="dk1">
                  <a:lumMod val="80000"/>
                  <a:lumOff val="20000"/>
                </a:schemeClr>
              </a:solidFill>
              <a:latin typeface="+mn-ea"/>
              <a:sym typeface="+mn-ea"/>
            </a:endParaRPr>
          </a:p>
        </p:txBody>
      </p:sp>
      <p:sp>
        <p:nvSpPr>
          <p:cNvPr id="1049734" name="对角圆角矩形 52"/>
          <p:cNvSpPr/>
          <p:nvPr>
            <p:custDataLst>
              <p:tags r:id="rId5"/>
            </p:custDataLst>
          </p:nvPr>
        </p:nvSpPr>
        <p:spPr>
          <a:xfrm>
            <a:off x="17933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6" name="对角圆角矩形 53"/>
          <p:cNvSpPr/>
          <p:nvPr>
            <p:custDataLst>
              <p:tags r:id="rId6"/>
            </p:custDataLst>
          </p:nvPr>
        </p:nvSpPr>
        <p:spPr>
          <a:xfrm>
            <a:off x="17933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8" name="直角三角形 54"/>
          <p:cNvSpPr/>
          <p:nvPr>
            <p:custDataLst>
              <p:tags r:id="rId7"/>
            </p:custDataLst>
          </p:nvPr>
        </p:nvSpPr>
        <p:spPr>
          <a:xfrm>
            <a:off x="23589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0" name="文本框 56"/>
          <p:cNvSpPr txBox="1"/>
          <p:nvPr>
            <p:custDataLst>
              <p:tags r:id="rId8"/>
            </p:custDataLst>
          </p:nvPr>
        </p:nvSpPr>
        <p:spPr>
          <a:xfrm>
            <a:off x="23954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提升学生的情感认知能力</a:t>
            </a:r>
            <a:endParaRPr altLang="en-US" dirty="0" lang="zh-CN">
              <a:solidFill>
                <a:schemeClr val="dk1">
                  <a:lumMod val="80000"/>
                  <a:lumOff val="20000"/>
                </a:schemeClr>
              </a:solidFill>
              <a:latin typeface="+mn-ea"/>
              <a:sym typeface="+mn-ea"/>
            </a:endParaRPr>
          </a:p>
        </p:txBody>
      </p:sp>
      <p:sp>
        <p:nvSpPr>
          <p:cNvPr id="1049742" name="对角圆角矩形 5"/>
          <p:cNvSpPr/>
          <p:nvPr>
            <p:custDataLst>
              <p:tags r:id="rId9"/>
            </p:custDataLst>
          </p:nvPr>
        </p:nvSpPr>
        <p:spPr>
          <a:xfrm>
            <a:off x="17933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4" name="对角圆角矩形 6"/>
          <p:cNvSpPr/>
          <p:nvPr>
            <p:custDataLst>
              <p:tags r:id="rId10"/>
            </p:custDataLst>
          </p:nvPr>
        </p:nvSpPr>
        <p:spPr>
          <a:xfrm>
            <a:off x="17933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6" name="直角三角形 7"/>
          <p:cNvSpPr/>
          <p:nvPr>
            <p:custDataLst>
              <p:tags r:id="rId11"/>
            </p:custDataLst>
          </p:nvPr>
        </p:nvSpPr>
        <p:spPr>
          <a:xfrm>
            <a:off x="23589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8" name="文本框 8"/>
          <p:cNvSpPr txBox="1"/>
          <p:nvPr>
            <p:custDataLst>
              <p:tags r:id="rId12"/>
            </p:custDataLst>
          </p:nvPr>
        </p:nvSpPr>
        <p:spPr>
          <a:xfrm>
            <a:off x="23954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增强学生的人际关系管理能力</a:t>
            </a:r>
            <a:endParaRPr altLang="en-US" dirty="0" lang="zh-CN">
              <a:solidFill>
                <a:schemeClr val="dk1">
                  <a:lumMod val="80000"/>
                  <a:lumOff val="20000"/>
                </a:schemeClr>
              </a:solidFill>
              <a:latin typeface="+mn-ea"/>
              <a:sym typeface="+mn-ea"/>
            </a:endParaRPr>
          </a:p>
        </p:txBody>
      </p:sp>
      <p:sp>
        <p:nvSpPr>
          <p:cNvPr id="1049750" name="对角圆角矩形 9"/>
          <p:cNvSpPr/>
          <p:nvPr>
            <p:custDataLst>
              <p:tags r:id="rId13"/>
            </p:custDataLst>
          </p:nvPr>
        </p:nvSpPr>
        <p:spPr>
          <a:xfrm>
            <a:off x="17933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2" name="对角圆角矩形 10"/>
          <p:cNvSpPr/>
          <p:nvPr>
            <p:custDataLst>
              <p:tags r:id="rId14"/>
            </p:custDataLst>
          </p:nvPr>
        </p:nvSpPr>
        <p:spPr>
          <a:xfrm>
            <a:off x="17933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4" name="直角三角形 11"/>
          <p:cNvSpPr/>
          <p:nvPr>
            <p:custDataLst>
              <p:tags r:id="rId15"/>
            </p:custDataLst>
          </p:nvPr>
        </p:nvSpPr>
        <p:spPr>
          <a:xfrm>
            <a:off x="23589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6" name="文本框 12"/>
          <p:cNvSpPr txBox="1"/>
          <p:nvPr>
            <p:custDataLst>
              <p:tags r:id="rId16"/>
            </p:custDataLst>
          </p:nvPr>
        </p:nvSpPr>
        <p:spPr>
          <a:xfrm>
            <a:off x="23954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培养学生的社会适应能力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90" name="标题"/>
          <p:cNvSpPr>
            <a:spLocks noGrp="1"/>
          </p:cNvSpPr>
          <p:nvPr>
            <p:ph type="title"/>
            <p:custDataLst>
              <p:tags r:id="rId1"/>
            </p:custDataLst>
          </p:nvPr>
        </p:nvSpPr>
        <p:spPr>
          <a:xfrm>
            <a:off x="1526400" y="3381109"/>
            <a:ext cx="9144000" cy="1152000"/>
          </a:xfrm>
        </p:spPr>
        <p:txBody>
          <a:bodyPr/>
          <a:p>
            <a:r>
              <a:rPr altLang="en-US" dirty="0" lang="zh-CN"/>
              <a:t>实践案例分析</a:t>
            </a:r>
            <a:endParaRPr altLang="en-US" dirty="0" lang="zh-CN"/>
          </a:p>
        </p:txBody>
      </p:sp>
      <p:sp>
        <p:nvSpPr>
          <p:cNvPr id="1049792" name="节编号"/>
          <p:cNvSpPr>
            <a:spLocks noGrp="1"/>
          </p:cNvSpPr>
          <p:nvPr>
            <p:ph type="body" sz="quarter" idx="13"/>
            <p:custDataLst>
              <p:tags r:id="rId2"/>
            </p:custDataLst>
          </p:nvPr>
        </p:nvSpPr>
        <p:spPr>
          <a:xfrm>
            <a:off x="1524000" y="2189693"/>
            <a:ext cx="9144000" cy="1148675"/>
          </a:xfrm>
        </p:spPr>
        <p:txBody>
          <a:bodyPr/>
          <a:p>
            <a:r>
              <a:rPr altLang="zh-CN" dirty="0" lang="en-US"/>
              <a:t>05</a:t>
            </a:r>
            <a:endParaRPr altLang="zh-CN" dirty="0" lang="en-US"/>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18" name="标题 1"/>
          <p:cNvSpPr>
            <a:spLocks noGrp="1"/>
          </p:cNvSpPr>
          <p:nvPr>
            <p:ph type="title"/>
          </p:nvPr>
        </p:nvSpPr>
        <p:spPr/>
        <p:txBody>
          <a:bodyPr/>
          <a:p>
            <a:r>
              <a:rPr altLang="en-US" lang="zh-CN"/>
              <a:t>成功实践案例的介绍和分析</a:t>
            </a:r>
            <a:endParaRPr altLang="en-US" lang="zh-CN"/>
          </a:p>
        </p:txBody>
      </p:sp>
      <p:sp>
        <p:nvSpPr>
          <p:cNvPr id="1049820" name="椭圆 262"/>
          <p:cNvSpPr/>
          <p:nvPr>
            <p:custDataLst>
              <p:tags r:id="rId1"/>
            </p:custDataLst>
          </p:nvPr>
        </p:nvSpPr>
        <p:spPr>
          <a:xfrm>
            <a:off x="3142192" y="3997067"/>
            <a:ext cx="6592959" cy="172486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22" name="椭圆 263"/>
          <p:cNvSpPr/>
          <p:nvPr>
            <p:custDataLst>
              <p:tags r:id="rId2"/>
            </p:custDataLst>
          </p:nvPr>
        </p:nvSpPr>
        <p:spPr>
          <a:xfrm>
            <a:off x="3905899" y="4069103"/>
            <a:ext cx="4998681" cy="148125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24" name="椭圆 264"/>
          <p:cNvSpPr/>
          <p:nvPr>
            <p:custDataLst>
              <p:tags r:id="rId3"/>
            </p:custDataLst>
          </p:nvPr>
        </p:nvSpPr>
        <p:spPr>
          <a:xfrm>
            <a:off x="4620996" y="4281114"/>
            <a:ext cx="3567682" cy="105720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26" name="椭圆 265"/>
          <p:cNvSpPr/>
          <p:nvPr>
            <p:custDataLst>
              <p:tags r:id="rId4"/>
            </p:custDataLst>
          </p:nvPr>
        </p:nvSpPr>
        <p:spPr>
          <a:xfrm>
            <a:off x="5225402" y="4460328"/>
            <a:ext cx="2358645" cy="698936"/>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28" name="椭圆 266"/>
          <p:cNvSpPr/>
          <p:nvPr>
            <p:custDataLst>
              <p:tags r:id="rId5"/>
            </p:custDataLst>
          </p:nvPr>
        </p:nvSpPr>
        <p:spPr>
          <a:xfrm>
            <a:off x="5845036" y="4643641"/>
            <a:ext cx="1356704" cy="4020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3550401" y="4576875"/>
            <a:ext cx="0" cy="75943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30" name="椭圆 268"/>
          <p:cNvSpPr/>
          <p:nvPr>
            <p:custDataLst>
              <p:tags r:id="rId7"/>
            </p:custDataLst>
          </p:nvPr>
        </p:nvSpPr>
        <p:spPr>
          <a:xfrm flipV="1">
            <a:off x="3468408" y="4409960"/>
            <a:ext cx="156711" cy="15670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32" name="椭圆 269"/>
          <p:cNvSpPr/>
          <p:nvPr>
            <p:custDataLst>
              <p:tags r:id="rId8"/>
            </p:custDataLst>
          </p:nvPr>
        </p:nvSpPr>
        <p:spPr>
          <a:xfrm flipV="1">
            <a:off x="3505890" y="4448029"/>
            <a:ext cx="81197" cy="8119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34" name="椭圆 270"/>
          <p:cNvSpPr/>
          <p:nvPr>
            <p:custDataLst>
              <p:tags r:id="rId9"/>
            </p:custDataLst>
          </p:nvPr>
        </p:nvSpPr>
        <p:spPr>
          <a:xfrm flipV="1">
            <a:off x="7956943" y="3680222"/>
            <a:ext cx="94338" cy="9433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8004382" y="3783299"/>
            <a:ext cx="0" cy="172486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36" name="椭圆 272"/>
          <p:cNvSpPr/>
          <p:nvPr>
            <p:custDataLst>
              <p:tags r:id="rId11"/>
            </p:custDataLst>
          </p:nvPr>
        </p:nvSpPr>
        <p:spPr>
          <a:xfrm flipV="1">
            <a:off x="4572386" y="3567774"/>
            <a:ext cx="347364" cy="34735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745157" y="3943771"/>
            <a:ext cx="0" cy="91141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368936" y="3663823"/>
            <a:ext cx="0" cy="75943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38" name="椭圆 275"/>
          <p:cNvSpPr/>
          <p:nvPr>
            <p:custDataLst>
              <p:tags r:id="rId14"/>
            </p:custDataLst>
          </p:nvPr>
        </p:nvSpPr>
        <p:spPr>
          <a:xfrm flipV="1">
            <a:off x="7286943" y="3496909"/>
            <a:ext cx="156711" cy="15670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40" name="椭圆 276"/>
          <p:cNvSpPr/>
          <p:nvPr>
            <p:custDataLst>
              <p:tags r:id="rId15"/>
            </p:custDataLst>
          </p:nvPr>
        </p:nvSpPr>
        <p:spPr>
          <a:xfrm flipV="1">
            <a:off x="7324425" y="3534977"/>
            <a:ext cx="81197" cy="8119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42" name="椭圆 277"/>
          <p:cNvSpPr/>
          <p:nvPr>
            <p:custDataLst>
              <p:tags r:id="rId16"/>
            </p:custDataLst>
          </p:nvPr>
        </p:nvSpPr>
        <p:spPr>
          <a:xfrm flipV="1">
            <a:off x="4346905" y="4268229"/>
            <a:ext cx="94338" cy="9433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4394344" y="4371306"/>
            <a:ext cx="0" cy="99735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44" name="椭圆 279"/>
          <p:cNvSpPr/>
          <p:nvPr>
            <p:custDataLst>
              <p:tags r:id="rId18"/>
            </p:custDataLst>
          </p:nvPr>
        </p:nvSpPr>
        <p:spPr>
          <a:xfrm flipV="1">
            <a:off x="8622259" y="4479655"/>
            <a:ext cx="236613" cy="23660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739392" y="4742032"/>
            <a:ext cx="0" cy="37001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46" name="椭圆 281"/>
          <p:cNvSpPr/>
          <p:nvPr>
            <p:custDataLst>
              <p:tags r:id="rId20"/>
            </p:custDataLst>
          </p:nvPr>
        </p:nvSpPr>
        <p:spPr>
          <a:xfrm flipV="1">
            <a:off x="5413986" y="4759017"/>
            <a:ext cx="293089" cy="29307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558060" y="5098702"/>
            <a:ext cx="0" cy="6474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48" name="图形 15"/>
          <p:cNvSpPr/>
          <p:nvPr>
            <p:custDataLst>
              <p:tags r:id="rId22"/>
            </p:custDataLst>
          </p:nvPr>
        </p:nvSpPr>
        <p:spPr>
          <a:xfrm>
            <a:off x="5474310" y="4821683"/>
            <a:ext cx="167589" cy="163298"/>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50" name="图形 19"/>
          <p:cNvSpPr/>
          <p:nvPr>
            <p:custDataLst>
              <p:tags r:id="rId23"/>
            </p:custDataLst>
          </p:nvPr>
        </p:nvSpPr>
        <p:spPr>
          <a:xfrm>
            <a:off x="8683168" y="4545835"/>
            <a:ext cx="114774" cy="10335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52" name="图形 27"/>
          <p:cNvSpPr/>
          <p:nvPr>
            <p:custDataLst>
              <p:tags r:id="rId24"/>
            </p:custDataLst>
          </p:nvPr>
        </p:nvSpPr>
        <p:spPr>
          <a:xfrm>
            <a:off x="4664921" y="3679051"/>
            <a:ext cx="162308" cy="12483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54" name="任意多边形: 形状 286"/>
          <p:cNvSpPr/>
          <p:nvPr>
            <p:custDataLst>
              <p:tags r:id="rId25"/>
            </p:custDataLst>
          </p:nvPr>
        </p:nvSpPr>
        <p:spPr>
          <a:xfrm>
            <a:off x="5836836" y="3633369"/>
            <a:ext cx="1203637" cy="120364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56" name="正文"/>
          <p:cNvSpPr txBox="1"/>
          <p:nvPr>
            <p:custDataLst>
              <p:tags r:id="rId26"/>
            </p:custDataLst>
          </p:nvPr>
        </p:nvSpPr>
        <p:spPr>
          <a:xfrm>
            <a:off x="1524000" y="3698378"/>
            <a:ext cx="1933930" cy="72485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案例名称：情感交流课程</a:t>
            </a:r>
            <a:endParaRPr altLang="en-US" dirty="0" sz="1200" lang="zh-CN" spc="150">
              <a:solidFill>
                <a:schemeClr val="tx1">
                  <a:lumMod val="65000"/>
                  <a:lumOff val="35000"/>
                </a:schemeClr>
              </a:solidFill>
              <a:latin typeface="+mn-ea"/>
              <a:sym typeface="+mn-ea"/>
            </a:endParaRPr>
          </a:p>
        </p:txBody>
      </p:sp>
      <p:sp>
        <p:nvSpPr>
          <p:cNvPr id="1049858" name="正文"/>
          <p:cNvSpPr txBox="1"/>
          <p:nvPr>
            <p:custDataLst>
              <p:tags r:id="rId27"/>
            </p:custDataLst>
          </p:nvPr>
        </p:nvSpPr>
        <p:spPr>
          <a:xfrm>
            <a:off x="9419934" y="3698378"/>
            <a:ext cx="1933930" cy="72485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实施效果：显著提升了学生的情感交流和人际关系管理能力</a:t>
            </a:r>
            <a:endParaRPr altLang="en-US" dirty="0" sz="1200" lang="zh-CN" spc="150">
              <a:solidFill>
                <a:schemeClr val="tx1">
                  <a:lumMod val="65000"/>
                  <a:lumOff val="35000"/>
                </a:schemeClr>
              </a:solidFill>
              <a:latin typeface="+mn-ea"/>
              <a:sym typeface="+mn-ea"/>
            </a:endParaRPr>
          </a:p>
        </p:txBody>
      </p:sp>
      <p:sp>
        <p:nvSpPr>
          <p:cNvPr id="1049860" name="正文"/>
          <p:cNvSpPr txBox="1"/>
          <p:nvPr>
            <p:custDataLst>
              <p:tags r:id="rId28"/>
            </p:custDataLst>
          </p:nvPr>
        </p:nvSpPr>
        <p:spPr>
          <a:xfrm>
            <a:off x="7308612" y="1795552"/>
            <a:ext cx="1933930" cy="72485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实施时间：2023年至今</a:t>
            </a:r>
            <a:endParaRPr altLang="en-US" dirty="0" sz="1200" lang="zh-CN" spc="150">
              <a:solidFill>
                <a:schemeClr val="tx1">
                  <a:lumMod val="65000"/>
                  <a:lumOff val="35000"/>
                </a:schemeClr>
              </a:solidFill>
              <a:latin typeface="+mn-ea"/>
              <a:sym typeface="+mn-ea"/>
            </a:endParaRPr>
          </a:p>
        </p:txBody>
      </p:sp>
      <p:sp>
        <p:nvSpPr>
          <p:cNvPr id="1049862" name="正文"/>
          <p:cNvSpPr txBox="1"/>
          <p:nvPr>
            <p:custDataLst>
              <p:tags r:id="rId29"/>
            </p:custDataLst>
          </p:nvPr>
        </p:nvSpPr>
        <p:spPr>
          <a:xfrm>
            <a:off x="3635322" y="1795552"/>
            <a:ext cx="1933930" cy="72485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实施学校：某初中学校</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96" name="标题 1"/>
          <p:cNvSpPr>
            <a:spLocks noGrp="1"/>
          </p:cNvSpPr>
          <p:nvPr>
            <p:ph type="title"/>
          </p:nvPr>
        </p:nvSpPr>
        <p:spPr/>
        <p:txBody>
          <a:bodyPr>
            <a:normAutofit fontScale="90000"/>
          </a:bodyPr>
          <a:p>
            <a:r>
              <a:rPr altLang="en-US" lang="zh-CN"/>
              <a:t>实践案例中情感交流和人际关系管理能力的培养方法和效果评估</a:t>
            </a:r>
            <a:endParaRPr altLang="en-US" lang="zh-CN"/>
          </a:p>
        </p:txBody>
      </p:sp>
      <p:sp>
        <p:nvSpPr>
          <p:cNvPr id="1049898" name="任意多边形 20"/>
          <p:cNvSpPr/>
          <p:nvPr>
            <p:custDataLst>
              <p:tags r:id="rId1"/>
            </p:custDataLst>
          </p:nvPr>
        </p:nvSpPr>
        <p:spPr>
          <a:xfrm rot="2700000">
            <a:off x="20188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00" name="文本框 24"/>
          <p:cNvSpPr txBox="1"/>
          <p:nvPr>
            <p:custDataLst>
              <p:tags r:id="rId2"/>
            </p:custDataLst>
          </p:nvPr>
        </p:nvSpPr>
        <p:spPr bwMode="auto">
          <a:xfrm>
            <a:off x="16604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案例描述：介绍实践案例的基本情况，包括学生特点、教育环境等。</a:t>
            </a:r>
            <a:endParaRPr altLang="en-US" dirty="0" lang="zh-CN" spc="150">
              <a:solidFill>
                <a:schemeClr val="tx1">
                  <a:lumMod val="75000"/>
                  <a:lumOff val="25000"/>
                </a:schemeClr>
              </a:solidFill>
              <a:latin typeface="+mn-ea"/>
              <a:sym typeface="+mn-ea"/>
            </a:endParaRPr>
          </a:p>
        </p:txBody>
      </p:sp>
      <p:sp>
        <p:nvSpPr>
          <p:cNvPr id="1049902" name="矩形 42"/>
          <p:cNvSpPr/>
          <p:nvPr>
            <p:custDataLst>
              <p:tags r:id="rId3"/>
            </p:custDataLst>
          </p:nvPr>
        </p:nvSpPr>
        <p:spPr>
          <a:xfrm>
            <a:off x="17934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04" name="任意多边形 18"/>
          <p:cNvSpPr/>
          <p:nvPr>
            <p:custDataLst>
              <p:tags r:id="rId4"/>
            </p:custDataLst>
          </p:nvPr>
        </p:nvSpPr>
        <p:spPr>
          <a:xfrm rot="5400000">
            <a:off x="45352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06" name="文本框 27"/>
          <p:cNvSpPr txBox="1"/>
          <p:nvPr>
            <p:custDataLst>
              <p:tags r:id="rId5"/>
            </p:custDataLst>
          </p:nvPr>
        </p:nvSpPr>
        <p:spPr bwMode="auto">
          <a:xfrm>
            <a:off x="4176139" y="3113403"/>
            <a:ext cx="2008977" cy="3064097"/>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培养方法：详细阐述在实践案例中如何培养学生的情感交流和人际关系管理能力，如设置情境、角色扮演、小组讨论等。</a:t>
            </a:r>
            <a:endParaRPr altLang="en-US" dirty="0" sz="2000" lang="zh-CN" spc="150">
              <a:solidFill>
                <a:schemeClr val="tx1">
                  <a:lumMod val="75000"/>
                  <a:lumOff val="25000"/>
                </a:schemeClr>
              </a:solidFill>
              <a:latin typeface="+mn-ea"/>
              <a:sym typeface="+mn-ea"/>
            </a:endParaRPr>
          </a:p>
        </p:txBody>
      </p:sp>
      <p:sp>
        <p:nvSpPr>
          <p:cNvPr id="1049908" name="矩形 43"/>
          <p:cNvSpPr/>
          <p:nvPr>
            <p:custDataLst>
              <p:tags r:id="rId6"/>
            </p:custDataLst>
          </p:nvPr>
        </p:nvSpPr>
        <p:spPr>
          <a:xfrm>
            <a:off x="43098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10" name="任意多边形 21"/>
          <p:cNvSpPr/>
          <p:nvPr>
            <p:custDataLst>
              <p:tags r:id="rId7"/>
            </p:custDataLst>
          </p:nvPr>
        </p:nvSpPr>
        <p:spPr>
          <a:xfrm rot="18900000" flipH="1">
            <a:off x="70509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12" name="文本框 30"/>
          <p:cNvSpPr txBox="1"/>
          <p:nvPr>
            <p:custDataLst>
              <p:tags r:id="rId8"/>
            </p:custDataLst>
          </p:nvPr>
        </p:nvSpPr>
        <p:spPr bwMode="auto">
          <a:xfrm>
            <a:off x="66925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实施过程：描述实践案例的实施过程，包括教师引导、学生参与、互动交流等环节。</a:t>
            </a:r>
            <a:endParaRPr altLang="en-US" dirty="0" lang="zh-CN" spc="150">
              <a:solidFill>
                <a:schemeClr val="tx1">
                  <a:lumMod val="75000"/>
                  <a:lumOff val="25000"/>
                </a:schemeClr>
              </a:solidFill>
              <a:latin typeface="+mn-ea"/>
              <a:sym typeface="+mn-ea"/>
            </a:endParaRPr>
          </a:p>
        </p:txBody>
      </p:sp>
      <p:sp>
        <p:nvSpPr>
          <p:cNvPr id="1049914" name="矩形 44"/>
          <p:cNvSpPr/>
          <p:nvPr>
            <p:custDataLst>
              <p:tags r:id="rId9"/>
            </p:custDataLst>
          </p:nvPr>
        </p:nvSpPr>
        <p:spPr>
          <a:xfrm>
            <a:off x="68248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16" name="任意多边形 22"/>
          <p:cNvSpPr/>
          <p:nvPr>
            <p:custDataLst>
              <p:tags r:id="rId10"/>
            </p:custDataLst>
          </p:nvPr>
        </p:nvSpPr>
        <p:spPr>
          <a:xfrm rot="2700000" flipH="1" flipV="1">
            <a:off x="95666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18" name="文本框 33"/>
          <p:cNvSpPr txBox="1"/>
          <p:nvPr>
            <p:custDataLst>
              <p:tags r:id="rId11"/>
            </p:custDataLst>
          </p:nvPr>
        </p:nvSpPr>
        <p:spPr bwMode="auto">
          <a:xfrm>
            <a:off x="9208210" y="3113403"/>
            <a:ext cx="2008977" cy="3064097"/>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效果评估：对实践案例的效果进行评估，包括学生的情感交流和人际关系管理能力提升情况、教师的反思与改进等。</a:t>
            </a:r>
            <a:endParaRPr altLang="en-US" dirty="0" sz="2000" lang="zh-CN" spc="150">
              <a:solidFill>
                <a:schemeClr val="tx1">
                  <a:lumMod val="75000"/>
                  <a:lumOff val="25000"/>
                </a:schemeClr>
              </a:solidFill>
              <a:latin typeface="+mn-ea"/>
              <a:sym typeface="+mn-ea"/>
            </a:endParaRPr>
          </a:p>
        </p:txBody>
      </p:sp>
      <p:sp>
        <p:nvSpPr>
          <p:cNvPr id="1049920" name="矩形 45"/>
          <p:cNvSpPr/>
          <p:nvPr>
            <p:custDataLst>
              <p:tags r:id="rId12"/>
            </p:custDataLst>
          </p:nvPr>
        </p:nvSpPr>
        <p:spPr>
          <a:xfrm>
            <a:off x="93412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54" name="标题 1"/>
          <p:cNvSpPr>
            <a:spLocks noGrp="1"/>
          </p:cNvSpPr>
          <p:nvPr>
            <p:ph type="title"/>
          </p:nvPr>
        </p:nvSpPr>
        <p:spPr/>
        <p:txBody>
          <a:bodyPr/>
          <a:p>
            <a:r>
              <a:rPr altLang="en-US" lang="zh-CN"/>
              <a:t>从实践案例中提炼的经验和启示</a:t>
            </a:r>
            <a:endParaRPr altLang="en-US" lang="zh-CN"/>
          </a:p>
        </p:txBody>
      </p:sp>
      <p:sp>
        <p:nvSpPr>
          <p:cNvPr id="1049956" name="五边形 16"/>
          <p:cNvSpPr/>
          <p:nvPr>
            <p:custDataLst>
              <p:tags r:id="rId1"/>
            </p:custDataLst>
          </p:nvPr>
        </p:nvSpPr>
        <p:spPr>
          <a:xfrm rot="16200000" flipH="1">
            <a:off x="7367209" y="1751001"/>
            <a:ext cx="766742" cy="223105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8" name="五边形 17"/>
          <p:cNvSpPr/>
          <p:nvPr>
            <p:custDataLst>
              <p:tags r:id="rId2"/>
            </p:custDataLst>
          </p:nvPr>
        </p:nvSpPr>
        <p:spPr>
          <a:xfrm rot="16200000" flipH="1">
            <a:off x="7386160"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0" name="任意多边形 18"/>
          <p:cNvSpPr/>
          <p:nvPr>
            <p:custDataLst>
              <p:tags r:id="rId3"/>
            </p:custDataLst>
          </p:nvPr>
        </p:nvSpPr>
        <p:spPr>
          <a:xfrm>
            <a:off x="674929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2" name="任意多边形 19"/>
          <p:cNvSpPr/>
          <p:nvPr>
            <p:custDataLst>
              <p:tags r:id="rId4"/>
            </p:custDataLst>
          </p:nvPr>
        </p:nvSpPr>
        <p:spPr>
          <a:xfrm flipV="1">
            <a:off x="6635014" y="1907203"/>
            <a:ext cx="2231056"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4" name="五边形 2"/>
          <p:cNvSpPr/>
          <p:nvPr>
            <p:custDataLst>
              <p:tags r:id="rId5"/>
            </p:custDataLst>
          </p:nvPr>
        </p:nvSpPr>
        <p:spPr>
          <a:xfrm rot="16200000" flipH="1">
            <a:off x="2255621" y="1751575"/>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6" name="五边形 3"/>
          <p:cNvSpPr/>
          <p:nvPr>
            <p:custDataLst>
              <p:tags r:id="rId6"/>
            </p:custDataLst>
          </p:nvPr>
        </p:nvSpPr>
        <p:spPr>
          <a:xfrm rot="16200000" flipH="1">
            <a:off x="2275721"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8" name="任意多边形 4"/>
          <p:cNvSpPr/>
          <p:nvPr>
            <p:custDataLst>
              <p:tags r:id="rId7"/>
            </p:custDataLst>
          </p:nvPr>
        </p:nvSpPr>
        <p:spPr>
          <a:xfrm>
            <a:off x="163885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0" name="任意多边形 5"/>
          <p:cNvSpPr/>
          <p:nvPr>
            <p:custDataLst>
              <p:tags r:id="rId8"/>
            </p:custDataLst>
          </p:nvPr>
        </p:nvSpPr>
        <p:spPr>
          <a:xfrm flipV="1">
            <a:off x="1524000" y="1907203"/>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63885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建立良好的师生关系，关注学生的情感需求</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74929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注重学生的个体差异，提供针对性的指导与支持</a:t>
            </a:r>
            <a:endParaRPr dirty="0" sz="2000" err="1">
              <a:solidFill>
                <a:schemeClr val="tx1">
                  <a:lumMod val="75000"/>
                  <a:lumOff val="25000"/>
                </a:schemeClr>
              </a:solidFill>
              <a:latin typeface="+mn-ea"/>
              <a:ea typeface="+mn-ea"/>
              <a:cs typeface="+mn-ea"/>
              <a:sym typeface="+mn-lt"/>
            </a:endParaRPr>
          </a:p>
        </p:txBody>
      </p:sp>
      <p:sp>
        <p:nvSpPr>
          <p:cNvPr id="1049976" name="五边形 9"/>
          <p:cNvSpPr/>
          <p:nvPr>
            <p:custDataLst>
              <p:tags r:id="rId11"/>
            </p:custDataLst>
          </p:nvPr>
        </p:nvSpPr>
        <p:spPr>
          <a:xfrm rot="16200000" flipH="1">
            <a:off x="4877169" y="1763061"/>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8" name="五边形 10"/>
          <p:cNvSpPr/>
          <p:nvPr>
            <p:custDataLst>
              <p:tags r:id="rId12"/>
            </p:custDataLst>
          </p:nvPr>
        </p:nvSpPr>
        <p:spPr>
          <a:xfrm rot="16200000" flipH="1">
            <a:off x="4896695" y="4247932"/>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0" name="任意多边形 11"/>
          <p:cNvSpPr/>
          <p:nvPr>
            <p:custDataLst>
              <p:tags r:id="rId13"/>
            </p:custDataLst>
          </p:nvPr>
        </p:nvSpPr>
        <p:spPr>
          <a:xfrm>
            <a:off x="4259828" y="2491237"/>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82" name="任意多边形 12"/>
          <p:cNvSpPr/>
          <p:nvPr>
            <p:custDataLst>
              <p:tags r:id="rId14"/>
            </p:custDataLst>
          </p:nvPr>
        </p:nvSpPr>
        <p:spPr>
          <a:xfrm flipV="1">
            <a:off x="4145548" y="1919262"/>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4" name="五边形 23"/>
          <p:cNvSpPr/>
          <p:nvPr>
            <p:custDataLst>
              <p:tags r:id="rId15"/>
            </p:custDataLst>
          </p:nvPr>
        </p:nvSpPr>
        <p:spPr>
          <a:xfrm rot="16200000" flipH="1">
            <a:off x="9856101" y="1785457"/>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6" name="五边形 24"/>
          <p:cNvSpPr/>
          <p:nvPr>
            <p:custDataLst>
              <p:tags r:id="rId16"/>
            </p:custDataLst>
          </p:nvPr>
        </p:nvSpPr>
        <p:spPr>
          <a:xfrm rot="16200000" flipH="1">
            <a:off x="9875626" y="4269180"/>
            <a:ext cx="728895" cy="200331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8" name="任意多边形 25"/>
          <p:cNvSpPr/>
          <p:nvPr>
            <p:custDataLst>
              <p:tags r:id="rId17"/>
            </p:custDataLst>
          </p:nvPr>
        </p:nvSpPr>
        <p:spPr>
          <a:xfrm>
            <a:off x="9238185" y="2513633"/>
            <a:ext cx="2003317"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0" name="任意多边形 26"/>
          <p:cNvSpPr/>
          <p:nvPr>
            <p:custDataLst>
              <p:tags r:id="rId18"/>
            </p:custDataLst>
          </p:nvPr>
        </p:nvSpPr>
        <p:spPr>
          <a:xfrm flipV="1">
            <a:off x="9124479" y="1941659"/>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38759" y="3149351"/>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创设真实的情境，让学生在实践中学习和成长</a:t>
            </a:r>
            <a:endParaRPr dirty="0" sz="2000" err="1">
              <a:solidFill>
                <a:schemeClr val="tx1">
                  <a:lumMod val="75000"/>
                  <a:lumOff val="25000"/>
                </a:schemeClr>
              </a:solidFill>
              <a:latin typeface="+mn-ea"/>
              <a:ea typeface="+mn-ea"/>
              <a:cs typeface="+mn-ea"/>
              <a:sym typeface="+mn-lt"/>
            </a:endParaRPr>
          </a:p>
        </p:txBody>
      </p:sp>
      <p:sp>
        <p:nvSpPr>
          <p:cNvPr id="10499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4259828" y="3126955"/>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开展多样化的团队合作活动，提高学生的沟通与协作能力</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28" name="标题 1"/>
          <p:cNvSpPr>
            <a:spLocks noGrp="1"/>
          </p:cNvSpPr>
          <p:nvPr>
            <p:ph type="title"/>
          </p:nvPr>
        </p:nvSpPr>
        <p:spPr/>
        <p:txBody>
          <a:bodyPr/>
          <a:p>
            <a:r>
              <a:rPr altLang="en-US" lang="zh-CN"/>
              <a:t>对未来初中教育的启示和建议</a:t>
            </a:r>
            <a:endParaRPr altLang="en-US" lang="zh-CN"/>
          </a:p>
        </p:txBody>
      </p:sp>
      <p:sp>
        <p:nvSpPr>
          <p:cNvPr id="1050030" name="矩形 31"/>
          <p:cNvSpPr/>
          <p:nvPr>
            <p:custDataLst>
              <p:tags r:id="rId1"/>
            </p:custDataLst>
          </p:nvPr>
        </p:nvSpPr>
        <p:spPr>
          <a:xfrm>
            <a:off x="29845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重视情感交流和人际关系管理能力的培养</a:t>
            </a:r>
            <a:endParaRPr altLang="en-US" dirty="0" sz="1200" lang="zh-CN" spc="150">
              <a:solidFill>
                <a:schemeClr val="tx1">
                  <a:lumMod val="65000"/>
                  <a:lumOff val="35000"/>
                </a:schemeClr>
              </a:solidFill>
              <a:latin typeface="+mn-ea"/>
              <a:sym typeface="+mn-ea"/>
            </a:endParaRPr>
          </a:p>
        </p:txBody>
      </p:sp>
      <p:sp>
        <p:nvSpPr>
          <p:cNvPr id="1050032" name="矩形 4"/>
          <p:cNvSpPr/>
          <p:nvPr>
            <p:custDataLst>
              <p:tags r:id="rId2"/>
            </p:custDataLst>
          </p:nvPr>
        </p:nvSpPr>
        <p:spPr>
          <a:xfrm>
            <a:off x="29845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增加实践案例分析在教学中的比重</a:t>
            </a:r>
            <a:endParaRPr altLang="en-US" dirty="0" sz="1200" lang="zh-CN" spc="150">
              <a:solidFill>
                <a:schemeClr val="tx1">
                  <a:lumMod val="65000"/>
                  <a:lumOff val="35000"/>
                </a:schemeClr>
              </a:solidFill>
              <a:latin typeface="+mn-ea"/>
              <a:sym typeface="+mn-ea"/>
            </a:endParaRPr>
          </a:p>
        </p:txBody>
      </p:sp>
      <p:sp>
        <p:nvSpPr>
          <p:cNvPr id="1050034" name="矩形 5"/>
          <p:cNvSpPr/>
          <p:nvPr>
            <p:custDataLst>
              <p:tags r:id="rId3"/>
            </p:custDataLst>
          </p:nvPr>
        </p:nvSpPr>
        <p:spPr>
          <a:xfrm>
            <a:off x="29845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引导学生积极参与社会实践活动</a:t>
            </a:r>
            <a:endParaRPr altLang="en-US" dirty="0" sz="1200" lang="zh-CN" spc="150">
              <a:solidFill>
                <a:schemeClr val="tx1">
                  <a:lumMod val="65000"/>
                  <a:lumOff val="35000"/>
                </a:schemeClr>
              </a:solidFill>
              <a:latin typeface="+mn-ea"/>
              <a:sym typeface="+mn-ea"/>
            </a:endParaRPr>
          </a:p>
        </p:txBody>
      </p:sp>
      <p:sp>
        <p:nvSpPr>
          <p:cNvPr id="1050036" name="矩形 7"/>
          <p:cNvSpPr/>
          <p:nvPr>
            <p:custDataLst>
              <p:tags r:id="rId4"/>
            </p:custDataLst>
          </p:nvPr>
        </p:nvSpPr>
        <p:spPr>
          <a:xfrm>
            <a:off x="29845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加强学校与家庭、社区的合作与沟通</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70" name="标题"/>
          <p:cNvSpPr>
            <a:spLocks noGrp="1"/>
          </p:cNvSpPr>
          <p:nvPr>
            <p:ph type="ctrTitle"/>
            <p:custDataLst>
              <p:tags r:id="rId1"/>
            </p:custDataLst>
          </p:nvPr>
        </p:nvSpPr>
        <p:spPr>
          <a:xfrm>
            <a:off x="2711116" y="1532672"/>
            <a:ext cx="6769768" cy="2139650"/>
          </a:xfrm>
        </p:spPr>
        <p:txBody>
          <a:bodyPr/>
          <a:p>
            <a:r>
              <a:rPr altLang="zh-CN" dirty="0" lang="en-US"/>
              <a:t>THANK YOU</a:t>
            </a:r>
            <a:endParaRPr altLang="en-US" dirty="0" lang="zh-CN"/>
          </a:p>
        </p:txBody>
      </p:sp>
      <p:sp>
        <p:nvSpPr>
          <p:cNvPr id="1050072" name="署名"/>
          <p:cNvSpPr>
            <a:spLocks noGrp="1"/>
          </p:cNvSpPr>
          <p:nvPr>
            <p:ph type="body" sz="quarter" idx="17"/>
            <p:custDataLst>
              <p:tags r:id="rId2"/>
            </p:custDataLst>
          </p:nvPr>
        </p:nvSpPr>
        <p:spPr>
          <a:xfrm>
            <a:off x="4724400" y="4154172"/>
            <a:ext cx="2743200" cy="504000"/>
          </a:xfrm>
        </p:spPr>
        <p:txBody>
          <a:bodyPr/>
          <a:p>
            <a:r>
              <a:rPr altLang="en-US" lang="zh-CN"/>
              <a:t>汇报人：</a:t>
            </a:r>
            <a:r>
              <a:rPr altLang="zh-CN" lang="en-US"/>
              <a:t>xxx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10"/>
  <p:tag name="KSO_WM_UNIT_TYPE" val="f"/>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72"/>
  <p:tag name="KSO_WM_UNIT_TYPE" val="f"/>
  <p:tag name="KSO_WM_UNIT_INDEX" val="1"/>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NOCLEAR" val="0"/>
  <p:tag name="KSO_WM_UNIT_PRESET_TEXT" val="单击此处编辑母版标题样式"/>
  <p:tag name="KSO_WM_UNIT_TYPE" val="a"/>
  <p:tag name="KSO_WM_UNIT_INDEX" val="1"/>
  <p:tag name="KSO_WM_TEMPLATE_CATEGORY" val="custom"/>
  <p:tag name="KSO_WM_TEMPLATE_INDEX" val="20230995"/>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NOCLEAR" val="0"/>
  <p:tag name="KSO_WM_UNIT_SUBTYPE" val="a"/>
  <p:tag name="KSO_WM_UNIT_PRESET_TEXT" val="单击此处编辑母版文本样式 二级 三级 四级 五级"/>
  <p:tag name="KSO_WM_UNIT_TYPE" val="f"/>
  <p:tag name="KSO_WM_UNIT_INDEX" val="1"/>
  <p:tag name="KSO_WM_TEMPLATE_CATEGORY" val="custom"/>
  <p:tag name="KSO_WM_TEMPLATE_INDEX" val="20230995"/>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5"/>
  <p:tag name="KSO_WM_TEMPLATE_THUMBS_INDEX" val="1、9"/>
</p:tagLst>
</file>

<file path=ppt/tags/tag5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5_1*a*1"/>
  <p:tag name="KSO_WM_TEMPLATE_CATEGORY" val="custom"/>
  <p:tag name="KSO_WM_TEMPLATE_INDEX" val="20230995"/>
  <p:tag name="KSO_WM_UNIT_LAYERLEVEL" val="1"/>
  <p:tag name="KSO_WM_TAG_VERSION" val="1.0"/>
  <p:tag name="KSO_WM_BEAUTIFY_FLAG" val="#wm#"/>
  <p:tag name="KSO_WM_UNIT_PRESET_TEXT" val="此处编辑 添加文档标题"/>
</p:tagLst>
</file>

<file path=ppt/tags/tag58.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5_1*b*1"/>
  <p:tag name="KSO_WM_TEMPLATE_CATEGORY" val="custom"/>
  <p:tag name="KSO_WM_TEMPLATE_INDEX" val="20230995"/>
  <p:tag name="KSO_WM_UNIT_LAYERLEVEL" val="1"/>
  <p:tag name="KSO_WM_TAG_VERSION" val="1.0"/>
  <p:tag name="KSO_WM_BEAUTIFY_FLAG" val="#wm#"/>
  <p:tag name="KSO_WM_UNIT_PRESET_TEXT" val="单击此处添加副标题"/>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1*f*1"/>
  <p:tag name="KSO_WM_TEMPLATE_CATEGORY" val="custom"/>
  <p:tag name="KSO_WM_TEMPLATE_INDEX" val="20230995"/>
  <p:tag name="KSO_WM_UNIT_LAYERLEVEL" val="1"/>
  <p:tag name="KSO_WM_TAG_VERSION" val="1.0"/>
  <p:tag name="KSO_WM_BEAUTIFY_FLAG" val="#wm#"/>
  <p:tag name="KSO_WM_UNIT_SUBTYPE" val="b"/>
  <p:tag name="KSO_WM_UNIT_NOCLEAR" val="0"/>
  <p:tag name="KSO_WM_UNIT_VALUE" val="11"/>
  <p:tag name="KSO_WM_UNIT_TYPE" val="f"/>
  <p:tag name="KSO_WM_UNIT_INDEX" val="1"/>
  <p:tag name="KSO_WM_UNIT_PRESET_TEXT" val="汇报人：WPS"/>
</p:tagLst>
</file>

<file path=ppt/tags/tag60.xml><?xml version="1.0" encoding="utf-8"?>
<p:tagLst xmlns:p="http://schemas.openxmlformats.org/presentationml/2006/main">
  <p:tag name="KSO_WM_SLIDE_ID" val="custom20230995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5"/>
  <p:tag name="KSO_WM_SLIDE_LAYOUT" val="a_b_f"/>
  <p:tag name="KSO_WM_SLIDE_LAYOUT_CNT" val="1_1_1"/>
  <p:tag name="KSO_WM_SLIDE_TYPE" val="title"/>
  <p:tag name="KSO_WM_SLIDE_SUBTYPE" val="pureTxt"/>
  <p:tag name="KSO_WM_TEMPLATE_THUMBS_INDEX" val="1、9"/>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a*1"/>
  <p:tag name="KSO_WM_TEMPLATE_CATEGORY" val="custom"/>
  <p:tag name="KSO_WM_TEMPLATE_INDEX" val="20230995"/>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b*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1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2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3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4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1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1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1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1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5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2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2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2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2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3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3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3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3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4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4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4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4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5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5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5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5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SLIDE_ID" val="custom20230995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95"/>
  <p:tag name="KSO_WM_SLIDE_LAYOUT" val="a_b_l"/>
  <p:tag name="KSO_WM_SLIDE_LAYOUT_CNT" val="1_1_1"/>
  <p:tag name="KSO_WM_SLIDE_TYPE" val="contents"/>
  <p:tag name="KSO_WM_SLIDE_SUBTYPE" val="diag"/>
  <p:tag name="KSO_WM_DIAGRAM_GROUP_CODE" val="l1-1"/>
  <p:tag name="KSO_WM_SLIDE_DIAGTYPE" val="l"/>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8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1.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2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30.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131.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099_1*l_h_f*1_1_1"/>
  <p:tag name="KSO_WM_TEMPLATE_CATEGORY" val="diagram"/>
  <p:tag name="KSO_WM_TEMPLATE_INDEX" val="20231099"/>
  <p:tag name="KSO_WM_UNIT_LAYERLEVEL" val="1_1_1"/>
  <p:tag name="KSO_WM_TAG_VERSION" val="3.0"/>
  <p:tag name="KSO_WM_BEAUTIFY_FLAG" val="#wm#"/>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099_1*l_h_i*1_1_1"/>
  <p:tag name="KSO_WM_TEMPLATE_CATEGORY" val="diagram"/>
  <p:tag name="KSO_WM_TEMPLATE_INDEX" val="20231099"/>
  <p:tag name="KSO_WM_UNIT_LAYERLEVEL" val="1_1_1"/>
  <p:tag name="KSO_WM_TAG_VERSION" val="3.0"/>
  <p:tag name="KSO_WM_BEAUTIFY_FLAG" val="#wm#"/>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099_1*l_h_i*1_1_2"/>
  <p:tag name="KSO_WM_TEMPLATE_CATEGORY" val="diagram"/>
  <p:tag name="KSO_WM_TEMPLATE_INDEX" val="20231099"/>
  <p:tag name="KSO_WM_UNIT_LAYERLEVEL" val="1_1_1"/>
  <p:tag name="KSO_WM_TAG_VERSION" val="3.0"/>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099_1*l_h_f*1_2_1"/>
  <p:tag name="KSO_WM_TEMPLATE_CATEGORY" val="diagram"/>
  <p:tag name="KSO_WM_TEMPLATE_INDEX" val="20231099"/>
  <p:tag name="KSO_WM_UNIT_LAYERLEVEL" val="1_1_1"/>
  <p:tag name="KSO_WM_TAG_VERSION" val="3.0"/>
  <p:tag name="KSO_WM_BEAUTIFY_FLAG" val="#wm#"/>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099_1*l_h_i*1_2_1"/>
  <p:tag name="KSO_WM_TEMPLATE_CATEGORY" val="diagram"/>
  <p:tag name="KSO_WM_TEMPLATE_INDEX" val="20231099"/>
  <p:tag name="KSO_WM_UNIT_LAYERLEVEL" val="1_1_1"/>
  <p:tag name="KSO_WM_TAG_VERSION" val="3.0"/>
  <p:tag name="KSO_WM_BEAUTIFY_FLAG" val="#wm#"/>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099_1*l_h_i*1_2_2"/>
  <p:tag name="KSO_WM_TEMPLATE_CATEGORY" val="diagram"/>
  <p:tag name="KSO_WM_TEMPLATE_INDEX" val="20231099"/>
  <p:tag name="KSO_WM_UNIT_LAYERLEVEL" val="1_1_1"/>
  <p:tag name="KSO_WM_TAG_VERSION" val="3.0"/>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7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75.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1*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1*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1*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1*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1*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1*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1*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1*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1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14.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2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6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69.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9*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9*f*1"/>
  <p:tag name="KSO_WM_TEMPLATE_CATEGORY" val="custom"/>
  <p:tag name="KSO_WM_TEMPLATE_INDEX" val="20230995"/>
  <p:tag name="KSO_WM_UNIT_LAYERLEVEL" val="1"/>
  <p:tag name="KSO_WM_TAG_VERSION" val="1.0"/>
  <p:tag name="KSO_WM_BEAUTIFY_FLAG" val="#wm#"/>
  <p:tag name="KSO_WM_UNIT_SUBTYPE" val="b"/>
  <p:tag name="KSO_WM_UNIT_NOCLEAR" val="0"/>
  <p:tag name="KSO_WM_UNIT_VALUE" val="11"/>
  <p:tag name="KSO_WM_UNIT_TYPE" val="f"/>
  <p:tag name="KSO_WM_UNIT_INDEX" val="1"/>
  <p:tag name="KSO_WM_UNIT_PRESET_TEXT" val="汇报人：WPS"/>
</p:tagLst>
</file>

<file path=ppt/tags/tag337.xml><?xml version="1.0" encoding="utf-8"?>
<p:tagLst xmlns:p="http://schemas.openxmlformats.org/presentationml/2006/main">
  <p:tag name="KSO_WM_SLIDE_ID" val="custom2023099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5"/>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1">
      <a:dk1>
        <a:srgbClr val="000000"/>
      </a:dk1>
      <a:lt1>
        <a:srgbClr val="FFFFFF"/>
      </a:lt1>
      <a:dk2>
        <a:srgbClr val="44546A"/>
      </a:dk2>
      <a:lt2>
        <a:srgbClr val="E7E6E6"/>
      </a:lt2>
      <a:accent1>
        <a:srgbClr val="00B0F0"/>
      </a:accent1>
      <a:accent2>
        <a:srgbClr val="8FCDFF"/>
      </a:accent2>
      <a:accent3>
        <a:srgbClr val="FF7860"/>
      </a:accent3>
      <a:accent4>
        <a:srgbClr val="46D1AC"/>
      </a:accent4>
      <a:accent5>
        <a:srgbClr val="FF7943"/>
      </a:accent5>
      <a:accent6>
        <a:srgbClr val="FFB268"/>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2023-12-31T16:54:42Z</dcterms:created>
  <dcterms:modified xsi:type="dcterms:W3CDTF">2023-12-31T16:54:42Z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53e1ee96062d4321b0a9bee527b25dbc_21</vt:lpwstr>
  </property>
</Properties>
</file>