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867" r:id="rId1"/>
    <p:sldMasterId id="2147496904" r:id="rId2"/>
  </p:sldMasterIdLst>
  <p:notesMasterIdLst>
    <p:notesMasterId r:id="rId3"/>
  </p:notesMasterIdLst>
  <p:sldIdLst>
    <p:sldId id="6588" r:id="rId4"/>
    <p:sldId id="6593" r:id="rId5"/>
    <p:sldId id="6598" r:id="rId6"/>
    <p:sldId id="6603" r:id="rId7"/>
    <p:sldId id="6610" r:id="rId9"/>
    <p:sldId id="6613" r:id="rId10"/>
    <p:sldId id="6616" r:id="rId11"/>
    <p:sldId id="6620" r:id="rId12"/>
    <p:sldId id="6627" r:id="rId14"/>
    <p:sldId id="6630" r:id="rId15"/>
    <p:sldId id="6633" r:id="rId16"/>
    <p:sldId id="6636" r:id="rId17"/>
    <p:sldId id="6640" r:id="rId18"/>
    <p:sldId id="6647" r:id="rId20"/>
    <p:sldId id="6650" r:id="rId21"/>
    <p:sldId id="6653" r:id="rId22"/>
    <p:sldId id="6656" r:id="rId23"/>
    <p:sldId id="6660" r:id="rId24"/>
    <p:sldId id="6667" r:id="rId26"/>
    <p:sldId id="6670" r:id="rId27"/>
    <p:sldId id="6673" r:id="rId28"/>
    <p:sldId id="6677" r:id="rId29"/>
    <p:sldId id="6684" r:id="rId31"/>
    <p:sldId id="6687" r:id="rId32"/>
    <p:sldId id="6691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868" r:id="rId1"/>
    <p:sldLayoutId id="2147496869" r:id="rId2"/>
    <p:sldLayoutId id="2147496870" r:id="rId3"/>
    <p:sldLayoutId id="2147496871" r:id="rId4"/>
    <p:sldLayoutId id="2147496872" r:id="rId5"/>
    <p:sldLayoutId id="2147496873" r:id="rId6"/>
    <p:sldLayoutId id="2147496874" r:id="rId7"/>
    <p:sldLayoutId id="2147496875" r:id="rId8"/>
    <p:sldLayoutId id="2147496876" r:id="rId9"/>
    <p:sldLayoutId id="2147496877" r:id="rId10"/>
    <p:sldLayoutId id="214749687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6905" r:id="rId1"/>
    <p:sldLayoutId id="2147496906" r:id="rId2"/>
    <p:sldLayoutId id="2147496907" r:id="rId3"/>
    <p:sldLayoutId id="2147496908" r:id="rId4"/>
    <p:sldLayoutId id="2147496909" r:id="rId5"/>
    <p:sldLayoutId id="2147496910" r:id="rId6"/>
    <p:sldLayoutId id="2147496911" r:id="rId7"/>
    <p:sldLayoutId id="2147496912" r:id="rId8"/>
    <p:sldLayoutId id="2147496913" r:id="rId9"/>
    <p:sldLayoutId id="2147496914" r:id="rId10"/>
    <p:sldLayoutId id="214749691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tags" Target="../tags/tag165.xml"/><Relationship Id="rId14" Type="http://schemas.openxmlformats.org/officeDocument/2006/relationships/tags" Target="../tags/tag166.xml"/><Relationship Id="rId15" Type="http://schemas.openxmlformats.org/officeDocument/2006/relationships/tags" Target="../tags/tag167.xml"/><Relationship Id="rId16" Type="http://schemas.openxmlformats.org/officeDocument/2006/relationships/tags" Target="../tags/tag168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tags" Target="../tags/tag205.xml"/><Relationship Id="rId18" Type="http://schemas.openxmlformats.org/officeDocument/2006/relationships/tags" Target="../tags/tag206.xml"/><Relationship Id="rId19" Type="http://schemas.openxmlformats.org/officeDocument/2006/relationships/tags" Target="../tags/tag207.xml"/><Relationship Id="rId20" Type="http://schemas.openxmlformats.org/officeDocument/2006/relationships/tags" Target="../tags/tag208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tags" Target="../tags/tag224.xml"/><Relationship Id="rId14" Type="http://schemas.openxmlformats.org/officeDocument/2006/relationships/tags" Target="../tags/tag225.xml"/><Relationship Id="rId15" Type="http://schemas.openxmlformats.org/officeDocument/2006/relationships/tags" Target="../tags/tag226.xml"/><Relationship Id="rId16" Type="http://schemas.openxmlformats.org/officeDocument/2006/relationships/tags" Target="../tags/tag227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tags" Target="../tags/tag256.xml"/><Relationship Id="rId18" Type="http://schemas.openxmlformats.org/officeDocument/2006/relationships/tags" Target="../tags/tag257.xml"/><Relationship Id="rId19" Type="http://schemas.openxmlformats.org/officeDocument/2006/relationships/tags" Target="../tags/tag258.xml"/><Relationship Id="rId20" Type="http://schemas.openxmlformats.org/officeDocument/2006/relationships/tags" Target="../tags/tag259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tags" Target="../tags/tag299.xml"/><Relationship Id="rId14" Type="http://schemas.openxmlformats.org/officeDocument/2006/relationships/tags" Target="../tags/tag300.xml"/><Relationship Id="rId15" Type="http://schemas.openxmlformats.org/officeDocument/2006/relationships/tags" Target="../tags/tag301.xml"/><Relationship Id="rId16" Type="http://schemas.openxmlformats.org/officeDocument/2006/relationships/tags" Target="../tags/tag302.xml"/><Relationship Id="rId17" Type="http://schemas.openxmlformats.org/officeDocument/2006/relationships/tags" Target="../tags/tag303.xml"/><Relationship Id="rId18" Type="http://schemas.openxmlformats.org/officeDocument/2006/relationships/tags" Target="../tags/tag304.xml"/><Relationship Id="rId19" Type="http://schemas.openxmlformats.org/officeDocument/2006/relationships/tags" Target="../tags/tag305.xml"/><Relationship Id="rId20" Type="http://schemas.openxmlformats.org/officeDocument/2006/relationships/tags" Target="../tags/tag306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tags" Target="../tags/tag334.xml"/><Relationship Id="rId14" Type="http://schemas.openxmlformats.org/officeDocument/2006/relationships/tags" Target="../tags/tag335.xml"/><Relationship Id="rId15" Type="http://schemas.openxmlformats.org/officeDocument/2006/relationships/tags" Target="../tags/tag336.xml"/><Relationship Id="rId16" Type="http://schemas.openxmlformats.org/officeDocument/2006/relationships/tags" Target="../tags/tag337.xml"/><Relationship Id="rId17" Type="http://schemas.openxmlformats.org/officeDocument/2006/relationships/tags" Target="../tags/tag338.xml"/><Relationship Id="rId18" Type="http://schemas.openxmlformats.org/officeDocument/2006/relationships/tags" Target="../tags/tag339.xml"/><Relationship Id="rId19" Type="http://schemas.openxmlformats.org/officeDocument/2006/relationships/tags" Target="../tags/tag340.xml"/><Relationship Id="rId20" Type="http://schemas.openxmlformats.org/officeDocument/2006/relationships/tags" Target="../tags/tag341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企业管理的员工参与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19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19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1900" lang="zh-CN">
                <a:effectLst/>
                <a:latin typeface="+mj-ea"/>
                <a:ea typeface="+mj-ea"/>
                <a:cs typeface="MiSans" panose="00000500000000000000" charset="-122"/>
              </a:rPr>
              <a:t>员工参与企业管理的重要性</a:t>
            </a:r>
            <a:endParaRPr altLang="en-US" dirty="0" sz="19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1900" lang="zh-CN">
                <a:effectLst/>
                <a:latin typeface="+mj-ea"/>
                <a:ea typeface="+mj-ea"/>
                <a:cs typeface="MiSans" panose="00000500000000000000" charset="-122"/>
              </a:rPr>
              <a:t>员工参与企业管理的形式</a:t>
            </a:r>
            <a:endParaRPr altLang="en-US" dirty="0" sz="19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1900" lang="zh-CN">
                <a:effectLst/>
                <a:latin typeface="+mj-ea"/>
                <a:ea typeface="+mj-ea"/>
                <a:cs typeface="MiSans" panose="00000500000000000000" charset="-122"/>
              </a:rPr>
              <a:t>员工参与企业管理的挑战与应对</a:t>
            </a:r>
            <a:endParaRPr altLang="en-US" dirty="0" sz="19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1900" lang="zh-CN">
                <a:effectLst/>
                <a:latin typeface="+mj-ea"/>
                <a:ea typeface="+mj-ea"/>
                <a:cs typeface="MiSans" panose="00000500000000000000" charset="-122"/>
              </a:rPr>
              <a:t>员工参与企业管理的成功案例</a:t>
            </a:r>
            <a:endParaRPr altLang="en-US" dirty="0" sz="19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88333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未来员工参与企业管理的趋势和展望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员工参与企业管理的重要性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提升员工归属感和忠诚度</a:t>
            </a:r>
            <a:endParaRPr altLang="en-US" lang="zh-CN"/>
          </a:p>
        </p:txBody>
      </p:sp>
      <p:sp>
        <p:nvSpPr>
          <p:cNvPr id="10489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员工参与企业管理能够增强员工的归属感，让他们感到自己是企业的一份子。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员工参与企业管理能够提高员工的忠诚度，让他们更加愿意为企业的发展贡献自己的力量。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员工参与企业管理能够促进员工之间的沟通和协作，增强团队的凝聚力和向心力。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员工参与企业管理能够提高员工的工作满意度和幸福感，从而增强员工的工作积极性和效率。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促进企业决策的科学性和民主性</a:t>
            </a:r>
            <a:endParaRPr altLang="en-US" lang="zh-CN"/>
          </a:p>
        </p:txBody>
      </p:sp>
      <p:sp>
        <p:nvSpPr>
          <p:cNvPr id="104901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18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员工参与决策能够提高决策的质量和准确性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24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员工参与决策能够增强企业的凝聚力和向心力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0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员工参与决策能够促进企业的创新和发展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2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6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员工参与决策能够提高员工的积极性和工作动力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激发员工创新和创造力</a:t>
            </a:r>
            <a:endParaRPr altLang="en-US" lang="zh-CN"/>
          </a:p>
        </p:txBody>
      </p:sp>
      <p:sp>
        <p:nvSpPr>
          <p:cNvPr id="104907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提供培训和发展机会：为员工提供培训和发展机会，提高其技能和知识水平，促进个人成长和职业发展。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营造开放和包容的工作环境：营造开放和包容的工作环境，鼓励员工提出不同观点和建议，促进团队合作和创新。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员工参与决策：让员工参与企业决策，提高其对企业目标的认同感，增强工作动力。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创新奖励机制：建立创新奖励机制，鼓励员工提出新想法和解决方案，激发其创新精神。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员工参与企业管理的形式</a:t>
            </a:r>
            <a:endParaRPr altLang="en-US" lang="zh-CN"/>
          </a:p>
        </p:txBody>
      </p:sp>
      <p:sp>
        <p:nvSpPr>
          <p:cNvPr id="104913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员工代表大会</a:t>
            </a:r>
            <a:endParaRPr altLang="en-US" lang="zh-CN"/>
          </a:p>
        </p:txBody>
      </p:sp>
      <p:sp>
        <p:nvSpPr>
          <p:cNvPr id="104919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作用：促进员工参与企业管理，增强企业凝聚力和向心力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定义：员工代表大会是企业员工参与企业管理的重要形式之一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职责：代表员工利益，反映员工诉求，参与企业决策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意义：推动企业民主管理，促进企业可持续发展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员工建议征集</a:t>
            </a:r>
            <a:endParaRPr altLang="en-US" lang="zh-CN"/>
          </a:p>
        </p:txBody>
      </p:sp>
      <p:sp>
        <p:nvSpPr>
          <p:cNvPr id="1049262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4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6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8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目的：提高员工参与度，促进企业改进和创新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定义：员工建议征集是企业通过各种渠道收集员工意见和建议的过程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征集方式：会议、调查问卷、在线平台等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奖励措施：对提出优秀建议的员工给予奖励，激发员工的积极性和创造力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员工参与决策制定</a:t>
            </a:r>
            <a:endParaRPr altLang="en-US" lang="zh-CN"/>
          </a:p>
        </p:txBody>
      </p:sp>
      <p:sp>
        <p:nvSpPr>
          <p:cNvPr id="1049312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员工参与决策制定的意义：提高决策的合理性和可行性，增强员工的归属感和责任感，促进企业的发展。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员工参与决策制定的方式：通过员工代表大会、工会、座谈会等方式参与决策制定，提出意见和建议。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员工参与决策制定的效果：提高决策的质量和效率，增强员工的满意度和忠诚度，促进企业的稳定发展。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2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员工参与决策制定的注意事项：保障员工的知情权和参与权，尊重员工的意见和建议，避免决策的片面性和主观性。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员工参与培训和职业发展计划</a:t>
            </a:r>
            <a:endParaRPr altLang="en-US" lang="zh-CN"/>
          </a:p>
        </p:txBody>
      </p:sp>
      <p:sp>
        <p:nvSpPr>
          <p:cNvPr id="10493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员工培训：提高员工的专业技能和综合素质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员工参与决策：让员工参与企业的决策过程，提高员工的归属感和责任感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员工反馈机制：建立员工反馈机制，及时了解员工对企业管理的意见和建议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职业发展计划：为员工制定个人职业发展规划，提供晋升机会和培训支持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员工参与企业管理的挑战与应对</a:t>
            </a:r>
            <a:endParaRPr altLang="en-US" lang="zh-CN"/>
          </a:p>
        </p:txBody>
      </p:sp>
      <p:sp>
        <p:nvSpPr>
          <p:cNvPr id="104944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建立有效的沟通机制</a:t>
            </a:r>
            <a:endParaRPr altLang="en-US" lang="zh-CN"/>
          </a:p>
        </p:txBody>
      </p:sp>
      <p:sp>
        <p:nvSpPr>
          <p:cNvPr id="1049508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鼓励员工反馈：鼓励员工提出意见和建议，及时了解员工的需求和想法，增强员工的归属感和参与度。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明确沟通目标：确保员工和管理层之间的沟通目标一致，提高沟通效率。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建立多渠道沟通：通过多种渠道与员工进行沟通，如面对面会议、电子邮件、即时通讯等，确保信息畅通。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建立信任：建立员工和管理层之间的信任关系，提高沟通效果，促进员工参与企业管理。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确保员工参与决策的合法性和合规性</a:t>
            </a:r>
            <a:endParaRPr altLang="en-US" lang="zh-CN"/>
          </a:p>
        </p:txBody>
      </p:sp>
      <p:sp>
        <p:nvSpPr>
          <p:cNvPr id="1049574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遵守法律法规：确保员工参与决策符合相关法律法规的要求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80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明确决策权限：明确员工在决策中的权限和责任，避免越权行为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86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透明度和公正性：确保员工参与决策的过程透明、公正，避免暗箱操作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92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培训和教育：加强员工对决策合法性和合规性的认识，提高其参与决策的能力和素质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建立激励机制，鼓励员工积极参与</a:t>
            </a:r>
            <a:endParaRPr altLang="en-US" lang="zh-CN"/>
          </a:p>
        </p:txBody>
      </p:sp>
      <p:sp>
        <p:nvSpPr>
          <p:cNvPr id="10496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设立奖励制度：根据员工的工作表现和贡献，给予相应的奖励和激励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建立良好的沟通机制：鼓励员工提出意见和建议，让员工感受到自己的价值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营造积极的企业文化：营造积极向上、团结协作的企业文化，让员工感受到企业的关怀和温暖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提供培训和发展机会：帮助员工提升技能和知识，增强他们的职业发展信心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应对员工参与过程中的冲突和分歧</a:t>
            </a:r>
            <a:endParaRPr altLang="en-US" lang="zh-CN"/>
          </a:p>
        </p:txBody>
      </p:sp>
      <p:sp>
        <p:nvSpPr>
          <p:cNvPr id="1049706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冲突不可避免：员工参与过程中，由于观点、利益不同，冲突不可避免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0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分歧产生原因：理解不同、目标差异、沟通不畅等都可能导致分歧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6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应对策略：建立信任、促进沟通、寻求共识、制定解决方案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2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避免冲突升级：及时发现、积极应对，避免冲突升级影响员工参与效果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8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员工参与企业管理的成功案例</a:t>
            </a:r>
            <a:endParaRPr altLang="en-US" lang="zh-CN"/>
          </a:p>
        </p:txBody>
      </p:sp>
      <p:sp>
        <p:nvSpPr>
          <p:cNvPr id="104976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华为的员工参与决策制定</a:t>
            </a:r>
            <a:endParaRPr altLang="en-US" lang="zh-CN"/>
          </a:p>
        </p:txBody>
      </p:sp>
      <p:sp>
        <p:nvSpPr>
          <p:cNvPr id="104982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3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4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华为员工参与决策制定对企业管理的积极影响和效果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华为员工参与决策制定的经验和教训，以及未来改进方向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华为的员工参与决策制定的背景和意义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华为员工参与决策制定的具体措施和实施过程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阿里巴巴的员工代表大会制度</a:t>
            </a:r>
            <a:endParaRPr altLang="en-US" lang="zh-CN"/>
          </a:p>
        </p:txBody>
      </p:sp>
      <p:sp>
        <p:nvSpPr>
          <p:cNvPr id="10498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员工代表大会的成立背景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员工代表大会的运作机制和流程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员工代表大会对企业管理的积极影响和作用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员工代表大会的组织架构和职责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谷歌的员工参与职业发展计划</a:t>
            </a:r>
            <a:endParaRPr altLang="en-US" lang="zh-CN"/>
          </a:p>
        </p:txBody>
      </p:sp>
      <p:sp>
        <p:nvSpPr>
          <p:cNvPr id="104996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62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4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谷歌员工参与职业发展计划的背景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6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68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谷歌员工参与职业发展计划的目标和意义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74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谷歌员工参与职业发展计划的具体实施措施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6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80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2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谷歌员工参与职业发展计划的成果和影响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未来员工参与企业管理的趋势和展望</a:t>
            </a:r>
            <a:endParaRPr altLang="en-US" lang="zh-CN"/>
          </a:p>
        </p:txBody>
      </p:sp>
      <p:sp>
        <p:nvSpPr>
          <p:cNvPr id="105001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数字化和智能化技术的应用将促进员工参与企业管理的发展</a:t>
            </a:r>
            <a:endParaRPr altLang="en-US" lang="zh-CN"/>
          </a:p>
        </p:txBody>
      </p:sp>
      <p:sp>
        <p:nvSpPr>
          <p:cNvPr id="1050082" name="图形"/>
          <p:cNvSpPr/>
          <p:nvPr>
            <p:custDataLst>
              <p:tags r:id="rId1"/>
            </p:custDataLst>
          </p:nvPr>
        </p:nvSpPr>
        <p:spPr>
          <a:xfrm>
            <a:off x="608330" y="1533341"/>
            <a:ext cx="10943513" cy="101191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0084" name="任意多边形 18"/>
          <p:cNvSpPr/>
          <p:nvPr>
            <p:custDataLst>
              <p:tags r:id="rId2"/>
            </p:custDataLst>
          </p:nvPr>
        </p:nvSpPr>
        <p:spPr>
          <a:xfrm>
            <a:off x="10638844" y="1533341"/>
            <a:ext cx="938312" cy="979205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086" name="标题"/>
          <p:cNvSpPr txBox="1"/>
          <p:nvPr>
            <p:custDataLst>
              <p:tags r:id="rId3"/>
            </p:custDataLst>
          </p:nvPr>
        </p:nvSpPr>
        <p:spPr>
          <a:xfrm>
            <a:off x="638173" y="1603822"/>
            <a:ext cx="1023745" cy="86990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088" name="正文"/>
          <p:cNvSpPr txBox="1"/>
          <p:nvPr>
            <p:custDataLst>
              <p:tags r:id="rId4"/>
            </p:custDataLst>
          </p:nvPr>
        </p:nvSpPr>
        <p:spPr>
          <a:xfrm>
            <a:off x="1758248" y="1603822"/>
            <a:ext cx="9793297" cy="87065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数字化技术的应用：数字化技术可以提高员工参与企业管理的效率和效果，例如通过在线平台和社交媒体等渠道，员工可以更加方便地参与到企业管理中，提出建议和意见，促进企业决策的科学性和民主性。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885" name="直接连接符 4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661734" y="1701606"/>
            <a:ext cx="0" cy="675108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50090" name="图形"/>
          <p:cNvSpPr/>
          <p:nvPr>
            <p:custDataLst>
              <p:tags r:id="rId6"/>
            </p:custDataLst>
          </p:nvPr>
        </p:nvSpPr>
        <p:spPr>
          <a:xfrm>
            <a:off x="608330" y="2734692"/>
            <a:ext cx="10943513" cy="101191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0092" name="任意多边形 22"/>
          <p:cNvSpPr/>
          <p:nvPr>
            <p:custDataLst>
              <p:tags r:id="rId7"/>
            </p:custDataLst>
          </p:nvPr>
        </p:nvSpPr>
        <p:spPr>
          <a:xfrm>
            <a:off x="10638844" y="2734692"/>
            <a:ext cx="938312" cy="979205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094" name="标题"/>
          <p:cNvSpPr txBox="1"/>
          <p:nvPr>
            <p:custDataLst>
              <p:tags r:id="rId8"/>
            </p:custDataLst>
          </p:nvPr>
        </p:nvSpPr>
        <p:spPr>
          <a:xfrm>
            <a:off x="638173" y="2805173"/>
            <a:ext cx="1023745" cy="86990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096" name="正文"/>
          <p:cNvSpPr txBox="1"/>
          <p:nvPr>
            <p:custDataLst>
              <p:tags r:id="rId9"/>
            </p:custDataLst>
          </p:nvPr>
        </p:nvSpPr>
        <p:spPr>
          <a:xfrm>
            <a:off x="1758248" y="2805173"/>
            <a:ext cx="9793297" cy="870652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智能化技术的应用：智能化技术可以帮助员工更好地参与到企业管理中，例如通过人工智能和机器学习等技术，可以自动化地处理和分析员工反馈和建议，提高企业管理效率和精度，同时也可以为员工提供更加智能化的参与体验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887" name="直接连接符 49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661734" y="2902322"/>
            <a:ext cx="0" cy="675108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50098" name="图形"/>
          <p:cNvSpPr/>
          <p:nvPr>
            <p:custDataLst>
              <p:tags r:id="rId11"/>
            </p:custDataLst>
          </p:nvPr>
        </p:nvSpPr>
        <p:spPr>
          <a:xfrm>
            <a:off x="608330" y="3936042"/>
            <a:ext cx="10943513" cy="101191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0100" name="任意多边形 22"/>
          <p:cNvSpPr/>
          <p:nvPr>
            <p:custDataLst>
              <p:tags r:id="rId12"/>
            </p:custDataLst>
          </p:nvPr>
        </p:nvSpPr>
        <p:spPr>
          <a:xfrm>
            <a:off x="10638844" y="3936042"/>
            <a:ext cx="938312" cy="979205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102" name="标题"/>
          <p:cNvSpPr txBox="1"/>
          <p:nvPr>
            <p:custDataLst>
              <p:tags r:id="rId13"/>
            </p:custDataLst>
          </p:nvPr>
        </p:nvSpPr>
        <p:spPr>
          <a:xfrm>
            <a:off x="638173" y="4006523"/>
            <a:ext cx="1023745" cy="86990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104" name="正文"/>
          <p:cNvSpPr txBox="1"/>
          <p:nvPr>
            <p:custDataLst>
              <p:tags r:id="rId14"/>
            </p:custDataLst>
          </p:nvPr>
        </p:nvSpPr>
        <p:spPr>
          <a:xfrm>
            <a:off x="1758248" y="4006523"/>
            <a:ext cx="9793297" cy="87065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员工参与企业管理的发展趋势：随着数字化和智能化技术的不断发展，员工参与企业管理将更加普及和深入，未来员工将更加积极地参与到企业管理中，成为企业发展的重要推动力量。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889" name="直接连接符 66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661734" y="4103672"/>
            <a:ext cx="0" cy="675108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50106" name="图形"/>
          <p:cNvSpPr/>
          <p:nvPr>
            <p:custDataLst>
              <p:tags r:id="rId16"/>
            </p:custDataLst>
          </p:nvPr>
        </p:nvSpPr>
        <p:spPr>
          <a:xfrm>
            <a:off x="608330" y="5136758"/>
            <a:ext cx="10943513" cy="101191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0108" name="任意多边形 22"/>
          <p:cNvSpPr/>
          <p:nvPr>
            <p:custDataLst>
              <p:tags r:id="rId17"/>
            </p:custDataLst>
          </p:nvPr>
        </p:nvSpPr>
        <p:spPr>
          <a:xfrm>
            <a:off x="10638844" y="5136758"/>
            <a:ext cx="938312" cy="979205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110" name="标题"/>
          <p:cNvSpPr txBox="1"/>
          <p:nvPr>
            <p:custDataLst>
              <p:tags r:id="rId18"/>
            </p:custDataLst>
          </p:nvPr>
        </p:nvSpPr>
        <p:spPr>
          <a:xfrm>
            <a:off x="638173" y="5207873"/>
            <a:ext cx="1023745" cy="86990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112" name="正文"/>
          <p:cNvSpPr txBox="1"/>
          <p:nvPr>
            <p:custDataLst>
              <p:tags r:id="rId19"/>
            </p:custDataLst>
          </p:nvPr>
        </p:nvSpPr>
        <p:spPr>
          <a:xfrm>
            <a:off x="1758248" y="5207873"/>
            <a:ext cx="9793297" cy="87065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展望未来：未来员工参与企业管理将更加注重数字化和智能化技术的应用，同时也会更加注重员工的参与体验和满意度，这将有助于提高企业的管理水平和竞争力。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891" name="直接连接符 78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1661734" y="5305023"/>
            <a:ext cx="0" cy="675108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更加注重员工的个人发展和成长需求，推动员工参与企业管理更加个性化、定制化。</a:t>
            </a:r>
            <a:endParaRPr altLang="en-US" lang="zh-CN"/>
          </a:p>
        </p:txBody>
      </p:sp>
      <p:sp>
        <p:nvSpPr>
          <p:cNvPr id="1050148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0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更加注重员工的个人发展和成长需求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54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6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推动员工参与企业管理更加个性化、定制化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60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2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借助数字化和智能化技术提升员工参与的效率和效果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66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8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0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建立更加开放、包容和协作的企业文化，鼓励员工积极参与企业管理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4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206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5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1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7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7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2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1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3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2_3*l_h_a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2_3*l_h_f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2_3*l_h_a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2_3*l_h_f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2_3*l_h_a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2_3*l_h_f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2_3*l_h_a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2_3*l_h_f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5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56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2023-12-20T12:03:27Z</dcterms:created>
  <dcterms:modified xsi:type="dcterms:W3CDTF">2023-12-20T12:03:27Z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550f9b1ec9354c4b966a2eb9fe3b632b_21</vt:lpwstr>
  </property>
</Properties>
</file>