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308" r:id="rId2"/>
    <p:sldId id="309" r:id="rId3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A7E0"/>
    <a:srgbClr val="3FCDFF"/>
    <a:srgbClr val="003970"/>
    <a:srgbClr val="3ECCFE"/>
    <a:srgbClr val="FFFFFF"/>
    <a:srgbClr val="3ECBFF"/>
    <a:srgbClr val="0067B4"/>
    <a:srgbClr val="00B0F0"/>
    <a:srgbClr val="2F5EB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611" y="3015568"/>
              <a:ext cx="1248414" cy="1125587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6259" y="3344213"/>
              <a:ext cx="617535" cy="468296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4400" kern="1200" cap="none" spc="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 dirty="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 dirty="0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" y="2943226"/>
              <a:ext cx="560388" cy="1320800"/>
            </a:xfrm>
            <a:custGeom>
              <a:avLst/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50" y="3322638"/>
              <a:ext cx="204788" cy="557213"/>
            </a:xfrm>
            <a:custGeom>
              <a:avLst/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313" y="3429001"/>
              <a:ext cx="168275" cy="346075"/>
            </a:xfrm>
            <a:custGeom>
              <a:avLst/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1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900" y="3243263"/>
              <a:ext cx="298450" cy="719138"/>
            </a:xfrm>
            <a:custGeom>
              <a:avLst/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2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900" y="3090863"/>
              <a:ext cx="474663" cy="1020763"/>
            </a:xfrm>
            <a:custGeom>
              <a:avLst/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数智创新</a:t>
              </a:r>
              <a:endParaRPr lang="en-US" altLang="zh-CN" sz="2800" dirty="0">
                <a:solidFill>
                  <a:schemeClr val="bg1"/>
                </a:solidFill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</a:rPr>
                <a:t>变革未来</a:t>
              </a:r>
              <a:endParaRPr lang="en-US" altLang="zh-CN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avLst/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avLst/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 algn="l"/>
              </a:tabLst>
              <a:defRPr lang="en-US" sz="3000" b="1" kern="1200" cap="none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8986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828480" indent="0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7962" y="1113221"/>
            <a:ext cx="884716" cy="853876"/>
            <a:chOff x="0" y="0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-0.30925 0.12084 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数智创新</a:t>
              </a:r>
              <a:endParaRPr lang="en-US" altLang="zh-CN" sz="2800" dirty="0">
                <a:solidFill>
                  <a:schemeClr val="bg1"/>
                </a:solidFill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</a:rPr>
                <a:t>变革未来</a:t>
              </a:r>
              <a:endParaRPr lang="en-US" altLang="zh-CN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avLst/>
              <a:gdLst/>
              <a:ahLst/>
              <a:cxnLst/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R="0" lvl="0" indent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1" i="0" u="none" strike="noStrike" kern="0" cap="none" spc="0" normalizeH="0" baseline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719" r:id="rId3"/>
    <p:sldLayoutId id="2147483720" r:id="rId4"/>
    <p:sldLayoutId id="2147483728" r:id="rId5"/>
    <p:sldLayoutId id="2147483721" r:id="rId6"/>
    <p:sldLayoutId id="2147483724" r:id="rId7"/>
    <p:sldLayoutId id="2147483726" r:id="rId8"/>
    <p:sldLayoutId id="2147483729" r:id="rId9"/>
    <p:sldLayoutId id="2147483723" r:id="rId10"/>
    <p:sldLayoutId id="2147483727" r:id="rId11"/>
    <p:sldLayoutId id="214748370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lnSpc>
                <a:spcPct val="120000"/>
              </a:lnSpc>
              <a:defRPr/>
            </a:pPr>
            <a:r>
              <a:rPr lang="zh-CN" altLang="en-US" sz="42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人工智能对仪器制造业的重塑</a:t>
            </a:r>
            <a:endParaRPr lang="en-US" altLang="zh-CN" sz="42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智能化生产线的建立
 优化设备性能和过程监控
 预测性维护和故障诊断
 提高产品质量和一致性
 实现个性化定制和柔性制造
 增强数据收集和分析能力
 创新新仪器和解决方案
 提升行业竞争力和市场份额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智能化生产线的建立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智能化生产线的建立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自动化与柔性生产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利用人工智能（AI）和机器人自动化生产流程的各个环节，提高生产效率和准确性。</a:t>
            </a:r>
          </a:p>
          <a:p>
            <a:r>
              <a:t>2. 建立高度柔性的生产线，能够根据需求变化快速切换产品型号，实现大批量定制生产。</a:t>
            </a:r>
          </a:p>
          <a:p>
            <a:r>
              <a:t>3. 采用自适应控制和机器视觉等技术，实时监测生产过程并及时调整参数，确保产品质量和产量。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质量控制与预测性维护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利用机器学习算法分析生产数据，建立质量控制模型，实时识别和排除缺陷产品。</a:t>
            </a:r>
          </a:p>
          <a:p>
            <a:r>
              <a:t>2. 实施预测性维护策略，通过传感器和数据分析预测设备故障，提前安排维护，避免生产中断。</a:t>
            </a:r>
          </a:p>
          <a:p>
            <a:r>
              <a:t>3. 采用数字孪生技术，创建机器的虚拟模型，模拟和预测其性能，优化维护计划。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智能化生产线的建立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个性化定制与用户体验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利用人工智能个性化产品设计，根据用户需求定制产品参数和外形。</a:t>
            </a:r>
          </a:p>
          <a:p>
            <a:r>
              <a:t>2. 通过智能人机交互界面，为用户提供无缝连接的体验，方便产品配置和使用。</a:t>
            </a:r>
          </a:p>
          <a:p>
            <a:r>
              <a:t>3. 采用增强现实（AR）和虚拟现实（VR）技术，提供沉浸式产品展示和交互，提升用户满意度。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数据分析与优化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收集和分析生产数据，建立数据驱动的决策模型，优化生产计划和资源分配。</a:t>
            </a:r>
          </a:p>
          <a:p>
            <a:r>
              <a:t>2. 采用机器学习算法优化生产流程，提高生产效率和产品质量。</a:t>
            </a:r>
          </a:p>
          <a:p>
            <a:r>
              <a:t>3. 利用大数据和云计算技术，实现数据跨部门共享和分析，全面提升企业运营效率。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智能化生产线的建立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供应链管理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利用人工智能和区块链技术优化供应链管理，实现高效协同和透明交易。</a:t>
            </a:r>
          </a:p>
          <a:p>
            <a:r>
              <a:t>2. 建立智能库存管理系统，预测需求变化和优化库存水平，降低运营成本。</a:t>
            </a:r>
          </a:p>
          <a:p>
            <a:r>
              <a:t>3. 实现供应链实时可视化，提高响应速度和抵御风险能力。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人才培养与技能升级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引入人工智能教育和培训项目，培养掌握人工智能和仪器制造相关技能的专业人才。</a:t>
            </a:r>
          </a:p>
          <a:p>
            <a:r>
              <a:t>2. 为现有员工提供再学习和技能提升机会，适应人工智能驱动的制造环境。</a:t>
            </a:r>
          </a:p>
          <a:p>
            <a:r>
              <a:t>3. 建立产学研合作机制，促进技术创新和人才培养，推动仪器制造业转型升级。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优化设备性能和过程监控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优化设备性能和过程监控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设备性能优化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实时传感器数据分析：人工智能算法分析传感器数据，识别设备异常和性能下降迹象，预测潜在故障。</a:t>
            </a:r>
          </a:p>
          <a:p>
            <a:r>
              <a:t>2. 自适应控制：人工智能系统根据实时数据调整设备操作参数，优化能源消耗、提高效率和减少故障。</a:t>
            </a:r>
          </a:p>
          <a:p>
            <a:r>
              <a:t>3. 预防性维护：人工智能算法使用设备数据建立故障模型，预测设备故障发生时间，实现主动维护，减少停机时间。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过程监控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质量控制自动化：人工智能视觉系统监控生产过程，检测产品缺陷，提高质量控制的准确性和效率。</a:t>
            </a:r>
          </a:p>
          <a:p>
            <a:r>
              <a:t>2. 实时工艺优化：人工智能算法分析生产数据，识别工艺瓶颈和改进机会，实时调整工艺参数，提高良品率。</a:t>
            </a:r>
          </a:p>
          <a:p>
            <a:r>
              <a:t>3. 闭环反馈控制：人工智能系统将监控数据反馈给生产系统，实现闭环控制，持续优化和完善生产工艺。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预测性维护和故障诊断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预测性维护和故障诊断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预测性维护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传感器和数据采集：人工智能算法通过传感器网络从设备中收集实时数据，包括振动、温度和功耗等指标，为预测性维护提供基础。</a:t>
            </a:r>
          </a:p>
          <a:p>
            <a:r>
              <a:t>2. 数据分析和建模：算法对收集的数据进行分析和建模，识别设备运行模式中的异常和异常情况，从而预测潜在故障。</a:t>
            </a:r>
          </a:p>
          <a:p>
            <a:r>
              <a:t>3. 维护决策：基于预测结果，人工智能系统可以推荐最佳维护措施和时间安排，最大限度地减少非计划停机和成本。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故障诊断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实时监控：人工智能算法实时监控设备运行参数，识别异常并触发预警，以便技术人员及时采取措施。</a:t>
            </a:r>
          </a:p>
          <a:p>
            <a:r>
              <a:t>2. 知识库整合：算法可以整合专家知识和历史故障数据，为故障诊断提供决策支持，提高诊断准确性和效率。</a:t>
            </a:r>
          </a:p>
          <a:p>
            <a:r>
              <a:t>3. 机器学习和主动学习：人工智能系统利用机器学习和主动学习算法，持续优化故障诊断模型，提高诊断精度和响应速度。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提高产品质量和一致性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提高产品质量和一致性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基于视觉的人工智能质量控制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利用计算机视觉算法，对仪器零部件进行快速、精确的无损检测。</a:t>
            </a:r>
          </a:p>
          <a:p>
            <a:r>
              <a:t>2. 自动识别和分类缺陷，包括细微的划痕、裂纹和异物，从而提高产品质量。</a:t>
            </a:r>
          </a:p>
          <a:p>
            <a:r>
              <a:t>3. 提供实时反馈，使生产线能够立即调整工艺参数，最大限度地减少次品产生。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预测性维护和故障检测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使用传感器数据和机器学习算法，监测仪器运行状况并预测潜在故障。</a:t>
            </a:r>
          </a:p>
          <a:p>
            <a:r>
              <a:t>2. 及时识别和解决潜在问题，防止重大故障和仪器停机时间。</a:t>
            </a:r>
          </a:p>
          <a:p>
            <a:r>
              <a:t>3. 提高设备可靠性和可用性，优化生产计划和减少维护成本。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实现个性化定制和柔性制造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实现个性化定制和柔性制造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自动化与柔性生产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人工智能技术驱动机器视觉、机器人技术和自适应控制的进步，实现高精度自动化和柔性生产。</a:t>
            </a:r>
          </a:p>
          <a:p>
            <a:r>
              <a:t>2. 自动化系统可以根据产品需求动态调整生产线，减少换线时间和提高生产效率。</a:t>
            </a:r>
          </a:p>
          <a:p>
            <a:r>
              <a:t>3. 柔性机器能够适应产品变化和个性化定制，提升仪器制造业的响应能力和市场竞争力。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实时监控与预测维护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传感器和人工智能算法集成到仪器中，实现实时监测生产流程和设备健康状况。</a:t>
            </a:r>
          </a:p>
          <a:p>
            <a:r>
              <a:t>2. 预测性维护模型利用数据分析预测设备故障，提前实施维护措施，减少停机时间。</a:t>
            </a:r>
          </a:p>
          <a:p>
            <a:r>
              <a:t>3. 实时监控和预测维护增强了仪器可靠性，提高了生产效率和降低了维护成本。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实现个性化定制和柔性制造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虚拟仿真与数字孪生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虚拟仿真技术构建仪器设计和制造的虚拟环境，优化设计并减少物理原型制作。</a:t>
            </a:r>
          </a:p>
          <a:p>
            <a:r>
              <a:t>2. 数字孪生将物理仪器与虚拟模型连接起来，实现远程监控、故障诊断和预测性维护。</a:t>
            </a:r>
          </a:p>
          <a:p>
            <a:r>
              <a:t>3. 虚拟仿真和数字孪生提高了仪器开发效率、缩短上市时间并增强产品质量。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数据分析与机器学习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仪器制造过程中收集的大量数据通过机器学习算法进行分析，识别生产模式、产品缺陷和改进领域。</a:t>
            </a:r>
          </a:p>
          <a:p>
            <a:r>
              <a:t>2. 数据驱动的优化算法提高了生产工艺控制，降低了成本并提高了产品质量。</a:t>
            </a:r>
          </a:p>
          <a:p>
            <a:r>
              <a:t>3. 机器学习模型预测产品需求和客户行为，指导仪器的研发和生产计划。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实现个性化定制和柔性制造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人工智能辅助技术赋予人类操作员超能力，例如增强现实引导装配和智能质检。</a:t>
            </a:r>
          </a:p>
          <a:p>
            <a:r>
              <a:t>2. 人机协作提高了生产效率和精度，释放人类操作员的创造力和解决复杂问题的能力。</a:t>
            </a:r>
          </a:p>
          <a:p>
            <a:r>
              <a:t>3. 增强现实技术提供数字化工作说明和可视化数据，减少错误并简化培训流程。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云计算与边缘计算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云计算平台提供集中式计算和存储资源，支持大数据分析、虚拟仿真和远程仪器监控。</a:t>
            </a:r>
          </a:p>
          <a:p>
            <a:r>
              <a:t>2. 边缘计算将数据处理和人工智能算法部署到靠近仪器的设备上，实现实时响应和本地决策。</a:t>
            </a:r>
          </a:p>
          <a:p>
            <a:r>
              <a:t>3. 云计算和边缘计算的结合增强了仪器的互连性、可扩展性和智能化程度。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人机协作与增强现实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增强数据收集和分析能力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增强数据收集和分析能力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增强传感器和数据采集技术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- 传感器技术进步： 集成新的传感器技术，如物联网传感器、可穿戴设备和环境传感器，以扩大数据收集范围和准确性。</a:t>
            </a:r>
          </a:p>
          <a:p>
            <a:r>
              <a:t>- 数据采集自动化： 利用自动化系统从传感器和其他来源收集数据，提高效率和减少人为错误。</a:t>
            </a:r>
          </a:p>
          <a:p>
            <a:r>
              <a:t>- 数据预处理优化： 使用机器学习算法对原始数据进行预处理，消除噪声、填充缺失值并提取有价值的信息。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建立智能数据分析平台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- 统一数据管理： 集成来自各个来源的数据，创建中央数据仓库或数据湖，以便进行统一管理和分析。</a:t>
            </a:r>
          </a:p>
          <a:p>
            <a:r>
              <a:t>- 高级分析算法： 应用机器学习、深度学习和人工智能技术执行高级数据分析，发现隐藏模式和趋势。</a:t>
            </a:r>
          </a:p>
          <a:p>
            <a:r>
              <a:t>- 可视化和报告自动化： 使用交互式仪表板和报告工具可视化和自动化分析结果的呈现，以增强可访问性和见解生成。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创新新仪器和解决方案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创新新仪器和解决方案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主题名称：智能化测量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采用人工智能算法优化测量过程，提高测量精度和效率。</a:t>
            </a:r>
          </a:p>
          <a:p>
            <a:r>
              <a:t>2. 嵌入式智能传感器实时采集和处理数据，实现测量仪器自动化。</a:t>
            </a:r>
          </a:p>
          <a:p>
            <a:r>
              <a:t>3. 基于人工智能的故障诊断和预测性维护，降低仪器维护成本。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主题名称：数据分析与可视化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利用人工智能技术从测量数据中提取有价值的信息，指导决策。</a:t>
            </a:r>
          </a:p>
          <a:p>
            <a:r>
              <a:t>2. 智能仪器与云平台连接，实现数据可视化和远程监控。</a:t>
            </a:r>
          </a:p>
          <a:p>
            <a:r>
              <a:t>3. 数据分析工具促进仪器制造商提供定制化解决方案和增值服务。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创新新仪器和解决方案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主题名称：远程运维与协作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远程访问和控制仪器，实现跨地域协作和维护。</a:t>
            </a:r>
          </a:p>
          <a:p>
            <a:r>
              <a:t>2. 虚拟现实和增强现实技术辅助远程运维，提升效率和安全性。</a:t>
            </a:r>
          </a:p>
          <a:p>
            <a:r>
              <a:t>3. 智能仪器与维护管理系统集成，实现自动化运维和故障响应。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主题名称：自主校准与优化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利用自学习算法优化仪器校准过程，减少停机时间。</a:t>
            </a:r>
          </a:p>
          <a:p>
            <a:r>
              <a:t>2. 智能仪器实时监测自身性能，并主动调整参数以保持最佳性能。</a:t>
            </a:r>
          </a:p>
          <a:p>
            <a:r>
              <a:t>3. 基于云平台的校准数据库，实现校准数据的共享和协作。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创新新仪器和解决方案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主题名称：智能制造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智能仪器与制造执行系统（MES）集成，实现生产过程的可视化和控制。</a:t>
            </a:r>
          </a:p>
          <a:p>
            <a:r>
              <a:t>2. 人工智能辅助工艺优化，提高生产效率和产品质量。</a:t>
            </a:r>
          </a:p>
          <a:p>
            <a:r>
              <a:t>3. 智能仪器与机器人协作，实现自动化测试和装配。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主题名称：个性化定制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利用人工智能算法分析用户需求，提供个性化仪器解决方案。</a:t>
            </a:r>
          </a:p>
          <a:p>
            <a:r>
              <a:t>2. 智能仪器支持模块化设计，方便用户根据特定需求定制仪器。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提升行业竞争力和市场份额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人工智能对仪器制造业的重塑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提升行业竞争力和市场份额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提升行业竞争力和市场份额主题名称：智能化产品设计与研发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人工智能技术赋能设计流程自动化，缩短研发周期，提升产品创新速度。</a:t>
            </a:r>
          </a:p>
          <a:p>
            <a:r>
              <a:t>2. 通过仿真和建模仿真，优化设计方案，提高产品质量和性能。</a:t>
            </a:r>
          </a:p>
          <a:p>
            <a:r>
              <a:t>3. 利用机器学习算法分析用户需求和市场趋势，定制化产品设计，满足差异化市场需求。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主题名称：个性化定制生产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人工智能算法实现按需生产，满足用户对多样化、个性化产品的需求。</a:t>
            </a:r>
          </a:p>
          <a:p>
            <a:r>
              <a:t>2. 智能自动化设备灵活调整生产线，适应小批量、多品种的生产模式。</a:t>
            </a:r>
          </a:p>
          <a:p>
            <a:r>
              <a:t>3. 云端制造平台实现资源共享和协同生产，提升产能利用率。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提升行业竞争力和市场份额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主题名称：智能化质量控制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机器视觉和传感技术实现非接触式检测，提升检测精度和效率。</a:t>
            </a:r>
          </a:p>
          <a:p>
            <a:r>
              <a:t>2. 智能算法自动识别产品缺陷，降低人工误判率，保障产品质量。</a:t>
            </a:r>
          </a:p>
          <a:p>
            <a:r>
              <a:t>3. 通过数据分析识别生产过程中潜在质量隐患，实施预防性维护。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主题名称：智能供应链管理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人工智能技术优化库存管理，降低库存积压和缺货风险。</a:t>
            </a:r>
          </a:p>
          <a:p>
            <a:r>
              <a:t>2. 智能算法预测供应链需求，优化物流配送，减少运输成本。</a:t>
            </a:r>
          </a:p>
          <a:p>
            <a:r>
              <a:t>3. 利用物联网和区块链技术实现供应链透明化，提升供应链协作效率。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提升行业竞争力和市场份额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主题名称：智能售后服务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1. 自然语言处理技术实现智能客服，提高客户服务响应速度和效率。</a:t>
            </a:r>
          </a:p>
          <a:p>
            <a:r>
              <a:t>2. 远程诊断和维修保障设备正常运行，减少客户停机时间。</a:t>
            </a:r>
          </a:p>
          <a:p>
            <a:r>
              <a:t>3. 利用大数据分析洞察客户使用习惯，开发增值服务，提升客户满意度。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主题名称：数据驱动决策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half"/>
          </p:nvPr>
        </p:nvSpPr>
        <p:spPr/>
        <p:txBody>
          <a:bodyPr/>
          <a:lstStyle/>
          <a:p>
            <a:r>
              <a:t>1. 通过大数据分析洞察行业趋势和市场动态，制定精准的商业决策。</a:t>
            </a:r>
          </a:p>
          <a:p>
            <a:r>
              <a:t>2. 数据可视化工具提供直观的信息呈现，辅助决策制定。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12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微软雅黑</vt:lpstr>
      <vt:lpstr>Agency FB</vt:lpstr>
      <vt:lpstr>Arial</vt:lpstr>
      <vt:lpstr>Calibri</vt:lpstr>
      <vt:lpstr>Franklin Gothic Book</vt:lpstr>
      <vt:lpstr>Wingdings</vt:lpstr>
      <vt:lpstr>3_Lenovo Master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洋 谢</cp:lastModifiedBy>
  <cp:revision>390</cp:revision>
  <dcterms:created xsi:type="dcterms:W3CDTF">2020-09-28T02:12:16Z</dcterms:created>
  <dcterms:modified xsi:type="dcterms:W3CDTF">2023-12-02T14:21:06Z</dcterms:modified>
</cp:coreProperties>
</file>