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17" r:id="rId1"/>
    <p:sldMasterId id="2147488554" r:id="rId2"/>
  </p:sldMasterIdLst>
  <p:notesMasterIdLst>
    <p:notesMasterId r:id="rId3"/>
  </p:notesMasterIdLst>
  <p:sldIdLst>
    <p:sldId id="2406" r:id="rId4"/>
    <p:sldId id="2411" r:id="rId5"/>
    <p:sldId id="2415" r:id="rId6"/>
    <p:sldId id="2418" r:id="rId7"/>
    <p:sldId id="2424" r:id="rId9"/>
    <p:sldId id="2427" r:id="rId10"/>
    <p:sldId id="2430" r:id="rId11"/>
    <p:sldId id="2433" r:id="rId12"/>
    <p:sldId id="2439" r:id="rId14"/>
    <p:sldId id="2442" r:id="rId15"/>
    <p:sldId id="2445" r:id="rId16"/>
    <p:sldId id="2448" r:id="rId17"/>
    <p:sldId id="2454" r:id="rId19"/>
    <p:sldId id="2457" r:id="rId20"/>
    <p:sldId id="2460" r:id="rId21"/>
    <p:sldId id="2463" r:id="rId22"/>
    <p:sldId id="2469" r:id="rId24"/>
    <p:sldId id="2472" r:id="rId25"/>
    <p:sldId id="2475" r:id="rId26"/>
    <p:sldId id="2478" r:id="rId27"/>
    <p:sldId id="2484" r:id="rId29"/>
    <p:sldId id="2487" r:id="rId30"/>
    <p:sldId id="249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18" r:id="rId1"/>
    <p:sldLayoutId id="2147488519" r:id="rId2"/>
    <p:sldLayoutId id="2147488520" r:id="rId3"/>
    <p:sldLayoutId id="2147488521" r:id="rId4"/>
    <p:sldLayoutId id="2147488522" r:id="rId5"/>
    <p:sldLayoutId id="2147488523" r:id="rId6"/>
    <p:sldLayoutId id="2147488524" r:id="rId7"/>
    <p:sldLayoutId id="2147488525" r:id="rId8"/>
    <p:sldLayoutId id="2147488526" r:id="rId9"/>
    <p:sldLayoutId id="2147488527" r:id="rId10"/>
    <p:sldLayoutId id="21474885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55" r:id="rId1"/>
    <p:sldLayoutId id="2147488556" r:id="rId2"/>
    <p:sldLayoutId id="2147488557" r:id="rId3"/>
    <p:sldLayoutId id="2147488558" r:id="rId4"/>
    <p:sldLayoutId id="2147488559" r:id="rId5"/>
    <p:sldLayoutId id="2147488560" r:id="rId6"/>
    <p:sldLayoutId id="2147488561" r:id="rId7"/>
    <p:sldLayoutId id="2147488562" r:id="rId8"/>
    <p:sldLayoutId id="2147488563" r:id="rId9"/>
    <p:sldLayoutId id="2147488564" r:id="rId10"/>
    <p:sldLayoutId id="21474885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云计算技术在2024年金融行业的应用前景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云计算技术在金融行业的现状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云计算技术在金融行业的发展趋势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云计算技术在金融行业的应用前景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金融行业对云计算技术的需求与期望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云计算技术在金融行业的现状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云计算技术在金融行业的应用现状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云计算技术为金融行业提供了更加高效、灵活和可靠的技术支持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云计算技术为金融行业提供了更加安全、可靠的数据存储和传输方式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云计算技术为金融行业提供了更加智能、精准的客户服务体验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云计算技术已经成为金融行业数字化转型的重要基础设施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云计算技术对金融行业的影响</a:t>
            </a:r>
            <a:endParaRPr altLang="en-US" lang="zh-CN"/>
          </a:p>
        </p:txBody>
      </p:sp>
      <p:sp>
        <p:nvSpPr>
          <p:cNvPr id="104931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云计算技术增强了金融行业的风险控制能力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云计算技术提高了金融行业的运营效率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云计算技术降低了金融行业的运营成本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云计算技术推动了金融行业的创新发展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金融行业对云计算技术的需求</a:t>
            </a:r>
            <a:endParaRPr altLang="en-US" lang="zh-CN"/>
          </a:p>
        </p:txBody>
      </p:sp>
      <p:sp>
        <p:nvSpPr>
          <p:cNvPr id="104940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云计算技术能够增强金融行业的风险控制能力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云计算技术能够提高金融行业的运营效率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云计算技术能够提升金融行业的客户服务质量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云计算技术能够促进金融行业的创新发展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7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云计算技术在金融行业的发展趋势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云计算技术的未来发展方向</a:t>
            </a:r>
            <a:endParaRPr altLang="en-US" lang="zh-CN"/>
          </a:p>
        </p:txBody>
      </p:sp>
      <p:sp>
        <p:nvSpPr>
          <p:cNvPr id="104960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云计算技术将与人工智能、大数据等技术融合发展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云计算技术将更加注重安全性和隐私保护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云计算技术将推动金融行业的数字化转型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云计算技术将促进金融行业的创新和发展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云计算技术在金融行业的未来发展趋势</a:t>
            </a:r>
            <a:endParaRPr altLang="en-US" lang="zh-CN"/>
          </a:p>
        </p:txBody>
      </p:sp>
      <p:sp>
        <p:nvSpPr>
          <p:cNvPr id="104968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云计算技术将推动金融行业数字化转型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云计算技术将提高金融行业的服务效率和客户体验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云计算技术将促进金融行业的数据分析和智能决策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云计算技术将加强金融行业的风险管理和安全保障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云计算技术对金融行业的未来影响</a:t>
            </a:r>
            <a:endParaRPr altLang="en-US" lang="zh-CN"/>
          </a:p>
        </p:txBody>
      </p:sp>
      <p:sp>
        <p:nvSpPr>
          <p:cNvPr id="10497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云计算技术将推动金融行业向数字化转型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云计算技术将增强金融行业的风险管理和安全能力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云计算技术将促进金融行业与其他行业的跨界融合和创新发展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云计算技术将提高金融行业的服务效率和客户体验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6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云计算技术在金融行业的应用前景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云计算技术在金融行业的具体应用场景</a:t>
            </a:r>
            <a:endParaRPr altLang="en-US" lang="zh-CN"/>
          </a:p>
        </p:txBody>
      </p:sp>
      <p:sp>
        <p:nvSpPr>
          <p:cNvPr id="1049996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8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0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电子支付：云计算技术为电子支付提供了高效、安全、便捷的解决方案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4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风险管理：云计算技术可以帮助金融机构更好地管理风险，提高决策效率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0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客户服务：云计算技术可以提供智能化的客户服务，提高客户满意度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6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数据分析：云计算技术可以提供高效、准确的数据分析服务，帮助金融机构更好地了解客户需求和市场趋势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云计算技术在金融行业的未来应用前景</a:t>
            </a:r>
            <a:endParaRPr altLang="en-US" lang="zh-CN"/>
          </a:p>
        </p:txBody>
      </p:sp>
      <p:sp>
        <p:nvSpPr>
          <p:cNvPr id="10500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云计算技术将推动金融行业数字化转型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云计算技术将提高金融行业的效率和安全性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云计算技术将促进金融行业创新和个性化服务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云计算技术将推动金融行业全球化发展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云计算技术在金融行业的挑战与机遇</a:t>
            </a:r>
            <a:endParaRPr altLang="en-US" lang="zh-CN"/>
          </a:p>
        </p:txBody>
      </p:sp>
      <p:sp>
        <p:nvSpPr>
          <p:cNvPr id="1050160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挑战：数据安全与隐私保护、技术成熟度、法规与合规问题</a:t>
            </a:r>
            <a:endParaRPr altLang="en-US" lang="zh-CN"/>
          </a:p>
          <a:p>
            <a:r>
              <a:rPr altLang="en-US" lang="zh-CN"/>
              <a:t>机遇：提高业务效率、降低成本、创新业务模式、拓展市场  以下是用户提供的信息和标题： 我正在写一份主题为“2024年金融行业的发展趋势”的PPT,现在准备介绍“金融科技的发展趋势”,请帮我生成“金融科技的发展趋势”为标题的内容 金融科技的发展趋势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我正在写一份主题为“2024年金融行业的发展趋势”的PPT,现在准备介绍“金融科技的发展趋势”,请帮我生成“金融科技的发展趋势”为标题的内容</a:t>
            </a:r>
            <a:endParaRPr altLang="en-US" lang="zh-CN"/>
          </a:p>
          <a:p>
            <a:pPr lvl="1"/>
            <a:r>
              <a:rPr altLang="en-US" lang="zh-CN"/>
              <a:t>金融科技的发展趋势</a:t>
            </a:r>
            <a:endParaRPr altLang="en-US" lang="zh-CN"/>
          </a:p>
          <a:p>
            <a:r>
              <a:rPr altLang="en-US" lang="zh-CN"/>
              <a:t>移动支付与无接触式支付的普及</a:t>
            </a:r>
            <a:endParaRPr altLang="en-US" lang="zh-CN"/>
          </a:p>
          <a:p>
            <a:r>
              <a:rPr altLang="en-US" lang="zh-CN"/>
              <a:t>区块链技术在金融领域的应用</a:t>
            </a:r>
            <a:endParaRPr altLang="en-US" lang="zh-CN"/>
          </a:p>
          <a:p>
            <a:r>
              <a:rPr altLang="en-US" lang="zh-CN"/>
              <a:t>人工智能与机器学习在风险管理中的应用</a:t>
            </a:r>
            <a:endParaRPr altLang="en-US" lang="zh-CN"/>
          </a:p>
          <a:p>
            <a:r>
              <a:rPr altLang="en-US" lang="zh-CN"/>
              <a:t>云计算与大数据在金融服务中的深度融合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2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金融行业对云计算技术的需求与期望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金融行业对云计算技术的需求分析</a:t>
            </a:r>
            <a:endParaRPr altLang="en-US" lang="zh-CN"/>
          </a:p>
        </p:txBody>
      </p:sp>
      <p:sp>
        <p:nvSpPr>
          <p:cNvPr id="105034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高效性：金融行业需要处理大量数据，云计算技术可以提高数据处理效率，满足业务需求。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安全性：金融行业对数据安全要求极高，云计算技术可以提供数据加密、备份等功能，确保数据安全。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灵活性：金融行业需要应对市场变化，云计算技术可以提供灵活的扩展和部署能力，满足业务变化需求。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可靠性：金融行业需要保证业务连续性，云计算技术可以提供高可用性、容灾备份等功能，确保业务连续运行。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金融行业对云计算技术的期望与建议</a:t>
            </a:r>
            <a:endParaRPr altLang="en-US" lang="zh-CN"/>
          </a:p>
        </p:txBody>
      </p:sp>
      <p:sp>
        <p:nvSpPr>
          <p:cNvPr id="105041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03" y="3920317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6" name="矩形 4"/>
          <p:cNvSpPr/>
          <p:nvPr>
            <p:custDataLst>
              <p:tags r:id="rId2"/>
            </p:custDataLst>
          </p:nvPr>
        </p:nvSpPr>
        <p:spPr>
          <a:xfrm>
            <a:off x="622282" y="4279904"/>
            <a:ext cx="178634" cy="1800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文本框 5"/>
          <p:cNvSpPr txBox="1"/>
          <p:nvPr>
            <p:custDataLst>
              <p:tags r:id="rId3"/>
            </p:custDataLst>
          </p:nvPr>
        </p:nvSpPr>
        <p:spPr>
          <a:xfrm>
            <a:off x="920353" y="4236145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完善的容灾备份和恢复机制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7923" y="3920317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2" name="矩形 57"/>
          <p:cNvSpPr/>
          <p:nvPr>
            <p:custDataLst>
              <p:tags r:id="rId5"/>
            </p:custDataLst>
          </p:nvPr>
        </p:nvSpPr>
        <p:spPr>
          <a:xfrm>
            <a:off x="4328502" y="4279904"/>
            <a:ext cx="178634" cy="1800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58"/>
          <p:cNvSpPr txBox="1"/>
          <p:nvPr>
            <p:custDataLst>
              <p:tags r:id="rId6"/>
            </p:custDataLst>
          </p:nvPr>
        </p:nvSpPr>
        <p:spPr>
          <a:xfrm>
            <a:off x="4626572" y="4236145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高效的运维管理和监控能力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6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509" y="3920317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8" name="矩形 61"/>
          <p:cNvSpPr/>
          <p:nvPr>
            <p:custDataLst>
              <p:tags r:id="rId8"/>
            </p:custDataLst>
          </p:nvPr>
        </p:nvSpPr>
        <p:spPr>
          <a:xfrm>
            <a:off x="8034722" y="4279904"/>
            <a:ext cx="178634" cy="1800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文本框 62"/>
          <p:cNvSpPr txBox="1"/>
          <p:nvPr>
            <p:custDataLst>
              <p:tags r:id="rId9"/>
            </p:custDataLst>
          </p:nvPr>
        </p:nvSpPr>
        <p:spPr>
          <a:xfrm>
            <a:off x="8332792" y="4236145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符合金融行业监管要求和合规性要求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2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17" y="1420331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4" name="矩形 65"/>
          <p:cNvSpPr/>
          <p:nvPr>
            <p:custDataLst>
              <p:tags r:id="rId11"/>
            </p:custDataLst>
          </p:nvPr>
        </p:nvSpPr>
        <p:spPr>
          <a:xfrm>
            <a:off x="608330" y="1779284"/>
            <a:ext cx="178634" cy="1800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66"/>
          <p:cNvSpPr txBox="1"/>
          <p:nvPr>
            <p:custDataLst>
              <p:tags r:id="rId12"/>
            </p:custDataLst>
          </p:nvPr>
        </p:nvSpPr>
        <p:spPr>
          <a:xfrm>
            <a:off x="906400" y="1735525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高效、稳定、安全的数据存储和处理能力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8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337" y="1420331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0" name="矩形 69"/>
          <p:cNvSpPr/>
          <p:nvPr>
            <p:custDataLst>
              <p:tags r:id="rId14"/>
            </p:custDataLst>
          </p:nvPr>
        </p:nvSpPr>
        <p:spPr>
          <a:xfrm>
            <a:off x="4313916" y="1779284"/>
            <a:ext cx="178634" cy="1800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70"/>
          <p:cNvSpPr txBox="1"/>
          <p:nvPr>
            <p:custDataLst>
              <p:tags r:id="rId15"/>
            </p:custDataLst>
          </p:nvPr>
        </p:nvSpPr>
        <p:spPr>
          <a:xfrm>
            <a:off x="4611986" y="1735525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灵活、可扩展的资源调度和配置能力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4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557" y="1420331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6" name="矩形 73"/>
          <p:cNvSpPr/>
          <p:nvPr>
            <p:custDataLst>
              <p:tags r:id="rId17"/>
            </p:custDataLst>
          </p:nvPr>
        </p:nvSpPr>
        <p:spPr>
          <a:xfrm>
            <a:off x="8020136" y="1779284"/>
            <a:ext cx="178634" cy="1800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74"/>
          <p:cNvSpPr txBox="1"/>
          <p:nvPr>
            <p:custDataLst>
              <p:tags r:id="rId18"/>
            </p:custDataLst>
          </p:nvPr>
        </p:nvSpPr>
        <p:spPr>
          <a:xfrm>
            <a:off x="8318206" y="1735525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强大的数据分析和挖掘能力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金融行业对云计算技术的挑战与应对策略</a:t>
            </a:r>
            <a:endParaRPr altLang="en-US" lang="zh-CN"/>
          </a:p>
        </p:txBody>
      </p:sp>
      <p:sp>
        <p:nvSpPr>
          <p:cNvPr id="1050508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87500" lnSpcReduction="10000"/>
          </a:bodyPr>
          <a:p>
            <a:r>
              <a:rPr altLang="en-US" lang="zh-CN"/>
              <a:t>金融行业面临的挑战： a. 数据安全与隐私保护 b. 高可用性与弹性扩展 c. 监管合规与风险管理 d. 跨地域与跨境服务支持 </a:t>
            </a:r>
            <a:endParaRPr altLang="en-US" lang="zh-CN"/>
          </a:p>
          <a:p>
            <a:pPr lvl="1"/>
            <a:r>
              <a:rPr altLang="en-US" lang="zh-CN"/>
              <a:t>a. 数据安全与隐私保护</a:t>
            </a:r>
            <a:endParaRPr altLang="en-US" lang="zh-CN"/>
          </a:p>
          <a:p>
            <a:pPr lvl="1"/>
            <a:r>
              <a:rPr altLang="en-US" lang="zh-CN"/>
              <a:t>b. 高可用性与弹性扩展</a:t>
            </a:r>
            <a:endParaRPr altLang="en-US" lang="zh-CN"/>
          </a:p>
          <a:p>
            <a:pPr lvl="1"/>
            <a:r>
              <a:rPr altLang="en-US" lang="zh-CN"/>
              <a:t>c. 监管合规与风险管理</a:t>
            </a:r>
            <a:endParaRPr altLang="en-US" lang="zh-CN"/>
          </a:p>
          <a:p>
            <a:pPr lvl="1"/>
            <a:r>
              <a:rPr altLang="en-US" lang="zh-CN"/>
              <a:t>d. 跨地域与跨境服务支持</a:t>
            </a:r>
            <a:endParaRPr altLang="en-US" lang="zh-CN"/>
          </a:p>
          <a:p>
            <a:r>
              <a:rPr altLang="en-US" lang="zh-CN"/>
              <a:t>应对策略： a. 加强技术研发与创新，提高自主可控能力 b. 建立完善的数据安全与隐私保护机制 c. 制定符合监管要求的技术标准与规范 d. 加强跨地域与跨境服务支持，推动全球金融互联互通</a:t>
            </a:r>
            <a:endParaRPr altLang="en-US" lang="zh-CN"/>
          </a:p>
          <a:p>
            <a:pPr lvl="1"/>
            <a:r>
              <a:rPr altLang="en-US" lang="zh-CN"/>
              <a:t>a. 加强技术研发与创新，提高自主可控能力</a:t>
            </a:r>
            <a:endParaRPr altLang="en-US" lang="zh-CN"/>
          </a:p>
          <a:p>
            <a:pPr lvl="1"/>
            <a:r>
              <a:rPr altLang="en-US" lang="zh-CN"/>
              <a:t>b. 建立完善的数据安全与隐私保护机制</a:t>
            </a:r>
            <a:endParaRPr altLang="en-US" lang="zh-CN"/>
          </a:p>
          <a:p>
            <a:pPr lvl="1"/>
            <a:r>
              <a:rPr altLang="en-US" lang="zh-CN"/>
              <a:t>c. 制定符合监管要求的技术标准与规范</a:t>
            </a:r>
            <a:endParaRPr altLang="en-US" lang="zh-CN"/>
          </a:p>
          <a:p>
            <a:pPr lvl="1"/>
            <a:r>
              <a:rPr altLang="en-US" lang="zh-CN"/>
              <a:t>d. 加强跨地域与跨境服务支持，推动全球金融互联互通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56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对云计算技术在金融行业应用前景的总结</a:t>
            </a:r>
            <a:endParaRPr altLang="en-US" lang="zh-CN"/>
          </a:p>
        </p:txBody>
      </p:sp>
      <p:sp>
        <p:nvSpPr>
          <p:cNvPr id="105069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云计算技术在金融行业的应用前景广阔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云计算技术将为金融行业带来更多的创新和变革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金融行业需要积极拥抱云计算技术，以应对未来的挑战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云计算技术将为金融行业带来更多的机遇和挑战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对未来研究的展望与建议</a:t>
            </a:r>
            <a:endParaRPr altLang="en-US" lang="zh-CN"/>
          </a:p>
        </p:txBody>
      </p:sp>
      <p:sp>
        <p:nvSpPr>
          <p:cNvPr id="105076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探索云计算与其他技术的融合应用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深入研究云计算技术在金融行业的应用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关注云计算技术的安全与隐私保护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加强云计算技术的标准化建设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1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2023-12-16T22:52:15Z</dcterms:created>
  <dcterms:modified xsi:type="dcterms:W3CDTF">2023-12-16T22:52:15Z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230218362ea44b39945c5df460c42198_21</vt:lpwstr>
  </property>
</Properties>
</file>