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vml" ContentType="application/vnd.openxmlformats-officedocument.vmlDrawing"/>
  <Default Extension="bin" ContentType="application/vnd.openxmlformats-officedocument.oleObject"/>
  <Default Extension="fntdata" ContentType="application/x-fontdata"/>
  <Default Extension="wav" ContentType="audio/x-wav"/>
  <Default Extension="png" ContentType="image/png"/>
  <Default Extension="wdp" ContentType="image/vnd.ms-photo"/>
  <Default Extension="wmf" ContentType="image/x-wmf"/>
  <Default Extension="mp4" ContentType="video/mp4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22.10--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2"/>
  </p:sldMasterIdLst>
  <p:notesMasterIdLst>
    <p:notesMasterId r:id="rId3"/>
  </p:notesMasterIdLst>
  <p:sldIdLst>
    <p:sldId id="447" r:id="rId4"/>
    <p:sldId id="516" r:id="rId5"/>
    <p:sldId id="517" r:id="rId6"/>
    <p:sldId id="519" r:id="rId7"/>
    <p:sldId id="449" r:id="rId8"/>
    <p:sldId id="378" r:id="rId9"/>
    <p:sldId id="379" r:id="rId10"/>
    <p:sldId id="450" r:id="rId11"/>
    <p:sldId id="451" r:id="rId12"/>
    <p:sldId id="452" r:id="rId13"/>
    <p:sldId id="381" r:id="rId14"/>
    <p:sldId id="315" r:id="rId15"/>
    <p:sldId id="453" r:id="rId16"/>
    <p:sldId id="454" r:id="rId17"/>
    <p:sldId id="498" r:id="rId18"/>
    <p:sldId id="499" r:id="rId19"/>
    <p:sldId id="455" r:id="rId20"/>
    <p:sldId id="545" r:id="rId21"/>
    <p:sldId id="456" r:id="rId22"/>
    <p:sldId id="457" r:id="rId23"/>
    <p:sldId id="458" r:id="rId24"/>
    <p:sldId id="459" r:id="rId25"/>
    <p:sldId id="500" r:id="rId26"/>
    <p:sldId id="460" r:id="rId27"/>
    <p:sldId id="511" r:id="rId28"/>
    <p:sldId id="512" r:id="rId29"/>
    <p:sldId id="557" r:id="rId30"/>
    <p:sldId id="443" r:id="rId31"/>
    <p:sldId id="445" r:id="rId32"/>
    <p:sldId id="441" r:id="rId33"/>
  </p:sldIdLst>
  <p:sldSz cx="12192000" cy="6858000"/>
  <p:notesSz cx="6858000" cy="9144000"/>
  <p:embeddedFontLst>
    <p:embeddedFont>
      <p:font typeface="黑体" panose="02010609060101010101" charset="-122"/>
      <p:regular r:id="rId35"/>
    </p:embeddedFont>
    <p:embeddedFont>
      <p:font typeface="微软雅黑" panose="020B0503020204020204" charset="-122"/>
      <p:regular r:id="rId36"/>
    </p:embeddedFont>
    <p:embeddedFont>
      <p:font typeface="Calibri" panose="020F0502020204030204"/>
      <p:regular r:id="rId37"/>
      <p:bold r:id="rId38"/>
      <p:italic r:id="rId39"/>
      <p:boldItalic r:id="rId40"/>
    </p:embeddedFont>
    <p:embeddedFont>
      <p:font typeface="Wingdings 2" panose="05020102010507070707" pitchFamily="18" charset="2"/>
      <p:regular r:id="rId41"/>
    </p:embeddedFont>
    <p:embeddedFont>
      <p:font typeface="字魂酷乐潮玩体" panose="02010600030101010101" charset="-122"/>
      <p:regular r:id="rId42"/>
    </p:embeddedFont>
    <p:embeddedFont>
      <p:font typeface="等线" panose="02010600030101010101" charset="-122"/>
      <p:regular r:id="rId43"/>
    </p:embeddedFont>
    <p:embeddedFont>
      <p:font typeface="等线 Light" panose="02010600030101010101" charset="-122"/>
      <p:regular r:id="rId44"/>
    </p:embeddedFont>
    <p:embeddedFont>
      <p:font typeface="幼圆" panose="02010509060101010101" charset="-122"/>
      <p:regular r:id="rId45"/>
    </p:embeddedFont>
    <p:embeddedFont>
      <p:font typeface="华文新魏" panose="02010800040101010101" pitchFamily="2" charset="-122"/>
      <p:regular r:id="rId46"/>
    </p:embeddedFont>
    <p:embeddedFont>
      <p:font typeface="华文楷体" panose="02010600040101010101" pitchFamily="2" charset="-122"/>
      <p:regular r:id="rId47"/>
    </p:embeddedFont>
    <p:embeddedFont>
      <p:font typeface="华文行楷" panose="02010800040101010101" pitchFamily="2" charset="-122"/>
      <p:regular r:id="rId48"/>
    </p:embeddedFont>
    <p:embeddedFont>
      <p:font typeface="隶书" panose="02010509060101010101" pitchFamily="1" charset="-122"/>
      <p:regular r:id="rId49"/>
    </p:embeddedFont>
  </p:embeddedFontLst>
  <p:custDataLst>
    <p:tags r:id="rId3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pos="484" userDrawn="1">
          <p15:clr>
            <a:srgbClr val="A4A3A4"/>
          </p15:clr>
        </p15:guide>
        <p15:guide id="3" orient="horz" pos="2183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p="http://schemas.openxmlformats.org/presentationml/2006/main">
  <p:cmAuthor id="1" name="lurongyi" initials="l" lastIdx="0" clrIdx="0"/>
</p:cmAuthorLst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  <p:sldAll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81" d="100"/>
          <a:sy n="81" d="100"/>
        </p:scale>
        <p:origin x="221" y="67"/>
      </p:cViewPr>
      <p:guideLst>
        <p:guide pos="3839"/>
        <p:guide pos="484"/>
        <p:guide orient="horz" pos="2183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ommentAuthors" Target="commentAuthors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1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slide" Target="slides/slide20.xml" /><Relationship Id="rId24" Type="http://schemas.openxmlformats.org/officeDocument/2006/relationships/slide" Target="slides/slide21.xml" /><Relationship Id="rId25" Type="http://schemas.openxmlformats.org/officeDocument/2006/relationships/slide" Target="slides/slide22.xml" /><Relationship Id="rId26" Type="http://schemas.openxmlformats.org/officeDocument/2006/relationships/slide" Target="slides/slide23.xml" /><Relationship Id="rId27" Type="http://schemas.openxmlformats.org/officeDocument/2006/relationships/slide" Target="slides/slide24.xml" /><Relationship Id="rId28" Type="http://schemas.openxmlformats.org/officeDocument/2006/relationships/slide" Target="slides/slide25.xml" /><Relationship Id="rId29" Type="http://schemas.openxmlformats.org/officeDocument/2006/relationships/slide" Target="slides/slide26.xml" /><Relationship Id="rId3" Type="http://schemas.openxmlformats.org/officeDocument/2006/relationships/notesMaster" Target="notesMasters/notesMaster1.xml" /><Relationship Id="rId30" Type="http://schemas.openxmlformats.org/officeDocument/2006/relationships/slide" Target="slides/slide27.xml" /><Relationship Id="rId31" Type="http://schemas.openxmlformats.org/officeDocument/2006/relationships/slide" Target="slides/slide28.xml" /><Relationship Id="rId32" Type="http://schemas.openxmlformats.org/officeDocument/2006/relationships/slide" Target="slides/slide29.xml" /><Relationship Id="rId33" Type="http://schemas.openxmlformats.org/officeDocument/2006/relationships/slide" Target="slides/slide30.xml" /><Relationship Id="rId34" Type="http://schemas.openxmlformats.org/officeDocument/2006/relationships/tags" Target="tags/tag367.xml" /><Relationship Id="rId35" Type="http://schemas.openxmlformats.org/officeDocument/2006/relationships/font" Target="fonts/font1.fntdata" /><Relationship Id="rId36" Type="http://schemas.openxmlformats.org/officeDocument/2006/relationships/font" Target="fonts/font2.fntdata" /><Relationship Id="rId37" Type="http://schemas.openxmlformats.org/officeDocument/2006/relationships/font" Target="fonts/font3.fntdata" /><Relationship Id="rId38" Type="http://schemas.openxmlformats.org/officeDocument/2006/relationships/font" Target="fonts/font4.fntdata" /><Relationship Id="rId39" Type="http://schemas.openxmlformats.org/officeDocument/2006/relationships/font" Target="fonts/font5.fntdata" /><Relationship Id="rId4" Type="http://schemas.openxmlformats.org/officeDocument/2006/relationships/slide" Target="slides/slide1.xml" /><Relationship Id="rId40" Type="http://schemas.openxmlformats.org/officeDocument/2006/relationships/font" Target="fonts/font6.fntdata" /><Relationship Id="rId41" Type="http://schemas.openxmlformats.org/officeDocument/2006/relationships/font" Target="fonts/font7.fntdata" /><Relationship Id="rId42" Type="http://schemas.openxmlformats.org/officeDocument/2006/relationships/font" Target="fonts/font8.fntdata" /><Relationship Id="rId43" Type="http://schemas.openxmlformats.org/officeDocument/2006/relationships/font" Target="fonts/font9.fntdata" /><Relationship Id="rId44" Type="http://schemas.openxmlformats.org/officeDocument/2006/relationships/font" Target="fonts/font10.fntdata" /><Relationship Id="rId45" Type="http://schemas.openxmlformats.org/officeDocument/2006/relationships/font" Target="fonts/font11.fntdata" /><Relationship Id="rId46" Type="http://schemas.openxmlformats.org/officeDocument/2006/relationships/font" Target="fonts/font12.fntdata" /><Relationship Id="rId47" Type="http://schemas.openxmlformats.org/officeDocument/2006/relationships/font" Target="fonts/font13.fntdata" /><Relationship Id="rId48" Type="http://schemas.openxmlformats.org/officeDocument/2006/relationships/font" Target="fonts/font14.fntdata" /><Relationship Id="rId49" Type="http://schemas.openxmlformats.org/officeDocument/2006/relationships/font" Target="fonts/font15.fntdata" /><Relationship Id="rId5" Type="http://schemas.openxmlformats.org/officeDocument/2006/relationships/slide" Target="slides/slide2.xml" /><Relationship Id="rId50" Type="http://schemas.openxmlformats.org/officeDocument/2006/relationships/presProps" Target="presProps.xml" /><Relationship Id="rId51" Type="http://schemas.openxmlformats.org/officeDocument/2006/relationships/viewProps" Target="viewProps.xml" /><Relationship Id="rId52" Type="http://schemas.openxmlformats.org/officeDocument/2006/relationships/theme" Target="theme/theme1.xml" /><Relationship Id="rId53" Type="http://schemas.openxmlformats.org/officeDocument/2006/relationships/tableStyles" Target="tableStyles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drawings/_rels/vmlDrawing1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9.wmf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9.xml" /><Relationship Id="rId2" Type="http://schemas.openxmlformats.org/officeDocument/2006/relationships/tags" Target="../tags/tag20.xml" /><Relationship Id="rId3" Type="http://schemas.openxmlformats.org/officeDocument/2006/relationships/tags" Target="../tags/tag21.xml" /><Relationship Id="rId4" Type="http://schemas.openxmlformats.org/officeDocument/2006/relationships/tags" Target="../tags/tag22.xml" /><Relationship Id="rId5" Type="http://schemas.openxmlformats.org/officeDocument/2006/relationships/tags" Target="../tags/tag23.xml" /><Relationship Id="rId6" Type="http://schemas.openxmlformats.org/officeDocument/2006/relationships/tags" Target="../tags/tag24.xml" /><Relationship Id="rId7" Type="http://schemas.openxmlformats.org/officeDocument/2006/relationships/tags" Target="../tags/tag25.xml" /><Relationship Id="rId8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  <p:custDataLst>
              <p:tags r:id="rId2"/>
            </p:custDataLst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  <p:custDataLst>
              <p:tags r:id="rId3"/>
            </p:custDataLst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7E3D8F-3FC3-47C4-945C-58648A79A1C4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  <p:custDataLst>
              <p:tags r:id="rId4"/>
            </p:custDataLst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  <p:custDataLst>
              <p:tags r:id="rId6"/>
            </p:custDataLst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  <p:custDataLst>
              <p:tags r:id="rId7"/>
            </p:custDataLst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321DD4-583A-4949-BAC6-47910145F98C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26.xml" /><Relationship Id="rId4" Type="http://schemas.openxmlformats.org/officeDocument/2006/relationships/tags" Target="../tags/tag27.xml" /><Relationship Id="rId5" Type="http://schemas.openxmlformats.org/officeDocument/2006/relationships/tags" Target="../tags/tag28.xml" /><Relationship Id="rId6" Type="http://schemas.openxmlformats.org/officeDocument/2006/relationships/tags" Target="../tags/tag29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161.xml" /><Relationship Id="rId4" Type="http://schemas.openxmlformats.org/officeDocument/2006/relationships/tags" Target="../tags/tag162.xml" /><Relationship Id="rId5" Type="http://schemas.openxmlformats.org/officeDocument/2006/relationships/tags" Target="../tags/tag163.xml" /><Relationship Id="rId6" Type="http://schemas.openxmlformats.org/officeDocument/2006/relationships/tags" Target="../tags/tag164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6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193.xml" /><Relationship Id="rId4" Type="http://schemas.openxmlformats.org/officeDocument/2006/relationships/tags" Target="../tags/tag194.xml" /><Relationship Id="rId5" Type="http://schemas.openxmlformats.org/officeDocument/2006/relationships/tags" Target="../tags/tag195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9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230.xml" /><Relationship Id="rId4" Type="http://schemas.openxmlformats.org/officeDocument/2006/relationships/tags" Target="../tags/tag231.xml" /><Relationship Id="rId5" Type="http://schemas.openxmlformats.org/officeDocument/2006/relationships/tags" Target="../tags/tag232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2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268.xml" /><Relationship Id="rId4" Type="http://schemas.openxmlformats.org/officeDocument/2006/relationships/tags" Target="../tags/tag269.xml" /><Relationship Id="rId5" Type="http://schemas.openxmlformats.org/officeDocument/2006/relationships/tags" Target="../tags/tag270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7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321.xml" /><Relationship Id="rId4" Type="http://schemas.openxmlformats.org/officeDocument/2006/relationships/tags" Target="../tags/tag322.xml" /><Relationship Id="rId5" Type="http://schemas.openxmlformats.org/officeDocument/2006/relationships/tags" Target="../tags/tag323.xml" /><Relationship Id="rId6" Type="http://schemas.openxmlformats.org/officeDocument/2006/relationships/tags" Target="../tags/tag324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56322" name="幻灯片图像占位符 156673"/>
          <p:cNvSpPr>
            <a:spLocks noRot="1" noTextEdi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56323" name="文本占位符 156674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 wrap="square" lIns="91440" tIns="45720" rIns="91440" bIns="45720" anchor="t"/>
          <a:lstStyle/>
          <a:p>
            <a:pPr lvl="0" eaLnBrk="1" hangingPunct="1"/>
            <a:r>
              <a:rPr lang="en-US" altLang="zh-CN"/>
              <a:t>1,2,4</a:t>
            </a:r>
            <a:r>
              <a:rPr lang="zh-CN" altLang="en-US"/>
              <a:t>这几个反应的书写的依据在哪里呢</a:t>
            </a:r>
            <a:r>
              <a:rPr lang="en-US" altLang="zh-CN"/>
              <a:t>?</a:t>
            </a:r>
            <a:r>
              <a:rPr lang="zh-CN" altLang="en-US"/>
              <a:t>请大家再看看物质溶解性表</a:t>
            </a:r>
            <a:endParaRPr lang="zh-CN" altLang="en-US"/>
          </a:p>
        </p:txBody>
      </p:sp>
      <p:sp>
        <p:nvSpPr>
          <p:cNvPr id="56324" name="灯片编号占位符 1"/>
          <p:cNvSpPr txBox="1"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>
              <a:buChar char="•"/>
            </a:pPr>
            <a:fld id="{9A0DB2DC-4C9A-4742-B13C-FB6460FD3503}" type="slidenum">
              <a:rPr lang="en-US" altLang="en-US" sz="1200"/>
              <a:t>14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4"/>
            </p:custDataLst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57345" name="幻灯片图像占位符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>
          <a:ln>
            <a:solidFill>
              <a:srgbClr val="000000"/>
            </a:solidFill>
          </a:ln>
        </p:spPr>
      </p:sp>
      <p:sp>
        <p:nvSpPr>
          <p:cNvPr id="57346" name="文本占位符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>
          <a:noFill/>
          <a:ln>
            <a:noFill/>
          </a:ln>
        </p:spPr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68609" name="幻灯片图像占位符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>
          <a:ln>
            <a:solidFill>
              <a:srgbClr val="000000"/>
            </a:solidFill>
          </a:ln>
        </p:spPr>
      </p:sp>
      <p:sp>
        <p:nvSpPr>
          <p:cNvPr id="68610" name="文本占位符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>
          <a:noFill/>
          <a:ln>
            <a:noFill/>
          </a:ln>
        </p:spPr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/>
        <p:txBody>
          <a:bodyPr/>
          <a:lstStyle/>
          <a:p>
            <a:fld id="{1EFD0ACB-3506-463D-8C56-B87FF030033A}" type="slidenum">
              <a:rPr lang="zh-CN" altLang="en-US" smtClean="0"/>
              <a:t>27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image" Target="../media/image3.png" /><Relationship Id="rId11" Type="http://schemas.microsoft.com/office/2007/relationships/hdphoto" Target="../media/image4.wdp" /><Relationship Id="rId12" Type="http://schemas.openxmlformats.org/officeDocument/2006/relationships/tags" Target="../tags/tag8.xml" /><Relationship Id="rId13" Type="http://schemas.openxmlformats.org/officeDocument/2006/relationships/slideMaster" Target="../slideMasters/slideMaster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image" Target="../media/image1.png" /><Relationship Id="rId8" Type="http://schemas.microsoft.com/office/2007/relationships/hdphoto" Target="../media/image2.wdp" /><Relationship Id="rId9" Type="http://schemas.openxmlformats.org/officeDocument/2006/relationships/tags" Target="../tags/tag7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.xml" /><Relationship Id="rId2" Type="http://schemas.openxmlformats.org/officeDocument/2006/relationships/tags" Target="../tags/tag10.xml" /><Relationship Id="rId3" Type="http://schemas.openxmlformats.org/officeDocument/2006/relationships/tags" Target="../tags/tag11.xml" /><Relationship Id="rId4" Type="http://schemas.openxmlformats.org/officeDocument/2006/relationships/tags" Target="../tags/tag12.xml" /><Relationship Id="rId5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.xml" /><Relationship Id="rId2" Type="http://schemas.openxmlformats.org/officeDocument/2006/relationships/tags" Target="../tags/tag14.xml" /><Relationship Id="rId3" Type="http://schemas.openxmlformats.org/officeDocument/2006/relationships/tags" Target="../tags/tag15.xml" /><Relationship Id="rId4" Type="http://schemas.openxmlformats.org/officeDocument/2006/relationships/tags" Target="../tags/tag16.xml" /><Relationship Id="rId5" Type="http://schemas.openxmlformats.org/officeDocument/2006/relationships/tags" Target="../tags/tag17.xml" /><Relationship Id="rId6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  <p:custDataLst>
              <p:tags r:id="rId3"/>
            </p:custDataLst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5239078-615E-44AC-8F34-4ED41D64AE6C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59F3EB0-2F25-435D-A721-3108AB4DF7B3}" type="slidenum">
              <a:rPr lang="zh-CN" altLang="en-US" smtClean="0"/>
              <a:t/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23907" y="148958"/>
            <a:ext cx="1056310" cy="78859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40641" y="6597570"/>
            <a:ext cx="12232642" cy="11147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5239078-615E-44AC-8F34-4ED41D64AE6C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59F3EB0-2F25-435D-A721-3108AB4DF7B3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Only" preserve="1">
  <p:cSld name="内容">
    <p:bg>
      <p:bgPr>
        <a:solidFill>
          <a:schemeClr val="bg1"/>
        </a:solidFill>
        <a:effectLst/>
      </p:bgPr>
    </p:bg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内容占位符 1"/>
          <p:cNvSpPr>
            <a:spLocks noGrp="1"/>
          </p:cNvSpPr>
          <p:nvPr>
            <p:ph/>
            <p:custDataLst>
              <p:tags r:id="rId2"/>
            </p:custDataLst>
          </p:nvPr>
        </p:nvSpPr>
        <p:spPr>
          <a:xfrm>
            <a:off x="402167" y="685800"/>
            <a:ext cx="11391900" cy="5181600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508000" y="6534150"/>
            <a:ext cx="2540000" cy="2619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lvl="0" eaLnBrk="1" fontAlgn="base" hangingPunct="1"/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65600" y="6019800"/>
            <a:ext cx="3860800" cy="476250"/>
          </a:xfrm>
        </p:spPr>
        <p:txBody>
          <a:bodyPr/>
          <a:lstStyle/>
          <a:p>
            <a:pPr lvl="0" eaLnBrk="1" fontAlgn="base" hangingPunct="1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5588000" y="6534150"/>
            <a:ext cx="1117600" cy="2619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lvl="0" eaLnBrk="1" fontAlgn="base" hangingPunct="1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/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tags" Target="../tags/tag18.xml" /><Relationship Id="rId5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>
          <p:custDataLst>
            <p:tags r:id="rId4"/>
          </p:custDataLst>
        </p:nvPr>
      </p:nvGrpSpPr>
      <p:grpSpPr>
        <a:xfrm>
          <a:off x="0" y="0"/>
          <a: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image" Target="../media/image6.png" /><Relationship Id="rId11" Type="http://schemas.microsoft.com/office/2007/relationships/hdphoto" Target="../media/image7.wdp" /><Relationship Id="rId12" Type="http://schemas.openxmlformats.org/officeDocument/2006/relationships/tags" Target="../tags/tag36.xml" /><Relationship Id="rId13" Type="http://schemas.openxmlformats.org/officeDocument/2006/relationships/tags" Target="../tags/tag37.xml" /><Relationship Id="rId14" Type="http://schemas.openxmlformats.org/officeDocument/2006/relationships/tags" Target="../tags/tag38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30.xml" /><Relationship Id="rId4" Type="http://schemas.openxmlformats.org/officeDocument/2006/relationships/tags" Target="../tags/tag31.xml" /><Relationship Id="rId5" Type="http://schemas.openxmlformats.org/officeDocument/2006/relationships/tags" Target="../tags/tag32.xml" /><Relationship Id="rId6" Type="http://schemas.openxmlformats.org/officeDocument/2006/relationships/tags" Target="../tags/tag33.xml" /><Relationship Id="rId7" Type="http://schemas.openxmlformats.org/officeDocument/2006/relationships/image" Target="../media/image5.png" /><Relationship Id="rId8" Type="http://schemas.openxmlformats.org/officeDocument/2006/relationships/tags" Target="../tags/tag34.xml" /><Relationship Id="rId9" Type="http://schemas.openxmlformats.org/officeDocument/2006/relationships/tags" Target="../tags/tag35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tags" Target="../tags/tag46.xml" /><Relationship Id="rId11" Type="http://schemas.openxmlformats.org/officeDocument/2006/relationships/tags" Target="../tags/tag47.xml" /><Relationship Id="rId12" Type="http://schemas.openxmlformats.org/officeDocument/2006/relationships/tags" Target="../tags/tag48.xml" /><Relationship Id="rId13" Type="http://schemas.openxmlformats.org/officeDocument/2006/relationships/tags" Target="../tags/tag49.xml" /><Relationship Id="rId2" Type="http://schemas.openxmlformats.org/officeDocument/2006/relationships/tags" Target="../tags/tag39.xml" /><Relationship Id="rId3" Type="http://schemas.openxmlformats.org/officeDocument/2006/relationships/tags" Target="../tags/tag40.xml" /><Relationship Id="rId4" Type="http://schemas.openxmlformats.org/officeDocument/2006/relationships/tags" Target="../tags/tag41.xml" /><Relationship Id="rId5" Type="http://schemas.openxmlformats.org/officeDocument/2006/relationships/tags" Target="../tags/tag42.xml" /><Relationship Id="rId6" Type="http://schemas.openxmlformats.org/officeDocument/2006/relationships/tags" Target="../tags/tag43.xml" /><Relationship Id="rId7" Type="http://schemas.openxmlformats.org/officeDocument/2006/relationships/tags" Target="../tags/tag44.xml" /><Relationship Id="rId8" Type="http://schemas.openxmlformats.org/officeDocument/2006/relationships/tags" Target="../tags/tag45.xml" /><Relationship Id="rId9" Type="http://schemas.openxmlformats.org/officeDocument/2006/relationships/hyperlink" Target="&#30899;&#37240;&#38048;&#30899;&#37240;&#27682;&#38048;&#19982;&#31232;&#30416;&#37240;&#21453;&#24212;.mpg" TargetMode="Externa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50.xml" /><Relationship Id="rId3" Type="http://schemas.openxmlformats.org/officeDocument/2006/relationships/tags" Target="../tags/tag51.xml" /><Relationship Id="rId4" Type="http://schemas.openxmlformats.org/officeDocument/2006/relationships/tags" Target="../tags/tag52.xml" /><Relationship Id="rId5" Type="http://schemas.openxmlformats.org/officeDocument/2006/relationships/tags" Target="../tags/tag53.xml" /><Relationship Id="rId6" Type="http://schemas.openxmlformats.org/officeDocument/2006/relationships/tags" Target="../tags/tag54.xml" /><Relationship Id="rId7" Type="http://schemas.openxmlformats.org/officeDocument/2006/relationships/tags" Target="../tags/tag55.xml" /><Relationship Id="rId8" Type="http://schemas.openxmlformats.org/officeDocument/2006/relationships/tags" Target="../tags/tag56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57.xml" /><Relationship Id="rId3" Type="http://schemas.openxmlformats.org/officeDocument/2006/relationships/tags" Target="../tags/tag58.xml" /><Relationship Id="rId4" Type="http://schemas.openxmlformats.org/officeDocument/2006/relationships/tags" Target="../tags/tag59.xml" /><Relationship Id="rId5" Type="http://schemas.openxmlformats.org/officeDocument/2006/relationships/tags" Target="../tags/tag60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tags" Target="../tags/tag66.xml" /><Relationship Id="rId11" Type="http://schemas.openxmlformats.org/officeDocument/2006/relationships/tags" Target="../tags/tag67.xml" /><Relationship Id="rId12" Type="http://schemas.openxmlformats.org/officeDocument/2006/relationships/tags" Target="../tags/tag68.xml" /><Relationship Id="rId13" Type="http://schemas.openxmlformats.org/officeDocument/2006/relationships/tags" Target="../tags/tag69.xml" /><Relationship Id="rId14" Type="http://schemas.openxmlformats.org/officeDocument/2006/relationships/tags" Target="../tags/tag70.xml" /><Relationship Id="rId15" Type="http://schemas.openxmlformats.org/officeDocument/2006/relationships/tags" Target="../tags/tag71.xml" /><Relationship Id="rId16" Type="http://schemas.openxmlformats.org/officeDocument/2006/relationships/tags" Target="../tags/tag72.xml" /><Relationship Id="rId17" Type="http://schemas.openxmlformats.org/officeDocument/2006/relationships/tags" Target="../tags/tag73.xml" /><Relationship Id="rId18" Type="http://schemas.openxmlformats.org/officeDocument/2006/relationships/tags" Target="../tags/tag74.xml" /><Relationship Id="rId19" Type="http://schemas.openxmlformats.org/officeDocument/2006/relationships/tags" Target="../tags/tag75.xml" /><Relationship Id="rId2" Type="http://schemas.openxmlformats.org/officeDocument/2006/relationships/tags" Target="../tags/tag61.xml" /><Relationship Id="rId20" Type="http://schemas.openxmlformats.org/officeDocument/2006/relationships/tags" Target="../tags/tag76.xml" /><Relationship Id="rId21" Type="http://schemas.openxmlformats.org/officeDocument/2006/relationships/tags" Target="../tags/tag77.xml" /><Relationship Id="rId22" Type="http://schemas.openxmlformats.org/officeDocument/2006/relationships/tags" Target="../tags/tag78.xml" /><Relationship Id="rId23" Type="http://schemas.openxmlformats.org/officeDocument/2006/relationships/tags" Target="../tags/tag79.xml" /><Relationship Id="rId24" Type="http://schemas.openxmlformats.org/officeDocument/2006/relationships/tags" Target="../tags/tag80.xml" /><Relationship Id="rId25" Type="http://schemas.openxmlformats.org/officeDocument/2006/relationships/tags" Target="../tags/tag81.xml" /><Relationship Id="rId26" Type="http://schemas.openxmlformats.org/officeDocument/2006/relationships/tags" Target="../tags/tag82.xml" /><Relationship Id="rId27" Type="http://schemas.openxmlformats.org/officeDocument/2006/relationships/tags" Target="../tags/tag83.xml" /><Relationship Id="rId28" Type="http://schemas.openxmlformats.org/officeDocument/2006/relationships/tags" Target="../tags/tag84.xml" /><Relationship Id="rId29" Type="http://schemas.openxmlformats.org/officeDocument/2006/relationships/tags" Target="../tags/tag85.xml" /><Relationship Id="rId3" Type="http://schemas.openxmlformats.org/officeDocument/2006/relationships/tags" Target="../tags/tag62.xml" /><Relationship Id="rId30" Type="http://schemas.openxmlformats.org/officeDocument/2006/relationships/tags" Target="../tags/tag86.xml" /><Relationship Id="rId31" Type="http://schemas.openxmlformats.org/officeDocument/2006/relationships/image" Target="../media/image10.png" /><Relationship Id="rId32" Type="http://schemas.openxmlformats.org/officeDocument/2006/relationships/tags" Target="../tags/tag87.xml" /><Relationship Id="rId33" Type="http://schemas.openxmlformats.org/officeDocument/2006/relationships/tags" Target="../tags/tag88.xml" /><Relationship Id="rId34" Type="http://schemas.openxmlformats.org/officeDocument/2006/relationships/tags" Target="../tags/tag89.xml" /><Relationship Id="rId35" Type="http://schemas.openxmlformats.org/officeDocument/2006/relationships/tags" Target="../tags/tag90.xml" /><Relationship Id="rId4" Type="http://schemas.openxmlformats.org/officeDocument/2006/relationships/tags" Target="../tags/tag63.xml" /><Relationship Id="rId5" Type="http://schemas.openxmlformats.org/officeDocument/2006/relationships/image" Target="NULL" TargetMode="External" /><Relationship Id="rId6" Type="http://schemas.openxmlformats.org/officeDocument/2006/relationships/image" Target="../media/image8.png" /><Relationship Id="rId7" Type="http://schemas.openxmlformats.org/officeDocument/2006/relationships/tags" Target="../tags/tag64.xml" /><Relationship Id="rId8" Type="http://schemas.openxmlformats.org/officeDocument/2006/relationships/image" Target="../media/image9.png" /><Relationship Id="rId9" Type="http://schemas.openxmlformats.org/officeDocument/2006/relationships/tags" Target="../tags/tag6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tags" Target="../tags/tag96.xml" /><Relationship Id="rId11" Type="http://schemas.openxmlformats.org/officeDocument/2006/relationships/tags" Target="../tags/tag97.xml" /><Relationship Id="rId12" Type="http://schemas.openxmlformats.org/officeDocument/2006/relationships/tags" Target="../tags/tag98.xml" /><Relationship Id="rId13" Type="http://schemas.openxmlformats.org/officeDocument/2006/relationships/tags" Target="../tags/tag99.xml" /><Relationship Id="rId14" Type="http://schemas.openxmlformats.org/officeDocument/2006/relationships/image" Target="../media/image14.png" /><Relationship Id="rId15" Type="http://schemas.openxmlformats.org/officeDocument/2006/relationships/tags" Target="../tags/tag100.xml" /><Relationship Id="rId16" Type="http://schemas.openxmlformats.org/officeDocument/2006/relationships/tags" Target="../tags/tag101.xml" /><Relationship Id="rId17" Type="http://schemas.openxmlformats.org/officeDocument/2006/relationships/tags" Target="../tags/tag102.xml" /><Relationship Id="rId18" Type="http://schemas.openxmlformats.org/officeDocument/2006/relationships/tags" Target="../tags/tag103.xml" /><Relationship Id="rId19" Type="http://schemas.openxmlformats.org/officeDocument/2006/relationships/tags" Target="../tags/tag104.xml" /><Relationship Id="rId2" Type="http://schemas.openxmlformats.org/officeDocument/2006/relationships/tags" Target="../tags/tag91.xml" /><Relationship Id="rId20" Type="http://schemas.openxmlformats.org/officeDocument/2006/relationships/tags" Target="../tags/tag105.xml" /><Relationship Id="rId21" Type="http://schemas.openxmlformats.org/officeDocument/2006/relationships/tags" Target="../tags/tag106.xml" /><Relationship Id="rId3" Type="http://schemas.openxmlformats.org/officeDocument/2006/relationships/tags" Target="../tags/tag92.xml" /><Relationship Id="rId4" Type="http://schemas.openxmlformats.org/officeDocument/2006/relationships/image" Target="../media/image11.png" /><Relationship Id="rId5" Type="http://schemas.openxmlformats.org/officeDocument/2006/relationships/tags" Target="../tags/tag93.xml" /><Relationship Id="rId6" Type="http://schemas.openxmlformats.org/officeDocument/2006/relationships/image" Target="../media/image12.png" /><Relationship Id="rId7" Type="http://schemas.microsoft.com/office/2007/relationships/hdphoto" Target="../media/image13.wdp" /><Relationship Id="rId8" Type="http://schemas.openxmlformats.org/officeDocument/2006/relationships/tags" Target="../tags/tag94.xml" /><Relationship Id="rId9" Type="http://schemas.openxmlformats.org/officeDocument/2006/relationships/tags" Target="../tags/tag95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tags" Target="../tags/tag114.xml" /><Relationship Id="rId11" Type="http://schemas.openxmlformats.org/officeDocument/2006/relationships/tags" Target="../tags/tag115.xml" /><Relationship Id="rId12" Type="http://schemas.openxmlformats.org/officeDocument/2006/relationships/tags" Target="../tags/tag116.xml" /><Relationship Id="rId13" Type="http://schemas.openxmlformats.org/officeDocument/2006/relationships/tags" Target="../tags/tag117.xml" /><Relationship Id="rId2" Type="http://schemas.openxmlformats.org/officeDocument/2006/relationships/tags" Target="../tags/tag107.xml" /><Relationship Id="rId3" Type="http://schemas.openxmlformats.org/officeDocument/2006/relationships/tags" Target="../tags/tag108.xml" /><Relationship Id="rId4" Type="http://schemas.openxmlformats.org/officeDocument/2006/relationships/image" Target="../media/image11.png" /><Relationship Id="rId5" Type="http://schemas.openxmlformats.org/officeDocument/2006/relationships/tags" Target="../tags/tag109.xml" /><Relationship Id="rId6" Type="http://schemas.openxmlformats.org/officeDocument/2006/relationships/tags" Target="../tags/tag110.xml" /><Relationship Id="rId7" Type="http://schemas.openxmlformats.org/officeDocument/2006/relationships/tags" Target="../tags/tag111.xml" /><Relationship Id="rId8" Type="http://schemas.openxmlformats.org/officeDocument/2006/relationships/tags" Target="../tags/tag112.xml" /><Relationship Id="rId9" Type="http://schemas.openxmlformats.org/officeDocument/2006/relationships/tags" Target="../tags/tag113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118.xml" /><Relationship Id="rId3" Type="http://schemas.openxmlformats.org/officeDocument/2006/relationships/tags" Target="../tags/tag119.xml" /><Relationship Id="rId4" Type="http://schemas.openxmlformats.org/officeDocument/2006/relationships/tags" Target="../tags/tag120.xml" /><Relationship Id="rId5" Type="http://schemas.openxmlformats.org/officeDocument/2006/relationships/tags" Target="../tags/tag121.xml" /><Relationship Id="rId6" Type="http://schemas.openxmlformats.org/officeDocument/2006/relationships/image" Target="../media/image15.png" /><Relationship Id="rId7" Type="http://schemas.openxmlformats.org/officeDocument/2006/relationships/tags" Target="../tags/tag122.xml" /><Relationship Id="rId8" Type="http://schemas.openxmlformats.org/officeDocument/2006/relationships/tags" Target="../tags/tag123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microsoft.com/office/2007/relationships/media" Target="../media/media1.mp4" /><Relationship Id="rId11" Type="http://schemas.openxmlformats.org/officeDocument/2006/relationships/audio" Target="../media/chimes2.wav" /><Relationship Id="rId2" Type="http://schemas.openxmlformats.org/officeDocument/2006/relationships/tags" Target="../tags/tag124.xml" /><Relationship Id="rId3" Type="http://schemas.openxmlformats.org/officeDocument/2006/relationships/tags" Target="../tags/tag125.xml" /><Relationship Id="rId4" Type="http://schemas.openxmlformats.org/officeDocument/2006/relationships/image" Target="../media/image15.png" /><Relationship Id="rId5" Type="http://schemas.openxmlformats.org/officeDocument/2006/relationships/tags" Target="../tags/tag126.xml" /><Relationship Id="rId6" Type="http://schemas.openxmlformats.org/officeDocument/2006/relationships/tags" Target="../tags/tag127.xml" /><Relationship Id="rId7" Type="http://schemas.openxmlformats.org/officeDocument/2006/relationships/image" Target="../media/image16.png" /><Relationship Id="rId8" Type="http://schemas.openxmlformats.org/officeDocument/2006/relationships/tags" Target="../tags/tag128.xml" /><Relationship Id="rId9" Type="http://schemas.openxmlformats.org/officeDocument/2006/relationships/video" Target="../media/media1.mp4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tags" Target="../tags/tag136.xml" /><Relationship Id="rId11" Type="http://schemas.openxmlformats.org/officeDocument/2006/relationships/audio" Target="../media/chimes2.wav" /><Relationship Id="rId2" Type="http://schemas.openxmlformats.org/officeDocument/2006/relationships/tags" Target="../tags/tag129.xml" /><Relationship Id="rId3" Type="http://schemas.openxmlformats.org/officeDocument/2006/relationships/tags" Target="../tags/tag130.xml" /><Relationship Id="rId4" Type="http://schemas.openxmlformats.org/officeDocument/2006/relationships/image" Target="../media/image15.png" /><Relationship Id="rId5" Type="http://schemas.openxmlformats.org/officeDocument/2006/relationships/tags" Target="../tags/tag131.xml" /><Relationship Id="rId6" Type="http://schemas.openxmlformats.org/officeDocument/2006/relationships/tags" Target="../tags/tag132.xml" /><Relationship Id="rId7" Type="http://schemas.openxmlformats.org/officeDocument/2006/relationships/tags" Target="../tags/tag133.xml" /><Relationship Id="rId8" Type="http://schemas.openxmlformats.org/officeDocument/2006/relationships/tags" Target="../tags/tag134.xml" /><Relationship Id="rId9" Type="http://schemas.openxmlformats.org/officeDocument/2006/relationships/tags" Target="../tags/tag135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microsoft.com/office/2007/relationships/media" Target="../media/media3.mp4" /><Relationship Id="rId11" Type="http://schemas.openxmlformats.org/officeDocument/2006/relationships/audio" Target="../media/chimes2.wav" /><Relationship Id="rId2" Type="http://schemas.openxmlformats.org/officeDocument/2006/relationships/tags" Target="../tags/tag137.xml" /><Relationship Id="rId3" Type="http://schemas.openxmlformats.org/officeDocument/2006/relationships/tags" Target="../tags/tag138.xml" /><Relationship Id="rId4" Type="http://schemas.openxmlformats.org/officeDocument/2006/relationships/image" Target="../media/image15.png" /><Relationship Id="rId5" Type="http://schemas.openxmlformats.org/officeDocument/2006/relationships/tags" Target="../tags/tag139.xml" /><Relationship Id="rId6" Type="http://schemas.openxmlformats.org/officeDocument/2006/relationships/tags" Target="../tags/tag140.xml" /><Relationship Id="rId7" Type="http://schemas.openxmlformats.org/officeDocument/2006/relationships/image" Target="../media/image17.png" /><Relationship Id="rId8" Type="http://schemas.openxmlformats.org/officeDocument/2006/relationships/tags" Target="../tags/tag141.xml" /><Relationship Id="rId9" Type="http://schemas.openxmlformats.org/officeDocument/2006/relationships/video" Target="../media/media3.mp4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tags" Target="../tags/tag149.xml" /><Relationship Id="rId11" Type="http://schemas.openxmlformats.org/officeDocument/2006/relationships/audio" Target="../media/chimes2.wav" /><Relationship Id="rId2" Type="http://schemas.openxmlformats.org/officeDocument/2006/relationships/tags" Target="../tags/tag142.xml" /><Relationship Id="rId3" Type="http://schemas.openxmlformats.org/officeDocument/2006/relationships/tags" Target="../tags/tag143.xml" /><Relationship Id="rId4" Type="http://schemas.openxmlformats.org/officeDocument/2006/relationships/image" Target="../media/image15.png" /><Relationship Id="rId5" Type="http://schemas.openxmlformats.org/officeDocument/2006/relationships/tags" Target="../tags/tag144.xml" /><Relationship Id="rId6" Type="http://schemas.openxmlformats.org/officeDocument/2006/relationships/tags" Target="../tags/tag145.xml" /><Relationship Id="rId7" Type="http://schemas.openxmlformats.org/officeDocument/2006/relationships/tags" Target="../tags/tag146.xml" /><Relationship Id="rId8" Type="http://schemas.openxmlformats.org/officeDocument/2006/relationships/tags" Target="../tags/tag147.xml" /><Relationship Id="rId9" Type="http://schemas.openxmlformats.org/officeDocument/2006/relationships/tags" Target="../tags/tag148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tags" Target="../tags/tag157.xml" /><Relationship Id="rId11" Type="http://schemas.openxmlformats.org/officeDocument/2006/relationships/tags" Target="../tags/tag158.xml" /><Relationship Id="rId12" Type="http://schemas.openxmlformats.org/officeDocument/2006/relationships/tags" Target="../tags/tag159.xml" /><Relationship Id="rId13" Type="http://schemas.openxmlformats.org/officeDocument/2006/relationships/tags" Target="../tags/tag160.xml" /><Relationship Id="rId2" Type="http://schemas.openxmlformats.org/officeDocument/2006/relationships/tags" Target="../tags/tag150.xml" /><Relationship Id="rId3" Type="http://schemas.openxmlformats.org/officeDocument/2006/relationships/tags" Target="../tags/tag151.xml" /><Relationship Id="rId4" Type="http://schemas.openxmlformats.org/officeDocument/2006/relationships/tags" Target="../tags/tag152.xml" /><Relationship Id="rId5" Type="http://schemas.openxmlformats.org/officeDocument/2006/relationships/tags" Target="../tags/tag153.xml" /><Relationship Id="rId6" Type="http://schemas.openxmlformats.org/officeDocument/2006/relationships/tags" Target="../tags/tag154.xml" /><Relationship Id="rId7" Type="http://schemas.openxmlformats.org/officeDocument/2006/relationships/tags" Target="../tags/tag155.xml" /><Relationship Id="rId8" Type="http://schemas.openxmlformats.org/officeDocument/2006/relationships/tags" Target="../tags/tag156.xml" /><Relationship Id="rId9" Type="http://schemas.openxmlformats.org/officeDocument/2006/relationships/image" Target="../media/image11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.xml" /><Relationship Id="rId3" Type="http://schemas.openxmlformats.org/officeDocument/2006/relationships/tags" Target="../tags/tag165.xml" /><Relationship Id="rId4" Type="http://schemas.openxmlformats.org/officeDocument/2006/relationships/tags" Target="../tags/tag166.xml" /><Relationship Id="rId5" Type="http://schemas.openxmlformats.org/officeDocument/2006/relationships/tags" Target="../tags/tag167.xml" /><Relationship Id="rId6" Type="http://schemas.openxmlformats.org/officeDocument/2006/relationships/tags" Target="../tags/tag168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tags" Target="../tags/tag177.xml" /><Relationship Id="rId11" Type="http://schemas.openxmlformats.org/officeDocument/2006/relationships/tags" Target="../tags/tag178.xml" /><Relationship Id="rId12" Type="http://schemas.openxmlformats.org/officeDocument/2006/relationships/tags" Target="../tags/tag179.xml" /><Relationship Id="rId13" Type="http://schemas.openxmlformats.org/officeDocument/2006/relationships/tags" Target="../tags/tag180.xml" /><Relationship Id="rId14" Type="http://schemas.openxmlformats.org/officeDocument/2006/relationships/tags" Target="../tags/tag181.xml" /><Relationship Id="rId15" Type="http://schemas.openxmlformats.org/officeDocument/2006/relationships/tags" Target="../tags/tag182.xml" /><Relationship Id="rId16" Type="http://schemas.openxmlformats.org/officeDocument/2006/relationships/tags" Target="../tags/tag183.xml" /><Relationship Id="rId17" Type="http://schemas.openxmlformats.org/officeDocument/2006/relationships/tags" Target="../tags/tag184.xml" /><Relationship Id="rId18" Type="http://schemas.openxmlformats.org/officeDocument/2006/relationships/tags" Target="../tags/tag185.xml" /><Relationship Id="rId19" Type="http://schemas.openxmlformats.org/officeDocument/2006/relationships/tags" Target="../tags/tag186.xml" /><Relationship Id="rId2" Type="http://schemas.openxmlformats.org/officeDocument/2006/relationships/tags" Target="../tags/tag169.xml" /><Relationship Id="rId20" Type="http://schemas.openxmlformats.org/officeDocument/2006/relationships/tags" Target="../tags/tag187.xml" /><Relationship Id="rId21" Type="http://schemas.openxmlformats.org/officeDocument/2006/relationships/tags" Target="../tags/tag188.xml" /><Relationship Id="rId22" Type="http://schemas.openxmlformats.org/officeDocument/2006/relationships/tags" Target="../tags/tag189.xml" /><Relationship Id="rId23" Type="http://schemas.openxmlformats.org/officeDocument/2006/relationships/tags" Target="../tags/tag190.xml" /><Relationship Id="rId24" Type="http://schemas.openxmlformats.org/officeDocument/2006/relationships/tags" Target="../tags/tag191.xml" /><Relationship Id="rId25" Type="http://schemas.openxmlformats.org/officeDocument/2006/relationships/tags" Target="../tags/tag192.xml" /><Relationship Id="rId3" Type="http://schemas.openxmlformats.org/officeDocument/2006/relationships/tags" Target="../tags/tag170.xml" /><Relationship Id="rId4" Type="http://schemas.openxmlformats.org/officeDocument/2006/relationships/tags" Target="../tags/tag171.xml" /><Relationship Id="rId5" Type="http://schemas.openxmlformats.org/officeDocument/2006/relationships/tags" Target="../tags/tag172.xml" /><Relationship Id="rId6" Type="http://schemas.openxmlformats.org/officeDocument/2006/relationships/tags" Target="../tags/tag173.xml" /><Relationship Id="rId7" Type="http://schemas.openxmlformats.org/officeDocument/2006/relationships/tags" Target="../tags/tag174.xml" /><Relationship Id="rId8" Type="http://schemas.openxmlformats.org/officeDocument/2006/relationships/tags" Target="../tags/tag175.xml" /><Relationship Id="rId9" Type="http://schemas.openxmlformats.org/officeDocument/2006/relationships/tags" Target="../tags/tag176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image" Target="../media/image18.png" /><Relationship Id="rId11" Type="http://schemas.openxmlformats.org/officeDocument/2006/relationships/tags" Target="../tags/tag202.xml" /><Relationship Id="rId12" Type="http://schemas.openxmlformats.org/officeDocument/2006/relationships/tags" Target="../tags/tag203.xml" /><Relationship Id="rId2" Type="http://schemas.openxmlformats.org/officeDocument/2006/relationships/notesSlide" Target="../notesSlides/notesSlide3.xml" /><Relationship Id="rId3" Type="http://schemas.openxmlformats.org/officeDocument/2006/relationships/tags" Target="../tags/tag196.xml" /><Relationship Id="rId4" Type="http://schemas.openxmlformats.org/officeDocument/2006/relationships/tags" Target="../tags/tag197.xml" /><Relationship Id="rId5" Type="http://schemas.openxmlformats.org/officeDocument/2006/relationships/tags" Target="../tags/tag198.xml" /><Relationship Id="rId6" Type="http://schemas.openxmlformats.org/officeDocument/2006/relationships/tags" Target="../tags/tag199.xml" /><Relationship Id="rId7" Type="http://schemas.openxmlformats.org/officeDocument/2006/relationships/image" Target="../media/image10.png" /><Relationship Id="rId8" Type="http://schemas.openxmlformats.org/officeDocument/2006/relationships/tags" Target="../tags/tag200.xml" /><Relationship Id="rId9" Type="http://schemas.openxmlformats.org/officeDocument/2006/relationships/tags" Target="../tags/tag201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10" Type="http://schemas.openxmlformats.org/officeDocument/2006/relationships/tags" Target="../tags/tag212.xml" /><Relationship Id="rId11" Type="http://schemas.openxmlformats.org/officeDocument/2006/relationships/tags" Target="../tags/tag213.xml" /><Relationship Id="rId12" Type="http://schemas.openxmlformats.org/officeDocument/2006/relationships/tags" Target="../tags/tag214.xml" /><Relationship Id="rId13" Type="http://schemas.openxmlformats.org/officeDocument/2006/relationships/tags" Target="../tags/tag215.xml" /><Relationship Id="rId14" Type="http://schemas.openxmlformats.org/officeDocument/2006/relationships/tags" Target="../tags/tag216.xml" /><Relationship Id="rId15" Type="http://schemas.openxmlformats.org/officeDocument/2006/relationships/tags" Target="../tags/tag217.xml" /><Relationship Id="rId16" Type="http://schemas.openxmlformats.org/officeDocument/2006/relationships/tags" Target="../tags/tag218.xml" /><Relationship Id="rId17" Type="http://schemas.openxmlformats.org/officeDocument/2006/relationships/tags" Target="../tags/tag219.xml" /><Relationship Id="rId18" Type="http://schemas.openxmlformats.org/officeDocument/2006/relationships/tags" Target="../tags/tag220.xml" /><Relationship Id="rId19" Type="http://schemas.openxmlformats.org/officeDocument/2006/relationships/tags" Target="../tags/tag221.xml" /><Relationship Id="rId2" Type="http://schemas.openxmlformats.org/officeDocument/2006/relationships/tags" Target="../tags/tag204.xml" /><Relationship Id="rId20" Type="http://schemas.openxmlformats.org/officeDocument/2006/relationships/image" Target="../media/image15.png" /><Relationship Id="rId21" Type="http://schemas.openxmlformats.org/officeDocument/2006/relationships/tags" Target="../tags/tag222.xml" /><Relationship Id="rId22" Type="http://schemas.openxmlformats.org/officeDocument/2006/relationships/tags" Target="../tags/tag223.xml" /><Relationship Id="rId3" Type="http://schemas.openxmlformats.org/officeDocument/2006/relationships/tags" Target="../tags/tag205.xml" /><Relationship Id="rId4" Type="http://schemas.openxmlformats.org/officeDocument/2006/relationships/tags" Target="../tags/tag206.xml" /><Relationship Id="rId5" Type="http://schemas.openxmlformats.org/officeDocument/2006/relationships/tags" Target="../tags/tag207.xml" /><Relationship Id="rId6" Type="http://schemas.openxmlformats.org/officeDocument/2006/relationships/tags" Target="../tags/tag208.xml" /><Relationship Id="rId7" Type="http://schemas.openxmlformats.org/officeDocument/2006/relationships/tags" Target="../tags/tag209.xml" /><Relationship Id="rId8" Type="http://schemas.openxmlformats.org/officeDocument/2006/relationships/tags" Target="../tags/tag210.xml" /><Relationship Id="rId9" Type="http://schemas.openxmlformats.org/officeDocument/2006/relationships/tags" Target="../tags/tag211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tags" Target="../tags/tag224.xml" /><Relationship Id="rId3" Type="http://schemas.openxmlformats.org/officeDocument/2006/relationships/tags" Target="../tags/tag225.xml" /><Relationship Id="rId4" Type="http://schemas.openxmlformats.org/officeDocument/2006/relationships/tags" Target="../tags/tag226.xml" /><Relationship Id="rId5" Type="http://schemas.openxmlformats.org/officeDocument/2006/relationships/tags" Target="../tags/tag227.xml" /><Relationship Id="rId6" Type="http://schemas.openxmlformats.org/officeDocument/2006/relationships/image" Target="../media/image15.png" /><Relationship Id="rId7" Type="http://schemas.openxmlformats.org/officeDocument/2006/relationships/tags" Target="../tags/tag228.xml" /><Relationship Id="rId8" Type="http://schemas.openxmlformats.org/officeDocument/2006/relationships/tags" Target="../tags/tag229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tags" Target="../tags/tag240.xml" /><Relationship Id="rId11" Type="http://schemas.openxmlformats.org/officeDocument/2006/relationships/tags" Target="../tags/tag241.xml" /><Relationship Id="rId12" Type="http://schemas.openxmlformats.org/officeDocument/2006/relationships/tags" Target="../tags/tag242.xml" /><Relationship Id="rId13" Type="http://schemas.openxmlformats.org/officeDocument/2006/relationships/tags" Target="../tags/tag243.xml" /><Relationship Id="rId14" Type="http://schemas.openxmlformats.org/officeDocument/2006/relationships/tags" Target="../tags/tag244.xml" /><Relationship Id="rId15" Type="http://schemas.openxmlformats.org/officeDocument/2006/relationships/tags" Target="../tags/tag245.xml" /><Relationship Id="rId16" Type="http://schemas.openxmlformats.org/officeDocument/2006/relationships/tags" Target="../tags/tag246.xml" /><Relationship Id="rId17" Type="http://schemas.openxmlformats.org/officeDocument/2006/relationships/tags" Target="../tags/tag247.xml" /><Relationship Id="rId18" Type="http://schemas.openxmlformats.org/officeDocument/2006/relationships/image" Target="../media/image11.png" /><Relationship Id="rId19" Type="http://schemas.openxmlformats.org/officeDocument/2006/relationships/tags" Target="../tags/tag248.xml" /><Relationship Id="rId2" Type="http://schemas.openxmlformats.org/officeDocument/2006/relationships/notesSlide" Target="../notesSlides/notesSlide4.xml" /><Relationship Id="rId20" Type="http://schemas.openxmlformats.org/officeDocument/2006/relationships/tags" Target="../tags/tag249.xml" /><Relationship Id="rId21" Type="http://schemas.openxmlformats.org/officeDocument/2006/relationships/image" Target="../media/image12.png" /><Relationship Id="rId22" Type="http://schemas.microsoft.com/office/2007/relationships/hdphoto" Target="../media/image13.wdp" /><Relationship Id="rId23" Type="http://schemas.openxmlformats.org/officeDocument/2006/relationships/tags" Target="../tags/tag250.xml" /><Relationship Id="rId3" Type="http://schemas.openxmlformats.org/officeDocument/2006/relationships/tags" Target="../tags/tag233.xml" /><Relationship Id="rId4" Type="http://schemas.openxmlformats.org/officeDocument/2006/relationships/tags" Target="../tags/tag234.xml" /><Relationship Id="rId5" Type="http://schemas.openxmlformats.org/officeDocument/2006/relationships/tags" Target="../tags/tag235.xml" /><Relationship Id="rId6" Type="http://schemas.openxmlformats.org/officeDocument/2006/relationships/tags" Target="../tags/tag236.xml" /><Relationship Id="rId7" Type="http://schemas.openxmlformats.org/officeDocument/2006/relationships/tags" Target="../tags/tag237.xml" /><Relationship Id="rId8" Type="http://schemas.openxmlformats.org/officeDocument/2006/relationships/tags" Target="../tags/tag238.xml" /><Relationship Id="rId9" Type="http://schemas.openxmlformats.org/officeDocument/2006/relationships/tags" Target="../tags/tag239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tags" Target="../tags/tag257.xml" /><Relationship Id="rId11" Type="http://schemas.openxmlformats.org/officeDocument/2006/relationships/image" Target="../media/image12.png" /><Relationship Id="rId12" Type="http://schemas.microsoft.com/office/2007/relationships/hdphoto" Target="../media/image13.wdp" /><Relationship Id="rId13" Type="http://schemas.openxmlformats.org/officeDocument/2006/relationships/tags" Target="../tags/tag258.xml" /><Relationship Id="rId14" Type="http://schemas.openxmlformats.org/officeDocument/2006/relationships/vmlDrawing" Target="../drawings/vmlDrawing1.vml" /><Relationship Id="rId2" Type="http://schemas.openxmlformats.org/officeDocument/2006/relationships/tags" Target="../tags/tag251.xml" /><Relationship Id="rId3" Type="http://schemas.openxmlformats.org/officeDocument/2006/relationships/tags" Target="../tags/tag252.xml" /><Relationship Id="rId4" Type="http://schemas.openxmlformats.org/officeDocument/2006/relationships/tags" Target="../tags/tag253.xml" /><Relationship Id="rId5" Type="http://schemas.openxmlformats.org/officeDocument/2006/relationships/tags" Target="../tags/tag254.xml" /><Relationship Id="rId6" Type="http://schemas.openxmlformats.org/officeDocument/2006/relationships/tags" Target="../tags/tag255.xml" /><Relationship Id="rId7" Type="http://schemas.openxmlformats.org/officeDocument/2006/relationships/tags" Target="../tags/tag256.xml" /><Relationship Id="rId8" Type="http://schemas.openxmlformats.org/officeDocument/2006/relationships/oleObject" Target="../embeddings/oleObject1.bin" TargetMode="Internal" /><Relationship Id="rId9" Type="http://schemas.openxmlformats.org/officeDocument/2006/relationships/image" Target="../media/image19.wmf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image" Target="../media/image12.png" /><Relationship Id="rId11" Type="http://schemas.microsoft.com/office/2007/relationships/hdphoto" Target="../media/image13.wdp" /><Relationship Id="rId12" Type="http://schemas.openxmlformats.org/officeDocument/2006/relationships/tags" Target="../tags/tag267.xml" /><Relationship Id="rId2" Type="http://schemas.openxmlformats.org/officeDocument/2006/relationships/tags" Target="../tags/tag259.xml" /><Relationship Id="rId3" Type="http://schemas.openxmlformats.org/officeDocument/2006/relationships/tags" Target="../tags/tag260.xml" /><Relationship Id="rId4" Type="http://schemas.openxmlformats.org/officeDocument/2006/relationships/tags" Target="../tags/tag261.xml" /><Relationship Id="rId5" Type="http://schemas.openxmlformats.org/officeDocument/2006/relationships/tags" Target="../tags/tag262.xml" /><Relationship Id="rId6" Type="http://schemas.openxmlformats.org/officeDocument/2006/relationships/tags" Target="../tags/tag263.xml" /><Relationship Id="rId7" Type="http://schemas.openxmlformats.org/officeDocument/2006/relationships/tags" Target="../tags/tag264.xml" /><Relationship Id="rId8" Type="http://schemas.openxmlformats.org/officeDocument/2006/relationships/tags" Target="../tags/tag265.xml" /><Relationship Id="rId9" Type="http://schemas.openxmlformats.org/officeDocument/2006/relationships/tags" Target="../tags/tag266.xm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image" Target="../media/image12.png" /><Relationship Id="rId11" Type="http://schemas.microsoft.com/office/2007/relationships/hdphoto" Target="../media/image13.wdp" /><Relationship Id="rId12" Type="http://schemas.openxmlformats.org/officeDocument/2006/relationships/tags" Target="../tags/tag278.xml" /><Relationship Id="rId2" Type="http://schemas.openxmlformats.org/officeDocument/2006/relationships/notesSlide" Target="../notesSlides/notesSlide5.xml" /><Relationship Id="rId3" Type="http://schemas.openxmlformats.org/officeDocument/2006/relationships/tags" Target="../tags/tag271.xml" /><Relationship Id="rId4" Type="http://schemas.openxmlformats.org/officeDocument/2006/relationships/tags" Target="../tags/tag272.xml" /><Relationship Id="rId5" Type="http://schemas.openxmlformats.org/officeDocument/2006/relationships/tags" Target="../tags/tag273.xml" /><Relationship Id="rId6" Type="http://schemas.openxmlformats.org/officeDocument/2006/relationships/tags" Target="../tags/tag274.xml" /><Relationship Id="rId7" Type="http://schemas.openxmlformats.org/officeDocument/2006/relationships/tags" Target="../tags/tag275.xml" /><Relationship Id="rId8" Type="http://schemas.openxmlformats.org/officeDocument/2006/relationships/tags" Target="../tags/tag276.xml" /><Relationship Id="rId9" Type="http://schemas.openxmlformats.org/officeDocument/2006/relationships/tags" Target="../tags/tag277.xml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tags" Target="../tags/tag286.xml" /><Relationship Id="rId11" Type="http://schemas.openxmlformats.org/officeDocument/2006/relationships/tags" Target="../tags/tag287.xml" /><Relationship Id="rId12" Type="http://schemas.openxmlformats.org/officeDocument/2006/relationships/tags" Target="../tags/tag288.xml" /><Relationship Id="rId13" Type="http://schemas.openxmlformats.org/officeDocument/2006/relationships/tags" Target="../tags/tag289.xml" /><Relationship Id="rId14" Type="http://schemas.openxmlformats.org/officeDocument/2006/relationships/tags" Target="../tags/tag290.xml" /><Relationship Id="rId2" Type="http://schemas.openxmlformats.org/officeDocument/2006/relationships/tags" Target="../tags/tag279.xml" /><Relationship Id="rId3" Type="http://schemas.openxmlformats.org/officeDocument/2006/relationships/image" Target="../media/image20.jpeg" /><Relationship Id="rId4" Type="http://schemas.openxmlformats.org/officeDocument/2006/relationships/tags" Target="../tags/tag280.xml" /><Relationship Id="rId5" Type="http://schemas.openxmlformats.org/officeDocument/2006/relationships/tags" Target="../tags/tag281.xml" /><Relationship Id="rId6" Type="http://schemas.openxmlformats.org/officeDocument/2006/relationships/tags" Target="../tags/tag282.xml" /><Relationship Id="rId7" Type="http://schemas.openxmlformats.org/officeDocument/2006/relationships/tags" Target="../tags/tag283.xml" /><Relationship Id="rId8" Type="http://schemas.openxmlformats.org/officeDocument/2006/relationships/tags" Target="../tags/tag284.xml" /><Relationship Id="rId9" Type="http://schemas.openxmlformats.org/officeDocument/2006/relationships/tags" Target="../tags/tag285.xml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tags" Target="../tags/tag299.xml" /><Relationship Id="rId11" Type="http://schemas.openxmlformats.org/officeDocument/2006/relationships/tags" Target="../tags/tag300.xml" /><Relationship Id="rId12" Type="http://schemas.openxmlformats.org/officeDocument/2006/relationships/tags" Target="../tags/tag301.xml" /><Relationship Id="rId13" Type="http://schemas.openxmlformats.org/officeDocument/2006/relationships/tags" Target="../tags/tag302.xml" /><Relationship Id="rId14" Type="http://schemas.openxmlformats.org/officeDocument/2006/relationships/tags" Target="../tags/tag303.xml" /><Relationship Id="rId15" Type="http://schemas.openxmlformats.org/officeDocument/2006/relationships/tags" Target="../tags/tag304.xml" /><Relationship Id="rId16" Type="http://schemas.openxmlformats.org/officeDocument/2006/relationships/tags" Target="../tags/tag305.xml" /><Relationship Id="rId17" Type="http://schemas.openxmlformats.org/officeDocument/2006/relationships/tags" Target="../tags/tag306.xml" /><Relationship Id="rId18" Type="http://schemas.openxmlformats.org/officeDocument/2006/relationships/tags" Target="../tags/tag307.xml" /><Relationship Id="rId19" Type="http://schemas.openxmlformats.org/officeDocument/2006/relationships/tags" Target="../tags/tag308.xml" /><Relationship Id="rId2" Type="http://schemas.openxmlformats.org/officeDocument/2006/relationships/tags" Target="../tags/tag291.xml" /><Relationship Id="rId20" Type="http://schemas.openxmlformats.org/officeDocument/2006/relationships/tags" Target="../tags/tag309.xml" /><Relationship Id="rId21" Type="http://schemas.openxmlformats.org/officeDocument/2006/relationships/tags" Target="../tags/tag310.xml" /><Relationship Id="rId22" Type="http://schemas.openxmlformats.org/officeDocument/2006/relationships/tags" Target="../tags/tag311.xml" /><Relationship Id="rId23" Type="http://schemas.openxmlformats.org/officeDocument/2006/relationships/tags" Target="../tags/tag312.xml" /><Relationship Id="rId24" Type="http://schemas.openxmlformats.org/officeDocument/2006/relationships/tags" Target="../tags/tag313.xml" /><Relationship Id="rId25" Type="http://schemas.openxmlformats.org/officeDocument/2006/relationships/tags" Target="../tags/tag314.xml" /><Relationship Id="rId3" Type="http://schemas.openxmlformats.org/officeDocument/2006/relationships/tags" Target="../tags/tag292.xml" /><Relationship Id="rId4" Type="http://schemas.openxmlformats.org/officeDocument/2006/relationships/tags" Target="../tags/tag293.xml" /><Relationship Id="rId5" Type="http://schemas.openxmlformats.org/officeDocument/2006/relationships/tags" Target="../tags/tag294.xml" /><Relationship Id="rId6" Type="http://schemas.openxmlformats.org/officeDocument/2006/relationships/tags" Target="../tags/tag295.xml" /><Relationship Id="rId7" Type="http://schemas.openxmlformats.org/officeDocument/2006/relationships/tags" Target="../tags/tag296.xml" /><Relationship Id="rId8" Type="http://schemas.openxmlformats.org/officeDocument/2006/relationships/tags" Target="../tags/tag297.xml" /><Relationship Id="rId9" Type="http://schemas.openxmlformats.org/officeDocument/2006/relationships/tags" Target="../tags/tag298.xml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315.xml" /><Relationship Id="rId3" Type="http://schemas.openxmlformats.org/officeDocument/2006/relationships/tags" Target="../tags/tag316.xml" /><Relationship Id="rId4" Type="http://schemas.openxmlformats.org/officeDocument/2006/relationships/tags" Target="../tags/tag317.xml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318.xml" /><Relationship Id="rId3" Type="http://schemas.openxmlformats.org/officeDocument/2006/relationships/tags" Target="../tags/tag319.xml" /><Relationship Id="rId4" Type="http://schemas.openxmlformats.org/officeDocument/2006/relationships/tags" Target="../tags/tag320.xml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tags" Target="../tags/tag332.xml" /><Relationship Id="rId11" Type="http://schemas.openxmlformats.org/officeDocument/2006/relationships/tags" Target="../tags/tag333.xml" /><Relationship Id="rId12" Type="http://schemas.openxmlformats.org/officeDocument/2006/relationships/tags" Target="../tags/tag334.xml" /><Relationship Id="rId13" Type="http://schemas.openxmlformats.org/officeDocument/2006/relationships/tags" Target="../tags/tag335.xml" /><Relationship Id="rId14" Type="http://schemas.openxmlformats.org/officeDocument/2006/relationships/tags" Target="../tags/tag336.xml" /><Relationship Id="rId15" Type="http://schemas.openxmlformats.org/officeDocument/2006/relationships/tags" Target="../tags/tag337.xml" /><Relationship Id="rId16" Type="http://schemas.openxmlformats.org/officeDocument/2006/relationships/tags" Target="../tags/tag338.xml" /><Relationship Id="rId17" Type="http://schemas.openxmlformats.org/officeDocument/2006/relationships/tags" Target="../tags/tag339.xml" /><Relationship Id="rId18" Type="http://schemas.openxmlformats.org/officeDocument/2006/relationships/tags" Target="../tags/tag340.xml" /><Relationship Id="rId19" Type="http://schemas.openxmlformats.org/officeDocument/2006/relationships/tags" Target="../tags/tag341.xml" /><Relationship Id="rId2" Type="http://schemas.openxmlformats.org/officeDocument/2006/relationships/notesSlide" Target="../notesSlides/notesSlide6.xml" /><Relationship Id="rId20" Type="http://schemas.openxmlformats.org/officeDocument/2006/relationships/tags" Target="../tags/tag342.xml" /><Relationship Id="rId21" Type="http://schemas.openxmlformats.org/officeDocument/2006/relationships/tags" Target="../tags/tag343.xml" /><Relationship Id="rId22" Type="http://schemas.openxmlformats.org/officeDocument/2006/relationships/tags" Target="../tags/tag344.xml" /><Relationship Id="rId23" Type="http://schemas.openxmlformats.org/officeDocument/2006/relationships/tags" Target="../tags/tag345.xml" /><Relationship Id="rId24" Type="http://schemas.openxmlformats.org/officeDocument/2006/relationships/tags" Target="../tags/tag346.xml" /><Relationship Id="rId25" Type="http://schemas.openxmlformats.org/officeDocument/2006/relationships/tags" Target="../tags/tag347.xml" /><Relationship Id="rId26" Type="http://schemas.openxmlformats.org/officeDocument/2006/relationships/tags" Target="../tags/tag348.xml" /><Relationship Id="rId27" Type="http://schemas.openxmlformats.org/officeDocument/2006/relationships/tags" Target="../tags/tag349.xml" /><Relationship Id="rId28" Type="http://schemas.openxmlformats.org/officeDocument/2006/relationships/tags" Target="../tags/tag350.xml" /><Relationship Id="rId29" Type="http://schemas.openxmlformats.org/officeDocument/2006/relationships/tags" Target="../tags/tag351.xml" /><Relationship Id="rId3" Type="http://schemas.openxmlformats.org/officeDocument/2006/relationships/tags" Target="../tags/tag325.xml" /><Relationship Id="rId30" Type="http://schemas.openxmlformats.org/officeDocument/2006/relationships/tags" Target="../tags/tag352.xml" /><Relationship Id="rId4" Type="http://schemas.openxmlformats.org/officeDocument/2006/relationships/tags" Target="../tags/tag326.xml" /><Relationship Id="rId5" Type="http://schemas.openxmlformats.org/officeDocument/2006/relationships/tags" Target="../tags/tag327.xml" /><Relationship Id="rId6" Type="http://schemas.openxmlformats.org/officeDocument/2006/relationships/tags" Target="../tags/tag328.xml" /><Relationship Id="rId7" Type="http://schemas.openxmlformats.org/officeDocument/2006/relationships/tags" Target="../tags/tag329.xml" /><Relationship Id="rId8" Type="http://schemas.openxmlformats.org/officeDocument/2006/relationships/tags" Target="../tags/tag330.xml" /><Relationship Id="rId9" Type="http://schemas.openxmlformats.org/officeDocument/2006/relationships/tags" Target="../tags/tag331.xml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353.xml" /><Relationship Id="rId3" Type="http://schemas.openxmlformats.org/officeDocument/2006/relationships/image" Target="../media/image21.png" /><Relationship Id="rId4" Type="http://schemas.openxmlformats.org/officeDocument/2006/relationships/tags" Target="../tags/tag354.xml" /><Relationship Id="rId5" Type="http://schemas.openxmlformats.org/officeDocument/2006/relationships/tags" Target="../tags/tag355.xml" /><Relationship Id="rId6" Type="http://schemas.openxmlformats.org/officeDocument/2006/relationships/tags" Target="../tags/tag356.xml" /><Relationship Id="rId7" Type="http://schemas.openxmlformats.org/officeDocument/2006/relationships/tags" Target="../tags/tag357.xml" /><Relationship Id="rId8" Type="http://schemas.openxmlformats.org/officeDocument/2006/relationships/tags" Target="../tags/tag358.xml" /></Relationships>
</file>

<file path=ppt/slides/_rels/slide2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359.xml" /><Relationship Id="rId3" Type="http://schemas.openxmlformats.org/officeDocument/2006/relationships/tags" Target="../tags/tag360.xml" /><Relationship Id="rId4" Type="http://schemas.openxmlformats.org/officeDocument/2006/relationships/image" Target="../media/image22.jpeg" /><Relationship Id="rId5" Type="http://schemas.openxmlformats.org/officeDocument/2006/relationships/tags" Target="../tags/tag361.xml" /><Relationship Id="rId6" Type="http://schemas.openxmlformats.org/officeDocument/2006/relationships/tags" Target="../tags/tag362.xml" /></Relationships>
</file>

<file path=ppt/slides/_rels/slide3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363.xml" /><Relationship Id="rId3" Type="http://schemas.openxmlformats.org/officeDocument/2006/relationships/tags" Target="../tags/tag364.xml" /><Relationship Id="rId4" Type="http://schemas.openxmlformats.org/officeDocument/2006/relationships/tags" Target="../tags/tag365.xml" /><Relationship Id="rId5" Type="http://schemas.openxmlformats.org/officeDocument/2006/relationships/image" Target="../media/image23.png" /><Relationship Id="rId6" Type="http://schemas.openxmlformats.org/officeDocument/2006/relationships/tags" Target="../tags/tag366.xm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10" name="矩形 259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432334" y="1226613"/>
            <a:ext cx="9185242" cy="701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/>
                <a:sym typeface="Calibri" panose="020f0502020204030204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/>
                <a:sym typeface="Calibri" panose="020f0502020204030204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/>
                <a:sym typeface="Calibri" panose="020f0502020204030204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/>
                <a:sym typeface="Calibri" panose="020f0502020204030204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/>
                <a:sym typeface="Calibri" panose="020f050202020403020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/>
                <a:sym typeface="Calibri" panose="020f050202020403020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/>
                <a:sym typeface="Calibri" panose="020f050202020403020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/>
                <a:sym typeface="Calibri" panose="020f050202020403020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/>
                <a:sym typeface="Calibri" panose="020f0502020204030204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3035" b="1" spc="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第十一单元 盐和化肥</a:t>
            </a:r>
            <a:endParaRPr lang="zh-CN" altLang="en-US" sz="3035" b="1" spc="60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兰亭准黑_GBK" panose="02000000000000000000" charset="-122"/>
              <a:ea typeface="方正兰亭准黑_GBK" panose="02000000000000000000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16" name="矩形 15"/>
          <p:cNvSpPr/>
          <p:nvPr>
            <p:custDataLst>
              <p:tags r:id="rId5"/>
            </p:custDataLst>
          </p:nvPr>
        </p:nvSpPr>
        <p:spPr>
          <a:xfrm>
            <a:off x="8623507" y="73039"/>
            <a:ext cx="1143339" cy="1911585"/>
          </a:xfrm>
          <a:prstGeom prst="rect">
            <a:avLst/>
          </a:prstGeom>
          <a:solidFill>
            <a:srgbClr val="2285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05"/>
          </a:p>
        </p:txBody>
      </p:sp>
      <p:sp>
        <p:nvSpPr>
          <p:cNvPr id="17" name="矩形 259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8623507" y="410803"/>
            <a:ext cx="1143941" cy="1400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/>
                <a:sym typeface="Calibri" panose="020f0502020204030204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/>
                <a:sym typeface="Calibri" panose="020f0502020204030204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/>
                <a:sym typeface="Calibri" panose="020f0502020204030204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/>
                <a:sym typeface="Calibri" panose="020f0502020204030204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/>
                <a:sym typeface="Calibri" panose="020f050202020403020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/>
                <a:sym typeface="Calibri" panose="020f050202020403020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/>
                <a:sym typeface="Calibri" panose="020f050202020403020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/>
                <a:sym typeface="Calibri" panose="020f050202020403020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/>
                <a:sym typeface="Calibri" panose="020f0502020204030204"/>
              </a:defRPr>
            </a:lvl9pPr>
          </a:lstStyle>
          <a:p>
            <a:pPr algn="ctr">
              <a:buNone/>
            </a:pPr>
            <a:r>
              <a:rPr lang="en-US" altLang="zh-CN" sz="4550" b="1" smtClean="0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GOLO</a:t>
            </a:r>
            <a:endParaRPr lang="en-US" altLang="zh-CN" sz="4550" b="1" smtClean="0">
              <a:ln w="10160">
                <a:noFill/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图片 20" descr="896344a995917b2ddf9152e8f804385c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7716783" y="2863652"/>
            <a:ext cx="3994159" cy="3994159"/>
          </a:xfrm>
          <a:prstGeom prst="rect">
            <a:avLst/>
          </a:prstGeom>
        </p:spPr>
      </p:pic>
      <p:pic>
        <p:nvPicPr>
          <p:cNvPr id="22" name="图片 21" descr="896344a995917b2ddf9152e8f804385c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644219" y="-411631"/>
            <a:ext cx="2505832" cy="250583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01148" y="188"/>
            <a:ext cx="12293148" cy="3365594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13"/>
            </p:custDataLst>
          </p:nvPr>
        </p:nvSpPr>
        <p:spPr>
          <a:xfrm>
            <a:off x="1761883" y="3365726"/>
            <a:ext cx="8526145" cy="21634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8345" b="1" spc="1000">
                <a:latin typeface="宋体" panose="02010600030101010101" pitchFamily="2" charset="-122"/>
                <a:ea typeface="宋体" panose="02010600030101010101" pitchFamily="2" charset="-122"/>
              </a:rPr>
              <a:t>生活中常见的盐</a:t>
            </a:r>
            <a:endParaRPr lang="zh-CN" altLang="en-US" sz="8345" b="1" spc="1000">
              <a:latin typeface="字酷堂清楷体" panose="02010600030101010101" pitchFamily="2" charset="-122"/>
              <a:ea typeface="字酷堂清楷体" panose="02010600030101010101" pitchFamily="2" charset="-122"/>
            </a:endParaRPr>
          </a:p>
          <a:p>
            <a:pPr algn="ctr"/>
            <a:r>
              <a:rPr lang="zh-CN" altLang="zh-CN" sz="5120" b="1" spc="1000">
                <a:latin typeface="宋体" panose="02010600030101010101" pitchFamily="2" charset="-122"/>
                <a:ea typeface="宋体" panose="02010600030101010101" pitchFamily="2" charset="-122"/>
              </a:rPr>
              <a:t>第二课时</a:t>
            </a:r>
            <a:endParaRPr lang="zh-CN" altLang="zh-CN" sz="5120" b="1" spc="10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9" name="矩形 8"/>
          <p:cNvSpPr/>
          <p:nvPr>
            <p:custDataLst>
              <p:tags r:id="rId14"/>
            </p:custDataLst>
          </p:nvPr>
        </p:nvSpPr>
        <p:spPr>
          <a:xfrm>
            <a:off x="430374" y="354289"/>
            <a:ext cx="2494280" cy="14941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035" b="1" spc="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第十一单元   </a:t>
            </a:r>
            <a:endParaRPr lang="en-US" altLang="zh-CN" sz="3035" b="1" spc="6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zh-CN" altLang="en-US" sz="3035" b="1" spc="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盐和化肥</a:t>
            </a:r>
            <a:endParaRPr lang="zh-CN" altLang="en-US" sz="3035" b="1" spc="6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>
    <mc:Choice xmlns:p15="http://schemas.microsoft.com/office/powerpoint/2012/main" Requires="p15">
      <p:transition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" presetID="26" presetClass="emph" presetSubtype="0" dur="50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1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6" presetID="26" presetClass="emph" presetSubtype="0" dur="50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7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17" grpId="0"/>
      <p:bldP spid="17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graphicFrame>
        <p:nvGraphicFramePr>
          <p:cNvPr id="8" name="Group 31"/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2201758" y="2032076"/>
          <a:ext cx="7545070" cy="2205990"/>
        </p:xfrm>
        <a:graphic>
          <a:graphicData uri="http://schemas.openxmlformats.org/drawingml/2006/table">
            <a:tbl>
              <a:tblPr/>
              <a:tblGrid>
                <a:gridCol w="1339215"/>
                <a:gridCol w="2999740"/>
                <a:gridCol w="3206115"/>
              </a:tblGrid>
              <a:tr h="475615"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charset="-122"/>
                        <a:cs typeface="Times New Roman" panose="02020603050405020304" pitchFamily="18" charset="0"/>
                      </a:endParaRPr>
                    </a:p>
                  </a:txBody>
                  <a:tcPr marL="89985" marR="89985" marT="35106" marB="3510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charset="-122"/>
                          <a:cs typeface="Times New Roman" panose="02020603050405020304" pitchFamily="18" charset="0"/>
                        </a:rPr>
                        <a:t>碳酸钠</a:t>
                      </a: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charset="-122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kumimoji="0" lang="zh-CN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charset="-122"/>
                          <a:cs typeface="Times New Roman" panose="02020603050405020304" pitchFamily="18" charset="0"/>
                        </a:rPr>
                        <a:t>盐酸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charset="-122"/>
                        <a:cs typeface="Times New Roman" panose="02020603050405020304" pitchFamily="18" charset="0"/>
                      </a:endParaRPr>
                    </a:p>
                  </a:txBody>
                  <a:tcPr marL="89985" marR="89985" marT="35106" marB="3510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charset="-122"/>
                          <a:cs typeface="Times New Roman" panose="02020603050405020304" pitchFamily="18" charset="0"/>
                        </a:rPr>
                        <a:t>碳酸氢钠</a:t>
                      </a: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charset="-122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kumimoji="0" lang="zh-CN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charset="-122"/>
                          <a:cs typeface="Times New Roman" panose="02020603050405020304" pitchFamily="18" charset="0"/>
                        </a:rPr>
                        <a:t>盐酸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charset="-122"/>
                        <a:cs typeface="Times New Roman" panose="02020603050405020304" pitchFamily="18" charset="0"/>
                      </a:endParaRPr>
                    </a:p>
                  </a:txBody>
                  <a:tcPr marL="89985" marR="89985" marT="35106" marB="3510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28065"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charset="-122"/>
                          <a:cs typeface="Times New Roman" panose="02020603050405020304" pitchFamily="18" charset="0"/>
                        </a:rPr>
                        <a:t>现象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charset="-122"/>
                        <a:cs typeface="Times New Roman" panose="02020603050405020304" pitchFamily="18" charset="0"/>
                      </a:endParaRPr>
                    </a:p>
                  </a:txBody>
                  <a:tcPr marL="89985" marR="89985" marT="35106" marB="3510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charset="-122"/>
                        <a:cs typeface="Times New Roman" panose="02020603050405020304" pitchFamily="18" charset="0"/>
                      </a:endParaRPr>
                    </a:p>
                  </a:txBody>
                  <a:tcPr marL="89985" marR="89985" marT="35106" marB="3510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charset="-122"/>
                        <a:cs typeface="Times New Roman" panose="02020603050405020304" pitchFamily="18" charset="0"/>
                      </a:endParaRPr>
                    </a:p>
                  </a:txBody>
                  <a:tcPr marL="89985" marR="89985" marT="35106" marB="3510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2310"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charset="-122"/>
                          <a:cs typeface="Times New Roman" panose="02020603050405020304" pitchFamily="18" charset="0"/>
                        </a:rPr>
                        <a:t>分析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charset="-122"/>
                        <a:cs typeface="Times New Roman" panose="02020603050405020304" pitchFamily="18" charset="0"/>
                      </a:endParaRPr>
                    </a:p>
                  </a:txBody>
                  <a:tcPr marL="89985" marR="89985" marT="35106" marB="3510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charset="-122"/>
                        <a:cs typeface="Times New Roman" panose="02020603050405020304" pitchFamily="18" charset="0"/>
                      </a:endParaRPr>
                    </a:p>
                  </a:txBody>
                  <a:tcPr marL="89985" marR="89985" marT="35106" marB="3510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charset="-122"/>
                        <a:cs typeface="Times New Roman" panose="02020603050405020304" pitchFamily="18" charset="0"/>
                      </a:endParaRPr>
                    </a:p>
                  </a:txBody>
                  <a:tcPr marL="89985" marR="89985" marT="35106" marB="3510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" name="Text Box 21"/>
          <p:cNvSpPr txBox="1"/>
          <p:nvPr>
            <p:custDataLst>
              <p:tags r:id="rId4"/>
            </p:custDataLst>
          </p:nvPr>
        </p:nvSpPr>
        <p:spPr>
          <a:xfrm>
            <a:off x="3765363" y="2659025"/>
            <a:ext cx="2663679" cy="82994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fontAlgn="ctr">
              <a:buClr>
                <a:schemeClr val="folHlink"/>
              </a:buClr>
              <a:buSzPct val="85000"/>
              <a:buFont typeface="Wingdings 2" panose="05020102010507070707" pitchFamily="18" charset="2"/>
              <a:buNone/>
            </a:pPr>
            <a:r>
              <a:rPr lang="zh-CN" altLang="en-US" sz="24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</a:rPr>
              <a:t>出现大量气泡，</a:t>
            </a:r>
            <a:endParaRPr lang="zh-CN" altLang="en-US" sz="240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charset="-122"/>
            </a:endParaRPr>
          </a:p>
          <a:p>
            <a:pPr fontAlgn="ctr">
              <a:buClr>
                <a:schemeClr val="folHlink"/>
              </a:buClr>
              <a:buSzPct val="85000"/>
              <a:buFont typeface="Wingdings 2" panose="05020102010507070707" pitchFamily="18" charset="2"/>
              <a:buNone/>
            </a:pPr>
            <a:r>
              <a:rPr lang="zh-CN" altLang="en-US" sz="24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</a:rPr>
              <a:t>澄清石灰水变浑浊</a:t>
            </a:r>
            <a:endParaRPr lang="zh-CN" altLang="en-US" sz="240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1" name="Text Box 22"/>
          <p:cNvSpPr txBox="1"/>
          <p:nvPr>
            <p:custDataLst>
              <p:tags r:id="rId5"/>
            </p:custDataLst>
          </p:nvPr>
        </p:nvSpPr>
        <p:spPr>
          <a:xfrm>
            <a:off x="6747474" y="2659025"/>
            <a:ext cx="2789085" cy="82994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fontAlgn="ctr">
              <a:buClr>
                <a:schemeClr val="folHlink"/>
              </a:buClr>
              <a:buSzPct val="85000"/>
              <a:buFont typeface="Wingdings 2" panose="05020102010507070707" pitchFamily="18" charset="2"/>
              <a:buNone/>
            </a:pPr>
            <a:r>
              <a:rPr lang="zh-CN" altLang="en-US" sz="24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</a:rPr>
              <a:t>迅速出现大量气泡，澄清石灰水变浑浊</a:t>
            </a:r>
            <a:endParaRPr lang="zh-CN" altLang="en-US" sz="240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charset="-122"/>
            </a:endParaRPr>
          </a:p>
        </p:txBody>
      </p:sp>
      <p:sp>
        <p:nvSpPr>
          <p:cNvPr id="12" name="Text Box 23"/>
          <p:cNvSpPr txBox="1"/>
          <p:nvPr>
            <p:custDataLst>
              <p:tags r:id="rId6"/>
            </p:custDataLst>
          </p:nvPr>
        </p:nvSpPr>
        <p:spPr>
          <a:xfrm>
            <a:off x="3641544" y="3606158"/>
            <a:ext cx="2374770" cy="4603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algn="ctr" fontAlgn="ctr">
              <a:spcBef>
                <a:spcPct val="20000"/>
              </a:spcBef>
              <a:buClr>
                <a:schemeClr val="folHlink"/>
              </a:buClr>
              <a:buSzPct val="85000"/>
              <a:buFont typeface="Wingdings 2" panose="05020102010507070707" pitchFamily="18" charset="2"/>
              <a:buNone/>
            </a:pPr>
            <a:r>
              <a:rPr lang="zh-CN" altLang="en-US" sz="24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</a:rPr>
              <a:t>有二氧化碳生成</a:t>
            </a:r>
            <a:endParaRPr lang="zh-CN" altLang="en-US" sz="240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charset="-122"/>
            </a:endParaRPr>
          </a:p>
        </p:txBody>
      </p:sp>
      <p:sp>
        <p:nvSpPr>
          <p:cNvPr id="13" name="Text Box 24"/>
          <p:cNvSpPr txBox="1"/>
          <p:nvPr>
            <p:custDataLst>
              <p:tags r:id="rId7"/>
            </p:custDataLst>
          </p:nvPr>
        </p:nvSpPr>
        <p:spPr>
          <a:xfrm>
            <a:off x="6630643" y="3606158"/>
            <a:ext cx="2663679" cy="4603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algn="ctr" fontAlgn="ctr">
              <a:spcBef>
                <a:spcPct val="20000"/>
              </a:spcBef>
              <a:buClr>
                <a:schemeClr val="folHlink"/>
              </a:buClr>
              <a:buSzPct val="85000"/>
              <a:buFont typeface="Wingdings 2" panose="05020102010507070707" pitchFamily="18" charset="2"/>
              <a:buNone/>
            </a:pPr>
            <a:r>
              <a:rPr lang="zh-CN" altLang="en-US" sz="24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</a:rPr>
              <a:t>有二氧化碳生成</a:t>
            </a:r>
            <a:endParaRPr lang="zh-CN" altLang="en-US" sz="240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charset="-122"/>
            </a:endParaRPr>
          </a:p>
        </p:txBody>
      </p:sp>
      <p:sp>
        <p:nvSpPr>
          <p:cNvPr id="60439" name="文本框 2"/>
          <p:cNvSpPr txBox="1"/>
          <p:nvPr>
            <p:custDataLst>
              <p:tags r:id="rId8"/>
            </p:custDataLst>
          </p:nvPr>
        </p:nvSpPr>
        <p:spPr>
          <a:xfrm>
            <a:off x="1983649" y="1448305"/>
            <a:ext cx="3430399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buFont typeface="Wingdings" panose="05000000000000000000" pitchFamily="2" charset="2"/>
              <a:buNone/>
            </a:pPr>
            <a:r>
              <a:rPr lang="zh-CN" altLang="en-US" sz="2400">
                <a:latin typeface="Times New Roman" panose="02020603050405020304" pitchFamily="18" charset="0"/>
                <a:ea typeface="黑体" panose="02010609060101010101" charset="-122"/>
                <a:hlinkClick r:id="rId9" action="ppaction://hlinkfile"/>
              </a:rPr>
              <a:t>实验</a:t>
            </a:r>
            <a:r>
              <a:rPr lang="en-US" altLang="zh-CN" sz="2400">
                <a:latin typeface="Times New Roman" panose="02020603050405020304" pitchFamily="18" charset="0"/>
                <a:ea typeface="黑体" panose="02010609060101010101" charset="-122"/>
                <a:hlinkClick r:id="rId9" action="ppaction://hlinkfile"/>
              </a:rPr>
              <a:t>11-1</a:t>
            </a:r>
            <a:r>
              <a:rPr lang="zh-CN" altLang="en-US" sz="2400">
                <a:latin typeface="Times New Roman" panose="02020603050405020304" pitchFamily="18" charset="0"/>
                <a:ea typeface="黑体" panose="02010609060101010101" charset="-122"/>
              </a:rPr>
              <a:t>：与酸反应</a:t>
            </a:r>
            <a:endParaRPr lang="zh-CN" altLang="en-US" sz="2400">
              <a:latin typeface="Times New Roman" panose="02020603050405020304" pitchFamily="18" charset="0"/>
              <a:ea typeface="黑体" panose="02010609060101010101" charset="-122"/>
            </a:endParaRPr>
          </a:p>
        </p:txBody>
      </p:sp>
      <p:sp>
        <p:nvSpPr>
          <p:cNvPr id="15" name="矩形 14"/>
          <p:cNvSpPr/>
          <p:nvPr>
            <p:custDataLst>
              <p:tags r:id="rId10"/>
            </p:custDataLst>
          </p:nvPr>
        </p:nvSpPr>
        <p:spPr>
          <a:xfrm>
            <a:off x="4373658" y="4353511"/>
            <a:ext cx="5549265" cy="64516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</a:rPr>
              <a:t>Na</a:t>
            </a:r>
            <a:r>
              <a:rPr lang="en-US" altLang="zh-CN" sz="2400" baseline="-25000"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</a:rPr>
              <a:t>CO</a:t>
            </a:r>
            <a:r>
              <a:rPr lang="en-US" altLang="zh-CN" sz="2400" baseline="-25000"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</a:rPr>
              <a:t>+ 2HCl === 2NaCl + CO</a:t>
            </a:r>
            <a:r>
              <a:rPr lang="en-US" altLang="zh-CN" sz="2400" baseline="-25000"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</a:rPr>
              <a:t> ↑ + H</a:t>
            </a:r>
            <a:r>
              <a:rPr lang="en-US" altLang="zh-CN" sz="2400" baseline="-25000"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</a:rPr>
              <a:t>O </a:t>
            </a:r>
            <a:endParaRPr lang="zh-CN" altLang="en-US" sz="2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6" name="矩形 15"/>
          <p:cNvSpPr/>
          <p:nvPr>
            <p:custDataLst>
              <p:tags r:id="rId11"/>
            </p:custDataLst>
          </p:nvPr>
        </p:nvSpPr>
        <p:spPr>
          <a:xfrm>
            <a:off x="4373658" y="5147376"/>
            <a:ext cx="5365750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0" hangingPunct="0">
              <a:buFont typeface="Wingdings" panose="05000000000000000000" pitchFamily="2" charset="2"/>
              <a:buNone/>
            </a:pP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</a:rPr>
              <a:t>NaHCO</a:t>
            </a:r>
            <a:r>
              <a:rPr lang="en-US" altLang="zh-CN" sz="2400" baseline="-25000"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</a:rPr>
              <a:t>+ HCl === NaCl + CO</a:t>
            </a:r>
            <a:r>
              <a:rPr lang="en-US" altLang="zh-CN" sz="2400" baseline="-25000"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</a:rPr>
              <a:t> ↑ + H</a:t>
            </a:r>
            <a:r>
              <a:rPr lang="en-US" altLang="zh-CN" sz="2400" baseline="-25000"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</a:rPr>
              <a:t>O </a:t>
            </a:r>
            <a:endParaRPr lang="zh-CN" altLang="en-US" sz="2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2"/>
            </p:custDataLst>
          </p:nvPr>
        </p:nvSpPr>
        <p:spPr>
          <a:xfrm>
            <a:off x="1983649" y="4502173"/>
            <a:ext cx="2016014" cy="64516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eaLnBrk="0" hangingPunct="0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zh-CN" altLang="en-US" sz="2400">
                <a:latin typeface="Times New Roman" panose="02020603050405020304" pitchFamily="18" charset="0"/>
                <a:ea typeface="黑体" panose="02010609060101010101" charset="-122"/>
              </a:rPr>
              <a:t>化学方程式：</a:t>
            </a:r>
            <a:endParaRPr lang="zh-CN" altLang="en-US" sz="2400">
              <a:latin typeface="Times New Roman" panose="02020603050405020304" pitchFamily="18" charset="0"/>
              <a:ea typeface="黑体" panose="02010609060101010101" charset="-122"/>
            </a:endParaRPr>
          </a:p>
        </p:txBody>
      </p:sp>
      <p:sp>
        <p:nvSpPr>
          <p:cNvPr id="20" name="AutoShape 16"/>
          <p:cNvSpPr/>
          <p:nvPr>
            <p:custDataLst>
              <p:tags r:id="rId13"/>
            </p:custDataLst>
          </p:nvPr>
        </p:nvSpPr>
        <p:spPr bwMode="auto">
          <a:xfrm flipH="1">
            <a:off x="3999982" y="4571384"/>
            <a:ext cx="182553" cy="783388"/>
          </a:xfrm>
          <a:prstGeom prst="rightBrace">
            <a:avLst>
              <a:gd name="adj1" fmla="val 26351"/>
              <a:gd name="adj2" fmla="val 50037"/>
            </a:avLst>
          </a:prstGeom>
          <a:noFill/>
          <a:ln>
            <a:solidFill>
              <a:srgbClr val="3B79CE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5" grpId="0"/>
      <p:bldP spid="16" grpId="0"/>
      <p:bldP spid="17" grpId="0"/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3" name="Text Box 2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331595" y="4316730"/>
            <a:ext cx="9634220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3200" b="1" spc="300">
                <a:solidFill>
                  <a:srgbClr val="000000"/>
                </a:solidFill>
                <a:latin typeface="+mj-ea"/>
                <a:ea typeface="+mj-ea"/>
              </a:rPr>
              <a:t>含有</a:t>
            </a:r>
            <a:r>
              <a:rPr lang="zh-CN" altLang="en-US" sz="3200" b="1" spc="300">
                <a:solidFill>
                  <a:srgbClr val="FF0000"/>
                </a:solidFill>
                <a:latin typeface="+mj-ea"/>
                <a:ea typeface="+mj-ea"/>
              </a:rPr>
              <a:t>碳酸根离子和碳酸氢根离子</a:t>
            </a:r>
            <a:r>
              <a:rPr lang="zh-CN" altLang="en-US" sz="3200" b="1" spc="300">
                <a:solidFill>
                  <a:srgbClr val="000000"/>
                </a:solidFill>
                <a:latin typeface="+mj-ea"/>
                <a:ea typeface="+mj-ea"/>
              </a:rPr>
              <a:t>的盐都能与</a:t>
            </a:r>
            <a:endParaRPr lang="zh-CN" altLang="en-US" sz="3200" b="1" spc="300">
              <a:solidFill>
                <a:srgbClr val="000000"/>
              </a:solidFill>
              <a:latin typeface="+mj-ea"/>
              <a:ea typeface="+mj-ea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sz="3200" b="1" spc="300">
                <a:solidFill>
                  <a:srgbClr val="000000"/>
                </a:solidFill>
                <a:latin typeface="+mj-ea"/>
                <a:ea typeface="+mj-ea"/>
              </a:rPr>
              <a:t>盐酸反应，产生二氧化碳气体。</a:t>
            </a:r>
            <a:endParaRPr lang="zh-CN" altLang="en-US" sz="3200" b="1" spc="300">
              <a:solidFill>
                <a:srgbClr val="000000"/>
              </a:solidFill>
              <a:latin typeface="+mj-ea"/>
              <a:ea typeface="+mj-ea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559560" y="1786255"/>
            <a:ext cx="987933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spc="300">
                <a:latin typeface="+mj-ea"/>
                <a:ea typeface="+mj-ea"/>
              </a:rPr>
              <a:t>CaCO</a:t>
            </a:r>
            <a:r>
              <a:rPr lang="en-US" altLang="zh-CN" sz="2800" b="1" spc="300" baseline="-25000">
                <a:latin typeface="+mj-ea"/>
                <a:ea typeface="+mj-ea"/>
              </a:rPr>
              <a:t>3  </a:t>
            </a:r>
            <a:r>
              <a:rPr lang="en-US" altLang="zh-CN" sz="2800" b="1" spc="300">
                <a:latin typeface="+mj-ea"/>
                <a:ea typeface="+mj-ea"/>
              </a:rPr>
              <a:t>+  2HCl  ==  CaCl</a:t>
            </a:r>
            <a:r>
              <a:rPr lang="en-US" altLang="zh-CN" sz="2800" b="1" spc="300" baseline="-25000">
                <a:latin typeface="+mj-ea"/>
                <a:ea typeface="+mj-ea"/>
              </a:rPr>
              <a:t>2  </a:t>
            </a:r>
            <a:r>
              <a:rPr lang="en-US" altLang="zh-CN" sz="2800" b="1" spc="300">
                <a:latin typeface="+mj-ea"/>
                <a:ea typeface="+mj-ea"/>
              </a:rPr>
              <a:t>+  H</a:t>
            </a:r>
            <a:r>
              <a:rPr lang="en-US" altLang="zh-CN" sz="2800" b="1" spc="300" baseline="-25000">
                <a:latin typeface="+mj-ea"/>
                <a:ea typeface="+mj-ea"/>
              </a:rPr>
              <a:t>2</a:t>
            </a:r>
            <a:r>
              <a:rPr lang="en-US" altLang="zh-CN" sz="2800" b="1" spc="300">
                <a:latin typeface="+mj-ea"/>
                <a:ea typeface="+mj-ea"/>
              </a:rPr>
              <a:t>O  +  CO</a:t>
            </a:r>
            <a:r>
              <a:rPr lang="en-US" altLang="zh-CN" sz="2800" b="1" spc="300" baseline="-25000">
                <a:latin typeface="+mj-ea"/>
                <a:ea typeface="+mj-ea"/>
              </a:rPr>
              <a:t>2</a:t>
            </a:r>
            <a:r>
              <a:rPr lang="en-US" altLang="zh-CN" sz="2800" b="1" spc="300">
                <a:latin typeface="+mj-ea"/>
                <a:ea typeface="+mj-ea"/>
              </a:rPr>
              <a:t> ↑</a:t>
            </a:r>
            <a:endParaRPr lang="en-US" altLang="zh-CN" sz="2800" b="1" spc="300">
              <a:latin typeface="+mj-ea"/>
              <a:ea typeface="+mj-ea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331595" y="2479675"/>
            <a:ext cx="9507855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spc="300">
                <a:latin typeface="+mj-ea"/>
                <a:ea typeface="+mj-ea"/>
              </a:rPr>
              <a:t>Na</a:t>
            </a:r>
            <a:r>
              <a:rPr lang="en-US" altLang="zh-CN" sz="2800" b="1" spc="300" baseline="-25000">
                <a:latin typeface="+mj-ea"/>
                <a:ea typeface="+mj-ea"/>
              </a:rPr>
              <a:t>2</a:t>
            </a:r>
            <a:r>
              <a:rPr lang="en-US" altLang="zh-CN" sz="2800" b="1" spc="300">
                <a:latin typeface="+mj-ea"/>
                <a:ea typeface="+mj-ea"/>
              </a:rPr>
              <a:t>CO</a:t>
            </a:r>
            <a:r>
              <a:rPr lang="en-US" altLang="zh-CN" sz="2800" b="1" spc="300" baseline="-25000">
                <a:latin typeface="+mj-ea"/>
                <a:ea typeface="+mj-ea"/>
              </a:rPr>
              <a:t>3 </a:t>
            </a:r>
            <a:r>
              <a:rPr lang="en-US" altLang="zh-CN" sz="2800" b="1" spc="300">
                <a:latin typeface="+mj-ea"/>
                <a:ea typeface="+mj-ea"/>
              </a:rPr>
              <a:t>+ 2HCl ==  2NaCl +  H</a:t>
            </a:r>
            <a:r>
              <a:rPr lang="en-US" altLang="zh-CN" sz="2800" b="1" spc="300" baseline="-25000">
                <a:latin typeface="+mj-ea"/>
                <a:ea typeface="+mj-ea"/>
              </a:rPr>
              <a:t>2</a:t>
            </a:r>
            <a:r>
              <a:rPr lang="en-US" altLang="zh-CN" sz="2800" b="1" spc="300">
                <a:latin typeface="+mj-ea"/>
                <a:ea typeface="+mj-ea"/>
              </a:rPr>
              <a:t>O  +  CO</a:t>
            </a:r>
            <a:r>
              <a:rPr lang="en-US" altLang="zh-CN" sz="2800" b="1" spc="300" baseline="-25000">
                <a:latin typeface="+mj-ea"/>
                <a:ea typeface="+mj-ea"/>
              </a:rPr>
              <a:t>2</a:t>
            </a:r>
            <a:r>
              <a:rPr lang="en-US" altLang="zh-CN" sz="2800" b="1" spc="300">
                <a:latin typeface="+mj-ea"/>
                <a:ea typeface="+mj-ea"/>
              </a:rPr>
              <a:t>↑</a:t>
            </a:r>
            <a:endParaRPr lang="en-US" altLang="zh-CN" sz="2800" b="1" spc="300">
              <a:latin typeface="+mj-ea"/>
              <a:ea typeface="+mj-ea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1423905" y="3468135"/>
            <a:ext cx="9032315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spc="300">
                <a:solidFill>
                  <a:srgbClr val="0070C0"/>
                </a:solidFill>
                <a:latin typeface="+mj-ea"/>
                <a:ea typeface="+mj-ea"/>
              </a:rPr>
              <a:t>NaHCO</a:t>
            </a:r>
            <a:r>
              <a:rPr lang="en-US" altLang="zh-CN" sz="2800" b="1" spc="300" baseline="-25000">
                <a:solidFill>
                  <a:srgbClr val="0070C0"/>
                </a:solidFill>
                <a:latin typeface="+mj-ea"/>
                <a:ea typeface="+mj-ea"/>
              </a:rPr>
              <a:t>3</a:t>
            </a:r>
            <a:r>
              <a:rPr lang="en-US" altLang="zh-CN" sz="2800" b="1" spc="300">
                <a:solidFill>
                  <a:srgbClr val="0070C0"/>
                </a:solidFill>
                <a:latin typeface="+mj-ea"/>
                <a:ea typeface="+mj-ea"/>
              </a:rPr>
              <a:t> + HCl  ==  NaCl  +  H</a:t>
            </a:r>
            <a:r>
              <a:rPr lang="en-US" altLang="zh-CN" sz="2800" b="1" spc="300" baseline="-25000">
                <a:solidFill>
                  <a:srgbClr val="0070C0"/>
                </a:solidFill>
                <a:latin typeface="+mj-ea"/>
                <a:ea typeface="+mj-ea"/>
              </a:rPr>
              <a:t>2</a:t>
            </a:r>
            <a:r>
              <a:rPr lang="en-US" altLang="zh-CN" sz="2800" b="1" spc="300">
                <a:solidFill>
                  <a:srgbClr val="0070C0"/>
                </a:solidFill>
                <a:latin typeface="+mj-ea"/>
                <a:ea typeface="+mj-ea"/>
              </a:rPr>
              <a:t>O  +  CO</a:t>
            </a:r>
            <a:r>
              <a:rPr lang="en-US" altLang="zh-CN" sz="2800" b="1" spc="300" baseline="-25000">
                <a:solidFill>
                  <a:srgbClr val="0070C0"/>
                </a:solidFill>
                <a:latin typeface="+mj-ea"/>
                <a:ea typeface="+mj-ea"/>
              </a:rPr>
              <a:t>2</a:t>
            </a:r>
            <a:r>
              <a:rPr lang="en-US" altLang="zh-CN" sz="2800" b="1" spc="300">
                <a:solidFill>
                  <a:srgbClr val="0070C0"/>
                </a:solidFill>
                <a:latin typeface="+mj-ea"/>
                <a:ea typeface="+mj-ea"/>
              </a:rPr>
              <a:t>↑</a:t>
            </a:r>
            <a:endParaRPr lang="en-US" altLang="zh-CN" sz="2800" b="1" spc="300">
              <a:solidFill>
                <a:srgbClr val="0070C0"/>
              </a:solidFill>
              <a:latin typeface="+mj-ea"/>
              <a:ea typeface="+mj-ea"/>
            </a:endParaRPr>
          </a:p>
        </p:txBody>
      </p:sp>
      <p:sp>
        <p:nvSpPr>
          <p:cNvPr id="61441" name="文本框 107521"/>
          <p:cNvSpPr txBox="1"/>
          <p:nvPr>
            <p:custDataLst>
              <p:tags r:id="rId7"/>
            </p:custDataLst>
          </p:nvPr>
        </p:nvSpPr>
        <p:spPr>
          <a:xfrm>
            <a:off x="923849" y="657433"/>
            <a:ext cx="4952729" cy="50673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7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rPr>
              <a:t>CO</a:t>
            </a:r>
            <a:r>
              <a:rPr lang="zh-CN" altLang="en-US" sz="2700" b="1" baseline="-25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rPr>
              <a:t>3</a:t>
            </a:r>
            <a:r>
              <a:rPr lang="zh-CN" altLang="en-US" sz="2700" b="1" baseline="30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rPr>
              <a:t>2－、</a:t>
            </a:r>
            <a:r>
              <a:rPr lang="en-US" altLang="zh-CN" sz="27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rPr>
              <a:t>H</a:t>
            </a:r>
            <a:r>
              <a:rPr lang="zh-CN" altLang="en-US" sz="27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rPr>
              <a:t>CO</a:t>
            </a:r>
            <a:r>
              <a:rPr lang="zh-CN" altLang="en-US" sz="2700" baseline="-25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rPr>
              <a:t>3</a:t>
            </a:r>
            <a:r>
              <a:rPr lang="zh-CN" altLang="en-US" sz="2700" baseline="30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rPr>
              <a:t>－</a:t>
            </a:r>
            <a:r>
              <a:rPr lang="zh-CN" altLang="en-US" sz="27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rPr>
              <a:t>的检验</a:t>
            </a:r>
            <a:endParaRPr lang="zh-CN" altLang="en-US" sz="2700" b="1">
              <a:solidFill>
                <a:schemeClr val="tx1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107540" name="矩形 107539"/>
          <p:cNvSpPr/>
          <p:nvPr>
            <p:custDataLst>
              <p:tags r:id="rId8"/>
            </p:custDataLst>
          </p:nvPr>
        </p:nvSpPr>
        <p:spPr>
          <a:xfrm>
            <a:off x="2088990" y="1786170"/>
            <a:ext cx="920571" cy="2204193"/>
          </a:xfrm>
          <a:prstGeom prst="rect">
            <a:avLst/>
          </a:prstGeom>
          <a:noFill/>
          <a:ln w="3492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/>
          <a:lstStyle/>
          <a:p>
            <a:endParaRPr lang="zh-CN" altLang="en-US" sz="135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10754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Text Box 3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64467" y="514359"/>
            <a:ext cx="7859475" cy="675640"/>
          </a:xfrm>
          <a:prstGeom prst="rect">
            <a:avLst/>
          </a:prstGeom>
          <a:solidFill>
            <a:srgbClr val="0070C0"/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3795" b="1" spc="300">
                <a:solidFill>
                  <a:schemeClr val="bg1"/>
                </a:solidFill>
                <a:latin typeface="字魂酷乐潮玩体" panose="02010600030101010101" charset="-122"/>
                <a:ea typeface="字魂酷乐潮玩体" panose="02010600030101010101" charset="-122"/>
                <a:sym typeface="+mn-ea"/>
              </a:rPr>
              <a:t>CO</a:t>
            </a:r>
            <a:r>
              <a:rPr lang="zh-CN" altLang="en-US" sz="3795" b="1" spc="300" baseline="-25000">
                <a:solidFill>
                  <a:schemeClr val="bg1"/>
                </a:solidFill>
                <a:latin typeface="字魂酷乐潮玩体" panose="02010600030101010101" charset="-122"/>
                <a:ea typeface="字魂酷乐潮玩体" panose="02010600030101010101" charset="-122"/>
                <a:sym typeface="+mn-ea"/>
              </a:rPr>
              <a:t>3</a:t>
            </a:r>
            <a:r>
              <a:rPr lang="zh-CN" altLang="en-US" sz="3795" b="1" spc="300" baseline="30000">
                <a:solidFill>
                  <a:schemeClr val="bg1"/>
                </a:solidFill>
                <a:latin typeface="字魂酷乐潮玩体" panose="02010600030101010101" charset="-122"/>
                <a:ea typeface="字魂酷乐潮玩体" panose="02010600030101010101" charset="-122"/>
                <a:sym typeface="+mn-ea"/>
              </a:rPr>
              <a:t>2－</a:t>
            </a:r>
            <a:r>
              <a:rPr lang="zh-CN" altLang="en-US" sz="3795" b="1" spc="300">
                <a:solidFill>
                  <a:schemeClr val="bg1"/>
                </a:solidFill>
                <a:latin typeface="字魂酷乐潮玩体" panose="02010600030101010101" charset="-122"/>
                <a:ea typeface="字魂酷乐潮玩体" panose="02010600030101010101" charset="-122"/>
                <a:sym typeface="+mn-ea"/>
              </a:rPr>
              <a:t>、HCO</a:t>
            </a:r>
            <a:r>
              <a:rPr lang="zh-CN" altLang="en-US" sz="3795" b="1" spc="300" baseline="-25000">
                <a:solidFill>
                  <a:schemeClr val="bg1"/>
                </a:solidFill>
                <a:latin typeface="字魂酷乐潮玩体" panose="02010600030101010101" charset="-122"/>
                <a:ea typeface="字魂酷乐潮玩体" panose="02010600030101010101" charset="-122"/>
                <a:sym typeface="+mn-ea"/>
              </a:rPr>
              <a:t>3</a:t>
            </a:r>
            <a:r>
              <a:rPr lang="zh-CN" altLang="en-US" sz="3795" b="1" spc="300" baseline="30000">
                <a:solidFill>
                  <a:schemeClr val="bg1"/>
                </a:solidFill>
                <a:latin typeface="字魂酷乐潮玩体" panose="02010600030101010101" charset="-122"/>
                <a:ea typeface="字魂酷乐潮玩体" panose="02010600030101010101" charset="-122"/>
                <a:sym typeface="+mn-ea"/>
              </a:rPr>
              <a:t>－</a:t>
            </a:r>
            <a:r>
              <a:rPr lang="zh-CN" altLang="en-US" sz="3795" b="1" spc="300">
                <a:solidFill>
                  <a:schemeClr val="bg1"/>
                </a:solidFill>
                <a:latin typeface="字魂酷乐潮玩体" panose="02010600030101010101" charset="-122"/>
                <a:ea typeface="字魂酷乐潮玩体" panose="02010600030101010101" charset="-122"/>
              </a:rPr>
              <a:t>的检验</a:t>
            </a:r>
            <a:endParaRPr lang="zh-CN" altLang="en-US" sz="3795" b="1" spc="300">
              <a:solidFill>
                <a:schemeClr val="bg1"/>
              </a:solidFill>
              <a:latin typeface="字魂酷乐潮玩体" panose="02010600030101010101" charset="-122"/>
              <a:ea typeface="字魂酷乐潮玩体" panose="0201060003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4"/>
            </p:custDataLst>
          </p:nvPr>
        </p:nvSpPr>
        <p:spPr>
          <a:xfrm>
            <a:off x="1441365" y="4366429"/>
            <a:ext cx="352425" cy="50038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655" b="1">
                <a:sym typeface="+mn-ea"/>
              </a:rPr>
              <a:t> </a:t>
            </a:r>
            <a:endParaRPr lang="zh-CN" altLang="en-US" sz="2655" b="1">
              <a:sym typeface="+mn-ea"/>
            </a:endParaRPr>
          </a:p>
        </p:txBody>
      </p:sp>
      <p:sp>
        <p:nvSpPr>
          <p:cNvPr id="3" name="文本框 2"/>
          <p:cNvSpPr txBox="1"/>
          <p:nvPr>
            <p:custDataLst>
              <p:tags r:id="rId5"/>
            </p:custDataLst>
          </p:nvPr>
        </p:nvSpPr>
        <p:spPr>
          <a:xfrm>
            <a:off x="690880" y="1818640"/>
            <a:ext cx="11095990" cy="2861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</a:rPr>
              <a:t>1</a:t>
            </a:r>
            <a:r>
              <a:rPr lang="zh-CN" altLang="en-US" sz="3600" b="1"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</a:rPr>
              <a:t>、试剂：</a:t>
            </a:r>
            <a:r>
              <a:rPr lang="zh-CN" altLang="en-US" sz="3600" b="1">
                <a:solidFill>
                  <a:srgbClr val="FF0000"/>
                </a:solidFill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</a:rPr>
              <a:t>稀盐酸和澄清石灰水</a:t>
            </a:r>
            <a:endParaRPr lang="zh-CN" altLang="en-US" sz="3600" b="1">
              <a:solidFill>
                <a:srgbClr val="FF0000"/>
              </a:solidFill>
              <a:latin typeface="字魂酷乐潮玩体" panose="02010600030101010101" charset="-122"/>
              <a:ea typeface="字魂酷乐潮玩体" panose="02010600030101010101" charset="-122"/>
              <a:cs typeface="字魂酷乐潮玩体" panose="02010600030101010101" charset="-122"/>
            </a:endParaRPr>
          </a:p>
          <a:p>
            <a:endParaRPr lang="zh-CN" altLang="en-US" sz="3600" b="1">
              <a:solidFill>
                <a:srgbClr val="FF0000"/>
              </a:solidFill>
              <a:latin typeface="字魂酷乐潮玩体" panose="02010600030101010101" charset="-122"/>
              <a:ea typeface="字魂酷乐潮玩体" panose="02010600030101010101" charset="-122"/>
              <a:cs typeface="字魂酷乐潮玩体" panose="02010600030101010101" charset="-122"/>
            </a:endParaRPr>
          </a:p>
          <a:p>
            <a:r>
              <a:rPr lang="en-US" altLang="zh-CN" sz="3600" b="1"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</a:rPr>
              <a:t>2</a:t>
            </a:r>
            <a:r>
              <a:rPr lang="zh-CN" altLang="en-US" sz="3600" b="1"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</a:rPr>
              <a:t>、具体的方法：</a:t>
            </a:r>
            <a:endParaRPr lang="zh-CN" altLang="en-US" sz="3600" b="1">
              <a:latin typeface="字魂酷乐潮玩体" panose="02010600030101010101" charset="-122"/>
              <a:ea typeface="字魂酷乐潮玩体" panose="02010600030101010101" charset="-122"/>
              <a:cs typeface="字魂酷乐潮玩体" panose="02010600030101010101" charset="-122"/>
            </a:endParaRPr>
          </a:p>
          <a:p>
            <a:r>
              <a:rPr lang="zh-CN" altLang="en-US" sz="3600" b="1"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</a:rPr>
              <a:t>   取样，先加入</a:t>
            </a:r>
            <a:r>
              <a:rPr lang="zh-CN" altLang="en-US" sz="3600" b="1">
                <a:solidFill>
                  <a:srgbClr val="FF0000"/>
                </a:solidFill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</a:rPr>
              <a:t>稀盐酸</a:t>
            </a:r>
            <a:r>
              <a:rPr lang="zh-CN" altLang="en-US" sz="3600" b="1"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</a:rPr>
              <a:t>，有气泡产生，将</a:t>
            </a:r>
            <a:r>
              <a:rPr lang="zh-CN" altLang="en-US" sz="3600" b="1">
                <a:solidFill>
                  <a:srgbClr val="FF0000"/>
                </a:solidFill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</a:rPr>
              <a:t>生成的气体</a:t>
            </a:r>
            <a:r>
              <a:rPr lang="zh-CN" altLang="en-US" sz="3600" b="1"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</a:rPr>
              <a:t>通入到</a:t>
            </a:r>
            <a:r>
              <a:rPr lang="zh-CN" altLang="en-US" sz="3600" b="1">
                <a:solidFill>
                  <a:srgbClr val="FF0000"/>
                </a:solidFill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</a:rPr>
              <a:t>澄清石灰水中</a:t>
            </a:r>
            <a:r>
              <a:rPr lang="zh-CN" altLang="en-US" sz="3600" b="1"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</a:rPr>
              <a:t>，石灰水变浑浊</a:t>
            </a:r>
            <a:endParaRPr lang="zh-CN" altLang="en-US" sz="3600" b="1">
              <a:latin typeface="字魂酷乐潮玩体" panose="02010600030101010101" charset="-122"/>
              <a:ea typeface="字魂酷乐潮玩体" panose="02010600030101010101" charset="-122"/>
              <a:cs typeface="字魂酷乐潮玩体" panose="0201060003010101010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19461" name="Text Box 6"/>
          <p:cNvSpPr txBox="1"/>
          <p:nvPr>
            <p:custDataLst>
              <p:tags r:id="rId3"/>
            </p:custDataLst>
          </p:nvPr>
        </p:nvSpPr>
        <p:spPr>
          <a:xfrm>
            <a:off x="1888490" y="890905"/>
            <a:ext cx="7772400" cy="3961765"/>
          </a:xfrm>
          <a:prstGeom prst="rect">
            <a:avLst/>
          </a:prstGeom>
          <a:noFill/>
          <a:ln w="38100" cap="flat" cmpd="dbl">
            <a:solidFill>
              <a:srgbClr val="0099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800" b="1">
                <a:latin typeface="Arial" panose="020b0604020202020204" pitchFamily="34" charset="0"/>
              </a:rPr>
              <a:t>大家结合这些化学反应看能发现有什么共同点？</a:t>
            </a:r>
            <a:endParaRPr lang="zh-CN" altLang="en-US" sz="2800" b="1">
              <a:latin typeface="Arial" panose="020b0604020202020204" pitchFamily="34" charset="0"/>
            </a:endParaRPr>
          </a:p>
          <a:p>
            <a:pPr>
              <a:spcBef>
                <a:spcPct val="50000"/>
              </a:spcBef>
              <a:buFont typeface="Arial" panose="020b0604020202020204" pitchFamily="34" charset="0"/>
              <a:buNone/>
            </a:pPr>
            <a:endParaRPr lang="zh-CN" altLang="en-US" sz="2800" b="1">
              <a:latin typeface="Arial" panose="020b0604020202020204" pitchFamily="34" charset="0"/>
            </a:endParaRPr>
          </a:p>
          <a:p>
            <a:pPr>
              <a:spcBef>
                <a:spcPct val="50000"/>
              </a:spcBef>
              <a:buFont typeface="Arial" panose="020b0604020202020204" pitchFamily="34" charset="0"/>
              <a:buNone/>
            </a:pPr>
            <a:endParaRPr lang="zh-CN" altLang="en-US" sz="2800" b="1">
              <a:latin typeface="Arial" panose="020b0604020202020204" pitchFamily="34" charset="0"/>
            </a:endParaRPr>
          </a:p>
          <a:p>
            <a:pPr>
              <a:spcBef>
                <a:spcPct val="50000"/>
              </a:spcBef>
              <a:buFont typeface="Arial" panose="020b0604020202020204" pitchFamily="34" charset="0"/>
              <a:buNone/>
            </a:pPr>
            <a:endParaRPr lang="zh-CN" altLang="en-US" sz="2800" b="1">
              <a:latin typeface="Arial" panose="020b0604020202020204" pitchFamily="34" charset="0"/>
            </a:endParaRPr>
          </a:p>
          <a:p>
            <a:pPr>
              <a:spcBef>
                <a:spcPct val="50000"/>
              </a:spcBef>
              <a:buFont typeface="Arial" panose="020b0604020202020204" pitchFamily="34" charset="0"/>
              <a:buNone/>
            </a:pPr>
            <a:endParaRPr lang="zh-CN" altLang="en-US" sz="2800" b="1">
              <a:latin typeface="Arial" panose="020b0604020202020204" pitchFamily="34" charset="0"/>
            </a:endParaRPr>
          </a:p>
          <a:p>
            <a:pPr>
              <a:spcBef>
                <a:spcPct val="50000"/>
              </a:spcBef>
              <a:buFont typeface="Arial" panose="020b0604020202020204" pitchFamily="34" charset="0"/>
              <a:buNone/>
            </a:pPr>
            <a:endParaRPr lang="zh-CN" altLang="en-US" sz="2800" b="1">
              <a:latin typeface="Arial" panose="020b0604020202020204" pitchFamily="34" charset="0"/>
            </a:endParaRPr>
          </a:p>
          <a:p>
            <a:pPr>
              <a:spcBef>
                <a:spcPct val="50000"/>
              </a:spcBef>
              <a:buFont typeface="Arial" panose="020b0604020202020204" pitchFamily="34" charset="0"/>
              <a:buNone/>
            </a:pPr>
            <a:endParaRPr lang="zh-CN" altLang="en-US" sz="900" b="1">
              <a:latin typeface="Arial" panose="020b0604020202020204" pitchFamily="34" charset="0"/>
            </a:endParaRPr>
          </a:p>
        </p:txBody>
      </p:sp>
      <p:sp>
        <p:nvSpPr>
          <p:cNvPr id="119811" name="文本框 119810"/>
          <p:cNvSpPr txBox="1"/>
          <p:nvPr>
            <p:custDataLst>
              <p:tags r:id="rId4"/>
            </p:custDataLst>
          </p:nvPr>
        </p:nvSpPr>
        <p:spPr>
          <a:xfrm>
            <a:off x="2711450" y="4254500"/>
            <a:ext cx="309880" cy="89154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endParaRPr lang="en-US" altLang="zh-CN" sz="2000" b="1"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None/>
            </a:pPr>
            <a:endParaRPr lang="en-US" altLang="zh-CN" sz="1600" b="1"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None/>
            </a:pPr>
            <a:endParaRPr lang="en-US" altLang="zh-CN" sz="1600">
              <a:latin typeface="Arial" panose="020b0604020202020204" pitchFamily="34" charset="0"/>
            </a:endParaRPr>
          </a:p>
        </p:txBody>
      </p:sp>
      <p:pic>
        <p:nvPicPr>
          <p:cNvPr id="119813" name="图片 119812" descr="F:/上传资源/待上传资源/九年级化学/第十一单元 盐 化肥/http:/r.edugd.cn:8082/resroot/topicres/GD000000073/GD000000002/GD000000023/GD000000213/GD000001804/images/course/course02_10.gif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 r:link="rId5"/>
          <a:stretch>
            <a:fillRect/>
          </a:stretch>
        </p:blipFill>
        <p:spPr>
          <a:xfrm>
            <a:off x="2263775" y="1400175"/>
            <a:ext cx="5486400" cy="10572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9814" name="图片 119813" descr="F:/上传资源/待上传资源/九年级化学/第十一单元 盐 化肥/http:/r.edugd.cn:8082/resroot/topicres/GD000000073/GD000000002/GD000000023/GD000000213/GD000001804/images/course/course02_12.gif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 r:link="rId5"/>
          <a:stretch>
            <a:fillRect/>
          </a:stretch>
        </p:blipFill>
        <p:spPr>
          <a:xfrm>
            <a:off x="2263775" y="2370138"/>
            <a:ext cx="5486400" cy="21082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2" name="组合 119835"/>
          <p:cNvGrpSpPr/>
          <p:nvPr>
            <p:custDataLst>
              <p:tags r:id="rId10"/>
            </p:custDataLst>
          </p:nvPr>
        </p:nvGrpSpPr>
        <p:grpSpPr>
          <a:xfrm>
            <a:off x="2330450" y="1738630"/>
            <a:ext cx="1447800" cy="304800"/>
            <a:chOff x="864" y="1008"/>
            <a:chExt cx="960" cy="192"/>
          </a:xfrm>
        </p:grpSpPr>
        <p:sp>
          <p:nvSpPr>
            <p:cNvPr id="19479" name="直接连接符 119815"/>
            <p:cNvSpPr/>
            <p:nvPr>
              <p:custDataLst>
                <p:tags r:id="rId11"/>
              </p:custDataLst>
            </p:nvPr>
          </p:nvSpPr>
          <p:spPr>
            <a:xfrm>
              <a:off x="864" y="1008"/>
              <a:ext cx="288" cy="0"/>
            </a:xfrm>
            <a:prstGeom prst="line">
              <a:avLst/>
            </a:prstGeom>
            <a:ln w="762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19480" name="直接连接符 119816"/>
            <p:cNvSpPr/>
            <p:nvPr>
              <p:custDataLst>
                <p:tags r:id="rId12"/>
              </p:custDataLst>
            </p:nvPr>
          </p:nvSpPr>
          <p:spPr>
            <a:xfrm>
              <a:off x="1680" y="1008"/>
              <a:ext cx="144" cy="0"/>
            </a:xfrm>
            <a:prstGeom prst="line">
              <a:avLst/>
            </a:prstGeom>
            <a:ln w="762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grpSp>
          <p:nvGrpSpPr>
            <p:cNvPr id="19481" name="Group 34"/>
            <p:cNvGrpSpPr/>
            <p:nvPr>
              <p:custDataLst>
                <p:tags r:id="rId13"/>
              </p:custDataLst>
            </p:nvPr>
          </p:nvGrpSpPr>
          <p:grpSpPr>
            <a:xfrm rot="10800000">
              <a:off x="960" y="1056"/>
              <a:ext cx="768" cy="144"/>
              <a:chOff x="960" y="480"/>
              <a:chExt cx="576" cy="144"/>
            </a:xfrm>
          </p:grpSpPr>
          <p:sp>
            <p:nvSpPr>
              <p:cNvPr id="19482" name="Line 35"/>
              <p:cNvSpPr/>
              <p:nvPr>
                <p:custDataLst>
                  <p:tags r:id="rId14"/>
                </p:custDataLst>
              </p:nvPr>
            </p:nvSpPr>
            <p:spPr>
              <a:xfrm flipH="1">
                <a:off x="960" y="480"/>
                <a:ext cx="0" cy="144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headEnd type="none" w="med" len="med"/>
                <a:tailEnd type="triangle" w="med" len="med"/>
              </a:ln>
            </p:spPr>
            <p:txBody>
              <a:bodyPr/>
              <a:lstStyle/>
              <a:p/>
            </p:txBody>
          </p:sp>
          <p:sp>
            <p:nvSpPr>
              <p:cNvPr id="19483" name="Line 36"/>
              <p:cNvSpPr/>
              <p:nvPr>
                <p:custDataLst>
                  <p:tags r:id="rId15"/>
                </p:custDataLst>
              </p:nvPr>
            </p:nvSpPr>
            <p:spPr>
              <a:xfrm>
                <a:off x="960" y="480"/>
                <a:ext cx="576" cy="0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  <p:sp>
            <p:nvSpPr>
              <p:cNvPr id="19484" name="Line 37"/>
              <p:cNvSpPr/>
              <p:nvPr>
                <p:custDataLst>
                  <p:tags r:id="rId16"/>
                </p:custDataLst>
              </p:nvPr>
            </p:nvSpPr>
            <p:spPr>
              <a:xfrm flipH="1">
                <a:off x="1536" y="480"/>
                <a:ext cx="0" cy="144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headEnd type="none" w="med" len="med"/>
                <a:tailEnd type="triangle" w="med" len="med"/>
              </a:ln>
            </p:spPr>
            <p:txBody>
              <a:bodyPr/>
              <a:lstStyle/>
              <a:p/>
            </p:txBody>
          </p:sp>
        </p:grpSp>
      </p:grpSp>
      <p:grpSp>
        <p:nvGrpSpPr>
          <p:cNvPr id="4" name="组合 119838"/>
          <p:cNvGrpSpPr/>
          <p:nvPr>
            <p:custDataLst>
              <p:tags r:id="rId17"/>
            </p:custDataLst>
          </p:nvPr>
        </p:nvGrpSpPr>
        <p:grpSpPr>
          <a:xfrm>
            <a:off x="2330450" y="2686050"/>
            <a:ext cx="1676400" cy="304800"/>
            <a:chOff x="864" y="1728"/>
            <a:chExt cx="1056" cy="192"/>
          </a:xfrm>
        </p:grpSpPr>
        <p:sp>
          <p:nvSpPr>
            <p:cNvPr id="19473" name="直接连接符 119817"/>
            <p:cNvSpPr/>
            <p:nvPr>
              <p:custDataLst>
                <p:tags r:id="rId18"/>
              </p:custDataLst>
            </p:nvPr>
          </p:nvSpPr>
          <p:spPr>
            <a:xfrm>
              <a:off x="864" y="1728"/>
              <a:ext cx="240" cy="0"/>
            </a:xfrm>
            <a:prstGeom prst="line">
              <a:avLst/>
            </a:prstGeom>
            <a:ln w="762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19474" name="直接连接符 119818"/>
            <p:cNvSpPr/>
            <p:nvPr>
              <p:custDataLst>
                <p:tags r:id="rId19"/>
              </p:custDataLst>
            </p:nvPr>
          </p:nvSpPr>
          <p:spPr>
            <a:xfrm>
              <a:off x="1776" y="1728"/>
              <a:ext cx="144" cy="0"/>
            </a:xfrm>
            <a:prstGeom prst="line">
              <a:avLst/>
            </a:prstGeom>
            <a:ln w="762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grpSp>
          <p:nvGrpSpPr>
            <p:cNvPr id="19475" name="Group 34"/>
            <p:cNvGrpSpPr/>
            <p:nvPr>
              <p:custDataLst>
                <p:tags r:id="rId20"/>
              </p:custDataLst>
            </p:nvPr>
          </p:nvGrpSpPr>
          <p:grpSpPr>
            <a:xfrm rot="10800000">
              <a:off x="1008" y="1776"/>
              <a:ext cx="864" cy="144"/>
              <a:chOff x="960" y="480"/>
              <a:chExt cx="576" cy="144"/>
            </a:xfrm>
          </p:grpSpPr>
          <p:sp>
            <p:nvSpPr>
              <p:cNvPr id="19476" name="Line 35"/>
              <p:cNvSpPr/>
              <p:nvPr>
                <p:custDataLst>
                  <p:tags r:id="rId21"/>
                </p:custDataLst>
              </p:nvPr>
            </p:nvSpPr>
            <p:spPr>
              <a:xfrm flipH="1">
                <a:off x="960" y="480"/>
                <a:ext cx="0" cy="144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headEnd type="none" w="med" len="med"/>
                <a:tailEnd type="triangle" w="med" len="med"/>
              </a:ln>
            </p:spPr>
            <p:txBody>
              <a:bodyPr/>
              <a:lstStyle/>
              <a:p/>
            </p:txBody>
          </p:sp>
          <p:sp>
            <p:nvSpPr>
              <p:cNvPr id="19477" name="Line 36"/>
              <p:cNvSpPr/>
              <p:nvPr>
                <p:custDataLst>
                  <p:tags r:id="rId22"/>
                </p:custDataLst>
              </p:nvPr>
            </p:nvSpPr>
            <p:spPr>
              <a:xfrm>
                <a:off x="960" y="480"/>
                <a:ext cx="576" cy="0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  <p:sp>
            <p:nvSpPr>
              <p:cNvPr id="19478" name="Line 37"/>
              <p:cNvSpPr/>
              <p:nvPr>
                <p:custDataLst>
                  <p:tags r:id="rId23"/>
                </p:custDataLst>
              </p:nvPr>
            </p:nvSpPr>
            <p:spPr>
              <a:xfrm flipH="1">
                <a:off x="1536" y="480"/>
                <a:ext cx="0" cy="144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headEnd type="none" w="med" len="med"/>
                <a:tailEnd type="triangle" w="med" len="med"/>
              </a:ln>
            </p:spPr>
            <p:txBody>
              <a:bodyPr/>
              <a:lstStyle/>
              <a:p/>
            </p:txBody>
          </p:sp>
        </p:grpSp>
      </p:grpSp>
      <p:grpSp>
        <p:nvGrpSpPr>
          <p:cNvPr id="6" name="组合 119837"/>
          <p:cNvGrpSpPr/>
          <p:nvPr>
            <p:custDataLst>
              <p:tags r:id="rId24"/>
            </p:custDataLst>
          </p:nvPr>
        </p:nvGrpSpPr>
        <p:grpSpPr>
          <a:xfrm>
            <a:off x="2330450" y="3787775"/>
            <a:ext cx="1600200" cy="304800"/>
            <a:chOff x="912" y="2400"/>
            <a:chExt cx="1008" cy="192"/>
          </a:xfrm>
        </p:grpSpPr>
        <p:sp>
          <p:nvSpPr>
            <p:cNvPr id="19467" name="直接连接符 119819"/>
            <p:cNvSpPr/>
            <p:nvPr>
              <p:custDataLst>
                <p:tags r:id="rId25"/>
              </p:custDataLst>
            </p:nvPr>
          </p:nvSpPr>
          <p:spPr>
            <a:xfrm>
              <a:off x="912" y="2400"/>
              <a:ext cx="192" cy="0"/>
            </a:xfrm>
            <a:prstGeom prst="line">
              <a:avLst/>
            </a:prstGeom>
            <a:ln w="762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19468" name="直接连接符 119820"/>
            <p:cNvSpPr/>
            <p:nvPr>
              <p:custDataLst>
                <p:tags r:id="rId26"/>
              </p:custDataLst>
            </p:nvPr>
          </p:nvSpPr>
          <p:spPr>
            <a:xfrm>
              <a:off x="1776" y="2400"/>
              <a:ext cx="144" cy="0"/>
            </a:xfrm>
            <a:prstGeom prst="line">
              <a:avLst/>
            </a:prstGeom>
            <a:ln w="762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grpSp>
          <p:nvGrpSpPr>
            <p:cNvPr id="19469" name="Group 34"/>
            <p:cNvGrpSpPr/>
            <p:nvPr>
              <p:custDataLst>
                <p:tags r:id="rId27"/>
              </p:custDataLst>
            </p:nvPr>
          </p:nvGrpSpPr>
          <p:grpSpPr>
            <a:xfrm rot="10800000">
              <a:off x="1008" y="2448"/>
              <a:ext cx="864" cy="144"/>
              <a:chOff x="960" y="480"/>
              <a:chExt cx="576" cy="144"/>
            </a:xfrm>
          </p:grpSpPr>
          <p:sp>
            <p:nvSpPr>
              <p:cNvPr id="19470" name="Line 35"/>
              <p:cNvSpPr/>
              <p:nvPr>
                <p:custDataLst>
                  <p:tags r:id="rId28"/>
                </p:custDataLst>
              </p:nvPr>
            </p:nvSpPr>
            <p:spPr>
              <a:xfrm flipH="1">
                <a:off x="960" y="480"/>
                <a:ext cx="0" cy="144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headEnd type="none" w="med" len="med"/>
                <a:tailEnd type="triangle" w="med" len="med"/>
              </a:ln>
            </p:spPr>
            <p:txBody>
              <a:bodyPr/>
              <a:lstStyle/>
              <a:p/>
            </p:txBody>
          </p:sp>
          <p:sp>
            <p:nvSpPr>
              <p:cNvPr id="19471" name="Line 36"/>
              <p:cNvSpPr/>
              <p:nvPr>
                <p:custDataLst>
                  <p:tags r:id="rId29"/>
                </p:custDataLst>
              </p:nvPr>
            </p:nvSpPr>
            <p:spPr>
              <a:xfrm>
                <a:off x="960" y="480"/>
                <a:ext cx="576" cy="0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  <p:sp>
            <p:nvSpPr>
              <p:cNvPr id="19472" name="Line 37"/>
              <p:cNvSpPr/>
              <p:nvPr>
                <p:custDataLst>
                  <p:tags r:id="rId30"/>
                </p:custDataLst>
              </p:nvPr>
            </p:nvSpPr>
            <p:spPr>
              <a:xfrm flipH="1">
                <a:off x="1536" y="480"/>
                <a:ext cx="0" cy="144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headEnd type="none" w="med" len="med"/>
                <a:tailEnd type="triangle" w="med" len="med"/>
              </a:ln>
            </p:spPr>
            <p:txBody>
              <a:bodyPr/>
              <a:lstStyle/>
              <a:p/>
            </p:txBody>
          </p:sp>
        </p:grpSp>
      </p:grpSp>
      <p:pic>
        <p:nvPicPr>
          <p:cNvPr id="15" name="图片 14" descr="标题2"/>
          <p:cNvPicPr>
            <a:picLocks noChangeAspect="1"/>
          </p:cNvPicPr>
          <p:nvPr>
            <p:custDataLst>
              <p:tags r:id="rId32"/>
            </p:custDataLst>
          </p:nvPr>
        </p:nvPicPr>
        <p:blipFill>
          <a:blip r:embed="rId31"/>
          <a:stretch>
            <a:fillRect/>
          </a:stretch>
        </p:blipFill>
        <p:spPr>
          <a:xfrm>
            <a:off x="511810" y="0"/>
            <a:ext cx="1003300" cy="1003300"/>
          </a:xfrm>
          <a:prstGeom prst="rect">
            <a:avLst/>
          </a:prstGeom>
        </p:spPr>
      </p:pic>
      <p:sp>
        <p:nvSpPr>
          <p:cNvPr id="13" name="TextBox 2"/>
          <p:cNvSpPr txBox="1"/>
          <p:nvPr>
            <p:custDataLst>
              <p:tags r:id="rId33"/>
            </p:custDataLst>
          </p:nvPr>
        </p:nvSpPr>
        <p:spPr>
          <a:xfrm>
            <a:off x="1282065" y="179070"/>
            <a:ext cx="2011680" cy="645160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txBody>
          <a:bodyPr wrap="none" rtlCol="0">
            <a:spAutoFit/>
          </a:bodyPr>
          <a:lstStyle/>
          <a:p>
            <a:r>
              <a:rPr lang="zh-CN" altLang="en-US" sz="3600" b="1" smtClean="0">
                <a:solidFill>
                  <a:srgbClr val="009FB9"/>
                </a:solidFill>
                <a:latin typeface="+mj-ea"/>
                <a:ea typeface="+mj-ea"/>
              </a:rPr>
              <a:t>知识回顾</a:t>
            </a:r>
            <a:endParaRPr lang="zh-CN" altLang="en-US" sz="3600" b="1" smtClean="0">
              <a:solidFill>
                <a:srgbClr val="009FB9"/>
              </a:solidFill>
              <a:latin typeface="+mj-ea"/>
              <a:ea typeface="+mj-ea"/>
            </a:endParaRPr>
          </a:p>
        </p:txBody>
      </p:sp>
      <p:sp>
        <p:nvSpPr>
          <p:cNvPr id="3" name="TextBox 2"/>
          <p:cNvSpPr txBox="1"/>
          <p:nvPr>
            <p:custDataLst>
              <p:tags r:id="rId34"/>
            </p:custDataLst>
          </p:nvPr>
        </p:nvSpPr>
        <p:spPr>
          <a:xfrm>
            <a:off x="417830" y="4697095"/>
            <a:ext cx="1097280" cy="645160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txBody>
          <a:bodyPr wrap="none" rtlCol="0">
            <a:spAutoFit/>
          </a:bodyPr>
          <a:lstStyle/>
          <a:p>
            <a:r>
              <a:rPr lang="zh-CN" altLang="zh-CN" sz="3600" b="1" smtClean="0">
                <a:solidFill>
                  <a:srgbClr val="009FB9"/>
                </a:solidFill>
                <a:latin typeface="+mj-ea"/>
                <a:ea typeface="+mj-ea"/>
              </a:rPr>
              <a:t>思考</a:t>
            </a:r>
            <a:endParaRPr lang="zh-CN" altLang="zh-CN" sz="3600" b="1" smtClean="0">
              <a:solidFill>
                <a:srgbClr val="009FB9"/>
              </a:solidFill>
              <a:latin typeface="+mj-ea"/>
              <a:ea typeface="+mj-ea"/>
            </a:endParaRPr>
          </a:p>
        </p:txBody>
      </p:sp>
      <p:sp>
        <p:nvSpPr>
          <p:cNvPr id="8" name="文本框 7"/>
          <p:cNvSpPr txBox="1"/>
          <p:nvPr>
            <p:custDataLst>
              <p:tags r:id="rId35"/>
            </p:custDataLst>
          </p:nvPr>
        </p:nvSpPr>
        <p:spPr>
          <a:xfrm>
            <a:off x="1654175" y="4966335"/>
            <a:ext cx="9784080" cy="1198880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txBody>
          <a:bodyPr wrap="none" rtlCol="0">
            <a:spAutoFit/>
          </a:bodyPr>
          <a:lstStyle/>
          <a:p>
            <a:pPr algn="l"/>
            <a:r>
              <a:rPr lang="en-US" altLang="zh-CN" sz="2400">
                <a:sym typeface="+mn-ea"/>
              </a:rPr>
              <a:t>1</a:t>
            </a:r>
            <a:r>
              <a:rPr lang="zh-CN" altLang="zh-CN" sz="2400">
                <a:sym typeface="+mn-ea"/>
              </a:rPr>
              <a:t>、</a:t>
            </a:r>
            <a:r>
              <a:rPr lang="zh-CN" altLang="en-US" sz="2400" b="1">
                <a:sym typeface="+mn-ea"/>
              </a:rPr>
              <a:t>从反应物和生成物的</a:t>
            </a:r>
            <a:r>
              <a:rPr lang="zh-CN" altLang="en-US" sz="2400" b="1">
                <a:solidFill>
                  <a:srgbClr val="FF0000"/>
                </a:solidFill>
                <a:sym typeface="+mn-ea"/>
              </a:rPr>
              <a:t>种类</a:t>
            </a:r>
            <a:r>
              <a:rPr lang="zh-CN" altLang="en-US" sz="2400" b="1">
                <a:sym typeface="+mn-ea"/>
              </a:rPr>
              <a:t>来看，</a:t>
            </a:r>
            <a:r>
              <a:rPr lang="zh-CN" altLang="en-US" sz="2400" b="1"/>
              <a:t>以上三个反应化学方程式与之前所学</a:t>
            </a:r>
            <a:endParaRPr lang="zh-CN" altLang="en-US" sz="2400" b="1"/>
          </a:p>
          <a:p>
            <a:pPr algn="l"/>
            <a:r>
              <a:rPr lang="zh-CN" altLang="en-US" sz="2400" b="1"/>
              <a:t>化合、分解、置换有什么</a:t>
            </a:r>
            <a:r>
              <a:rPr lang="zh-CN" altLang="en-US" sz="2400" b="1">
                <a:solidFill>
                  <a:srgbClr val="FF0000"/>
                </a:solidFill>
              </a:rPr>
              <a:t>不同</a:t>
            </a:r>
            <a:r>
              <a:rPr lang="zh-CN" altLang="en-US" sz="2400" b="1"/>
              <a:t>之处？</a:t>
            </a:r>
            <a:endParaRPr lang="zh-CN" altLang="en-US" sz="2400" b="1"/>
          </a:p>
          <a:p>
            <a:pPr algn="l"/>
            <a:r>
              <a:rPr lang="en-US" altLang="zh-CN" sz="2400" b="1"/>
              <a:t>2</a:t>
            </a:r>
            <a:r>
              <a:rPr lang="zh-CN" altLang="en-US" sz="2400" b="1"/>
              <a:t>、这些反应有什么</a:t>
            </a:r>
            <a:r>
              <a:rPr lang="zh-CN" altLang="en-US" sz="2400" b="1">
                <a:solidFill>
                  <a:srgbClr val="FF0000"/>
                </a:solidFill>
              </a:rPr>
              <a:t>共同之</a:t>
            </a:r>
            <a:r>
              <a:rPr lang="zh-CN" altLang="en-US" sz="2400" b="1"/>
              <a:t>处？</a:t>
            </a:r>
            <a:endParaRPr lang="zh-CN" altLang="en-US" sz="2400" b="1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98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98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98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98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  <p:cond evt="onBegin" delay="0">
                          <p:tn val="12"/>
                        </p:cond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  <p:cond evt="onBegin" delay="0">
                          <p:tn val="17"/>
                        </p:cond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  <p:cond evt="onBegin" delay="0">
                          <p:tn val="22"/>
                        </p:cond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4" name="矩形 3"/>
          <p:cNvSpPr/>
          <p:nvPr>
            <p:custDataLst>
              <p:tags r:id="rId3"/>
            </p:custDataLst>
          </p:nvPr>
        </p:nvSpPr>
        <p:spPr>
          <a:xfrm>
            <a:off x="1457008" y="172085"/>
            <a:ext cx="8001000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buFont typeface="Wingdings" panose="05000000000000000000" pitchFamily="2" charset="2"/>
            </a:pPr>
            <a:r>
              <a:rPr lang="zh-CN" altLang="en-US" sz="3200" b="1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</a:rPr>
              <a:t>一</a:t>
            </a:r>
            <a:r>
              <a:rPr lang="zh-CN" altLang="en-US" sz="3200" b="1">
                <a:solidFill>
                  <a:srgbClr val="000000"/>
                </a:solidFill>
                <a:latin typeface="黑体" panose="02010609060101010101" charset="-122"/>
              </a:rPr>
              <a:t>、</a:t>
            </a:r>
            <a:r>
              <a:rPr lang="zh-CN" altLang="en-US" sz="4000" b="1">
                <a:solidFill>
                  <a:srgbClr val="000000"/>
                </a:solidFill>
                <a:latin typeface="字魂酷乐潮玩体" panose="02010600030101010101" charset="-122"/>
                <a:ea typeface="字魂酷乐潮玩体" panose="02010600030101010101" charset="-122"/>
              </a:rPr>
              <a:t>复分解反应</a:t>
            </a:r>
            <a:endParaRPr lang="zh-CN" altLang="en-US" sz="3200" b="1">
              <a:solidFill>
                <a:srgbClr val="00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43180" y="0"/>
            <a:ext cx="1414145" cy="1414145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0695" y="1414145"/>
            <a:ext cx="539115" cy="51244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1490" y="2065655"/>
            <a:ext cx="539115" cy="51244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1490" y="3338830"/>
            <a:ext cx="539115" cy="512445"/>
          </a:xfrm>
          <a:prstGeom prst="rect">
            <a:avLst/>
          </a:prstGeom>
        </p:spPr>
      </p:pic>
      <p:sp>
        <p:nvSpPr>
          <p:cNvPr id="10" name="文本框 9"/>
          <p:cNvSpPr txBox="1"/>
          <p:nvPr>
            <p:custDataLst>
              <p:tags r:id="rId11"/>
            </p:custDataLst>
          </p:nvPr>
        </p:nvSpPr>
        <p:spPr>
          <a:xfrm>
            <a:off x="1235710" y="1414145"/>
            <a:ext cx="1054481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800" b="1"/>
              <a:t>概念：</a:t>
            </a:r>
            <a:r>
              <a:rPr lang="zh-CN" altLang="en-US" sz="2800" b="1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由</a:t>
            </a:r>
            <a:r>
              <a:rPr lang="zh-CN" altLang="en-US" sz="28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两种化合物</a:t>
            </a:r>
            <a:r>
              <a:rPr lang="zh-CN" altLang="en-US" sz="2800" b="1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互相交换成分生成另外</a:t>
            </a:r>
            <a:r>
              <a:rPr lang="zh-CN" altLang="en-US" sz="28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新的两种化合物</a:t>
            </a:r>
            <a:r>
              <a:rPr lang="zh-CN" altLang="en-US" sz="2800" b="1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的反应</a:t>
            </a:r>
            <a:endParaRPr lang="zh-CN" altLang="en-US" sz="2800" b="1">
              <a:solidFill>
                <a:srgbClr val="000000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  <p:sp>
        <p:nvSpPr>
          <p:cNvPr id="11" name="文本框 10"/>
          <p:cNvSpPr txBox="1"/>
          <p:nvPr>
            <p:custDataLst>
              <p:tags r:id="rId12"/>
            </p:custDataLst>
          </p:nvPr>
        </p:nvSpPr>
        <p:spPr>
          <a:xfrm>
            <a:off x="1235710" y="2319020"/>
            <a:ext cx="5017135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</a:rPr>
              <a:t>表达式</a:t>
            </a:r>
            <a:r>
              <a:rPr lang="zh-CN" altLang="en-US" sz="3200" b="1"/>
              <a:t>：</a:t>
            </a:r>
            <a:r>
              <a:rPr lang="en-US" altLang="zh-CN" sz="3600" b="1"/>
              <a:t>A</a:t>
            </a:r>
            <a:r>
              <a:rPr lang="en-US" altLang="zh-CN" sz="3600" b="1">
                <a:solidFill>
                  <a:srgbClr val="FF0000"/>
                </a:solidFill>
              </a:rPr>
              <a:t>B</a:t>
            </a:r>
            <a:r>
              <a:rPr lang="en-US" altLang="zh-CN" sz="3600" b="1"/>
              <a:t>+C</a:t>
            </a:r>
            <a:r>
              <a:rPr lang="en-US" altLang="zh-CN" sz="3600" b="1">
                <a:solidFill>
                  <a:srgbClr val="FF0000"/>
                </a:solidFill>
              </a:rPr>
              <a:t>D</a:t>
            </a:r>
            <a:r>
              <a:rPr lang="en-US" altLang="zh-CN" sz="3600" b="1"/>
              <a:t>=A</a:t>
            </a:r>
            <a:r>
              <a:rPr lang="en-US" altLang="zh-CN" sz="3600" b="1">
                <a:solidFill>
                  <a:srgbClr val="FF0000"/>
                </a:solidFill>
              </a:rPr>
              <a:t>D</a:t>
            </a:r>
            <a:r>
              <a:rPr lang="en-US" altLang="zh-CN" sz="3600" b="1"/>
              <a:t>+C</a:t>
            </a:r>
            <a:r>
              <a:rPr lang="en-US" altLang="zh-CN" sz="3600" b="1">
                <a:solidFill>
                  <a:srgbClr val="FF0000"/>
                </a:solidFill>
              </a:rPr>
              <a:t>B</a:t>
            </a:r>
            <a:endParaRPr lang="en-US" altLang="zh-CN" sz="3600" b="1">
              <a:solidFill>
                <a:srgbClr val="FF0000"/>
              </a:solidFill>
            </a:endParaRPr>
          </a:p>
        </p:txBody>
      </p:sp>
      <p:sp>
        <p:nvSpPr>
          <p:cNvPr id="13" name="文本框 12"/>
          <p:cNvSpPr txBox="1"/>
          <p:nvPr>
            <p:custDataLst>
              <p:tags r:id="rId13"/>
            </p:custDataLst>
          </p:nvPr>
        </p:nvSpPr>
        <p:spPr>
          <a:xfrm>
            <a:off x="1235710" y="3338830"/>
            <a:ext cx="6092825" cy="9531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800" b="1">
                <a:solidFill>
                  <a:srgbClr val="FF0000"/>
                </a:solidFill>
              </a:rPr>
              <a:t>特点</a:t>
            </a:r>
            <a:r>
              <a:rPr lang="zh-CN" altLang="en-US" sz="2800" b="1"/>
              <a:t>：</a:t>
            </a:r>
            <a:r>
              <a:rPr lang="en-US" altLang="zh-CN" sz="2800" b="1"/>
              <a:t>1</a:t>
            </a:r>
            <a:r>
              <a:rPr lang="zh-CN" altLang="en-US" sz="2800" b="1"/>
              <a:t>、</a:t>
            </a:r>
            <a:r>
              <a:rPr lang="zh-CN" altLang="en-US" sz="2800" b="1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反应物和生成物都是</a:t>
            </a:r>
            <a:r>
              <a:rPr lang="zh-CN" altLang="en-US" sz="28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化合物</a:t>
            </a:r>
            <a:endParaRPr lang="zh-CN" altLang="en-US" sz="2800" b="1">
              <a:solidFill>
                <a:srgbClr val="000000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 algn="l"/>
            <a:r>
              <a:rPr lang="zh-CN" altLang="en-US" sz="2800" b="1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      </a:t>
            </a:r>
            <a:r>
              <a:rPr lang="en-US" altLang="zh-CN" sz="2800" b="1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2</a:t>
            </a:r>
            <a:r>
              <a:rPr lang="zh-CN" altLang="en-US" sz="2800" b="1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、</a:t>
            </a:r>
            <a:r>
              <a:rPr lang="zh-CN" altLang="en-US" sz="2800" b="1">
                <a:solidFill>
                  <a:srgbClr val="FF0000"/>
                </a:solidFill>
              </a:rPr>
              <a:t>双交换，价不变</a:t>
            </a:r>
            <a:endParaRPr lang="zh-CN" altLang="en-US" sz="2800" b="1">
              <a:solidFill>
                <a:srgbClr val="FF0000"/>
              </a:solidFill>
            </a:endParaRPr>
          </a:p>
        </p:txBody>
      </p:sp>
      <p:pic>
        <p:nvPicPr>
          <p:cNvPr id="15" name="图片 14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445770" y="4385310"/>
            <a:ext cx="1011555" cy="947420"/>
          </a:xfrm>
          <a:prstGeom prst="rect">
            <a:avLst/>
          </a:prstGeom>
        </p:spPr>
      </p:pic>
      <p:sp>
        <p:nvSpPr>
          <p:cNvPr id="16" name="文本框 15"/>
          <p:cNvSpPr txBox="1"/>
          <p:nvPr>
            <p:custDataLst>
              <p:tags r:id="rId16"/>
            </p:custDataLst>
          </p:nvPr>
        </p:nvSpPr>
        <p:spPr>
          <a:xfrm>
            <a:off x="1770380" y="4385310"/>
            <a:ext cx="4805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800" b="1">
                <a:solidFill>
                  <a:srgbClr val="002060"/>
                </a:solidFill>
                <a:latin typeface="Arial" panose="020b0604020202020204" pitchFamily="34" charset="0"/>
                <a:sym typeface="+mn-ea"/>
              </a:rPr>
              <a:t>中和反应是不是复分解反应？</a:t>
            </a:r>
            <a:endParaRPr lang="zh-CN" altLang="en-US" sz="2800" b="1">
              <a:solidFill>
                <a:srgbClr val="002060"/>
              </a:solidFill>
              <a:latin typeface="Arial" panose="020b0604020202020204" pitchFamily="34" charset="0"/>
              <a:sym typeface="+mn-ea"/>
            </a:endParaRPr>
          </a:p>
        </p:txBody>
      </p:sp>
      <p:sp>
        <p:nvSpPr>
          <p:cNvPr id="17" name="文本框 16"/>
          <p:cNvSpPr txBox="1"/>
          <p:nvPr>
            <p:custDataLst>
              <p:tags r:id="rId17"/>
            </p:custDataLst>
          </p:nvPr>
        </p:nvSpPr>
        <p:spPr>
          <a:xfrm>
            <a:off x="1918970" y="4907280"/>
            <a:ext cx="525462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b="1"/>
              <a:t>HCl + NaOH == NaCl + H</a:t>
            </a:r>
            <a:r>
              <a:rPr lang="zh-CN" altLang="en-US" sz="2800" b="1" baseline="-25000"/>
              <a:t>2</a:t>
            </a:r>
            <a:r>
              <a:rPr lang="zh-CN" altLang="en-US" sz="2800" b="1"/>
              <a:t>O</a:t>
            </a:r>
            <a:endParaRPr lang="zh-CN" altLang="en-US" sz="2800" b="1"/>
          </a:p>
        </p:txBody>
      </p:sp>
      <p:sp>
        <p:nvSpPr>
          <p:cNvPr id="24582" name="AutoShape 6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3031490" y="2065655"/>
            <a:ext cx="1068705" cy="511810"/>
          </a:xfrm>
          <a:custGeom>
            <a:gdLst>
              <a:gd name="T0" fmla="*/ 93692367 w 21600"/>
              <a:gd name="T1" fmla="*/ 12453 h 21600"/>
              <a:gd name="T2" fmla="*/ 8201597 w 21600"/>
              <a:gd name="T3" fmla="*/ 13592668 h 21600"/>
              <a:gd name="T4" fmla="*/ 94409123 w 21600"/>
              <a:gd name="T5" fmla="*/ 2260035 h 21600"/>
              <a:gd name="T6" fmla="*/ 220109431 w 21600"/>
              <a:gd name="T7" fmla="*/ 12178877 h 21600"/>
              <a:gd name="T8" fmla="*/ 189961340 w 21600"/>
              <a:gd name="T9" fmla="*/ 16988965 h 21600"/>
              <a:gd name="T10" fmla="*/ 154904971 w 21600"/>
              <a:gd name="T11" fmla="*/ 12852188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9766" y="10125"/>
                </a:moveTo>
                <a:cubicBezTo>
                  <a:pt x="19413" y="5433"/>
                  <a:pt x="15504" y="1808"/>
                  <a:pt x="10800" y="1808"/>
                </a:cubicBezTo>
                <a:cubicBezTo>
                  <a:pt x="5833" y="1808"/>
                  <a:pt x="1808" y="5833"/>
                  <a:pt x="1808" y="10800"/>
                </a:cubicBezTo>
                <a:cubicBezTo>
                  <a:pt x="1807" y="10837"/>
                  <a:pt x="1808" y="10874"/>
                  <a:pt x="1808" y="10911"/>
                </a:cubicBezTo>
                <a:lnTo>
                  <a:pt x="0" y="10934"/>
                </a:lnTo>
                <a:cubicBezTo>
                  <a:pt x="0" y="10889"/>
                  <a:pt x="0" y="10844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450" y="-1"/>
                  <a:pt x="21145" y="4355"/>
                  <a:pt x="21569" y="9989"/>
                </a:cubicBezTo>
                <a:lnTo>
                  <a:pt x="24261" y="9786"/>
                </a:lnTo>
                <a:lnTo>
                  <a:pt x="20938" y="13651"/>
                </a:lnTo>
                <a:lnTo>
                  <a:pt x="17074" y="10327"/>
                </a:lnTo>
                <a:lnTo>
                  <a:pt x="19766" y="10125"/>
                </a:lnTo>
                <a:close/>
              </a:path>
            </a:pathLst>
          </a:custGeom>
          <a:solidFill>
            <a:srgbClr val="FF00FF"/>
          </a:soli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24583" name="AutoShape 7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 rot="10997366">
            <a:off x="3346450" y="2504440"/>
            <a:ext cx="487045" cy="803275"/>
          </a:xfrm>
          <a:custGeom>
            <a:gdLst>
              <a:gd name="T0" fmla="*/ 28090226 w 21600"/>
              <a:gd name="T1" fmla="*/ 266981 h 21600"/>
              <a:gd name="T2" fmla="*/ 3646687 w 21600"/>
              <a:gd name="T3" fmla="*/ 20307112 h 21600"/>
              <a:gd name="T4" fmla="*/ 29269547 w 21600"/>
              <a:gd name="T5" fmla="*/ 4629269 h 21600"/>
              <a:gd name="T6" fmla="*/ 73218874 w 21600"/>
              <a:gd name="T7" fmla="*/ 12193644 h 21600"/>
              <a:gd name="T8" fmla="*/ 65664837 w 21600"/>
              <a:gd name="T9" fmla="*/ 21429631 h 21600"/>
              <a:gd name="T10" fmla="*/ 50423324 w 21600"/>
              <a:gd name="T11" fmla="*/ 16851141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8805" y="8100"/>
                </a:moveTo>
                <a:cubicBezTo>
                  <a:pt x="17647" y="4664"/>
                  <a:pt x="14425" y="2351"/>
                  <a:pt x="10800" y="2351"/>
                </a:cubicBezTo>
                <a:cubicBezTo>
                  <a:pt x="6133" y="2351"/>
                  <a:pt x="2351" y="6133"/>
                  <a:pt x="2351" y="10800"/>
                </a:cubicBezTo>
                <a:lnTo>
                  <a:pt x="0" y="10800"/>
                </a:lnTo>
                <a:cubicBezTo>
                  <a:pt x="0" y="4835"/>
                  <a:pt x="4835" y="0"/>
                  <a:pt x="10800" y="0"/>
                </a:cubicBezTo>
                <a:cubicBezTo>
                  <a:pt x="15434" y="0"/>
                  <a:pt x="19552" y="2957"/>
                  <a:pt x="21033" y="7348"/>
                </a:cubicBezTo>
                <a:lnTo>
                  <a:pt x="23592" y="6485"/>
                </a:lnTo>
                <a:lnTo>
                  <a:pt x="21158" y="11397"/>
                </a:lnTo>
                <a:lnTo>
                  <a:pt x="16247" y="8962"/>
                </a:lnTo>
                <a:lnTo>
                  <a:pt x="18805" y="8100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149524" name="Text Box 3"/>
          <p:cNvSpPr txBox="1"/>
          <p:nvPr>
            <p:custDataLst>
              <p:tags r:id="rId20"/>
            </p:custDataLst>
          </p:nvPr>
        </p:nvSpPr>
        <p:spPr>
          <a:xfrm>
            <a:off x="1609725" y="5558790"/>
            <a:ext cx="7696200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3600" b="1">
                <a:latin typeface="Arial" panose="020b0604020202020204" pitchFamily="34" charset="0"/>
              </a:rPr>
              <a:t>答：中和反应</a:t>
            </a:r>
            <a:r>
              <a:rPr lang="zh-CN" altLang="en-US" sz="3600" b="1">
                <a:solidFill>
                  <a:srgbClr val="FF0000"/>
                </a:solidFill>
                <a:latin typeface="Arial" panose="020b0604020202020204" pitchFamily="34" charset="0"/>
              </a:rPr>
              <a:t>是</a:t>
            </a:r>
            <a:r>
              <a:rPr lang="zh-CN" altLang="en-US" sz="3600" b="1">
                <a:latin typeface="Arial" panose="020b0604020202020204" pitchFamily="34" charset="0"/>
              </a:rPr>
              <a:t>复分解反应。</a:t>
            </a:r>
            <a:endParaRPr lang="zh-CN" altLang="en-US" sz="3600" b="1">
              <a:solidFill>
                <a:schemeClr val="accent2"/>
              </a:solidFill>
              <a:latin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>
            <p:custDataLst>
              <p:tags r:id="rId21"/>
            </p:custDataLst>
          </p:nvPr>
        </p:nvSpPr>
        <p:spPr>
          <a:xfrm>
            <a:off x="6943725" y="2437130"/>
            <a:ext cx="161290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800" b="1">
                <a:solidFill>
                  <a:srgbClr val="00B0F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里应外合</a:t>
            </a:r>
            <a:endParaRPr lang="zh-CN" altLang="en-US" sz="2800" b="1">
              <a:solidFill>
                <a:srgbClr val="00B0F0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4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2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24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dur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49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3" grpId="0"/>
      <p:bldP spid="16" grpId="0"/>
      <p:bldP spid="17" grpId="0"/>
      <p:bldP spid="149524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4" name="矩形 3"/>
          <p:cNvSpPr/>
          <p:nvPr>
            <p:custDataLst>
              <p:tags r:id="rId3"/>
            </p:custDataLst>
          </p:nvPr>
        </p:nvSpPr>
        <p:spPr>
          <a:xfrm>
            <a:off x="2041843" y="731520"/>
            <a:ext cx="8001000" cy="82994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buFont typeface="Wingdings" panose="05000000000000000000" pitchFamily="2" charset="2"/>
            </a:pPr>
            <a:r>
              <a:rPr lang="zh-CN" altLang="en-US" sz="4800" b="1">
                <a:solidFill>
                  <a:srgbClr val="000000"/>
                </a:solidFill>
                <a:latin typeface="字魂酷乐潮玩体" panose="02010600030101010101" charset="-122"/>
                <a:ea typeface="字魂酷乐潮玩体" panose="02010600030101010101" charset="-122"/>
              </a:rPr>
              <a:t>二</a:t>
            </a:r>
            <a:r>
              <a:rPr lang="zh-CN" altLang="en-US" sz="4000" b="1">
                <a:solidFill>
                  <a:srgbClr val="000000"/>
                </a:solidFill>
                <a:latin typeface="黑体" panose="02010609060101010101" charset="-122"/>
              </a:rPr>
              <a:t>、</a:t>
            </a:r>
            <a:r>
              <a:rPr lang="zh-CN" altLang="en-US" sz="4800" b="1">
                <a:solidFill>
                  <a:srgbClr val="000000"/>
                </a:solidFill>
                <a:latin typeface="字魂酷乐潮玩体" panose="02010600030101010101" charset="-122"/>
                <a:ea typeface="字魂酷乐潮玩体" panose="02010600030101010101" charset="-122"/>
              </a:rPr>
              <a:t>复分解反应发生的条件</a:t>
            </a:r>
            <a:endParaRPr lang="zh-CN" altLang="en-US" sz="4800" b="1">
              <a:solidFill>
                <a:srgbClr val="000000"/>
              </a:solidFill>
              <a:latin typeface="字魂酷乐潮玩体" panose="02010600030101010101" charset="-122"/>
              <a:ea typeface="字魂酷乐潮玩体" panose="02010600030101010101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452755" y="211455"/>
            <a:ext cx="1589405" cy="1589405"/>
          </a:xfrm>
          <a:prstGeom prst="rect">
            <a:avLst/>
          </a:prstGeom>
        </p:spPr>
      </p:pic>
      <p:sp>
        <p:nvSpPr>
          <p:cNvPr id="3" name="文本框 2"/>
          <p:cNvSpPr txBox="1"/>
          <p:nvPr>
            <p:custDataLst>
              <p:tags r:id="rId6"/>
            </p:custDataLst>
          </p:nvPr>
        </p:nvSpPr>
        <p:spPr>
          <a:xfrm>
            <a:off x="2482850" y="1979930"/>
            <a:ext cx="565277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</a:rPr>
              <a:t>下列反应是否属于复分解反应</a:t>
            </a:r>
            <a:r>
              <a:rPr lang="en-US" altLang="zh-CN" sz="3200" b="1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</a:rPr>
              <a:t>?</a:t>
            </a:r>
            <a:endParaRPr lang="en-US" altLang="zh-CN" sz="3200" b="1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  <a:latin typeface="字魂酷乐潮玩体" panose="02010600030101010101" charset="-122"/>
              <a:ea typeface="字魂酷乐潮玩体" panose="02010600030101010101" charset="-122"/>
              <a:cs typeface="字魂酷乐潮玩体" panose="02010600030101010101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7"/>
            </p:custDataLst>
          </p:nvPr>
        </p:nvSpPr>
        <p:spPr>
          <a:xfrm>
            <a:off x="2583815" y="2592070"/>
            <a:ext cx="472630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b="1"/>
              <a:t>2NaOH+CO</a:t>
            </a:r>
            <a:r>
              <a:rPr lang="zh-CN" altLang="en-US" sz="2800" b="1" baseline="-25000"/>
              <a:t>2</a:t>
            </a:r>
            <a:r>
              <a:rPr lang="zh-CN" altLang="en-US" sz="2800" b="1"/>
              <a:t>=Na</a:t>
            </a:r>
            <a:r>
              <a:rPr lang="zh-CN" altLang="en-US" sz="2800" b="1" baseline="-25000"/>
              <a:t>2</a:t>
            </a:r>
            <a:r>
              <a:rPr lang="zh-CN" altLang="en-US" sz="2800" b="1"/>
              <a:t>CO</a:t>
            </a:r>
            <a:r>
              <a:rPr lang="zh-CN" altLang="en-US" sz="2800" b="1" baseline="-25000"/>
              <a:t>3</a:t>
            </a:r>
            <a:r>
              <a:rPr lang="zh-CN" altLang="en-US" sz="2800" b="1"/>
              <a:t>+H</a:t>
            </a:r>
            <a:r>
              <a:rPr lang="zh-CN" altLang="en-US" sz="2800" b="1" baseline="-25000"/>
              <a:t>2</a:t>
            </a:r>
            <a:r>
              <a:rPr lang="zh-CN" altLang="en-US" sz="2800" b="1"/>
              <a:t>O</a:t>
            </a:r>
            <a:endParaRPr lang="zh-CN" altLang="en-US" sz="2800" b="1"/>
          </a:p>
        </p:txBody>
      </p:sp>
      <p:sp>
        <p:nvSpPr>
          <p:cNvPr id="7" name="文本框 6"/>
          <p:cNvSpPr txBox="1"/>
          <p:nvPr>
            <p:custDataLst>
              <p:tags r:id="rId8"/>
            </p:custDataLst>
          </p:nvPr>
        </p:nvSpPr>
        <p:spPr>
          <a:xfrm>
            <a:off x="2583815" y="3052445"/>
            <a:ext cx="634047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b="1"/>
              <a:t>CO</a:t>
            </a:r>
            <a:r>
              <a:rPr lang="zh-CN" altLang="en-US" sz="2800" b="1" baseline="-25000"/>
              <a:t>2</a:t>
            </a:r>
            <a:r>
              <a:rPr lang="zh-CN" altLang="en-US" sz="2800" b="1"/>
              <a:t>+Ca（OH）</a:t>
            </a:r>
            <a:r>
              <a:rPr lang="zh-CN" altLang="en-US" sz="2800" b="1" baseline="-25000"/>
              <a:t>2</a:t>
            </a:r>
            <a:r>
              <a:rPr lang="zh-CN" altLang="en-US" sz="2800" b="1"/>
              <a:t>═CaCO</a:t>
            </a:r>
            <a:r>
              <a:rPr lang="zh-CN" altLang="en-US" sz="2800" b="1" baseline="-25000"/>
              <a:t>3</a:t>
            </a:r>
            <a:r>
              <a:rPr lang="zh-CN" altLang="en-US" sz="2800" b="1"/>
              <a:t>↓+H</a:t>
            </a:r>
            <a:r>
              <a:rPr lang="zh-CN" altLang="en-US" sz="2800" b="1" baseline="-25000"/>
              <a:t>2</a:t>
            </a:r>
            <a:r>
              <a:rPr lang="zh-CN" altLang="en-US" sz="2800" b="1"/>
              <a:t>O．</a:t>
            </a:r>
            <a:endParaRPr lang="zh-CN" altLang="en-US" sz="2800" b="1"/>
          </a:p>
        </p:txBody>
      </p:sp>
      <p:sp>
        <p:nvSpPr>
          <p:cNvPr id="12" name="乘号 11"/>
          <p:cNvSpPr/>
          <p:nvPr>
            <p:custDataLst>
              <p:tags r:id="rId9"/>
            </p:custDataLst>
          </p:nvPr>
        </p:nvSpPr>
        <p:spPr>
          <a:xfrm>
            <a:off x="7948295" y="3114040"/>
            <a:ext cx="743585" cy="460375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乘号 13"/>
          <p:cNvSpPr/>
          <p:nvPr>
            <p:custDataLst>
              <p:tags r:id="rId10"/>
            </p:custDataLst>
          </p:nvPr>
        </p:nvSpPr>
        <p:spPr>
          <a:xfrm>
            <a:off x="7948295" y="2563495"/>
            <a:ext cx="743585" cy="460375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11"/>
            </p:custDataLst>
          </p:nvPr>
        </p:nvSpPr>
        <p:spPr>
          <a:xfrm>
            <a:off x="2379345" y="4209415"/>
            <a:ext cx="7663815" cy="9531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</a:rPr>
              <a:t>两种反应物互相交换成分，满足什么样的</a:t>
            </a:r>
            <a:r>
              <a:rPr lang="zh-CN" altLang="en-US" sz="2800" b="1">
                <a:solidFill>
                  <a:srgbClr val="FF0000"/>
                </a:solidFill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</a:rPr>
              <a:t>条件</a:t>
            </a:r>
            <a:r>
              <a:rPr lang="zh-CN" altLang="en-US" sz="2800" b="1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</a:rPr>
              <a:t>，</a:t>
            </a:r>
            <a:endParaRPr lang="zh-CN" altLang="en-US" sz="2800" b="1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  <a:latin typeface="字魂酷乐潮玩体" panose="02010600030101010101" charset="-122"/>
              <a:ea typeface="字魂酷乐潮玩体" panose="02010600030101010101" charset="-122"/>
              <a:cs typeface="字魂酷乐潮玩体" panose="02010600030101010101" charset="-122"/>
            </a:endParaRPr>
          </a:p>
          <a:p>
            <a:r>
              <a:rPr lang="zh-CN" altLang="en-US" sz="2800" b="1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</a:rPr>
              <a:t>才</a:t>
            </a:r>
            <a:r>
              <a:rPr lang="zh-CN" altLang="en-US" sz="2800" b="1">
                <a:solidFill>
                  <a:srgbClr val="FF0000"/>
                </a:solidFill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</a:rPr>
              <a:t>能发生复分解反应呢？</a:t>
            </a:r>
            <a:endParaRPr lang="zh-CN" altLang="en-US" sz="2800" b="1">
              <a:solidFill>
                <a:srgbClr val="FF0000"/>
              </a:solidFill>
              <a:latin typeface="字魂酷乐潮玩体" panose="02010600030101010101" charset="-122"/>
              <a:ea typeface="字魂酷乐潮玩体" panose="02010600030101010101" charset="-122"/>
              <a:cs typeface="字魂酷乐潮玩体" panose="02010600030101010101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12"/>
            </p:custDataLst>
          </p:nvPr>
        </p:nvSpPr>
        <p:spPr>
          <a:xfrm>
            <a:off x="452755" y="1979930"/>
            <a:ext cx="1686560" cy="645160"/>
          </a:xfrm>
          <a:prstGeom prst="rect">
            <a:avLst/>
          </a:prstGeom>
          <a:solidFill>
            <a:srgbClr val="0070C0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3600" b="1"/>
              <a:t>  </a:t>
            </a:r>
            <a:r>
              <a:rPr lang="zh-CN" altLang="en-US" sz="3600" b="1"/>
              <a:t>思考</a:t>
            </a:r>
            <a:endParaRPr lang="zh-CN" altLang="en-US" sz="3600" b="1"/>
          </a:p>
        </p:txBody>
      </p:sp>
      <p:sp>
        <p:nvSpPr>
          <p:cNvPr id="30" name="文本框 29"/>
          <p:cNvSpPr txBox="1"/>
          <p:nvPr>
            <p:custDataLst>
              <p:tags r:id="rId13"/>
            </p:custDataLst>
          </p:nvPr>
        </p:nvSpPr>
        <p:spPr>
          <a:xfrm>
            <a:off x="355600" y="4209415"/>
            <a:ext cx="1686560" cy="645160"/>
          </a:xfrm>
          <a:prstGeom prst="rect">
            <a:avLst/>
          </a:prstGeom>
          <a:solidFill>
            <a:srgbClr val="0070C0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3600" b="1"/>
              <a:t>  </a:t>
            </a:r>
            <a:r>
              <a:rPr lang="zh-CN" altLang="zh-CN" sz="3600" b="1"/>
              <a:t>提问</a:t>
            </a:r>
            <a:endParaRPr lang="zh-CN" altLang="zh-CN" sz="3600" b="1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2" grpId="0"/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1510" name="Text Box 47"/>
          <p:cNvSpPr txBox="1"/>
          <p:nvPr>
            <p:custDataLst>
              <p:tags r:id="rId3"/>
            </p:custDataLst>
          </p:nvPr>
        </p:nvSpPr>
        <p:spPr>
          <a:xfrm>
            <a:off x="7696200" y="2843213"/>
            <a:ext cx="2133600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Arial" panose="020b0604020202020204" pitchFamily="34" charset="0"/>
              <a:buNone/>
            </a:pPr>
            <a:endParaRPr lang="zh-CN" altLang="zh-CN">
              <a:latin typeface="Arial" panose="020b0604020202020204" pitchFamily="34" charset="0"/>
            </a:endParaRPr>
          </a:p>
        </p:txBody>
      </p:sp>
      <p:sp>
        <p:nvSpPr>
          <p:cNvPr id="21515" name="Text Box 6"/>
          <p:cNvSpPr txBox="1"/>
          <p:nvPr>
            <p:custDataLst>
              <p:tags r:id="rId4"/>
            </p:custDataLst>
          </p:nvPr>
        </p:nvSpPr>
        <p:spPr>
          <a:xfrm>
            <a:off x="683895" y="2562225"/>
            <a:ext cx="10608310" cy="768350"/>
          </a:xfrm>
          <a:prstGeom prst="rect">
            <a:avLst/>
          </a:prstGeom>
          <a:noFill/>
          <a:ln w="38100" cap="flat" cmpd="dbl">
            <a:solidFill>
              <a:srgbClr val="0099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4400" b="1">
                <a:latin typeface="字魂酷乐潮玩体" panose="02010600030101010101" charset="-122"/>
                <a:ea typeface="字魂酷乐潮玩体" panose="02010600030101010101" charset="-122"/>
                <a:cs typeface="+mj-cs"/>
              </a:rPr>
              <a:t>实验11-2  碳酸钠溶液中滴加澄清石灰水</a:t>
            </a:r>
            <a:endParaRPr lang="zh-CN" altLang="en-US" sz="4400" b="1">
              <a:latin typeface="字魂酷乐潮玩体" panose="02010600030101010101" charset="-122"/>
              <a:ea typeface="字魂酷乐潮玩体" panose="02010600030101010101" charset="-122"/>
              <a:cs typeface="+mj-cs"/>
            </a:endParaRPr>
          </a:p>
        </p:txBody>
      </p:sp>
      <p:sp>
        <p:nvSpPr>
          <p:cNvPr id="21517" name="Text Box 6"/>
          <p:cNvSpPr txBox="1"/>
          <p:nvPr>
            <p:custDataLst>
              <p:tags r:id="rId5"/>
            </p:custDataLst>
          </p:nvPr>
        </p:nvSpPr>
        <p:spPr>
          <a:xfrm>
            <a:off x="683260" y="3906520"/>
            <a:ext cx="10608945" cy="1445260"/>
          </a:xfrm>
          <a:prstGeom prst="rect">
            <a:avLst/>
          </a:prstGeom>
          <a:noFill/>
          <a:ln w="38100" cap="flat" cmpd="dbl">
            <a:solidFill>
              <a:srgbClr val="0099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4400" b="1">
                <a:latin typeface="字魂酷乐潮玩体" panose="02010600030101010101" charset="-122"/>
                <a:ea typeface="字魂酷乐潮玩体" panose="02010600030101010101" charset="-122"/>
                <a:cs typeface="+mj-cs"/>
              </a:rPr>
              <a:t>实验11-3  硫酸铜溶液中滴加氢氧化钠溶液和氯化钡溶液。</a:t>
            </a:r>
            <a:endParaRPr lang="zh-CN" altLang="en-US" sz="2800" b="1">
              <a:latin typeface="Arial" panose="020b0604020202020204" pitchFamily="3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215900" y="55880"/>
            <a:ext cx="1905000" cy="1905000"/>
          </a:xfrm>
          <a:prstGeom prst="rect">
            <a:avLst/>
          </a:prstGeom>
        </p:spPr>
      </p:pic>
      <p:sp>
        <p:nvSpPr>
          <p:cNvPr id="4" name="标题 2"/>
          <p:cNvSpPr/>
          <p:nvPr>
            <p:custDataLst>
              <p:tags r:id="rId8"/>
            </p:custDataLst>
          </p:nvPr>
        </p:nvSpPr>
        <p:spPr>
          <a:xfrm>
            <a:off x="2120900" y="-316230"/>
            <a:ext cx="8799830" cy="2736215"/>
          </a:xfrm>
          <a:prstGeom prst="rect">
            <a:avLst/>
          </a:prstGeom>
          <a:ln w="381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b="1">
                <a:latin typeface="字魂酷乐潮玩体" panose="02010600030101010101" charset="-122"/>
                <a:ea typeface="字魂酷乐潮玩体" panose="02010600030101010101" charset="-122"/>
              </a:rPr>
              <a:t>实验探究</a:t>
            </a:r>
            <a:br>
              <a:rPr lang="zh-CN" altLang="en-US" b="1">
                <a:latin typeface="字魂酷乐潮玩体" panose="02010600030101010101" charset="-122"/>
                <a:ea typeface="字魂酷乐潮玩体" panose="02010600030101010101" charset="-122"/>
              </a:rPr>
            </a:br>
            <a:r>
              <a:rPr lang="zh-CN" altLang="en-US" b="1">
                <a:latin typeface="字魂酷乐潮玩体" panose="02010600030101010101" charset="-122"/>
                <a:ea typeface="字魂酷乐潮玩体" panose="02010600030101010101" charset="-122"/>
              </a:rPr>
              <a:t>      </a:t>
            </a:r>
            <a:endParaRPr lang="zh-CN" altLang="en-US" sz="3600" b="1">
              <a:latin typeface="字魂酷乐潮玩体" panose="02010600030101010101" charset="-122"/>
              <a:ea typeface="字魂酷乐潮玩体" panose="02010600030101010101" charset="-122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10261" name="Text Box 22"/>
          <p:cNvSpPr txBox="1"/>
          <p:nvPr>
            <p:custDataLst>
              <p:tags r:id="rId3"/>
            </p:custDataLst>
          </p:nvPr>
        </p:nvSpPr>
        <p:spPr>
          <a:xfrm>
            <a:off x="3000375" y="4365625"/>
            <a:ext cx="4391025" cy="36830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zh-CN" altLang="en-US">
              <a:latin typeface="Tahoma" panose="020b060403050404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15900" y="55880"/>
            <a:ext cx="1905000" cy="1905000"/>
          </a:xfrm>
          <a:prstGeom prst="rect">
            <a:avLst/>
          </a:prstGeom>
        </p:spPr>
      </p:pic>
      <p:sp>
        <p:nvSpPr>
          <p:cNvPr id="3" name="标题 2"/>
          <p:cNvSpPr/>
          <p:nvPr>
            <p:ph type="title"/>
            <p:custDataLst>
              <p:tags r:id="rId6"/>
            </p:custDataLst>
          </p:nvPr>
        </p:nvSpPr>
        <p:spPr>
          <a:xfrm>
            <a:off x="1978025" y="-243840"/>
            <a:ext cx="8799830" cy="2736215"/>
          </a:xfrm>
          <a:ln w="38100">
            <a:noFill/>
          </a:ln>
        </p:spPr>
        <p:txBody>
          <a:bodyPr>
            <a:normAutofit/>
          </a:bodyPr>
          <a:lstStyle/>
          <a:p>
            <a:r>
              <a:rPr lang="zh-CN" altLang="en-US" b="1">
                <a:latin typeface="字魂酷乐潮玩体" panose="02010600030101010101" charset="-122"/>
                <a:ea typeface="字魂酷乐潮玩体" panose="02010600030101010101" charset="-122"/>
              </a:rPr>
              <a:t>实验探究</a:t>
            </a:r>
            <a:r>
              <a:rPr lang="en-US" altLang="zh-CN" b="1">
                <a:latin typeface="字魂酷乐潮玩体" panose="02010600030101010101" charset="-122"/>
                <a:ea typeface="字魂酷乐潮玩体" panose="02010600030101010101" charset="-122"/>
              </a:rPr>
              <a:t>11-2</a:t>
            </a:r>
            <a:br>
              <a:rPr lang="zh-CN" altLang="en-US" b="1">
                <a:latin typeface="字魂酷乐潮玩体" panose="02010600030101010101" charset="-122"/>
                <a:ea typeface="字魂酷乐潮玩体" panose="02010600030101010101" charset="-122"/>
              </a:rPr>
            </a:br>
            <a:r>
              <a:rPr lang="zh-CN" altLang="en-US" b="1">
                <a:latin typeface="字魂酷乐潮玩体" panose="02010600030101010101" charset="-122"/>
                <a:ea typeface="字魂酷乐潮玩体" panose="02010600030101010101" charset="-122"/>
              </a:rPr>
              <a:t>      </a:t>
            </a:r>
            <a:r>
              <a:rPr lang="zh-CN" altLang="en-US" sz="3600" b="1">
                <a:latin typeface="黑体" panose="02010609060101010101" charset="-122"/>
                <a:ea typeface="黑体" panose="02010609060101010101" charset="-122"/>
                <a:sym typeface="+mn-ea"/>
              </a:rPr>
              <a:t>向盛有少量</a:t>
            </a:r>
            <a:r>
              <a:rPr lang="zh-CN" altLang="en-US" sz="36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碳酸钠</a:t>
            </a:r>
            <a:r>
              <a:rPr lang="zh-CN" altLang="en-US" sz="3600" b="1">
                <a:latin typeface="黑体" panose="02010609060101010101" charset="-122"/>
                <a:ea typeface="黑体" panose="02010609060101010101" charset="-122"/>
                <a:sym typeface="+mn-ea"/>
              </a:rPr>
              <a:t>溶液的试管里滴入</a:t>
            </a:r>
            <a:r>
              <a:rPr lang="zh-CN" altLang="en-US" sz="36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澄清石灰水</a:t>
            </a:r>
            <a:r>
              <a:rPr lang="zh-CN" altLang="en-US" sz="3600" b="1">
                <a:latin typeface="黑体" panose="02010609060101010101" charset="-122"/>
                <a:ea typeface="黑体" panose="02010609060101010101" charset="-122"/>
                <a:sym typeface="+mn-ea"/>
              </a:rPr>
              <a:t>，观察现象。</a:t>
            </a:r>
            <a:endParaRPr lang="zh-CN" altLang="en-US" sz="3600" b="1">
              <a:latin typeface="字魂酷乐潮玩体" panose="02010600030101010101" charset="-122"/>
              <a:ea typeface="字魂酷乐潮玩体" panose="02010600030101010101" charset="-122"/>
            </a:endParaRPr>
          </a:p>
        </p:txBody>
      </p:sp>
      <p:pic>
        <p:nvPicPr>
          <p:cNvPr id="5" name="碳酸铵和氢氧化钙反应">
            <a:hlinkClick action="ppaction://media"/>
          </p:cNvPr>
          <p:cNvPicPr/>
          <p:nvPr>
            <a:videoFile r:link="rId9"/>
            <p:custDataLst>
              <p:tags r:id="rId8"/>
            </p:custDataLst>
            <p:extLst>
              <p:ext uri="{DAA4B4D4-6D71-4841-9C94-3DE7FCFB9230}">
                <p14:media xmlns:p14="http://schemas.microsoft.com/office/powerpoint/2010/main" r:embed="rId10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372235" y="1960880"/>
            <a:ext cx="9447530" cy="4547870"/>
          </a:xfrm>
          <a:prstGeom prst="rect">
            <a:avLst/>
          </a:prstGeom>
        </p:spPr>
      </p:pic>
    </p:spTree>
  </p:cSld>
  <p:clrMapOvr>
    <a:masterClrMapping/>
  </p:clrMapOvr>
  <p:transition>
    <p:blinds/>
    <p:sndAc>
      <p:stSnd>
        <p:snd r:embed="rId11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10261" name="Text Box 22"/>
          <p:cNvSpPr txBox="1"/>
          <p:nvPr>
            <p:custDataLst>
              <p:tags r:id="rId3"/>
            </p:custDataLst>
          </p:nvPr>
        </p:nvSpPr>
        <p:spPr>
          <a:xfrm>
            <a:off x="3000375" y="4365625"/>
            <a:ext cx="4391025" cy="36830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zh-CN" altLang="en-US">
              <a:latin typeface="Tahoma" panose="020b060403050404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15900" y="55880"/>
            <a:ext cx="1905000" cy="1905000"/>
          </a:xfrm>
          <a:prstGeom prst="rect">
            <a:avLst/>
          </a:prstGeom>
        </p:spPr>
      </p:pic>
      <p:sp>
        <p:nvSpPr>
          <p:cNvPr id="3" name="标题 2"/>
          <p:cNvSpPr/>
          <p:nvPr>
            <p:ph type="title"/>
            <p:custDataLst>
              <p:tags r:id="rId6"/>
            </p:custDataLst>
          </p:nvPr>
        </p:nvSpPr>
        <p:spPr>
          <a:xfrm>
            <a:off x="1978025" y="-243840"/>
            <a:ext cx="8799830" cy="2736215"/>
          </a:xfrm>
          <a:ln w="38100">
            <a:noFill/>
          </a:ln>
        </p:spPr>
        <p:txBody>
          <a:bodyPr>
            <a:normAutofit/>
          </a:bodyPr>
          <a:lstStyle/>
          <a:p>
            <a:r>
              <a:rPr lang="zh-CN" altLang="en-US" b="1">
                <a:latin typeface="字魂酷乐潮玩体" panose="02010600030101010101" charset="-122"/>
                <a:ea typeface="字魂酷乐潮玩体" panose="02010600030101010101" charset="-122"/>
              </a:rPr>
              <a:t>实验探究</a:t>
            </a:r>
            <a:r>
              <a:rPr lang="en-US" altLang="zh-CN" b="1">
                <a:latin typeface="字魂酷乐潮玩体" panose="02010600030101010101" charset="-122"/>
                <a:ea typeface="字魂酷乐潮玩体" panose="02010600030101010101" charset="-122"/>
              </a:rPr>
              <a:t>11-2</a:t>
            </a:r>
            <a:br>
              <a:rPr lang="zh-CN" altLang="en-US" b="1">
                <a:latin typeface="字魂酷乐潮玩体" panose="02010600030101010101" charset="-122"/>
                <a:ea typeface="字魂酷乐潮玩体" panose="02010600030101010101" charset="-122"/>
              </a:rPr>
            </a:br>
            <a:r>
              <a:rPr lang="zh-CN" altLang="en-US" b="1">
                <a:latin typeface="字魂酷乐潮玩体" panose="02010600030101010101" charset="-122"/>
                <a:ea typeface="字魂酷乐潮玩体" panose="02010600030101010101" charset="-122"/>
              </a:rPr>
              <a:t>      </a:t>
            </a:r>
            <a:r>
              <a:rPr lang="zh-CN" altLang="en-US" sz="3600" b="1">
                <a:latin typeface="黑体" panose="02010609060101010101" charset="-122"/>
                <a:ea typeface="黑体" panose="02010609060101010101" charset="-122"/>
                <a:sym typeface="+mn-ea"/>
              </a:rPr>
              <a:t>向盛有少量</a:t>
            </a:r>
            <a:r>
              <a:rPr lang="zh-CN" altLang="en-US" sz="36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碳酸钠</a:t>
            </a:r>
            <a:r>
              <a:rPr lang="zh-CN" altLang="en-US" sz="3600" b="1">
                <a:latin typeface="黑体" panose="02010609060101010101" charset="-122"/>
                <a:ea typeface="黑体" panose="02010609060101010101" charset="-122"/>
                <a:sym typeface="+mn-ea"/>
              </a:rPr>
              <a:t>溶液的试管里滴入</a:t>
            </a:r>
            <a:r>
              <a:rPr lang="zh-CN" altLang="en-US" sz="36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澄清石灰水</a:t>
            </a:r>
            <a:r>
              <a:rPr lang="zh-CN" altLang="en-US" sz="3600" b="1">
                <a:latin typeface="黑体" panose="02010609060101010101" charset="-122"/>
                <a:ea typeface="黑体" panose="02010609060101010101" charset="-122"/>
                <a:sym typeface="+mn-ea"/>
              </a:rPr>
              <a:t>，观察现象。</a:t>
            </a:r>
            <a:endParaRPr lang="zh-CN" altLang="en-US" sz="3600" b="1">
              <a:latin typeface="字魂酷乐潮玩体" panose="02010600030101010101" charset="-122"/>
              <a:ea typeface="字魂酷乐潮玩体" panose="02010600030101010101" charset="-122"/>
            </a:endParaRPr>
          </a:p>
        </p:txBody>
      </p:sp>
      <p:graphicFrame>
        <p:nvGraphicFramePr>
          <p:cNvPr id="144387" name="表格 144386"/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239520" y="2416175"/>
          <a:ext cx="9713595" cy="1493520"/>
        </p:xfrm>
        <a:graphic>
          <a:graphicData uri="http://schemas.openxmlformats.org/drawingml/2006/table">
            <a:tbl>
              <a:tblPr/>
              <a:tblGrid>
                <a:gridCol w="1059815"/>
                <a:gridCol w="8653780"/>
              </a:tblGrid>
              <a:tr h="746760"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b="1"/>
                        <a:t>现象</a:t>
                      </a:r>
                      <a:endParaRPr lang="zh-CN" altLang="en-US" b="1"/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b="1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46760"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b="1"/>
                        <a:t>分析</a:t>
                      </a:r>
                      <a:endParaRPr lang="zh-CN" altLang="en-US" b="1"/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b="1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44398" name="文本框 144397"/>
          <p:cNvSpPr txBox="1"/>
          <p:nvPr>
            <p:custDataLst>
              <p:tags r:id="rId8"/>
            </p:custDataLst>
          </p:nvPr>
        </p:nvSpPr>
        <p:spPr>
          <a:xfrm>
            <a:off x="4699000" y="2492375"/>
            <a:ext cx="3115945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0000CC"/>
                </a:solidFill>
                <a:latin typeface="Arial" panose="020b0604020202020204" pitchFamily="34" charset="0"/>
              </a:rPr>
              <a:t>有白色沉淀生成</a:t>
            </a:r>
            <a:endParaRPr lang="zh-CN" altLang="en-US" sz="3200" b="1">
              <a:solidFill>
                <a:srgbClr val="0000CC"/>
              </a:solidFill>
              <a:latin typeface="Arial" panose="020b0604020202020204" pitchFamily="34" charset="0"/>
            </a:endParaRPr>
          </a:p>
        </p:txBody>
      </p:sp>
      <p:sp>
        <p:nvSpPr>
          <p:cNvPr id="144399" name="文本框 144398"/>
          <p:cNvSpPr txBox="1"/>
          <p:nvPr>
            <p:custDataLst>
              <p:tags r:id="rId9"/>
            </p:custDataLst>
          </p:nvPr>
        </p:nvSpPr>
        <p:spPr>
          <a:xfrm>
            <a:off x="2478405" y="3326130"/>
            <a:ext cx="7543800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CC0066"/>
                </a:solidFill>
                <a:latin typeface="Times New Roman" panose="02020603050405020304" pitchFamily="18" charset="0"/>
              </a:rPr>
              <a:t>Na</a:t>
            </a:r>
            <a:r>
              <a:rPr lang="en-US" altLang="zh-CN" sz="3200" b="1" baseline="-25000">
                <a:solidFill>
                  <a:srgbClr val="CC0066"/>
                </a:solidFill>
                <a:latin typeface="Times New Roman" panose="02020603050405020304" pitchFamily="18" charset="0"/>
              </a:rPr>
              <a:t>2</a:t>
            </a:r>
            <a:r>
              <a:rPr lang="en-US" altLang="zh-CN" sz="3200" b="1">
                <a:solidFill>
                  <a:srgbClr val="CC0066"/>
                </a:solidFill>
                <a:latin typeface="Times New Roman" panose="02020603050405020304" pitchFamily="18" charset="0"/>
              </a:rPr>
              <a:t>CO</a:t>
            </a:r>
            <a:r>
              <a:rPr lang="en-US" altLang="zh-CN" sz="3200" b="1" baseline="-25000">
                <a:solidFill>
                  <a:srgbClr val="CC0066"/>
                </a:solidFill>
                <a:latin typeface="Times New Roman" panose="02020603050405020304" pitchFamily="18" charset="0"/>
              </a:rPr>
              <a:t>3</a:t>
            </a:r>
            <a:r>
              <a:rPr lang="en-US" altLang="zh-CN" sz="3200" b="1">
                <a:solidFill>
                  <a:srgbClr val="CC0066"/>
                </a:solidFill>
                <a:latin typeface="Times New Roman" panose="02020603050405020304" pitchFamily="18" charset="0"/>
              </a:rPr>
              <a:t> + Ca(OH)</a:t>
            </a:r>
            <a:r>
              <a:rPr lang="en-US" altLang="zh-CN" sz="3200" b="1" baseline="-25000">
                <a:solidFill>
                  <a:srgbClr val="CC0066"/>
                </a:solidFill>
                <a:latin typeface="Times New Roman" panose="02020603050405020304" pitchFamily="18" charset="0"/>
              </a:rPr>
              <a:t>2</a:t>
            </a:r>
            <a:r>
              <a:rPr lang="en-US" altLang="zh-CN" sz="3200" b="1">
                <a:solidFill>
                  <a:srgbClr val="CC0066"/>
                </a:solidFill>
                <a:latin typeface="Times New Roman" panose="02020603050405020304" pitchFamily="18" charset="0"/>
              </a:rPr>
              <a:t> == CaCO</a:t>
            </a:r>
            <a:r>
              <a:rPr lang="en-US" altLang="zh-CN" sz="3200" b="1" baseline="-25000">
                <a:solidFill>
                  <a:srgbClr val="CC0066"/>
                </a:solidFill>
                <a:latin typeface="Times New Roman" panose="02020603050405020304" pitchFamily="18" charset="0"/>
              </a:rPr>
              <a:t>3</a:t>
            </a:r>
            <a:r>
              <a:rPr lang="en-US" altLang="zh-CN" sz="3200" b="1">
                <a:solidFill>
                  <a:srgbClr val="CC0066"/>
                </a:solidFill>
                <a:latin typeface="Times New Roman" panose="02020603050405020304" pitchFamily="18" charset="0"/>
              </a:rPr>
              <a:t>↓+ 2NaOH</a:t>
            </a:r>
            <a:endParaRPr lang="en-US" altLang="zh-CN" sz="3200" b="1">
              <a:solidFill>
                <a:srgbClr val="CC0066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4400" name="文本框 144399"/>
          <p:cNvSpPr txBox="1"/>
          <p:nvPr>
            <p:custDataLst>
              <p:tags r:id="rId10"/>
            </p:custDataLst>
          </p:nvPr>
        </p:nvSpPr>
        <p:spPr>
          <a:xfrm>
            <a:off x="542925" y="3985260"/>
            <a:ext cx="8001000" cy="1128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342900" indent="-342900"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NaOH</a:t>
            </a:r>
            <a:r>
              <a: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的工业制取：</a:t>
            </a:r>
            <a:endParaRPr lang="zh-CN" altLang="en-US" sz="3600" b="1">
              <a:solidFill>
                <a:srgbClr val="FF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marL="342900" indent="-342900" eaLnBrk="1" hangingPunct="1"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0000CC"/>
                </a:solidFill>
                <a:latin typeface="Times New Roman" panose="02020603050405020304" pitchFamily="18" charset="0"/>
                <a:ea typeface="楷体_GB2312" pitchFamily="49" charset="-122"/>
              </a:rPr>
              <a:t> 用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纯碱</a:t>
            </a:r>
            <a:r>
              <a:rPr lang="en-US" altLang="zh-CN" sz="3200" b="1">
                <a:solidFill>
                  <a:srgbClr val="0000CC"/>
                </a:solidFill>
                <a:latin typeface="Times New Roman" panose="02020603050405020304" pitchFamily="18" charset="0"/>
                <a:ea typeface="楷体_GB2312" pitchFamily="49" charset="-122"/>
              </a:rPr>
              <a:t>Na</a:t>
            </a:r>
            <a:r>
              <a:rPr lang="en-US" altLang="zh-CN" sz="3200" b="1" baseline="-25000">
                <a:solidFill>
                  <a:srgbClr val="0000CC"/>
                </a:solidFill>
                <a:latin typeface="Times New Roman" panose="02020603050405020304" pitchFamily="18" charset="0"/>
                <a:ea typeface="楷体_GB2312" pitchFamily="49" charset="-122"/>
              </a:rPr>
              <a:t>2</a:t>
            </a:r>
            <a:r>
              <a:rPr lang="en-US" altLang="zh-CN" sz="3200" b="1">
                <a:solidFill>
                  <a:srgbClr val="0000CC"/>
                </a:solidFill>
                <a:latin typeface="Times New Roman" panose="02020603050405020304" pitchFamily="18" charset="0"/>
                <a:ea typeface="楷体_GB2312" pitchFamily="49" charset="-122"/>
              </a:rPr>
              <a:t>CO</a:t>
            </a:r>
            <a:r>
              <a:rPr lang="en-US" altLang="zh-CN" sz="3200" b="1" baseline="-25000">
                <a:solidFill>
                  <a:srgbClr val="0000CC"/>
                </a:solidFill>
                <a:latin typeface="Times New Roman" panose="02020603050405020304" pitchFamily="18" charset="0"/>
                <a:ea typeface="楷体_GB2312" pitchFamily="49" charset="-122"/>
              </a:rPr>
              <a:t>3</a:t>
            </a:r>
            <a:r>
              <a:rPr lang="zh-CN" altLang="en-US" sz="3200" b="1">
                <a:solidFill>
                  <a:srgbClr val="0000CC"/>
                </a:solidFill>
                <a:latin typeface="Times New Roman" panose="02020603050405020304" pitchFamily="18" charset="0"/>
                <a:ea typeface="楷体_GB2312" pitchFamily="49" charset="-122"/>
              </a:rPr>
              <a:t>和熟石灰</a:t>
            </a:r>
            <a:r>
              <a:rPr lang="en-US" altLang="zh-CN" sz="3200" b="1">
                <a:solidFill>
                  <a:srgbClr val="0000CC"/>
                </a:solidFill>
                <a:latin typeface="Times New Roman" panose="02020603050405020304" pitchFamily="18" charset="0"/>
                <a:ea typeface="楷体_GB2312" pitchFamily="49" charset="-122"/>
              </a:rPr>
              <a:t>Ca(OH)</a:t>
            </a:r>
            <a:r>
              <a:rPr lang="en-US" altLang="zh-CN" sz="3200" b="1" baseline="-25000">
                <a:solidFill>
                  <a:srgbClr val="0000CC"/>
                </a:solidFill>
                <a:latin typeface="Times New Roman" panose="02020603050405020304" pitchFamily="18" charset="0"/>
                <a:ea typeface="楷体_GB2312" pitchFamily="49" charset="-122"/>
              </a:rPr>
              <a:t>2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制取烧碱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</p:spTree>
  </p:cSld>
  <p:clrMapOvr>
    <a:masterClrMapping/>
  </p:clrMapOvr>
  <p:transition>
    <p:blinds/>
    <p:sndAc>
      <p:stSnd>
        <p:snd r:embed="rId11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4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4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44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398" grpId="0"/>
      <p:bldP spid="144399" grpId="0"/>
      <p:bldP spid="14440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10261" name="Text Box 22"/>
          <p:cNvSpPr txBox="1"/>
          <p:nvPr>
            <p:custDataLst>
              <p:tags r:id="rId3"/>
            </p:custDataLst>
          </p:nvPr>
        </p:nvSpPr>
        <p:spPr>
          <a:xfrm>
            <a:off x="3000375" y="4365625"/>
            <a:ext cx="4391025" cy="36830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zh-CN" altLang="en-US">
              <a:latin typeface="Tahoma" panose="020b060403050404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15900" y="55880"/>
            <a:ext cx="1518920" cy="1518920"/>
          </a:xfrm>
          <a:prstGeom prst="rect">
            <a:avLst/>
          </a:prstGeom>
        </p:spPr>
      </p:pic>
      <p:sp>
        <p:nvSpPr>
          <p:cNvPr id="3" name="标题 2"/>
          <p:cNvSpPr/>
          <p:nvPr>
            <p:ph type="title"/>
            <p:custDataLst>
              <p:tags r:id="rId6"/>
            </p:custDataLst>
          </p:nvPr>
        </p:nvSpPr>
        <p:spPr>
          <a:xfrm>
            <a:off x="1805305" y="-405130"/>
            <a:ext cx="8693150" cy="2366645"/>
          </a:xfrm>
          <a:ln w="38100">
            <a:noFill/>
          </a:ln>
        </p:spPr>
        <p:txBody>
          <a:bodyPr>
            <a:normAutofit/>
          </a:bodyPr>
          <a:lstStyle/>
          <a:p>
            <a:r>
              <a:rPr lang="zh-CN" altLang="en-US" sz="3600" b="1">
                <a:latin typeface="字魂酷乐潮玩体" panose="02010600030101010101" charset="-122"/>
                <a:ea typeface="字魂酷乐潮玩体" panose="02010600030101010101" charset="-122"/>
              </a:rPr>
              <a:t>实验探究</a:t>
            </a:r>
            <a:r>
              <a:rPr lang="en-US" altLang="zh-CN" sz="3600" b="1">
                <a:latin typeface="字魂酷乐潮玩体" panose="02010600030101010101" charset="-122"/>
                <a:ea typeface="字魂酷乐潮玩体" panose="02010600030101010101" charset="-122"/>
              </a:rPr>
              <a:t>11-3</a:t>
            </a:r>
            <a:br>
              <a:rPr lang="zh-CN" altLang="en-US" sz="3600" b="1">
                <a:latin typeface="字魂酷乐潮玩体" panose="02010600030101010101" charset="-122"/>
                <a:ea typeface="字魂酷乐潮玩体" panose="02010600030101010101" charset="-122"/>
              </a:rPr>
            </a:br>
            <a:r>
              <a:rPr lang="zh-CN" altLang="en-US" sz="3600" b="1">
                <a:latin typeface="字魂酷乐潮玩体" panose="02010600030101010101" charset="-122"/>
                <a:ea typeface="字魂酷乐潮玩体" panose="02010600030101010101" charset="-122"/>
              </a:rPr>
              <a:t>      </a:t>
            </a:r>
            <a:r>
              <a:rPr lang="zh-CN" altLang="en-US" sz="2800" b="1">
                <a:latin typeface="字魂酷乐潮玩体" panose="02010600030101010101" charset="-122"/>
                <a:ea typeface="字魂酷乐潮玩体" panose="02010600030101010101" charset="-122"/>
                <a:sym typeface="+mn-ea"/>
              </a:rPr>
              <a:t>分别向盛有少量</a:t>
            </a:r>
            <a:r>
              <a:rPr lang="zh-CN" altLang="en-US" sz="2800" b="1">
                <a:solidFill>
                  <a:srgbClr val="FF0000"/>
                </a:solidFill>
                <a:latin typeface="字魂酷乐潮玩体" panose="02010600030101010101" charset="-122"/>
                <a:ea typeface="字魂酷乐潮玩体" panose="02010600030101010101" charset="-122"/>
                <a:sym typeface="+mn-ea"/>
              </a:rPr>
              <a:t>氢氧化钠溶液</a:t>
            </a:r>
            <a:r>
              <a:rPr lang="zh-CN" altLang="en-US" sz="2800" b="1">
                <a:latin typeface="字魂酷乐潮玩体" panose="02010600030101010101" charset="-122"/>
                <a:ea typeface="字魂酷乐潮玩体" panose="02010600030101010101" charset="-122"/>
                <a:sym typeface="+mn-ea"/>
              </a:rPr>
              <a:t>和</a:t>
            </a:r>
            <a:r>
              <a:rPr lang="zh-CN" altLang="en-US" sz="2800" b="1">
                <a:solidFill>
                  <a:srgbClr val="FF0000"/>
                </a:solidFill>
                <a:latin typeface="字魂酷乐潮玩体" panose="02010600030101010101" charset="-122"/>
                <a:ea typeface="字魂酷乐潮玩体" panose="02010600030101010101" charset="-122"/>
                <a:sym typeface="+mn-ea"/>
              </a:rPr>
              <a:t>氯化钡溶液</a:t>
            </a:r>
            <a:r>
              <a:rPr lang="zh-CN" altLang="en-US" sz="2800" b="1">
                <a:latin typeface="字魂酷乐潮玩体" panose="02010600030101010101" charset="-122"/>
                <a:ea typeface="字魂酷乐潮玩体" panose="02010600030101010101" charset="-122"/>
                <a:sym typeface="+mn-ea"/>
              </a:rPr>
              <a:t>的试管中，滴</a:t>
            </a:r>
            <a:r>
              <a:rPr lang="zh-CN" altLang="en-US" sz="2800" b="1">
                <a:solidFill>
                  <a:srgbClr val="FF0000"/>
                </a:solidFill>
                <a:latin typeface="字魂酷乐潮玩体" panose="02010600030101010101" charset="-122"/>
                <a:ea typeface="字魂酷乐潮玩体" panose="02010600030101010101" charset="-122"/>
                <a:sym typeface="+mn-ea"/>
              </a:rPr>
              <a:t>加硫酸铜</a:t>
            </a:r>
            <a:r>
              <a:rPr lang="zh-CN" altLang="en-US" sz="2800" b="1">
                <a:latin typeface="字魂酷乐潮玩体" panose="02010600030101010101" charset="-122"/>
                <a:ea typeface="字魂酷乐潮玩体" panose="02010600030101010101" charset="-122"/>
                <a:sym typeface="+mn-ea"/>
              </a:rPr>
              <a:t>溶液，观察现象并填写下表</a:t>
            </a:r>
            <a:endParaRPr lang="zh-CN" altLang="en-US" sz="2800" b="1">
              <a:latin typeface="字魂酷乐潮玩体" panose="02010600030101010101" charset="-122"/>
              <a:ea typeface="字魂酷乐潮玩体" panose="02010600030101010101" charset="-122"/>
              <a:sym typeface="+mn-ea"/>
            </a:endParaRPr>
          </a:p>
        </p:txBody>
      </p:sp>
      <p:pic>
        <p:nvPicPr>
          <p:cNvPr id="5" name="人教版九年级化学下册第11单元 氢氧化钠氯化钡与硫酸铜的反应 实验视频">
            <a:hlinkClick action="ppaction://media"/>
          </p:cNvPr>
          <p:cNvPicPr/>
          <p:nvPr>
            <a:videoFile r:link="rId9"/>
            <p:custDataLst>
              <p:tags r:id="rId8"/>
            </p:custDataLst>
            <p:extLst>
              <p:ext uri="{DAA4B4D4-6D71-4841-9C94-3DE7FCFB9230}">
                <p14:media xmlns:p14="http://schemas.microsoft.com/office/powerpoint/2010/main" r:embed="rId10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25500" y="1719580"/>
            <a:ext cx="10652760" cy="4653915"/>
          </a:xfrm>
          <a:prstGeom prst="rect">
            <a:avLst/>
          </a:prstGeom>
        </p:spPr>
      </p:pic>
    </p:spTree>
  </p:cSld>
  <p:clrMapOvr>
    <a:masterClrMapping/>
  </p:clrMapOvr>
  <p:transition>
    <p:blinds/>
    <p:sndAc>
      <p:stSnd>
        <p:snd r:embed="rId11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 fullScrn="1"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graphicFrame>
        <p:nvGraphicFramePr>
          <p:cNvPr id="11295" name="Group 31"/>
          <p:cNvGraphicFramePr>
            <a:graphicFrameLocks noGrp="1"/>
          </p:cNvGraphicFramePr>
          <p:nvPr>
            <p:ph idx="1"/>
            <p:custDataLst>
              <p:tags r:id="rId3"/>
            </p:custDataLst>
          </p:nvPr>
        </p:nvGraphicFramePr>
        <p:xfrm>
          <a:off x="400685" y="3003550"/>
          <a:ext cx="11663680" cy="2939161"/>
        </p:xfrm>
        <a:graphic>
          <a:graphicData uri="http://schemas.openxmlformats.org/drawingml/2006/table">
            <a:tbl>
              <a:tblPr/>
              <a:tblGrid>
                <a:gridCol w="2270760"/>
                <a:gridCol w="4786630"/>
                <a:gridCol w="4606290"/>
              </a:tblGrid>
              <a:tr h="870585">
                <a:tc>
                  <a:txBody>
                    <a:bodyPr vert="horz" wrap="square"/>
                    <a:lstStyle/>
                    <a:p>
                      <a:pPr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lang="zh-CN" altLang="en-US" sz="2000" b="1" spc="130">
                        <a:solidFill>
                          <a:srgbClr val="646464"/>
                        </a:solidFill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L="317500" marR="317500" marT="215900" marB="215900" anchor="ctr" horzOverflow="overflow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28575">
                      <a:solidFill>
                        <a:srgbClr val="646464"/>
                      </a:solidFill>
                      <a:prstDash val="solid"/>
                    </a:lnT>
                    <a:lnB w="28575">
                      <a:solidFill>
                        <a:srgbClr val="646464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altLang="zh-CN" sz="2400" b="1" spc="130">
                          <a:solidFill>
                            <a:schemeClr val="tx1"/>
                          </a:solidFill>
                          <a:latin typeface="幼圆" panose="02010509060101010101" charset="-122"/>
                          <a:ea typeface="幼圆" panose="02010509060101010101" charset="-122"/>
                          <a:cs typeface="微软雅黑" panose="020b0503020204020204" charset="-122"/>
                        </a:rPr>
                        <a:t>CuSO</a:t>
                      </a:r>
                      <a:r>
                        <a:rPr lang="en-US" altLang="zh-CN" sz="2400" b="1" spc="130" baseline="-25000">
                          <a:solidFill>
                            <a:schemeClr val="tx1"/>
                          </a:solidFill>
                          <a:latin typeface="幼圆" panose="02010509060101010101" charset="-122"/>
                          <a:ea typeface="幼圆" panose="02010509060101010101" charset="-122"/>
                          <a:cs typeface="微软雅黑" panose="020b0503020204020204" charset="-122"/>
                        </a:rPr>
                        <a:t>4</a:t>
                      </a:r>
                      <a:r>
                        <a:rPr lang="en-US" altLang="zh-CN" sz="2400" b="1" spc="13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/>
                          <a:cs typeface="微软雅黑" panose="020b0503020204020204" charset="-122"/>
                        </a:rPr>
                        <a:t>溶液+</a:t>
                      </a:r>
                      <a:r>
                        <a:rPr lang="en-US" altLang="zh-CN" sz="2400" b="1" spc="130">
                          <a:solidFill>
                            <a:schemeClr val="tx1"/>
                          </a:solidFill>
                          <a:latin typeface="幼圆" panose="02010509060101010101" charset="-122"/>
                          <a:ea typeface="幼圆" panose="02010509060101010101" charset="-122"/>
                          <a:cs typeface="微软雅黑" panose="020b0503020204020204" charset="-122"/>
                        </a:rPr>
                        <a:t>NaOH</a:t>
                      </a:r>
                      <a:r>
                        <a:rPr lang="en-US" altLang="zh-CN" sz="2400" b="1" spc="13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/>
                          <a:cs typeface="微软雅黑" panose="020b0503020204020204" charset="-122"/>
                        </a:rPr>
                        <a:t>溶液</a:t>
                      </a:r>
                      <a:endParaRPr lang="en-US" altLang="zh-CN" sz="2400" b="1" spc="13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/>
                        <a:cs typeface="微软雅黑" panose="020b0503020204020204" charset="-122"/>
                      </a:endParaRPr>
                    </a:p>
                  </a:txBody>
                  <a:tcPr marL="317500" marR="317500" marT="215900" marB="215900" anchor="ctr" horzOverflow="overflow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28575">
                      <a:solidFill>
                        <a:srgbClr val="646464"/>
                      </a:solidFill>
                      <a:prstDash val="solid"/>
                    </a:lnT>
                    <a:lnB w="28575">
                      <a:solidFill>
                        <a:srgbClr val="646464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altLang="zh-CN" sz="2400" b="1" spc="130">
                          <a:solidFill>
                            <a:schemeClr val="tx1"/>
                          </a:solidFill>
                          <a:latin typeface="幼圆" panose="02010509060101010101" charset="-122"/>
                          <a:ea typeface="幼圆" panose="02010509060101010101" charset="-122"/>
                          <a:cs typeface="微软雅黑" panose="020b0503020204020204" charset="-122"/>
                        </a:rPr>
                        <a:t>CuSO</a:t>
                      </a:r>
                      <a:r>
                        <a:rPr lang="en-US" altLang="zh-CN" sz="2400" b="1" spc="130" baseline="-25000">
                          <a:solidFill>
                            <a:schemeClr val="tx1"/>
                          </a:solidFill>
                          <a:latin typeface="幼圆" panose="02010509060101010101" charset="-122"/>
                          <a:ea typeface="幼圆" panose="02010509060101010101" charset="-122"/>
                          <a:cs typeface="微软雅黑" panose="020b0503020204020204" charset="-122"/>
                        </a:rPr>
                        <a:t>4</a:t>
                      </a:r>
                      <a:r>
                        <a:rPr lang="en-US" altLang="zh-CN" sz="2400" b="1" spc="13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/>
                          <a:cs typeface="微软雅黑" panose="020b0503020204020204" charset="-122"/>
                        </a:rPr>
                        <a:t>溶液</a:t>
                      </a:r>
                      <a:r>
                        <a:rPr lang="en-US" altLang="zh-CN" sz="2400" b="1" spc="130">
                          <a:solidFill>
                            <a:schemeClr val="tx1"/>
                          </a:solidFill>
                          <a:latin typeface="幼圆" panose="02010509060101010101" charset="-122"/>
                          <a:ea typeface="幼圆" panose="02010509060101010101" charset="-122"/>
                          <a:cs typeface="微软雅黑" panose="020b0503020204020204" charset="-122"/>
                        </a:rPr>
                        <a:t>+BaCl</a:t>
                      </a:r>
                      <a:r>
                        <a:rPr lang="en-US" altLang="zh-CN" sz="2400" b="1" spc="130" baseline="-25000">
                          <a:solidFill>
                            <a:schemeClr val="tx1"/>
                          </a:solidFill>
                          <a:latin typeface="幼圆" panose="02010509060101010101" charset="-122"/>
                          <a:ea typeface="幼圆" panose="02010509060101010101" charset="-122"/>
                          <a:cs typeface="微软雅黑" panose="020b0503020204020204" charset="-122"/>
                        </a:rPr>
                        <a:t>2</a:t>
                      </a:r>
                      <a:r>
                        <a:rPr lang="en-US" altLang="zh-CN" sz="2400" b="1" spc="130">
                          <a:solidFill>
                            <a:schemeClr val="tx1"/>
                          </a:solidFill>
                          <a:latin typeface="幼圆" panose="02010509060101010101" charset="-122"/>
                          <a:ea typeface="幼圆" panose="02010509060101010101" charset="-122"/>
                          <a:cs typeface="微软雅黑" panose="020b0503020204020204" charset="-122"/>
                        </a:rPr>
                        <a:t>溶</a:t>
                      </a:r>
                      <a:r>
                        <a:rPr lang="en-US" altLang="zh-CN" sz="2400" b="1" spc="13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/>
                          <a:cs typeface="微软雅黑" panose="020b0503020204020204" charset="-122"/>
                        </a:rPr>
                        <a:t>液</a:t>
                      </a:r>
                      <a:endParaRPr lang="en-US" altLang="zh-CN" sz="2400" b="1" spc="13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/>
                        <a:cs typeface="微软雅黑" panose="020b0503020204020204" charset="-122"/>
                      </a:endParaRPr>
                    </a:p>
                  </a:txBody>
                  <a:tcPr marL="317500" marR="317500" marT="215900" marB="215900" anchor="ctr" horzOverflow="overflow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28575">
                      <a:solidFill>
                        <a:srgbClr val="646464"/>
                      </a:solidFill>
                      <a:prstDash val="solid"/>
                    </a:lnT>
                    <a:lnB w="28575">
                      <a:solidFill>
                        <a:srgbClr val="646464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881380">
                <a:tc>
                  <a:txBody>
                    <a:bodyPr vert="horz" wrap="square"/>
                    <a:lstStyle/>
                    <a:p>
                      <a:pPr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zh-CN" altLang="en-US" sz="2800" b="0" spc="130">
                          <a:solidFill>
                            <a:schemeClr val="tx1"/>
                          </a:solidFill>
                          <a:latin typeface="字魂酷乐潮玩体" panose="02010600030101010101" charset="-122"/>
                          <a:ea typeface="字魂酷乐潮玩体" panose="02010600030101010101" charset="-122"/>
                        </a:rPr>
                        <a:t>现象</a:t>
                      </a:r>
                      <a:endParaRPr lang="zh-CN" altLang="en-US" sz="2800" b="0" spc="130">
                        <a:solidFill>
                          <a:schemeClr val="tx1"/>
                        </a:solidFill>
                        <a:latin typeface="字魂酷乐潮玩体" panose="02010600030101010101" charset="-122"/>
                        <a:ea typeface="字魂酷乐潮玩体" panose="02010600030101010101" charset="-122"/>
                      </a:endParaRPr>
                    </a:p>
                  </a:txBody>
                  <a:tcPr marL="317500" marR="317500" marT="215900" marB="215900" anchor="ctr" horzOverflow="overflow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28575">
                      <a:solidFill>
                        <a:srgbClr val="646464"/>
                      </a:solidFill>
                      <a:prstDash val="solid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lang="zh-CN" altLang="zh-CN" sz="2400" b="1" spc="130">
                        <a:solidFill>
                          <a:srgbClr val="404040"/>
                        </a:solidFill>
                        <a:latin typeface="字魂酷乐潮玩体" panose="02010600030101010101" charset="-122"/>
                        <a:ea typeface="字魂酷乐潮玩体" panose="02010600030101010101" charset="-122"/>
                      </a:endParaRPr>
                    </a:p>
                  </a:txBody>
                  <a:tcPr marL="317500" marR="317500" marT="215900" marB="215900" anchor="ctr" horzOverflow="overflow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28575">
                      <a:solidFill>
                        <a:srgbClr val="646464"/>
                      </a:solidFill>
                      <a:prstDash val="solid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lang="zh-CN" altLang="zh-CN" sz="2400" b="0" spc="130">
                        <a:solidFill>
                          <a:srgbClr val="404040"/>
                        </a:solidFill>
                        <a:latin typeface="字魂酷乐潮玩体" panose="02010600030101010101" charset="-122"/>
                        <a:ea typeface="字魂酷乐潮玩体" panose="02010600030101010101" charset="-122"/>
                      </a:endParaRPr>
                    </a:p>
                  </a:txBody>
                  <a:tcPr marL="317500" marR="317500" marT="215900" marB="215900" anchor="ctr" horzOverflow="overflow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28575">
                      <a:solidFill>
                        <a:srgbClr val="646464"/>
                      </a:solidFill>
                      <a:prstDash val="solid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124585">
                <a:tc>
                  <a:txBody>
                    <a:bodyPr vert="horz" wrap="square"/>
                    <a:lstStyle/>
                    <a:p>
                      <a:pPr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zh-CN" altLang="en-US" sz="2400" b="0" spc="130">
                          <a:solidFill>
                            <a:schemeClr val="tx1"/>
                          </a:solidFill>
                          <a:latin typeface="字魂酷乐潮玩体" panose="02010600030101010101" charset="-122"/>
                          <a:ea typeface="字魂酷乐潮玩体" panose="02010600030101010101" charset="-122"/>
                        </a:rPr>
                        <a:t>化学方程式</a:t>
                      </a:r>
                      <a:endParaRPr lang="zh-CN" altLang="en-US" sz="2400" b="0" spc="130">
                        <a:solidFill>
                          <a:schemeClr val="tx1"/>
                        </a:solidFill>
                        <a:latin typeface="字魂酷乐潮玩体" panose="02010600030101010101" charset="-122"/>
                        <a:ea typeface="字魂酷乐潮玩体" panose="02010600030101010101" charset="-122"/>
                      </a:endParaRPr>
                    </a:p>
                  </a:txBody>
                  <a:tcPr marL="317500" marR="317500" marT="215900" marB="215900" anchor="ctr" horzOverflow="overflow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28575">
                      <a:solidFill>
                        <a:srgbClr val="646464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R="0" lvl="0" indent="0" algn="just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lang="en-US" altLang="zh-CN" sz="2000" b="1" spc="130" baseline="-25000">
                        <a:solidFill>
                          <a:schemeClr val="tx1"/>
                        </a:solidFill>
                        <a:latin typeface="字魂酷乐潮玩体" panose="02010600030101010101" charset="-122"/>
                        <a:ea typeface="字魂酷乐潮玩体" panose="02010600030101010101" charset="-122"/>
                        <a:cs typeface="字魂酷乐潮玩体" panose="02010600030101010101" charset="-122"/>
                        <a:sym typeface="+mn-ea"/>
                      </a:endParaRPr>
                    </a:p>
                  </a:txBody>
                  <a:tcPr marL="317500" marR="317500" marT="215900" marB="215900" anchor="ctr" horzOverflow="overflow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28575">
                      <a:solidFill>
                        <a:srgbClr val="646464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en-US" altLang="zh-CN" sz="1800" b="1" kern="1200" cap="none" spc="0" normalizeH="0" baseline="-25000" noProof="0">
                        <a:solidFill>
                          <a:srgbClr val="080910"/>
                        </a:solidFill>
                        <a:latin typeface="字魂酷乐潮玩体" panose="02010600030101010101" charset="-122"/>
                        <a:ea typeface="字魂酷乐潮玩体" panose="02010600030101010101" charset="-122"/>
                        <a:cs typeface="+mn-cs"/>
                        <a:sym typeface="+mn-ea"/>
                      </a:endParaRPr>
                    </a:p>
                    <a:p>
                      <a:pPr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lang="zh-CN" altLang="en-US" sz="1800" b="0" spc="130">
                        <a:solidFill>
                          <a:srgbClr val="404040"/>
                        </a:solidFill>
                        <a:latin typeface="字魂酷乐潮玩体" panose="02010600030101010101" charset="-122"/>
                        <a:ea typeface="字魂酷乐潮玩体" panose="02010600030101010101" charset="-122"/>
                      </a:endParaRPr>
                    </a:p>
                  </a:txBody>
                  <a:tcPr marL="317500" marR="317500" marT="215900" marB="215900" anchor="ctr" horzOverflow="overflow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28575">
                      <a:solidFill>
                        <a:srgbClr val="646464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2" name="图片 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15900" y="55880"/>
            <a:ext cx="1905000" cy="1905000"/>
          </a:xfrm>
          <a:prstGeom prst="rect">
            <a:avLst/>
          </a:prstGeom>
        </p:spPr>
      </p:pic>
      <p:sp>
        <p:nvSpPr>
          <p:cNvPr id="3" name="标题 2"/>
          <p:cNvSpPr/>
          <p:nvPr>
            <p:ph type="title"/>
            <p:custDataLst>
              <p:tags r:id="rId6"/>
            </p:custDataLst>
          </p:nvPr>
        </p:nvSpPr>
        <p:spPr>
          <a:xfrm>
            <a:off x="2014855" y="267335"/>
            <a:ext cx="8799830" cy="2736215"/>
          </a:xfrm>
          <a:ln w="38100">
            <a:noFill/>
          </a:ln>
        </p:spPr>
        <p:txBody>
          <a:bodyPr>
            <a:normAutofit/>
          </a:bodyPr>
          <a:lstStyle/>
          <a:p>
            <a:r>
              <a:rPr lang="zh-CN" altLang="en-US" b="1">
                <a:latin typeface="字魂酷乐潮玩体" panose="02010600030101010101" charset="-122"/>
                <a:ea typeface="字魂酷乐潮玩体" panose="02010600030101010101" charset="-122"/>
              </a:rPr>
              <a:t>实验探究</a:t>
            </a:r>
            <a:br>
              <a:rPr lang="zh-CN" altLang="en-US" b="1">
                <a:latin typeface="字魂酷乐潮玩体" panose="02010600030101010101" charset="-122"/>
                <a:ea typeface="字魂酷乐潮玩体" panose="02010600030101010101" charset="-122"/>
              </a:rPr>
            </a:br>
            <a:r>
              <a:rPr lang="zh-CN" altLang="en-US" b="1">
                <a:latin typeface="字魂酷乐潮玩体" panose="02010600030101010101" charset="-122"/>
                <a:ea typeface="字魂酷乐潮玩体" panose="02010600030101010101" charset="-122"/>
              </a:rPr>
              <a:t>      </a:t>
            </a:r>
            <a:r>
              <a:rPr lang="zh-CN" altLang="en-US" sz="3600" b="1">
                <a:latin typeface="字魂酷乐潮玩体" panose="02010600030101010101" charset="-122"/>
                <a:ea typeface="字魂酷乐潮玩体" panose="02010600030101010101" charset="-122"/>
                <a:sym typeface="+mn-ea"/>
              </a:rPr>
              <a:t>分别向盛有少量</a:t>
            </a:r>
            <a:r>
              <a:rPr lang="zh-CN" altLang="en-US" sz="3600" b="1">
                <a:solidFill>
                  <a:srgbClr val="FF0000"/>
                </a:solidFill>
                <a:latin typeface="字魂酷乐潮玩体" panose="02010600030101010101" charset="-122"/>
                <a:ea typeface="字魂酷乐潮玩体" panose="02010600030101010101" charset="-122"/>
                <a:sym typeface="+mn-ea"/>
              </a:rPr>
              <a:t>氢氧化钠溶液</a:t>
            </a:r>
            <a:r>
              <a:rPr lang="zh-CN" altLang="en-US" sz="3600" b="1">
                <a:latin typeface="字魂酷乐潮玩体" panose="02010600030101010101" charset="-122"/>
                <a:ea typeface="字魂酷乐潮玩体" panose="02010600030101010101" charset="-122"/>
                <a:sym typeface="+mn-ea"/>
              </a:rPr>
              <a:t>和</a:t>
            </a:r>
            <a:r>
              <a:rPr lang="zh-CN" altLang="en-US" sz="3600" b="1">
                <a:solidFill>
                  <a:srgbClr val="FF0000"/>
                </a:solidFill>
                <a:latin typeface="字魂酷乐潮玩体" panose="02010600030101010101" charset="-122"/>
                <a:ea typeface="字魂酷乐潮玩体" panose="02010600030101010101" charset="-122"/>
                <a:sym typeface="+mn-ea"/>
              </a:rPr>
              <a:t>氯化钡溶液</a:t>
            </a:r>
            <a:r>
              <a:rPr lang="zh-CN" altLang="en-US" sz="3600" b="1">
                <a:latin typeface="字魂酷乐潮玩体" panose="02010600030101010101" charset="-122"/>
                <a:ea typeface="字魂酷乐潮玩体" panose="02010600030101010101" charset="-122"/>
                <a:sym typeface="+mn-ea"/>
              </a:rPr>
              <a:t>的试管中，滴</a:t>
            </a:r>
            <a:r>
              <a:rPr lang="zh-CN" altLang="en-US" sz="3600" b="1">
                <a:solidFill>
                  <a:srgbClr val="FF0000"/>
                </a:solidFill>
                <a:latin typeface="字魂酷乐潮玩体" panose="02010600030101010101" charset="-122"/>
                <a:ea typeface="字魂酷乐潮玩体" panose="02010600030101010101" charset="-122"/>
                <a:sym typeface="+mn-ea"/>
              </a:rPr>
              <a:t>加硫酸铜</a:t>
            </a:r>
            <a:r>
              <a:rPr lang="zh-CN" altLang="en-US" sz="3600" b="1">
                <a:latin typeface="字魂酷乐潮玩体" panose="02010600030101010101" charset="-122"/>
                <a:ea typeface="字魂酷乐潮玩体" panose="02010600030101010101" charset="-122"/>
                <a:sym typeface="+mn-ea"/>
              </a:rPr>
              <a:t>溶液，观察现象并填写下表</a:t>
            </a:r>
            <a:endParaRPr lang="zh-CN" altLang="en-US" sz="3600" b="1">
              <a:latin typeface="字魂酷乐潮玩体" panose="02010600030101010101" charset="-122"/>
              <a:ea typeface="字魂酷乐潮玩体" panose="02010600030101010101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7"/>
            </p:custDataLst>
          </p:nvPr>
        </p:nvSpPr>
        <p:spPr>
          <a:xfrm>
            <a:off x="3505200" y="4145915"/>
            <a:ext cx="340233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zh-CN" sz="2400" b="1" spc="130">
                <a:solidFill>
                  <a:srgbClr val="404040"/>
                </a:solidFill>
                <a:latin typeface="字魂酷乐潮玩体" panose="02010600030101010101" charset="-122"/>
                <a:ea typeface="字魂酷乐潮玩体" panose="02010600030101010101" charset="-122"/>
                <a:sym typeface="+mn-ea"/>
              </a:rPr>
              <a:t>试管中有</a:t>
            </a:r>
            <a:r>
              <a:rPr lang="zh-CN" altLang="zh-CN" sz="2400" b="1" spc="130">
                <a:solidFill>
                  <a:schemeClr val="accent1"/>
                </a:solidFill>
                <a:latin typeface="字魂酷乐潮玩体" panose="02010600030101010101" charset="-122"/>
                <a:ea typeface="字魂酷乐潮玩体" panose="02010600030101010101" charset="-122"/>
                <a:sym typeface="+mn-ea"/>
              </a:rPr>
              <a:t>蓝色沉淀</a:t>
            </a:r>
            <a:r>
              <a:rPr lang="zh-CN" altLang="zh-CN" sz="2400" b="1" spc="130">
                <a:solidFill>
                  <a:srgbClr val="404040"/>
                </a:solidFill>
                <a:latin typeface="字魂酷乐潮玩体" panose="02010600030101010101" charset="-122"/>
                <a:ea typeface="字魂酷乐潮玩体" panose="02010600030101010101" charset="-122"/>
                <a:sym typeface="+mn-ea"/>
              </a:rPr>
              <a:t>生成</a:t>
            </a:r>
            <a:endParaRPr lang="zh-CN" altLang="zh-CN" sz="2400" b="1" spc="130">
              <a:solidFill>
                <a:srgbClr val="404040"/>
              </a:solidFill>
              <a:latin typeface="字魂酷乐潮玩体" panose="02010600030101010101" charset="-122"/>
              <a:ea typeface="字魂酷乐潮玩体" panose="02010600030101010101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8"/>
            </p:custDataLst>
          </p:nvPr>
        </p:nvSpPr>
        <p:spPr>
          <a:xfrm>
            <a:off x="3130233" y="5071110"/>
            <a:ext cx="415163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marR="0" lvl="0" indent="0" algn="just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2000" b="1" spc="130"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  <a:sym typeface="+mn-ea"/>
              </a:rPr>
              <a:t>CuSO</a:t>
            </a:r>
            <a:r>
              <a:rPr lang="en-US" altLang="zh-CN" sz="2000" b="1" spc="130" baseline="-25000"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  <a:sym typeface="+mn-ea"/>
              </a:rPr>
              <a:t>4</a:t>
            </a:r>
            <a:r>
              <a:rPr lang="en-US" altLang="zh-CN" sz="2000" b="1" spc="130"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  <a:sym typeface="+mn-ea"/>
              </a:rPr>
              <a:t>+2NaOH=Cu（OH)</a:t>
            </a:r>
            <a:r>
              <a:rPr lang="en-US" altLang="zh-CN" sz="2000" b="1" spc="130" baseline="-25000"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  <a:sym typeface="+mn-ea"/>
              </a:rPr>
              <a:t>2</a:t>
            </a:r>
            <a:r>
              <a:rPr lang="en-US" altLang="zh-CN" sz="2000" b="1">
                <a:solidFill>
                  <a:srgbClr val="080910"/>
                </a:solidFill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  <a:sym typeface="+mn-ea"/>
              </a:rPr>
              <a:t>↓</a:t>
            </a:r>
            <a:r>
              <a:rPr lang="en-US" altLang="zh-CN" sz="2000" b="1" spc="130"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  <a:sym typeface="+mn-ea"/>
              </a:rPr>
              <a:t>+Na</a:t>
            </a:r>
            <a:r>
              <a:rPr lang="en-US" altLang="zh-CN" sz="2000" b="1" spc="130" baseline="-25000"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  <a:sym typeface="+mn-ea"/>
              </a:rPr>
              <a:t>2</a:t>
            </a:r>
            <a:r>
              <a:rPr lang="en-US" altLang="zh-CN" sz="2000" b="1" spc="130"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  <a:sym typeface="+mn-ea"/>
              </a:rPr>
              <a:t>SO</a:t>
            </a:r>
            <a:r>
              <a:rPr lang="en-US" altLang="zh-CN" sz="2000" b="1" spc="130" baseline="-25000"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  <a:sym typeface="+mn-ea"/>
              </a:rPr>
              <a:t>4</a:t>
            </a:r>
            <a:endParaRPr lang="en-US" altLang="zh-CN" sz="2000" b="1" spc="130" baseline="-25000">
              <a:latin typeface="字魂酷乐潮玩体" panose="02010600030101010101" charset="-122"/>
              <a:ea typeface="字魂酷乐潮玩体" panose="02010600030101010101" charset="-122"/>
              <a:cs typeface="字魂酷乐潮玩体" panose="02010600030101010101" charset="-122"/>
              <a:sym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9"/>
            </p:custDataLst>
          </p:nvPr>
        </p:nvSpPr>
        <p:spPr>
          <a:xfrm>
            <a:off x="8145145" y="4072255"/>
            <a:ext cx="3395980" cy="53403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zh-CN" sz="2400" spc="130">
                <a:solidFill>
                  <a:srgbClr val="404040"/>
                </a:solidFill>
                <a:latin typeface="字魂酷乐潮玩体" panose="02010600030101010101" charset="-122"/>
                <a:ea typeface="字魂酷乐潮玩体" panose="02010600030101010101" charset="-122"/>
                <a:sym typeface="+mn-ea"/>
              </a:rPr>
              <a:t>试管中有</a:t>
            </a:r>
            <a:r>
              <a:rPr lang="zh-CN" altLang="zh-CN" sz="2400" spc="130">
                <a:solidFill>
                  <a:srgbClr val="4040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酷乐潮玩体" panose="02010600030101010101" charset="-122"/>
                <a:ea typeface="字魂酷乐潮玩体" panose="02010600030101010101" charset="-122"/>
                <a:sym typeface="+mn-ea"/>
              </a:rPr>
              <a:t>白色沉淀</a:t>
            </a:r>
            <a:r>
              <a:rPr lang="zh-CN" altLang="zh-CN" sz="2400" spc="130">
                <a:solidFill>
                  <a:srgbClr val="404040"/>
                </a:solidFill>
                <a:latin typeface="字魂酷乐潮玩体" panose="02010600030101010101" charset="-122"/>
                <a:ea typeface="字魂酷乐潮玩体" panose="02010600030101010101" charset="-122"/>
                <a:sym typeface="+mn-ea"/>
              </a:rPr>
              <a:t>生成</a:t>
            </a:r>
            <a:endParaRPr lang="zh-CN" altLang="zh-CN" sz="2400" spc="130">
              <a:solidFill>
                <a:srgbClr val="404040"/>
              </a:solidFill>
              <a:latin typeface="字魂酷乐潮玩体" panose="02010600030101010101" charset="-122"/>
              <a:ea typeface="字魂酷乐潮玩体" panose="02010600030101010101" charset="-122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10"/>
            </p:custDataLst>
          </p:nvPr>
        </p:nvSpPr>
        <p:spPr>
          <a:xfrm>
            <a:off x="7741285" y="5034280"/>
            <a:ext cx="4353560" cy="53403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2400" b="1" spc="130">
                <a:latin typeface="字魂酷乐潮玩体" panose="02010600030101010101" charset="-122"/>
                <a:ea typeface="字魂酷乐潮玩体" panose="02010600030101010101" charset="-122"/>
                <a:cs typeface="微软雅黑" panose="020b0503020204020204" charset="-122"/>
                <a:sym typeface="+mn-ea"/>
              </a:rPr>
              <a:t>CuSO</a:t>
            </a:r>
            <a:r>
              <a:rPr lang="en-US" altLang="zh-CN" sz="2400" b="1" spc="130" baseline="-25000">
                <a:latin typeface="字魂酷乐潮玩体" panose="02010600030101010101" charset="-122"/>
                <a:ea typeface="字魂酷乐潮玩体" panose="02010600030101010101" charset="-122"/>
                <a:cs typeface="微软雅黑" panose="020b0503020204020204" charset="-122"/>
                <a:sym typeface="+mn-ea"/>
              </a:rPr>
              <a:t>4</a:t>
            </a:r>
            <a:r>
              <a:rPr kumimoji="1" lang="en-US" altLang="zh-CN" sz="2400" b="1" noProof="0">
                <a:solidFill>
                  <a:srgbClr val="080910"/>
                </a:solidFill>
                <a:latin typeface="字魂酷乐潮玩体" panose="02010600030101010101" charset="-122"/>
                <a:ea typeface="字魂酷乐潮玩体" panose="02010600030101010101" charset="-122"/>
                <a:sym typeface="+mn-ea"/>
              </a:rPr>
              <a:t>+ BaCl</a:t>
            </a:r>
            <a:r>
              <a:rPr kumimoji="1" lang="en-US" altLang="zh-CN" sz="2400" b="1" baseline="-25000" noProof="0">
                <a:solidFill>
                  <a:srgbClr val="080910"/>
                </a:solidFill>
                <a:latin typeface="字魂酷乐潮玩体" panose="02010600030101010101" charset="-122"/>
                <a:ea typeface="字魂酷乐潮玩体" panose="02010600030101010101" charset="-122"/>
                <a:sym typeface="+mn-ea"/>
              </a:rPr>
              <a:t>2</a:t>
            </a:r>
            <a:r>
              <a:rPr lang="en-US" altLang="zh-CN" sz="2400" b="1">
                <a:solidFill>
                  <a:srgbClr val="080910"/>
                </a:solidFill>
                <a:latin typeface="字魂酷乐潮玩体" panose="02010600030101010101" charset="-122"/>
                <a:ea typeface="字魂酷乐潮玩体" panose="02010600030101010101" charset="-122"/>
                <a:sym typeface="+mn-ea"/>
              </a:rPr>
              <a:t>=CuCl</a:t>
            </a:r>
            <a:r>
              <a:rPr lang="en-US" altLang="zh-CN" sz="2400" b="1" baseline="-25000">
                <a:solidFill>
                  <a:srgbClr val="080910"/>
                </a:solidFill>
                <a:latin typeface="字魂酷乐潮玩体" panose="02010600030101010101" charset="-122"/>
                <a:ea typeface="字魂酷乐潮玩体" panose="02010600030101010101" charset="-122"/>
                <a:sym typeface="+mn-ea"/>
              </a:rPr>
              <a:t>2</a:t>
            </a:r>
            <a:r>
              <a:rPr lang="en-US" altLang="zh-CN" sz="2400" b="1">
                <a:solidFill>
                  <a:srgbClr val="080910"/>
                </a:solidFill>
                <a:latin typeface="字魂酷乐潮玩体" panose="02010600030101010101" charset="-122"/>
                <a:ea typeface="字魂酷乐潮玩体" panose="02010600030101010101" charset="-122"/>
                <a:sym typeface="+mn-ea"/>
              </a:rPr>
              <a:t> + BaSO</a:t>
            </a:r>
            <a:r>
              <a:rPr lang="en-US" altLang="zh-CN" sz="2400" b="1" baseline="-25000">
                <a:solidFill>
                  <a:srgbClr val="080910"/>
                </a:solidFill>
                <a:latin typeface="字魂酷乐潮玩体" panose="02010600030101010101" charset="-122"/>
                <a:ea typeface="字魂酷乐潮玩体" panose="02010600030101010101" charset="-122"/>
                <a:sym typeface="+mn-ea"/>
              </a:rPr>
              <a:t>4</a:t>
            </a:r>
            <a:r>
              <a:rPr lang="en-US" altLang="zh-CN" sz="2400" b="1">
                <a:solidFill>
                  <a:srgbClr val="080910"/>
                </a:solidFill>
                <a:latin typeface="字魂酷乐潮玩体" panose="02010600030101010101" charset="-122"/>
                <a:ea typeface="字魂酷乐潮玩体" panose="02010600030101010101" charset="-122"/>
                <a:sym typeface="+mn-ea"/>
              </a:rPr>
              <a:t>↓</a:t>
            </a:r>
            <a:endParaRPr lang="en-US" altLang="zh-CN" sz="2400" b="1">
              <a:solidFill>
                <a:srgbClr val="080910"/>
              </a:solidFill>
              <a:latin typeface="字魂酷乐潮玩体" panose="02010600030101010101" charset="-122"/>
              <a:ea typeface="字魂酷乐潮玩体" panose="02010600030101010101" charset="-122"/>
              <a:sym typeface="+mn-ea"/>
            </a:endParaRPr>
          </a:p>
        </p:txBody>
      </p:sp>
    </p:spTree>
  </p:cSld>
  <p:clrMapOvr>
    <a:masterClrMapping/>
  </p:clrMapOvr>
  <p:transition>
    <p:blinds/>
    <p:sndAc>
      <p:stSnd>
        <p:snd r:embed="rId11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4578" name="Text Box 3"/>
          <p:cNvSpPr txBox="1"/>
          <p:nvPr>
            <p:custDataLst>
              <p:tags r:id="rId3"/>
            </p:custDataLst>
          </p:nvPr>
        </p:nvSpPr>
        <p:spPr>
          <a:xfrm>
            <a:off x="1809115" y="1174115"/>
            <a:ext cx="7696200" cy="28803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latin typeface="Arial" panose="020b0604020202020204" pitchFamily="34" charset="0"/>
              </a:rPr>
              <a:t>(1)HCl+ NaOH== </a:t>
            </a:r>
            <a:r>
              <a:rPr lang="en-US" altLang="zh-CN" sz="2800" b="1">
                <a:solidFill>
                  <a:srgbClr val="FF0000"/>
                </a:solidFill>
                <a:latin typeface="Arial" panose="020b0604020202020204" pitchFamily="34" charset="0"/>
              </a:rPr>
              <a:t>H</a:t>
            </a:r>
            <a:r>
              <a:rPr lang="en-US" altLang="zh-CN" sz="2800" b="1" baseline="-25000">
                <a:solidFill>
                  <a:srgbClr val="FF0000"/>
                </a:solidFill>
                <a:latin typeface="Arial" panose="020b0604020202020204" pitchFamily="34" charset="0"/>
              </a:rPr>
              <a:t>2</a:t>
            </a:r>
            <a:r>
              <a:rPr lang="en-US" altLang="zh-CN" sz="2800" b="1">
                <a:solidFill>
                  <a:srgbClr val="FF0000"/>
                </a:solidFill>
                <a:latin typeface="Arial" panose="020b0604020202020204" pitchFamily="34" charset="0"/>
              </a:rPr>
              <a:t>O</a:t>
            </a:r>
            <a:r>
              <a:rPr lang="en-US" altLang="zh-CN" sz="2800" b="1">
                <a:latin typeface="Arial" panose="020b0604020202020204" pitchFamily="34" charset="0"/>
              </a:rPr>
              <a:t> + NaCl</a:t>
            </a:r>
            <a:endParaRPr lang="en-US" altLang="zh-CN" sz="2800" b="1">
              <a:latin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008000"/>
                </a:solidFill>
                <a:latin typeface="Arial" panose="020b0604020202020204" pitchFamily="34" charset="0"/>
              </a:rPr>
              <a:t>(2)CaCO</a:t>
            </a:r>
            <a:r>
              <a:rPr lang="en-US" altLang="zh-CN" sz="2800" b="1" baseline="-25000">
                <a:solidFill>
                  <a:srgbClr val="008000"/>
                </a:solidFill>
                <a:latin typeface="Arial" panose="020b0604020202020204" pitchFamily="34" charset="0"/>
              </a:rPr>
              <a:t>3</a:t>
            </a:r>
            <a:r>
              <a:rPr lang="en-US" altLang="zh-CN" sz="2800" b="1">
                <a:solidFill>
                  <a:srgbClr val="008000"/>
                </a:solidFill>
                <a:latin typeface="Arial" panose="020b0604020202020204" pitchFamily="34" charset="0"/>
              </a:rPr>
              <a:t> +2HCl==CaCl</a:t>
            </a:r>
            <a:r>
              <a:rPr lang="en-US" altLang="zh-CN" sz="2800" b="1" baseline="-25000">
                <a:solidFill>
                  <a:srgbClr val="008000"/>
                </a:solidFill>
                <a:latin typeface="Arial" panose="020b0604020202020204" pitchFamily="34" charset="0"/>
              </a:rPr>
              <a:t>2 </a:t>
            </a:r>
            <a:r>
              <a:rPr lang="en-US" altLang="zh-CN" sz="2800" b="1">
                <a:solidFill>
                  <a:srgbClr val="008000"/>
                </a:solidFill>
                <a:latin typeface="Arial" panose="020b0604020202020204" pitchFamily="34" charset="0"/>
              </a:rPr>
              <a:t>+ </a:t>
            </a:r>
            <a:r>
              <a:rPr lang="en-US" altLang="zh-CN" sz="2800" b="1">
                <a:solidFill>
                  <a:srgbClr val="FF0000"/>
                </a:solidFill>
                <a:latin typeface="Arial" panose="020b0604020202020204" pitchFamily="34" charset="0"/>
              </a:rPr>
              <a:t>H</a:t>
            </a:r>
            <a:r>
              <a:rPr lang="en-US" altLang="zh-CN" sz="2800" b="1" baseline="-25000">
                <a:solidFill>
                  <a:srgbClr val="FF0000"/>
                </a:solidFill>
                <a:latin typeface="Arial" panose="020b0604020202020204" pitchFamily="34" charset="0"/>
              </a:rPr>
              <a:t>2</a:t>
            </a:r>
            <a:r>
              <a:rPr lang="en-US" altLang="zh-CN" sz="2800" b="1">
                <a:solidFill>
                  <a:srgbClr val="FF0000"/>
                </a:solidFill>
                <a:latin typeface="Arial" panose="020b0604020202020204" pitchFamily="34" charset="0"/>
              </a:rPr>
              <a:t>O</a:t>
            </a:r>
            <a:r>
              <a:rPr lang="en-US" altLang="zh-CN" sz="2800" b="1">
                <a:solidFill>
                  <a:srgbClr val="008000"/>
                </a:solidFill>
                <a:latin typeface="Arial" panose="020b0604020202020204" pitchFamily="34" charset="0"/>
              </a:rPr>
              <a:t>+</a:t>
            </a:r>
            <a:r>
              <a:rPr lang="en-US" altLang="zh-CN" sz="2800" b="1">
                <a:solidFill>
                  <a:srgbClr val="FF0000"/>
                </a:solidFill>
                <a:latin typeface="Arial" panose="020b0604020202020204" pitchFamily="34" charset="0"/>
              </a:rPr>
              <a:t>CO</a:t>
            </a:r>
            <a:r>
              <a:rPr lang="en-US" altLang="zh-CN" sz="2800" b="1" baseline="-25000">
                <a:solidFill>
                  <a:srgbClr val="FF0000"/>
                </a:solidFill>
                <a:latin typeface="Arial" panose="020b0604020202020204" pitchFamily="34" charset="0"/>
              </a:rPr>
              <a:t>2</a:t>
            </a:r>
            <a:r>
              <a:rPr lang="en-US" altLang="zh-CN" sz="2800" b="1">
                <a:solidFill>
                  <a:srgbClr val="FF0000"/>
                </a:solidFill>
                <a:latin typeface="Arial" panose="020b0604020202020204" pitchFamily="34" charset="0"/>
              </a:rPr>
              <a:t>↑</a:t>
            </a:r>
            <a:endParaRPr lang="en-US" altLang="zh-CN" sz="2800" b="1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latin typeface="Arial" panose="020b0604020202020204" pitchFamily="34" charset="0"/>
              </a:rPr>
              <a:t>(3)CuSO</a:t>
            </a:r>
            <a:r>
              <a:rPr lang="en-US" altLang="zh-CN" sz="2800" b="1" baseline="-25000">
                <a:solidFill>
                  <a:schemeClr val="tx1"/>
                </a:solidFill>
                <a:uFillTx/>
                <a:latin typeface="Arial" panose="020b0604020202020204" pitchFamily="34" charset="0"/>
              </a:rPr>
              <a:t>4 </a:t>
            </a:r>
            <a:r>
              <a:rPr lang="en-US" altLang="zh-CN" sz="2800" b="1">
                <a:latin typeface="Arial" panose="020b0604020202020204" pitchFamily="34" charset="0"/>
              </a:rPr>
              <a:t> + NaOH == </a:t>
            </a:r>
            <a:r>
              <a:rPr lang="en-US" altLang="zh-CN" sz="2800" b="1">
                <a:solidFill>
                  <a:srgbClr val="FF0000"/>
                </a:solidFill>
                <a:latin typeface="Arial" panose="020b0604020202020204" pitchFamily="34" charset="0"/>
              </a:rPr>
              <a:t>Cu(OH)</a:t>
            </a:r>
            <a:r>
              <a:rPr lang="en-US" altLang="zh-CN" sz="2800" b="1" baseline="-25000">
                <a:solidFill>
                  <a:srgbClr val="FF0000"/>
                </a:solidFill>
                <a:uFillTx/>
                <a:latin typeface="Arial" panose="020b0604020202020204" pitchFamily="34" charset="0"/>
              </a:rPr>
              <a:t>2</a:t>
            </a:r>
            <a:r>
              <a:rPr lang="en-US" altLang="zh-CN" sz="2800" b="1">
                <a:solidFill>
                  <a:srgbClr val="FF0000"/>
                </a:solidFill>
                <a:latin typeface="Arial" panose="020b0604020202020204" pitchFamily="34" charset="0"/>
              </a:rPr>
              <a:t>↓</a:t>
            </a:r>
            <a:r>
              <a:rPr lang="en-US" altLang="zh-CN" sz="2800" b="1">
                <a:latin typeface="Arial" panose="020b0604020202020204" pitchFamily="34" charset="0"/>
              </a:rPr>
              <a:t>+ Na</a:t>
            </a:r>
            <a:r>
              <a:rPr lang="en-US" altLang="zh-CN" sz="2800" b="1" baseline="-25000">
                <a:solidFill>
                  <a:schemeClr val="tx1"/>
                </a:solidFill>
                <a:uFillTx/>
                <a:latin typeface="Arial" panose="020b0604020202020204" pitchFamily="34" charset="0"/>
              </a:rPr>
              <a:t>2</a:t>
            </a:r>
            <a:r>
              <a:rPr lang="en-US" altLang="zh-CN" sz="2800" b="1">
                <a:latin typeface="Arial" panose="020b0604020202020204" pitchFamily="34" charset="0"/>
              </a:rPr>
              <a:t>SO</a:t>
            </a:r>
            <a:r>
              <a:rPr lang="en-US" altLang="zh-CN" sz="2800" b="1" baseline="-25000">
                <a:solidFill>
                  <a:schemeClr val="tx1"/>
                </a:solidFill>
                <a:uFillTx/>
                <a:latin typeface="Arial" panose="020b0604020202020204" pitchFamily="34" charset="0"/>
              </a:rPr>
              <a:t>4</a:t>
            </a:r>
            <a:endParaRPr lang="en-US" altLang="zh-CN" sz="2800" b="1">
              <a:latin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008000"/>
                </a:solidFill>
                <a:latin typeface="Arial" panose="020b0604020202020204" pitchFamily="34" charset="0"/>
              </a:rPr>
              <a:t>(4)Na</a:t>
            </a:r>
            <a:r>
              <a:rPr lang="en-US" altLang="zh-CN" sz="2800" b="1" baseline="-25000">
                <a:solidFill>
                  <a:srgbClr val="008000"/>
                </a:solidFill>
                <a:latin typeface="Arial" panose="020b0604020202020204" pitchFamily="34" charset="0"/>
              </a:rPr>
              <a:t>2</a:t>
            </a:r>
            <a:r>
              <a:rPr lang="en-US" altLang="zh-CN" sz="2800" b="1">
                <a:solidFill>
                  <a:srgbClr val="008000"/>
                </a:solidFill>
                <a:latin typeface="Arial" panose="020b0604020202020204" pitchFamily="34" charset="0"/>
              </a:rPr>
              <a:t>CO</a:t>
            </a:r>
            <a:r>
              <a:rPr lang="en-US" altLang="zh-CN" sz="2800" b="1" baseline="-25000">
                <a:solidFill>
                  <a:srgbClr val="008000"/>
                </a:solidFill>
                <a:latin typeface="Arial" panose="020b0604020202020204" pitchFamily="34" charset="0"/>
              </a:rPr>
              <a:t>3</a:t>
            </a:r>
            <a:r>
              <a:rPr lang="en-US" altLang="zh-CN" sz="2800" b="1">
                <a:solidFill>
                  <a:srgbClr val="008000"/>
                </a:solidFill>
                <a:latin typeface="Arial" panose="020b0604020202020204" pitchFamily="34" charset="0"/>
              </a:rPr>
              <a:t> +  Ca(OH)</a:t>
            </a:r>
            <a:r>
              <a:rPr lang="en-US" altLang="zh-CN" sz="2800" b="1" baseline="-25000">
                <a:solidFill>
                  <a:srgbClr val="008000"/>
                </a:solidFill>
                <a:latin typeface="Arial" panose="020b0604020202020204" pitchFamily="34" charset="0"/>
              </a:rPr>
              <a:t>2</a:t>
            </a:r>
            <a:r>
              <a:rPr lang="en-US" altLang="zh-CN" sz="2800" b="1">
                <a:solidFill>
                  <a:srgbClr val="008000"/>
                </a:solidFill>
                <a:latin typeface="Arial" panose="020b0604020202020204" pitchFamily="34" charset="0"/>
              </a:rPr>
              <a:t>== 2NaOH + </a:t>
            </a:r>
            <a:r>
              <a:rPr lang="en-US" altLang="zh-CN" sz="2800" b="1">
                <a:solidFill>
                  <a:srgbClr val="FF0000"/>
                </a:solidFill>
                <a:latin typeface="Arial" panose="020b0604020202020204" pitchFamily="34" charset="0"/>
              </a:rPr>
              <a:t>CaCO</a:t>
            </a:r>
            <a:r>
              <a:rPr lang="en-US" altLang="zh-CN" sz="2800" b="1" baseline="-25000">
                <a:solidFill>
                  <a:srgbClr val="FF0000"/>
                </a:solidFill>
                <a:latin typeface="Arial" panose="020b0604020202020204" pitchFamily="34" charset="0"/>
              </a:rPr>
              <a:t>3</a:t>
            </a:r>
            <a:r>
              <a:rPr lang="en-US" altLang="zh-CN" sz="2800" b="1">
                <a:solidFill>
                  <a:srgbClr val="FF0000"/>
                </a:solidFill>
                <a:latin typeface="Arial" panose="020b0604020202020204" pitchFamily="34" charset="0"/>
              </a:rPr>
              <a:t>↓</a:t>
            </a:r>
            <a:endParaRPr lang="en-US" altLang="zh-CN" sz="2800" b="1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endParaRPr lang="en-US" altLang="zh-CN" sz="2800" b="1" baseline="-25000">
              <a:solidFill>
                <a:srgbClr val="008000"/>
              </a:solidFill>
              <a:latin typeface="Arial" panose="020b0604020202020204" pitchFamily="34" charset="0"/>
            </a:endParaRPr>
          </a:p>
        </p:txBody>
      </p:sp>
      <p:sp>
        <p:nvSpPr>
          <p:cNvPr id="154629" name="文本框 154628"/>
          <p:cNvSpPr txBox="1"/>
          <p:nvPr>
            <p:custDataLst>
              <p:tags r:id="rId4"/>
            </p:custDataLst>
          </p:nvPr>
        </p:nvSpPr>
        <p:spPr>
          <a:xfrm>
            <a:off x="6174740" y="1814195"/>
            <a:ext cx="1905000" cy="521970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008000"/>
                </a:solidFill>
                <a:latin typeface="Arial" panose="020b0604020202020204" pitchFamily="34" charset="0"/>
              </a:rPr>
              <a:t>H</a:t>
            </a:r>
            <a:r>
              <a:rPr lang="en-US" altLang="zh-CN" sz="2800" b="1" baseline="-25000">
                <a:solidFill>
                  <a:srgbClr val="008000"/>
                </a:solidFill>
                <a:latin typeface="Arial" panose="020b0604020202020204" pitchFamily="34" charset="0"/>
              </a:rPr>
              <a:t>2</a:t>
            </a:r>
            <a:r>
              <a:rPr lang="en-US" altLang="zh-CN" sz="2800" b="1">
                <a:solidFill>
                  <a:srgbClr val="008000"/>
                </a:solidFill>
                <a:latin typeface="Arial" panose="020b0604020202020204" pitchFamily="34" charset="0"/>
              </a:rPr>
              <a:t>CO</a:t>
            </a:r>
            <a:r>
              <a:rPr lang="en-US" altLang="zh-CN" sz="2800" b="1" baseline="-25000">
                <a:solidFill>
                  <a:srgbClr val="008000"/>
                </a:solidFill>
                <a:latin typeface="Arial" panose="020b0604020202020204" pitchFamily="34" charset="0"/>
              </a:rPr>
              <a:t>3</a:t>
            </a:r>
            <a:endParaRPr lang="en-US" altLang="zh-CN" sz="2800" b="1" baseline="-25000">
              <a:solidFill>
                <a:srgbClr val="008000"/>
              </a:solidFill>
              <a:latin typeface="Arial" panose="020b0604020202020204" pitchFamily="34" charset="0"/>
            </a:endParaRPr>
          </a:p>
        </p:txBody>
      </p:sp>
      <p:sp>
        <p:nvSpPr>
          <p:cNvPr id="154636" name="Text Box 6"/>
          <p:cNvSpPr txBox="1"/>
          <p:nvPr>
            <p:custDataLst>
              <p:tags r:id="rId5"/>
            </p:custDataLst>
          </p:nvPr>
        </p:nvSpPr>
        <p:spPr>
          <a:xfrm>
            <a:off x="2342515" y="3758248"/>
            <a:ext cx="8302625" cy="1814830"/>
          </a:xfrm>
          <a:prstGeom prst="rect">
            <a:avLst/>
          </a:prstGeom>
          <a:solidFill>
            <a:schemeClr val="bg1"/>
          </a:solidFill>
          <a:ln w="38100" cap="flat" cmpd="dbl">
            <a:solidFill>
              <a:srgbClr val="009900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800" b="1">
                <a:latin typeface="Arial" panose="020b0604020202020204" pitchFamily="34" charset="0"/>
              </a:rPr>
              <a:t>（</a:t>
            </a:r>
            <a:r>
              <a:rPr lang="en-US" altLang="zh-CN" sz="2800" b="1">
                <a:latin typeface="Arial" panose="020b0604020202020204" pitchFamily="34" charset="0"/>
              </a:rPr>
              <a:t>1</a:t>
            </a:r>
            <a:r>
              <a:rPr lang="zh-CN" altLang="en-US" sz="2800" b="1">
                <a:latin typeface="Arial" panose="020b0604020202020204" pitchFamily="34" charset="0"/>
              </a:rPr>
              <a:t>）生成</a:t>
            </a:r>
            <a:r>
              <a:rPr lang="zh-CN" altLang="en-US" sz="2800" b="1">
                <a:solidFill>
                  <a:srgbClr val="FF0000"/>
                </a:solidFill>
                <a:latin typeface="Arial" panose="020b0604020202020204" pitchFamily="34" charset="0"/>
              </a:rPr>
              <a:t>水</a:t>
            </a:r>
            <a:r>
              <a:rPr lang="zh-CN" altLang="en-US" sz="2800" b="1">
                <a:latin typeface="Arial" panose="020b0604020202020204" pitchFamily="34" charset="0"/>
              </a:rPr>
              <a:t>；</a:t>
            </a:r>
            <a:endParaRPr lang="zh-CN" altLang="en-US" sz="2800" b="1">
              <a:latin typeface="Arial" panose="020b0604020202020204" pitchFamily="34" charset="0"/>
            </a:endParaRPr>
          </a:p>
          <a:p>
            <a:pPr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800" b="1">
                <a:latin typeface="Arial" panose="020b0604020202020204" pitchFamily="34" charset="0"/>
              </a:rPr>
              <a:t>（</a:t>
            </a:r>
            <a:r>
              <a:rPr lang="en-US" altLang="zh-CN" sz="2800" b="1">
                <a:latin typeface="Arial" panose="020b0604020202020204" pitchFamily="34" charset="0"/>
              </a:rPr>
              <a:t>2</a:t>
            </a:r>
            <a:r>
              <a:rPr lang="zh-CN" altLang="en-US" sz="2800" b="1">
                <a:latin typeface="Arial" panose="020b0604020202020204" pitchFamily="34" charset="0"/>
              </a:rPr>
              <a:t>）生成</a:t>
            </a:r>
            <a:r>
              <a:rPr lang="zh-CN" altLang="en-US" sz="2800" b="1">
                <a:solidFill>
                  <a:srgbClr val="FF0000"/>
                </a:solidFill>
                <a:latin typeface="Arial" panose="020b0604020202020204" pitchFamily="34" charset="0"/>
              </a:rPr>
              <a:t>气体</a:t>
            </a:r>
            <a:r>
              <a:rPr lang="zh-CN" altLang="en-US" sz="2800" b="1">
                <a:latin typeface="Arial" panose="020b0604020202020204" pitchFamily="34" charset="0"/>
              </a:rPr>
              <a:t>；</a:t>
            </a:r>
            <a:endParaRPr lang="zh-CN" altLang="en-US" sz="2800" b="1">
              <a:latin typeface="Arial" panose="020b0604020202020204" pitchFamily="34" charset="0"/>
            </a:endParaRPr>
          </a:p>
          <a:p>
            <a:pPr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800" b="1">
                <a:latin typeface="Arial" panose="020b0604020202020204" pitchFamily="34" charset="0"/>
              </a:rPr>
              <a:t>（</a:t>
            </a:r>
            <a:r>
              <a:rPr lang="en-US" altLang="zh-CN" sz="2800" b="1">
                <a:latin typeface="Arial" panose="020b0604020202020204" pitchFamily="34" charset="0"/>
              </a:rPr>
              <a:t>3</a:t>
            </a:r>
            <a:r>
              <a:rPr lang="zh-CN" altLang="en-US" sz="2800" b="1">
                <a:latin typeface="Arial" panose="020b0604020202020204" pitchFamily="34" charset="0"/>
              </a:rPr>
              <a:t>）生成</a:t>
            </a:r>
            <a:r>
              <a:rPr lang="zh-CN" altLang="en-US" sz="2800" b="1">
                <a:solidFill>
                  <a:srgbClr val="FF0000"/>
                </a:solidFill>
                <a:latin typeface="Arial" panose="020b0604020202020204" pitchFamily="34" charset="0"/>
              </a:rPr>
              <a:t>沉淀</a:t>
            </a:r>
            <a:r>
              <a:rPr lang="zh-CN" altLang="en-US" sz="2800" b="1">
                <a:latin typeface="Arial" panose="020b0604020202020204" pitchFamily="34" charset="0"/>
              </a:rPr>
              <a:t>。</a:t>
            </a:r>
            <a:endParaRPr lang="zh-CN" altLang="en-US" sz="2800" b="1">
              <a:latin typeface="Arial" panose="020b0604020202020204" pitchFamily="34" charset="0"/>
            </a:endParaRPr>
          </a:p>
        </p:txBody>
      </p:sp>
      <p:grpSp>
        <p:nvGrpSpPr>
          <p:cNvPr id="2" name="组合 154636"/>
          <p:cNvGrpSpPr/>
          <p:nvPr>
            <p:custDataLst>
              <p:tags r:id="rId6"/>
            </p:custDataLst>
          </p:nvPr>
        </p:nvGrpSpPr>
        <p:grpSpPr>
          <a:xfrm>
            <a:off x="5193665" y="3941763"/>
            <a:ext cx="4800600" cy="1447800"/>
            <a:chOff x="2064" y="1632"/>
            <a:chExt cx="3024" cy="912"/>
          </a:xfrm>
        </p:grpSpPr>
        <p:sp>
          <p:nvSpPr>
            <p:cNvPr id="24586" name="右大括号 154637"/>
            <p:cNvSpPr/>
            <p:nvPr>
              <p:custDataLst>
                <p:tags r:id="rId7"/>
              </p:custDataLst>
            </p:nvPr>
          </p:nvSpPr>
          <p:spPr>
            <a:xfrm>
              <a:off x="2064" y="1632"/>
              <a:ext cx="240" cy="912"/>
            </a:xfrm>
            <a:prstGeom prst="rightBrace">
              <a:avLst>
                <a:gd name="adj1" fmla="val 31649"/>
                <a:gd name="adj2" fmla="val 50000"/>
              </a:avLst>
            </a:prstGeom>
            <a:noFill/>
            <a:ln w="381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>
                <a:latin typeface="Arial" panose="020b0604020202020204" pitchFamily="34" charset="0"/>
              </a:endParaRPr>
            </a:p>
          </p:txBody>
        </p:sp>
        <p:sp>
          <p:nvSpPr>
            <p:cNvPr id="24587" name="文本框 154638"/>
            <p:cNvSpPr txBox="1"/>
            <p:nvPr>
              <p:custDataLst>
                <p:tags r:id="rId8"/>
              </p:custDataLst>
            </p:nvPr>
          </p:nvSpPr>
          <p:spPr>
            <a:xfrm>
              <a:off x="2304" y="1776"/>
              <a:ext cx="2784" cy="60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zh-CN" altLang="en-US" sz="2800" b="1">
                  <a:solidFill>
                    <a:srgbClr val="FF0000"/>
                  </a:solidFill>
                  <a:latin typeface="Arial" panose="020b0604020202020204" pitchFamily="34" charset="0"/>
                </a:rPr>
                <a:t>至少要有一种生成</a:t>
              </a:r>
              <a:r>
                <a:rPr lang="zh-CN" altLang="en-US" sz="2800" b="1">
                  <a:solidFill>
                    <a:srgbClr val="000099"/>
                  </a:solidFill>
                  <a:latin typeface="Arial" panose="020b0604020202020204" pitchFamily="34" charset="0"/>
                </a:rPr>
                <a:t>，复分解反应才能发生</a:t>
              </a:r>
              <a:endParaRPr lang="zh-CN" altLang="en-US" sz="2800" b="1">
                <a:solidFill>
                  <a:srgbClr val="000099"/>
                </a:solidFill>
                <a:latin typeface="Arial" panose="020b0604020202020204" pitchFamily="34" charset="0"/>
              </a:endParaRPr>
            </a:p>
          </p:txBody>
        </p:sp>
      </p:grpSp>
      <p:pic>
        <p:nvPicPr>
          <p:cNvPr id="5" name="图片 4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259715" y="99060"/>
            <a:ext cx="1075055" cy="1075055"/>
          </a:xfrm>
          <a:prstGeom prst="rect">
            <a:avLst/>
          </a:prstGeom>
        </p:spPr>
      </p:pic>
      <p:sp>
        <p:nvSpPr>
          <p:cNvPr id="4" name="矩形 3"/>
          <p:cNvSpPr/>
          <p:nvPr>
            <p:custDataLst>
              <p:tags r:id="rId11"/>
            </p:custDataLst>
          </p:nvPr>
        </p:nvSpPr>
        <p:spPr>
          <a:xfrm>
            <a:off x="1505903" y="344170"/>
            <a:ext cx="8001000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buFont typeface="Wingdings" panose="05000000000000000000" pitchFamily="2" charset="2"/>
            </a:pPr>
            <a:r>
              <a:rPr lang="zh-CN" altLang="en-US" sz="4000" b="1">
                <a:solidFill>
                  <a:srgbClr val="000000"/>
                </a:solidFill>
                <a:latin typeface="字魂酷乐潮玩体" panose="02010600030101010101" charset="-122"/>
                <a:ea typeface="字魂酷乐潮玩体" panose="02010600030101010101" charset="-122"/>
              </a:rPr>
              <a:t>二</a:t>
            </a:r>
            <a:r>
              <a:rPr lang="zh-CN" altLang="en-US" sz="3200" b="1">
                <a:solidFill>
                  <a:srgbClr val="000000"/>
                </a:solidFill>
                <a:latin typeface="黑体" panose="02010609060101010101" charset="-122"/>
              </a:rPr>
              <a:t>、</a:t>
            </a:r>
            <a:r>
              <a:rPr lang="zh-CN" altLang="en-US" sz="4000" b="1">
                <a:solidFill>
                  <a:srgbClr val="000000"/>
                </a:solidFill>
                <a:latin typeface="字魂酷乐潮玩体" panose="02010600030101010101" charset="-122"/>
                <a:ea typeface="字魂酷乐潮玩体" panose="02010600030101010101" charset="-122"/>
              </a:rPr>
              <a:t>复分解反应发生的条件</a:t>
            </a:r>
            <a:endParaRPr lang="zh-CN" altLang="en-US" sz="4000" b="1">
              <a:solidFill>
                <a:srgbClr val="000000"/>
              </a:solidFill>
              <a:latin typeface="字魂酷乐潮玩体" panose="02010600030101010101" charset="-122"/>
              <a:ea typeface="字魂酷乐潮玩体" panose="02010600030101010101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12"/>
            </p:custDataLst>
          </p:nvPr>
        </p:nvSpPr>
        <p:spPr>
          <a:xfrm>
            <a:off x="1795780" y="5573395"/>
            <a:ext cx="4378960" cy="768350"/>
          </a:xfrm>
          <a:prstGeom prst="rect">
            <a:avLst/>
          </a:prstGeom>
          <a:solidFill>
            <a:srgbClr val="0070C0"/>
          </a:solidFill>
          <a:ln>
            <a:solidFill>
              <a:schemeClr val="accent1"/>
            </a:solidFill>
          </a:ln>
        </p:spPr>
        <p:txBody>
          <a:bodyPr wrap="none" rtlCol="0" anchor="t">
            <a:spAutoFit/>
          </a:bodyPr>
          <a:lstStyle/>
          <a:p>
            <a:r>
              <a:rPr lang="zh-CN" altLang="en-US" sz="4400" b="1">
                <a:ln>
                  <a:noFill/>
                </a:ln>
                <a:solidFill>
                  <a:srgbClr val="FF0000"/>
                </a:solidFill>
                <a:latin typeface="字魂酷乐潮玩体" panose="02010600030101010101" charset="-122"/>
                <a:ea typeface="字魂酷乐潮玩体" panose="02010600030101010101" charset="-122"/>
                <a:sym typeface="+mn-ea"/>
              </a:rPr>
              <a:t>（谐音：水电气）</a:t>
            </a:r>
            <a:endParaRPr lang="zh-CN" altLang="en-US" sz="4400" b="1">
              <a:ln>
                <a:noFill/>
              </a:ln>
              <a:solidFill>
                <a:srgbClr val="FF0000"/>
              </a:solidFill>
              <a:latin typeface="字魂酷乐潮玩体" panose="02010600030101010101" charset="-122"/>
              <a:ea typeface="字魂酷乐潮玩体" panose="02010600030101010101" charset="-122"/>
              <a:sym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13"/>
            </p:custDataLst>
          </p:nvPr>
        </p:nvSpPr>
        <p:spPr>
          <a:xfrm>
            <a:off x="421005" y="4109720"/>
            <a:ext cx="1549400" cy="829945"/>
          </a:xfrm>
          <a:prstGeom prst="rect">
            <a:avLst/>
          </a:prstGeom>
          <a:solidFill>
            <a:srgbClr val="0070C0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4800" b="1">
                <a:latin typeface="字魂酷乐潮玩体" panose="02010600030101010101" charset="-122"/>
                <a:ea typeface="字魂酷乐潮玩体" panose="02010600030101010101" charset="-122"/>
              </a:rPr>
              <a:t>结论</a:t>
            </a:r>
            <a:endParaRPr lang="zh-CN" altLang="en-US" sz="4800" b="1">
              <a:latin typeface="字魂酷乐潮玩体" panose="02010600030101010101" charset="-122"/>
              <a:ea typeface="字魂酷乐潮玩体" panose="0201060003010101010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xit" presetSubtype="16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6" dur="2000"/>
                                        <p:tgtEl>
                                          <p:spTgt spid="1546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4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8" presetClass="entr" presetSubtype="16" dur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2000"/>
                                        <p:tgtEl>
                                          <p:spTgt spid="154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3" presetClass="entr" presetSubtype="16" dur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629" grpId="0"/>
      <p:bldP spid="154636" grpId="0"/>
      <p:bldP spid="3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="0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5602" name="Text Box 2"/>
          <p:cNvSpPr txBox="1"/>
          <p:nvPr>
            <p:custDataLst>
              <p:tags r:id="rId4"/>
            </p:custDataLst>
          </p:nvPr>
        </p:nvSpPr>
        <p:spPr>
          <a:xfrm>
            <a:off x="559435" y="889635"/>
            <a:ext cx="10855325" cy="1076325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练习：判断下列反应能否发生，如能发生请写出相应的化学方程式</a:t>
            </a:r>
            <a:endParaRPr lang="zh-CN" altLang="en-US" sz="3200" b="1">
              <a:solidFill>
                <a:schemeClr val="tx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55654" name="文本框 155653"/>
          <p:cNvSpPr txBox="1"/>
          <p:nvPr>
            <p:custDataLst>
              <p:tags r:id="rId5"/>
            </p:custDataLst>
          </p:nvPr>
        </p:nvSpPr>
        <p:spPr>
          <a:xfrm>
            <a:off x="2019300" y="2388235"/>
            <a:ext cx="8153400" cy="133794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R="0" defTabSz="914400" eaLnBrk="1" hangingPunct="1">
              <a:spcBef>
                <a:spcPct val="25000"/>
              </a:spcBef>
              <a:buClr>
                <a:schemeClr val="bg1"/>
              </a:buClr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600" kern="1200" cap="none" spc="0" normalizeH="0" baseline="0" noProof="1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例：</a:t>
            </a:r>
            <a:r>
              <a:rPr kumimoji="0" lang="fr-CH" altLang="zh-CN" sz="3600" kern="1200" cap="none" spc="0" normalizeH="0" baseline="0" noProof="1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AgNO</a:t>
            </a:r>
            <a:r>
              <a:rPr kumimoji="0" lang="fr-CH" altLang="zh-CN" sz="3600" kern="1200" cap="none" spc="0" normalizeH="0" baseline="-25000" noProof="1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3</a:t>
            </a:r>
            <a:r>
              <a:rPr kumimoji="0" lang="fr-CH" altLang="zh-CN" sz="3600" kern="1200" cap="none" spc="0" normalizeH="0" baseline="0" noProof="1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 + HCl =</a:t>
            </a:r>
            <a:endParaRPr kumimoji="0" lang="fr-CH" altLang="zh-CN" sz="3600" kern="1200" cap="none" spc="0" normalizeH="0" baseline="-25000" noProof="1" smtClean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  <a:cs typeface="+mn-cs"/>
            </a:endParaRPr>
          </a:p>
          <a:p>
            <a:pPr marR="0" defTabSz="914400" eaLnBrk="1" hangingPunct="1">
              <a:spcBef>
                <a:spcPct val="25000"/>
              </a:spcBef>
              <a:buClr>
                <a:schemeClr val="bg1"/>
              </a:buClr>
              <a:buSzTx/>
              <a:buFont typeface="Arial" panose="020b0604020202020204" pitchFamily="34" charset="0"/>
              <a:buNone/>
              <a:defRPr/>
            </a:pPr>
            <a:r>
              <a:rPr kumimoji="0" lang="fr-CH" altLang="zh-CN" sz="3600" kern="1200" cap="none" spc="0" normalizeH="0" baseline="0" noProof="1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    NaOH + KNO</a:t>
            </a:r>
            <a:r>
              <a:rPr kumimoji="0" lang="fr-CH" altLang="zh-CN" sz="3600" kern="1200" cap="none" spc="0" normalizeH="0" baseline="-25000" noProof="1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3</a:t>
            </a:r>
            <a:r>
              <a:rPr kumimoji="0" lang="fr-CH" altLang="zh-CN" sz="3600" kern="1200" cap="none" spc="0" normalizeH="0" baseline="0" noProof="1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 =</a:t>
            </a:r>
            <a:endParaRPr kumimoji="0" lang="fr-CH" altLang="zh-CN" sz="3600" kern="1200" cap="none" spc="0" normalizeH="0" baseline="0" noProof="1" smtClean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  <a:cs typeface="+mn-cs"/>
            </a:endParaRPr>
          </a:p>
        </p:txBody>
      </p:sp>
      <p:sp>
        <p:nvSpPr>
          <p:cNvPr id="155655" name="文本框 155654"/>
          <p:cNvSpPr txBox="1"/>
          <p:nvPr>
            <p:custDataLst>
              <p:tags r:id="rId6"/>
            </p:custDataLst>
          </p:nvPr>
        </p:nvSpPr>
        <p:spPr>
          <a:xfrm>
            <a:off x="1910715" y="4148455"/>
            <a:ext cx="8153400" cy="133794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R="0" defTabSz="914400" eaLnBrk="1" hangingPunct="1">
              <a:spcBef>
                <a:spcPct val="25000"/>
              </a:spcBef>
              <a:buClr>
                <a:schemeClr val="bg1"/>
              </a:buClr>
              <a:buSzTx/>
              <a:buFont typeface="Arial" panose="020b0604020202020204" pitchFamily="34" charset="0"/>
              <a:buNone/>
              <a:defRPr/>
            </a:pPr>
            <a:r>
              <a:rPr kumimoji="0" lang="fr-CH" altLang="zh-CN" sz="3600" kern="1200" cap="none" spc="0" normalizeH="0" baseline="0" noProof="1" smtClean="0">
                <a:effectLst>
                  <a:outerShdw blurRad="38100" dist="38100" dir="2700000" algn="tl">
                    <a:srgbClr val="C0C0C0"/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   AgNO</a:t>
            </a:r>
            <a:r>
              <a:rPr kumimoji="0" lang="fr-CH" altLang="zh-CN" sz="3600" kern="1200" cap="none" spc="0" normalizeH="0" baseline="-25000" noProof="1" smtClean="0">
                <a:effectLst>
                  <a:outerShdw blurRad="38100" dist="38100" dir="2700000" algn="tl">
                    <a:srgbClr val="C0C0C0"/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3</a:t>
            </a:r>
            <a:r>
              <a:rPr kumimoji="0" lang="fr-CH" altLang="zh-CN" sz="3600" kern="1200" cap="none" spc="0" normalizeH="0" baseline="0" noProof="1" smtClean="0">
                <a:effectLst>
                  <a:outerShdw blurRad="38100" dist="38100" dir="2700000" algn="tl">
                    <a:srgbClr val="C0C0C0"/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 + HCl = </a:t>
            </a:r>
            <a:r>
              <a:rPr kumimoji="0" lang="fr-CH" altLang="zh-CN" sz="3600" kern="1200" cap="none" spc="0" normalizeH="0" baseline="0" noProof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AgCl ↓</a:t>
            </a:r>
            <a:r>
              <a:rPr kumimoji="0" lang="fr-CH" altLang="zh-CN" sz="3600" kern="1200" cap="none" spc="0" normalizeH="0" baseline="0" noProof="1" smtClean="0">
                <a:effectLst>
                  <a:outerShdw blurRad="38100" dist="38100" dir="2700000" algn="tl">
                    <a:srgbClr val="C0C0C0"/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+ HNO</a:t>
            </a:r>
            <a:r>
              <a:rPr kumimoji="0" lang="fr-CH" altLang="zh-CN" sz="3600" kern="1200" cap="none" spc="0" normalizeH="0" baseline="-25000" noProof="1" smtClean="0">
                <a:effectLst>
                  <a:outerShdw blurRad="38100" dist="38100" dir="2700000" algn="tl">
                    <a:srgbClr val="C0C0C0"/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3</a:t>
            </a:r>
            <a:endParaRPr kumimoji="0" lang="fr-CH" altLang="zh-CN" sz="3600" kern="1200" cap="none" spc="0" normalizeH="0" baseline="-25000" noProof="1" smtClean="0">
              <a:effectLst>
                <a:outerShdw blurRad="38100" dist="38100" dir="2700000" algn="tl">
                  <a:srgbClr val="C0C0C0"/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  <a:cs typeface="+mn-cs"/>
            </a:endParaRPr>
          </a:p>
          <a:p>
            <a:pPr marR="0" defTabSz="914400" eaLnBrk="1" hangingPunct="1">
              <a:spcBef>
                <a:spcPct val="25000"/>
              </a:spcBef>
              <a:buClr>
                <a:schemeClr val="bg1"/>
              </a:buClr>
              <a:buSzTx/>
              <a:buFont typeface="Arial" panose="020b0604020202020204" pitchFamily="34" charset="0"/>
              <a:buNone/>
              <a:defRPr/>
            </a:pPr>
            <a:r>
              <a:rPr kumimoji="0" lang="fr-CH" altLang="zh-CN" sz="3600" kern="1200" cap="none" spc="0" normalizeH="0" baseline="0" noProof="1" smtClean="0">
                <a:effectLst>
                  <a:outerShdw blurRad="38100" dist="38100" dir="2700000" algn="tl">
                    <a:srgbClr val="C0C0C0"/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   NaOH + KNO</a:t>
            </a:r>
            <a:r>
              <a:rPr kumimoji="0" lang="fr-CH" altLang="zh-CN" sz="3600" kern="1200" cap="none" spc="0" normalizeH="0" baseline="-25000" noProof="1" smtClean="0">
                <a:effectLst>
                  <a:outerShdw blurRad="38100" dist="38100" dir="2700000" algn="tl">
                    <a:srgbClr val="C0C0C0"/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3</a:t>
            </a:r>
            <a:r>
              <a:rPr kumimoji="0" lang="fr-CH" altLang="zh-CN" sz="3600" kern="1200" cap="none" spc="0" normalizeH="0" baseline="0" noProof="1" smtClean="0">
                <a:effectLst>
                  <a:outerShdw blurRad="38100" dist="38100" dir="2700000" algn="tl">
                    <a:srgbClr val="C0C0C0"/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 = </a:t>
            </a:r>
            <a:r>
              <a:rPr kumimoji="0" lang="zh-CN" altLang="en-US" sz="3600" kern="1200" cap="none" spc="0" normalizeH="0" baseline="0" noProof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不反应</a:t>
            </a:r>
            <a:r>
              <a:rPr kumimoji="0" lang="zh-CN" altLang="en-US" sz="3600" kern="1200" cap="none" spc="0" normalizeH="0" baseline="0" noProof="1" smtClean="0">
                <a:effectLst>
                  <a:outerShdw blurRad="38100" dist="38100" dir="2700000" algn="tl">
                    <a:srgbClr val="C0C0C0"/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           </a:t>
            </a:r>
            <a:endParaRPr kumimoji="0" lang="zh-CN" altLang="en-US" sz="3600" kern="1200" cap="none" spc="0" normalizeH="0" baseline="0" noProof="1" smtClean="0">
              <a:effectLst>
                <a:outerShdw blurRad="38100" dist="38100" dir="2700000" algn="tl">
                  <a:srgbClr val="C0C0C0"/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56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56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56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56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5654" grpId="0"/>
      <p:bldP spid="15565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195580" y="0"/>
            <a:ext cx="64649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2800" b="1">
                <a:latin typeface="字魂酷乐潮玩体" panose="02010600030101010101" charset="-122"/>
                <a:ea typeface="字魂酷乐潮玩体" panose="02010600030101010101" charset="-122"/>
              </a:rPr>
              <a:t>附录</a:t>
            </a:r>
            <a:r>
              <a:rPr lang="en-US" altLang="zh-CN" sz="2800" b="1">
                <a:latin typeface="字魂酷乐潮玩体" panose="02010600030101010101" charset="-122"/>
                <a:ea typeface="字魂酷乐潮玩体" panose="02010600030101010101" charset="-122"/>
              </a:rPr>
              <a:t>1</a:t>
            </a:r>
            <a:r>
              <a:rPr lang="zh-CN" altLang="en-US" sz="2800" b="1">
                <a:latin typeface="字魂酷乐潮玩体" panose="02010600030101010101" charset="-122"/>
                <a:ea typeface="字魂酷乐潮玩体" panose="02010600030101010101" charset="-122"/>
              </a:rPr>
              <a:t>（室温）部分酸碱盐的溶解性表</a:t>
            </a:r>
            <a:endParaRPr lang="zh-CN" altLang="en-US" sz="2800" b="1">
              <a:latin typeface="字魂酷乐潮玩体" panose="02010600030101010101" charset="-122"/>
              <a:ea typeface="字魂酷乐潮玩体" panose="02010600030101010101" charset="-122"/>
            </a:endParaRPr>
          </a:p>
        </p:txBody>
      </p:sp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4408170" y="882015"/>
            <a:ext cx="6965950" cy="442595"/>
          </a:xfrm>
          <a:prstGeom prst="rect">
            <a:avLst/>
          </a:prstGeom>
          <a:noFill/>
          <a:ln w="5715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5"/>
            </p:custDataLst>
          </p:nvPr>
        </p:nvSpPr>
        <p:spPr>
          <a:xfrm>
            <a:off x="2891790" y="521970"/>
            <a:ext cx="1516380" cy="6029325"/>
          </a:xfrm>
          <a:prstGeom prst="rect">
            <a:avLst/>
          </a:prstGeom>
          <a:noFill/>
          <a:ln w="571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11374120" y="775970"/>
            <a:ext cx="99314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solidFill>
                  <a:srgbClr val="FF0000"/>
                </a:solidFill>
                <a:latin typeface="字魂酷乐潮玩体" panose="02010600030101010101" charset="-122"/>
                <a:ea typeface="字魂酷乐潮玩体" panose="02010600030101010101" charset="-122"/>
              </a:rPr>
              <a:t>酸</a:t>
            </a:r>
            <a:endParaRPr lang="zh-CN" altLang="en-US" sz="3600" b="1">
              <a:solidFill>
                <a:srgbClr val="FF0000"/>
              </a:solidFill>
              <a:latin typeface="字魂酷乐潮玩体" panose="02010600030101010101" charset="-122"/>
              <a:ea typeface="字魂酷乐潮玩体" panose="0201060003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4011930" y="6043295"/>
            <a:ext cx="993140" cy="6451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zh-CN" altLang="en-US" sz="3600" b="1">
                <a:solidFill>
                  <a:srgbClr val="FF0000"/>
                </a:solidFill>
                <a:latin typeface="字魂酷乐潮玩体" panose="02010600030101010101" charset="-122"/>
                <a:ea typeface="字魂酷乐潮玩体" panose="02010600030101010101" charset="-122"/>
              </a:rPr>
              <a:t>碱</a:t>
            </a:r>
            <a:endParaRPr lang="zh-CN" altLang="en-US" sz="3600" b="1">
              <a:solidFill>
                <a:srgbClr val="FF0000"/>
              </a:solidFill>
              <a:latin typeface="字魂酷乐潮玩体" panose="02010600030101010101" charset="-122"/>
              <a:ea typeface="字魂酷乐潮玩体" panose="02010600030101010101" charset="-122"/>
            </a:endParaRPr>
          </a:p>
        </p:txBody>
      </p:sp>
      <p:graphicFrame>
        <p:nvGraphicFramePr>
          <p:cNvPr id="157698" name="表格 157697"/>
          <p:cNvGraphicFramePr>
            <a:graphicFrameLocks noGrp="1"/>
          </p:cNvGraphicFramePr>
          <p:nvPr>
            <p:custDataLst>
              <p:tags r:id="rId8"/>
            </p:custDataLst>
          </p:nvPr>
        </p:nvGraphicFramePr>
        <p:xfrm>
          <a:off x="1124124" y="530359"/>
          <a:ext cx="9819518" cy="6029325"/>
        </p:xfrm>
        <a:graphic>
          <a:graphicData uri="http://schemas.openxmlformats.org/drawingml/2006/table">
            <a:tbl>
              <a:tblPr/>
              <a:tblGrid>
                <a:gridCol w="1797261"/>
                <a:gridCol w="1601002"/>
                <a:gridCol w="1532014"/>
                <a:gridCol w="1577213"/>
                <a:gridCol w="1531419"/>
                <a:gridCol w="1780609"/>
              </a:tblGrid>
              <a:tr h="401955"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800"/>
                    </a:p>
                  </a:txBody>
                  <a:tcPr marT="45722" marB="45722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>
                          <a:latin typeface="字魂酷乐潮玩体" panose="02010600030101010101" charset="-122"/>
                          <a:ea typeface="字魂酷乐潮玩体" panose="02010600030101010101" charset="-122"/>
                        </a:rPr>
                        <a:t>OH</a:t>
                      </a:r>
                      <a:r>
                        <a:rPr lang="zh-CN" altLang="en-US" sz="2000" b="1" baseline="30000">
                          <a:latin typeface="字魂酷乐潮玩体" panose="02010600030101010101" charset="-122"/>
                          <a:ea typeface="字魂酷乐潮玩体" panose="02010600030101010101" charset="-122"/>
                        </a:rPr>
                        <a:t>-</a:t>
                      </a:r>
                      <a:endParaRPr lang="zh-CN" altLang="en-US" sz="2000" b="1" baseline="30000">
                        <a:latin typeface="字魂酷乐潮玩体" panose="02010600030101010101" charset="-122"/>
                        <a:ea typeface="字魂酷乐潮玩体" panose="02010600030101010101" charset="-122"/>
                      </a:endParaRPr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>
                          <a:latin typeface="字魂酷乐潮玩体" panose="02010600030101010101" charset="-122"/>
                          <a:ea typeface="字魂酷乐潮玩体" panose="02010600030101010101" charset="-122"/>
                        </a:rPr>
                        <a:t>NO</a:t>
                      </a:r>
                      <a:r>
                        <a:rPr lang="zh-CN" altLang="en-US" sz="2000" b="1" baseline="-25000">
                          <a:latin typeface="字魂酷乐潮玩体" panose="02010600030101010101" charset="-122"/>
                          <a:ea typeface="字魂酷乐潮玩体" panose="02010600030101010101" charset="-122"/>
                        </a:rPr>
                        <a:t>3</a:t>
                      </a:r>
                      <a:r>
                        <a:rPr lang="zh-CN" altLang="en-US" sz="2000" b="1" baseline="30000">
                          <a:latin typeface="字魂酷乐潮玩体" panose="02010600030101010101" charset="-122"/>
                          <a:ea typeface="字魂酷乐潮玩体" panose="02010600030101010101" charset="-122"/>
                        </a:rPr>
                        <a:t>-</a:t>
                      </a:r>
                      <a:endParaRPr lang="zh-CN" altLang="en-US" sz="2000" b="1" baseline="30000">
                        <a:latin typeface="字魂酷乐潮玩体" panose="02010600030101010101" charset="-122"/>
                        <a:ea typeface="字魂酷乐潮玩体" panose="02010600030101010101" charset="-122"/>
                      </a:endParaRPr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>
                          <a:latin typeface="字魂酷乐潮玩体" panose="02010600030101010101" charset="-122"/>
                          <a:ea typeface="字魂酷乐潮玩体" panose="02010600030101010101" charset="-122"/>
                        </a:rPr>
                        <a:t>Cl</a:t>
                      </a:r>
                      <a:r>
                        <a:rPr lang="zh-CN" altLang="en-US" sz="2000" b="1" baseline="30000">
                          <a:latin typeface="字魂酷乐潮玩体" panose="02010600030101010101" charset="-122"/>
                          <a:ea typeface="字魂酷乐潮玩体" panose="02010600030101010101" charset="-122"/>
                        </a:rPr>
                        <a:t>-</a:t>
                      </a:r>
                      <a:endParaRPr lang="zh-CN" altLang="en-US" sz="2000" b="1" baseline="30000">
                        <a:latin typeface="字魂酷乐潮玩体" panose="02010600030101010101" charset="-122"/>
                        <a:ea typeface="字魂酷乐潮玩体" panose="02010600030101010101" charset="-122"/>
                      </a:endParaRPr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>
                          <a:latin typeface="字魂酷乐潮玩体" panose="02010600030101010101" charset="-122"/>
                          <a:ea typeface="字魂酷乐潮玩体" panose="02010600030101010101" charset="-122"/>
                        </a:rPr>
                        <a:t>SO</a:t>
                      </a:r>
                      <a:r>
                        <a:rPr lang="zh-CN" altLang="en-US" sz="2000" b="1" baseline="-25000">
                          <a:latin typeface="字魂酷乐潮玩体" panose="02010600030101010101" charset="-122"/>
                          <a:ea typeface="字魂酷乐潮玩体" panose="02010600030101010101" charset="-122"/>
                        </a:rPr>
                        <a:t>4</a:t>
                      </a:r>
                      <a:r>
                        <a:rPr lang="zh-CN" altLang="en-US" sz="2000" b="1" baseline="30000">
                          <a:latin typeface="字魂酷乐潮玩体" panose="02010600030101010101" charset="-122"/>
                          <a:ea typeface="字魂酷乐潮玩体" panose="02010600030101010101" charset="-122"/>
                        </a:rPr>
                        <a:t>2-</a:t>
                      </a:r>
                      <a:endParaRPr lang="zh-CN" altLang="en-US" sz="2000" b="1" baseline="30000">
                        <a:latin typeface="字魂酷乐潮玩体" panose="02010600030101010101" charset="-122"/>
                        <a:ea typeface="字魂酷乐潮玩体" panose="02010600030101010101" charset="-122"/>
                      </a:endParaRPr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>
                          <a:latin typeface="字魂酷乐潮玩体" panose="02010600030101010101" charset="-122"/>
                          <a:ea typeface="字魂酷乐潮玩体" panose="02010600030101010101" charset="-122"/>
                        </a:rPr>
                        <a:t>CO</a:t>
                      </a:r>
                      <a:r>
                        <a:rPr lang="zh-CN" altLang="en-US" sz="2000" b="1" baseline="-25000">
                          <a:latin typeface="字魂酷乐潮玩体" panose="02010600030101010101" charset="-122"/>
                          <a:ea typeface="字魂酷乐潮玩体" panose="02010600030101010101" charset="-122"/>
                        </a:rPr>
                        <a:t>3</a:t>
                      </a:r>
                      <a:r>
                        <a:rPr lang="zh-CN" altLang="en-US" sz="2000" b="1" baseline="30000">
                          <a:latin typeface="字魂酷乐潮玩体" panose="02010600030101010101" charset="-122"/>
                          <a:ea typeface="字魂酷乐潮玩体" panose="02010600030101010101" charset="-122"/>
                        </a:rPr>
                        <a:t>2-</a:t>
                      </a:r>
                      <a:endParaRPr lang="zh-CN" altLang="en-US" sz="2000" b="1" baseline="30000">
                        <a:latin typeface="字魂酷乐潮玩体" panose="02010600030101010101" charset="-122"/>
                        <a:ea typeface="字魂酷乐潮玩体" panose="02010600030101010101" charset="-122"/>
                      </a:endParaRPr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1955"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algn="ctr">
                        <a:buNone/>
                      </a:pPr>
                      <a:r>
                        <a:rPr lang="zh-CN" altLang="en-US" sz="2000" b="1">
                          <a:latin typeface="字魂酷乐潮玩体" panose="02010600030101010101" charset="-122"/>
                          <a:ea typeface="字魂酷乐潮玩体" panose="02010600030101010101" charset="-122"/>
                        </a:rPr>
                        <a:t>H</a:t>
                      </a:r>
                      <a:r>
                        <a:rPr lang="zh-CN" altLang="en-US" sz="2000" b="1" baseline="30000">
                          <a:latin typeface="字魂酷乐潮玩体" panose="02010600030101010101" charset="-122"/>
                          <a:ea typeface="字魂酷乐潮玩体" panose="02010600030101010101" charset="-122"/>
                        </a:rPr>
                        <a:t>+</a:t>
                      </a:r>
                      <a:endParaRPr lang="zh-CN" altLang="en-US" sz="2000" b="1" baseline="30000">
                        <a:latin typeface="字魂酷乐潮玩体" panose="02010600030101010101" charset="-122"/>
                        <a:ea typeface="字魂酷乐潮玩体" panose="02010600030101010101" charset="-122"/>
                      </a:endParaRPr>
                    </a:p>
                  </a:txBody>
                  <a:tcPr marT="45722" marB="45722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endParaRPr lang="zh-CN" altLang="en-US" sz="2000" b="1">
                        <a:latin typeface="字魂酷乐潮玩体" panose="02010600030101010101" charset="-122"/>
                        <a:ea typeface="字魂酷乐潮玩体" panose="02010600030101010101" charset="-122"/>
                      </a:endParaRPr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>
                          <a:latin typeface="字魂酷乐潮玩体" panose="02010600030101010101" charset="-122"/>
                          <a:ea typeface="字魂酷乐潮玩体" panose="02010600030101010101" charset="-122"/>
                        </a:rPr>
                        <a:t>溶、挥</a:t>
                      </a:r>
                      <a:endParaRPr lang="zh-CN" altLang="en-US" sz="2000" b="1">
                        <a:latin typeface="字魂酷乐潮玩体" panose="02010600030101010101" charset="-122"/>
                        <a:ea typeface="字魂酷乐潮玩体" panose="02010600030101010101" charset="-122"/>
                      </a:endParaRPr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>
                          <a:latin typeface="字魂酷乐潮玩体" panose="02010600030101010101" charset="-122"/>
                          <a:ea typeface="字魂酷乐潮玩体" panose="02010600030101010101" charset="-122"/>
                        </a:rPr>
                        <a:t>溶、挥</a:t>
                      </a:r>
                      <a:endParaRPr lang="zh-CN" altLang="en-US" sz="2000" b="1">
                        <a:latin typeface="字魂酷乐潮玩体" panose="02010600030101010101" charset="-122"/>
                        <a:ea typeface="字魂酷乐潮玩体" panose="02010600030101010101" charset="-122"/>
                      </a:endParaRPr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>
                          <a:latin typeface="字魂酷乐潮玩体" panose="02010600030101010101" charset="-122"/>
                          <a:ea typeface="字魂酷乐潮玩体" panose="02010600030101010101" charset="-122"/>
                        </a:rPr>
                        <a:t>溶</a:t>
                      </a:r>
                      <a:endParaRPr lang="zh-CN" altLang="en-US" sz="2000" b="1">
                        <a:latin typeface="字魂酷乐潮玩体" panose="02010600030101010101" charset="-122"/>
                        <a:ea typeface="字魂酷乐潮玩体" panose="02010600030101010101" charset="-122"/>
                      </a:endParaRPr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>
                          <a:latin typeface="字魂酷乐潮玩体" panose="02010600030101010101" charset="-122"/>
                          <a:ea typeface="字魂酷乐潮玩体" panose="02010600030101010101" charset="-122"/>
                        </a:rPr>
                        <a:t>溶、挥</a:t>
                      </a:r>
                      <a:endParaRPr lang="zh-CN" altLang="en-US" sz="2000" b="1">
                        <a:latin typeface="字魂酷乐潮玩体" panose="02010600030101010101" charset="-122"/>
                        <a:ea typeface="字魂酷乐潮玩体" panose="02010600030101010101" charset="-122"/>
                      </a:endParaRPr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1955"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algn="ctr">
                        <a:buNone/>
                      </a:pPr>
                      <a:r>
                        <a:rPr lang="zh-CN" altLang="en-US" sz="2000" b="1">
                          <a:latin typeface="字魂酷乐潮玩体" panose="02010600030101010101" charset="-122"/>
                          <a:ea typeface="字魂酷乐潮玩体" panose="02010600030101010101" charset="-122"/>
                        </a:rPr>
                        <a:t>NH</a:t>
                      </a:r>
                      <a:r>
                        <a:rPr lang="zh-CN" altLang="en-US" sz="2000" b="1" baseline="-25000">
                          <a:latin typeface="字魂酷乐潮玩体" panose="02010600030101010101" charset="-122"/>
                          <a:ea typeface="字魂酷乐潮玩体" panose="02010600030101010101" charset="-122"/>
                        </a:rPr>
                        <a:t>4</a:t>
                      </a:r>
                      <a:r>
                        <a:rPr lang="zh-CN" altLang="en-US" sz="2000" b="1" baseline="30000">
                          <a:latin typeface="字魂酷乐潮玩体" panose="02010600030101010101" charset="-122"/>
                          <a:ea typeface="字魂酷乐潮玩体" panose="02010600030101010101" charset="-122"/>
                        </a:rPr>
                        <a:t>+</a:t>
                      </a:r>
                      <a:endParaRPr lang="zh-CN" altLang="en-US" sz="2000" b="1" baseline="30000">
                        <a:latin typeface="字魂酷乐潮玩体" panose="02010600030101010101" charset="-122"/>
                        <a:ea typeface="字魂酷乐潮玩体" panose="02010600030101010101" charset="-122"/>
                      </a:endParaRPr>
                    </a:p>
                  </a:txBody>
                  <a:tcPr marT="45722" marB="45722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>
                          <a:latin typeface="字魂酷乐潮玩体" panose="02010600030101010101" charset="-122"/>
                          <a:ea typeface="字魂酷乐潮玩体" panose="02010600030101010101" charset="-122"/>
                        </a:rPr>
                        <a:t>溶、挥</a:t>
                      </a:r>
                      <a:endParaRPr lang="zh-CN" altLang="en-US" sz="2000" b="1">
                        <a:latin typeface="字魂酷乐潮玩体" panose="02010600030101010101" charset="-122"/>
                        <a:ea typeface="字魂酷乐潮玩体" panose="02010600030101010101" charset="-122"/>
                      </a:endParaRPr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>
                          <a:latin typeface="字魂酷乐潮玩体" panose="02010600030101010101" charset="-122"/>
                          <a:ea typeface="字魂酷乐潮玩体" panose="02010600030101010101" charset="-122"/>
                        </a:rPr>
                        <a:t>溶</a:t>
                      </a:r>
                      <a:endParaRPr lang="zh-CN" altLang="en-US" sz="2000" b="1">
                        <a:latin typeface="字魂酷乐潮玩体" panose="02010600030101010101" charset="-122"/>
                        <a:ea typeface="字魂酷乐潮玩体" panose="02010600030101010101" charset="-122"/>
                      </a:endParaRPr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>
                          <a:latin typeface="字魂酷乐潮玩体" panose="02010600030101010101" charset="-122"/>
                          <a:ea typeface="字魂酷乐潮玩体" panose="02010600030101010101" charset="-122"/>
                        </a:rPr>
                        <a:t>溶</a:t>
                      </a:r>
                      <a:endParaRPr lang="zh-CN" altLang="en-US" sz="2000" b="1">
                        <a:latin typeface="字魂酷乐潮玩体" panose="02010600030101010101" charset="-122"/>
                        <a:ea typeface="字魂酷乐潮玩体" panose="02010600030101010101" charset="-122"/>
                      </a:endParaRPr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>
                          <a:latin typeface="字魂酷乐潮玩体" panose="02010600030101010101" charset="-122"/>
                          <a:ea typeface="字魂酷乐潮玩体" panose="02010600030101010101" charset="-122"/>
                        </a:rPr>
                        <a:t>溶</a:t>
                      </a:r>
                      <a:endParaRPr lang="zh-CN" altLang="en-US" sz="2000" b="1">
                        <a:latin typeface="字魂酷乐潮玩体" panose="02010600030101010101" charset="-122"/>
                        <a:ea typeface="字魂酷乐潮玩体" panose="02010600030101010101" charset="-122"/>
                      </a:endParaRPr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>
                          <a:latin typeface="字魂酷乐潮玩体" panose="02010600030101010101" charset="-122"/>
                          <a:ea typeface="字魂酷乐潮玩体" panose="02010600030101010101" charset="-122"/>
                        </a:rPr>
                        <a:t>溶</a:t>
                      </a:r>
                      <a:endParaRPr lang="zh-CN" altLang="en-US" sz="2000" b="1">
                        <a:latin typeface="字魂酷乐潮玩体" panose="02010600030101010101" charset="-122"/>
                        <a:ea typeface="字魂酷乐潮玩体" panose="02010600030101010101" charset="-122"/>
                      </a:endParaRPr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1955"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algn="ctr">
                        <a:buNone/>
                      </a:pPr>
                      <a:r>
                        <a:rPr lang="en-US" altLang="zh-CN" sz="2000"/>
                        <a:t>K</a:t>
                      </a:r>
                      <a:r>
                        <a:rPr lang="en-US" altLang="zh-CN" sz="2000" b="1" u="none" kern="1200" baseline="30000">
                          <a:solidFill>
                            <a:schemeClr val="tx1"/>
                          </a:solidFill>
                          <a:latin typeface="字魂酷乐潮玩体" panose="02010600030101010101" charset="-122"/>
                          <a:ea typeface="字魂酷乐潮玩体" panose="02010600030101010101" charset="-122"/>
                          <a:cs typeface="+mn-cs"/>
                        </a:rPr>
                        <a:t>+</a:t>
                      </a:r>
                      <a:endParaRPr lang="zh-CN" altLang="en-US" sz="2000" b="1" u="none" kern="1200" baseline="30000">
                        <a:solidFill>
                          <a:schemeClr val="tx1"/>
                        </a:solidFill>
                        <a:latin typeface="字魂酷乐潮玩体" panose="02010600030101010101" charset="-122"/>
                        <a:ea typeface="字魂酷乐潮玩体" panose="02010600030101010101" charset="-122"/>
                        <a:cs typeface="+mn-cs"/>
                      </a:endParaRPr>
                    </a:p>
                  </a:txBody>
                  <a:tcPr marT="45722" marB="45722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>
                          <a:latin typeface="字魂酷乐潮玩体" panose="02010600030101010101" charset="-122"/>
                          <a:ea typeface="字魂酷乐潮玩体" panose="02010600030101010101" charset="-122"/>
                        </a:rPr>
                        <a:t>溶</a:t>
                      </a:r>
                      <a:endParaRPr lang="zh-CN" altLang="en-US" sz="2000" b="1">
                        <a:latin typeface="字魂酷乐潮玩体" panose="02010600030101010101" charset="-122"/>
                        <a:ea typeface="字魂酷乐潮玩体" panose="02010600030101010101" charset="-122"/>
                      </a:endParaRPr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>
                          <a:latin typeface="字魂酷乐潮玩体" panose="02010600030101010101" charset="-122"/>
                          <a:ea typeface="字魂酷乐潮玩体" panose="02010600030101010101" charset="-122"/>
                        </a:rPr>
                        <a:t>溶</a:t>
                      </a:r>
                      <a:endParaRPr lang="zh-CN" altLang="en-US" sz="2000" b="1">
                        <a:latin typeface="字魂酷乐潮玩体" panose="02010600030101010101" charset="-122"/>
                        <a:ea typeface="字魂酷乐潮玩体" panose="02010600030101010101" charset="-122"/>
                      </a:endParaRPr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>
                          <a:latin typeface="字魂酷乐潮玩体" panose="02010600030101010101" charset="-122"/>
                          <a:ea typeface="字魂酷乐潮玩体" panose="02010600030101010101" charset="-122"/>
                        </a:rPr>
                        <a:t>溶</a:t>
                      </a:r>
                      <a:endParaRPr lang="zh-CN" altLang="en-US" sz="2000" b="1">
                        <a:latin typeface="字魂酷乐潮玩体" panose="02010600030101010101" charset="-122"/>
                        <a:ea typeface="字魂酷乐潮玩体" panose="02010600030101010101" charset="-122"/>
                      </a:endParaRPr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>
                          <a:latin typeface="字魂酷乐潮玩体" panose="02010600030101010101" charset="-122"/>
                          <a:ea typeface="字魂酷乐潮玩体" panose="02010600030101010101" charset="-122"/>
                        </a:rPr>
                        <a:t>溶</a:t>
                      </a:r>
                      <a:endParaRPr lang="zh-CN" altLang="en-US" sz="2000" b="1">
                        <a:latin typeface="字魂酷乐潮玩体" panose="02010600030101010101" charset="-122"/>
                        <a:ea typeface="字魂酷乐潮玩体" panose="02010600030101010101" charset="-122"/>
                      </a:endParaRPr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>
                          <a:latin typeface="字魂酷乐潮玩体" panose="02010600030101010101" charset="-122"/>
                          <a:ea typeface="字魂酷乐潮玩体" panose="02010600030101010101" charset="-122"/>
                        </a:rPr>
                        <a:t>溶</a:t>
                      </a:r>
                      <a:endParaRPr lang="zh-CN" altLang="en-US" sz="2000" b="1">
                        <a:latin typeface="字魂酷乐潮玩体" panose="02010600030101010101" charset="-122"/>
                        <a:ea typeface="字魂酷乐潮玩体" panose="02010600030101010101" charset="-122"/>
                      </a:endParaRPr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1955"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algn="ctr">
                        <a:buNone/>
                      </a:pPr>
                      <a:r>
                        <a:rPr lang="zh-CN" altLang="en-US" sz="2000" b="1">
                          <a:latin typeface="字魂酷乐潮玩体" panose="02010600030101010101" charset="-122"/>
                          <a:ea typeface="字魂酷乐潮玩体" panose="02010600030101010101" charset="-122"/>
                        </a:rPr>
                        <a:t>Na</a:t>
                      </a:r>
                      <a:r>
                        <a:rPr lang="zh-CN" altLang="en-US" sz="2000" b="1" baseline="30000">
                          <a:latin typeface="字魂酷乐潮玩体" panose="02010600030101010101" charset="-122"/>
                          <a:ea typeface="字魂酷乐潮玩体" panose="02010600030101010101" charset="-122"/>
                        </a:rPr>
                        <a:t>+</a:t>
                      </a:r>
                      <a:endParaRPr lang="zh-CN" altLang="en-US" sz="2000" b="1" baseline="30000">
                        <a:latin typeface="字魂酷乐潮玩体" panose="02010600030101010101" charset="-122"/>
                        <a:ea typeface="字魂酷乐潮玩体" panose="02010600030101010101" charset="-122"/>
                      </a:endParaRPr>
                    </a:p>
                  </a:txBody>
                  <a:tcPr marT="45722" marB="45722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>
                          <a:latin typeface="字魂酷乐潮玩体" panose="02010600030101010101" charset="-122"/>
                          <a:ea typeface="字魂酷乐潮玩体" panose="02010600030101010101" charset="-122"/>
                        </a:rPr>
                        <a:t>溶</a:t>
                      </a:r>
                      <a:endParaRPr lang="zh-CN" altLang="en-US" sz="2000" b="1">
                        <a:latin typeface="字魂酷乐潮玩体" panose="02010600030101010101" charset="-122"/>
                        <a:ea typeface="字魂酷乐潮玩体" panose="02010600030101010101" charset="-122"/>
                      </a:endParaRPr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>
                          <a:latin typeface="字魂酷乐潮玩体" panose="02010600030101010101" charset="-122"/>
                          <a:ea typeface="字魂酷乐潮玩体" panose="02010600030101010101" charset="-122"/>
                        </a:rPr>
                        <a:t>溶</a:t>
                      </a:r>
                      <a:endParaRPr lang="zh-CN" altLang="en-US" sz="2000" b="1">
                        <a:latin typeface="字魂酷乐潮玩体" panose="02010600030101010101" charset="-122"/>
                        <a:ea typeface="字魂酷乐潮玩体" panose="02010600030101010101" charset="-122"/>
                      </a:endParaRPr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>
                          <a:latin typeface="字魂酷乐潮玩体" panose="02010600030101010101" charset="-122"/>
                          <a:ea typeface="字魂酷乐潮玩体" panose="02010600030101010101" charset="-122"/>
                        </a:rPr>
                        <a:t>溶</a:t>
                      </a:r>
                      <a:endParaRPr lang="zh-CN" altLang="en-US" sz="2000" b="1">
                        <a:latin typeface="字魂酷乐潮玩体" panose="02010600030101010101" charset="-122"/>
                        <a:ea typeface="字魂酷乐潮玩体" panose="02010600030101010101" charset="-122"/>
                      </a:endParaRPr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>
                          <a:latin typeface="字魂酷乐潮玩体" panose="02010600030101010101" charset="-122"/>
                          <a:ea typeface="字魂酷乐潮玩体" panose="02010600030101010101" charset="-122"/>
                        </a:rPr>
                        <a:t>溶</a:t>
                      </a:r>
                      <a:endParaRPr lang="zh-CN" altLang="en-US" sz="2000" b="1">
                        <a:latin typeface="字魂酷乐潮玩体" panose="02010600030101010101" charset="-122"/>
                        <a:ea typeface="字魂酷乐潮玩体" panose="02010600030101010101" charset="-122"/>
                      </a:endParaRPr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>
                          <a:latin typeface="字魂酷乐潮玩体" panose="02010600030101010101" charset="-122"/>
                          <a:ea typeface="字魂酷乐潮玩体" panose="02010600030101010101" charset="-122"/>
                        </a:rPr>
                        <a:t>溶</a:t>
                      </a:r>
                      <a:endParaRPr lang="zh-CN" altLang="en-US" sz="2000" b="1">
                        <a:latin typeface="字魂酷乐潮玩体" panose="02010600030101010101" charset="-122"/>
                        <a:ea typeface="字魂酷乐潮玩体" panose="02010600030101010101" charset="-122"/>
                      </a:endParaRPr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1955"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algn="ctr">
                        <a:buNone/>
                      </a:pPr>
                      <a:r>
                        <a:rPr lang="zh-CN" altLang="en-US" sz="2000" b="1">
                          <a:latin typeface="字魂酷乐潮玩体" panose="02010600030101010101" charset="-122"/>
                          <a:ea typeface="字魂酷乐潮玩体" panose="02010600030101010101" charset="-122"/>
                        </a:rPr>
                        <a:t>Ba</a:t>
                      </a:r>
                      <a:r>
                        <a:rPr lang="zh-CN" altLang="en-US" sz="2000" b="1" baseline="30000">
                          <a:latin typeface="字魂酷乐潮玩体" panose="02010600030101010101" charset="-122"/>
                          <a:ea typeface="字魂酷乐潮玩体" panose="02010600030101010101" charset="-122"/>
                        </a:rPr>
                        <a:t>2+</a:t>
                      </a:r>
                      <a:endParaRPr lang="zh-CN" altLang="en-US" sz="2000" b="1" baseline="30000">
                        <a:latin typeface="字魂酷乐潮玩体" panose="02010600030101010101" charset="-122"/>
                        <a:ea typeface="字魂酷乐潮玩体" panose="02010600030101010101" charset="-122"/>
                      </a:endParaRPr>
                    </a:p>
                  </a:txBody>
                  <a:tcPr marT="45722" marB="45722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>
                          <a:latin typeface="字魂酷乐潮玩体" panose="02010600030101010101" charset="-122"/>
                          <a:ea typeface="字魂酷乐潮玩体" panose="02010600030101010101" charset="-122"/>
                        </a:rPr>
                        <a:t>溶</a:t>
                      </a:r>
                      <a:endParaRPr lang="zh-CN" altLang="en-US" sz="2000" b="1">
                        <a:latin typeface="字魂酷乐潮玩体" panose="02010600030101010101" charset="-122"/>
                        <a:ea typeface="字魂酷乐潮玩体" panose="02010600030101010101" charset="-122"/>
                      </a:endParaRPr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>
                          <a:latin typeface="字魂酷乐潮玩体" panose="02010600030101010101" charset="-122"/>
                          <a:ea typeface="字魂酷乐潮玩体" panose="02010600030101010101" charset="-122"/>
                        </a:rPr>
                        <a:t>溶</a:t>
                      </a:r>
                      <a:endParaRPr lang="zh-CN" altLang="en-US" sz="2000" b="1">
                        <a:latin typeface="字魂酷乐潮玩体" panose="02010600030101010101" charset="-122"/>
                        <a:ea typeface="字魂酷乐潮玩体" panose="02010600030101010101" charset="-122"/>
                      </a:endParaRPr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>
                          <a:latin typeface="字魂酷乐潮玩体" panose="02010600030101010101" charset="-122"/>
                          <a:ea typeface="字魂酷乐潮玩体" panose="02010600030101010101" charset="-122"/>
                        </a:rPr>
                        <a:t>溶</a:t>
                      </a:r>
                      <a:endParaRPr lang="zh-CN" altLang="en-US" sz="2000" b="1">
                        <a:latin typeface="字魂酷乐潮玩体" panose="02010600030101010101" charset="-122"/>
                        <a:ea typeface="字魂酷乐潮玩体" panose="02010600030101010101" charset="-122"/>
                      </a:endParaRPr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>
                          <a:solidFill>
                            <a:srgbClr val="FF0000"/>
                          </a:solidFill>
                          <a:latin typeface="字魂酷乐潮玩体" panose="02010600030101010101" charset="-122"/>
                          <a:ea typeface="字魂酷乐潮玩体" panose="02010600030101010101" charset="-122"/>
                        </a:rPr>
                        <a:t>不</a:t>
                      </a:r>
                      <a:endParaRPr lang="zh-CN" altLang="en-US" sz="2000" b="1">
                        <a:solidFill>
                          <a:srgbClr val="FF0000"/>
                        </a:solidFill>
                        <a:latin typeface="字魂酷乐潮玩体" panose="02010600030101010101" charset="-122"/>
                        <a:ea typeface="字魂酷乐潮玩体" panose="02010600030101010101" charset="-122"/>
                      </a:endParaRPr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>
                          <a:solidFill>
                            <a:srgbClr val="FF0000"/>
                          </a:solidFill>
                          <a:latin typeface="字魂酷乐潮玩体" panose="02010600030101010101" charset="-122"/>
                          <a:ea typeface="字魂酷乐潮玩体" panose="02010600030101010101" charset="-122"/>
                        </a:rPr>
                        <a:t>不</a:t>
                      </a:r>
                      <a:endParaRPr lang="zh-CN" altLang="en-US" sz="2000" b="1">
                        <a:solidFill>
                          <a:srgbClr val="FF0000"/>
                        </a:solidFill>
                        <a:latin typeface="字魂酷乐潮玩体" panose="02010600030101010101" charset="-122"/>
                        <a:ea typeface="字魂酷乐潮玩体" panose="02010600030101010101" charset="-122"/>
                      </a:endParaRPr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1955"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algn="ctr">
                        <a:buNone/>
                      </a:pPr>
                      <a:r>
                        <a:rPr lang="zh-CN" altLang="en-US" sz="2000" b="1">
                          <a:latin typeface="字魂酷乐潮玩体" panose="02010600030101010101" charset="-122"/>
                          <a:ea typeface="字魂酷乐潮玩体" panose="02010600030101010101" charset="-122"/>
                        </a:rPr>
                        <a:t>Ca</a:t>
                      </a:r>
                      <a:r>
                        <a:rPr lang="zh-CN" altLang="en-US" sz="2000" b="1" baseline="30000">
                          <a:latin typeface="字魂酷乐潮玩体" panose="02010600030101010101" charset="-122"/>
                          <a:ea typeface="字魂酷乐潮玩体" panose="02010600030101010101" charset="-122"/>
                        </a:rPr>
                        <a:t>2+</a:t>
                      </a:r>
                      <a:endParaRPr lang="zh-CN" altLang="en-US" sz="2000" b="1" baseline="30000">
                        <a:latin typeface="字魂酷乐潮玩体" panose="02010600030101010101" charset="-122"/>
                        <a:ea typeface="字魂酷乐潮玩体" panose="02010600030101010101" charset="-122"/>
                      </a:endParaRPr>
                    </a:p>
                  </a:txBody>
                  <a:tcPr marT="45722" marB="45722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>
                          <a:solidFill>
                            <a:srgbClr val="00B050"/>
                          </a:solidFill>
                          <a:latin typeface="字魂酷乐潮玩体" panose="02010600030101010101" charset="-122"/>
                          <a:ea typeface="字魂酷乐潮玩体" panose="02010600030101010101" charset="-122"/>
                        </a:rPr>
                        <a:t>微</a:t>
                      </a:r>
                      <a:endParaRPr lang="zh-CN" altLang="en-US" sz="2000" b="1">
                        <a:solidFill>
                          <a:srgbClr val="00B050"/>
                        </a:solidFill>
                        <a:latin typeface="字魂酷乐潮玩体" panose="02010600030101010101" charset="-122"/>
                        <a:ea typeface="字魂酷乐潮玩体" panose="02010600030101010101" charset="-122"/>
                      </a:endParaRPr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>
                          <a:latin typeface="字魂酷乐潮玩体" panose="02010600030101010101" charset="-122"/>
                          <a:ea typeface="字魂酷乐潮玩体" panose="02010600030101010101" charset="-122"/>
                        </a:rPr>
                        <a:t>溶</a:t>
                      </a:r>
                      <a:endParaRPr lang="zh-CN" altLang="en-US" sz="2000" b="1">
                        <a:latin typeface="字魂酷乐潮玩体" panose="02010600030101010101" charset="-122"/>
                        <a:ea typeface="字魂酷乐潮玩体" panose="02010600030101010101" charset="-122"/>
                      </a:endParaRPr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>
                          <a:latin typeface="字魂酷乐潮玩体" panose="02010600030101010101" charset="-122"/>
                          <a:ea typeface="字魂酷乐潮玩体" panose="02010600030101010101" charset="-122"/>
                        </a:rPr>
                        <a:t>溶</a:t>
                      </a:r>
                      <a:endParaRPr lang="zh-CN" altLang="en-US" sz="2000" b="1">
                        <a:latin typeface="字魂酷乐潮玩体" panose="02010600030101010101" charset="-122"/>
                        <a:ea typeface="字魂酷乐潮玩体" panose="02010600030101010101" charset="-122"/>
                      </a:endParaRPr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>
                          <a:solidFill>
                            <a:srgbClr val="00B050"/>
                          </a:solidFill>
                          <a:latin typeface="字魂酷乐潮玩体" panose="02010600030101010101" charset="-122"/>
                          <a:ea typeface="字魂酷乐潮玩体" panose="02010600030101010101" charset="-122"/>
                        </a:rPr>
                        <a:t>微</a:t>
                      </a:r>
                      <a:endParaRPr lang="zh-CN" altLang="en-US" sz="2000" b="1">
                        <a:solidFill>
                          <a:srgbClr val="00B050"/>
                        </a:solidFill>
                        <a:latin typeface="字魂酷乐潮玩体" panose="02010600030101010101" charset="-122"/>
                        <a:ea typeface="字魂酷乐潮玩体" panose="02010600030101010101" charset="-122"/>
                      </a:endParaRPr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>
                          <a:solidFill>
                            <a:srgbClr val="FF0000"/>
                          </a:solidFill>
                          <a:latin typeface="字魂酷乐潮玩体" panose="02010600030101010101" charset="-122"/>
                          <a:ea typeface="字魂酷乐潮玩体" panose="02010600030101010101" charset="-122"/>
                        </a:rPr>
                        <a:t>不</a:t>
                      </a:r>
                      <a:endParaRPr lang="zh-CN" altLang="en-US" sz="2000" b="1">
                        <a:solidFill>
                          <a:srgbClr val="FF0000"/>
                        </a:solidFill>
                        <a:latin typeface="字魂酷乐潮玩体" panose="02010600030101010101" charset="-122"/>
                        <a:ea typeface="字魂酷乐潮玩体" panose="02010600030101010101" charset="-122"/>
                      </a:endParaRPr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1955"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defRPr/>
                      </a:pPr>
                      <a:r>
                        <a:rPr lang="en-US" altLang="zh-CN" sz="2000"/>
                        <a:t>M</a:t>
                      </a:r>
                      <a:r>
                        <a:rPr lang="zh-CN" altLang="en-US" sz="2000" b="1">
                          <a:latin typeface="字魂酷乐潮玩体" panose="02010600030101010101" charset="-122"/>
                          <a:ea typeface="字魂酷乐潮玩体" panose="02010600030101010101" charset="-122"/>
                        </a:rPr>
                        <a:t>g</a:t>
                      </a:r>
                      <a:r>
                        <a:rPr lang="zh-CN" altLang="en-US" sz="2000" b="1" baseline="30000">
                          <a:latin typeface="字魂酷乐潮玩体" panose="02010600030101010101" charset="-122"/>
                          <a:ea typeface="字魂酷乐潮玩体" panose="02010600030101010101" charset="-122"/>
                        </a:rPr>
                        <a:t>2+</a:t>
                      </a:r>
                      <a:endParaRPr lang="zh-CN" altLang="en-US" sz="2000" b="1" baseline="30000">
                        <a:latin typeface="字魂酷乐潮玩体" panose="02010600030101010101" charset="-122"/>
                        <a:ea typeface="字魂酷乐潮玩体" panose="02010600030101010101" charset="-122"/>
                      </a:endParaRPr>
                    </a:p>
                  </a:txBody>
                  <a:tcPr marT="45722" marB="45722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>
                          <a:solidFill>
                            <a:srgbClr val="FF0000"/>
                          </a:solidFill>
                          <a:latin typeface="字魂酷乐潮玩体" panose="02010600030101010101" charset="-122"/>
                          <a:ea typeface="字魂酷乐潮玩体" panose="02010600030101010101" charset="-122"/>
                        </a:rPr>
                        <a:t>不</a:t>
                      </a:r>
                      <a:endParaRPr lang="zh-CN" altLang="en-US" sz="2000" b="1">
                        <a:solidFill>
                          <a:srgbClr val="FF0000"/>
                        </a:solidFill>
                        <a:latin typeface="字魂酷乐潮玩体" panose="02010600030101010101" charset="-122"/>
                        <a:ea typeface="字魂酷乐潮玩体" panose="02010600030101010101" charset="-122"/>
                      </a:endParaRPr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>
                          <a:latin typeface="字魂酷乐潮玩体" panose="02010600030101010101" charset="-122"/>
                          <a:ea typeface="字魂酷乐潮玩体" panose="02010600030101010101" charset="-122"/>
                        </a:rPr>
                        <a:t>溶</a:t>
                      </a:r>
                      <a:endParaRPr lang="zh-CN" altLang="en-US" sz="2000" b="1">
                        <a:latin typeface="字魂酷乐潮玩体" panose="02010600030101010101" charset="-122"/>
                        <a:ea typeface="字魂酷乐潮玩体" panose="02010600030101010101" charset="-122"/>
                      </a:endParaRPr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>
                          <a:latin typeface="字魂酷乐潮玩体" panose="02010600030101010101" charset="-122"/>
                          <a:ea typeface="字魂酷乐潮玩体" panose="02010600030101010101" charset="-122"/>
                        </a:rPr>
                        <a:t>溶</a:t>
                      </a:r>
                      <a:endParaRPr lang="zh-CN" altLang="en-US" sz="2000" b="1">
                        <a:latin typeface="字魂酷乐潮玩体" panose="02010600030101010101" charset="-122"/>
                        <a:ea typeface="字魂酷乐潮玩体" panose="02010600030101010101" charset="-122"/>
                      </a:endParaRPr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>
                          <a:latin typeface="字魂酷乐潮玩体" panose="02010600030101010101" charset="-122"/>
                          <a:ea typeface="字魂酷乐潮玩体" panose="02010600030101010101" charset="-122"/>
                        </a:rPr>
                        <a:t>溶</a:t>
                      </a:r>
                      <a:endParaRPr lang="zh-CN" altLang="en-US" sz="2000" b="1">
                        <a:latin typeface="字魂酷乐潮玩体" panose="02010600030101010101" charset="-122"/>
                        <a:ea typeface="字魂酷乐潮玩体" panose="02010600030101010101" charset="-122"/>
                      </a:endParaRPr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>
                          <a:solidFill>
                            <a:srgbClr val="00B050"/>
                          </a:solidFill>
                          <a:latin typeface="字魂酷乐潮玩体" panose="02010600030101010101" charset="-122"/>
                          <a:ea typeface="字魂酷乐潮玩体" panose="02010600030101010101" charset="-122"/>
                        </a:rPr>
                        <a:t>微</a:t>
                      </a:r>
                      <a:endParaRPr lang="zh-CN" altLang="en-US" sz="2000" b="1">
                        <a:solidFill>
                          <a:srgbClr val="00B050"/>
                        </a:solidFill>
                        <a:latin typeface="字魂酷乐潮玩体" panose="02010600030101010101" charset="-122"/>
                        <a:ea typeface="字魂酷乐潮玩体" panose="02010600030101010101" charset="-122"/>
                      </a:endParaRPr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1955"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algn="ctr">
                        <a:buNone/>
                      </a:pPr>
                      <a:r>
                        <a:rPr lang="zh-CN" altLang="en-US" sz="2000" b="1">
                          <a:latin typeface="字魂酷乐潮玩体" panose="02010600030101010101" charset="-122"/>
                          <a:ea typeface="字魂酷乐潮玩体" panose="02010600030101010101" charset="-122"/>
                        </a:rPr>
                        <a:t>Al</a:t>
                      </a:r>
                      <a:r>
                        <a:rPr lang="zh-CN" altLang="en-US" sz="2000" b="1" baseline="30000">
                          <a:latin typeface="字魂酷乐潮玩体" panose="02010600030101010101" charset="-122"/>
                          <a:ea typeface="字魂酷乐潮玩体" panose="02010600030101010101" charset="-122"/>
                        </a:rPr>
                        <a:t>3+</a:t>
                      </a:r>
                      <a:endParaRPr lang="zh-CN" altLang="en-US" sz="2000" b="1" baseline="30000">
                        <a:latin typeface="字魂酷乐潮玩体" panose="02010600030101010101" charset="-122"/>
                        <a:ea typeface="字魂酷乐潮玩体" panose="02010600030101010101" charset="-122"/>
                      </a:endParaRPr>
                    </a:p>
                  </a:txBody>
                  <a:tcPr marT="45722" marB="45722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>
                          <a:solidFill>
                            <a:srgbClr val="FF0000"/>
                          </a:solidFill>
                          <a:latin typeface="字魂酷乐潮玩体" panose="02010600030101010101" charset="-122"/>
                          <a:ea typeface="字魂酷乐潮玩体" panose="02010600030101010101" charset="-122"/>
                        </a:rPr>
                        <a:t>不</a:t>
                      </a:r>
                      <a:endParaRPr lang="zh-CN" altLang="en-US" sz="2000" b="1">
                        <a:solidFill>
                          <a:srgbClr val="FF0000"/>
                        </a:solidFill>
                        <a:latin typeface="字魂酷乐潮玩体" panose="02010600030101010101" charset="-122"/>
                        <a:ea typeface="字魂酷乐潮玩体" panose="02010600030101010101" charset="-122"/>
                      </a:endParaRPr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>
                          <a:latin typeface="字魂酷乐潮玩体" panose="02010600030101010101" charset="-122"/>
                          <a:ea typeface="字魂酷乐潮玩体" panose="02010600030101010101" charset="-122"/>
                        </a:rPr>
                        <a:t>溶</a:t>
                      </a:r>
                      <a:endParaRPr lang="zh-CN" altLang="en-US" sz="2000" b="1">
                        <a:latin typeface="字魂酷乐潮玩体" panose="02010600030101010101" charset="-122"/>
                        <a:ea typeface="字魂酷乐潮玩体" panose="02010600030101010101" charset="-122"/>
                      </a:endParaRPr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>
                          <a:latin typeface="字魂酷乐潮玩体" panose="02010600030101010101" charset="-122"/>
                          <a:ea typeface="字魂酷乐潮玩体" panose="02010600030101010101" charset="-122"/>
                        </a:rPr>
                        <a:t>溶</a:t>
                      </a:r>
                      <a:endParaRPr lang="zh-CN" altLang="en-US" sz="2000" b="1">
                        <a:latin typeface="字魂酷乐潮玩体" panose="02010600030101010101" charset="-122"/>
                        <a:ea typeface="字魂酷乐潮玩体" panose="02010600030101010101" charset="-122"/>
                      </a:endParaRPr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>
                          <a:latin typeface="字魂酷乐潮玩体" panose="02010600030101010101" charset="-122"/>
                          <a:ea typeface="字魂酷乐潮玩体" panose="02010600030101010101" charset="-122"/>
                        </a:rPr>
                        <a:t>溶</a:t>
                      </a:r>
                      <a:endParaRPr lang="zh-CN" altLang="en-US" sz="2000" b="1">
                        <a:latin typeface="字魂酷乐潮玩体" panose="02010600030101010101" charset="-122"/>
                        <a:ea typeface="字魂酷乐潮玩体" panose="02010600030101010101" charset="-122"/>
                      </a:endParaRPr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>
                          <a:latin typeface="字魂酷乐潮玩体" panose="02010600030101010101" charset="-122"/>
                          <a:ea typeface="字魂酷乐潮玩体" panose="02010600030101010101" charset="-122"/>
                        </a:rPr>
                        <a:t>——</a:t>
                      </a:r>
                      <a:endParaRPr lang="zh-CN" altLang="en-US" sz="2000" b="1">
                        <a:latin typeface="字魂酷乐潮玩体" panose="02010600030101010101" charset="-122"/>
                        <a:ea typeface="字魂酷乐潮玩体" panose="02010600030101010101" charset="-122"/>
                      </a:endParaRPr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1955"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defRPr/>
                      </a:pPr>
                      <a:r>
                        <a:rPr lang="en-US" altLang="zh-CN" sz="2000"/>
                        <a:t>Mn</a:t>
                      </a:r>
                      <a:r>
                        <a:rPr lang="zh-CN" altLang="en-US" sz="2000" b="1" baseline="30000">
                          <a:latin typeface="字魂酷乐潮玩体" panose="02010600030101010101" charset="-122"/>
                          <a:ea typeface="字魂酷乐潮玩体" panose="02010600030101010101" charset="-122"/>
                        </a:rPr>
                        <a:t>2+</a:t>
                      </a:r>
                      <a:endParaRPr lang="zh-CN" altLang="en-US" sz="2000"/>
                    </a:p>
                  </a:txBody>
                  <a:tcPr marT="45722" marB="45722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>
                          <a:solidFill>
                            <a:srgbClr val="FF0000"/>
                          </a:solidFill>
                          <a:latin typeface="字魂酷乐潮玩体" panose="02010600030101010101" charset="-122"/>
                          <a:ea typeface="字魂酷乐潮玩体" panose="02010600030101010101" charset="-122"/>
                        </a:rPr>
                        <a:t>不</a:t>
                      </a:r>
                      <a:endParaRPr lang="zh-CN" altLang="en-US" sz="2000" b="1">
                        <a:solidFill>
                          <a:srgbClr val="FF0000"/>
                        </a:solidFill>
                        <a:latin typeface="字魂酷乐潮玩体" panose="02010600030101010101" charset="-122"/>
                        <a:ea typeface="字魂酷乐潮玩体" panose="02010600030101010101" charset="-122"/>
                      </a:endParaRPr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>
                          <a:latin typeface="字魂酷乐潮玩体" panose="02010600030101010101" charset="-122"/>
                          <a:ea typeface="字魂酷乐潮玩体" panose="02010600030101010101" charset="-122"/>
                        </a:rPr>
                        <a:t>溶</a:t>
                      </a:r>
                      <a:endParaRPr lang="zh-CN" altLang="en-US" sz="2000" b="1">
                        <a:latin typeface="字魂酷乐潮玩体" panose="02010600030101010101" charset="-122"/>
                        <a:ea typeface="字魂酷乐潮玩体" panose="02010600030101010101" charset="-122"/>
                      </a:endParaRPr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>
                          <a:latin typeface="字魂酷乐潮玩体" panose="02010600030101010101" charset="-122"/>
                          <a:ea typeface="字魂酷乐潮玩体" panose="02010600030101010101" charset="-122"/>
                        </a:rPr>
                        <a:t>溶</a:t>
                      </a:r>
                      <a:endParaRPr lang="zh-CN" altLang="en-US" sz="2000" b="1">
                        <a:latin typeface="字魂酷乐潮玩体" panose="02010600030101010101" charset="-122"/>
                        <a:ea typeface="字魂酷乐潮玩体" panose="02010600030101010101" charset="-122"/>
                      </a:endParaRPr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>
                          <a:latin typeface="字魂酷乐潮玩体" panose="02010600030101010101" charset="-122"/>
                          <a:ea typeface="字魂酷乐潮玩体" panose="02010600030101010101" charset="-122"/>
                        </a:rPr>
                        <a:t>溶</a:t>
                      </a:r>
                      <a:endParaRPr lang="zh-CN" altLang="en-US" sz="2000" b="1">
                        <a:latin typeface="字魂酷乐潮玩体" panose="02010600030101010101" charset="-122"/>
                        <a:ea typeface="字魂酷乐潮玩体" panose="02010600030101010101" charset="-122"/>
                      </a:endParaRPr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>
                          <a:solidFill>
                            <a:srgbClr val="FF0000"/>
                          </a:solidFill>
                          <a:latin typeface="字魂酷乐潮玩体" panose="02010600030101010101" charset="-122"/>
                          <a:ea typeface="字魂酷乐潮玩体" panose="02010600030101010101" charset="-122"/>
                        </a:rPr>
                        <a:t>不</a:t>
                      </a:r>
                      <a:endParaRPr lang="zh-CN" altLang="en-US" sz="2000" b="1">
                        <a:solidFill>
                          <a:srgbClr val="FF0000"/>
                        </a:solidFill>
                        <a:latin typeface="字魂酷乐潮玩体" panose="02010600030101010101" charset="-122"/>
                        <a:ea typeface="字魂酷乐潮玩体" panose="02010600030101010101" charset="-122"/>
                      </a:endParaRPr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1955"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defRPr/>
                      </a:pPr>
                      <a:r>
                        <a:rPr lang="en-US" altLang="zh-CN" sz="2000"/>
                        <a:t>Zn</a:t>
                      </a:r>
                      <a:r>
                        <a:rPr lang="zh-CN" altLang="en-US" sz="2000" b="1" baseline="30000">
                          <a:latin typeface="字魂酷乐潮玩体" panose="02010600030101010101" charset="-122"/>
                          <a:ea typeface="字魂酷乐潮玩体" panose="02010600030101010101" charset="-122"/>
                        </a:rPr>
                        <a:t>2+</a:t>
                      </a:r>
                      <a:endParaRPr lang="zh-CN" altLang="en-US" sz="2000" b="1" baseline="30000">
                        <a:latin typeface="字魂酷乐潮玩体" panose="02010600030101010101" charset="-122"/>
                        <a:ea typeface="字魂酷乐潮玩体" panose="02010600030101010101" charset="-122"/>
                      </a:endParaRPr>
                    </a:p>
                  </a:txBody>
                  <a:tcPr marT="45722" marB="45722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>
                          <a:solidFill>
                            <a:srgbClr val="FF0000"/>
                          </a:solidFill>
                          <a:latin typeface="字魂酷乐潮玩体" panose="02010600030101010101" charset="-122"/>
                          <a:ea typeface="字魂酷乐潮玩体" panose="02010600030101010101" charset="-122"/>
                        </a:rPr>
                        <a:t>不</a:t>
                      </a:r>
                      <a:endParaRPr lang="zh-CN" altLang="en-US" sz="2000" b="1">
                        <a:solidFill>
                          <a:srgbClr val="FF0000"/>
                        </a:solidFill>
                        <a:latin typeface="字魂酷乐潮玩体" panose="02010600030101010101" charset="-122"/>
                        <a:ea typeface="字魂酷乐潮玩体" panose="02010600030101010101" charset="-122"/>
                      </a:endParaRPr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>
                          <a:latin typeface="字魂酷乐潮玩体" panose="02010600030101010101" charset="-122"/>
                          <a:ea typeface="字魂酷乐潮玩体" panose="02010600030101010101" charset="-122"/>
                        </a:rPr>
                        <a:t>溶</a:t>
                      </a:r>
                      <a:endParaRPr lang="zh-CN" altLang="en-US" sz="2000" b="1">
                        <a:latin typeface="字魂酷乐潮玩体" panose="02010600030101010101" charset="-122"/>
                        <a:ea typeface="字魂酷乐潮玩体" panose="02010600030101010101" charset="-122"/>
                      </a:endParaRPr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>
                          <a:latin typeface="字魂酷乐潮玩体" panose="02010600030101010101" charset="-122"/>
                          <a:ea typeface="字魂酷乐潮玩体" panose="02010600030101010101" charset="-122"/>
                        </a:rPr>
                        <a:t>溶</a:t>
                      </a:r>
                      <a:endParaRPr lang="zh-CN" altLang="en-US" sz="2000" b="1">
                        <a:latin typeface="字魂酷乐潮玩体" panose="02010600030101010101" charset="-122"/>
                        <a:ea typeface="字魂酷乐潮玩体" panose="02010600030101010101" charset="-122"/>
                      </a:endParaRPr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>
                          <a:latin typeface="字魂酷乐潮玩体" panose="02010600030101010101" charset="-122"/>
                          <a:ea typeface="字魂酷乐潮玩体" panose="02010600030101010101" charset="-122"/>
                        </a:rPr>
                        <a:t>溶</a:t>
                      </a:r>
                      <a:endParaRPr lang="zh-CN" altLang="en-US" sz="2000" b="1">
                        <a:latin typeface="字魂酷乐潮玩体" panose="02010600030101010101" charset="-122"/>
                        <a:ea typeface="字魂酷乐潮玩体" panose="02010600030101010101" charset="-122"/>
                      </a:endParaRPr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>
                          <a:solidFill>
                            <a:srgbClr val="FF0000"/>
                          </a:solidFill>
                          <a:latin typeface="字魂酷乐潮玩体" panose="02010600030101010101" charset="-122"/>
                          <a:ea typeface="字魂酷乐潮玩体" panose="02010600030101010101" charset="-122"/>
                        </a:rPr>
                        <a:t>不</a:t>
                      </a:r>
                      <a:endParaRPr lang="zh-CN" altLang="en-US" sz="2000" b="1">
                        <a:solidFill>
                          <a:srgbClr val="FF0000"/>
                        </a:solidFill>
                        <a:latin typeface="字魂酷乐潮玩体" panose="02010600030101010101" charset="-122"/>
                        <a:ea typeface="字魂酷乐潮玩体" panose="02010600030101010101" charset="-122"/>
                      </a:endParaRPr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1955"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algn="ctr">
                        <a:buNone/>
                      </a:pPr>
                      <a:r>
                        <a:rPr lang="zh-CN" altLang="en-US" sz="2000" b="1">
                          <a:latin typeface="字魂酷乐潮玩体" panose="02010600030101010101" charset="-122"/>
                          <a:ea typeface="字魂酷乐潮玩体" panose="02010600030101010101" charset="-122"/>
                        </a:rPr>
                        <a:t>Fe</a:t>
                      </a:r>
                      <a:r>
                        <a:rPr lang="zh-CN" altLang="en-US" sz="2000" b="1" baseline="30000">
                          <a:latin typeface="字魂酷乐潮玩体" panose="02010600030101010101" charset="-122"/>
                          <a:ea typeface="字魂酷乐潮玩体" panose="02010600030101010101" charset="-122"/>
                        </a:rPr>
                        <a:t>2+</a:t>
                      </a:r>
                      <a:endParaRPr lang="zh-CN" altLang="en-US" sz="2000" b="1" baseline="30000">
                        <a:latin typeface="字魂酷乐潮玩体" panose="02010600030101010101" charset="-122"/>
                        <a:ea typeface="字魂酷乐潮玩体" panose="02010600030101010101" charset="-122"/>
                      </a:endParaRPr>
                    </a:p>
                  </a:txBody>
                  <a:tcPr marT="45722" marB="45722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>
                          <a:solidFill>
                            <a:srgbClr val="FF0000"/>
                          </a:solidFill>
                          <a:latin typeface="字魂酷乐潮玩体" panose="02010600030101010101" charset="-122"/>
                          <a:ea typeface="字魂酷乐潮玩体" panose="02010600030101010101" charset="-122"/>
                        </a:rPr>
                        <a:t>不</a:t>
                      </a:r>
                      <a:endParaRPr lang="zh-CN" altLang="en-US" sz="2000" b="1">
                        <a:solidFill>
                          <a:srgbClr val="FF0000"/>
                        </a:solidFill>
                        <a:latin typeface="字魂酷乐潮玩体" panose="02010600030101010101" charset="-122"/>
                        <a:ea typeface="字魂酷乐潮玩体" panose="02010600030101010101" charset="-122"/>
                      </a:endParaRPr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>
                          <a:latin typeface="字魂酷乐潮玩体" panose="02010600030101010101" charset="-122"/>
                          <a:ea typeface="字魂酷乐潮玩体" panose="02010600030101010101" charset="-122"/>
                        </a:rPr>
                        <a:t>溶</a:t>
                      </a:r>
                      <a:endParaRPr lang="zh-CN" altLang="en-US" sz="2000" b="1">
                        <a:latin typeface="字魂酷乐潮玩体" panose="02010600030101010101" charset="-122"/>
                        <a:ea typeface="字魂酷乐潮玩体" panose="02010600030101010101" charset="-122"/>
                      </a:endParaRPr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>
                          <a:latin typeface="字魂酷乐潮玩体" panose="02010600030101010101" charset="-122"/>
                          <a:ea typeface="字魂酷乐潮玩体" panose="02010600030101010101" charset="-122"/>
                        </a:rPr>
                        <a:t>溶</a:t>
                      </a:r>
                      <a:endParaRPr lang="zh-CN" altLang="en-US" sz="2000" b="1">
                        <a:latin typeface="字魂酷乐潮玩体" panose="02010600030101010101" charset="-122"/>
                        <a:ea typeface="字魂酷乐潮玩体" panose="02010600030101010101" charset="-122"/>
                      </a:endParaRPr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>
                          <a:latin typeface="字魂酷乐潮玩体" panose="02010600030101010101" charset="-122"/>
                          <a:ea typeface="字魂酷乐潮玩体" panose="02010600030101010101" charset="-122"/>
                        </a:rPr>
                        <a:t>溶</a:t>
                      </a:r>
                      <a:endParaRPr lang="zh-CN" altLang="en-US" sz="2000" b="1">
                        <a:latin typeface="字魂酷乐潮玩体" panose="02010600030101010101" charset="-122"/>
                        <a:ea typeface="字魂酷乐潮玩体" panose="02010600030101010101" charset="-122"/>
                      </a:endParaRPr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>
                          <a:solidFill>
                            <a:srgbClr val="FF0000"/>
                          </a:solidFill>
                          <a:latin typeface="字魂酷乐潮玩体" panose="02010600030101010101" charset="-122"/>
                          <a:ea typeface="字魂酷乐潮玩体" panose="02010600030101010101" charset="-122"/>
                        </a:rPr>
                        <a:t>不</a:t>
                      </a:r>
                      <a:endParaRPr lang="zh-CN" altLang="en-US" sz="2000" b="1">
                        <a:solidFill>
                          <a:srgbClr val="FF0000"/>
                        </a:solidFill>
                        <a:latin typeface="字魂酷乐潮玩体" panose="02010600030101010101" charset="-122"/>
                        <a:ea typeface="字魂酷乐潮玩体" panose="02010600030101010101" charset="-122"/>
                      </a:endParaRPr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1955"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algn="ctr">
                        <a:buNone/>
                      </a:pPr>
                      <a:r>
                        <a:rPr lang="zh-CN" altLang="en-US" sz="2000" b="1">
                          <a:latin typeface="字魂酷乐潮玩体" panose="02010600030101010101" charset="-122"/>
                          <a:ea typeface="字魂酷乐潮玩体" panose="02010600030101010101" charset="-122"/>
                        </a:rPr>
                        <a:t>Fe</a:t>
                      </a:r>
                      <a:r>
                        <a:rPr lang="zh-CN" altLang="en-US" sz="2000" b="1" baseline="30000">
                          <a:latin typeface="字魂酷乐潮玩体" panose="02010600030101010101" charset="-122"/>
                          <a:ea typeface="字魂酷乐潮玩体" panose="02010600030101010101" charset="-122"/>
                        </a:rPr>
                        <a:t>3+</a:t>
                      </a:r>
                      <a:endParaRPr lang="zh-CN" altLang="en-US" sz="2000" b="1" baseline="30000">
                        <a:latin typeface="字魂酷乐潮玩体" panose="02010600030101010101" charset="-122"/>
                        <a:ea typeface="字魂酷乐潮玩体" panose="02010600030101010101" charset="-122"/>
                      </a:endParaRPr>
                    </a:p>
                  </a:txBody>
                  <a:tcPr marT="45722" marB="45722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>
                          <a:solidFill>
                            <a:srgbClr val="FF0000"/>
                          </a:solidFill>
                          <a:latin typeface="字魂酷乐潮玩体" panose="02010600030101010101" charset="-122"/>
                          <a:ea typeface="字魂酷乐潮玩体" panose="02010600030101010101" charset="-122"/>
                        </a:rPr>
                        <a:t>不</a:t>
                      </a:r>
                      <a:endParaRPr lang="zh-CN" altLang="en-US" sz="2000" b="1">
                        <a:solidFill>
                          <a:srgbClr val="FF0000"/>
                        </a:solidFill>
                        <a:latin typeface="字魂酷乐潮玩体" panose="02010600030101010101" charset="-122"/>
                        <a:ea typeface="字魂酷乐潮玩体" panose="02010600030101010101" charset="-122"/>
                      </a:endParaRPr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>
                          <a:latin typeface="字魂酷乐潮玩体" panose="02010600030101010101" charset="-122"/>
                          <a:ea typeface="字魂酷乐潮玩体" panose="02010600030101010101" charset="-122"/>
                        </a:rPr>
                        <a:t>溶</a:t>
                      </a:r>
                      <a:endParaRPr lang="zh-CN" altLang="en-US" sz="2000" b="1">
                        <a:latin typeface="字魂酷乐潮玩体" panose="02010600030101010101" charset="-122"/>
                        <a:ea typeface="字魂酷乐潮玩体" panose="02010600030101010101" charset="-122"/>
                      </a:endParaRPr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>
                          <a:latin typeface="字魂酷乐潮玩体" panose="02010600030101010101" charset="-122"/>
                          <a:ea typeface="字魂酷乐潮玩体" panose="02010600030101010101" charset="-122"/>
                        </a:rPr>
                        <a:t>溶</a:t>
                      </a:r>
                      <a:endParaRPr lang="zh-CN" altLang="en-US" sz="2000" b="1">
                        <a:latin typeface="字魂酷乐潮玩体" panose="02010600030101010101" charset="-122"/>
                        <a:ea typeface="字魂酷乐潮玩体" panose="02010600030101010101" charset="-122"/>
                      </a:endParaRPr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>
                          <a:latin typeface="字魂酷乐潮玩体" panose="02010600030101010101" charset="-122"/>
                          <a:ea typeface="字魂酷乐潮玩体" panose="02010600030101010101" charset="-122"/>
                        </a:rPr>
                        <a:t>溶</a:t>
                      </a:r>
                      <a:endParaRPr lang="zh-CN" altLang="en-US" sz="2000" b="1">
                        <a:latin typeface="字魂酷乐潮玩体" panose="02010600030101010101" charset="-122"/>
                        <a:ea typeface="字魂酷乐潮玩体" panose="02010600030101010101" charset="-122"/>
                      </a:endParaRPr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>
                          <a:latin typeface="字魂酷乐潮玩体" panose="02010600030101010101" charset="-122"/>
                          <a:ea typeface="字魂酷乐潮玩体" panose="02010600030101010101" charset="-122"/>
                        </a:rPr>
                        <a:t>——</a:t>
                      </a:r>
                      <a:endParaRPr lang="zh-CN" altLang="en-US" sz="2000" b="1">
                        <a:latin typeface="字魂酷乐潮玩体" panose="02010600030101010101" charset="-122"/>
                        <a:ea typeface="字魂酷乐潮玩体" panose="02010600030101010101" charset="-122"/>
                      </a:endParaRPr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1955"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algn="ctr">
                        <a:buNone/>
                      </a:pPr>
                      <a:r>
                        <a:rPr lang="zh-CN" altLang="en-US" sz="2000" b="1">
                          <a:latin typeface="字魂酷乐潮玩体" panose="02010600030101010101" charset="-122"/>
                          <a:ea typeface="字魂酷乐潮玩体" panose="02010600030101010101" charset="-122"/>
                        </a:rPr>
                        <a:t>Cu</a:t>
                      </a:r>
                      <a:r>
                        <a:rPr lang="zh-CN" altLang="en-US" sz="2000" b="1" baseline="30000">
                          <a:latin typeface="字魂酷乐潮玩体" panose="02010600030101010101" charset="-122"/>
                          <a:ea typeface="字魂酷乐潮玩体" panose="02010600030101010101" charset="-122"/>
                        </a:rPr>
                        <a:t>2+</a:t>
                      </a:r>
                      <a:endParaRPr lang="zh-CN" altLang="en-US" sz="2000" b="1" baseline="30000">
                        <a:latin typeface="字魂酷乐潮玩体" panose="02010600030101010101" charset="-122"/>
                        <a:ea typeface="字魂酷乐潮玩体" panose="02010600030101010101" charset="-122"/>
                      </a:endParaRPr>
                    </a:p>
                  </a:txBody>
                  <a:tcPr marT="45722" marB="45722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>
                          <a:solidFill>
                            <a:srgbClr val="FF0000"/>
                          </a:solidFill>
                          <a:latin typeface="字魂酷乐潮玩体" panose="02010600030101010101" charset="-122"/>
                          <a:ea typeface="字魂酷乐潮玩体" panose="02010600030101010101" charset="-122"/>
                        </a:rPr>
                        <a:t>不</a:t>
                      </a:r>
                      <a:endParaRPr lang="zh-CN" altLang="en-US" sz="2000" b="1">
                        <a:solidFill>
                          <a:srgbClr val="FF0000"/>
                        </a:solidFill>
                        <a:latin typeface="字魂酷乐潮玩体" panose="02010600030101010101" charset="-122"/>
                        <a:ea typeface="字魂酷乐潮玩体" panose="02010600030101010101" charset="-122"/>
                      </a:endParaRPr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>
                          <a:latin typeface="字魂酷乐潮玩体" panose="02010600030101010101" charset="-122"/>
                          <a:ea typeface="字魂酷乐潮玩体" panose="02010600030101010101" charset="-122"/>
                        </a:rPr>
                        <a:t>溶</a:t>
                      </a:r>
                      <a:endParaRPr lang="zh-CN" altLang="en-US" sz="2000" b="1">
                        <a:latin typeface="字魂酷乐潮玩体" panose="02010600030101010101" charset="-122"/>
                        <a:ea typeface="字魂酷乐潮玩体" panose="02010600030101010101" charset="-122"/>
                      </a:endParaRPr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>
                          <a:latin typeface="字魂酷乐潮玩体" panose="02010600030101010101" charset="-122"/>
                          <a:ea typeface="字魂酷乐潮玩体" panose="02010600030101010101" charset="-122"/>
                        </a:rPr>
                        <a:t>溶</a:t>
                      </a:r>
                      <a:endParaRPr lang="zh-CN" altLang="en-US" sz="2000" b="1">
                        <a:latin typeface="字魂酷乐潮玩体" panose="02010600030101010101" charset="-122"/>
                        <a:ea typeface="字魂酷乐潮玩体" panose="02010600030101010101" charset="-122"/>
                      </a:endParaRPr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>
                          <a:latin typeface="字魂酷乐潮玩体" panose="02010600030101010101" charset="-122"/>
                          <a:ea typeface="字魂酷乐潮玩体" panose="02010600030101010101" charset="-122"/>
                        </a:rPr>
                        <a:t>溶</a:t>
                      </a:r>
                      <a:endParaRPr lang="zh-CN" altLang="en-US" sz="2000" b="1">
                        <a:latin typeface="字魂酷乐潮玩体" panose="02010600030101010101" charset="-122"/>
                        <a:ea typeface="字魂酷乐潮玩体" panose="02010600030101010101" charset="-122"/>
                      </a:endParaRPr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>
                          <a:latin typeface="字魂酷乐潮玩体" panose="02010600030101010101" charset="-122"/>
                          <a:ea typeface="字魂酷乐潮玩体" panose="02010600030101010101" charset="-122"/>
                        </a:rPr>
                        <a:t>——</a:t>
                      </a:r>
                      <a:endParaRPr lang="zh-CN" altLang="en-US" sz="2000" b="1">
                        <a:latin typeface="字魂酷乐潮玩体" panose="02010600030101010101" charset="-122"/>
                        <a:ea typeface="字魂酷乐潮玩体" panose="02010600030101010101" charset="-122"/>
                      </a:endParaRPr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1955"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algn="ctr">
                        <a:buNone/>
                      </a:pPr>
                      <a:r>
                        <a:rPr lang="zh-CN" altLang="en-US" sz="2000" b="1">
                          <a:latin typeface="字魂酷乐潮玩体" panose="02010600030101010101" charset="-122"/>
                          <a:ea typeface="字魂酷乐潮玩体" panose="02010600030101010101" charset="-122"/>
                        </a:rPr>
                        <a:t>Ag</a:t>
                      </a:r>
                      <a:r>
                        <a:rPr lang="zh-CN" altLang="en-US" sz="2000" b="1" baseline="30000">
                          <a:latin typeface="字魂酷乐潮玩体" panose="02010600030101010101" charset="-122"/>
                          <a:ea typeface="字魂酷乐潮玩体" panose="02010600030101010101" charset="-122"/>
                        </a:rPr>
                        <a:t>+</a:t>
                      </a:r>
                      <a:endParaRPr lang="zh-CN" altLang="en-US" sz="2000" b="1" baseline="30000">
                        <a:latin typeface="字魂酷乐潮玩体" panose="02010600030101010101" charset="-122"/>
                        <a:ea typeface="字魂酷乐潮玩体" panose="02010600030101010101" charset="-122"/>
                      </a:endParaRPr>
                    </a:p>
                  </a:txBody>
                  <a:tcPr marT="45722" marB="45722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>
                          <a:latin typeface="字魂酷乐潮玩体" panose="02010600030101010101" charset="-122"/>
                          <a:ea typeface="字魂酷乐潮玩体" panose="02010600030101010101" charset="-122"/>
                        </a:rPr>
                        <a:t>——</a:t>
                      </a:r>
                      <a:endParaRPr lang="zh-CN" altLang="en-US" sz="2000" b="1">
                        <a:latin typeface="字魂酷乐潮玩体" panose="02010600030101010101" charset="-122"/>
                        <a:ea typeface="字魂酷乐潮玩体" panose="02010600030101010101" charset="-122"/>
                      </a:endParaRPr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>
                          <a:latin typeface="字魂酷乐潮玩体" panose="02010600030101010101" charset="-122"/>
                          <a:ea typeface="字魂酷乐潮玩体" panose="02010600030101010101" charset="-122"/>
                        </a:rPr>
                        <a:t>溶</a:t>
                      </a:r>
                      <a:endParaRPr lang="zh-CN" altLang="en-US" sz="2000" b="1">
                        <a:latin typeface="字魂酷乐潮玩体" panose="02010600030101010101" charset="-122"/>
                        <a:ea typeface="字魂酷乐潮玩体" panose="02010600030101010101" charset="-122"/>
                      </a:endParaRPr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>
                          <a:solidFill>
                            <a:srgbClr val="FF0000"/>
                          </a:solidFill>
                          <a:latin typeface="字魂酷乐潮玩体" panose="02010600030101010101" charset="-122"/>
                          <a:ea typeface="字魂酷乐潮玩体" panose="02010600030101010101" charset="-122"/>
                        </a:rPr>
                        <a:t>不</a:t>
                      </a:r>
                      <a:endParaRPr lang="zh-CN" altLang="en-US" sz="2000" b="1">
                        <a:solidFill>
                          <a:srgbClr val="FF0000"/>
                        </a:solidFill>
                        <a:latin typeface="字魂酷乐潮玩体" panose="02010600030101010101" charset="-122"/>
                        <a:ea typeface="字魂酷乐潮玩体" panose="02010600030101010101" charset="-122"/>
                      </a:endParaRPr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>
                          <a:solidFill>
                            <a:srgbClr val="00B050"/>
                          </a:solidFill>
                          <a:latin typeface="字魂酷乐潮玩体" panose="02010600030101010101" charset="-122"/>
                          <a:ea typeface="字魂酷乐潮玩体" panose="02010600030101010101" charset="-122"/>
                        </a:rPr>
                        <a:t>微</a:t>
                      </a:r>
                      <a:endParaRPr lang="zh-CN" altLang="en-US" sz="2000" b="1">
                        <a:solidFill>
                          <a:srgbClr val="00B050"/>
                        </a:solidFill>
                        <a:latin typeface="字魂酷乐潮玩体" panose="02010600030101010101" charset="-122"/>
                        <a:ea typeface="字魂酷乐潮玩体" panose="02010600030101010101" charset="-122"/>
                      </a:endParaRPr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v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buChar char="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buChar char="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buChar char="v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>
                          <a:solidFill>
                            <a:srgbClr val="FF0000"/>
                          </a:solidFill>
                          <a:latin typeface="字魂酷乐潮玩体" panose="02010600030101010101" charset="-122"/>
                          <a:ea typeface="字魂酷乐潮玩体" panose="02010600030101010101" charset="-122"/>
                        </a:rPr>
                        <a:t>不</a:t>
                      </a:r>
                      <a:endParaRPr lang="zh-CN" altLang="en-US" sz="2000" b="1">
                        <a:solidFill>
                          <a:srgbClr val="FF0000"/>
                        </a:solidFill>
                        <a:latin typeface="字魂酷乐潮玩体" panose="02010600030101010101" charset="-122"/>
                        <a:ea typeface="字魂酷乐潮玩体" panose="02010600030101010101" charset="-122"/>
                      </a:endParaRPr>
                    </a:p>
                  </a:txBody>
                  <a:tcPr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6741" name="椭圆 157812"/>
          <p:cNvSpPr/>
          <p:nvPr>
            <p:custDataLst>
              <p:tags r:id="rId9"/>
            </p:custDataLst>
          </p:nvPr>
        </p:nvSpPr>
        <p:spPr>
          <a:xfrm>
            <a:off x="3421380" y="3346450"/>
            <a:ext cx="457200" cy="381000"/>
          </a:xfrm>
          <a:prstGeom prst="ellipse">
            <a:avLst/>
          </a:prstGeom>
          <a:noFill/>
          <a:ln w="34925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2" name="椭圆 157812"/>
          <p:cNvSpPr/>
          <p:nvPr>
            <p:custDataLst>
              <p:tags r:id="rId10"/>
            </p:custDataLst>
          </p:nvPr>
        </p:nvSpPr>
        <p:spPr>
          <a:xfrm>
            <a:off x="3421380" y="3727450"/>
            <a:ext cx="457200" cy="381000"/>
          </a:xfrm>
          <a:prstGeom prst="ellipse">
            <a:avLst/>
          </a:prstGeom>
          <a:noFill/>
          <a:ln w="34925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3" name="椭圆 157812"/>
          <p:cNvSpPr/>
          <p:nvPr>
            <p:custDataLst>
              <p:tags r:id="rId11"/>
            </p:custDataLst>
          </p:nvPr>
        </p:nvSpPr>
        <p:spPr>
          <a:xfrm>
            <a:off x="3421380" y="4108450"/>
            <a:ext cx="457200" cy="381000"/>
          </a:xfrm>
          <a:prstGeom prst="ellipse">
            <a:avLst/>
          </a:prstGeom>
          <a:noFill/>
          <a:ln w="34925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7" name="椭圆 157812"/>
          <p:cNvSpPr/>
          <p:nvPr>
            <p:custDataLst>
              <p:tags r:id="rId12"/>
            </p:custDataLst>
          </p:nvPr>
        </p:nvSpPr>
        <p:spPr>
          <a:xfrm>
            <a:off x="3421380" y="4489450"/>
            <a:ext cx="457200" cy="381000"/>
          </a:xfrm>
          <a:prstGeom prst="ellipse">
            <a:avLst/>
          </a:prstGeom>
          <a:noFill/>
          <a:ln w="34925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2" name="椭圆 157812"/>
          <p:cNvSpPr/>
          <p:nvPr>
            <p:custDataLst>
              <p:tags r:id="rId13"/>
            </p:custDataLst>
          </p:nvPr>
        </p:nvSpPr>
        <p:spPr>
          <a:xfrm>
            <a:off x="3421380" y="5001260"/>
            <a:ext cx="457200" cy="381000"/>
          </a:xfrm>
          <a:prstGeom prst="ellipse">
            <a:avLst/>
          </a:prstGeom>
          <a:noFill/>
          <a:ln w="34925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3" name="椭圆 157812"/>
          <p:cNvSpPr/>
          <p:nvPr>
            <p:custDataLst>
              <p:tags r:id="rId14"/>
            </p:custDataLst>
          </p:nvPr>
        </p:nvSpPr>
        <p:spPr>
          <a:xfrm>
            <a:off x="3421380" y="5382260"/>
            <a:ext cx="457200" cy="381000"/>
          </a:xfrm>
          <a:prstGeom prst="ellipse">
            <a:avLst/>
          </a:prstGeom>
          <a:noFill/>
          <a:ln w="34925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4" name="椭圆 157812"/>
          <p:cNvSpPr/>
          <p:nvPr>
            <p:custDataLst>
              <p:tags r:id="rId15"/>
            </p:custDataLst>
          </p:nvPr>
        </p:nvSpPr>
        <p:spPr>
          <a:xfrm>
            <a:off x="3421380" y="5763260"/>
            <a:ext cx="457200" cy="381000"/>
          </a:xfrm>
          <a:prstGeom prst="ellipse">
            <a:avLst/>
          </a:prstGeom>
          <a:noFill/>
          <a:ln w="34925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5" name="椭圆 157812"/>
          <p:cNvSpPr/>
          <p:nvPr>
            <p:custDataLst>
              <p:tags r:id="rId16"/>
            </p:custDataLst>
          </p:nvPr>
        </p:nvSpPr>
        <p:spPr>
          <a:xfrm>
            <a:off x="8204835" y="2556510"/>
            <a:ext cx="457200" cy="381000"/>
          </a:xfrm>
          <a:prstGeom prst="ellipse">
            <a:avLst/>
          </a:prstGeom>
          <a:noFill/>
          <a:ln w="34925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6" name="椭圆 157812"/>
          <p:cNvSpPr/>
          <p:nvPr>
            <p:custDataLst>
              <p:tags r:id="rId17"/>
            </p:custDataLst>
          </p:nvPr>
        </p:nvSpPr>
        <p:spPr>
          <a:xfrm>
            <a:off x="9831070" y="2556510"/>
            <a:ext cx="457200" cy="381000"/>
          </a:xfrm>
          <a:prstGeom prst="ellipse">
            <a:avLst/>
          </a:prstGeom>
          <a:noFill/>
          <a:ln w="34925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7" name="椭圆 157812"/>
          <p:cNvSpPr/>
          <p:nvPr>
            <p:custDataLst>
              <p:tags r:id="rId18"/>
            </p:custDataLst>
          </p:nvPr>
        </p:nvSpPr>
        <p:spPr>
          <a:xfrm>
            <a:off x="6660515" y="6170295"/>
            <a:ext cx="457200" cy="381000"/>
          </a:xfrm>
          <a:prstGeom prst="ellipse">
            <a:avLst/>
          </a:prstGeom>
          <a:noFill/>
          <a:ln w="34925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8" name="椭圆 157812"/>
          <p:cNvSpPr/>
          <p:nvPr>
            <p:custDataLst>
              <p:tags r:id="rId19"/>
            </p:custDataLst>
          </p:nvPr>
        </p:nvSpPr>
        <p:spPr>
          <a:xfrm>
            <a:off x="9831070" y="2965450"/>
            <a:ext cx="528955" cy="381000"/>
          </a:xfrm>
          <a:prstGeom prst="ellipse">
            <a:avLst/>
          </a:prstGeom>
          <a:noFill/>
          <a:ln w="34925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9" name="椭圆 157812"/>
          <p:cNvSpPr/>
          <p:nvPr>
            <p:custDataLst>
              <p:tags r:id="rId20"/>
            </p:custDataLst>
          </p:nvPr>
        </p:nvSpPr>
        <p:spPr>
          <a:xfrm>
            <a:off x="9831070" y="4108450"/>
            <a:ext cx="457200" cy="381000"/>
          </a:xfrm>
          <a:prstGeom prst="ellipse">
            <a:avLst/>
          </a:prstGeom>
          <a:noFill/>
          <a:ln w="34925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20" name="椭圆 157812"/>
          <p:cNvSpPr/>
          <p:nvPr>
            <p:custDataLst>
              <p:tags r:id="rId21"/>
            </p:custDataLst>
          </p:nvPr>
        </p:nvSpPr>
        <p:spPr>
          <a:xfrm>
            <a:off x="9866630" y="4620260"/>
            <a:ext cx="457200" cy="381000"/>
          </a:xfrm>
          <a:prstGeom prst="ellipse">
            <a:avLst/>
          </a:prstGeom>
          <a:noFill/>
          <a:ln w="34925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21" name="椭圆 157812"/>
          <p:cNvSpPr/>
          <p:nvPr>
            <p:custDataLst>
              <p:tags r:id="rId22"/>
            </p:custDataLst>
          </p:nvPr>
        </p:nvSpPr>
        <p:spPr>
          <a:xfrm>
            <a:off x="9902825" y="5001260"/>
            <a:ext cx="457200" cy="381000"/>
          </a:xfrm>
          <a:prstGeom prst="ellipse">
            <a:avLst/>
          </a:prstGeom>
          <a:noFill/>
          <a:ln w="34925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22" name="椭圆 157812"/>
          <p:cNvSpPr/>
          <p:nvPr>
            <p:custDataLst>
              <p:tags r:id="rId23"/>
            </p:custDataLst>
          </p:nvPr>
        </p:nvSpPr>
        <p:spPr>
          <a:xfrm>
            <a:off x="9866630" y="6175375"/>
            <a:ext cx="457200" cy="381000"/>
          </a:xfrm>
          <a:prstGeom prst="ellipse">
            <a:avLst/>
          </a:prstGeom>
          <a:noFill/>
          <a:ln w="34925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23" name="文本框 22"/>
          <p:cNvSpPr txBox="1"/>
          <p:nvPr>
            <p:custDataLst>
              <p:tags r:id="rId24"/>
            </p:custDataLst>
          </p:nvPr>
        </p:nvSpPr>
        <p:spPr>
          <a:xfrm>
            <a:off x="2496033" y="1132514"/>
            <a:ext cx="675005" cy="494111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3200">
                <a:solidFill>
                  <a:srgbClr val="FFC000"/>
                </a:solidFill>
                <a:highlight>
                  <a:srgbClr val="000000"/>
                </a:highlight>
              </a:rPr>
              <a:t>碱溶有五位，钾钠铵钡钙</a:t>
            </a:r>
            <a:endParaRPr lang="zh-CN" altLang="en-US" sz="3200">
              <a:solidFill>
                <a:srgbClr val="FFC000"/>
              </a:solidFill>
              <a:highlight>
                <a:srgbClr val="000000"/>
              </a:highlight>
            </a:endParaRPr>
          </a:p>
        </p:txBody>
      </p:sp>
      <p:sp>
        <p:nvSpPr>
          <p:cNvPr id="24" name="文本框 23"/>
          <p:cNvSpPr txBox="1"/>
          <p:nvPr>
            <p:custDataLst>
              <p:tags r:id="rId25"/>
            </p:custDataLst>
          </p:nvPr>
        </p:nvSpPr>
        <p:spPr>
          <a:xfrm>
            <a:off x="94143" y="2274471"/>
            <a:ext cx="2797775" cy="4276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 altLang="zh-CN" sz="2800" b="1">
              <a:solidFill>
                <a:schemeClr val="tx2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algn="l"/>
            <a:r>
              <a:rPr lang="zh-CN" altLang="en-US" sz="2800" b="1">
                <a:solidFill>
                  <a:srgbClr val="FF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盐的溶解性口诀</a:t>
            </a:r>
            <a:endParaRPr lang="en-US" altLang="zh-CN" sz="2800" b="1">
              <a:solidFill>
                <a:srgbClr val="FF0000"/>
              </a:solidFill>
              <a:latin typeface="华文行楷" panose="02010800040101010101" pitchFamily="2" charset="-122"/>
              <a:ea typeface="华文行楷" panose="02010800040101010101" pitchFamily="2" charset="-122"/>
              <a:sym typeface="+mn-ea"/>
            </a:endParaRPr>
          </a:p>
          <a:p>
            <a:pPr algn="l"/>
            <a:r>
              <a:rPr lang="zh-CN" altLang="en-US" sz="2400" b="1">
                <a:solidFill>
                  <a:srgbClr val="FFFF00"/>
                </a:solidFill>
                <a:highlight>
                  <a:srgbClr val="000000"/>
                </a:highlight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钾钠铵盐硝酸盐</a:t>
            </a:r>
            <a:endParaRPr lang="zh-CN" altLang="en-US" sz="2400" b="1">
              <a:solidFill>
                <a:srgbClr val="FFFF00"/>
              </a:solidFill>
              <a:highlight>
                <a:srgbClr val="000000"/>
              </a:highlight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algn="l"/>
            <a:r>
              <a:rPr lang="zh-CN" altLang="en-US" sz="2400" b="1">
                <a:solidFill>
                  <a:srgbClr val="FFFF00"/>
                </a:solidFill>
                <a:highlight>
                  <a:srgbClr val="000000"/>
                </a:highlight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都能溶于水之间</a:t>
            </a:r>
            <a:endParaRPr lang="zh-CN" altLang="en-US" sz="2400" b="1">
              <a:solidFill>
                <a:srgbClr val="FFFF00"/>
              </a:solidFill>
              <a:highlight>
                <a:srgbClr val="000000"/>
              </a:highlight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algn="l"/>
            <a:r>
              <a:rPr lang="zh-CN" altLang="en-US" sz="2400" b="1">
                <a:solidFill>
                  <a:srgbClr val="FFFF00"/>
                </a:solidFill>
                <a:highlight>
                  <a:srgbClr val="000000"/>
                </a:highlight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盐酸盐不溶银</a:t>
            </a:r>
            <a:endParaRPr lang="zh-CN" altLang="en-US" sz="2400" b="1">
              <a:solidFill>
                <a:srgbClr val="FFFF00"/>
              </a:solidFill>
              <a:highlight>
                <a:srgbClr val="000000"/>
              </a:highlight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algn="l"/>
            <a:r>
              <a:rPr lang="zh-CN" altLang="en-US" sz="2400" b="1">
                <a:solidFill>
                  <a:srgbClr val="FFFF00"/>
                </a:solidFill>
                <a:highlight>
                  <a:srgbClr val="000000"/>
                </a:highlight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硫酸盐难溶钡和铅</a:t>
            </a:r>
            <a:endParaRPr lang="zh-CN" altLang="en-US" sz="2400" b="1">
              <a:solidFill>
                <a:srgbClr val="FFFF00"/>
              </a:solidFill>
              <a:highlight>
                <a:srgbClr val="000000"/>
              </a:highlight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algn="l"/>
            <a:r>
              <a:rPr lang="zh-CN" altLang="en-US" sz="2400" b="1">
                <a:solidFill>
                  <a:srgbClr val="FFFF00"/>
                </a:solidFill>
                <a:highlight>
                  <a:srgbClr val="000000"/>
                </a:highlight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碳酸盐很简单</a:t>
            </a:r>
            <a:endParaRPr lang="zh-CN" altLang="en-US" sz="2400" b="1">
              <a:solidFill>
                <a:srgbClr val="FFFF00"/>
              </a:solidFill>
              <a:highlight>
                <a:srgbClr val="000000"/>
              </a:highlight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algn="l"/>
            <a:r>
              <a:rPr lang="zh-CN" altLang="en-US" sz="2400" b="1">
                <a:solidFill>
                  <a:srgbClr val="FFFF00"/>
                </a:solidFill>
                <a:highlight>
                  <a:srgbClr val="000000"/>
                </a:highlight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能溶只有钾钠铵</a:t>
            </a:r>
            <a:endParaRPr lang="zh-CN" altLang="en-US" sz="2400" b="1">
              <a:solidFill>
                <a:srgbClr val="FFFF00"/>
              </a:solidFill>
              <a:highlight>
                <a:srgbClr val="000000"/>
              </a:highlight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algn="l"/>
            <a:r>
              <a:rPr lang="zh-CN" altLang="en-US" sz="2400" b="1">
                <a:solidFill>
                  <a:srgbClr val="FFFF00"/>
                </a:solidFill>
                <a:highlight>
                  <a:srgbClr val="000000"/>
                </a:highlight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氯化银、硫酸钡</a:t>
            </a:r>
            <a:endParaRPr lang="zh-CN" altLang="en-US" sz="2400" b="1">
              <a:solidFill>
                <a:srgbClr val="FFFF00"/>
              </a:solidFill>
              <a:highlight>
                <a:srgbClr val="000000"/>
              </a:highlight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algn="l"/>
            <a:r>
              <a:rPr lang="zh-CN" altLang="en-US" sz="2400" b="1">
                <a:solidFill>
                  <a:srgbClr val="FFFF00"/>
                </a:solidFill>
                <a:highlight>
                  <a:srgbClr val="000000"/>
                </a:highlight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既不溶于水</a:t>
            </a:r>
            <a:endParaRPr lang="zh-CN" altLang="en-US" sz="2400" b="1">
              <a:solidFill>
                <a:srgbClr val="FFFF00"/>
              </a:solidFill>
              <a:highlight>
                <a:srgbClr val="000000"/>
              </a:highlight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algn="l"/>
            <a:r>
              <a:rPr lang="zh-CN" altLang="en-US" sz="2400" b="1">
                <a:solidFill>
                  <a:srgbClr val="FFFF00"/>
                </a:solidFill>
                <a:highlight>
                  <a:srgbClr val="000000"/>
                </a:highlight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也不溶于酸</a:t>
            </a:r>
            <a:endParaRPr lang="zh-CN" altLang="en-US" sz="2400" b="1">
              <a:solidFill>
                <a:srgbClr val="FFFF00"/>
              </a:solidFill>
              <a:highlight>
                <a:srgbClr val="000000"/>
              </a:highlight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dur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  <p:bldP spid="10" grpId="1"/>
      <p:bldP spid="23" grpId="0"/>
      <p:bldP spid="2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="0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grpSp>
        <p:nvGrpSpPr>
          <p:cNvPr id="17" name="组合 16"/>
          <p:cNvGrpSpPr/>
          <p:nvPr>
            <p:custDataLst>
              <p:tags r:id="rId4"/>
            </p:custDataLst>
          </p:nvPr>
        </p:nvGrpSpPr>
        <p:grpSpPr>
          <a:xfrm>
            <a:off x="737235" y="574040"/>
            <a:ext cx="4576445" cy="645160"/>
            <a:chOff x="1161" y="963"/>
            <a:chExt cx="7207" cy="1016"/>
          </a:xfrm>
        </p:grpSpPr>
        <p:sp>
          <p:nvSpPr>
            <p:cNvPr id="13" name="TextBox 2"/>
            <p:cNvSpPr txBox="1"/>
            <p:nvPr>
              <p:custDataLst>
                <p:tags r:id="rId5"/>
              </p:custDataLst>
            </p:nvPr>
          </p:nvSpPr>
          <p:spPr>
            <a:xfrm>
              <a:off x="1900" y="963"/>
              <a:ext cx="6048" cy="10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zh-CN" sz="3600" b="1">
                  <a:solidFill>
                    <a:srgbClr val="009FB9"/>
                  </a:solidFill>
                </a:rPr>
                <a:t>溶解性表规律口诀</a:t>
              </a:r>
              <a:endParaRPr lang="zh-CN" altLang="zh-CN" sz="3600" b="1">
                <a:solidFill>
                  <a:srgbClr val="009FB9"/>
                </a:solidFill>
              </a:endParaRPr>
            </a:p>
          </p:txBody>
        </p:sp>
        <p:cxnSp>
          <p:nvCxnSpPr>
            <p:cNvPr id="16" name="直接连接符 15"/>
            <p:cNvCxnSpPr/>
            <p:nvPr>
              <p:custDataLst>
                <p:tags r:id="rId6"/>
              </p:custDataLst>
            </p:nvPr>
          </p:nvCxnSpPr>
          <p:spPr>
            <a:xfrm>
              <a:off x="1161" y="1880"/>
              <a:ext cx="7207" cy="16"/>
            </a:xfrm>
            <a:prstGeom prst="line">
              <a:avLst/>
            </a:prstGeom>
            <a:ln>
              <a:solidFill>
                <a:srgbClr val="009FB9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5" name="图片 14" descr="标题2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687070" y="392430"/>
            <a:ext cx="1003300" cy="1003300"/>
          </a:xfrm>
          <a:prstGeom prst="rect">
            <a:avLst/>
          </a:prstGeom>
        </p:spPr>
      </p:pic>
      <p:sp>
        <p:nvSpPr>
          <p:cNvPr id="5" name="文本框 4"/>
          <p:cNvSpPr txBox="1"/>
          <p:nvPr>
            <p:custDataLst>
              <p:tags r:id="rId9"/>
            </p:custDataLst>
          </p:nvPr>
        </p:nvSpPr>
        <p:spPr>
          <a:xfrm>
            <a:off x="7218680" y="1395730"/>
            <a:ext cx="2797775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 altLang="zh-CN" sz="2400" b="1">
              <a:solidFill>
                <a:schemeClr val="tx2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algn="l"/>
            <a:r>
              <a:rPr lang="zh-CN" altLang="en-US" sz="2400" b="1">
                <a:solidFill>
                  <a:srgbClr val="FF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盐的溶解性口诀</a:t>
            </a:r>
            <a:endParaRPr lang="en-US" altLang="zh-CN" sz="2400" b="1">
              <a:solidFill>
                <a:srgbClr val="FF0000"/>
              </a:solidFill>
              <a:latin typeface="华文行楷" panose="02010800040101010101" pitchFamily="2" charset="-122"/>
              <a:ea typeface="华文行楷" panose="02010800040101010101" pitchFamily="2" charset="-122"/>
              <a:sym typeface="+mn-ea"/>
            </a:endParaRPr>
          </a:p>
          <a:p>
            <a:pPr algn="l"/>
            <a:r>
              <a:rPr lang="zh-CN" altLang="en-US" sz="2400" b="1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钾钠铵盐硝酸盐</a:t>
            </a:r>
            <a:endParaRPr lang="zh-CN" altLang="en-US" sz="2400" b="1">
              <a:solidFill>
                <a:schemeClr val="tx2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algn="l"/>
            <a:r>
              <a:rPr lang="zh-CN" altLang="en-US" sz="2400" b="1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都能溶于水之间</a:t>
            </a:r>
            <a:endParaRPr lang="zh-CN" altLang="en-US" sz="2400" b="1">
              <a:solidFill>
                <a:schemeClr val="tx2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algn="l"/>
            <a:r>
              <a:rPr lang="zh-CN" altLang="en-US" sz="2400" b="1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盐酸盐不溶银</a:t>
            </a:r>
            <a:endParaRPr lang="zh-CN" altLang="en-US" sz="2400" b="1">
              <a:solidFill>
                <a:schemeClr val="tx2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algn="l"/>
            <a:r>
              <a:rPr lang="zh-CN" altLang="en-US" sz="2400" b="1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硫酸盐难溶钡和铅</a:t>
            </a:r>
            <a:endParaRPr lang="zh-CN" altLang="en-US" sz="2400" b="1">
              <a:solidFill>
                <a:schemeClr val="tx2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algn="l"/>
            <a:r>
              <a:rPr lang="zh-CN" altLang="en-US" sz="2400" b="1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碳酸盐很简单</a:t>
            </a:r>
            <a:endParaRPr lang="zh-CN" altLang="en-US" sz="2400" b="1">
              <a:solidFill>
                <a:schemeClr val="tx2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algn="l"/>
            <a:r>
              <a:rPr lang="zh-CN" altLang="en-US" sz="2400" b="1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能溶只有钾钠铵</a:t>
            </a:r>
            <a:endParaRPr lang="zh-CN" altLang="en-US" sz="2400" b="1">
              <a:solidFill>
                <a:schemeClr val="tx2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algn="l"/>
            <a:r>
              <a:rPr lang="zh-CN" altLang="en-US" sz="2400" b="1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氯化银、硫酸钡</a:t>
            </a:r>
            <a:endParaRPr lang="zh-CN" altLang="en-US" sz="2400" b="1">
              <a:solidFill>
                <a:schemeClr val="tx2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algn="l"/>
            <a:r>
              <a:rPr lang="zh-CN" altLang="en-US" sz="2400" b="1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既不溶于水</a:t>
            </a:r>
            <a:endParaRPr lang="zh-CN" altLang="en-US" sz="2400" b="1">
              <a:solidFill>
                <a:schemeClr val="tx2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algn="l"/>
            <a:r>
              <a:rPr lang="zh-CN" altLang="en-US" sz="2400" b="1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也不溶于酸</a:t>
            </a:r>
            <a:endParaRPr lang="zh-CN" altLang="en-US" sz="2400" b="1">
              <a:solidFill>
                <a:schemeClr val="tx2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0"/>
          <a:srcRect l="-1389" t="5869" b="5880"/>
          <a:stretch>
            <a:fillRect/>
          </a:stretch>
        </p:blipFill>
        <p:spPr>
          <a:xfrm>
            <a:off x="213360" y="1395730"/>
            <a:ext cx="6890385" cy="4523105"/>
          </a:xfrm>
          <a:prstGeom prst="rect">
            <a:avLst/>
          </a:prstGeom>
        </p:spPr>
      </p:pic>
      <p:sp>
        <p:nvSpPr>
          <p:cNvPr id="10" name="文本框 9"/>
          <p:cNvSpPr txBox="1"/>
          <p:nvPr>
            <p:custDataLst>
              <p:tags r:id="rId12"/>
            </p:custDataLst>
          </p:nvPr>
        </p:nvSpPr>
        <p:spPr>
          <a:xfrm>
            <a:off x="10767578" y="1375794"/>
            <a:ext cx="675005" cy="494111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3200">
                <a:solidFill>
                  <a:srgbClr val="FFC000"/>
                </a:solidFill>
                <a:highlight>
                  <a:srgbClr val="000000"/>
                </a:highlight>
              </a:rPr>
              <a:t>碱溶有五位，钾钠铵钡钙</a:t>
            </a:r>
            <a:endParaRPr lang="zh-CN" altLang="en-US" sz="3200">
              <a:solidFill>
                <a:srgbClr val="FFC000"/>
              </a:solidFill>
              <a:highlight>
                <a:srgbClr val="000000"/>
              </a:highligh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84994" name="文本框 133122"/>
          <p:cNvSpPr txBox="1"/>
          <p:nvPr>
            <p:custDataLst>
              <p:tags r:id="rId3"/>
            </p:custDataLst>
          </p:nvPr>
        </p:nvSpPr>
        <p:spPr>
          <a:xfrm>
            <a:off x="1982788" y="1301750"/>
            <a:ext cx="6324600" cy="52197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1.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判断下列物质是否溶于水。</a:t>
            </a:r>
            <a:endParaRPr lang="zh-CN" altLang="en-US" sz="2800" b="1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33124" name="文本框 133123"/>
          <p:cNvSpPr txBox="1"/>
          <p:nvPr>
            <p:custDataLst>
              <p:tags r:id="rId4"/>
            </p:custDataLst>
          </p:nvPr>
        </p:nvSpPr>
        <p:spPr>
          <a:xfrm>
            <a:off x="2209800" y="1651000"/>
            <a:ext cx="7772400" cy="23368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  <a:spcBef>
                <a:spcPts val="50"/>
              </a:spcBef>
              <a:spcAft>
                <a:spcPct val="0"/>
              </a:spcAft>
              <a:buClr>
                <a:srgbClr val="000000"/>
              </a:buClr>
            </a:pPr>
            <a:r>
              <a:rPr lang="en-US" altLang="zh-CN" sz="2800" b="1" noProof="1">
                <a:solidFill>
                  <a:srgbClr val="000000"/>
                </a:solidFill>
                <a:effectLst>
                  <a:outerShdw blurRad="38100" dist="38100" dir="2700000">
                    <a:srgbClr val="FFFFFF"/>
                  </a:outerShdw>
                </a:effectLst>
                <a:latin typeface="Times New Roman" panose="02020603050405020304" pitchFamily="18" charset="0"/>
                <a:ea typeface="隶书" panose="02010509060101010101" pitchFamily="1" charset="-122"/>
                <a:cs typeface="+mn-cs"/>
              </a:rPr>
              <a:t>Na</a:t>
            </a:r>
            <a:r>
              <a:rPr lang="en-US" altLang="zh-CN" sz="2800" b="1" baseline="-25000" noProof="1">
                <a:solidFill>
                  <a:srgbClr val="000000"/>
                </a:solidFill>
                <a:effectLst>
                  <a:outerShdw blurRad="38100" dist="38100" dir="2700000">
                    <a:srgbClr val="FFFFFF"/>
                  </a:outerShdw>
                </a:effectLst>
                <a:latin typeface="Times New Roman" panose="02020603050405020304" pitchFamily="18" charset="0"/>
                <a:ea typeface="隶书" panose="02010509060101010101" pitchFamily="1" charset="-122"/>
                <a:cs typeface="+mn-cs"/>
              </a:rPr>
              <a:t>2</a:t>
            </a:r>
            <a:r>
              <a:rPr lang="en-US" altLang="zh-CN" sz="2800" b="1" noProof="1">
                <a:solidFill>
                  <a:srgbClr val="000000"/>
                </a:solidFill>
                <a:effectLst>
                  <a:outerShdw blurRad="38100" dist="38100" dir="2700000">
                    <a:srgbClr val="FFFFFF"/>
                  </a:outerShdw>
                </a:effectLst>
                <a:latin typeface="Times New Roman" panose="02020603050405020304" pitchFamily="18" charset="0"/>
                <a:ea typeface="隶书" panose="02010509060101010101" pitchFamily="1" charset="-122"/>
                <a:cs typeface="+mn-cs"/>
              </a:rPr>
              <a:t>CO</a:t>
            </a:r>
            <a:r>
              <a:rPr lang="en-US" altLang="zh-CN" sz="2800" b="1" baseline="-25000" noProof="1">
                <a:solidFill>
                  <a:srgbClr val="000000"/>
                </a:solidFill>
                <a:effectLst>
                  <a:outerShdw blurRad="38100" dist="38100" dir="2700000">
                    <a:srgbClr val="FFFFFF"/>
                  </a:outerShdw>
                </a:effectLst>
                <a:latin typeface="Times New Roman" panose="02020603050405020304" pitchFamily="18" charset="0"/>
                <a:ea typeface="隶书" panose="02010509060101010101" pitchFamily="1" charset="-122"/>
                <a:cs typeface="+mn-cs"/>
              </a:rPr>
              <a:t>3                         </a:t>
            </a:r>
            <a:r>
              <a:rPr lang="en-US" altLang="zh-CN" sz="2800" b="1" noProof="1">
                <a:solidFill>
                  <a:srgbClr val="000000"/>
                </a:solidFill>
                <a:effectLst>
                  <a:outerShdw blurRad="38100" dist="38100" dir="2700000">
                    <a:srgbClr val="FFFFFF"/>
                  </a:outerShdw>
                </a:effectLst>
                <a:latin typeface="Times New Roman" panose="02020603050405020304" pitchFamily="18" charset="0"/>
                <a:ea typeface="隶书" panose="02010509060101010101" pitchFamily="1" charset="-122"/>
                <a:cs typeface="+mn-cs"/>
              </a:rPr>
              <a:t> AgCl                  BaCO</a:t>
            </a:r>
            <a:r>
              <a:rPr lang="en-US" altLang="zh-CN" sz="2800" b="1" baseline="-25000" noProof="1">
                <a:solidFill>
                  <a:srgbClr val="000000"/>
                </a:solidFill>
                <a:effectLst>
                  <a:outerShdw blurRad="38100" dist="38100" dir="2700000">
                    <a:srgbClr val="FFFFFF"/>
                  </a:outerShdw>
                </a:effectLst>
                <a:latin typeface="Times New Roman" panose="02020603050405020304" pitchFamily="18" charset="0"/>
                <a:ea typeface="隶书" panose="02010509060101010101" pitchFamily="1" charset="-122"/>
                <a:cs typeface="+mn-cs"/>
              </a:rPr>
              <a:t>3</a:t>
            </a:r>
            <a:r>
              <a:rPr lang="en-US" altLang="zh-CN" sz="2800" b="1" noProof="1">
                <a:solidFill>
                  <a:srgbClr val="000000"/>
                </a:solidFill>
                <a:effectLst>
                  <a:outerShdw blurRad="38100" dist="38100" dir="2700000">
                    <a:srgbClr val="FFFFFF"/>
                  </a:outerShdw>
                </a:effectLst>
                <a:latin typeface="Times New Roman" panose="02020603050405020304" pitchFamily="18" charset="0"/>
                <a:ea typeface="隶书" panose="02010509060101010101" pitchFamily="1" charset="-122"/>
                <a:cs typeface="+mn-cs"/>
              </a:rPr>
              <a:t>          MgSO</a:t>
            </a:r>
            <a:r>
              <a:rPr lang="en-US" altLang="zh-CN" sz="2800" b="1" baseline="-25000" noProof="1">
                <a:solidFill>
                  <a:srgbClr val="000000"/>
                </a:solidFill>
                <a:effectLst>
                  <a:outerShdw blurRad="38100" dist="38100" dir="2700000">
                    <a:srgbClr val="FFFFFF"/>
                  </a:outerShdw>
                </a:effectLst>
                <a:latin typeface="Times New Roman" panose="02020603050405020304" pitchFamily="18" charset="0"/>
                <a:ea typeface="隶书" panose="02010509060101010101" pitchFamily="1" charset="-122"/>
                <a:cs typeface="+mn-cs"/>
              </a:rPr>
              <a:t>4</a:t>
            </a:r>
            <a:r>
              <a:rPr lang="en-US" altLang="zh-CN" sz="2800" b="1" noProof="1">
                <a:solidFill>
                  <a:srgbClr val="000000"/>
                </a:solidFill>
                <a:effectLst>
                  <a:outerShdw blurRad="38100" dist="38100" dir="2700000">
                    <a:srgbClr val="FFFFFF"/>
                  </a:outerShdw>
                </a:effectLst>
                <a:latin typeface="Times New Roman" panose="02020603050405020304" pitchFamily="18" charset="0"/>
                <a:ea typeface="隶书" panose="02010509060101010101" pitchFamily="1" charset="-122"/>
                <a:cs typeface="+mn-cs"/>
              </a:rPr>
              <a:t>                  BaSO</a:t>
            </a:r>
            <a:r>
              <a:rPr lang="en-US" altLang="zh-CN" sz="2800" b="1" baseline="-25000" noProof="1">
                <a:solidFill>
                  <a:srgbClr val="000000"/>
                </a:solidFill>
                <a:effectLst>
                  <a:outerShdw blurRad="38100" dist="38100" dir="2700000">
                    <a:srgbClr val="FFFFFF"/>
                  </a:outerShdw>
                </a:effectLst>
                <a:latin typeface="Times New Roman" panose="02020603050405020304" pitchFamily="18" charset="0"/>
                <a:ea typeface="隶书" panose="02010509060101010101" pitchFamily="1" charset="-122"/>
                <a:cs typeface="+mn-cs"/>
              </a:rPr>
              <a:t>4                       </a:t>
            </a:r>
            <a:r>
              <a:rPr lang="en-US" altLang="zh-CN" sz="2800" b="1" noProof="1">
                <a:solidFill>
                  <a:srgbClr val="000000"/>
                </a:solidFill>
                <a:effectLst>
                  <a:outerShdw blurRad="38100" dist="38100" dir="2700000">
                    <a:srgbClr val="FFFFFF"/>
                  </a:outerShdw>
                </a:effectLst>
                <a:latin typeface="Times New Roman" panose="02020603050405020304" pitchFamily="18" charset="0"/>
                <a:ea typeface="隶书" panose="02010509060101010101" pitchFamily="1" charset="-122"/>
                <a:cs typeface="+mn-cs"/>
              </a:rPr>
              <a:t>Cu(OH)</a:t>
            </a:r>
            <a:r>
              <a:rPr lang="en-US" altLang="zh-CN" sz="2800" b="1" baseline="-25000" noProof="1">
                <a:solidFill>
                  <a:srgbClr val="000000"/>
                </a:solidFill>
                <a:effectLst>
                  <a:outerShdw blurRad="38100" dist="38100" dir="2700000">
                    <a:srgbClr val="FFFFFF"/>
                  </a:outerShdw>
                </a:effectLst>
                <a:latin typeface="Times New Roman" panose="02020603050405020304" pitchFamily="18" charset="0"/>
                <a:ea typeface="隶书" panose="02010509060101010101" pitchFamily="1" charset="-122"/>
                <a:cs typeface="+mn-cs"/>
              </a:rPr>
              <a:t>2          </a:t>
            </a:r>
            <a:r>
              <a:rPr lang="en-US" altLang="zh-CN" sz="2800" b="1" noProof="1">
                <a:solidFill>
                  <a:srgbClr val="000000"/>
                </a:solidFill>
                <a:effectLst>
                  <a:outerShdw blurRad="38100" dist="38100" dir="2700000">
                    <a:srgbClr val="FFFFFF"/>
                  </a:outerShdw>
                </a:effectLst>
                <a:latin typeface="Times New Roman" panose="02020603050405020304" pitchFamily="18" charset="0"/>
                <a:ea typeface="隶书" panose="02010509060101010101" pitchFamily="1" charset="-122"/>
                <a:cs typeface="+mn-cs"/>
              </a:rPr>
              <a:t>(NH</a:t>
            </a:r>
            <a:r>
              <a:rPr lang="en-US" altLang="zh-CN" sz="2800" b="1" baseline="-25000" noProof="1">
                <a:solidFill>
                  <a:srgbClr val="000000"/>
                </a:solidFill>
                <a:effectLst>
                  <a:outerShdw blurRad="38100" dist="38100" dir="2700000">
                    <a:srgbClr val="FFFFFF"/>
                  </a:outerShdw>
                </a:effectLst>
                <a:latin typeface="Times New Roman" panose="02020603050405020304" pitchFamily="18" charset="0"/>
                <a:ea typeface="隶书" panose="02010509060101010101" pitchFamily="1" charset="-122"/>
                <a:cs typeface="+mn-cs"/>
              </a:rPr>
              <a:t>4</a:t>
            </a:r>
            <a:r>
              <a:rPr lang="en-US" altLang="zh-CN" sz="2800" b="1" noProof="1">
                <a:solidFill>
                  <a:srgbClr val="000000"/>
                </a:solidFill>
                <a:effectLst>
                  <a:outerShdw blurRad="38100" dist="38100" dir="2700000">
                    <a:srgbClr val="FFFFFF"/>
                  </a:outerShdw>
                </a:effectLst>
                <a:latin typeface="Times New Roman" panose="02020603050405020304" pitchFamily="18" charset="0"/>
                <a:ea typeface="隶书" panose="02010509060101010101" pitchFamily="1" charset="-122"/>
                <a:cs typeface="+mn-cs"/>
              </a:rPr>
              <a:t>)</a:t>
            </a:r>
            <a:r>
              <a:rPr lang="en-US" altLang="zh-CN" sz="2800" b="1" baseline="-25000" noProof="1">
                <a:solidFill>
                  <a:srgbClr val="000000"/>
                </a:solidFill>
                <a:effectLst>
                  <a:outerShdw blurRad="38100" dist="38100" dir="2700000">
                    <a:srgbClr val="FFFFFF"/>
                  </a:outerShdw>
                </a:effectLst>
                <a:latin typeface="Times New Roman" panose="02020603050405020304" pitchFamily="18" charset="0"/>
                <a:ea typeface="隶书" panose="02010509060101010101" pitchFamily="1" charset="-122"/>
                <a:cs typeface="+mn-cs"/>
              </a:rPr>
              <a:t>2</a:t>
            </a:r>
            <a:r>
              <a:rPr lang="en-US" altLang="zh-CN" sz="2800" b="1" noProof="1">
                <a:solidFill>
                  <a:srgbClr val="000000"/>
                </a:solidFill>
                <a:effectLst>
                  <a:outerShdw blurRad="38100" dist="38100" dir="2700000">
                    <a:srgbClr val="FFFFFF"/>
                  </a:outerShdw>
                </a:effectLst>
                <a:latin typeface="Times New Roman" panose="02020603050405020304" pitchFamily="18" charset="0"/>
                <a:ea typeface="隶书" panose="02010509060101010101" pitchFamily="1" charset="-122"/>
                <a:cs typeface="+mn-cs"/>
              </a:rPr>
              <a:t>S</a:t>
            </a:r>
            <a:r>
              <a:rPr lang="en-US" altLang="zh-CN" sz="2800" b="1" noProof="1">
                <a:solidFill>
                  <a:srgbClr val="000000"/>
                </a:solidFill>
                <a:effectLst>
                  <a:outerShdw blurRad="38100" dist="38100" dir="2700000">
                    <a:srgbClr val="FFFFFF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O</a:t>
            </a:r>
            <a:r>
              <a:rPr lang="en-US" altLang="zh-CN" sz="2800" b="1" baseline="-25000" noProof="1">
                <a:solidFill>
                  <a:srgbClr val="000000"/>
                </a:solidFill>
                <a:effectLst>
                  <a:outerShdw blurRad="38100" dist="38100" dir="2700000">
                    <a:srgbClr val="FFFFFF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4</a:t>
            </a:r>
            <a:r>
              <a:rPr lang="en-US" altLang="zh-CN" sz="2800" b="1" noProof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</a:t>
            </a:r>
            <a:r>
              <a:rPr lang="en-US" altLang="zh-CN" sz="2800" b="1" noProof="1">
                <a:solidFill>
                  <a:srgbClr val="000000"/>
                </a:solidFill>
                <a:effectLst>
                  <a:outerShdw blurRad="38100" dist="38100" dir="2700000">
                    <a:srgbClr val="FFFFFF"/>
                  </a:outerShdw>
                </a:effectLst>
                <a:latin typeface="Times New Roman" panose="02020603050405020304" pitchFamily="18" charset="0"/>
                <a:ea typeface="隶书" panose="02010509060101010101" pitchFamily="1" charset="-122"/>
                <a:cs typeface="+mn-cs"/>
              </a:rPr>
              <a:t>            Ba(OH)</a:t>
            </a:r>
            <a:r>
              <a:rPr lang="en-US" altLang="zh-CN" sz="2800" b="1" baseline="-25000" noProof="1">
                <a:solidFill>
                  <a:srgbClr val="000000"/>
                </a:solidFill>
                <a:effectLst>
                  <a:outerShdw blurRad="38100" dist="38100" dir="2700000">
                    <a:srgbClr val="FFFFFF"/>
                  </a:outerShdw>
                </a:effectLst>
                <a:latin typeface="Times New Roman" panose="02020603050405020304" pitchFamily="18" charset="0"/>
                <a:ea typeface="隶书" panose="02010509060101010101" pitchFamily="1" charset="-122"/>
                <a:cs typeface="+mn-cs"/>
              </a:rPr>
              <a:t>2                  </a:t>
            </a:r>
            <a:r>
              <a:rPr lang="en-US" altLang="zh-CN" sz="2800" b="1" noProof="1">
                <a:solidFill>
                  <a:srgbClr val="000000"/>
                </a:solidFill>
                <a:effectLst>
                  <a:outerShdw blurRad="38100" dist="38100" dir="2700000">
                    <a:srgbClr val="FFFFFF"/>
                  </a:outerShdw>
                </a:effectLst>
                <a:latin typeface="Times New Roman" panose="02020603050405020304" pitchFamily="18" charset="0"/>
                <a:ea typeface="隶书" panose="02010509060101010101" pitchFamily="1" charset="-122"/>
                <a:cs typeface="+mn-cs"/>
              </a:rPr>
              <a:t>Mg(OH)</a:t>
            </a:r>
            <a:r>
              <a:rPr lang="en-US" altLang="zh-CN" sz="2800" b="1" baseline="-25000" noProof="1">
                <a:solidFill>
                  <a:srgbClr val="000000"/>
                </a:solidFill>
                <a:effectLst>
                  <a:outerShdw blurRad="38100" dist="38100" dir="2700000">
                    <a:srgbClr val="FFFFFF"/>
                  </a:outerShdw>
                </a:effectLst>
                <a:latin typeface="Times New Roman" panose="02020603050405020304" pitchFamily="18" charset="0"/>
                <a:ea typeface="隶书" panose="02010509060101010101" pitchFamily="1" charset="-122"/>
                <a:cs typeface="+mn-cs"/>
              </a:rPr>
              <a:t>2</a:t>
            </a:r>
            <a:r>
              <a:rPr lang="en-US" altLang="zh-CN" sz="2800" b="1" noProof="1">
                <a:solidFill>
                  <a:srgbClr val="000000"/>
                </a:solidFill>
                <a:effectLst>
                  <a:outerShdw blurRad="38100" dist="38100" dir="2700000">
                    <a:srgbClr val="FFFFFF"/>
                  </a:outerShdw>
                </a:effectLst>
                <a:latin typeface="Times New Roman" panose="02020603050405020304" pitchFamily="18" charset="0"/>
                <a:ea typeface="隶书" panose="02010509060101010101" pitchFamily="1" charset="-122"/>
                <a:cs typeface="+mn-cs"/>
              </a:rPr>
              <a:t>    </a:t>
            </a:r>
            <a:endParaRPr lang="en-US" altLang="zh-CN" sz="2800" b="1" noProof="1">
              <a:solidFill>
                <a:srgbClr val="000000"/>
              </a:solidFill>
              <a:effectLst>
                <a:outerShdw blurRad="38100" dist="38100" dir="2700000">
                  <a:srgbClr val="FFFFFF"/>
                </a:outerShdw>
              </a:effectLst>
              <a:latin typeface="Times New Roman" panose="02020603050405020304" pitchFamily="18" charset="0"/>
              <a:ea typeface="隶书" panose="02010509060101010101" pitchFamily="1" charset="-122"/>
            </a:endParaRPr>
          </a:p>
          <a:p>
            <a:pPr>
              <a:lnSpc>
                <a:spcPct val="130000"/>
              </a:lnSpc>
              <a:spcBef>
                <a:spcPts val="50"/>
              </a:spcBef>
              <a:spcAft>
                <a:spcPct val="0"/>
              </a:spcAft>
              <a:buClr>
                <a:srgbClr val="000000"/>
              </a:buClr>
            </a:pPr>
            <a:r>
              <a:rPr lang="en-US" altLang="zh-CN" sz="2800" b="1" noProof="1">
                <a:solidFill>
                  <a:srgbClr val="000000"/>
                </a:solidFill>
                <a:effectLst>
                  <a:outerShdw blurRad="38100" dist="38100" dir="2700000">
                    <a:srgbClr val="FFFFFF"/>
                  </a:outerShdw>
                </a:effectLst>
                <a:latin typeface="Times New Roman" panose="02020603050405020304" pitchFamily="18" charset="0"/>
                <a:ea typeface="隶书" panose="02010509060101010101" pitchFamily="1" charset="-122"/>
                <a:cs typeface="+mn-cs"/>
              </a:rPr>
              <a:t>AgNO</a:t>
            </a:r>
            <a:r>
              <a:rPr lang="en-US" altLang="zh-CN" sz="2800" b="1" baseline="-25000" noProof="1">
                <a:solidFill>
                  <a:srgbClr val="000000"/>
                </a:solidFill>
                <a:effectLst>
                  <a:outerShdw blurRad="38100" dist="38100" dir="2700000">
                    <a:srgbClr val="FFFFFF"/>
                  </a:outerShdw>
                </a:effectLst>
                <a:latin typeface="Times New Roman" panose="02020603050405020304" pitchFamily="18" charset="0"/>
                <a:ea typeface="隶书" panose="02010509060101010101" pitchFamily="1" charset="-122"/>
                <a:cs typeface="+mn-cs"/>
              </a:rPr>
              <a:t>3</a:t>
            </a:r>
            <a:r>
              <a:rPr lang="en-US" altLang="zh-CN" sz="2800" b="1" noProof="1">
                <a:solidFill>
                  <a:srgbClr val="000000"/>
                </a:solidFill>
                <a:effectLst>
                  <a:outerShdw blurRad="38100" dist="38100" dir="2700000">
                    <a:srgbClr val="FFFFFF"/>
                  </a:outerShdw>
                </a:effectLst>
                <a:latin typeface="Times New Roman" panose="02020603050405020304" pitchFamily="18" charset="0"/>
                <a:ea typeface="隶书" panose="02010509060101010101" pitchFamily="1" charset="-122"/>
                <a:cs typeface="+mn-cs"/>
              </a:rPr>
              <a:t>                   Na</a:t>
            </a:r>
            <a:r>
              <a:rPr lang="en-US" altLang="zh-CN" sz="2800" b="1" baseline="-25000" noProof="1">
                <a:solidFill>
                  <a:srgbClr val="000000"/>
                </a:solidFill>
                <a:effectLst>
                  <a:outerShdw blurRad="38100" dist="38100" dir="2700000">
                    <a:srgbClr val="FFFFFF"/>
                  </a:outerShdw>
                </a:effectLst>
                <a:latin typeface="Times New Roman" panose="02020603050405020304" pitchFamily="18" charset="0"/>
                <a:ea typeface="隶书" panose="02010509060101010101" pitchFamily="1" charset="-122"/>
                <a:cs typeface="+mn-cs"/>
              </a:rPr>
              <a:t>3</a:t>
            </a:r>
            <a:r>
              <a:rPr lang="en-US" altLang="zh-CN" sz="2800" b="1" noProof="1">
                <a:solidFill>
                  <a:srgbClr val="000000"/>
                </a:solidFill>
                <a:effectLst>
                  <a:outerShdw blurRad="38100" dist="38100" dir="2700000">
                    <a:srgbClr val="FFFFFF"/>
                  </a:outerShdw>
                </a:effectLst>
                <a:latin typeface="Times New Roman" panose="02020603050405020304" pitchFamily="18" charset="0"/>
                <a:ea typeface="隶书" panose="02010509060101010101" pitchFamily="1" charset="-122"/>
                <a:cs typeface="+mn-cs"/>
              </a:rPr>
              <a:t>PO</a:t>
            </a:r>
            <a:r>
              <a:rPr lang="en-US" altLang="zh-CN" sz="2800" b="1" baseline="-25000" noProof="1">
                <a:solidFill>
                  <a:srgbClr val="000000"/>
                </a:solidFill>
                <a:effectLst>
                  <a:outerShdw blurRad="38100" dist="38100" dir="2700000">
                    <a:srgbClr val="FFFFFF"/>
                  </a:outerShdw>
                </a:effectLst>
                <a:latin typeface="Times New Roman" panose="02020603050405020304" pitchFamily="18" charset="0"/>
                <a:ea typeface="隶书" panose="02010509060101010101" pitchFamily="1" charset="-122"/>
                <a:cs typeface="+mn-cs"/>
              </a:rPr>
              <a:t>4                     </a:t>
            </a:r>
            <a:r>
              <a:rPr lang="en-US" altLang="zh-CN" sz="2800" b="1" noProof="1">
                <a:solidFill>
                  <a:srgbClr val="000000"/>
                </a:solidFill>
                <a:effectLst>
                  <a:outerShdw blurRad="38100" dist="38100" dir="2700000">
                    <a:srgbClr val="FFFFFF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Fe(OH)</a:t>
            </a:r>
            <a:r>
              <a:rPr lang="en-US" altLang="zh-CN" sz="2800" b="1" baseline="-25000" noProof="1">
                <a:solidFill>
                  <a:srgbClr val="000000"/>
                </a:solidFill>
                <a:effectLst>
                  <a:outerShdw blurRad="38100" dist="38100" dir="2700000">
                    <a:srgbClr val="FFFFFF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3</a:t>
            </a:r>
            <a:r>
              <a:rPr lang="en-US" altLang="zh-CN" sz="2800" b="1" noProof="1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 </a:t>
            </a:r>
            <a:endParaRPr lang="en-US" altLang="zh-CN" sz="2800" b="1" noProof="1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33125" name="文本框 133124"/>
          <p:cNvSpPr txBox="1"/>
          <p:nvPr>
            <p:custDataLst>
              <p:tags r:id="rId5"/>
            </p:custDataLst>
          </p:nvPr>
        </p:nvSpPr>
        <p:spPr>
          <a:xfrm>
            <a:off x="6091238" y="1819275"/>
            <a:ext cx="1223963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 noProof="1">
                <a:solidFill>
                  <a:srgbClr val="FF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白色↓</a:t>
            </a:r>
            <a:endParaRPr lang="zh-CN" altLang="en-US" sz="2400" b="1" noProof="1">
              <a:solidFill>
                <a:srgbClr val="FF0000"/>
              </a:solidFill>
              <a:effectLst>
                <a:outerShdw blurRad="38100" dist="38100" dir="2700000">
                  <a:srgbClr val="000000"/>
                </a:outerShdw>
              </a:effectLst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33126" name="文本框 133125"/>
          <p:cNvSpPr txBox="1"/>
          <p:nvPr>
            <p:custDataLst>
              <p:tags r:id="rId6"/>
            </p:custDataLst>
          </p:nvPr>
        </p:nvSpPr>
        <p:spPr>
          <a:xfrm>
            <a:off x="8972550" y="1824038"/>
            <a:ext cx="1223963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 noProof="1">
                <a:solidFill>
                  <a:srgbClr val="FF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白色↓</a:t>
            </a:r>
            <a:endParaRPr lang="zh-CN" altLang="en-US" sz="2400" b="1" noProof="1">
              <a:solidFill>
                <a:srgbClr val="FF0000"/>
              </a:solidFill>
              <a:effectLst>
                <a:outerShdw blurRad="38100" dist="38100" dir="2700000">
                  <a:srgbClr val="000000"/>
                </a:outerShdw>
              </a:effectLst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33127" name="文本框 133126"/>
          <p:cNvSpPr txBox="1"/>
          <p:nvPr>
            <p:custDataLst>
              <p:tags r:id="rId7"/>
            </p:custDataLst>
          </p:nvPr>
        </p:nvSpPr>
        <p:spPr>
          <a:xfrm>
            <a:off x="6091238" y="2327275"/>
            <a:ext cx="1223963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 noProof="1">
                <a:solidFill>
                  <a:srgbClr val="FF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白色↓</a:t>
            </a:r>
            <a:endParaRPr lang="zh-CN" altLang="en-US" sz="2400" b="1" noProof="1">
              <a:solidFill>
                <a:srgbClr val="FF0000"/>
              </a:solidFill>
              <a:effectLst>
                <a:outerShdw blurRad="38100" dist="38100" dir="2700000">
                  <a:srgbClr val="000000"/>
                </a:outerShdw>
              </a:effectLst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33128" name="文本框 133127"/>
          <p:cNvSpPr txBox="1"/>
          <p:nvPr>
            <p:custDataLst>
              <p:tags r:id="rId8"/>
            </p:custDataLst>
          </p:nvPr>
        </p:nvSpPr>
        <p:spPr>
          <a:xfrm>
            <a:off x="8972550" y="2357438"/>
            <a:ext cx="1223963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 noProof="1">
                <a:solidFill>
                  <a:srgbClr val="FF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蓝色↓</a:t>
            </a:r>
            <a:endParaRPr lang="zh-CN" altLang="en-US" sz="2400" b="1" noProof="1">
              <a:solidFill>
                <a:srgbClr val="FF0000"/>
              </a:solidFill>
              <a:effectLst>
                <a:outerShdw blurRad="38100" dist="38100" dir="2700000">
                  <a:srgbClr val="000000"/>
                </a:outerShdw>
              </a:effectLst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33129" name="文本框 133128"/>
          <p:cNvSpPr txBox="1"/>
          <p:nvPr>
            <p:custDataLst>
              <p:tags r:id="rId9"/>
            </p:custDataLst>
          </p:nvPr>
        </p:nvSpPr>
        <p:spPr>
          <a:xfrm>
            <a:off x="8972550" y="2936875"/>
            <a:ext cx="1223963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 noProof="1">
                <a:solidFill>
                  <a:srgbClr val="FF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白色↓</a:t>
            </a:r>
            <a:endParaRPr lang="zh-CN" altLang="en-US" sz="2400" b="1" noProof="1">
              <a:solidFill>
                <a:srgbClr val="FF0000"/>
              </a:solidFill>
              <a:effectLst>
                <a:outerShdw blurRad="38100" dist="38100" dir="2700000">
                  <a:srgbClr val="000000"/>
                </a:outerShdw>
              </a:effectLst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33130" name="文本框 133129"/>
          <p:cNvSpPr txBox="1"/>
          <p:nvPr>
            <p:custDataLst>
              <p:tags r:id="rId10"/>
            </p:custDataLst>
          </p:nvPr>
        </p:nvSpPr>
        <p:spPr>
          <a:xfrm>
            <a:off x="8972550" y="3509963"/>
            <a:ext cx="1439863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 noProof="1">
                <a:solidFill>
                  <a:srgbClr val="FF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红褐色↓</a:t>
            </a:r>
            <a:endParaRPr lang="zh-CN" altLang="en-US" sz="2400" b="1" noProof="1">
              <a:solidFill>
                <a:srgbClr val="FF0000"/>
              </a:solidFill>
              <a:effectLst>
                <a:outerShdw blurRad="38100" dist="38100" dir="2700000">
                  <a:srgbClr val="000000"/>
                </a:outerShdw>
              </a:effectLst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85002" name="组合 133130"/>
          <p:cNvGrpSpPr/>
          <p:nvPr>
            <p:custDataLst>
              <p:tags r:id="rId11"/>
            </p:custDataLst>
          </p:nvPr>
        </p:nvGrpSpPr>
        <p:grpSpPr>
          <a:xfrm>
            <a:off x="1982788" y="4141788"/>
            <a:ext cx="8140700" cy="2282825"/>
            <a:chOff x="337" y="2609"/>
            <a:chExt cx="5128" cy="1438"/>
          </a:xfrm>
        </p:grpSpPr>
        <p:sp>
          <p:nvSpPr>
            <p:cNvPr id="85003" name="文本框 133131"/>
            <p:cNvSpPr txBox="1"/>
            <p:nvPr>
              <p:custDataLst>
                <p:tags r:id="rId12"/>
              </p:custDataLst>
            </p:nvPr>
          </p:nvSpPr>
          <p:spPr>
            <a:xfrm>
              <a:off x="337" y="2609"/>
              <a:ext cx="5080" cy="329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8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2. </a:t>
              </a:r>
              <a:r>
                <a:rPr lang="zh-CN" altLang="en-US" sz="28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判断下列反应是否能发生，并说明理由。</a:t>
              </a:r>
              <a:endPara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33133" name="文本框 133132"/>
            <p:cNvSpPr txBox="1"/>
            <p:nvPr>
              <p:custDataLst>
                <p:tags r:id="rId13"/>
              </p:custDataLst>
            </p:nvPr>
          </p:nvSpPr>
          <p:spPr>
            <a:xfrm>
              <a:off x="528" y="2928"/>
              <a:ext cx="4937" cy="1119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lnSpc>
                  <a:spcPct val="130000"/>
                </a:lnSpc>
                <a:spcBef>
                  <a:spcPts val="50"/>
                </a:spcBef>
                <a:spcAft>
                  <a:spcPct val="0"/>
                </a:spcAft>
                <a:buClr>
                  <a:srgbClr val="000000"/>
                </a:buClr>
              </a:pPr>
              <a:r>
                <a:rPr lang="en-US" altLang="zh-CN" sz="2800" b="1" noProof="1">
                  <a:solidFill>
                    <a:srgbClr val="000000"/>
                  </a:solidFill>
                  <a:effectLst>
                    <a:outerShdw blurRad="38100" dist="38100" dir="2700000">
                      <a:srgbClr val="FFFFFF"/>
                    </a:outerShdw>
                  </a:effectLst>
                  <a:latin typeface="Times New Roman" panose="02020603050405020304" pitchFamily="18" charset="0"/>
                  <a:ea typeface="隶书" panose="02010509060101010101" pitchFamily="1" charset="-122"/>
                  <a:cs typeface="+mn-cs"/>
                </a:rPr>
                <a:t>1. KNO</a:t>
              </a:r>
              <a:r>
                <a:rPr lang="en-US" altLang="zh-CN" sz="2800" b="1" baseline="-25000" noProof="1">
                  <a:solidFill>
                    <a:srgbClr val="000000"/>
                  </a:solidFill>
                  <a:effectLst>
                    <a:outerShdw blurRad="38100" dist="38100" dir="2700000">
                      <a:srgbClr val="FFFFFF"/>
                    </a:outerShdw>
                  </a:effectLst>
                  <a:latin typeface="Times New Roman" panose="02020603050405020304" pitchFamily="18" charset="0"/>
                  <a:ea typeface="隶书" panose="02010509060101010101" pitchFamily="1" charset="-122"/>
                  <a:cs typeface="+mn-cs"/>
                </a:rPr>
                <a:t>3 </a:t>
              </a:r>
              <a:r>
                <a:rPr lang="en-US" altLang="zh-CN" sz="2800" b="1" noProof="1">
                  <a:solidFill>
                    <a:srgbClr val="000000"/>
                  </a:solidFill>
                  <a:effectLst>
                    <a:outerShdw blurRad="38100" dist="38100" dir="2700000">
                      <a:srgbClr val="FFFFFF"/>
                    </a:outerShdw>
                  </a:effectLst>
                  <a:latin typeface="Times New Roman" panose="02020603050405020304" pitchFamily="18" charset="0"/>
                  <a:ea typeface="隶书" panose="02010509060101010101" pitchFamily="1" charset="-122"/>
                  <a:cs typeface="+mn-cs"/>
                </a:rPr>
                <a:t>+ NaCl                  2. Ba(NO</a:t>
              </a:r>
              <a:r>
                <a:rPr lang="en-US" altLang="zh-CN" sz="2800" b="1" baseline="-25000" noProof="1">
                  <a:solidFill>
                    <a:srgbClr val="000000"/>
                  </a:solidFill>
                  <a:effectLst>
                    <a:outerShdw blurRad="38100" dist="38100" dir="2700000">
                      <a:srgbClr val="FFFFFF"/>
                    </a:outerShdw>
                  </a:effectLst>
                  <a:latin typeface="Times New Roman" panose="02020603050405020304" pitchFamily="18" charset="0"/>
                  <a:ea typeface="隶书" panose="02010509060101010101" pitchFamily="1" charset="-122"/>
                  <a:cs typeface="+mn-cs"/>
                </a:rPr>
                <a:t>3</a:t>
              </a:r>
              <a:r>
                <a:rPr lang="en-US" altLang="zh-CN" sz="2800" b="1" noProof="1">
                  <a:solidFill>
                    <a:srgbClr val="000000"/>
                  </a:solidFill>
                  <a:effectLst>
                    <a:outerShdw blurRad="38100" dist="38100" dir="2700000">
                      <a:srgbClr val="FFFFFF"/>
                    </a:outerShdw>
                  </a:effectLst>
                  <a:latin typeface="Times New Roman" panose="02020603050405020304" pitchFamily="18" charset="0"/>
                  <a:ea typeface="隶书" panose="02010509060101010101" pitchFamily="1" charset="-122"/>
                  <a:cs typeface="+mn-cs"/>
                </a:rPr>
                <a:t>)</a:t>
              </a:r>
              <a:r>
                <a:rPr lang="en-US" altLang="zh-CN" sz="2800" b="1" baseline="-25000" noProof="1">
                  <a:solidFill>
                    <a:srgbClr val="000000"/>
                  </a:solidFill>
                  <a:effectLst>
                    <a:outerShdw blurRad="38100" dist="38100" dir="2700000">
                      <a:srgbClr val="FFFFFF"/>
                    </a:outerShdw>
                  </a:effectLst>
                  <a:latin typeface="Times New Roman" panose="02020603050405020304" pitchFamily="18" charset="0"/>
                  <a:ea typeface="隶书" panose="02010509060101010101" pitchFamily="1" charset="-122"/>
                  <a:cs typeface="+mn-cs"/>
                </a:rPr>
                <a:t>2 </a:t>
              </a:r>
              <a:r>
                <a:rPr lang="en-US" altLang="zh-CN" sz="2800" b="1" noProof="1">
                  <a:solidFill>
                    <a:srgbClr val="000000"/>
                  </a:solidFill>
                  <a:effectLst>
                    <a:outerShdw blurRad="38100" dist="38100" dir="2700000">
                      <a:srgbClr val="FFFFFF"/>
                    </a:outerShdw>
                  </a:effectLst>
                  <a:latin typeface="Times New Roman" panose="02020603050405020304" pitchFamily="18" charset="0"/>
                  <a:ea typeface="隶书" panose="02010509060101010101" pitchFamily="1" charset="-122"/>
                  <a:cs typeface="+mn-cs"/>
                </a:rPr>
                <a:t>+ Na</a:t>
              </a:r>
              <a:r>
                <a:rPr lang="en-US" altLang="zh-CN" sz="2800" b="1" baseline="-25000" noProof="1">
                  <a:solidFill>
                    <a:srgbClr val="000000"/>
                  </a:solidFill>
                  <a:effectLst>
                    <a:outerShdw blurRad="38100" dist="38100" dir="2700000">
                      <a:srgbClr val="FFFFFF"/>
                    </a:outerShdw>
                  </a:effectLst>
                  <a:latin typeface="Times New Roman" panose="02020603050405020304" pitchFamily="18" charset="0"/>
                  <a:ea typeface="隶书" panose="02010509060101010101" pitchFamily="1" charset="-122"/>
                  <a:cs typeface="+mn-cs"/>
                </a:rPr>
                <a:t>2</a:t>
              </a:r>
              <a:r>
                <a:rPr lang="en-US" altLang="zh-CN" sz="2800" b="1" noProof="1">
                  <a:solidFill>
                    <a:srgbClr val="000000"/>
                  </a:solidFill>
                  <a:effectLst>
                    <a:outerShdw blurRad="38100" dist="38100" dir="2700000">
                      <a:srgbClr val="FFFFFF"/>
                    </a:outerShdw>
                  </a:effectLst>
                  <a:latin typeface="Times New Roman" panose="02020603050405020304" pitchFamily="18" charset="0"/>
                  <a:ea typeface="隶书" panose="02010509060101010101" pitchFamily="1" charset="-122"/>
                  <a:cs typeface="+mn-cs"/>
                </a:rPr>
                <a:t>SO</a:t>
              </a:r>
              <a:r>
                <a:rPr lang="en-US" altLang="zh-CN" sz="2800" b="1" baseline="-25000" noProof="1">
                  <a:solidFill>
                    <a:srgbClr val="000000"/>
                  </a:solidFill>
                  <a:effectLst>
                    <a:outerShdw blurRad="38100" dist="38100" dir="2700000">
                      <a:srgbClr val="FFFFFF"/>
                    </a:outerShdw>
                  </a:effectLst>
                  <a:latin typeface="Times New Roman" panose="02020603050405020304" pitchFamily="18" charset="0"/>
                  <a:ea typeface="隶书" panose="02010509060101010101" pitchFamily="1" charset="-122"/>
                  <a:cs typeface="+mn-cs"/>
                </a:rPr>
                <a:t>4           </a:t>
              </a:r>
              <a:r>
                <a:rPr lang="en-US" altLang="zh-CN" sz="2800" b="1" noProof="1">
                  <a:solidFill>
                    <a:srgbClr val="000000"/>
                  </a:solidFill>
                  <a:effectLst>
                    <a:outerShdw blurRad="38100" dist="38100" dir="2700000">
                      <a:srgbClr val="FFFFFF"/>
                    </a:outerShdw>
                  </a:effectLst>
                  <a:latin typeface="Times New Roman" panose="02020603050405020304" pitchFamily="18" charset="0"/>
                  <a:ea typeface="隶书" panose="02010509060101010101" pitchFamily="1" charset="-122"/>
                  <a:cs typeface="+mn-cs"/>
                </a:rPr>
                <a:t>3. Na</a:t>
              </a:r>
              <a:r>
                <a:rPr lang="en-US" altLang="zh-CN" sz="2800" b="1" baseline="-25000" noProof="1">
                  <a:solidFill>
                    <a:srgbClr val="000000"/>
                  </a:solidFill>
                  <a:effectLst>
                    <a:outerShdw blurRad="38100" dist="38100" dir="2700000">
                      <a:srgbClr val="FFFFFF"/>
                    </a:outerShdw>
                  </a:effectLst>
                  <a:latin typeface="Times New Roman" panose="02020603050405020304" pitchFamily="18" charset="0"/>
                  <a:ea typeface="隶书" panose="02010509060101010101" pitchFamily="1" charset="-122"/>
                  <a:cs typeface="+mn-cs"/>
                </a:rPr>
                <a:t>2</a:t>
              </a:r>
              <a:r>
                <a:rPr lang="en-US" altLang="zh-CN" sz="2800" b="1" noProof="1">
                  <a:solidFill>
                    <a:srgbClr val="000000"/>
                  </a:solidFill>
                  <a:effectLst>
                    <a:outerShdw blurRad="38100" dist="38100" dir="2700000">
                      <a:srgbClr val="FFFFFF"/>
                    </a:outerShdw>
                  </a:effectLst>
                  <a:latin typeface="Times New Roman" panose="02020603050405020304" pitchFamily="18" charset="0"/>
                  <a:ea typeface="隶书" panose="02010509060101010101" pitchFamily="1" charset="-122"/>
                  <a:cs typeface="+mn-cs"/>
                </a:rPr>
                <a:t>CO</a:t>
              </a:r>
              <a:r>
                <a:rPr lang="en-US" altLang="zh-CN" sz="2800" b="1" baseline="-25000" noProof="1">
                  <a:solidFill>
                    <a:srgbClr val="000000"/>
                  </a:solidFill>
                  <a:effectLst>
                    <a:outerShdw blurRad="38100" dist="38100" dir="2700000">
                      <a:srgbClr val="FFFFFF"/>
                    </a:outerShdw>
                  </a:effectLst>
                  <a:latin typeface="Times New Roman" panose="02020603050405020304" pitchFamily="18" charset="0"/>
                  <a:ea typeface="隶书" panose="02010509060101010101" pitchFamily="1" charset="-122"/>
                  <a:cs typeface="+mn-cs"/>
                </a:rPr>
                <a:t>3 </a:t>
              </a:r>
              <a:r>
                <a:rPr lang="en-US" altLang="zh-CN" sz="2800" b="1" noProof="1">
                  <a:solidFill>
                    <a:srgbClr val="000000"/>
                  </a:solidFill>
                  <a:effectLst>
                    <a:outerShdw blurRad="38100" dist="38100" dir="2700000">
                      <a:srgbClr val="FFFFFF"/>
                    </a:outerShdw>
                  </a:effectLst>
                  <a:latin typeface="Times New Roman" panose="02020603050405020304" pitchFamily="18" charset="0"/>
                  <a:ea typeface="隶书" panose="02010509060101010101" pitchFamily="1" charset="-122"/>
                  <a:cs typeface="+mn-cs"/>
                </a:rPr>
                <a:t>+ H</a:t>
              </a:r>
              <a:r>
                <a:rPr lang="en-US" altLang="zh-CN" sz="2800" b="1" baseline="-25000" noProof="1">
                  <a:solidFill>
                    <a:srgbClr val="000000"/>
                  </a:solidFill>
                  <a:effectLst>
                    <a:outerShdw blurRad="38100" dist="38100" dir="2700000">
                      <a:srgbClr val="FFFFFF"/>
                    </a:outerShdw>
                  </a:effectLst>
                  <a:latin typeface="Times New Roman" panose="02020603050405020304" pitchFamily="18" charset="0"/>
                  <a:ea typeface="隶书" panose="02010509060101010101" pitchFamily="1" charset="-122"/>
                  <a:cs typeface="+mn-cs"/>
                </a:rPr>
                <a:t>2</a:t>
              </a:r>
              <a:r>
                <a:rPr lang="en-US" altLang="zh-CN" sz="2800" b="1" noProof="1">
                  <a:solidFill>
                    <a:srgbClr val="000000"/>
                  </a:solidFill>
                  <a:effectLst>
                    <a:outerShdw blurRad="38100" dist="38100" dir="2700000">
                      <a:srgbClr val="FFFFFF"/>
                    </a:outerShdw>
                  </a:effectLst>
                  <a:latin typeface="Times New Roman" panose="02020603050405020304" pitchFamily="18" charset="0"/>
                  <a:ea typeface="隶书" panose="02010509060101010101" pitchFamily="1" charset="-122"/>
                  <a:cs typeface="+mn-cs"/>
                </a:rPr>
                <a:t>SO</a:t>
              </a:r>
              <a:r>
                <a:rPr lang="en-US" altLang="zh-CN" sz="2800" b="1" baseline="-25000" noProof="1">
                  <a:solidFill>
                    <a:srgbClr val="000000"/>
                  </a:solidFill>
                  <a:effectLst>
                    <a:outerShdw blurRad="38100" dist="38100" dir="2700000">
                      <a:srgbClr val="FFFFFF"/>
                    </a:outerShdw>
                  </a:effectLst>
                  <a:latin typeface="Times New Roman" panose="02020603050405020304" pitchFamily="18" charset="0"/>
                  <a:ea typeface="隶书" panose="02010509060101010101" pitchFamily="1" charset="-122"/>
                  <a:cs typeface="+mn-cs"/>
                </a:rPr>
                <a:t>4                   </a:t>
              </a:r>
              <a:r>
                <a:rPr lang="en-US" altLang="zh-CN" sz="2800" b="1" noProof="1">
                  <a:solidFill>
                    <a:srgbClr val="000000"/>
                  </a:solidFill>
                  <a:effectLst>
                    <a:outerShdw blurRad="38100" dist="38100" dir="2700000">
                      <a:srgbClr val="FFFFFF"/>
                    </a:outerShdw>
                  </a:effectLst>
                  <a:latin typeface="Times New Roman" panose="02020603050405020304" pitchFamily="18" charset="0"/>
                  <a:ea typeface="隶书" panose="02010509060101010101" pitchFamily="1" charset="-122"/>
                  <a:cs typeface="+mn-cs"/>
                </a:rPr>
                <a:t>4.  FeCl</a:t>
              </a:r>
              <a:r>
                <a:rPr lang="en-US" altLang="zh-CN" sz="2800" b="1" baseline="-25000" noProof="1">
                  <a:solidFill>
                    <a:srgbClr val="000000"/>
                  </a:solidFill>
                  <a:effectLst>
                    <a:outerShdw blurRad="38100" dist="38100" dir="2700000">
                      <a:srgbClr val="FFFFFF"/>
                    </a:outerShdw>
                  </a:effectLst>
                  <a:latin typeface="Times New Roman" panose="02020603050405020304" pitchFamily="18" charset="0"/>
                  <a:ea typeface="隶书" panose="02010509060101010101" pitchFamily="1" charset="-122"/>
                  <a:cs typeface="+mn-cs"/>
                </a:rPr>
                <a:t>3 </a:t>
              </a:r>
              <a:r>
                <a:rPr lang="en-US" altLang="zh-CN" sz="2800" b="1" noProof="1">
                  <a:solidFill>
                    <a:srgbClr val="000000"/>
                  </a:solidFill>
                  <a:effectLst>
                    <a:outerShdw blurRad="38100" dist="38100" dir="2700000">
                      <a:srgbClr val="FFFFFF"/>
                    </a:outerShdw>
                  </a:effectLst>
                  <a:latin typeface="Times New Roman" panose="02020603050405020304" pitchFamily="18" charset="0"/>
                  <a:ea typeface="隶书" panose="02010509060101010101" pitchFamily="1" charset="-122"/>
                  <a:cs typeface="+mn-cs"/>
                </a:rPr>
                <a:t>+ Ba(OH)</a:t>
              </a:r>
              <a:r>
                <a:rPr lang="en-US" altLang="zh-CN" sz="2800" b="1" baseline="-25000" noProof="1">
                  <a:solidFill>
                    <a:srgbClr val="000000"/>
                  </a:solidFill>
                  <a:effectLst>
                    <a:outerShdw blurRad="38100" dist="38100" dir="2700000">
                      <a:srgbClr val="FFFFFF"/>
                    </a:outerShdw>
                  </a:effectLst>
                  <a:latin typeface="Times New Roman" panose="02020603050405020304" pitchFamily="18" charset="0"/>
                  <a:ea typeface="隶书" panose="02010509060101010101" pitchFamily="1" charset="-122"/>
                  <a:cs typeface="+mn-cs"/>
                </a:rPr>
                <a:t>2      </a:t>
              </a:r>
              <a:endParaRPr lang="en-US" altLang="zh-CN" sz="2800" b="1" baseline="-25000" noProof="1">
                <a:solidFill>
                  <a:srgbClr val="000000"/>
                </a:solidFill>
                <a:effectLst>
                  <a:outerShdw blurRad="38100" dist="38100" dir="2700000">
                    <a:srgbClr val="FFFFFF"/>
                  </a:outerShdw>
                </a:effectLst>
                <a:latin typeface="Times New Roman" panose="02020603050405020304" pitchFamily="18" charset="0"/>
                <a:ea typeface="隶书" panose="02010509060101010101" pitchFamily="1" charset="-122"/>
              </a:endParaRPr>
            </a:p>
            <a:p>
              <a:pPr>
                <a:lnSpc>
                  <a:spcPct val="130000"/>
                </a:lnSpc>
                <a:spcBef>
                  <a:spcPts val="50"/>
                </a:spcBef>
                <a:spcAft>
                  <a:spcPct val="0"/>
                </a:spcAft>
                <a:buClr>
                  <a:srgbClr val="000000"/>
                </a:buClr>
              </a:pPr>
              <a:r>
                <a:rPr lang="en-US" altLang="zh-CN" sz="2800" b="1" baseline="-25000" noProof="1">
                  <a:solidFill>
                    <a:srgbClr val="000000"/>
                  </a:solidFill>
                  <a:effectLst>
                    <a:outerShdw blurRad="38100" dist="38100" dir="2700000">
                      <a:srgbClr val="FFFFFF"/>
                    </a:outerShdw>
                  </a:effectLst>
                  <a:latin typeface="Times New Roman" panose="02020603050405020304" pitchFamily="18" charset="0"/>
                  <a:ea typeface="隶书" panose="02010509060101010101" pitchFamily="1" charset="-122"/>
                  <a:cs typeface="+mn-cs"/>
                </a:rPr>
                <a:t> </a:t>
              </a:r>
              <a:r>
                <a:rPr lang="en-US" altLang="zh-CN" sz="2800" b="1" noProof="1">
                  <a:solidFill>
                    <a:srgbClr val="000000"/>
                  </a:solidFill>
                  <a:effectLst>
                    <a:outerShdw blurRad="38100" dist="38100" dir="2700000">
                      <a:srgbClr val="FFFFFF"/>
                    </a:outerShdw>
                  </a:effectLst>
                  <a:latin typeface="Times New Roman" panose="02020603050405020304" pitchFamily="18" charset="0"/>
                  <a:ea typeface="隶书" panose="02010509060101010101" pitchFamily="1" charset="-122"/>
                  <a:cs typeface="+mn-cs"/>
                </a:rPr>
                <a:t>5. NH</a:t>
              </a:r>
              <a:r>
                <a:rPr lang="en-US" altLang="zh-CN" sz="2800" b="1" baseline="-25000" noProof="1">
                  <a:solidFill>
                    <a:srgbClr val="000000"/>
                  </a:solidFill>
                  <a:effectLst>
                    <a:outerShdw blurRad="38100" dist="38100" dir="2700000">
                      <a:srgbClr val="FFFFFF"/>
                    </a:outerShdw>
                  </a:effectLst>
                  <a:latin typeface="Times New Roman" panose="02020603050405020304" pitchFamily="18" charset="0"/>
                  <a:ea typeface="隶书" panose="02010509060101010101" pitchFamily="1" charset="-122"/>
                  <a:cs typeface="+mn-cs"/>
                </a:rPr>
                <a:t>4</a:t>
              </a:r>
              <a:r>
                <a:rPr lang="en-US" altLang="zh-CN" sz="2800" b="1" noProof="1">
                  <a:solidFill>
                    <a:srgbClr val="000000"/>
                  </a:solidFill>
                  <a:effectLst>
                    <a:outerShdw blurRad="38100" dist="38100" dir="2700000">
                      <a:srgbClr val="FFFFFF"/>
                    </a:outerShdw>
                  </a:effectLst>
                  <a:latin typeface="Times New Roman" panose="02020603050405020304" pitchFamily="18" charset="0"/>
                  <a:ea typeface="隶书" panose="02010509060101010101" pitchFamily="1" charset="-122"/>
                  <a:cs typeface="+mn-cs"/>
                </a:rPr>
                <a:t>Cl + ZnSO </a:t>
              </a:r>
              <a:r>
                <a:rPr lang="en-US" altLang="zh-CN" sz="2800" b="1" baseline="-25000" noProof="1">
                  <a:solidFill>
                    <a:srgbClr val="000000"/>
                  </a:solidFill>
                  <a:effectLst>
                    <a:outerShdw blurRad="38100" dist="38100" dir="2700000">
                      <a:srgbClr val="FFFFFF"/>
                    </a:outerShdw>
                  </a:effectLst>
                  <a:latin typeface="Times New Roman" panose="02020603050405020304" pitchFamily="18" charset="0"/>
                  <a:ea typeface="隶书" panose="02010509060101010101" pitchFamily="1" charset="-122"/>
                  <a:cs typeface="+mn-cs"/>
                </a:rPr>
                <a:t>4                   </a:t>
              </a:r>
              <a:r>
                <a:rPr lang="en-US" altLang="zh-CN" sz="2800" b="1" noProof="1">
                  <a:solidFill>
                    <a:srgbClr val="000000"/>
                  </a:solidFill>
                  <a:effectLst>
                    <a:outerShdw blurRad="38100" dist="38100" dir="2700000">
                      <a:srgbClr val="FFFFFF"/>
                    </a:outerShdw>
                  </a:effectLst>
                  <a:latin typeface="Times New Roman" panose="02020603050405020304" pitchFamily="18" charset="0"/>
                  <a:ea typeface="隶书" panose="02010509060101010101" pitchFamily="1" charset="-122"/>
                  <a:cs typeface="+mn-cs"/>
                </a:rPr>
                <a:t>6. </a:t>
              </a:r>
              <a:r>
                <a:rPr lang="en-US" altLang="zh-CN" sz="2800" b="1" noProof="1">
                  <a:solidFill>
                    <a:srgbClr val="000000"/>
                  </a:solidFill>
                  <a:effectLst>
                    <a:outerShdw blurRad="38100" dist="38100" dir="2700000">
                      <a:srgbClr val="FFFFFF"/>
                    </a:outerShdw>
                  </a:effectLst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Na</a:t>
              </a:r>
              <a:r>
                <a:rPr lang="en-US" altLang="zh-CN" sz="2800" b="1" baseline="-25000" noProof="1">
                  <a:solidFill>
                    <a:srgbClr val="000000"/>
                  </a:solidFill>
                  <a:effectLst>
                    <a:outerShdw blurRad="38100" dist="38100" dir="2700000">
                      <a:srgbClr val="FFFFFF"/>
                    </a:outerShdw>
                  </a:effectLst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</a:t>
              </a:r>
              <a:r>
                <a:rPr lang="en-US" altLang="zh-CN" sz="2800" b="1" noProof="1">
                  <a:solidFill>
                    <a:srgbClr val="000000"/>
                  </a:solidFill>
                  <a:effectLst>
                    <a:outerShdw blurRad="38100" dist="38100" dir="2700000">
                      <a:srgbClr val="FFFFFF"/>
                    </a:outerShdw>
                  </a:effectLst>
                  <a:latin typeface="Times New Roman" panose="02020603050405020304" pitchFamily="18" charset="0"/>
                  <a:ea typeface="隶书" panose="02010509060101010101" pitchFamily="1" charset="-122"/>
                  <a:cs typeface="+mn-cs"/>
                </a:rPr>
                <a:t>CO</a:t>
              </a:r>
              <a:r>
                <a:rPr lang="en-US" altLang="zh-CN" sz="2800" b="1" baseline="-25000" noProof="1">
                  <a:solidFill>
                    <a:srgbClr val="000000"/>
                  </a:solidFill>
                  <a:effectLst>
                    <a:outerShdw blurRad="38100" dist="38100" dir="2700000">
                      <a:srgbClr val="FFFFFF"/>
                    </a:outerShdw>
                  </a:effectLst>
                  <a:latin typeface="Times New Roman" panose="02020603050405020304" pitchFamily="18" charset="0"/>
                  <a:ea typeface="隶书" panose="02010509060101010101" pitchFamily="1" charset="-122"/>
                  <a:cs typeface="+mn-cs"/>
                </a:rPr>
                <a:t>3 </a:t>
              </a:r>
              <a:r>
                <a:rPr lang="en-US" altLang="zh-CN" sz="2800" b="1" noProof="1">
                  <a:solidFill>
                    <a:srgbClr val="000000"/>
                  </a:solidFill>
                  <a:effectLst>
                    <a:outerShdw blurRad="38100" dist="38100" dir="2700000">
                      <a:srgbClr val="FFFFFF"/>
                    </a:outerShdw>
                  </a:effectLst>
                  <a:latin typeface="Times New Roman" panose="02020603050405020304" pitchFamily="18" charset="0"/>
                  <a:ea typeface="隶书" panose="02010509060101010101" pitchFamily="1" charset="-122"/>
                  <a:cs typeface="+mn-cs"/>
                </a:rPr>
                <a:t>+ </a:t>
              </a:r>
              <a:r>
                <a:rPr lang="en-US" altLang="zh-CN" sz="2800" b="1" noProof="1">
                  <a:solidFill>
                    <a:srgbClr val="000000"/>
                  </a:solidFill>
                  <a:effectLst>
                    <a:outerShdw blurRad="38100" dist="38100" dir="2700000">
                      <a:srgbClr val="FFFFFF"/>
                    </a:outerShdw>
                  </a:effectLst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Ca(OH)</a:t>
              </a:r>
              <a:r>
                <a:rPr lang="en-US" altLang="zh-CN" sz="2800" b="1" baseline="-25000" noProof="1">
                  <a:solidFill>
                    <a:srgbClr val="000000"/>
                  </a:solidFill>
                  <a:effectLst>
                    <a:outerShdw blurRad="38100" dist="38100" dir="2700000">
                      <a:srgbClr val="FFFFFF"/>
                    </a:outerShdw>
                  </a:effectLst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</a:t>
              </a:r>
              <a:r>
                <a:rPr lang="en-US" altLang="zh-CN" sz="2800" b="1" noProof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</a:t>
              </a:r>
              <a:endParaRPr lang="en-US" altLang="zh-CN" sz="2800" b="1" noProof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sp>
        <p:nvSpPr>
          <p:cNvPr id="133134" name="文本框 133133"/>
          <p:cNvSpPr txBox="1"/>
          <p:nvPr>
            <p:custDataLst>
              <p:tags r:id="rId14"/>
            </p:custDataLst>
          </p:nvPr>
        </p:nvSpPr>
        <p:spPr>
          <a:xfrm>
            <a:off x="2132013" y="4733925"/>
            <a:ext cx="576263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600" b="1" noProof="1">
                <a:solidFill>
                  <a:srgbClr val="FF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×</a:t>
            </a:r>
            <a:endParaRPr lang="en-US" altLang="zh-CN" sz="3600" b="1" noProof="1">
              <a:solidFill>
                <a:srgbClr val="FF0000"/>
              </a:solidFill>
              <a:effectLst>
                <a:outerShdw blurRad="38100" dist="38100" dir="2700000">
                  <a:srgbClr val="000000"/>
                </a:outerShdw>
              </a:effectLst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33135" name="文本框 133134"/>
          <p:cNvSpPr txBox="1"/>
          <p:nvPr>
            <p:custDataLst>
              <p:tags r:id="rId15"/>
            </p:custDataLst>
          </p:nvPr>
        </p:nvSpPr>
        <p:spPr>
          <a:xfrm>
            <a:off x="6240463" y="4660900"/>
            <a:ext cx="576263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600" b="1" noProof="1">
                <a:solidFill>
                  <a:srgbClr val="FF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√</a:t>
            </a:r>
            <a:endParaRPr lang="zh-CN" altLang="en-US" sz="3600" b="1" noProof="1">
              <a:solidFill>
                <a:srgbClr val="FF0000"/>
              </a:solidFill>
              <a:effectLst>
                <a:outerShdw blurRad="38100" dist="38100" dir="2700000">
                  <a:srgbClr val="000000"/>
                </a:outerShdw>
              </a:effectLst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33136" name="文本框 133135"/>
          <p:cNvSpPr txBox="1"/>
          <p:nvPr>
            <p:custDataLst>
              <p:tags r:id="rId16"/>
            </p:custDataLst>
          </p:nvPr>
        </p:nvSpPr>
        <p:spPr>
          <a:xfrm>
            <a:off x="2208213" y="5322888"/>
            <a:ext cx="576263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600" b="1" noProof="1">
                <a:solidFill>
                  <a:srgbClr val="FF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√</a:t>
            </a:r>
            <a:endParaRPr lang="zh-CN" altLang="en-US" sz="3600" b="1" noProof="1">
              <a:solidFill>
                <a:srgbClr val="FF0000"/>
              </a:solidFill>
              <a:effectLst>
                <a:outerShdw blurRad="38100" dist="38100" dir="2700000">
                  <a:srgbClr val="000000"/>
                </a:outerShdw>
              </a:effectLst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33137" name="文本框 133136"/>
          <p:cNvSpPr txBox="1"/>
          <p:nvPr>
            <p:custDataLst>
              <p:tags r:id="rId17"/>
            </p:custDataLst>
          </p:nvPr>
        </p:nvSpPr>
        <p:spPr>
          <a:xfrm>
            <a:off x="6240463" y="5248275"/>
            <a:ext cx="576263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600" b="1" noProof="1">
                <a:solidFill>
                  <a:srgbClr val="FF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√</a:t>
            </a:r>
            <a:endParaRPr lang="zh-CN" altLang="en-US" sz="3600" b="1" noProof="1">
              <a:solidFill>
                <a:srgbClr val="FF0000"/>
              </a:solidFill>
              <a:effectLst>
                <a:outerShdw blurRad="38100" dist="38100" dir="2700000">
                  <a:srgbClr val="000000"/>
                </a:outerShdw>
              </a:effectLst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33138" name="文本框 133137"/>
          <p:cNvSpPr txBox="1"/>
          <p:nvPr>
            <p:custDataLst>
              <p:tags r:id="rId18"/>
            </p:custDataLst>
          </p:nvPr>
        </p:nvSpPr>
        <p:spPr>
          <a:xfrm>
            <a:off x="2208213" y="5832475"/>
            <a:ext cx="576263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600" b="1" noProof="1">
                <a:solidFill>
                  <a:srgbClr val="FF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×</a:t>
            </a:r>
            <a:endParaRPr lang="en-US" altLang="zh-CN" sz="3600" b="1" noProof="1">
              <a:solidFill>
                <a:srgbClr val="FF0000"/>
              </a:solidFill>
              <a:effectLst>
                <a:outerShdw blurRad="38100" dist="38100" dir="2700000">
                  <a:srgbClr val="000000"/>
                </a:outerShdw>
              </a:effectLst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33139" name="文本框 133138"/>
          <p:cNvSpPr txBox="1"/>
          <p:nvPr>
            <p:custDataLst>
              <p:tags r:id="rId19"/>
            </p:custDataLst>
          </p:nvPr>
        </p:nvSpPr>
        <p:spPr>
          <a:xfrm>
            <a:off x="6311900" y="5837238"/>
            <a:ext cx="576263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600" b="1" noProof="1">
                <a:solidFill>
                  <a:srgbClr val="FF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√</a:t>
            </a:r>
            <a:endParaRPr lang="zh-CN" altLang="en-US" sz="3600" b="1" noProof="1">
              <a:solidFill>
                <a:srgbClr val="FF0000"/>
              </a:solidFill>
              <a:effectLst>
                <a:outerShdw blurRad="38100" dist="38100" dir="2700000">
                  <a:srgbClr val="000000"/>
                </a:outerShdw>
              </a:effectLst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0"/>
          <a:stretch>
            <a:fillRect/>
          </a:stretch>
        </p:blipFill>
        <p:spPr>
          <a:xfrm>
            <a:off x="0" y="0"/>
            <a:ext cx="1487805" cy="1487805"/>
          </a:xfrm>
          <a:prstGeom prst="rect">
            <a:avLst/>
          </a:prstGeom>
        </p:spPr>
      </p:pic>
      <p:sp>
        <p:nvSpPr>
          <p:cNvPr id="3" name="文本框 2"/>
          <p:cNvSpPr txBox="1"/>
          <p:nvPr>
            <p:custDataLst>
              <p:tags r:id="rId22"/>
            </p:custDataLst>
          </p:nvPr>
        </p:nvSpPr>
        <p:spPr>
          <a:xfrm>
            <a:off x="1983105" y="245745"/>
            <a:ext cx="7924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4400" b="1">
                <a:latin typeface="字魂酷乐潮玩体" panose="02010600030101010101" charset="-122"/>
                <a:ea typeface="字魂酷乐潮玩体" panose="02010600030101010101" charset="-122"/>
                <a:cs typeface="+mj-cs"/>
              </a:rPr>
              <a:t>练习</a:t>
            </a:r>
            <a:endParaRPr lang="zh-CN" altLang="en-US" sz="2400"/>
          </a:p>
        </p:txBody>
      </p:sp>
    </p:spTree>
  </p:cSld>
  <p:clrMapOvr>
    <a:masterClrMapping/>
  </p:clrMapOvr>
  <p:transition spd="med"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3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3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3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3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3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3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3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3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3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3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3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3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3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3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3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3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3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3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3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3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33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3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33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33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25" grpId="0"/>
      <p:bldP spid="133126" grpId="0"/>
      <p:bldP spid="133127" grpId="0"/>
      <p:bldP spid="133128" grpId="0"/>
      <p:bldP spid="133129" grpId="0"/>
      <p:bldP spid="133130" grpId="0"/>
      <p:bldP spid="133134" grpId="0"/>
      <p:bldP spid="133135" grpId="0"/>
      <p:bldP spid="133136" grpId="0"/>
      <p:bldP spid="133137" grpId="0"/>
      <p:bldP spid="133138" grpId="0"/>
      <p:bldP spid="13313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grpSp>
        <p:nvGrpSpPr>
          <p:cNvPr id="85002" name="组合 133130"/>
          <p:cNvGrpSpPr/>
          <p:nvPr>
            <p:custDataLst>
              <p:tags r:id="rId3"/>
            </p:custDataLst>
          </p:nvPr>
        </p:nvGrpSpPr>
        <p:grpSpPr>
          <a:xfrm>
            <a:off x="722630" y="2035810"/>
            <a:ext cx="10746740" cy="2786272"/>
            <a:chOff x="385" y="2599"/>
            <a:chExt cx="6192" cy="1755"/>
          </a:xfrm>
        </p:grpSpPr>
        <p:sp>
          <p:nvSpPr>
            <p:cNvPr id="85003" name="文本框 133131"/>
            <p:cNvSpPr txBox="1"/>
            <p:nvPr>
              <p:custDataLst>
                <p:tags r:id="rId4"/>
              </p:custDataLst>
            </p:nvPr>
          </p:nvSpPr>
          <p:spPr>
            <a:xfrm>
              <a:off x="385" y="2599"/>
              <a:ext cx="6192" cy="40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36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判断下列反应是否能发生，若能，写出其化学方程式。</a:t>
              </a:r>
              <a:endParaRPr lang="zh-CN" altLang="en-US" sz="36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33133" name="文本框 133132"/>
            <p:cNvSpPr txBox="1"/>
            <p:nvPr>
              <p:custDataLst>
                <p:tags r:id="rId5"/>
              </p:custDataLst>
            </p:nvPr>
          </p:nvSpPr>
          <p:spPr>
            <a:xfrm>
              <a:off x="528" y="2928"/>
              <a:ext cx="5686" cy="142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  <a:spcBef>
                  <a:spcPts val="50"/>
                </a:spcBef>
                <a:spcAft>
                  <a:spcPct val="0"/>
                </a:spcAft>
                <a:buClr>
                  <a:srgbClr val="000000"/>
                </a:buClr>
              </a:pPr>
              <a:r>
                <a:rPr lang="en-US" altLang="zh-CN" sz="3600" b="1" noProof="1">
                  <a:solidFill>
                    <a:srgbClr val="000000"/>
                  </a:solidFill>
                  <a:effectLst>
                    <a:outerShdw blurRad="38100" dist="38100" dir="2700000">
                      <a:srgbClr val="FFFFFF"/>
                    </a:outerShdw>
                  </a:effectLst>
                  <a:latin typeface="Times New Roman" panose="02020603050405020304" pitchFamily="18" charset="0"/>
                  <a:ea typeface="隶书" panose="02010509060101010101" pitchFamily="1" charset="-122"/>
                  <a:cs typeface="+mn-cs"/>
                </a:rPr>
                <a:t>1. </a:t>
              </a:r>
              <a:r>
                <a:rPr lang="zh-CN" altLang="en-US" sz="3600" b="1" noProof="1">
                  <a:solidFill>
                    <a:srgbClr val="000000"/>
                  </a:solidFill>
                  <a:effectLst>
                    <a:outerShdw blurRad="38100" dist="38100" dir="2700000">
                      <a:srgbClr val="FFFFFF"/>
                    </a:outerShdw>
                  </a:effectLst>
                  <a:latin typeface="Times New Roman" panose="02020603050405020304" pitchFamily="18" charset="0"/>
                  <a:ea typeface="隶书" panose="02010509060101010101" pitchFamily="1" charset="-122"/>
                  <a:cs typeface="+mn-cs"/>
                </a:rPr>
                <a:t>氯化钡与稀硫酸</a:t>
              </a:r>
              <a:r>
                <a:rPr lang="en-US" altLang="zh-CN" sz="3600" b="1" noProof="1">
                  <a:solidFill>
                    <a:srgbClr val="000000"/>
                  </a:solidFill>
                  <a:effectLst>
                    <a:outerShdw blurRad="38100" dist="38100" dir="2700000">
                      <a:srgbClr val="FFFFFF"/>
                    </a:outerShdw>
                  </a:effectLst>
                  <a:latin typeface="Times New Roman" panose="02020603050405020304" pitchFamily="18" charset="0"/>
                  <a:ea typeface="隶书" panose="02010509060101010101" pitchFamily="1" charset="-122"/>
                  <a:cs typeface="+mn-cs"/>
                </a:rPr>
                <a:t>                  2. </a:t>
              </a:r>
              <a:r>
                <a:rPr lang="zh-CN" altLang="en-US" sz="3600" b="1" noProof="1" err="1">
                  <a:solidFill>
                    <a:srgbClr val="000000"/>
                  </a:solidFill>
                  <a:effectLst>
                    <a:outerShdw blurRad="38100" dist="38100" dir="2700000">
                      <a:srgbClr val="FFFFFF"/>
                    </a:outerShdw>
                  </a:effectLst>
                  <a:latin typeface="Times New Roman" panose="02020603050405020304" pitchFamily="18" charset="0"/>
                  <a:ea typeface="隶书" panose="02010509060101010101" pitchFamily="1" charset="-122"/>
                  <a:cs typeface="+mn-cs"/>
                </a:rPr>
                <a:t>碳酸钠与稀硫酸</a:t>
              </a:r>
              <a:r>
                <a:rPr lang="en-US" altLang="zh-CN" sz="3600" b="1" baseline="-25000" noProof="1">
                  <a:solidFill>
                    <a:srgbClr val="000000"/>
                  </a:solidFill>
                  <a:effectLst>
                    <a:outerShdw blurRad="38100" dist="38100" dir="2700000">
                      <a:srgbClr val="FFFFFF"/>
                    </a:outerShdw>
                  </a:effectLst>
                  <a:latin typeface="Times New Roman" panose="02020603050405020304" pitchFamily="18" charset="0"/>
                  <a:ea typeface="隶书" panose="02010509060101010101" pitchFamily="1" charset="-122"/>
                  <a:cs typeface="+mn-cs"/>
                </a:rPr>
                <a:t> </a:t>
              </a:r>
              <a:endParaRPr lang="en-US" altLang="zh-CN" sz="3600" b="1" baseline="-25000" noProof="1">
                <a:solidFill>
                  <a:srgbClr val="000000"/>
                </a:solidFill>
                <a:effectLst>
                  <a:outerShdw blurRad="38100" dist="38100" dir="2700000">
                    <a:srgbClr val="FFFFFF"/>
                  </a:outerShdw>
                </a:effectLst>
                <a:latin typeface="Times New Roman" panose="02020603050405020304" pitchFamily="18" charset="0"/>
                <a:ea typeface="隶书" panose="02010509060101010101" pitchFamily="1" charset="-122"/>
                <a:cs typeface="+mn-cs"/>
              </a:endParaRPr>
            </a:p>
            <a:p>
              <a:pPr>
                <a:lnSpc>
                  <a:spcPct val="130000"/>
                </a:lnSpc>
                <a:spcBef>
                  <a:spcPts val="50"/>
                </a:spcBef>
                <a:spcAft>
                  <a:spcPct val="0"/>
                </a:spcAft>
                <a:buClr>
                  <a:srgbClr val="000000"/>
                </a:buClr>
              </a:pPr>
              <a:r>
                <a:rPr lang="en-US" altLang="zh-CN" sz="3600" b="1" noProof="1">
                  <a:solidFill>
                    <a:srgbClr val="000000"/>
                  </a:solidFill>
                  <a:effectLst>
                    <a:outerShdw blurRad="38100" dist="38100" dir="2700000">
                      <a:srgbClr val="FFFFFF"/>
                    </a:outerShdw>
                  </a:effectLst>
                  <a:latin typeface="Times New Roman" panose="02020603050405020304" pitchFamily="18" charset="0"/>
                  <a:ea typeface="隶书" panose="02010509060101010101" pitchFamily="1" charset="-122"/>
                  <a:cs typeface="+mn-cs"/>
                </a:rPr>
                <a:t>3. </a:t>
              </a:r>
              <a:r>
                <a:rPr lang="zh-CN" altLang="en-US" sz="3600" b="1" noProof="1">
                  <a:solidFill>
                    <a:srgbClr val="000000"/>
                  </a:solidFill>
                  <a:effectLst>
                    <a:outerShdw blurRad="38100" dist="38100" dir="2700000">
                      <a:srgbClr val="FFFFFF"/>
                    </a:outerShdw>
                  </a:effectLst>
                  <a:latin typeface="Times New Roman" panose="02020603050405020304" pitchFamily="18" charset="0"/>
                  <a:ea typeface="隶书" panose="02010509060101010101" pitchFamily="1" charset="-122"/>
                  <a:cs typeface="+mn-cs"/>
                </a:rPr>
                <a:t>硫酸铜与银</a:t>
              </a:r>
              <a:r>
                <a:rPr lang="en-US" altLang="zh-CN" sz="3600" b="1" baseline="-25000" noProof="1">
                  <a:solidFill>
                    <a:srgbClr val="000000"/>
                  </a:solidFill>
                  <a:effectLst>
                    <a:outerShdw blurRad="38100" dist="38100" dir="2700000">
                      <a:srgbClr val="FFFFFF"/>
                    </a:outerShdw>
                  </a:effectLst>
                  <a:latin typeface="Times New Roman" panose="02020603050405020304" pitchFamily="18" charset="0"/>
                  <a:ea typeface="隶书" panose="02010509060101010101" pitchFamily="1" charset="-122"/>
                  <a:cs typeface="+mn-cs"/>
                </a:rPr>
                <a:t>                                       </a:t>
              </a:r>
              <a:r>
                <a:rPr lang="en-US" altLang="zh-CN" sz="3600" b="1" noProof="1">
                  <a:solidFill>
                    <a:srgbClr val="000000"/>
                  </a:solidFill>
                  <a:effectLst>
                    <a:outerShdw blurRad="38100" dist="38100" dir="2700000">
                      <a:srgbClr val="FFFFFF"/>
                    </a:outerShdw>
                  </a:effectLst>
                  <a:latin typeface="Times New Roman" panose="02020603050405020304" pitchFamily="18" charset="0"/>
                  <a:ea typeface="隶书" panose="02010509060101010101" pitchFamily="1" charset="-122"/>
                  <a:cs typeface="+mn-cs"/>
                </a:rPr>
                <a:t>4.  </a:t>
              </a:r>
              <a:r>
                <a:rPr lang="zh-CN" altLang="en-US" sz="3600" b="1" noProof="1" err="1">
                  <a:solidFill>
                    <a:srgbClr val="000000"/>
                  </a:solidFill>
                  <a:effectLst>
                    <a:outerShdw blurRad="38100" dist="38100" dir="2700000">
                      <a:srgbClr val="FFFFFF"/>
                    </a:outerShdw>
                  </a:effectLst>
                  <a:latin typeface="Times New Roman" panose="02020603050405020304" pitchFamily="18" charset="0"/>
                  <a:ea typeface="隶书" panose="02010509060101010101" pitchFamily="1" charset="-122"/>
                  <a:cs typeface="+mn-cs"/>
                </a:rPr>
                <a:t>铁与硝酸银</a:t>
              </a:r>
              <a:r>
                <a:rPr lang="en-US" altLang="zh-CN" sz="3600" b="1" baseline="-25000" noProof="1">
                  <a:solidFill>
                    <a:srgbClr val="000000"/>
                  </a:solidFill>
                  <a:effectLst>
                    <a:outerShdw blurRad="38100" dist="38100" dir="2700000">
                      <a:srgbClr val="FFFFFF"/>
                    </a:outerShdw>
                  </a:effectLst>
                  <a:latin typeface="Times New Roman" panose="02020603050405020304" pitchFamily="18" charset="0"/>
                  <a:ea typeface="隶书" panose="02010509060101010101" pitchFamily="1" charset="-122"/>
                  <a:cs typeface="+mn-cs"/>
                </a:rPr>
                <a:t>  </a:t>
              </a:r>
              <a:endParaRPr lang="en-US" altLang="zh-CN" sz="3600" b="1" baseline="-25000" noProof="1">
                <a:solidFill>
                  <a:srgbClr val="000000"/>
                </a:solidFill>
                <a:effectLst>
                  <a:outerShdw blurRad="38100" dist="38100" dir="2700000">
                    <a:srgbClr val="FFFFFF"/>
                  </a:outerShdw>
                </a:effectLst>
                <a:latin typeface="Times New Roman" panose="02020603050405020304" pitchFamily="18" charset="0"/>
                <a:ea typeface="隶书" panose="02010509060101010101" pitchFamily="1" charset="-122"/>
              </a:endParaRPr>
            </a:p>
            <a:p>
              <a:pPr>
                <a:lnSpc>
                  <a:spcPct val="130000"/>
                </a:lnSpc>
                <a:spcBef>
                  <a:spcPts val="50"/>
                </a:spcBef>
                <a:spcAft>
                  <a:spcPct val="0"/>
                </a:spcAft>
                <a:buClr>
                  <a:srgbClr val="000000"/>
                </a:buClr>
              </a:pPr>
              <a:r>
                <a:rPr lang="en-US" altLang="zh-CN" sz="3600" b="1" baseline="-25000" noProof="1">
                  <a:solidFill>
                    <a:srgbClr val="000000"/>
                  </a:solidFill>
                  <a:effectLst>
                    <a:outerShdw blurRad="38100" dist="38100" dir="2700000">
                      <a:srgbClr val="FFFFFF"/>
                    </a:outerShdw>
                  </a:effectLst>
                  <a:latin typeface="Times New Roman" panose="02020603050405020304" pitchFamily="18" charset="0"/>
                  <a:ea typeface="隶书" panose="02010509060101010101" pitchFamily="1" charset="-122"/>
                  <a:cs typeface="+mn-cs"/>
                </a:rPr>
                <a:t> </a:t>
              </a:r>
              <a:r>
                <a:rPr lang="en-US" altLang="zh-CN" sz="3600" b="1" noProof="1">
                  <a:solidFill>
                    <a:srgbClr val="000000"/>
                  </a:solidFill>
                  <a:effectLst>
                    <a:outerShdw blurRad="38100" dist="38100" dir="2700000">
                      <a:srgbClr val="FFFFFF"/>
                    </a:outerShdw>
                  </a:effectLst>
                  <a:latin typeface="Times New Roman" panose="02020603050405020304" pitchFamily="18" charset="0"/>
                  <a:ea typeface="隶书" panose="02010509060101010101" pitchFamily="1" charset="-122"/>
                  <a:cs typeface="+mn-cs"/>
                </a:rPr>
                <a:t>5. </a:t>
              </a:r>
              <a:r>
                <a:rPr lang="zh-CN" altLang="en-US" sz="3600" b="1" noProof="1">
                  <a:solidFill>
                    <a:srgbClr val="000000"/>
                  </a:solidFill>
                  <a:effectLst>
                    <a:outerShdw blurRad="38100" dist="38100" dir="2700000">
                      <a:srgbClr val="FFFFFF"/>
                    </a:outerShdw>
                  </a:effectLst>
                  <a:latin typeface="Times New Roman" panose="02020603050405020304" pitchFamily="18" charset="0"/>
                  <a:ea typeface="隶书" panose="02010509060101010101" pitchFamily="1" charset="-122"/>
                  <a:cs typeface="+mn-cs"/>
                </a:rPr>
                <a:t>氢氧化钙与硫酸铁</a:t>
              </a:r>
              <a:r>
                <a:rPr lang="en-US" altLang="zh-CN" sz="3600" b="1" baseline="-25000" noProof="1">
                  <a:solidFill>
                    <a:srgbClr val="000000"/>
                  </a:solidFill>
                  <a:effectLst>
                    <a:outerShdw blurRad="38100" dist="38100" dir="2700000">
                      <a:srgbClr val="FFFFFF"/>
                    </a:outerShdw>
                  </a:effectLst>
                  <a:latin typeface="Times New Roman" panose="02020603050405020304" pitchFamily="18" charset="0"/>
                  <a:ea typeface="隶书" panose="02010509060101010101" pitchFamily="1" charset="-122"/>
                  <a:cs typeface="+mn-cs"/>
                </a:rPr>
                <a:t>                   </a:t>
              </a:r>
              <a:r>
                <a:rPr lang="en-US" altLang="zh-CN" sz="3600" b="1" noProof="1">
                  <a:solidFill>
                    <a:srgbClr val="000000"/>
                  </a:solidFill>
                  <a:effectLst>
                    <a:outerShdw blurRad="38100" dist="38100" dir="2700000">
                      <a:srgbClr val="FFFFFF"/>
                    </a:outerShdw>
                  </a:effectLst>
                  <a:latin typeface="Times New Roman" panose="02020603050405020304" pitchFamily="18" charset="0"/>
                  <a:ea typeface="隶书" panose="02010509060101010101" pitchFamily="1" charset="-122"/>
                  <a:cs typeface="+mn-cs"/>
                </a:rPr>
                <a:t>6. </a:t>
              </a:r>
              <a:r>
                <a:rPr lang="zh-CN" altLang="en-US" sz="3600" b="1" noProof="1">
                  <a:solidFill>
                    <a:srgbClr val="000000"/>
                  </a:solidFill>
                  <a:effectLst>
                    <a:outerShdw blurRad="38100" dist="38100" dir="2700000">
                      <a:srgbClr val="FFFFFF"/>
                    </a:outerShdw>
                  </a:effectLst>
                  <a:latin typeface="Times New Roman" panose="02020603050405020304" pitchFamily="18" charset="0"/>
                  <a:ea typeface="隶书" panose="02010509060101010101" pitchFamily="1" charset="-122"/>
                  <a:cs typeface="+mn-cs"/>
                </a:rPr>
                <a:t>碳酸钠与氯化钙</a:t>
              </a:r>
              <a:endParaRPr lang="zh-CN" altLang="en-US" sz="3600" b="1" noProof="1">
                <a:solidFill>
                  <a:srgbClr val="000000"/>
                </a:solidFill>
                <a:effectLst>
                  <a:outerShdw blurRad="38100" dist="38100" dir="2700000">
                    <a:srgbClr val="FFFFFF"/>
                  </a:outerShdw>
                </a:effectLst>
                <a:latin typeface="Times New Roman" panose="02020603050405020304" pitchFamily="18" charset="0"/>
                <a:ea typeface="隶书" panose="02010509060101010101" pitchFamily="1" charset="-122"/>
                <a:cs typeface="+mn-cs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0" y="0"/>
            <a:ext cx="1487805" cy="1487805"/>
          </a:xfrm>
          <a:prstGeom prst="rect">
            <a:avLst/>
          </a:prstGeom>
        </p:spPr>
      </p:pic>
      <p:sp>
        <p:nvSpPr>
          <p:cNvPr id="3" name="文本框 2"/>
          <p:cNvSpPr txBox="1"/>
          <p:nvPr>
            <p:custDataLst>
              <p:tags r:id="rId8"/>
            </p:custDataLst>
          </p:nvPr>
        </p:nvSpPr>
        <p:spPr>
          <a:xfrm>
            <a:off x="1983105" y="245745"/>
            <a:ext cx="7924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4400" b="1">
                <a:latin typeface="字魂酷乐潮玩体" panose="02010600030101010101" charset="-122"/>
                <a:ea typeface="字魂酷乐潮玩体" panose="02010600030101010101" charset="-122"/>
                <a:cs typeface="+mj-cs"/>
              </a:rPr>
              <a:t>练习</a:t>
            </a:r>
            <a:endParaRPr lang="zh-CN" altLang="en-US" sz="2400"/>
          </a:p>
        </p:txBody>
      </p:sp>
    </p:spTree>
  </p:cSld>
  <p:clrMapOvr>
    <a:masterClrMapping/>
  </p:clrMapOvr>
  <p:transition spd="med">
    <p:wheel/>
  </p:transition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160782" name="矩形 160781"/>
          <p:cNvSpPr/>
          <p:nvPr>
            <p:custDataLst>
              <p:tags r:id="rId4"/>
            </p:custDataLst>
          </p:nvPr>
        </p:nvSpPr>
        <p:spPr>
          <a:xfrm>
            <a:off x="2263775" y="3508375"/>
            <a:ext cx="8078788" cy="245364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在金属活动性顺序表中，只有</a:t>
            </a:r>
            <a:r>
              <a:rPr lang="zh-CN" altLang="en-US" sz="32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＿＿＿＿＿＿</a:t>
            </a:r>
            <a:r>
              <a:rPr lang="zh-CN" altLang="en-US" sz="32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的金属才能把</a:t>
            </a:r>
            <a:r>
              <a:rPr lang="zh-CN" altLang="en-US" sz="32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＿＿＿＿</a:t>
            </a:r>
            <a:r>
              <a:rPr lang="zh-CN" altLang="en-US" sz="32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的金属从它的</a:t>
            </a:r>
            <a:r>
              <a:rPr lang="zh-CN" altLang="en-US" sz="32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＿＿＿</a:t>
            </a:r>
            <a:r>
              <a:rPr lang="zh-CN" altLang="en-US" sz="32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中置换出来，与氢的位置</a:t>
            </a:r>
            <a:r>
              <a:rPr lang="zh-CN" altLang="en-US" sz="32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＿＿＿</a:t>
            </a:r>
            <a:r>
              <a:rPr lang="zh-CN" altLang="en-US" sz="32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关；盐必须是</a:t>
            </a:r>
            <a:r>
              <a:rPr lang="zh-CN" altLang="en-US" sz="32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＿＿＿</a:t>
            </a:r>
            <a:r>
              <a:rPr lang="zh-CN" altLang="en-US" sz="32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盐</a:t>
            </a:r>
            <a:r>
              <a:rPr lang="zh-CN" altLang="en-US" sz="3200" b="1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3200" b="1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52581" name="文本框 152580"/>
          <p:cNvSpPr txBox="1"/>
          <p:nvPr>
            <p:custDataLst>
              <p:tags r:id="rId5"/>
            </p:custDataLst>
          </p:nvPr>
        </p:nvSpPr>
        <p:spPr>
          <a:xfrm>
            <a:off x="2209800" y="1600200"/>
            <a:ext cx="3886200" cy="187579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lnSpc>
                <a:spcPct val="120000"/>
              </a:lnSpc>
              <a:spcBef>
                <a:spcPts val="50"/>
              </a:spcBef>
            </a:pPr>
            <a:r>
              <a:rPr lang="en-US" altLang="zh-CN" sz="32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Fe + CuSO</a:t>
            </a:r>
            <a:r>
              <a:rPr lang="en-US" altLang="zh-CN" sz="3200" baseline="-25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4 </a:t>
            </a:r>
            <a:r>
              <a:rPr lang="en-US" altLang="zh-CN" sz="32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=</a:t>
            </a:r>
            <a:endParaRPr lang="en-US" altLang="zh-CN" sz="320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>
              <a:lnSpc>
                <a:spcPct val="120000"/>
              </a:lnSpc>
              <a:spcBef>
                <a:spcPts val="50"/>
              </a:spcBef>
            </a:pPr>
            <a:r>
              <a:rPr lang="en-US" altLang="zh-CN" sz="32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2Al + 3 CuSO</a:t>
            </a:r>
            <a:r>
              <a:rPr lang="en-US" altLang="zh-CN" sz="3200" baseline="-25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4 </a:t>
            </a:r>
            <a:r>
              <a:rPr lang="en-US" altLang="zh-CN" sz="32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=</a:t>
            </a:r>
            <a:endParaRPr lang="en-US" altLang="zh-CN" sz="320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>
              <a:lnSpc>
                <a:spcPct val="120000"/>
              </a:lnSpc>
              <a:spcBef>
                <a:spcPts val="50"/>
              </a:spcBef>
            </a:pPr>
            <a:r>
              <a:rPr lang="en-US" altLang="zh-CN" sz="32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Cu + 2AgNO</a:t>
            </a:r>
            <a:r>
              <a:rPr lang="en-US" altLang="zh-CN" sz="3200" baseline="-25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r>
              <a:rPr lang="en-US" altLang="zh-CN" sz="32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=</a:t>
            </a:r>
            <a:endParaRPr lang="en-US" altLang="zh-CN" sz="320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52582" name="文本框 152581"/>
          <p:cNvSpPr txBox="1"/>
          <p:nvPr>
            <p:custDataLst>
              <p:tags r:id="rId6"/>
            </p:custDataLst>
          </p:nvPr>
        </p:nvSpPr>
        <p:spPr>
          <a:xfrm>
            <a:off x="1822133" y="1167765"/>
            <a:ext cx="8610600" cy="58356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>
                <a:solidFill>
                  <a:srgbClr val="FF0000"/>
                </a:solidFill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</a:rPr>
              <a:t>1、盐 + 金属 → 新盐 + 新金属（置换反应）</a:t>
            </a:r>
            <a:endParaRPr lang="zh-CN" altLang="en-US" sz="3200" b="1">
              <a:solidFill>
                <a:srgbClr val="FF0000"/>
              </a:solidFill>
              <a:latin typeface="字魂酷乐潮玩体" panose="02010600030101010101" charset="-122"/>
              <a:ea typeface="字魂酷乐潮玩体" panose="02010600030101010101" charset="-122"/>
              <a:cs typeface="字魂酷乐潮玩体" panose="02010600030101010101" charset="-122"/>
            </a:endParaRPr>
          </a:p>
        </p:txBody>
      </p:sp>
      <p:sp>
        <p:nvSpPr>
          <p:cNvPr id="152584" name="文本框 152583"/>
          <p:cNvSpPr txBox="1"/>
          <p:nvPr>
            <p:custDataLst>
              <p:tags r:id="rId7"/>
            </p:custDataLst>
          </p:nvPr>
        </p:nvSpPr>
        <p:spPr>
          <a:xfrm>
            <a:off x="4724400" y="1676400"/>
            <a:ext cx="2743200" cy="58356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2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FeSO</a:t>
            </a:r>
            <a:r>
              <a:rPr lang="en-US" altLang="zh-CN" sz="3200" baseline="-25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4 </a:t>
            </a:r>
            <a:r>
              <a:rPr lang="en-US" altLang="zh-CN" sz="32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+ Cu</a:t>
            </a:r>
            <a:endParaRPr lang="en-US" altLang="zh-CN" sz="320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52585" name="文本框 152584"/>
          <p:cNvSpPr txBox="1"/>
          <p:nvPr>
            <p:custDataLst>
              <p:tags r:id="rId8"/>
            </p:custDataLst>
          </p:nvPr>
        </p:nvSpPr>
        <p:spPr>
          <a:xfrm>
            <a:off x="5105400" y="2271713"/>
            <a:ext cx="3962400" cy="58356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2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Al</a:t>
            </a:r>
            <a:r>
              <a:rPr lang="en-US" altLang="zh-CN" sz="3200" baseline="-25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en-US" altLang="zh-CN" sz="32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(SO</a:t>
            </a:r>
            <a:r>
              <a:rPr lang="en-US" altLang="zh-CN" sz="3200" baseline="-25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4</a:t>
            </a:r>
            <a:r>
              <a:rPr lang="en-US" altLang="zh-CN" sz="32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) </a:t>
            </a:r>
            <a:r>
              <a:rPr lang="en-US" altLang="zh-CN" sz="3200" baseline="-25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3 </a:t>
            </a:r>
            <a:r>
              <a:rPr lang="en-US" altLang="zh-CN" sz="32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+ 3Cu</a:t>
            </a:r>
            <a:endParaRPr lang="en-US" altLang="zh-CN" sz="320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52586" name="文本框 152585"/>
          <p:cNvSpPr txBox="1"/>
          <p:nvPr>
            <p:custDataLst>
              <p:tags r:id="rId9"/>
            </p:custDataLst>
          </p:nvPr>
        </p:nvSpPr>
        <p:spPr>
          <a:xfrm>
            <a:off x="5105400" y="2895600"/>
            <a:ext cx="3886200" cy="58356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2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Cu(NO</a:t>
            </a:r>
            <a:r>
              <a:rPr lang="en-US" altLang="zh-CN" sz="3200" baseline="-25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r>
              <a:rPr lang="en-US" altLang="zh-CN" sz="32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)</a:t>
            </a:r>
            <a:r>
              <a:rPr lang="en-US" altLang="zh-CN" sz="3200" baseline="-25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 </a:t>
            </a:r>
            <a:r>
              <a:rPr lang="en-US" altLang="zh-CN" sz="32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+2Ag</a:t>
            </a:r>
            <a:endParaRPr lang="en-US" altLang="zh-CN" sz="320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60772" name="文本框 160771"/>
          <p:cNvSpPr txBox="1"/>
          <p:nvPr>
            <p:custDataLst>
              <p:tags r:id="rId10"/>
            </p:custDataLst>
          </p:nvPr>
        </p:nvSpPr>
        <p:spPr>
          <a:xfrm>
            <a:off x="7772400" y="3559175"/>
            <a:ext cx="2317750" cy="58356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_GB2312" pitchFamily="49" charset="-122"/>
                <a:ea typeface="宋体" panose="02010600030101010101" pitchFamily="2" charset="-122"/>
              </a:rPr>
              <a:t>位于前面</a:t>
            </a:r>
            <a:endParaRPr lang="zh-CN" altLang="en-US" sz="3200" b="1">
              <a:solidFill>
                <a:srgbClr val="FF0000"/>
              </a:solidFill>
              <a:latin typeface="楷体_GB2312" pitchFamily="49" charset="-122"/>
              <a:ea typeface="宋体" panose="02010600030101010101" pitchFamily="2" charset="-122"/>
            </a:endParaRPr>
          </a:p>
        </p:txBody>
      </p:sp>
      <p:sp>
        <p:nvSpPr>
          <p:cNvPr id="160773" name="文本框 160772"/>
          <p:cNvSpPr txBox="1"/>
          <p:nvPr>
            <p:custDataLst>
              <p:tags r:id="rId11"/>
            </p:custDataLst>
          </p:nvPr>
        </p:nvSpPr>
        <p:spPr>
          <a:xfrm>
            <a:off x="4724400" y="4132263"/>
            <a:ext cx="2205038" cy="58356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_GB2312" pitchFamily="49" charset="-122"/>
                <a:ea typeface="宋体" panose="02010600030101010101" pitchFamily="2" charset="-122"/>
              </a:rPr>
              <a:t>位于后面</a:t>
            </a:r>
            <a:endParaRPr lang="zh-CN" altLang="en-US" sz="3200" b="1">
              <a:solidFill>
                <a:srgbClr val="FF0000"/>
              </a:solidFill>
              <a:latin typeface="楷体_GB2312" pitchFamily="49" charset="-122"/>
              <a:ea typeface="宋体" panose="02010600030101010101" pitchFamily="2" charset="-122"/>
            </a:endParaRPr>
          </a:p>
        </p:txBody>
      </p:sp>
      <p:sp>
        <p:nvSpPr>
          <p:cNvPr id="160774" name="文本框 160773"/>
          <p:cNvSpPr txBox="1"/>
          <p:nvPr>
            <p:custDataLst>
              <p:tags r:id="rId12"/>
            </p:custDataLst>
          </p:nvPr>
        </p:nvSpPr>
        <p:spPr>
          <a:xfrm>
            <a:off x="8839200" y="4117975"/>
            <a:ext cx="2305050" cy="58356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_GB2312" pitchFamily="49" charset="-122"/>
                <a:ea typeface="宋体" panose="02010600030101010101" pitchFamily="2" charset="-122"/>
              </a:rPr>
              <a:t>盐溶液</a:t>
            </a:r>
            <a:endParaRPr lang="zh-CN" altLang="en-US" sz="3200" b="1">
              <a:solidFill>
                <a:srgbClr val="FF0000"/>
              </a:solidFill>
              <a:latin typeface="楷体_GB2312" pitchFamily="49" charset="-122"/>
              <a:ea typeface="宋体" panose="02010600030101010101" pitchFamily="2" charset="-122"/>
            </a:endParaRPr>
          </a:p>
        </p:txBody>
      </p:sp>
      <p:sp>
        <p:nvSpPr>
          <p:cNvPr id="160775" name="文本框 160774"/>
          <p:cNvSpPr txBox="1"/>
          <p:nvPr>
            <p:custDataLst>
              <p:tags r:id="rId13"/>
            </p:custDataLst>
          </p:nvPr>
        </p:nvSpPr>
        <p:spPr>
          <a:xfrm>
            <a:off x="7118350" y="4711700"/>
            <a:ext cx="787400" cy="5835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_GB2312" pitchFamily="49" charset="-122"/>
                <a:ea typeface="宋体" panose="02010600030101010101" pitchFamily="2" charset="-122"/>
              </a:rPr>
              <a:t>无</a:t>
            </a:r>
            <a:endParaRPr lang="zh-CN" altLang="en-US" sz="3200" b="1">
              <a:solidFill>
                <a:srgbClr val="FF0000"/>
              </a:solidFill>
              <a:latin typeface="楷体_GB2312" pitchFamily="49" charset="-122"/>
              <a:ea typeface="宋体" panose="02010600030101010101" pitchFamily="2" charset="-122"/>
            </a:endParaRPr>
          </a:p>
        </p:txBody>
      </p:sp>
      <p:sp>
        <p:nvSpPr>
          <p:cNvPr id="160776" name="文本框 160775"/>
          <p:cNvSpPr txBox="1"/>
          <p:nvPr>
            <p:custDataLst>
              <p:tags r:id="rId14"/>
            </p:custDataLst>
          </p:nvPr>
        </p:nvSpPr>
        <p:spPr>
          <a:xfrm>
            <a:off x="2668588" y="5295900"/>
            <a:ext cx="1649412" cy="58356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_GB2312" pitchFamily="49" charset="-122"/>
                <a:ea typeface="宋体" panose="02010600030101010101" pitchFamily="2" charset="-122"/>
              </a:rPr>
              <a:t>可溶性</a:t>
            </a:r>
            <a:endParaRPr lang="zh-CN" altLang="en-US" sz="3200" b="1">
              <a:solidFill>
                <a:srgbClr val="FF0000"/>
              </a:solidFill>
              <a:latin typeface="楷体_GB2312" pitchFamily="49" charset="-122"/>
              <a:ea typeface="宋体" panose="02010600030101010101" pitchFamily="2" charset="-122"/>
            </a:endParaRPr>
          </a:p>
        </p:txBody>
      </p:sp>
      <p:sp>
        <p:nvSpPr>
          <p:cNvPr id="160778" name="文本框 160777"/>
          <p:cNvSpPr txBox="1"/>
          <p:nvPr>
            <p:custDataLst>
              <p:tags r:id="rId15"/>
            </p:custDataLst>
          </p:nvPr>
        </p:nvSpPr>
        <p:spPr>
          <a:xfrm>
            <a:off x="2306638" y="5962650"/>
            <a:ext cx="7491412" cy="58356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_GB2312" pitchFamily="49" charset="-122"/>
                <a:ea typeface="宋体" panose="02010600030101010101" pitchFamily="2" charset="-122"/>
              </a:rPr>
              <a:t>不能用</a:t>
            </a:r>
            <a:r>
              <a:rPr lang="en-US" altLang="zh-CN" sz="3200" b="1">
                <a:latin typeface="Times New Roman" panose="02020603050405020304" pitchFamily="18" charset="0"/>
                <a:ea typeface="宋体" panose="02010600030101010101" pitchFamily="2" charset="-122"/>
              </a:rPr>
              <a:t>K</a:t>
            </a:r>
            <a:r>
              <a:rPr lang="zh-CN" altLang="en-US" sz="3200" b="1">
                <a:latin typeface="Times New Roman" panose="02020603050405020304" pitchFamily="18" charset="0"/>
                <a:ea typeface="宋体" panose="02010600030101010101" pitchFamily="2" charset="-122"/>
              </a:rPr>
              <a:t>、</a:t>
            </a:r>
            <a:r>
              <a:rPr lang="en-US" altLang="zh-CN" sz="3200" b="1">
                <a:latin typeface="Times New Roman" panose="02020603050405020304" pitchFamily="18" charset="0"/>
                <a:ea typeface="宋体" panose="02010600030101010101" pitchFamily="2" charset="-122"/>
              </a:rPr>
              <a:t>Ca</a:t>
            </a:r>
            <a:r>
              <a:rPr lang="zh-CN" altLang="en-US" sz="3200" b="1">
                <a:latin typeface="Times New Roman" panose="02020603050405020304" pitchFamily="18" charset="0"/>
                <a:ea typeface="宋体" panose="02010600030101010101" pitchFamily="2" charset="-122"/>
              </a:rPr>
              <a:t>、</a:t>
            </a:r>
            <a:r>
              <a:rPr lang="en-US" altLang="zh-CN" sz="3200" b="1">
                <a:latin typeface="Times New Roman" panose="02020603050405020304" pitchFamily="18" charset="0"/>
                <a:ea typeface="宋体" panose="02010600030101010101" pitchFamily="2" charset="-122"/>
              </a:rPr>
              <a:t>Na</a:t>
            </a:r>
            <a:r>
              <a:rPr lang="zh-CN" altLang="en-US" sz="3200" b="1">
                <a:solidFill>
                  <a:srgbClr val="FF0000"/>
                </a:solidFill>
                <a:latin typeface="楷体_GB2312" pitchFamily="49" charset="-122"/>
                <a:ea typeface="宋体" panose="02010600030101010101" pitchFamily="2" charset="-122"/>
              </a:rPr>
              <a:t>置换盐溶液中的金属</a:t>
            </a:r>
            <a:endParaRPr lang="zh-CN" altLang="en-US" sz="3200" b="1">
              <a:solidFill>
                <a:srgbClr val="FF0000"/>
              </a:solidFill>
              <a:latin typeface="楷体_GB2312" pitchFamily="49" charset="-122"/>
              <a:ea typeface="宋体" panose="02010600030101010101" pitchFamily="2" charset="-122"/>
            </a:endParaRPr>
          </a:p>
        </p:txBody>
      </p:sp>
      <p:sp>
        <p:nvSpPr>
          <p:cNvPr id="160783" name="五角星 160782"/>
          <p:cNvSpPr/>
          <p:nvPr>
            <p:custDataLst>
              <p:tags r:id="rId16"/>
            </p:custDataLst>
          </p:nvPr>
        </p:nvSpPr>
        <p:spPr>
          <a:xfrm>
            <a:off x="1822450" y="3736975"/>
            <a:ext cx="393700" cy="381000"/>
          </a:xfrm>
          <a:custGeom>
            <a:cxnLst>
              <a:cxn ang="16200000">
                <a:pos x="196850" y="0"/>
              </a:cxn>
              <a:cxn ang="10800000">
                <a:pos x="0" y="145528"/>
              </a:cxn>
              <a:cxn ang="5400000">
                <a:pos x="75190" y="380999"/>
              </a:cxn>
              <a:cxn ang="5400000">
                <a:pos x="318509" y="380999"/>
              </a:cxn>
              <a:cxn ang="0">
                <a:pos x="393699" y="145528"/>
              </a:cxn>
            </a:cxnLst>
            <a:rect l="l" t="t" r="r" b="b"/>
            <a:pathLst>
              <a:path w="393700" h="381000">
                <a:moveTo>
                  <a:pt x="0" y="145528"/>
                </a:moveTo>
                <a:lnTo>
                  <a:pt x="150380" y="145529"/>
                </a:lnTo>
                <a:lnTo>
                  <a:pt x="196850" y="0"/>
                </a:lnTo>
                <a:lnTo>
                  <a:pt x="243319" y="145529"/>
                </a:lnTo>
                <a:lnTo>
                  <a:pt x="393699" y="145528"/>
                </a:lnTo>
                <a:lnTo>
                  <a:pt x="272038" y="235469"/>
                </a:lnTo>
                <a:lnTo>
                  <a:pt x="318509" y="380999"/>
                </a:lnTo>
                <a:lnTo>
                  <a:pt x="196850" y="291056"/>
                </a:lnTo>
                <a:lnTo>
                  <a:pt x="75190" y="380999"/>
                </a:lnTo>
                <a:lnTo>
                  <a:pt x="121661" y="235469"/>
                </a:lnTo>
                <a:close/>
              </a:path>
            </a:pathLst>
          </a:custGeom>
          <a:solidFill>
            <a:srgbClr val="FF0000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" name="五角星 1"/>
          <p:cNvSpPr/>
          <p:nvPr>
            <p:custDataLst>
              <p:tags r:id="rId17"/>
            </p:custDataLst>
          </p:nvPr>
        </p:nvSpPr>
        <p:spPr>
          <a:xfrm>
            <a:off x="1822450" y="5962650"/>
            <a:ext cx="393700" cy="381000"/>
          </a:xfrm>
          <a:custGeom>
            <a:cxnLst>
              <a:cxn ang="16200000">
                <a:pos x="196850" y="0"/>
              </a:cxn>
              <a:cxn ang="10800000">
                <a:pos x="0" y="145528"/>
              </a:cxn>
              <a:cxn ang="5400000">
                <a:pos x="75190" y="380999"/>
              </a:cxn>
              <a:cxn ang="5400000">
                <a:pos x="318509" y="380999"/>
              </a:cxn>
              <a:cxn ang="0">
                <a:pos x="393699" y="145528"/>
              </a:cxn>
            </a:cxnLst>
            <a:rect l="l" t="t" r="r" b="b"/>
            <a:pathLst>
              <a:path w="393700" h="381000">
                <a:moveTo>
                  <a:pt x="0" y="145528"/>
                </a:moveTo>
                <a:lnTo>
                  <a:pt x="150380" y="145529"/>
                </a:lnTo>
                <a:lnTo>
                  <a:pt x="196850" y="0"/>
                </a:lnTo>
                <a:lnTo>
                  <a:pt x="243319" y="145529"/>
                </a:lnTo>
                <a:lnTo>
                  <a:pt x="393699" y="145528"/>
                </a:lnTo>
                <a:lnTo>
                  <a:pt x="272038" y="235469"/>
                </a:lnTo>
                <a:lnTo>
                  <a:pt x="318509" y="380999"/>
                </a:lnTo>
                <a:lnTo>
                  <a:pt x="196850" y="291056"/>
                </a:lnTo>
                <a:lnTo>
                  <a:pt x="75190" y="380999"/>
                </a:lnTo>
                <a:lnTo>
                  <a:pt x="121661" y="235469"/>
                </a:lnTo>
                <a:close/>
              </a:path>
            </a:pathLst>
          </a:custGeom>
          <a:solidFill>
            <a:srgbClr val="FF0000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10676890" y="-69215"/>
            <a:ext cx="1236980" cy="1236980"/>
          </a:xfrm>
          <a:prstGeom prst="rect">
            <a:avLst/>
          </a:prstGeom>
        </p:spPr>
      </p:pic>
      <p:sp>
        <p:nvSpPr>
          <p:cNvPr id="4" name="矩形 3"/>
          <p:cNvSpPr/>
          <p:nvPr>
            <p:custDataLst>
              <p:tags r:id="rId20"/>
            </p:custDataLst>
          </p:nvPr>
        </p:nvSpPr>
        <p:spPr>
          <a:xfrm>
            <a:off x="309563" y="195580"/>
            <a:ext cx="8001000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buFont typeface="Wingdings" panose="05000000000000000000" pitchFamily="2" charset="2"/>
            </a:pPr>
            <a:r>
              <a:rPr lang="zh-CN" altLang="en-US" sz="4000" b="1">
                <a:solidFill>
                  <a:srgbClr val="000000"/>
                </a:solidFill>
                <a:latin typeface="字魂酷乐潮玩体" panose="02010600030101010101" charset="-122"/>
                <a:ea typeface="字魂酷乐潮玩体" panose="02010600030101010101" charset="-122"/>
              </a:rPr>
              <a:t>三、盐的化学性质</a:t>
            </a:r>
            <a:endParaRPr lang="zh-CN" altLang="en-US" sz="4000" b="1">
              <a:solidFill>
                <a:srgbClr val="000000"/>
              </a:solidFill>
              <a:latin typeface="字魂酷乐潮玩体" panose="02010600030101010101" charset="-122"/>
              <a:ea typeface="字魂酷乐潮玩体" panose="02010600030101010101" charset="-122"/>
            </a:endParaRPr>
          </a:p>
        </p:txBody>
      </p:sp>
      <p:pic>
        <p:nvPicPr>
          <p:cNvPr id="43" name="图片 42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21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64895" y="1031240"/>
            <a:ext cx="757555" cy="72009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25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25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25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25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25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25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25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25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07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07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25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25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07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07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0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0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607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607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60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60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607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607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607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607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607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60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782" grpId="0"/>
      <p:bldP spid="152581" grpId="0"/>
      <p:bldP spid="152582" grpId="0"/>
      <p:bldP spid="152584" grpId="0"/>
      <p:bldP spid="152585" grpId="0"/>
      <p:bldP spid="152586" grpId="0"/>
      <p:bldP spid="160772" grpId="0"/>
      <p:bldP spid="160773" grpId="0"/>
      <p:bldP spid="160774" grpId="0"/>
      <p:bldP spid="160775" grpId="0"/>
      <p:bldP spid="160776" grpId="0"/>
      <p:bldP spid="160778" grpId="0"/>
      <p:bldP spid="160783" grpId="0"/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64513" name="文本框 130051"/>
          <p:cNvSpPr txBox="1"/>
          <p:nvPr>
            <p:custDataLst>
              <p:tags r:id="rId3"/>
            </p:custDataLst>
          </p:nvPr>
        </p:nvSpPr>
        <p:spPr>
          <a:xfrm>
            <a:off x="2101850" y="2298700"/>
            <a:ext cx="8489950" cy="645160"/>
          </a:xfrm>
          <a:prstGeom prst="rect">
            <a:avLst/>
          </a:prstGeom>
          <a:noFill/>
          <a:ln w="12700">
            <a:noFill/>
          </a:ln>
        </p:spPr>
        <p:txBody>
          <a:bodyPr wrap="square"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6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①</a:t>
            </a:r>
            <a:r>
              <a:rPr lang="en-US" altLang="zh-CN" sz="36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2HCl+CaCO</a:t>
            </a:r>
            <a:r>
              <a:rPr lang="en-US" altLang="zh-CN" sz="3600" baseline="-25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r>
              <a:rPr lang="en-US" altLang="zh-CN" sz="36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=CaCl</a:t>
            </a:r>
            <a:r>
              <a:rPr lang="en-US" altLang="zh-CN" sz="3600" baseline="-25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en-US" altLang="zh-CN" sz="36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+H</a:t>
            </a:r>
            <a:r>
              <a:rPr lang="en-US" altLang="zh-CN" sz="3600" baseline="-25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en-US" altLang="zh-CN" sz="36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O+CO</a:t>
            </a:r>
            <a:r>
              <a:rPr lang="en-US" altLang="zh-CN" sz="3600" baseline="-25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en-US" altLang="zh-CN" sz="36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↑</a:t>
            </a:r>
            <a:endParaRPr lang="en-US" altLang="zh-CN" sz="360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4514" name="文本框 130053"/>
          <p:cNvSpPr txBox="1"/>
          <p:nvPr>
            <p:custDataLst>
              <p:tags r:id="rId4"/>
            </p:custDataLst>
          </p:nvPr>
        </p:nvSpPr>
        <p:spPr>
          <a:xfrm>
            <a:off x="2079625" y="3208338"/>
            <a:ext cx="7635875" cy="645160"/>
          </a:xfrm>
          <a:prstGeom prst="rect">
            <a:avLst/>
          </a:prstGeom>
          <a:noFill/>
          <a:ln w="12700">
            <a:noFill/>
          </a:ln>
        </p:spPr>
        <p:txBody>
          <a:bodyPr wrap="square" anchor="t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6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②H</a:t>
            </a:r>
            <a:r>
              <a:rPr lang="en-US" altLang="zh-CN" sz="3600" baseline="-25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en-US" altLang="zh-CN" sz="36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SO</a:t>
            </a:r>
            <a:r>
              <a:rPr lang="en-US" altLang="zh-CN" sz="3600" baseline="-25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4</a:t>
            </a:r>
            <a:r>
              <a:rPr lang="en-US" altLang="zh-CN" sz="36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+BaCl</a:t>
            </a:r>
            <a:r>
              <a:rPr lang="en-US" altLang="zh-CN" sz="3600" baseline="-25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en-US" altLang="zh-CN" sz="36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=BaSO</a:t>
            </a:r>
            <a:r>
              <a:rPr lang="en-US" altLang="zh-CN" sz="3600" baseline="-25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4</a:t>
            </a:r>
            <a:r>
              <a:rPr lang="en-US" altLang="zh-CN" sz="36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↓+ 2HCl</a:t>
            </a:r>
            <a:endParaRPr lang="en-US" altLang="zh-CN" sz="3600" err="1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4515" name="文本框 130054"/>
          <p:cNvSpPr txBox="1"/>
          <p:nvPr>
            <p:custDataLst>
              <p:tags r:id="rId5"/>
            </p:custDataLst>
          </p:nvPr>
        </p:nvSpPr>
        <p:spPr>
          <a:xfrm>
            <a:off x="2079625" y="4079875"/>
            <a:ext cx="8534400" cy="645160"/>
          </a:xfrm>
          <a:prstGeom prst="rect">
            <a:avLst/>
          </a:prstGeom>
          <a:noFill/>
          <a:ln w="12700">
            <a:noFill/>
          </a:ln>
        </p:spPr>
        <p:txBody>
          <a:bodyPr wrap="square" anchor="t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6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③H</a:t>
            </a:r>
            <a:r>
              <a:rPr lang="en-US" altLang="zh-CN" sz="3600" baseline="-25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en-US" altLang="zh-CN" sz="36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SO</a:t>
            </a:r>
            <a:r>
              <a:rPr lang="en-US" altLang="zh-CN" sz="3600" baseline="-25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4</a:t>
            </a:r>
            <a:r>
              <a:rPr lang="en-US" altLang="zh-CN" sz="36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+MgCO</a:t>
            </a:r>
            <a:r>
              <a:rPr lang="en-US" altLang="zh-CN" sz="3600" baseline="-25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r>
              <a:rPr lang="en-US" altLang="zh-CN" sz="36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=MgSO</a:t>
            </a:r>
            <a:r>
              <a:rPr lang="en-US" altLang="zh-CN" sz="3600" baseline="-25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4</a:t>
            </a:r>
            <a:r>
              <a:rPr lang="en-US" altLang="zh-CN" sz="36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+H</a:t>
            </a:r>
            <a:r>
              <a:rPr lang="en-US" altLang="zh-CN" sz="3600" baseline="-25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en-US" altLang="zh-CN" sz="36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O+CO</a:t>
            </a:r>
            <a:r>
              <a:rPr lang="en-US" altLang="zh-CN" sz="3600" baseline="-25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en-US" altLang="zh-CN" sz="36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↑</a:t>
            </a:r>
            <a:endParaRPr lang="en-US" altLang="zh-CN" sz="360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4516" name="文本框 130057"/>
          <p:cNvSpPr txBox="1"/>
          <p:nvPr>
            <p:custDataLst>
              <p:tags r:id="rId6"/>
            </p:custDataLst>
          </p:nvPr>
        </p:nvSpPr>
        <p:spPr>
          <a:xfrm>
            <a:off x="1822450" y="1106170"/>
            <a:ext cx="7315200" cy="64516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>
                <a:solidFill>
                  <a:srgbClr val="FF0000"/>
                </a:solidFill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</a:rPr>
              <a:t>2.盐 + 酸 → 新盐 + 新酸</a:t>
            </a:r>
            <a:endParaRPr lang="zh-CN" altLang="en-US" sz="36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64517" name="对象 1">
            <a:hlinkClick action="ppaction://ole?verb="/>
          </p:cNvPr>
          <p:cNvGraphicFramePr>
            <a:graphicFrameLocks noChangeAspect="1"/>
          </p:cNvGraphicFramePr>
          <p:nvPr>
            <p:custDataLst>
              <p:tags r:id="rId7"/>
            </p:custDataLst>
          </p:nvPr>
        </p:nvGraphicFramePr>
        <p:xfrm>
          <a:off x="5638800" y="3333750"/>
          <a:ext cx="914400" cy="19050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38" r:id="rId8" imgW="914400" imgH="189865" progId="Equation.KSEE3">
                  <p:embed/>
                </p:oleObj>
              </mc:Choice>
              <mc:Fallback>
                <p:oleObj r:id="rId8" imgW="914400" imgH="189865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638800" y="3333750"/>
                        <a:ext cx="914400" cy="190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矩形 3"/>
          <p:cNvSpPr/>
          <p:nvPr>
            <p:custDataLst>
              <p:tags r:id="rId10"/>
            </p:custDataLst>
          </p:nvPr>
        </p:nvSpPr>
        <p:spPr>
          <a:xfrm>
            <a:off x="309563" y="195580"/>
            <a:ext cx="8001000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buFont typeface="Wingdings" panose="05000000000000000000" pitchFamily="2" charset="2"/>
            </a:pPr>
            <a:r>
              <a:rPr lang="zh-CN" altLang="en-US" sz="4000" b="1">
                <a:solidFill>
                  <a:srgbClr val="000000"/>
                </a:solidFill>
                <a:latin typeface="字魂酷乐潮玩体" panose="02010600030101010101" charset="-122"/>
                <a:ea typeface="字魂酷乐潮玩体" panose="02010600030101010101" charset="-122"/>
              </a:rPr>
              <a:t>三、盐的化学性质</a:t>
            </a:r>
            <a:endParaRPr lang="zh-CN" altLang="en-US" sz="4000" b="1">
              <a:solidFill>
                <a:srgbClr val="000000"/>
              </a:solidFill>
              <a:latin typeface="字魂酷乐潮玩体" panose="02010600030101010101" charset="-122"/>
              <a:ea typeface="字魂酷乐潮玩体" panose="02010600030101010101" charset="-122"/>
            </a:endParaRPr>
          </a:p>
        </p:txBody>
      </p:sp>
      <p:pic>
        <p:nvPicPr>
          <p:cNvPr id="43" name="图片 42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64895" y="1031240"/>
            <a:ext cx="757555" cy="72009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153605" name="标题 153604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1825625" y="3892550"/>
            <a:ext cx="8540750" cy="1143000"/>
          </a:xfrm>
        </p:spPr>
        <p:txBody>
          <a:bodyPr wrap="square" lIns="91440" tIns="45720" rIns="91440" bIns="45720" anchor="ctr"/>
          <a:lstStyle/>
          <a:p>
            <a:pPr algn="l">
              <a:spcBef>
                <a:spcPct val="50000"/>
              </a:spcBef>
            </a:pPr>
            <a:r>
              <a:rPr lang="en-US" altLang="zh-CN" sz="3600">
                <a:solidFill>
                  <a:srgbClr val="000000"/>
                </a:solidFill>
                <a:latin typeface="Times New Roman" panose="02020603050405020304" pitchFamily="18" charset="0"/>
              </a:rPr>
              <a:t>FeCl</a:t>
            </a:r>
            <a:r>
              <a:rPr lang="en-US" altLang="zh-CN" sz="3600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3</a:t>
            </a:r>
            <a:r>
              <a:rPr lang="en-US" altLang="zh-CN" sz="3600">
                <a:solidFill>
                  <a:srgbClr val="000000"/>
                </a:solidFill>
                <a:latin typeface="Times New Roman" panose="02020603050405020304" pitchFamily="18" charset="0"/>
              </a:rPr>
              <a:t> + 3NaOH === </a:t>
            </a:r>
            <a:r>
              <a:rPr lang="en-US" altLang="zh-CN" sz="3600">
                <a:solidFill>
                  <a:srgbClr val="C00000"/>
                </a:solidFill>
                <a:latin typeface="Times New Roman" panose="02020603050405020304" pitchFamily="18" charset="0"/>
              </a:rPr>
              <a:t>Fe(OH)</a:t>
            </a:r>
            <a:r>
              <a:rPr lang="en-US" altLang="zh-CN" sz="3600" baseline="-25000">
                <a:solidFill>
                  <a:srgbClr val="C00000"/>
                </a:solidFill>
                <a:latin typeface="Times New Roman" panose="02020603050405020304" pitchFamily="18" charset="0"/>
              </a:rPr>
              <a:t>3</a:t>
            </a:r>
            <a:r>
              <a:rPr lang="en-US" altLang="zh-CN" sz="3600">
                <a:solidFill>
                  <a:srgbClr val="000000"/>
                </a:solidFill>
                <a:latin typeface="Times New Roman" panose="02020603050405020304" pitchFamily="18" charset="0"/>
              </a:rPr>
              <a:t>↓+ 3NaCl</a:t>
            </a:r>
            <a:endParaRPr lang="en-US" altLang="zh-CN" sz="36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606" name="文本框 153605"/>
          <p:cNvSpPr txBox="1"/>
          <p:nvPr>
            <p:custDataLst>
              <p:tags r:id="rId4"/>
            </p:custDataLst>
          </p:nvPr>
        </p:nvSpPr>
        <p:spPr>
          <a:xfrm>
            <a:off x="1833563" y="3246438"/>
            <a:ext cx="8532812" cy="64516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6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CuSO</a:t>
            </a:r>
            <a:r>
              <a:rPr lang="en-US" altLang="zh-CN" sz="3600" b="1" baseline="-25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4</a:t>
            </a:r>
            <a:r>
              <a:rPr lang="en-US" altLang="zh-CN" sz="36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+ 2NaOH === </a:t>
            </a:r>
            <a:r>
              <a:rPr lang="en-US" altLang="zh-CN" sz="3600" b="1">
                <a:solidFill>
                  <a:srgbClr val="00B0F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Cu(OH)</a:t>
            </a:r>
            <a:r>
              <a:rPr lang="en-US" altLang="zh-CN" sz="3600" b="1" baseline="-25000">
                <a:solidFill>
                  <a:srgbClr val="00B0F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en-US" altLang="zh-CN" sz="36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↓+ Na</a:t>
            </a:r>
            <a:r>
              <a:rPr lang="en-US" altLang="zh-CN" sz="3600" b="1" baseline="-25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en-US" altLang="zh-CN" sz="36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SO</a:t>
            </a:r>
            <a:r>
              <a:rPr lang="en-US" altLang="zh-CN" sz="3600" b="1" baseline="-25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4</a:t>
            </a:r>
            <a:endParaRPr lang="en-US" altLang="zh-CN" sz="3600" b="1" baseline="-2500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53607" name="文本框 153606"/>
          <p:cNvSpPr txBox="1"/>
          <p:nvPr>
            <p:custDataLst>
              <p:tags r:id="rId5"/>
            </p:custDataLst>
          </p:nvPr>
        </p:nvSpPr>
        <p:spPr>
          <a:xfrm>
            <a:off x="1825625" y="4854575"/>
            <a:ext cx="8604250" cy="64516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6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CuSO</a:t>
            </a:r>
            <a:r>
              <a:rPr lang="en-US" altLang="zh-CN" sz="3600" b="1" baseline="-25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4</a:t>
            </a:r>
            <a:r>
              <a:rPr lang="en-US" altLang="zh-CN" sz="36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+ Ca(OH)</a:t>
            </a:r>
            <a:r>
              <a:rPr lang="en-US" altLang="zh-CN" sz="3600" b="1" baseline="-25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en-US" altLang="zh-CN" sz="36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=== </a:t>
            </a:r>
            <a:r>
              <a:rPr lang="en-US" altLang="zh-CN" sz="3600" b="1">
                <a:solidFill>
                  <a:srgbClr val="00B0F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Cu(OH)</a:t>
            </a:r>
            <a:r>
              <a:rPr lang="en-US" altLang="zh-CN" sz="3600" b="1" baseline="-25000">
                <a:solidFill>
                  <a:srgbClr val="00B0F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en-US" altLang="zh-CN" sz="36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↓+ CaSO</a:t>
            </a:r>
            <a:r>
              <a:rPr lang="en-US" altLang="zh-CN" sz="3600" b="1" baseline="-25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4</a:t>
            </a:r>
            <a:endParaRPr lang="en-US" altLang="zh-CN" sz="3600" b="1" baseline="-2500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53608" name="文本框 153607"/>
          <p:cNvSpPr txBox="1"/>
          <p:nvPr>
            <p:custDataLst>
              <p:tags r:id="rId6"/>
            </p:custDataLst>
          </p:nvPr>
        </p:nvSpPr>
        <p:spPr>
          <a:xfrm>
            <a:off x="1825625" y="5499100"/>
            <a:ext cx="8928100" cy="64516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6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2FeCl</a:t>
            </a:r>
            <a:r>
              <a:rPr lang="en-US" altLang="zh-CN" sz="3600" b="1" baseline="-25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r>
              <a:rPr lang="en-US" altLang="zh-CN" sz="36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+ 3Ca(OH)</a:t>
            </a:r>
            <a:r>
              <a:rPr lang="en-US" altLang="zh-CN" sz="3600" b="1" baseline="-25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en-US" altLang="zh-CN" sz="36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=== 2</a:t>
            </a:r>
            <a:r>
              <a:rPr lang="en-US" altLang="zh-CN" sz="3600" b="1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Fe(OH)</a:t>
            </a:r>
            <a:r>
              <a:rPr lang="en-US" altLang="zh-CN" sz="3600" b="1" baseline="-2500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r>
              <a:rPr lang="en-US" altLang="zh-CN" sz="36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↓+ 3CaCl</a:t>
            </a:r>
            <a:r>
              <a:rPr lang="en-US" altLang="zh-CN" sz="3600" b="1" baseline="-25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endParaRPr lang="en-US" altLang="zh-CN" sz="3600" b="1" baseline="-2500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6565" name="文本框 153608"/>
          <p:cNvSpPr txBox="1"/>
          <p:nvPr>
            <p:custDataLst>
              <p:tags r:id="rId7"/>
            </p:custDataLst>
          </p:nvPr>
        </p:nvSpPr>
        <p:spPr>
          <a:xfrm>
            <a:off x="1779270" y="1075373"/>
            <a:ext cx="8586788" cy="67564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>
                <a:solidFill>
                  <a:srgbClr val="FF0000"/>
                </a:solidFill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</a:rPr>
              <a:t>3、可溶性盐 + 可溶性碱 → 新盐 + 新碱</a:t>
            </a:r>
            <a:endParaRPr lang="zh-CN" altLang="en-US" sz="3200" b="1">
              <a:solidFill>
                <a:srgbClr val="FF0000"/>
              </a:solidFill>
              <a:latin typeface="字魂酷乐潮玩体" panose="02010600030101010101" charset="-122"/>
              <a:ea typeface="字魂酷乐潮玩体" panose="02010600030101010101" charset="-122"/>
              <a:cs typeface="字魂酷乐潮玩体" panose="02010600030101010101" charset="-122"/>
            </a:endParaRPr>
          </a:p>
        </p:txBody>
      </p:sp>
      <p:sp>
        <p:nvSpPr>
          <p:cNvPr id="11" name="Text Box 47"/>
          <p:cNvSpPr txBox="1"/>
          <p:nvPr>
            <p:custDataLst>
              <p:tags r:id="rId8"/>
            </p:custDataLst>
          </p:nvPr>
        </p:nvSpPr>
        <p:spPr>
          <a:xfrm>
            <a:off x="1822450" y="2241550"/>
            <a:ext cx="9258300" cy="92202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n-US" altLang="zh-CN" sz="3600" b="1">
                <a:latin typeface="Times New Roman" panose="02020603050405020304" pitchFamily="18" charset="0"/>
                <a:ea typeface="黑体" panose="02010609060101010101" charset="-122"/>
              </a:rPr>
              <a:t>Na</a:t>
            </a:r>
            <a:r>
              <a:rPr lang="en-US" altLang="zh-CN" sz="3600" b="1" baseline="-25000">
                <a:latin typeface="Times New Roman" panose="02020603050405020304" pitchFamily="18" charset="0"/>
                <a:ea typeface="黑体" panose="02010609060101010101" charset="-122"/>
              </a:rPr>
              <a:t>2</a:t>
            </a:r>
            <a:r>
              <a:rPr lang="en-US" altLang="zh-CN" sz="3600" b="1">
                <a:latin typeface="Times New Roman" panose="02020603050405020304" pitchFamily="18" charset="0"/>
                <a:ea typeface="黑体" panose="02010609060101010101" charset="-122"/>
              </a:rPr>
              <a:t>CO</a:t>
            </a:r>
            <a:r>
              <a:rPr lang="en-US" altLang="zh-CN" sz="3600" b="1" baseline="-25000">
                <a:latin typeface="Times New Roman" panose="02020603050405020304" pitchFamily="18" charset="0"/>
                <a:ea typeface="黑体" panose="02010609060101010101" charset="-122"/>
              </a:rPr>
              <a:t>3</a:t>
            </a:r>
            <a:r>
              <a:rPr lang="en-US" altLang="zh-CN" sz="3600" b="1">
                <a:latin typeface="Times New Roman" panose="02020603050405020304" pitchFamily="18" charset="0"/>
                <a:ea typeface="黑体" panose="02010609060101010101" charset="-122"/>
              </a:rPr>
              <a:t>+Ca(OH)</a:t>
            </a:r>
            <a:r>
              <a:rPr lang="en-US" altLang="zh-CN" sz="3600" b="1" baseline="-25000">
                <a:latin typeface="Times New Roman" panose="02020603050405020304" pitchFamily="18" charset="0"/>
                <a:ea typeface="黑体" panose="02010609060101010101" charset="-122"/>
              </a:rPr>
              <a:t>2 </a:t>
            </a:r>
            <a:r>
              <a:rPr lang="en-US" altLang="zh-CN" sz="3600" b="1">
                <a:latin typeface="Times New Roman" panose="02020603050405020304" pitchFamily="18" charset="0"/>
                <a:ea typeface="黑体" panose="02010609060101010101" charset="-122"/>
              </a:rPr>
              <a:t>=== CaCO</a:t>
            </a:r>
            <a:r>
              <a:rPr lang="en-US" altLang="zh-CN" sz="3600" b="1" baseline="-25000">
                <a:latin typeface="Times New Roman" panose="02020603050405020304" pitchFamily="18" charset="0"/>
                <a:ea typeface="黑体" panose="02010609060101010101" charset="-122"/>
              </a:rPr>
              <a:t>3 </a:t>
            </a:r>
            <a:r>
              <a:rPr lang="en-US" altLang="en-US" sz="3600" b="1">
                <a:latin typeface="Times New Roman" panose="02020603050405020304" pitchFamily="18" charset="0"/>
                <a:ea typeface="黑体" panose="02010609060101010101" charset="-122"/>
              </a:rPr>
              <a:t>↓</a:t>
            </a:r>
            <a:r>
              <a:rPr lang="en-US" altLang="zh-CN" sz="3600" b="1">
                <a:latin typeface="Times New Roman" panose="02020603050405020304" pitchFamily="18" charset="0"/>
                <a:ea typeface="黑体" panose="02010609060101010101" charset="-122"/>
              </a:rPr>
              <a:t>+ 2NaOH</a:t>
            </a:r>
            <a:endParaRPr lang="en-US" altLang="zh-CN" sz="3600" b="1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矩形 3"/>
          <p:cNvSpPr/>
          <p:nvPr>
            <p:custDataLst>
              <p:tags r:id="rId9"/>
            </p:custDataLst>
          </p:nvPr>
        </p:nvSpPr>
        <p:spPr>
          <a:xfrm>
            <a:off x="309563" y="195580"/>
            <a:ext cx="8001000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buFont typeface="Wingdings" panose="05000000000000000000" pitchFamily="2" charset="2"/>
            </a:pPr>
            <a:r>
              <a:rPr lang="zh-CN" altLang="en-US" sz="4000" b="1">
                <a:solidFill>
                  <a:srgbClr val="000000"/>
                </a:solidFill>
                <a:latin typeface="字魂酷乐潮玩体" panose="02010600030101010101" charset="-122"/>
                <a:ea typeface="字魂酷乐潮玩体" panose="02010600030101010101" charset="-122"/>
              </a:rPr>
              <a:t>三、盐的化学性质</a:t>
            </a:r>
            <a:endParaRPr lang="zh-CN" altLang="en-US" sz="4000" b="1">
              <a:solidFill>
                <a:srgbClr val="000000"/>
              </a:solidFill>
              <a:latin typeface="字魂酷乐潮玩体" panose="02010600030101010101" charset="-122"/>
              <a:ea typeface="字魂酷乐潮玩体" panose="02010600030101010101" charset="-122"/>
            </a:endParaRPr>
          </a:p>
        </p:txBody>
      </p:sp>
      <p:pic>
        <p:nvPicPr>
          <p:cNvPr id="43" name="图片 42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64895" y="1031240"/>
            <a:ext cx="757555" cy="72009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53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53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53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53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05" grpId="0"/>
      <p:bldP spid="153606" grpId="0"/>
      <p:bldP spid="153607" grpId="0"/>
      <p:bldP spid="153608" grpId="0"/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67585" name="文本框 154628"/>
          <p:cNvSpPr txBox="1"/>
          <p:nvPr>
            <p:custDataLst>
              <p:tags r:id="rId4"/>
            </p:custDataLst>
          </p:nvPr>
        </p:nvSpPr>
        <p:spPr>
          <a:xfrm>
            <a:off x="2514600" y="1981200"/>
            <a:ext cx="3733800" cy="163004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40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 </a:t>
            </a:r>
            <a:endParaRPr lang="en-US" altLang="zh-CN" sz="4000" b="1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endParaRPr lang="en-US" altLang="zh-CN" sz="4000" b="1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7586" name="文本框 154629"/>
          <p:cNvSpPr txBox="1"/>
          <p:nvPr>
            <p:custDataLst>
              <p:tags r:id="rId5"/>
            </p:custDataLst>
          </p:nvPr>
        </p:nvSpPr>
        <p:spPr>
          <a:xfrm>
            <a:off x="2166938" y="2063750"/>
            <a:ext cx="8251825" cy="70675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4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AgNO</a:t>
            </a:r>
            <a:r>
              <a:rPr lang="en-US" altLang="zh-CN" sz="4000" baseline="-25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3 </a:t>
            </a:r>
            <a:r>
              <a:rPr lang="en-US" altLang="zh-CN" sz="4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+ NaCl    =</a:t>
            </a:r>
            <a:r>
              <a:rPr lang="en-US" altLang="zh-CN" sz="4000" b="1" err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AgCl↓   + NaNO</a:t>
            </a:r>
            <a:r>
              <a:rPr lang="en-US" altLang="zh-CN" sz="4000" b="1" baseline="-25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endParaRPr lang="en-US" altLang="zh-CN" sz="4000" b="1" baseline="-2500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7587" name="文本框 154630"/>
          <p:cNvSpPr txBox="1"/>
          <p:nvPr>
            <p:custDataLst>
              <p:tags r:id="rId6"/>
            </p:custDataLst>
          </p:nvPr>
        </p:nvSpPr>
        <p:spPr>
          <a:xfrm>
            <a:off x="2159000" y="3201988"/>
            <a:ext cx="8259763" cy="70675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4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BaCl</a:t>
            </a:r>
            <a:r>
              <a:rPr lang="en-US" altLang="zh-CN" sz="4000" baseline="-25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 </a:t>
            </a:r>
            <a:r>
              <a:rPr lang="en-US" altLang="zh-CN" sz="4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+ Na</a:t>
            </a:r>
            <a:r>
              <a:rPr lang="en-US" altLang="zh-CN" sz="4000" baseline="-25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en-US" altLang="zh-CN" sz="4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CO</a:t>
            </a:r>
            <a:r>
              <a:rPr lang="en-US" altLang="zh-CN" sz="4000" baseline="-25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3 </a:t>
            </a:r>
            <a:r>
              <a:rPr lang="en-US" altLang="zh-CN" sz="4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=</a:t>
            </a:r>
            <a:r>
              <a:rPr lang="en-US" altLang="zh-CN" sz="40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BaCO</a:t>
            </a:r>
            <a:r>
              <a:rPr lang="en-US" altLang="zh-CN" sz="4000" b="1" baseline="-25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3 </a:t>
            </a:r>
            <a:r>
              <a:rPr lang="en-US" altLang="zh-CN" sz="4000" b="1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↓ </a:t>
            </a:r>
            <a:r>
              <a:rPr lang="en-US" altLang="zh-CN" sz="40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+2NaCl</a:t>
            </a:r>
            <a:endParaRPr lang="en-US" altLang="zh-CN" sz="4000" b="1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7588" name="文本框 154631"/>
          <p:cNvSpPr txBox="1"/>
          <p:nvPr>
            <p:custDataLst>
              <p:tags r:id="rId7"/>
            </p:custDataLst>
          </p:nvPr>
        </p:nvSpPr>
        <p:spPr>
          <a:xfrm>
            <a:off x="2166938" y="4441825"/>
            <a:ext cx="8732837" cy="70675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4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BaCl</a:t>
            </a:r>
            <a:r>
              <a:rPr lang="en-US" altLang="zh-CN" sz="4000" baseline="-25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 </a:t>
            </a:r>
            <a:r>
              <a:rPr lang="en-US" altLang="zh-CN" sz="4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+ Na</a:t>
            </a:r>
            <a:r>
              <a:rPr lang="en-US" altLang="zh-CN" sz="4000" baseline="-25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en-US" altLang="zh-CN" sz="4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SO</a:t>
            </a:r>
            <a:r>
              <a:rPr lang="en-US" altLang="zh-CN" sz="4000" baseline="-25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4 </a:t>
            </a:r>
            <a:r>
              <a:rPr lang="en-US" altLang="zh-CN" sz="4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=</a:t>
            </a:r>
            <a:r>
              <a:rPr lang="en-US" altLang="zh-CN" sz="40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BaSO</a:t>
            </a:r>
            <a:r>
              <a:rPr lang="en-US" altLang="zh-CN" sz="4000" b="1" baseline="-25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4 </a:t>
            </a:r>
            <a:r>
              <a:rPr lang="en-US" altLang="zh-CN" sz="4000" b="1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↓</a:t>
            </a:r>
            <a:r>
              <a:rPr lang="en-US" altLang="zh-CN" sz="4000" b="1" baseline="-25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sz="40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+ 2NaCl</a:t>
            </a:r>
            <a:endParaRPr lang="en-US" altLang="zh-CN" sz="4000" b="1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7589" name="文本框 154632"/>
          <p:cNvSpPr txBox="1"/>
          <p:nvPr>
            <p:custDataLst>
              <p:tags r:id="rId8"/>
            </p:custDataLst>
          </p:nvPr>
        </p:nvSpPr>
        <p:spPr>
          <a:xfrm>
            <a:off x="1847215" y="1044258"/>
            <a:ext cx="9372600" cy="70675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>
                <a:solidFill>
                  <a:srgbClr val="FF0000"/>
                </a:solidFill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</a:rPr>
              <a:t>4、可溶性盐+可溶性盐→ 新盐+新盐</a:t>
            </a:r>
            <a:endParaRPr lang="zh-CN" altLang="en-US" sz="3200" b="1">
              <a:solidFill>
                <a:srgbClr val="FF0000"/>
              </a:solidFill>
              <a:latin typeface="字魂酷乐潮玩体" panose="02010600030101010101" charset="-122"/>
              <a:ea typeface="字魂酷乐潮玩体" panose="02010600030101010101" charset="-122"/>
              <a:cs typeface="字魂酷乐潮玩体" panose="02010600030101010101" charset="-122"/>
            </a:endParaRPr>
          </a:p>
        </p:txBody>
      </p:sp>
      <p:sp>
        <p:nvSpPr>
          <p:cNvPr id="4" name="矩形 3"/>
          <p:cNvSpPr/>
          <p:nvPr>
            <p:custDataLst>
              <p:tags r:id="rId9"/>
            </p:custDataLst>
          </p:nvPr>
        </p:nvSpPr>
        <p:spPr>
          <a:xfrm>
            <a:off x="309563" y="195580"/>
            <a:ext cx="8001000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buFont typeface="Wingdings" panose="05000000000000000000" pitchFamily="2" charset="2"/>
            </a:pPr>
            <a:r>
              <a:rPr lang="zh-CN" altLang="en-US" sz="4000" b="1">
                <a:solidFill>
                  <a:srgbClr val="000000"/>
                </a:solidFill>
                <a:latin typeface="字魂酷乐潮玩体" panose="02010600030101010101" charset="-122"/>
                <a:ea typeface="字魂酷乐潮玩体" panose="02010600030101010101" charset="-122"/>
              </a:rPr>
              <a:t>三、盐的化学性质</a:t>
            </a:r>
            <a:endParaRPr lang="zh-CN" altLang="en-US" sz="4000" b="1">
              <a:solidFill>
                <a:srgbClr val="000000"/>
              </a:solidFill>
              <a:latin typeface="字魂酷乐潮玩体" panose="02010600030101010101" charset="-122"/>
              <a:ea typeface="字魂酷乐潮玩体" panose="02010600030101010101" charset="-122"/>
            </a:endParaRPr>
          </a:p>
        </p:txBody>
      </p:sp>
      <p:pic>
        <p:nvPicPr>
          <p:cNvPr id="43" name="图片 42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64895" y="1031240"/>
            <a:ext cx="757555" cy="72009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pic>
        <p:nvPicPr>
          <p:cNvPr id="4100" name="Picture 4" descr="https://timgsa.baidu.com/timg?image&amp;quality=80&amp;size=b9999_10000&amp;sec=1583328560941&amp;di=26ea9673587a361d08269d522d0c9ed2&amp;imgtype=0&amp;src=http%3A%2F%2Fbj.xdf.cn%2FPortals%2F24%2FC_Info%2FImageFile%2F116694%2F2013-11%2F1.png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8994" y="1704196"/>
            <a:ext cx="4091663" cy="3449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8849" name="Rectangle 2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358775" y="158750"/>
            <a:ext cx="6017260" cy="5461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200" b="1">
                <a:solidFill>
                  <a:srgbClr val="FF0000"/>
                </a:solidFill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</a:rPr>
              <a:t>酸、碱、盐的化学通性：</a:t>
            </a:r>
            <a:endParaRPr lang="zh-CN" altLang="en-US" sz="3200" b="1">
              <a:solidFill>
                <a:srgbClr val="FF0000"/>
              </a:solidFill>
              <a:latin typeface="字魂酷乐潮玩体" panose="02010600030101010101" charset="-122"/>
              <a:ea typeface="字魂酷乐潮玩体" panose="02010600030101010101" charset="-122"/>
              <a:cs typeface="字魂酷乐潮玩体" panose="02010600030101010101" charset="-122"/>
            </a:endParaRPr>
          </a:p>
        </p:txBody>
      </p:sp>
      <p:sp>
        <p:nvSpPr>
          <p:cNvPr id="4" name="Rectangle 2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5118735" y="704850"/>
            <a:ext cx="6127750" cy="27463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200" b="1">
                <a:solidFill>
                  <a:srgbClr val="00B0F0"/>
                </a:solidFill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</a:rPr>
              <a:t>酸：①酸碱指示剂</a:t>
            </a:r>
            <a:endParaRPr lang="zh-CN" altLang="en-US" sz="3200" b="1">
              <a:solidFill>
                <a:srgbClr val="00B0F0"/>
              </a:solidFill>
              <a:latin typeface="字魂酷乐潮玩体" panose="02010600030101010101" charset="-122"/>
              <a:ea typeface="字魂酷乐潮玩体" panose="02010600030101010101" charset="-122"/>
              <a:cs typeface="字魂酷乐潮玩体" panose="02010600030101010101" charset="-122"/>
            </a:endParaRPr>
          </a:p>
          <a:p>
            <a:r>
              <a:rPr lang="zh-CN" altLang="en-US" sz="3200" b="1">
                <a:solidFill>
                  <a:srgbClr val="00B0F0"/>
                </a:solidFill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</a:rPr>
              <a:t>    ②酸＋活泼金属</a:t>
            </a:r>
            <a:r>
              <a:rPr lang="en-US" altLang="zh-CN" sz="3200" b="1">
                <a:solidFill>
                  <a:srgbClr val="00B0F0"/>
                </a:solidFill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</a:rPr>
              <a:t>=</a:t>
            </a:r>
            <a:r>
              <a:rPr lang="zh-CN" altLang="en-US" sz="3200" b="1">
                <a:solidFill>
                  <a:srgbClr val="00B0F0"/>
                </a:solidFill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</a:rPr>
              <a:t>盐＋</a:t>
            </a:r>
            <a:r>
              <a:rPr lang="en-US" altLang="zh-CN" sz="3200" b="1">
                <a:solidFill>
                  <a:srgbClr val="00B0F0"/>
                </a:solidFill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</a:rPr>
              <a:t>H</a:t>
            </a:r>
            <a:r>
              <a:rPr lang="en-US" altLang="zh-CN" sz="3200" b="1" baseline="-25000">
                <a:solidFill>
                  <a:srgbClr val="00B0F0"/>
                </a:solidFill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</a:rPr>
              <a:t>2</a:t>
            </a:r>
            <a:r>
              <a:rPr lang="en-US" altLang="zh-CN" sz="3200" b="1">
                <a:solidFill>
                  <a:srgbClr val="00B0F0"/>
                </a:solidFill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</a:rPr>
              <a:t>↑</a:t>
            </a:r>
            <a:endParaRPr lang="en-US" altLang="zh-CN" sz="3200" b="1">
              <a:solidFill>
                <a:srgbClr val="00B0F0"/>
              </a:solidFill>
              <a:latin typeface="字魂酷乐潮玩体" panose="02010600030101010101" charset="-122"/>
              <a:ea typeface="字魂酷乐潮玩体" panose="02010600030101010101" charset="-122"/>
              <a:cs typeface="字魂酷乐潮玩体" panose="02010600030101010101" charset="-122"/>
            </a:endParaRPr>
          </a:p>
          <a:p>
            <a:r>
              <a:rPr lang="zh-CN" altLang="en-US" sz="3200" b="1">
                <a:solidFill>
                  <a:srgbClr val="00B0F0"/>
                </a:solidFill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</a:rPr>
              <a:t>    ③酸＋金属氧化物</a:t>
            </a:r>
            <a:r>
              <a:rPr lang="en-US" altLang="zh-CN" sz="3200" b="1">
                <a:solidFill>
                  <a:srgbClr val="00B0F0"/>
                </a:solidFill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</a:rPr>
              <a:t>=</a:t>
            </a:r>
            <a:r>
              <a:rPr lang="zh-CN" altLang="en-US" sz="3200" b="1">
                <a:solidFill>
                  <a:srgbClr val="00B0F0"/>
                </a:solidFill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</a:rPr>
              <a:t>盐＋</a:t>
            </a:r>
            <a:r>
              <a:rPr lang="en-US" altLang="zh-CN" sz="3200" b="1">
                <a:solidFill>
                  <a:srgbClr val="00B0F0"/>
                </a:solidFill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</a:rPr>
              <a:t>H</a:t>
            </a:r>
            <a:r>
              <a:rPr lang="en-US" altLang="zh-CN" sz="3200" b="1" baseline="-25000">
                <a:solidFill>
                  <a:srgbClr val="00B0F0"/>
                </a:solidFill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</a:rPr>
              <a:t>2</a:t>
            </a:r>
            <a:r>
              <a:rPr lang="en-US" altLang="zh-CN" sz="3200" b="1">
                <a:solidFill>
                  <a:srgbClr val="00B0F0"/>
                </a:solidFill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</a:rPr>
              <a:t>O</a:t>
            </a:r>
            <a:endParaRPr lang="en-US" altLang="zh-CN" sz="3200" b="1">
              <a:solidFill>
                <a:srgbClr val="00B0F0"/>
              </a:solidFill>
              <a:latin typeface="字魂酷乐潮玩体" panose="02010600030101010101" charset="-122"/>
              <a:ea typeface="字魂酷乐潮玩体" panose="02010600030101010101" charset="-122"/>
              <a:cs typeface="字魂酷乐潮玩体" panose="02010600030101010101" charset="-122"/>
            </a:endParaRPr>
          </a:p>
          <a:p>
            <a:r>
              <a:rPr lang="zh-CN" altLang="en-US" sz="3200" b="1">
                <a:solidFill>
                  <a:srgbClr val="00B0F0"/>
                </a:solidFill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</a:rPr>
              <a:t>    ④酸＋碱</a:t>
            </a:r>
            <a:r>
              <a:rPr lang="en-US" altLang="zh-CN" sz="3200" b="1">
                <a:solidFill>
                  <a:srgbClr val="00B0F0"/>
                </a:solidFill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</a:rPr>
              <a:t>=</a:t>
            </a:r>
            <a:r>
              <a:rPr lang="zh-CN" altLang="en-US" sz="3200" b="1">
                <a:solidFill>
                  <a:srgbClr val="00B0F0"/>
                </a:solidFill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</a:rPr>
              <a:t>盐＋</a:t>
            </a:r>
            <a:r>
              <a:rPr lang="en-US" altLang="zh-CN" sz="3200" b="1">
                <a:solidFill>
                  <a:srgbClr val="00B0F0"/>
                </a:solidFill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</a:rPr>
              <a:t>H</a:t>
            </a:r>
            <a:r>
              <a:rPr lang="en-US" altLang="zh-CN" sz="3200" b="1" baseline="-25000">
                <a:solidFill>
                  <a:srgbClr val="00B0F0"/>
                </a:solidFill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</a:rPr>
              <a:t>2</a:t>
            </a:r>
            <a:r>
              <a:rPr lang="en-US" altLang="zh-CN" sz="3200" b="1">
                <a:solidFill>
                  <a:srgbClr val="00B0F0"/>
                </a:solidFill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</a:rPr>
              <a:t>O</a:t>
            </a:r>
            <a:endParaRPr lang="en-US" altLang="zh-CN" sz="3200" b="1">
              <a:solidFill>
                <a:srgbClr val="00B0F0"/>
              </a:solidFill>
              <a:latin typeface="字魂酷乐潮玩体" panose="02010600030101010101" charset="-122"/>
              <a:ea typeface="字魂酷乐潮玩体" panose="02010600030101010101" charset="-122"/>
              <a:cs typeface="字魂酷乐潮玩体" panose="02010600030101010101" charset="-122"/>
            </a:endParaRPr>
          </a:p>
          <a:p>
            <a:r>
              <a:rPr lang="zh-CN" altLang="en-US" sz="3200" b="1">
                <a:solidFill>
                  <a:srgbClr val="00B0F0"/>
                </a:solidFill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</a:rPr>
              <a:t>    ⑤酸＋盐</a:t>
            </a:r>
            <a:r>
              <a:rPr lang="en-US" altLang="zh-CN" sz="3200" b="1">
                <a:solidFill>
                  <a:srgbClr val="00B0F0"/>
                </a:solidFill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</a:rPr>
              <a:t>=</a:t>
            </a:r>
            <a:r>
              <a:rPr lang="zh-CN" altLang="en-US" sz="3200" b="1">
                <a:solidFill>
                  <a:srgbClr val="00B0F0"/>
                </a:solidFill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</a:rPr>
              <a:t>新酸</a:t>
            </a:r>
            <a:r>
              <a:rPr lang="en-US" altLang="zh-CN" sz="3200" b="1">
                <a:solidFill>
                  <a:srgbClr val="00B0F0"/>
                </a:solidFill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</a:rPr>
              <a:t>+</a:t>
            </a:r>
            <a:r>
              <a:rPr lang="zh-CN" altLang="en-US" sz="3200" b="1">
                <a:solidFill>
                  <a:srgbClr val="00B0F0"/>
                </a:solidFill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</a:rPr>
              <a:t>新盐</a:t>
            </a:r>
            <a:endParaRPr lang="zh-CN" altLang="en-US" sz="3200" b="1">
              <a:solidFill>
                <a:srgbClr val="00B0F0"/>
              </a:solidFill>
              <a:latin typeface="字魂酷乐潮玩体" panose="02010600030101010101" charset="-122"/>
              <a:ea typeface="字魂酷乐潮玩体" panose="02010600030101010101" charset="-122"/>
              <a:cs typeface="字魂酷乐潮玩体" panose="02010600030101010101" charset="-122"/>
            </a:endParaRPr>
          </a:p>
        </p:txBody>
      </p:sp>
      <p:sp>
        <p:nvSpPr>
          <p:cNvPr id="5" name="Rectangle 2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5118735" y="2675255"/>
            <a:ext cx="6728460" cy="27463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200" b="1">
                <a:solidFill>
                  <a:srgbClr val="00B050"/>
                </a:solidFill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</a:rPr>
              <a:t>碱：①酸碱指示剂</a:t>
            </a:r>
            <a:endParaRPr lang="zh-CN" altLang="en-US" sz="3200" b="1">
              <a:solidFill>
                <a:srgbClr val="00B050"/>
              </a:solidFill>
              <a:latin typeface="字魂酷乐潮玩体" panose="02010600030101010101" charset="-122"/>
              <a:ea typeface="字魂酷乐潮玩体" panose="02010600030101010101" charset="-122"/>
              <a:cs typeface="字魂酷乐潮玩体" panose="02010600030101010101" charset="-122"/>
            </a:endParaRPr>
          </a:p>
          <a:p>
            <a:r>
              <a:rPr lang="zh-CN" altLang="en-US" sz="3200" b="1">
                <a:solidFill>
                  <a:srgbClr val="00B050"/>
                </a:solidFill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</a:rPr>
              <a:t>    ②碱＋非金属氧化物</a:t>
            </a:r>
            <a:r>
              <a:rPr lang="en-US" altLang="zh-CN" sz="3200" b="1">
                <a:solidFill>
                  <a:srgbClr val="00B050"/>
                </a:solidFill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</a:rPr>
              <a:t>=</a:t>
            </a:r>
            <a:r>
              <a:rPr lang="zh-CN" altLang="en-US" sz="3200" b="1">
                <a:solidFill>
                  <a:srgbClr val="00B050"/>
                </a:solidFill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</a:rPr>
              <a:t>盐＋</a:t>
            </a:r>
            <a:r>
              <a:rPr lang="en-US" altLang="zh-CN" sz="3200" b="1">
                <a:solidFill>
                  <a:srgbClr val="00B050"/>
                </a:solidFill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</a:rPr>
              <a:t>H</a:t>
            </a:r>
            <a:r>
              <a:rPr lang="en-US" altLang="zh-CN" sz="3200" b="1" baseline="-25000">
                <a:solidFill>
                  <a:srgbClr val="00B050"/>
                </a:solidFill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</a:rPr>
              <a:t>2</a:t>
            </a:r>
            <a:r>
              <a:rPr lang="en-US" altLang="zh-CN" sz="3200" b="1">
                <a:solidFill>
                  <a:srgbClr val="00B050"/>
                </a:solidFill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</a:rPr>
              <a:t>O</a:t>
            </a:r>
            <a:endParaRPr lang="en-US" altLang="zh-CN" sz="3200" b="1">
              <a:solidFill>
                <a:srgbClr val="00B050"/>
              </a:solidFill>
              <a:latin typeface="字魂酷乐潮玩体" panose="02010600030101010101" charset="-122"/>
              <a:ea typeface="字魂酷乐潮玩体" panose="02010600030101010101" charset="-122"/>
              <a:cs typeface="字魂酷乐潮玩体" panose="02010600030101010101" charset="-122"/>
            </a:endParaRPr>
          </a:p>
          <a:p>
            <a:r>
              <a:rPr lang="zh-CN" altLang="en-US" sz="3200" b="1">
                <a:solidFill>
                  <a:srgbClr val="00B050"/>
                </a:solidFill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</a:rPr>
              <a:t>    ③碱＋酸</a:t>
            </a:r>
            <a:r>
              <a:rPr lang="en-US" altLang="zh-CN" sz="3200" b="1">
                <a:solidFill>
                  <a:srgbClr val="00B050"/>
                </a:solidFill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</a:rPr>
              <a:t>=</a:t>
            </a:r>
            <a:r>
              <a:rPr lang="zh-CN" altLang="en-US" sz="3200" b="1">
                <a:solidFill>
                  <a:srgbClr val="00B050"/>
                </a:solidFill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</a:rPr>
              <a:t>盐＋</a:t>
            </a:r>
            <a:r>
              <a:rPr lang="en-US" altLang="zh-CN" sz="3200" b="1">
                <a:solidFill>
                  <a:srgbClr val="00B050"/>
                </a:solidFill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</a:rPr>
              <a:t>H</a:t>
            </a:r>
            <a:r>
              <a:rPr lang="en-US" altLang="zh-CN" sz="3200" b="1" baseline="-25000">
                <a:solidFill>
                  <a:srgbClr val="00B050"/>
                </a:solidFill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</a:rPr>
              <a:t>2</a:t>
            </a:r>
            <a:r>
              <a:rPr lang="en-US" altLang="zh-CN" sz="3200" b="1">
                <a:solidFill>
                  <a:srgbClr val="00B050"/>
                </a:solidFill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</a:rPr>
              <a:t>O</a:t>
            </a:r>
            <a:endParaRPr lang="en-US" altLang="zh-CN" sz="3200" b="1">
              <a:solidFill>
                <a:srgbClr val="00B050"/>
              </a:solidFill>
              <a:latin typeface="字魂酷乐潮玩体" panose="02010600030101010101" charset="-122"/>
              <a:ea typeface="字魂酷乐潮玩体" panose="02010600030101010101" charset="-122"/>
              <a:cs typeface="字魂酷乐潮玩体" panose="02010600030101010101" charset="-122"/>
            </a:endParaRPr>
          </a:p>
          <a:p>
            <a:r>
              <a:rPr lang="zh-CN" altLang="en-US" sz="3200" b="1">
                <a:solidFill>
                  <a:srgbClr val="00B050"/>
                </a:solidFill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</a:rPr>
              <a:t>    ④碱</a:t>
            </a:r>
            <a:r>
              <a:rPr lang="en-US" altLang="zh-CN" sz="3200" b="1">
                <a:solidFill>
                  <a:srgbClr val="00B050"/>
                </a:solidFill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</a:rPr>
              <a:t>+</a:t>
            </a:r>
            <a:r>
              <a:rPr lang="zh-CN" altLang="en-US" sz="3200" b="1">
                <a:solidFill>
                  <a:srgbClr val="00B050"/>
                </a:solidFill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</a:rPr>
              <a:t>盐</a:t>
            </a:r>
            <a:r>
              <a:rPr lang="en-US" altLang="zh-CN" sz="3200" b="1">
                <a:solidFill>
                  <a:srgbClr val="00B050"/>
                </a:solidFill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</a:rPr>
              <a:t>=</a:t>
            </a:r>
            <a:r>
              <a:rPr lang="zh-CN" altLang="en-US" sz="3200" b="1">
                <a:solidFill>
                  <a:srgbClr val="00B050"/>
                </a:solidFill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</a:rPr>
              <a:t>新碱</a:t>
            </a:r>
            <a:r>
              <a:rPr lang="en-US" altLang="zh-CN" sz="3200" b="1">
                <a:solidFill>
                  <a:srgbClr val="00B050"/>
                </a:solidFill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</a:rPr>
              <a:t>+</a:t>
            </a:r>
            <a:r>
              <a:rPr lang="zh-CN" altLang="en-US" sz="3200" b="1">
                <a:solidFill>
                  <a:srgbClr val="00B050"/>
                </a:solidFill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</a:rPr>
              <a:t>新盐</a:t>
            </a:r>
            <a:endParaRPr lang="zh-CN" altLang="en-US" sz="3200" b="1">
              <a:solidFill>
                <a:srgbClr val="00B050"/>
              </a:solidFill>
              <a:latin typeface="字魂酷乐潮玩体" panose="02010600030101010101" charset="-122"/>
              <a:ea typeface="字魂酷乐潮玩体" panose="02010600030101010101" charset="-122"/>
              <a:cs typeface="字魂酷乐潮玩体" panose="02010600030101010101" charset="-122"/>
            </a:endParaRPr>
          </a:p>
        </p:txBody>
      </p:sp>
      <p:sp>
        <p:nvSpPr>
          <p:cNvPr id="6" name="Rectangle 2"/>
          <p:cNvSpPr>
            <a:spLocks noGrp="1"/>
          </p:cNvSpPr>
          <p:nvPr>
            <p:custDataLst>
              <p:tags r:id="rId8"/>
            </p:custDataLst>
          </p:nvPr>
        </p:nvSpPr>
        <p:spPr>
          <a:xfrm>
            <a:off x="5118735" y="4507230"/>
            <a:ext cx="6127750" cy="27463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200" b="1">
                <a:solidFill>
                  <a:srgbClr val="FF0000"/>
                </a:solidFill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</a:rPr>
              <a:t>盐：①盐</a:t>
            </a:r>
            <a:r>
              <a:rPr lang="zh-CN" altLang="en-US" sz="3200" b="1">
                <a:solidFill>
                  <a:srgbClr val="FF0000"/>
                </a:solidFill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  <a:sym typeface="+mn-ea"/>
              </a:rPr>
              <a:t>＋金属</a:t>
            </a:r>
            <a:r>
              <a:rPr lang="en-US" altLang="zh-CN" sz="3200" b="1">
                <a:solidFill>
                  <a:srgbClr val="FF0000"/>
                </a:solidFill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  <a:sym typeface="+mn-ea"/>
              </a:rPr>
              <a:t>=</a:t>
            </a:r>
            <a:r>
              <a:rPr lang="zh-CN" altLang="en-US" sz="3200" b="1">
                <a:solidFill>
                  <a:srgbClr val="FF0000"/>
                </a:solidFill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  <a:sym typeface="+mn-ea"/>
              </a:rPr>
              <a:t>新盐＋新金属</a:t>
            </a:r>
            <a:endParaRPr lang="en-US" altLang="zh-CN" sz="3200" b="1">
              <a:solidFill>
                <a:srgbClr val="FF0000"/>
              </a:solidFill>
              <a:latin typeface="字魂酷乐潮玩体" panose="02010600030101010101" charset="-122"/>
              <a:ea typeface="字魂酷乐潮玩体" panose="02010600030101010101" charset="-122"/>
              <a:cs typeface="字魂酷乐潮玩体" panose="02010600030101010101" charset="-122"/>
            </a:endParaRPr>
          </a:p>
          <a:p>
            <a:r>
              <a:rPr lang="zh-CN" altLang="en-US" sz="3200" b="1">
                <a:solidFill>
                  <a:srgbClr val="FF0000"/>
                </a:solidFill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</a:rPr>
              <a:t>    ②盐</a:t>
            </a:r>
            <a:r>
              <a:rPr sz="3200" b="1">
                <a:solidFill>
                  <a:srgbClr val="FF0000"/>
                </a:solidFill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</a:rPr>
              <a:t>＋</a:t>
            </a:r>
            <a:r>
              <a:rPr lang="zh-CN" sz="3200" b="1">
                <a:solidFill>
                  <a:srgbClr val="FF0000"/>
                </a:solidFill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</a:rPr>
              <a:t>酸</a:t>
            </a:r>
            <a:r>
              <a:rPr sz="3200" b="1">
                <a:solidFill>
                  <a:srgbClr val="FF0000"/>
                </a:solidFill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</a:rPr>
              <a:t>=新</a:t>
            </a:r>
            <a:r>
              <a:rPr lang="zh-CN" sz="3200" b="1">
                <a:solidFill>
                  <a:srgbClr val="FF0000"/>
                </a:solidFill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</a:rPr>
              <a:t>盐</a:t>
            </a:r>
            <a:r>
              <a:rPr sz="3200" b="1">
                <a:solidFill>
                  <a:srgbClr val="FF0000"/>
                </a:solidFill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</a:rPr>
              <a:t>+新</a:t>
            </a:r>
            <a:r>
              <a:rPr lang="zh-CN" sz="3200" b="1">
                <a:solidFill>
                  <a:srgbClr val="FF0000"/>
                </a:solidFill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</a:rPr>
              <a:t>酸</a:t>
            </a:r>
            <a:endParaRPr lang="zh-CN" sz="3200" b="1">
              <a:solidFill>
                <a:srgbClr val="FF0000"/>
              </a:solidFill>
              <a:latin typeface="字魂酷乐潮玩体" panose="02010600030101010101" charset="-122"/>
              <a:ea typeface="字魂酷乐潮玩体" panose="02010600030101010101" charset="-122"/>
              <a:cs typeface="字魂酷乐潮玩体" panose="02010600030101010101" charset="-122"/>
            </a:endParaRPr>
          </a:p>
          <a:p>
            <a:r>
              <a:rPr lang="zh-CN" altLang="en-US" sz="3200" b="1">
                <a:solidFill>
                  <a:srgbClr val="FF0000"/>
                </a:solidFill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</a:rPr>
              <a:t>    ③盐</a:t>
            </a:r>
            <a:r>
              <a:rPr lang="en-US" altLang="zh-CN" sz="3200" b="1">
                <a:solidFill>
                  <a:srgbClr val="FF0000"/>
                </a:solidFill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  <a:sym typeface="+mn-ea"/>
              </a:rPr>
              <a:t>+</a:t>
            </a:r>
            <a:r>
              <a:rPr lang="zh-CN" altLang="en-US" sz="3200" b="1">
                <a:solidFill>
                  <a:srgbClr val="FF0000"/>
                </a:solidFill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  <a:sym typeface="+mn-ea"/>
              </a:rPr>
              <a:t>碱</a:t>
            </a:r>
            <a:r>
              <a:rPr lang="en-US" altLang="zh-CN" sz="3200" b="1">
                <a:solidFill>
                  <a:srgbClr val="FF0000"/>
                </a:solidFill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  <a:sym typeface="+mn-ea"/>
              </a:rPr>
              <a:t>=</a:t>
            </a:r>
            <a:r>
              <a:rPr lang="zh-CN" altLang="en-US" sz="3200" b="1">
                <a:solidFill>
                  <a:srgbClr val="FF0000"/>
                </a:solidFill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  <a:sym typeface="+mn-ea"/>
              </a:rPr>
              <a:t>新盐</a:t>
            </a:r>
            <a:r>
              <a:rPr lang="en-US" altLang="zh-CN" sz="3200" b="1">
                <a:solidFill>
                  <a:srgbClr val="FF0000"/>
                </a:solidFill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  <a:sym typeface="+mn-ea"/>
              </a:rPr>
              <a:t>+</a:t>
            </a:r>
            <a:r>
              <a:rPr lang="zh-CN" altLang="en-US" sz="3200" b="1">
                <a:solidFill>
                  <a:srgbClr val="FF0000"/>
                </a:solidFill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  <a:sym typeface="+mn-ea"/>
              </a:rPr>
              <a:t>新碱</a:t>
            </a:r>
            <a:endParaRPr lang="zh-CN" altLang="en-US" sz="3200" b="1">
              <a:solidFill>
                <a:srgbClr val="FF0000"/>
              </a:solidFill>
              <a:latin typeface="字魂酷乐潮玩体" panose="02010600030101010101" charset="-122"/>
              <a:ea typeface="字魂酷乐潮玩体" panose="02010600030101010101" charset="-122"/>
              <a:cs typeface="字魂酷乐潮玩体" panose="02010600030101010101" charset="-122"/>
              <a:sym typeface="+mn-ea"/>
            </a:endParaRPr>
          </a:p>
          <a:p>
            <a:r>
              <a:rPr lang="zh-CN" altLang="en-US" sz="3200" b="1">
                <a:solidFill>
                  <a:srgbClr val="FF0000"/>
                </a:solidFill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</a:rPr>
              <a:t>    ④盐</a:t>
            </a:r>
            <a:r>
              <a:rPr lang="en-US" altLang="zh-CN" sz="3200" b="1">
                <a:solidFill>
                  <a:srgbClr val="FF0000"/>
                </a:solidFill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</a:rPr>
              <a:t>+</a:t>
            </a:r>
            <a:r>
              <a:rPr lang="zh-CN" altLang="en-US" sz="3200" b="1">
                <a:solidFill>
                  <a:srgbClr val="FF0000"/>
                </a:solidFill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</a:rPr>
              <a:t>盐</a:t>
            </a:r>
            <a:r>
              <a:rPr lang="en-US" altLang="zh-CN" sz="3200" b="1">
                <a:solidFill>
                  <a:srgbClr val="FF0000"/>
                </a:solidFill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</a:rPr>
              <a:t>=</a:t>
            </a:r>
            <a:r>
              <a:rPr lang="zh-CN" altLang="en-US" sz="3200" b="1">
                <a:solidFill>
                  <a:srgbClr val="FF0000"/>
                </a:solidFill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</a:rPr>
              <a:t>新盐</a:t>
            </a:r>
            <a:r>
              <a:rPr lang="en-US" altLang="zh-CN" sz="3200" b="1">
                <a:solidFill>
                  <a:srgbClr val="FF0000"/>
                </a:solidFill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</a:rPr>
              <a:t>+</a:t>
            </a:r>
            <a:r>
              <a:rPr lang="zh-CN" altLang="en-US" sz="3200" b="1">
                <a:solidFill>
                  <a:srgbClr val="FF0000"/>
                </a:solidFill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</a:rPr>
              <a:t>新盐</a:t>
            </a:r>
            <a:endParaRPr lang="zh-CN" altLang="en-US" sz="3200" b="1">
              <a:solidFill>
                <a:srgbClr val="FF0000"/>
              </a:solidFill>
              <a:latin typeface="字魂酷乐潮玩体" panose="02010600030101010101" charset="-122"/>
              <a:ea typeface="字魂酷乐潮玩体" panose="02010600030101010101" charset="-122"/>
              <a:cs typeface="字魂酷乐潮玩体" panose="02010600030101010101" charset="-122"/>
            </a:endParaRPr>
          </a:p>
        </p:txBody>
      </p:sp>
      <p:sp>
        <p:nvSpPr>
          <p:cNvPr id="8" name="矩形 7"/>
          <p:cNvSpPr/>
          <p:nvPr>
            <p:custDataLst>
              <p:tags r:id="rId9"/>
            </p:custDataLst>
          </p:nvPr>
        </p:nvSpPr>
        <p:spPr>
          <a:xfrm>
            <a:off x="10093960" y="17145"/>
            <a:ext cx="1565910" cy="11988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en-US" altLang="zh-CN" sz="7200" b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</a:rPr>
              <a:t>544</a:t>
            </a:r>
            <a:endParaRPr lang="en-US" altLang="zh-CN" sz="7200" b="1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  <a:latin typeface="字魂酷乐潮玩体" panose="02010600030101010101" charset="-122"/>
              <a:ea typeface="字魂酷乐潮玩体" panose="02010600030101010101" charset="-122"/>
              <a:cs typeface="字魂酷乐潮玩体" panose="02010600030101010101" charset="-122"/>
            </a:endParaRPr>
          </a:p>
        </p:txBody>
      </p:sp>
      <p:sp>
        <p:nvSpPr>
          <p:cNvPr id="10" name="Rectangle 2"/>
          <p:cNvSpPr>
            <a:spLocks noGrp="1"/>
          </p:cNvSpPr>
          <p:nvPr>
            <p:custDataLst>
              <p:tags r:id="rId10"/>
            </p:custDataLst>
          </p:nvPr>
        </p:nvSpPr>
        <p:spPr>
          <a:xfrm>
            <a:off x="10519410" y="1330960"/>
            <a:ext cx="1140460" cy="6483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200" b="1">
                <a:solidFill>
                  <a:schemeClr val="tx1"/>
                </a:solidFill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</a:rPr>
              <a:t>置换</a:t>
            </a:r>
            <a:endParaRPr lang="zh-CN" altLang="en-US" sz="3200" b="1">
              <a:solidFill>
                <a:schemeClr val="tx1"/>
              </a:solidFill>
              <a:latin typeface="字魂酷乐潮玩体" panose="02010600030101010101" charset="-122"/>
              <a:ea typeface="字魂酷乐潮玩体" panose="02010600030101010101" charset="-122"/>
              <a:cs typeface="字魂酷乐潮玩体" panose="02010600030101010101" charset="-122"/>
            </a:endParaRPr>
          </a:p>
        </p:txBody>
      </p:sp>
      <p:sp>
        <p:nvSpPr>
          <p:cNvPr id="11" name="Rectangle 2"/>
          <p:cNvSpPr>
            <a:spLocks noGrp="1"/>
          </p:cNvSpPr>
          <p:nvPr>
            <p:custDataLst>
              <p:tags r:id="rId11"/>
            </p:custDataLst>
          </p:nvPr>
        </p:nvSpPr>
        <p:spPr>
          <a:xfrm>
            <a:off x="10833100" y="4867910"/>
            <a:ext cx="1140460" cy="6483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200" b="1">
                <a:solidFill>
                  <a:schemeClr val="tx1"/>
                </a:solidFill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</a:rPr>
              <a:t>置换</a:t>
            </a:r>
            <a:endParaRPr lang="zh-CN" altLang="en-US" sz="3200" b="1">
              <a:solidFill>
                <a:schemeClr val="tx1"/>
              </a:solidFill>
              <a:latin typeface="字魂酷乐潮玩体" panose="02010600030101010101" charset="-122"/>
              <a:ea typeface="字魂酷乐潮玩体" panose="02010600030101010101" charset="-122"/>
              <a:cs typeface="字魂酷乐潮玩体" panose="02010600030101010101" charset="-122"/>
            </a:endParaRPr>
          </a:p>
        </p:txBody>
      </p:sp>
      <p:sp>
        <p:nvSpPr>
          <p:cNvPr id="12" name="Rectangle 2"/>
          <p:cNvSpPr>
            <a:spLocks noGrp="1"/>
          </p:cNvSpPr>
          <p:nvPr>
            <p:custDataLst>
              <p:tags r:id="rId12"/>
            </p:custDataLst>
          </p:nvPr>
        </p:nvSpPr>
        <p:spPr>
          <a:xfrm>
            <a:off x="8474075" y="870585"/>
            <a:ext cx="1140460" cy="6483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200" b="1">
                <a:solidFill>
                  <a:schemeClr val="tx1"/>
                </a:solidFill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</a:rPr>
              <a:t>X</a:t>
            </a:r>
            <a:endParaRPr lang="en-US" altLang="zh-CN" sz="3200" b="1">
              <a:solidFill>
                <a:schemeClr val="tx1"/>
              </a:solidFill>
              <a:latin typeface="字魂酷乐潮玩体" panose="02010600030101010101" charset="-122"/>
              <a:ea typeface="字魂酷乐潮玩体" panose="02010600030101010101" charset="-122"/>
              <a:cs typeface="字魂酷乐潮玩体" panose="02010600030101010101" charset="-122"/>
            </a:endParaRPr>
          </a:p>
        </p:txBody>
      </p:sp>
      <p:sp>
        <p:nvSpPr>
          <p:cNvPr id="13" name="Rectangle 2"/>
          <p:cNvSpPr>
            <a:spLocks noGrp="1"/>
          </p:cNvSpPr>
          <p:nvPr>
            <p:custDataLst>
              <p:tags r:id="rId13"/>
            </p:custDataLst>
          </p:nvPr>
        </p:nvSpPr>
        <p:spPr>
          <a:xfrm>
            <a:off x="8474075" y="3104515"/>
            <a:ext cx="570230" cy="6483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200" b="1">
                <a:solidFill>
                  <a:schemeClr val="tx1"/>
                </a:solidFill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</a:rPr>
              <a:t>X</a:t>
            </a:r>
            <a:endParaRPr lang="en-US" altLang="zh-CN" sz="3200" b="1">
              <a:solidFill>
                <a:schemeClr val="tx1"/>
              </a:solidFill>
              <a:latin typeface="字魂酷乐潮玩体" panose="02010600030101010101" charset="-122"/>
              <a:ea typeface="字魂酷乐潮玩体" panose="02010600030101010101" charset="-122"/>
              <a:cs typeface="字魂酷乐潮玩体" panose="02010600030101010101" charset="-122"/>
            </a:endParaRPr>
          </a:p>
        </p:txBody>
      </p:sp>
      <p:sp>
        <p:nvSpPr>
          <p:cNvPr id="14" name="Rectangle 2"/>
          <p:cNvSpPr>
            <a:spLocks noGrp="1"/>
          </p:cNvSpPr>
          <p:nvPr>
            <p:custDataLst>
              <p:tags r:id="rId14"/>
            </p:custDataLst>
          </p:nvPr>
        </p:nvSpPr>
        <p:spPr>
          <a:xfrm>
            <a:off x="11246485" y="3554095"/>
            <a:ext cx="570230" cy="6483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200" b="1">
                <a:solidFill>
                  <a:schemeClr val="tx1"/>
                </a:solidFill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</a:rPr>
              <a:t>X</a:t>
            </a:r>
            <a:endParaRPr lang="en-US" altLang="zh-CN" sz="3200" b="1">
              <a:solidFill>
                <a:schemeClr val="tx1"/>
              </a:solidFill>
              <a:latin typeface="字魂酷乐潮玩体" panose="02010600030101010101" charset="-122"/>
              <a:ea typeface="字魂酷乐潮玩体" panose="02010600030101010101" charset="-122"/>
              <a:cs typeface="字魂酷乐潮玩体" panose="0201060003010101010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8" grpId="0"/>
      <p:bldP spid="10" grpId="0"/>
      <p:bldP spid="11" grpId="0"/>
      <p:bldP spid="12" grpId="0"/>
      <p:bldP spid="13" grpId="0"/>
      <p:bldP spid="1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="0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78849" name="Rectangle 2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748030" y="340360"/>
            <a:ext cx="6017260" cy="546100"/>
          </a:xfrm>
        </p:spPr>
        <p:txBody>
          <a:bodyPr anchor="ctr">
            <a:no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</a:rPr>
              <a:t>复分解反应的五种情况：</a:t>
            </a:r>
            <a:endParaRPr lang="zh-CN" altLang="en-US" sz="3200" b="1">
              <a:solidFill>
                <a:srgbClr val="FF0000"/>
              </a:solidFill>
              <a:latin typeface="字魂酷乐潮玩体" panose="02010600030101010101" charset="-122"/>
              <a:ea typeface="字魂酷乐潮玩体" panose="02010600030101010101" charset="-122"/>
              <a:cs typeface="字魂酷乐潮玩体" panose="02010600030101010101" charset="-122"/>
            </a:endParaRPr>
          </a:p>
        </p:txBody>
      </p:sp>
      <p:sp>
        <p:nvSpPr>
          <p:cNvPr id="78850" name="Rectangle 3"/>
          <p:cNvSpPr>
            <a:spLocks noGrp="1"/>
          </p:cNvSpPr>
          <p:nvPr>
            <p:ph type="body"/>
            <p:custDataLst>
              <p:tags r:id="rId4"/>
            </p:custDataLst>
          </p:nvPr>
        </p:nvSpPr>
        <p:spPr>
          <a:xfrm>
            <a:off x="1773555" y="833755"/>
            <a:ext cx="1550988" cy="5168900"/>
          </a:xfrm>
        </p:spPr>
        <p:txBody>
          <a:bodyPr anchor="t">
            <a:normAutofit fontScale="90000"/>
          </a:bodyPr>
          <a:lstStyle/>
          <a:p>
            <a:pPr algn="ctr">
              <a:lnSpc>
                <a:spcPct val="90000"/>
              </a:lnSpc>
              <a:buNone/>
            </a:pPr>
            <a:r>
              <a:rPr lang="zh-CN" altLang="en-US" b="1"/>
              <a:t>  </a:t>
            </a:r>
            <a:endParaRPr lang="zh-CN" altLang="en-US" b="1"/>
          </a:p>
          <a:p>
            <a:pPr algn="ctr">
              <a:lnSpc>
                <a:spcPct val="90000"/>
              </a:lnSpc>
              <a:buNone/>
            </a:pPr>
            <a:r>
              <a:rPr lang="zh-CN" altLang="en-US" b="1"/>
              <a:t>金属</a:t>
            </a:r>
            <a:endParaRPr lang="zh-CN" altLang="en-US" b="1"/>
          </a:p>
          <a:p>
            <a:pPr algn="ctr">
              <a:lnSpc>
                <a:spcPct val="90000"/>
              </a:lnSpc>
              <a:buNone/>
            </a:pPr>
            <a:r>
              <a:rPr lang="zh-CN" altLang="en-US" b="1"/>
              <a:t>氧化物</a:t>
            </a:r>
            <a:endParaRPr lang="en-US" altLang="zh-CN" b="1"/>
          </a:p>
          <a:p>
            <a:pPr>
              <a:lnSpc>
                <a:spcPct val="90000"/>
              </a:lnSpc>
              <a:buNone/>
            </a:pPr>
            <a:endParaRPr lang="zh-CN" altLang="en-US" b="1"/>
          </a:p>
          <a:p>
            <a:pPr>
              <a:lnSpc>
                <a:spcPct val="150000"/>
              </a:lnSpc>
              <a:buNone/>
            </a:pPr>
            <a:r>
              <a:rPr lang="zh-CN" altLang="en-US" b="1"/>
              <a:t>    酸</a:t>
            </a:r>
            <a:endParaRPr lang="zh-CN" altLang="en-US" b="1"/>
          </a:p>
          <a:p>
            <a:pPr>
              <a:lnSpc>
                <a:spcPct val="90000"/>
              </a:lnSpc>
              <a:buNone/>
            </a:pPr>
            <a:endParaRPr lang="zh-CN" altLang="en-US" b="1"/>
          </a:p>
          <a:p>
            <a:pPr>
              <a:lnSpc>
                <a:spcPct val="90000"/>
              </a:lnSpc>
              <a:buNone/>
            </a:pPr>
            <a:r>
              <a:rPr lang="zh-CN" altLang="en-US" b="1"/>
              <a:t>    </a:t>
            </a:r>
            <a:endParaRPr lang="zh-CN" altLang="en-US" b="1"/>
          </a:p>
          <a:p>
            <a:pPr>
              <a:lnSpc>
                <a:spcPct val="90000"/>
              </a:lnSpc>
              <a:buNone/>
            </a:pPr>
            <a:r>
              <a:rPr lang="zh-CN" altLang="en-US" b="1"/>
              <a:t>   碱</a:t>
            </a:r>
            <a:endParaRPr lang="zh-CN" altLang="en-US" b="1"/>
          </a:p>
          <a:p>
            <a:pPr>
              <a:lnSpc>
                <a:spcPct val="90000"/>
              </a:lnSpc>
              <a:buNone/>
            </a:pPr>
            <a:endParaRPr lang="zh-CN" altLang="en-US" b="1"/>
          </a:p>
          <a:p>
            <a:pPr>
              <a:lnSpc>
                <a:spcPct val="90000"/>
              </a:lnSpc>
              <a:buNone/>
            </a:pPr>
            <a:r>
              <a:rPr lang="zh-CN" altLang="en-US" b="1"/>
              <a:t>   盐</a:t>
            </a:r>
            <a:endParaRPr lang="zh-CN" altLang="en-US" b="1"/>
          </a:p>
        </p:txBody>
      </p:sp>
      <p:sp>
        <p:nvSpPr>
          <p:cNvPr id="78851" name="Line 4"/>
          <p:cNvSpPr/>
          <p:nvPr>
            <p:custDataLst>
              <p:tags r:id="rId5"/>
            </p:custDataLst>
          </p:nvPr>
        </p:nvSpPr>
        <p:spPr>
          <a:xfrm flipH="1">
            <a:off x="2351088" y="2116138"/>
            <a:ext cx="1587" cy="808037"/>
          </a:xfrm>
          <a:prstGeom prst="line">
            <a:avLst/>
          </a:prstGeom>
          <a:ln w="25400" cap="flat" cmpd="sng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lstStyle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8852" name="Line 5"/>
          <p:cNvSpPr/>
          <p:nvPr>
            <p:custDataLst>
              <p:tags r:id="rId6"/>
            </p:custDataLst>
          </p:nvPr>
        </p:nvSpPr>
        <p:spPr>
          <a:xfrm flipH="1">
            <a:off x="2354263" y="3429000"/>
            <a:ext cx="0" cy="758825"/>
          </a:xfrm>
          <a:prstGeom prst="line">
            <a:avLst/>
          </a:prstGeom>
          <a:ln w="25400" cap="flat" cmpd="sng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lstStyle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8853" name="Line 6"/>
          <p:cNvSpPr/>
          <p:nvPr>
            <p:custDataLst>
              <p:tags r:id="rId7"/>
            </p:custDataLst>
          </p:nvPr>
        </p:nvSpPr>
        <p:spPr>
          <a:xfrm>
            <a:off x="2351088" y="4740275"/>
            <a:ext cx="1587" cy="514350"/>
          </a:xfrm>
          <a:prstGeom prst="line">
            <a:avLst/>
          </a:prstGeom>
          <a:ln w="25400" cap="flat" cmpd="sng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lstStyle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8854" name="Line 7"/>
          <p:cNvSpPr/>
          <p:nvPr>
            <p:custDataLst>
              <p:tags r:id="rId8"/>
            </p:custDataLst>
          </p:nvPr>
        </p:nvSpPr>
        <p:spPr>
          <a:xfrm>
            <a:off x="2605088" y="3213100"/>
            <a:ext cx="431800" cy="0"/>
          </a:xfrm>
          <a:prstGeom prst="line">
            <a:avLst/>
          </a:prstGeom>
          <a:ln w="25400" cap="flat" cmpd="sng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lstStyle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8855" name="Line 8"/>
          <p:cNvSpPr/>
          <p:nvPr>
            <p:custDataLst>
              <p:tags r:id="rId9"/>
            </p:custDataLst>
          </p:nvPr>
        </p:nvSpPr>
        <p:spPr>
          <a:xfrm>
            <a:off x="2605088" y="5372100"/>
            <a:ext cx="431800" cy="0"/>
          </a:xfrm>
          <a:prstGeom prst="line">
            <a:avLst/>
          </a:prstGeom>
          <a:ln w="25400" cap="flat" cmpd="sng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lstStyle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8856" name="Line 9"/>
          <p:cNvSpPr/>
          <p:nvPr>
            <p:custDataLst>
              <p:tags r:id="rId10"/>
            </p:custDataLst>
          </p:nvPr>
        </p:nvSpPr>
        <p:spPr>
          <a:xfrm flipH="1">
            <a:off x="3036888" y="3213100"/>
            <a:ext cx="0" cy="2159000"/>
          </a:xfrm>
          <a:prstGeom prst="line">
            <a:avLst/>
          </a:prstGeom>
          <a:ln w="25400" cap="flat" cmpd="sng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lstStyle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8860" name="Text Box 13"/>
          <p:cNvSpPr txBox="1"/>
          <p:nvPr>
            <p:custDataLst>
              <p:tags r:id="rId11"/>
            </p:custDataLst>
          </p:nvPr>
        </p:nvSpPr>
        <p:spPr>
          <a:xfrm>
            <a:off x="1731645" y="2259013"/>
            <a:ext cx="795338" cy="52197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①</a:t>
            </a:r>
            <a:endParaRPr lang="zh-CN" altLang="en-US" sz="2800" b="1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8861" name="Text Box 14"/>
          <p:cNvSpPr txBox="1"/>
          <p:nvPr>
            <p:custDataLst>
              <p:tags r:id="rId12"/>
            </p:custDataLst>
          </p:nvPr>
        </p:nvSpPr>
        <p:spPr>
          <a:xfrm>
            <a:off x="1741488" y="3725863"/>
            <a:ext cx="793750" cy="52197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②</a:t>
            </a:r>
            <a:endParaRPr lang="zh-CN" altLang="en-US" sz="2800" b="1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8862" name="Text Box 15"/>
          <p:cNvSpPr txBox="1"/>
          <p:nvPr>
            <p:custDataLst>
              <p:tags r:id="rId13"/>
            </p:custDataLst>
          </p:nvPr>
        </p:nvSpPr>
        <p:spPr>
          <a:xfrm>
            <a:off x="2998788" y="4133850"/>
            <a:ext cx="793750" cy="52197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③</a:t>
            </a:r>
            <a:endParaRPr lang="zh-CN" altLang="en-US" sz="2800" b="1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8863" name="Text Box 16"/>
          <p:cNvSpPr txBox="1"/>
          <p:nvPr>
            <p:custDataLst>
              <p:tags r:id="rId14"/>
            </p:custDataLst>
          </p:nvPr>
        </p:nvSpPr>
        <p:spPr>
          <a:xfrm>
            <a:off x="1773238" y="4740275"/>
            <a:ext cx="793750" cy="52197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④</a:t>
            </a:r>
            <a:endParaRPr lang="zh-CN" altLang="en-US" sz="2800" b="1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8864" name="Text Box 17"/>
          <p:cNvSpPr txBox="1"/>
          <p:nvPr>
            <p:custDataLst>
              <p:tags r:id="rId15"/>
            </p:custDataLst>
          </p:nvPr>
        </p:nvSpPr>
        <p:spPr>
          <a:xfrm>
            <a:off x="2132013" y="6059488"/>
            <a:ext cx="795337" cy="52197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⑤</a:t>
            </a:r>
            <a:endParaRPr lang="zh-CN" altLang="en-US" sz="2800" b="1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0978" name="Text Box 18"/>
          <p:cNvSpPr txBox="1"/>
          <p:nvPr>
            <p:custDataLst>
              <p:tags r:id="rId16"/>
            </p:custDataLst>
          </p:nvPr>
        </p:nvSpPr>
        <p:spPr>
          <a:xfrm>
            <a:off x="3792538" y="1536700"/>
            <a:ext cx="6418262" cy="58356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①金属氧化物+酸→盐+</a:t>
            </a:r>
            <a:r>
              <a:rPr lang="zh-CN" altLang="en-US" sz="3200" b="1">
                <a:latin typeface="Arial" panose="020b0604020202020204" pitchFamily="34" charset="0"/>
                <a:ea typeface="宋体" panose="02010600030101010101" pitchFamily="2" charset="-122"/>
              </a:rPr>
              <a:t>水</a:t>
            </a:r>
            <a:endParaRPr lang="zh-CN" altLang="en-US" sz="3200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0979" name="Text Box 19"/>
          <p:cNvSpPr txBox="1"/>
          <p:nvPr>
            <p:custDataLst>
              <p:tags r:id="rId17"/>
            </p:custDataLst>
          </p:nvPr>
        </p:nvSpPr>
        <p:spPr>
          <a:xfrm>
            <a:off x="3792538" y="2484438"/>
            <a:ext cx="6418262" cy="58356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②酸+碱→盐+</a:t>
            </a:r>
            <a:r>
              <a:rPr lang="zh-CN" altLang="en-US" sz="3200" b="1">
                <a:latin typeface="Arial" panose="020b0604020202020204" pitchFamily="34" charset="0"/>
                <a:ea typeface="宋体" panose="02010600030101010101" pitchFamily="2" charset="-122"/>
              </a:rPr>
              <a:t>水</a:t>
            </a:r>
            <a:r>
              <a:rPr lang="zh-CN" altLang="en-US" sz="3200" b="1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（中和反应）</a:t>
            </a:r>
            <a:endParaRPr lang="zh-CN" altLang="en-US" sz="3200" b="1">
              <a:solidFill>
                <a:srgbClr val="0000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0980" name="Text Box 20"/>
          <p:cNvSpPr txBox="1"/>
          <p:nvPr>
            <p:custDataLst>
              <p:tags r:id="rId18"/>
            </p:custDataLst>
          </p:nvPr>
        </p:nvSpPr>
        <p:spPr>
          <a:xfrm>
            <a:off x="3854450" y="3429000"/>
            <a:ext cx="6418263" cy="58356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③酸+盐→新酸+新盐</a:t>
            </a:r>
            <a:endParaRPr lang="zh-CN" altLang="en-US" sz="3200" b="1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0981" name="Text Box 21"/>
          <p:cNvSpPr txBox="1"/>
          <p:nvPr>
            <p:custDataLst>
              <p:tags r:id="rId19"/>
            </p:custDataLst>
          </p:nvPr>
        </p:nvSpPr>
        <p:spPr>
          <a:xfrm>
            <a:off x="3854450" y="4508500"/>
            <a:ext cx="6418263" cy="58356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④碱+盐→新碱+新盐</a:t>
            </a:r>
            <a:endParaRPr lang="zh-CN" altLang="en-US" sz="3200" b="1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0982" name="Text Box 22"/>
          <p:cNvSpPr txBox="1"/>
          <p:nvPr>
            <p:custDataLst>
              <p:tags r:id="rId20"/>
            </p:custDataLst>
          </p:nvPr>
        </p:nvSpPr>
        <p:spPr>
          <a:xfrm>
            <a:off x="3854450" y="5518150"/>
            <a:ext cx="6418263" cy="58356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⑤盐+盐→两种新盐</a:t>
            </a:r>
            <a:endParaRPr lang="zh-CN" altLang="en-US" sz="3200" b="1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0983" name="Text Box 23"/>
          <p:cNvSpPr txBox="1"/>
          <p:nvPr>
            <p:custDataLst>
              <p:tags r:id="rId21"/>
            </p:custDataLst>
          </p:nvPr>
        </p:nvSpPr>
        <p:spPr>
          <a:xfrm>
            <a:off x="9494838" y="1539875"/>
            <a:ext cx="935037" cy="138366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r>
              <a:rPr lang="zh-CN" altLang="en-US" sz="2800" b="1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一般不需判断</a:t>
            </a:r>
            <a:endParaRPr lang="zh-CN" altLang="en-US" sz="2800" b="1">
              <a:solidFill>
                <a:srgbClr val="0000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0984" name="AutoShape 24"/>
          <p:cNvSpPr/>
          <p:nvPr>
            <p:custDataLst>
              <p:tags r:id="rId22"/>
            </p:custDataLst>
          </p:nvPr>
        </p:nvSpPr>
        <p:spPr>
          <a:xfrm>
            <a:off x="9120188" y="1468438"/>
            <a:ext cx="288925" cy="1595437"/>
          </a:xfrm>
          <a:prstGeom prst="rightBrace">
            <a:avLst>
              <a:gd name="adj1" fmla="val 45863"/>
              <a:gd name="adj2" fmla="val 50000"/>
            </a:avLst>
          </a:prstGeom>
          <a:noFill/>
          <a:ln w="25400" cap="flat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/>
          <a:lstStyle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0985" name="AutoShape 25"/>
          <p:cNvSpPr/>
          <p:nvPr>
            <p:custDataLst>
              <p:tags r:id="rId23"/>
            </p:custDataLst>
          </p:nvPr>
        </p:nvSpPr>
        <p:spPr>
          <a:xfrm>
            <a:off x="8328025" y="3662363"/>
            <a:ext cx="288925" cy="2339975"/>
          </a:xfrm>
          <a:prstGeom prst="rightBrace">
            <a:avLst>
              <a:gd name="adj1" fmla="val 67303"/>
              <a:gd name="adj2" fmla="val 50000"/>
            </a:avLst>
          </a:prstGeom>
          <a:noFill/>
          <a:ln w="25400" cap="flat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/>
          <a:lstStyle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0986" name="Text Box 26"/>
          <p:cNvSpPr txBox="1"/>
          <p:nvPr>
            <p:custDataLst>
              <p:tags r:id="rId24"/>
            </p:custDataLst>
          </p:nvPr>
        </p:nvSpPr>
        <p:spPr>
          <a:xfrm>
            <a:off x="8940800" y="3778250"/>
            <a:ext cx="936625" cy="206121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r>
              <a:rPr lang="zh-CN" altLang="en-US" sz="3200" b="1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需要判断</a:t>
            </a:r>
            <a:endParaRPr lang="zh-CN" altLang="en-US" sz="3200" b="1">
              <a:solidFill>
                <a:srgbClr val="0000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" name="下弧形箭头 1"/>
          <p:cNvSpPr/>
          <p:nvPr>
            <p:custDataLst>
              <p:tags r:id="rId25"/>
            </p:custDataLst>
          </p:nvPr>
        </p:nvSpPr>
        <p:spPr>
          <a:xfrm>
            <a:off x="2284095" y="5674360"/>
            <a:ext cx="490855" cy="427355"/>
          </a:xfrm>
          <a:prstGeom prst="curvedUp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9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9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09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09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09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09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09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09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09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09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09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09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0" presetID="23" presetClass="entr" presetSubtype="32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09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09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7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09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09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1" presetID="23" presetClass="entr" presetSubtype="32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09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09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78" grpId="0"/>
      <p:bldP spid="40979" grpId="0"/>
      <p:bldP spid="40980" grpId="0"/>
      <p:bldP spid="40981" grpId="0"/>
      <p:bldP spid="40982" grpId="0"/>
      <p:bldP spid="40983" grpId="0"/>
      <p:bldP spid="40984" grpId="0"/>
      <p:bldP spid="40985" grpId="0"/>
      <p:bldP spid="4098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14337" name="文本框 2"/>
          <p:cNvSpPr txBox="1"/>
          <p:nvPr>
            <p:custDataLst>
              <p:tags r:id="rId3"/>
            </p:custDataLst>
          </p:nvPr>
        </p:nvSpPr>
        <p:spPr>
          <a:xfrm>
            <a:off x="1462088" y="628333"/>
            <a:ext cx="8778875" cy="70675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4000" b="1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 </a:t>
            </a:r>
            <a:r>
              <a:rPr lang="zh-CN" altLang="en-US" sz="4000" b="1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常见的</a:t>
            </a:r>
            <a:r>
              <a:rPr lang="zh-CN" altLang="en-US" sz="40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不能</a:t>
            </a:r>
            <a:r>
              <a:rPr lang="zh-CN" altLang="en-US" sz="4000" b="1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共存的离子：</a:t>
            </a:r>
            <a:endParaRPr lang="zh-CN" altLang="en-US" sz="4000" b="1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338" name="文本框 3"/>
          <p:cNvSpPr txBox="1"/>
          <p:nvPr>
            <p:custDataLst>
              <p:tags r:id="rId4"/>
            </p:custDataLst>
          </p:nvPr>
        </p:nvSpPr>
        <p:spPr>
          <a:xfrm>
            <a:off x="1563688" y="1450340"/>
            <a:ext cx="8677275" cy="507746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3600" b="1">
                <a:latin typeface="Arial" panose="020b0604020202020204" pitchFamily="34" charset="0"/>
                <a:ea typeface="宋体" panose="02010600030101010101" pitchFamily="2" charset="-122"/>
              </a:rPr>
              <a:t>1. </a:t>
            </a:r>
            <a:r>
              <a:rPr lang="zh-CN" altLang="en-US" sz="3600" b="1">
                <a:latin typeface="Arial" panose="020b0604020202020204" pitchFamily="34" charset="0"/>
                <a:ea typeface="宋体" panose="02010600030101010101" pitchFamily="2" charset="-122"/>
              </a:rPr>
              <a:t>生成</a:t>
            </a:r>
            <a:r>
              <a:rPr lang="zh-CN" altLang="en-US" sz="36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水</a:t>
            </a:r>
            <a:r>
              <a:rPr lang="zh-CN" altLang="en-US" sz="3600" b="1">
                <a:latin typeface="Arial" panose="020b0604020202020204" pitchFamily="34" charset="0"/>
                <a:ea typeface="宋体" panose="02010600030101010101" pitchFamily="2" charset="-122"/>
              </a:rPr>
              <a:t>：</a:t>
            </a:r>
            <a:r>
              <a:rPr lang="en-US" altLang="zh-CN" sz="3600" b="1"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r>
              <a:rPr lang="en-US" altLang="zh-CN" sz="36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H</a:t>
            </a:r>
            <a:r>
              <a:rPr lang="en-US" altLang="zh-CN" sz="3600" b="1" baseline="300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+</a:t>
            </a:r>
            <a:r>
              <a:rPr lang="en-US" altLang="zh-CN" sz="3600" b="1" baseline="30000"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r>
              <a:rPr lang="zh-CN" altLang="en-US" sz="3600" b="1">
                <a:latin typeface="Arial" panose="020b0604020202020204" pitchFamily="34" charset="0"/>
                <a:ea typeface="宋体" panose="02010600030101010101" pitchFamily="2" charset="-122"/>
              </a:rPr>
              <a:t>和 </a:t>
            </a:r>
            <a:r>
              <a:rPr lang="en-US" altLang="zh-CN" sz="36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OH</a:t>
            </a:r>
            <a:r>
              <a:rPr lang="en-US" altLang="zh-CN" sz="3600" b="1" baseline="300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-</a:t>
            </a:r>
            <a:endParaRPr lang="zh-CN" altLang="en-US" sz="3600" b="1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r>
              <a:rPr lang="en-US" altLang="zh-CN" sz="3600" b="1">
                <a:latin typeface="Arial" panose="020b0604020202020204" pitchFamily="34" charset="0"/>
                <a:ea typeface="宋体" panose="02010600030101010101" pitchFamily="2" charset="-122"/>
              </a:rPr>
              <a:t>2.</a:t>
            </a:r>
            <a:r>
              <a:rPr lang="zh-CN" altLang="en-US" sz="3600" b="1">
                <a:latin typeface="Arial" panose="020b0604020202020204" pitchFamily="34" charset="0"/>
                <a:ea typeface="宋体" panose="02010600030101010101" pitchFamily="2" charset="-122"/>
              </a:rPr>
              <a:t>生成</a:t>
            </a:r>
            <a:r>
              <a:rPr lang="zh-CN" altLang="en-US" sz="36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气体</a:t>
            </a:r>
            <a:r>
              <a:rPr lang="zh-CN" altLang="en-US" sz="3600" b="1">
                <a:latin typeface="Arial" panose="020b0604020202020204" pitchFamily="34" charset="0"/>
                <a:ea typeface="宋体" panose="02010600030101010101" pitchFamily="2" charset="-122"/>
              </a:rPr>
              <a:t>：</a:t>
            </a:r>
            <a:r>
              <a:rPr lang="en-US" altLang="zh-CN" sz="3600" b="1"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r>
              <a:rPr lang="en-US" altLang="zh-CN" sz="36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H</a:t>
            </a:r>
            <a:r>
              <a:rPr lang="en-US" altLang="zh-CN" sz="3600" b="1" baseline="300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+ </a:t>
            </a:r>
            <a:r>
              <a:rPr lang="en-US" altLang="zh-CN" sz="3600" b="1" baseline="30000">
                <a:latin typeface="Arial" panose="020b0604020202020204" pitchFamily="34" charset="0"/>
                <a:ea typeface="宋体" panose="02010600030101010101" pitchFamily="2" charset="-122"/>
              </a:rPr>
              <a:t>  </a:t>
            </a:r>
            <a:r>
              <a:rPr lang="zh-CN" altLang="en-US" sz="3600" b="1">
                <a:latin typeface="Arial" panose="020b0604020202020204" pitchFamily="34" charset="0"/>
                <a:ea typeface="宋体" panose="02010600030101010101" pitchFamily="2" charset="-122"/>
              </a:rPr>
              <a:t>和 </a:t>
            </a:r>
            <a:r>
              <a:rPr lang="en-US" altLang="zh-CN" sz="36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CO</a:t>
            </a:r>
            <a:r>
              <a:rPr lang="en-US" altLang="zh-CN" sz="3600" b="1" baseline="-250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3</a:t>
            </a:r>
            <a:r>
              <a:rPr lang="en-US" altLang="zh-CN" sz="3600" b="1" baseline="300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2-</a:t>
            </a:r>
            <a:r>
              <a:rPr lang="en-US" altLang="zh-CN" sz="3600" b="1" baseline="30000">
                <a:latin typeface="Arial" panose="020b0604020202020204" pitchFamily="34" charset="0"/>
                <a:ea typeface="宋体" panose="02010600030101010101" pitchFamily="2" charset="-122"/>
              </a:rPr>
              <a:t>  </a:t>
            </a:r>
            <a:endParaRPr lang="en-US" altLang="zh-CN" sz="3600" b="1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r>
              <a:rPr lang="en-US" altLang="zh-CN" sz="3600" b="1"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                      </a:t>
            </a:r>
            <a:r>
              <a:rPr lang="en-US" altLang="zh-CN" sz="36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H</a:t>
            </a:r>
            <a:r>
              <a:rPr lang="en-US" altLang="zh-CN" sz="3600" b="1" baseline="300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+</a:t>
            </a:r>
            <a:r>
              <a:rPr lang="en-US" altLang="zh-CN" sz="3600" b="1" baseline="30000"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 </a:t>
            </a:r>
            <a:r>
              <a:rPr lang="zh-CN" altLang="en-US" sz="3600" b="1"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和</a:t>
            </a:r>
            <a:r>
              <a:rPr lang="zh-CN" altLang="en-US" sz="36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 </a:t>
            </a:r>
            <a:r>
              <a:rPr lang="en-US" altLang="zh-CN" sz="36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HCO</a:t>
            </a:r>
            <a:r>
              <a:rPr lang="en-US" altLang="zh-CN" sz="3600" b="1" baseline="-250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3</a:t>
            </a:r>
            <a:r>
              <a:rPr lang="en-US" altLang="zh-CN" sz="3600" b="1" baseline="300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-</a:t>
            </a:r>
            <a:r>
              <a:rPr lang="en-US" altLang="zh-CN" sz="3600" b="1" baseline="30000"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   </a:t>
            </a:r>
            <a:endParaRPr lang="en-US" altLang="zh-CN" sz="3600" b="1">
              <a:latin typeface="Arial" panose="020b060402020202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  <a:p>
            <a:r>
              <a:rPr lang="en-US" altLang="zh-CN" sz="3600" b="1"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                      </a:t>
            </a:r>
            <a:r>
              <a:rPr lang="en-US" altLang="zh-CN" sz="36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NH</a:t>
            </a:r>
            <a:r>
              <a:rPr lang="en-US" altLang="zh-CN" sz="3600" b="1" baseline="-250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4</a:t>
            </a:r>
            <a:r>
              <a:rPr lang="en-US" altLang="zh-CN" sz="3600" b="1" baseline="300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+</a:t>
            </a:r>
            <a:r>
              <a:rPr lang="en-US" altLang="zh-CN" sz="3600" b="1"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 </a:t>
            </a:r>
            <a:r>
              <a:rPr lang="zh-CN" altLang="en-US" sz="3600" b="1"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和 </a:t>
            </a:r>
            <a:r>
              <a:rPr lang="en-US" altLang="zh-CN" sz="36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OH</a:t>
            </a:r>
            <a:r>
              <a:rPr lang="en-US" altLang="zh-CN" sz="3600" b="1" baseline="300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-</a:t>
            </a:r>
            <a:endParaRPr lang="zh-CN" altLang="en-US" sz="3600" b="1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r>
              <a:rPr lang="en-US" altLang="zh-CN" sz="3600" b="1">
                <a:latin typeface="Arial" panose="020b0604020202020204" pitchFamily="34" charset="0"/>
                <a:ea typeface="宋体" panose="02010600030101010101" pitchFamily="2" charset="-122"/>
              </a:rPr>
              <a:t>3.</a:t>
            </a:r>
            <a:r>
              <a:rPr lang="zh-CN" altLang="en-US" sz="3600" b="1">
                <a:latin typeface="Arial" panose="020b0604020202020204" pitchFamily="34" charset="0"/>
                <a:ea typeface="宋体" panose="02010600030101010101" pitchFamily="2" charset="-122"/>
              </a:rPr>
              <a:t>生成</a:t>
            </a:r>
            <a:r>
              <a:rPr lang="zh-CN" altLang="en-US" sz="36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沉淀</a:t>
            </a:r>
            <a:r>
              <a:rPr lang="zh-CN" altLang="en-US" sz="3600" b="1">
                <a:latin typeface="Arial" panose="020b0604020202020204" pitchFamily="34" charset="0"/>
                <a:ea typeface="宋体" panose="02010600030101010101" pitchFamily="2" charset="-122"/>
              </a:rPr>
              <a:t>：溶解性口诀</a:t>
            </a:r>
            <a:endParaRPr lang="zh-CN" altLang="en-US" sz="3600" b="1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r>
              <a:rPr lang="zh-CN" altLang="en-US" sz="3600" b="1">
                <a:latin typeface="Arial" panose="020b0604020202020204" pitchFamily="34" charset="0"/>
                <a:ea typeface="宋体" panose="02010600030101010101" pitchFamily="2" charset="-122"/>
              </a:rPr>
              <a:t>（</a:t>
            </a:r>
            <a:r>
              <a:rPr lang="en-US" altLang="zh-CN" sz="3600" b="1">
                <a:latin typeface="Arial" panose="020b0604020202020204" pitchFamily="34" charset="0"/>
                <a:ea typeface="宋体" panose="02010600030101010101" pitchFamily="2" charset="-122"/>
              </a:rPr>
              <a:t>1</a:t>
            </a:r>
            <a:r>
              <a:rPr lang="zh-CN" altLang="en-US" sz="3600" b="1">
                <a:latin typeface="Arial" panose="020b0604020202020204" pitchFamily="34" charset="0"/>
                <a:ea typeface="宋体" panose="02010600030101010101" pitchFamily="2" charset="-122"/>
              </a:rPr>
              <a:t>）</a:t>
            </a:r>
            <a:r>
              <a:rPr lang="en-US" altLang="zh-CN" sz="36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Ag</a:t>
            </a:r>
            <a:r>
              <a:rPr lang="en-US" altLang="zh-CN" sz="3600" b="1" baseline="300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+</a:t>
            </a:r>
            <a:r>
              <a:rPr lang="en-US" altLang="zh-CN" sz="3600" b="1" baseline="30000">
                <a:latin typeface="Arial" panose="020b0604020202020204" pitchFamily="34" charset="0"/>
                <a:ea typeface="宋体" panose="02010600030101010101" pitchFamily="2" charset="-122"/>
              </a:rPr>
              <a:t>   </a:t>
            </a:r>
            <a:r>
              <a:rPr lang="zh-CN" altLang="en-US" sz="3600" b="1">
                <a:latin typeface="Arial" panose="020b0604020202020204" pitchFamily="34" charset="0"/>
                <a:ea typeface="宋体" panose="02010600030101010101" pitchFamily="2" charset="-122"/>
              </a:rPr>
              <a:t>、</a:t>
            </a:r>
            <a:r>
              <a:rPr lang="en-US" altLang="zh-CN" sz="36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Cl</a:t>
            </a:r>
            <a:r>
              <a:rPr lang="en-US" altLang="zh-CN" sz="3600" b="1" baseline="300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- </a:t>
            </a:r>
            <a:r>
              <a:rPr lang="en-US" altLang="zh-CN" sz="3600" b="1" baseline="30000">
                <a:latin typeface="Arial" panose="020b0604020202020204" pitchFamily="34" charset="0"/>
                <a:ea typeface="宋体" panose="02010600030101010101" pitchFamily="2" charset="-122"/>
              </a:rPr>
              <a:t>       </a:t>
            </a:r>
            <a:r>
              <a:rPr lang="zh-CN" altLang="en-US" sz="3600" b="1">
                <a:solidFill>
                  <a:schemeClr val="tx1"/>
                </a:solidFill>
                <a:uFillTx/>
                <a:latin typeface="Arial" panose="020b0604020202020204" pitchFamily="34" charset="0"/>
                <a:ea typeface="宋体" panose="02010600030101010101" pitchFamily="2" charset="-122"/>
              </a:rPr>
              <a:t>（</a:t>
            </a:r>
            <a:r>
              <a:rPr lang="en-US" altLang="zh-CN" sz="3600" b="1">
                <a:latin typeface="Arial" panose="020b0604020202020204" pitchFamily="34" charset="0"/>
                <a:ea typeface="宋体" panose="02010600030101010101" pitchFamily="2" charset="-122"/>
              </a:rPr>
              <a:t>2</a:t>
            </a:r>
            <a:r>
              <a:rPr lang="zh-CN" altLang="en-US" sz="3600" b="1">
                <a:latin typeface="Arial" panose="020b0604020202020204" pitchFamily="34" charset="0"/>
                <a:ea typeface="宋体" panose="02010600030101010101" pitchFamily="2" charset="-122"/>
              </a:rPr>
              <a:t>）</a:t>
            </a:r>
            <a:r>
              <a:rPr lang="en-US" altLang="zh-CN" sz="36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Ba</a:t>
            </a:r>
            <a:r>
              <a:rPr lang="en-US" altLang="zh-CN" sz="3600" b="1" baseline="300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2+</a:t>
            </a:r>
            <a:r>
              <a:rPr lang="zh-CN" altLang="en-US" sz="3600" b="1">
                <a:latin typeface="Arial" panose="020b0604020202020204" pitchFamily="34" charset="0"/>
                <a:ea typeface="宋体" panose="02010600030101010101" pitchFamily="2" charset="-122"/>
              </a:rPr>
              <a:t>、</a:t>
            </a:r>
            <a:r>
              <a:rPr lang="en-US" altLang="zh-CN" sz="36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SO</a:t>
            </a:r>
            <a:r>
              <a:rPr lang="en-US" altLang="zh-CN" sz="3600" b="1" baseline="-250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4</a:t>
            </a:r>
            <a:r>
              <a:rPr lang="en-US" altLang="zh-CN" sz="3600" b="1" baseline="300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2-</a:t>
            </a:r>
            <a:endParaRPr lang="en-US" altLang="zh-CN" sz="3600" b="1" baseline="3000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r>
              <a:rPr lang="zh-CN" altLang="en-US" sz="3600" b="1">
                <a:latin typeface="Arial" panose="020b0604020202020204" pitchFamily="34" charset="0"/>
                <a:ea typeface="宋体" panose="02010600030101010101" pitchFamily="2" charset="-122"/>
              </a:rPr>
              <a:t>（</a:t>
            </a:r>
            <a:r>
              <a:rPr lang="en-US" altLang="zh-CN" sz="3600" b="1">
                <a:latin typeface="Arial" panose="020b0604020202020204" pitchFamily="34" charset="0"/>
                <a:ea typeface="宋体" panose="02010600030101010101" pitchFamily="2" charset="-122"/>
              </a:rPr>
              <a:t>3</a:t>
            </a:r>
            <a:r>
              <a:rPr lang="zh-CN" altLang="en-US" sz="3600" b="1">
                <a:latin typeface="Arial" panose="020b0604020202020204" pitchFamily="34" charset="0"/>
                <a:ea typeface="宋体" panose="02010600030101010101" pitchFamily="2" charset="-122"/>
              </a:rPr>
              <a:t>）</a:t>
            </a:r>
            <a:r>
              <a:rPr lang="en-US" altLang="zh-CN" sz="36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Ca</a:t>
            </a:r>
            <a:r>
              <a:rPr lang="en-US" altLang="zh-CN" sz="3600" b="1" baseline="300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2+</a:t>
            </a:r>
            <a:r>
              <a:rPr lang="en-US" altLang="zh-CN" sz="3600" b="1" baseline="30000"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r>
              <a:rPr lang="zh-CN" altLang="en-US" sz="3600" b="1">
                <a:latin typeface="Arial" panose="020b0604020202020204" pitchFamily="34" charset="0"/>
                <a:ea typeface="宋体" panose="02010600030101010101" pitchFamily="2" charset="-122"/>
              </a:rPr>
              <a:t>、</a:t>
            </a:r>
            <a:r>
              <a:rPr lang="en-US" altLang="zh-CN" sz="36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CO</a:t>
            </a:r>
            <a:r>
              <a:rPr lang="en-US" altLang="zh-CN" sz="3600" b="1" baseline="-250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3</a:t>
            </a:r>
            <a:r>
              <a:rPr lang="en-US" altLang="zh-CN" sz="3600" b="1" baseline="300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2-</a:t>
            </a:r>
            <a:r>
              <a:rPr lang="en-US" altLang="zh-CN" sz="3600" b="1" baseline="30000"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 </a:t>
            </a:r>
            <a:r>
              <a:rPr lang="zh-CN" altLang="en-US" sz="3600" b="1"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（</a:t>
            </a:r>
            <a:r>
              <a:rPr lang="en-US" altLang="zh-CN" sz="3600" b="1"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4</a:t>
            </a:r>
            <a:r>
              <a:rPr lang="zh-CN" altLang="en-US" sz="3600" b="1"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）</a:t>
            </a:r>
            <a:r>
              <a:rPr lang="en-US" altLang="zh-CN" sz="36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Ba</a:t>
            </a:r>
            <a:r>
              <a:rPr lang="en-US" altLang="zh-CN" sz="3600" b="1" baseline="300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2+</a:t>
            </a:r>
            <a:r>
              <a:rPr lang="zh-CN" altLang="en-US" sz="3600" b="1"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、</a:t>
            </a:r>
            <a:r>
              <a:rPr lang="en-US" altLang="zh-CN" sz="36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CO</a:t>
            </a:r>
            <a:r>
              <a:rPr lang="en-US" altLang="zh-CN" sz="3600" b="1" baseline="-250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3</a:t>
            </a:r>
            <a:r>
              <a:rPr lang="en-US" altLang="zh-CN" sz="3600" b="1" baseline="300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2-</a:t>
            </a:r>
            <a:endParaRPr lang="en-US" altLang="zh-CN" sz="3600" b="1" baseline="30000">
              <a:latin typeface="Arial" panose="020b060402020202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  <a:p>
            <a:r>
              <a:rPr lang="zh-CN" altLang="en-US" sz="3600" b="1"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（</a:t>
            </a:r>
            <a:r>
              <a:rPr lang="en-US" altLang="zh-CN" sz="3600" b="1"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5</a:t>
            </a:r>
            <a:r>
              <a:rPr lang="zh-CN" altLang="en-US" sz="3600" b="1"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）</a:t>
            </a:r>
            <a:r>
              <a:rPr lang="en-US" altLang="zh-CN" sz="36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Cu</a:t>
            </a:r>
            <a:r>
              <a:rPr lang="en-US" altLang="zh-CN" sz="3600" b="1" baseline="300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2+</a:t>
            </a:r>
            <a:r>
              <a:rPr lang="en-US" altLang="zh-CN" sz="3600" b="1"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r>
              <a:rPr lang="zh-CN" altLang="en-US" sz="3600" b="1">
                <a:latin typeface="Arial" panose="020b0604020202020204" pitchFamily="34" charset="0"/>
                <a:ea typeface="宋体" panose="02010600030101010101" pitchFamily="2" charset="-122"/>
              </a:rPr>
              <a:t>、</a:t>
            </a:r>
            <a:r>
              <a:rPr lang="en-US" altLang="zh-CN" sz="36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OH</a:t>
            </a:r>
            <a:r>
              <a:rPr lang="en-US" altLang="zh-CN" sz="3600" b="1" baseline="300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-</a:t>
            </a:r>
            <a:r>
              <a:rPr lang="en-US" altLang="zh-CN" sz="3600" b="1" baseline="30000"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     </a:t>
            </a:r>
            <a:r>
              <a:rPr lang="zh-CN" altLang="en-US" sz="3600" b="1"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（</a:t>
            </a:r>
            <a:r>
              <a:rPr lang="en-US" altLang="zh-CN" sz="3600" b="1"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6</a:t>
            </a:r>
            <a:r>
              <a:rPr lang="zh-CN" altLang="en-US" sz="3600" b="1"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）</a:t>
            </a:r>
            <a:r>
              <a:rPr lang="en-US" altLang="zh-CN" sz="36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Fe</a:t>
            </a:r>
            <a:r>
              <a:rPr lang="en-US" altLang="zh-CN" sz="3600" b="1" baseline="300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3+</a:t>
            </a:r>
            <a:r>
              <a:rPr lang="zh-CN" altLang="en-US" sz="3600" b="1"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、</a:t>
            </a:r>
            <a:r>
              <a:rPr lang="en-US" altLang="zh-CN" sz="36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OH</a:t>
            </a:r>
            <a:r>
              <a:rPr lang="en-US" altLang="zh-CN" sz="3600" b="1" baseline="300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-</a:t>
            </a:r>
            <a:r>
              <a:rPr lang="en-US" altLang="zh-CN" sz="3600" b="1" baseline="30000"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  </a:t>
            </a:r>
            <a:endParaRPr lang="en-US" altLang="zh-CN" sz="3600" b="1" baseline="30000">
              <a:latin typeface="Arial" panose="020b060402020202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  <a:p>
            <a:r>
              <a:rPr lang="zh-CN" altLang="en-US" sz="3600" b="1"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（</a:t>
            </a:r>
            <a:r>
              <a:rPr lang="en-US" altLang="zh-CN" sz="3600" b="1"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7</a:t>
            </a:r>
            <a:r>
              <a:rPr lang="zh-CN" altLang="en-US" sz="3600" b="1"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）</a:t>
            </a:r>
            <a:r>
              <a:rPr lang="en-US" altLang="zh-CN" sz="3600" b="1"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 </a:t>
            </a:r>
            <a:r>
              <a:rPr lang="en-US" altLang="zh-CN" sz="36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Mg</a:t>
            </a:r>
            <a:r>
              <a:rPr lang="en-US" altLang="zh-CN" sz="3600" b="1" baseline="300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2+</a:t>
            </a:r>
            <a:r>
              <a:rPr lang="en-US" altLang="zh-CN" sz="3600" b="1" baseline="30000"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  </a:t>
            </a:r>
            <a:r>
              <a:rPr lang="zh-CN" altLang="en-US" sz="3600" b="1"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、</a:t>
            </a:r>
            <a:r>
              <a:rPr lang="en-US" altLang="zh-CN" sz="36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OH</a:t>
            </a:r>
            <a:r>
              <a:rPr lang="en-US" altLang="zh-CN" sz="3600" b="1" baseline="300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- </a:t>
            </a:r>
            <a:r>
              <a:rPr lang="en-US" altLang="zh-CN" sz="3600" b="1" baseline="30000"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 </a:t>
            </a:r>
            <a:r>
              <a:rPr lang="zh-CN" altLang="en-US" sz="3600" b="1">
                <a:solidFill>
                  <a:schemeClr val="tx1"/>
                </a:solidFill>
                <a:uFillTx/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（</a:t>
            </a:r>
            <a:r>
              <a:rPr lang="en-US" altLang="zh-CN" sz="3600" b="1">
                <a:solidFill>
                  <a:schemeClr val="tx1"/>
                </a:solidFill>
                <a:uFillTx/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8</a:t>
            </a:r>
            <a:r>
              <a:rPr lang="zh-CN" altLang="en-US" sz="3600" b="1">
                <a:solidFill>
                  <a:schemeClr val="tx1"/>
                </a:solidFill>
                <a:uFillTx/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）</a:t>
            </a:r>
            <a:r>
              <a:rPr lang="zh-CN" altLang="en-US" sz="3600" b="1">
                <a:solidFill>
                  <a:srgbClr val="FF0000"/>
                </a:solidFill>
                <a:uFillTx/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Fe</a:t>
            </a:r>
            <a:r>
              <a:rPr lang="en-US" altLang="zh-CN" sz="3600" b="1" baseline="30000">
                <a:solidFill>
                  <a:srgbClr val="FF0000"/>
                </a:solidFill>
                <a:uFillTx/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2</a:t>
            </a:r>
            <a:r>
              <a:rPr lang="zh-CN" altLang="en-US" sz="3600" b="1" baseline="30000">
                <a:solidFill>
                  <a:srgbClr val="FF0000"/>
                </a:solidFill>
                <a:uFillTx/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+</a:t>
            </a:r>
            <a:r>
              <a:rPr lang="zh-CN" altLang="en-US" sz="3600" b="1">
                <a:solidFill>
                  <a:schemeClr val="tx1"/>
                </a:solidFill>
                <a:uFillTx/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、</a:t>
            </a:r>
            <a:r>
              <a:rPr lang="zh-CN" altLang="en-US" sz="3600" b="1">
                <a:solidFill>
                  <a:srgbClr val="FF0000"/>
                </a:solidFill>
                <a:uFillTx/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OH</a:t>
            </a:r>
            <a:r>
              <a:rPr lang="zh-CN" altLang="en-US" sz="3600" b="1" baseline="30000">
                <a:solidFill>
                  <a:srgbClr val="FF0000"/>
                </a:solidFill>
                <a:uFillTx/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-</a:t>
            </a:r>
            <a:r>
              <a:rPr lang="zh-CN" altLang="en-US" sz="3600" b="1">
                <a:solidFill>
                  <a:schemeClr val="tx1"/>
                </a:solidFill>
                <a:uFillTx/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 </a:t>
            </a:r>
            <a:endParaRPr lang="zh-CN" altLang="en-US" sz="3600" b="1">
              <a:solidFill>
                <a:schemeClr val="tx1"/>
              </a:solidFill>
              <a:uFillTx/>
              <a:latin typeface="Arial" panose="020b060402020202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>
</file>

<file path=ppt/slides/slide2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15361" name="文本框 1"/>
          <p:cNvSpPr txBox="1"/>
          <p:nvPr>
            <p:custDataLst>
              <p:tags r:id="rId3"/>
            </p:custDataLst>
          </p:nvPr>
        </p:nvSpPr>
        <p:spPr>
          <a:xfrm>
            <a:off x="1568450" y="643890"/>
            <a:ext cx="8878888" cy="70675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4000" b="1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 </a:t>
            </a:r>
            <a:r>
              <a:rPr lang="zh-CN" altLang="en-US" sz="4000" b="1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物质共存中的隐含条件</a:t>
            </a:r>
            <a:endParaRPr lang="zh-CN" altLang="en-US" sz="4000" b="1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5362" name="文本框 2"/>
          <p:cNvSpPr txBox="1"/>
          <p:nvPr>
            <p:custDataLst>
              <p:tags r:id="rId4"/>
            </p:custDataLst>
          </p:nvPr>
        </p:nvSpPr>
        <p:spPr>
          <a:xfrm>
            <a:off x="1173480" y="1762125"/>
            <a:ext cx="10681970" cy="316928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4000" b="1">
                <a:latin typeface="Arial" panose="020b0604020202020204" pitchFamily="34" charset="0"/>
                <a:ea typeface="宋体" panose="02010600030101010101" pitchFamily="2" charset="-122"/>
              </a:rPr>
              <a:t>1.“</a:t>
            </a:r>
            <a:r>
              <a:rPr lang="zh-CN" altLang="en-US" sz="40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酸性</a:t>
            </a:r>
            <a:r>
              <a:rPr lang="en-US" altLang="zh-CN" sz="4000" b="1">
                <a:latin typeface="Arial" panose="020b0604020202020204" pitchFamily="34" charset="0"/>
                <a:ea typeface="宋体" panose="02010600030101010101" pitchFamily="2" charset="-122"/>
              </a:rPr>
              <a:t>”</a:t>
            </a:r>
            <a:r>
              <a:rPr lang="zh-CN" altLang="en-US" sz="4000" b="1">
                <a:latin typeface="Arial" panose="020b0604020202020204" pitchFamily="34" charset="0"/>
                <a:ea typeface="宋体" panose="02010600030101010101" pitchFamily="2" charset="-122"/>
              </a:rPr>
              <a:t>（即</a:t>
            </a:r>
            <a:r>
              <a:rPr lang="en-US" altLang="zh-CN" sz="4000" b="1">
                <a:latin typeface="Arial" panose="020b0604020202020204" pitchFamily="34" charset="0"/>
                <a:ea typeface="宋体" panose="02010600030101010101" pitchFamily="2" charset="-122"/>
              </a:rPr>
              <a:t>PH</a:t>
            </a:r>
            <a:r>
              <a:rPr lang="en-US" altLang="zh-CN" sz="4000" b="1">
                <a:latin typeface="微软雅黑" panose="020b0503020204020204" charset="-122"/>
                <a:ea typeface="微软雅黑"/>
              </a:rPr>
              <a:t>&lt;</a:t>
            </a:r>
            <a:r>
              <a:rPr lang="en-US" altLang="zh-CN" sz="4000" b="1">
                <a:latin typeface="Arial" panose="020b0604020202020204" pitchFamily="34" charset="0"/>
                <a:ea typeface="宋体" panose="02010600030101010101" pitchFamily="2" charset="-122"/>
              </a:rPr>
              <a:t>7</a:t>
            </a:r>
            <a:r>
              <a:rPr lang="en-US" altLang="zh-CN" sz="4000" b="1">
                <a:latin typeface="微软雅黑" panose="020b0503020204020204" charset="-122"/>
                <a:ea typeface="微软雅黑"/>
                <a:sym typeface="宋体" panose="02010600030101010101" pitchFamily="2" charset="-122"/>
              </a:rPr>
              <a:t>)</a:t>
            </a:r>
            <a:r>
              <a:rPr lang="zh-CN" altLang="en-US" sz="4000" b="1">
                <a:latin typeface="微软雅黑" panose="020b0503020204020204" charset="-122"/>
                <a:ea typeface="微软雅黑"/>
                <a:sym typeface="宋体" panose="02010600030101010101" pitchFamily="2" charset="-122"/>
              </a:rPr>
              <a:t>表示溶液中存在</a:t>
            </a:r>
            <a:r>
              <a:rPr lang="en-US" altLang="zh-CN" sz="4000" b="1">
                <a:solidFill>
                  <a:srgbClr val="FF0000"/>
                </a:solidFill>
                <a:latin typeface="微软雅黑" panose="020b0503020204020204" charset="-122"/>
                <a:ea typeface="微软雅黑"/>
                <a:sym typeface="宋体" panose="02010600030101010101" pitchFamily="2" charset="-122"/>
              </a:rPr>
              <a:t>H</a:t>
            </a:r>
            <a:r>
              <a:rPr lang="en-US" altLang="zh-CN" sz="4000" b="1" baseline="30000">
                <a:solidFill>
                  <a:srgbClr val="FF0000"/>
                </a:solidFill>
                <a:latin typeface="微软雅黑" panose="020b0503020204020204" charset="-122"/>
                <a:ea typeface="微软雅黑"/>
                <a:sym typeface="宋体" panose="02010600030101010101" pitchFamily="2" charset="-122"/>
              </a:rPr>
              <a:t>+</a:t>
            </a:r>
            <a:r>
              <a:rPr lang="zh-CN" altLang="en-US" sz="4000" b="1" baseline="30000">
                <a:latin typeface="微软雅黑" panose="020b0503020204020204" charset="-122"/>
                <a:ea typeface="微软雅黑"/>
                <a:sym typeface="宋体" panose="02010600030101010101" pitchFamily="2" charset="-122"/>
              </a:rPr>
              <a:t>。</a:t>
            </a:r>
            <a:endParaRPr lang="en-US" altLang="zh-CN" sz="4000" b="1" baseline="30000">
              <a:latin typeface="微软雅黑" panose="020b0503020204020204" charset="-122"/>
              <a:ea typeface="微软雅黑"/>
              <a:sym typeface="宋体" panose="02010600030101010101" pitchFamily="2" charset="-122"/>
            </a:endParaRPr>
          </a:p>
          <a:p>
            <a:r>
              <a:rPr lang="en-US" altLang="zh-CN" sz="4000" b="1">
                <a:latin typeface="微软雅黑" panose="020b0503020204020204" charset="-122"/>
                <a:ea typeface="微软雅黑"/>
                <a:sym typeface="宋体" panose="02010600030101010101" pitchFamily="2" charset="-122"/>
              </a:rPr>
              <a:t>2.</a:t>
            </a:r>
            <a:r>
              <a:rPr lang="en-US" altLang="zh-CN" sz="4000" b="1">
                <a:latin typeface="Arial" panose="020b0604020202020204" pitchFamily="34" charset="0"/>
                <a:ea typeface="宋体" panose="02010600030101010101" pitchFamily="2" charset="-122"/>
              </a:rPr>
              <a:t>“</a:t>
            </a:r>
            <a:r>
              <a:rPr lang="zh-CN" altLang="en-US" sz="40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碱性</a:t>
            </a:r>
            <a:r>
              <a:rPr lang="en-US" altLang="zh-CN" sz="4000" b="1"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”</a:t>
            </a:r>
            <a:r>
              <a:rPr lang="zh-CN" altLang="en-US" sz="4000" b="1"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（即</a:t>
            </a:r>
            <a:r>
              <a:rPr lang="en-US" altLang="zh-CN" sz="4000" b="1"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PH&gt;7</a:t>
            </a:r>
            <a:r>
              <a:rPr lang="en-US" altLang="zh-CN" sz="4000" b="1">
                <a:latin typeface="微软雅黑" panose="020b0503020204020204" charset="-122"/>
                <a:ea typeface="微软雅黑"/>
                <a:sym typeface="宋体" panose="02010600030101010101" pitchFamily="2" charset="-122"/>
              </a:rPr>
              <a:t>)</a:t>
            </a:r>
            <a:r>
              <a:rPr lang="zh-CN" altLang="en-US" sz="4000" b="1">
                <a:latin typeface="微软雅黑" panose="020b0503020204020204" charset="-122"/>
                <a:ea typeface="微软雅黑"/>
                <a:sym typeface="宋体" panose="02010600030101010101" pitchFamily="2" charset="-122"/>
              </a:rPr>
              <a:t>表示溶液中存在</a:t>
            </a:r>
            <a:r>
              <a:rPr lang="en-US" altLang="zh-CN" sz="4000" b="1">
                <a:solidFill>
                  <a:srgbClr val="FF0000"/>
                </a:solidFill>
                <a:latin typeface="微软雅黑" panose="020b0503020204020204" charset="-122"/>
                <a:ea typeface="微软雅黑"/>
                <a:sym typeface="宋体" panose="02010600030101010101" pitchFamily="2" charset="-122"/>
              </a:rPr>
              <a:t>OH</a:t>
            </a:r>
            <a:r>
              <a:rPr lang="en-US" altLang="zh-CN" sz="4000" b="1" baseline="30000">
                <a:solidFill>
                  <a:srgbClr val="FF0000"/>
                </a:solidFill>
                <a:latin typeface="微软雅黑" panose="020b0503020204020204" charset="-122"/>
                <a:ea typeface="微软雅黑"/>
                <a:sym typeface="宋体" panose="02010600030101010101" pitchFamily="2" charset="-122"/>
              </a:rPr>
              <a:t>-</a:t>
            </a:r>
            <a:r>
              <a:rPr lang="zh-CN" altLang="en-US" sz="4000" b="1" baseline="30000">
                <a:latin typeface="微软雅黑" panose="020b0503020204020204" charset="-122"/>
                <a:ea typeface="微软雅黑"/>
                <a:sym typeface="宋体" panose="02010600030101010101" pitchFamily="2" charset="-122"/>
              </a:rPr>
              <a:t>。</a:t>
            </a:r>
            <a:endParaRPr lang="en-US" altLang="zh-CN" sz="4000" b="1" baseline="30000">
              <a:latin typeface="微软雅黑" panose="020b0503020204020204" charset="-122"/>
              <a:ea typeface="微软雅黑"/>
              <a:sym typeface="宋体" panose="02010600030101010101" pitchFamily="2" charset="-122"/>
            </a:endParaRPr>
          </a:p>
          <a:p>
            <a:r>
              <a:rPr lang="en-US" altLang="zh-CN" sz="4000" b="1">
                <a:latin typeface="微软雅黑" panose="020b0503020204020204" charset="-122"/>
                <a:ea typeface="微软雅黑"/>
                <a:sym typeface="宋体" panose="02010600030101010101" pitchFamily="2" charset="-122"/>
              </a:rPr>
              <a:t>3.</a:t>
            </a:r>
            <a:r>
              <a:rPr lang="en-US" altLang="zh-CN" sz="4000" b="1"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“</a:t>
            </a:r>
            <a:r>
              <a:rPr lang="zh-CN" altLang="en-US" sz="40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无色</a:t>
            </a:r>
            <a:r>
              <a:rPr lang="en-US" altLang="zh-CN" sz="4000" b="1"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”--</a:t>
            </a:r>
            <a:r>
              <a:rPr lang="zh-CN" altLang="en-US" sz="4000" b="1"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即在水溶液中有颜色的离子不能存在。</a:t>
            </a:r>
            <a:endParaRPr lang="zh-CN" altLang="en-US" sz="4000" b="1">
              <a:latin typeface="Arial" panose="020b060402020202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  <a:p>
            <a:r>
              <a:rPr lang="zh-CN" altLang="en-US" sz="4000" b="1"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如：</a:t>
            </a:r>
            <a:r>
              <a:rPr lang="en-US" altLang="zh-CN" sz="4000" b="1">
                <a:solidFill>
                  <a:srgbClr val="00B0F0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Cu</a:t>
            </a:r>
            <a:r>
              <a:rPr lang="en-US" altLang="zh-CN" sz="4000" b="1" baseline="30000">
                <a:solidFill>
                  <a:srgbClr val="00B0F0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2+</a:t>
            </a:r>
            <a:r>
              <a:rPr lang="en-US" altLang="zh-CN" sz="4000" b="1"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(</a:t>
            </a:r>
            <a:r>
              <a:rPr lang="zh-CN" altLang="en-US" sz="4000" b="1"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蓝色</a:t>
            </a:r>
            <a:r>
              <a:rPr lang="en-US" altLang="zh-CN" sz="4000" b="1"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) </a:t>
            </a:r>
            <a:r>
              <a:rPr lang="zh-CN" altLang="en-US" sz="4000" b="1"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、</a:t>
            </a:r>
            <a:r>
              <a:rPr lang="en-US" altLang="zh-CN" sz="4000" b="1">
                <a:solidFill>
                  <a:srgbClr val="FFC000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Fe</a:t>
            </a:r>
            <a:r>
              <a:rPr lang="en-US" altLang="zh-CN" sz="4000" b="1" baseline="30000">
                <a:solidFill>
                  <a:srgbClr val="FFC000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3+</a:t>
            </a:r>
            <a:r>
              <a:rPr lang="en-US" altLang="zh-CN" sz="4000" b="1"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（黄色）</a:t>
            </a:r>
            <a:r>
              <a:rPr lang="zh-CN" altLang="en-US" sz="4000" b="1"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、</a:t>
            </a:r>
            <a:endParaRPr lang="zh-CN" altLang="en-US" sz="4000" b="1">
              <a:latin typeface="Arial" panose="020b060402020202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  <a:p>
            <a:r>
              <a:rPr lang="zh-CN" altLang="en-US" sz="4000" b="1"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     </a:t>
            </a:r>
            <a:r>
              <a:rPr lang="en-US" altLang="zh-CN" sz="4000" b="1">
                <a:solidFill>
                  <a:srgbClr val="92D050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Fe</a:t>
            </a:r>
            <a:r>
              <a:rPr lang="en-US" altLang="zh-CN" sz="4000" b="1" baseline="30000">
                <a:solidFill>
                  <a:srgbClr val="92D050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2+</a:t>
            </a:r>
            <a:r>
              <a:rPr lang="en-US" altLang="zh-CN" sz="4000" b="1"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（浅绿色）</a:t>
            </a:r>
            <a:r>
              <a:rPr lang="zh-CN" altLang="en-US" sz="4000" b="1"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、</a:t>
            </a:r>
            <a:r>
              <a:rPr lang="en-US" altLang="zh-CN" sz="4000" b="1">
                <a:solidFill>
                  <a:srgbClr val="9027D9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MnO</a:t>
            </a:r>
            <a:r>
              <a:rPr lang="en-US" altLang="zh-CN" sz="4000" b="1" baseline="-25000">
                <a:solidFill>
                  <a:srgbClr val="9027D9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4</a:t>
            </a:r>
            <a:r>
              <a:rPr lang="en-US" altLang="zh-CN" sz="4000" b="1" baseline="30000">
                <a:solidFill>
                  <a:srgbClr val="9027D9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-</a:t>
            </a:r>
            <a:r>
              <a:rPr lang="en-US" altLang="zh-CN" sz="4000" b="1"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（紫红色）</a:t>
            </a:r>
            <a:endParaRPr lang="en-US" altLang="zh-CN" sz="4000" b="1" baseline="30000">
              <a:latin typeface="微软雅黑" panose="020b0503020204020204" charset="-122"/>
              <a:ea typeface="微软雅黑"/>
              <a:sym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>
</file>

<file path=ppt/slides/slide2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447887" y="319"/>
            <a:ext cx="9956800" cy="1143000"/>
          </a:xfrm>
        </p:spPr>
        <p:txBody>
          <a:bodyPr/>
          <a:lstStyle/>
          <a:p>
            <a:r>
              <a:rPr lang="zh-CN" altLang="en-US" b="1" smtClean="0"/>
              <a:t>总结：物质的分类</a:t>
            </a:r>
            <a:endParaRPr lang="zh-CN" altLang="en-US" b="1"/>
          </a:p>
        </p:txBody>
      </p:sp>
      <p:sp>
        <p:nvSpPr>
          <p:cNvPr id="4" name="TextBox 3"/>
          <p:cNvSpPr txBox="1"/>
          <p:nvPr>
            <p:custDataLst>
              <p:tags r:id="rId5"/>
            </p:custDataLst>
          </p:nvPr>
        </p:nvSpPr>
        <p:spPr>
          <a:xfrm>
            <a:off x="768652" y="4064680"/>
            <a:ext cx="1107684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smtClean="0">
                <a:solidFill>
                  <a:srgbClr val="FF0000"/>
                </a:solidFill>
              </a:rPr>
              <a:t>物质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  <p:sp>
        <p:nvSpPr>
          <p:cNvPr id="5" name="左大括号 4"/>
          <p:cNvSpPr/>
          <p:nvPr>
            <p:custDataLst>
              <p:tags r:id="rId6"/>
            </p:custDataLst>
          </p:nvPr>
        </p:nvSpPr>
        <p:spPr>
          <a:xfrm>
            <a:off x="1943521" y="3040472"/>
            <a:ext cx="348991" cy="2503699"/>
          </a:xfrm>
          <a:prstGeom prst="leftBrace">
            <a:avLst>
              <a:gd name="adj1" fmla="val 75230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6" name="TextBox 5"/>
          <p:cNvSpPr txBox="1"/>
          <p:nvPr>
            <p:custDataLst>
              <p:tags r:id="rId7"/>
            </p:custDataLst>
          </p:nvPr>
        </p:nvSpPr>
        <p:spPr>
          <a:xfrm>
            <a:off x="2255508" y="3040472"/>
            <a:ext cx="1344149" cy="501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65" b="1" smtClean="0">
                <a:solidFill>
                  <a:srgbClr val="FF0000"/>
                </a:solidFill>
              </a:rPr>
              <a:t>纯净物</a:t>
            </a:r>
            <a:endParaRPr lang="zh-CN" altLang="en-US" sz="2665" b="1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>
            <p:custDataLst>
              <p:tags r:id="rId8"/>
            </p:custDataLst>
          </p:nvPr>
        </p:nvSpPr>
        <p:spPr>
          <a:xfrm>
            <a:off x="2351584" y="5191683"/>
            <a:ext cx="1344149" cy="501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65" b="1" smtClean="0">
                <a:solidFill>
                  <a:srgbClr val="FF0000"/>
                </a:solidFill>
              </a:rPr>
              <a:t>混合物：</a:t>
            </a:r>
            <a:endParaRPr lang="zh-CN" altLang="en-US" sz="2665" b="1">
              <a:solidFill>
                <a:srgbClr val="FF0000"/>
              </a:solidFill>
            </a:endParaRPr>
          </a:p>
        </p:txBody>
      </p:sp>
      <p:sp>
        <p:nvSpPr>
          <p:cNvPr id="8" name="左大括号 7"/>
          <p:cNvSpPr/>
          <p:nvPr>
            <p:custDataLst>
              <p:tags r:id="rId9"/>
            </p:custDataLst>
          </p:nvPr>
        </p:nvSpPr>
        <p:spPr>
          <a:xfrm>
            <a:off x="3502935" y="2222575"/>
            <a:ext cx="384043" cy="2035907"/>
          </a:xfrm>
          <a:prstGeom prst="leftBrace">
            <a:avLst>
              <a:gd name="adj1" fmla="val 42106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9" name="TextBox 8"/>
          <p:cNvSpPr txBox="1"/>
          <p:nvPr>
            <p:custDataLst>
              <p:tags r:id="rId10"/>
            </p:custDataLst>
          </p:nvPr>
        </p:nvSpPr>
        <p:spPr>
          <a:xfrm>
            <a:off x="3794989" y="1904227"/>
            <a:ext cx="1313445" cy="501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65" b="1" smtClean="0">
                <a:solidFill>
                  <a:srgbClr val="FF0000"/>
                </a:solidFill>
              </a:rPr>
              <a:t>单   质：</a:t>
            </a:r>
            <a:endParaRPr lang="zh-CN" altLang="en-US" sz="2665" b="1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>
            <p:custDataLst>
              <p:tags r:id="rId11"/>
            </p:custDataLst>
          </p:nvPr>
        </p:nvSpPr>
        <p:spPr>
          <a:xfrm>
            <a:off x="3815197" y="3748191"/>
            <a:ext cx="1344149" cy="501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65" b="1" smtClean="0">
                <a:solidFill>
                  <a:srgbClr val="FF0000"/>
                </a:solidFill>
              </a:rPr>
              <a:t>化合物</a:t>
            </a:r>
            <a:endParaRPr lang="zh-CN" altLang="en-US" sz="2665" b="1">
              <a:solidFill>
                <a:srgbClr val="FF0000"/>
              </a:solidFill>
            </a:endParaRPr>
          </a:p>
        </p:txBody>
      </p:sp>
      <p:sp>
        <p:nvSpPr>
          <p:cNvPr id="11" name="左大括号 10"/>
          <p:cNvSpPr/>
          <p:nvPr>
            <p:custDataLst>
              <p:tags r:id="rId12"/>
            </p:custDataLst>
          </p:nvPr>
        </p:nvSpPr>
        <p:spPr>
          <a:xfrm>
            <a:off x="4990465" y="2924175"/>
            <a:ext cx="493395" cy="2411095"/>
          </a:xfrm>
          <a:prstGeom prst="leftBrace">
            <a:avLst>
              <a:gd name="adj1" fmla="val 67547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2" name="TextBox 11"/>
          <p:cNvSpPr txBox="1"/>
          <p:nvPr>
            <p:custDataLst>
              <p:tags r:id="rId13"/>
            </p:custDataLst>
          </p:nvPr>
        </p:nvSpPr>
        <p:spPr>
          <a:xfrm>
            <a:off x="5783733" y="2841432"/>
            <a:ext cx="1509841" cy="501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65" b="1" smtClean="0">
                <a:solidFill>
                  <a:srgbClr val="FF0000"/>
                </a:solidFill>
              </a:rPr>
              <a:t>氧化物</a:t>
            </a:r>
            <a:r>
              <a:rPr lang="zh-CN" altLang="en-US" sz="2665" smtClean="0">
                <a:solidFill>
                  <a:srgbClr val="FF0000"/>
                </a:solidFill>
              </a:rPr>
              <a:t>：</a:t>
            </a:r>
            <a:endParaRPr lang="zh-CN" altLang="en-US" sz="2665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>
            <p:custDataLst>
              <p:tags r:id="rId14"/>
            </p:custDataLst>
          </p:nvPr>
        </p:nvSpPr>
        <p:spPr>
          <a:xfrm>
            <a:off x="5796998" y="3756835"/>
            <a:ext cx="597740" cy="501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65" b="1" smtClean="0">
                <a:solidFill>
                  <a:srgbClr val="FF0000"/>
                </a:solidFill>
              </a:rPr>
              <a:t>酸</a:t>
            </a:r>
            <a:r>
              <a:rPr lang="zh-CN" altLang="en-US" sz="2665" smtClean="0">
                <a:solidFill>
                  <a:srgbClr val="FF0000"/>
                </a:solidFill>
              </a:rPr>
              <a:t>：</a:t>
            </a:r>
            <a:endParaRPr lang="zh-CN" altLang="en-US" sz="2665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>
            <p:custDataLst>
              <p:tags r:id="rId15"/>
            </p:custDataLst>
          </p:nvPr>
        </p:nvSpPr>
        <p:spPr>
          <a:xfrm>
            <a:off x="5797077" y="4405962"/>
            <a:ext cx="672075" cy="501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65" b="1" smtClean="0">
                <a:solidFill>
                  <a:srgbClr val="FF0000"/>
                </a:solidFill>
              </a:rPr>
              <a:t>碱</a:t>
            </a:r>
            <a:r>
              <a:rPr lang="zh-CN" altLang="en-US" sz="2665" smtClean="0">
                <a:solidFill>
                  <a:srgbClr val="FF0000"/>
                </a:solidFill>
              </a:rPr>
              <a:t>：</a:t>
            </a:r>
            <a:endParaRPr lang="zh-CN" altLang="en-US" sz="2665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>
            <p:custDataLst>
              <p:tags r:id="rId16"/>
            </p:custDataLst>
          </p:nvPr>
        </p:nvSpPr>
        <p:spPr>
          <a:xfrm>
            <a:off x="5796943" y="5055938"/>
            <a:ext cx="637235" cy="501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65" b="1" smtClean="0">
                <a:solidFill>
                  <a:srgbClr val="FF0000"/>
                </a:solidFill>
              </a:rPr>
              <a:t>盐</a:t>
            </a:r>
            <a:r>
              <a:rPr lang="zh-CN" altLang="en-US" sz="2665" smtClean="0">
                <a:solidFill>
                  <a:srgbClr val="FF0000"/>
                </a:solidFill>
              </a:rPr>
              <a:t>：</a:t>
            </a:r>
            <a:endParaRPr lang="zh-CN" altLang="en-US" sz="2665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>
            <p:custDataLst>
              <p:tags r:id="rId17"/>
            </p:custDataLst>
          </p:nvPr>
        </p:nvSpPr>
        <p:spPr>
          <a:xfrm>
            <a:off x="7023100" y="963507"/>
            <a:ext cx="2092960" cy="501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65" b="1" smtClean="0">
                <a:solidFill>
                  <a:srgbClr val="002060"/>
                </a:solidFill>
              </a:rPr>
              <a:t>Cu   Fe    </a:t>
            </a:r>
            <a:endParaRPr lang="zh-CN" altLang="en-US" sz="2665" b="1">
              <a:solidFill>
                <a:srgbClr val="002060"/>
              </a:solidFill>
            </a:endParaRPr>
          </a:p>
        </p:txBody>
      </p:sp>
      <p:sp>
        <p:nvSpPr>
          <p:cNvPr id="17" name="TextBox 16"/>
          <p:cNvSpPr txBox="1"/>
          <p:nvPr>
            <p:custDataLst>
              <p:tags r:id="rId18"/>
            </p:custDataLst>
          </p:nvPr>
        </p:nvSpPr>
        <p:spPr>
          <a:xfrm>
            <a:off x="9378527" y="2200063"/>
            <a:ext cx="1026160" cy="501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65" b="1" err="1" smtClean="0">
                <a:solidFill>
                  <a:srgbClr val="002060"/>
                </a:solidFill>
              </a:rPr>
              <a:t>CuO    </a:t>
            </a:r>
            <a:endParaRPr lang="zh-CN" altLang="en-US" sz="2665" b="1">
              <a:solidFill>
                <a:srgbClr val="002060"/>
              </a:solidFill>
            </a:endParaRPr>
          </a:p>
        </p:txBody>
      </p:sp>
      <p:sp>
        <p:nvSpPr>
          <p:cNvPr id="18" name="TextBox 17"/>
          <p:cNvSpPr txBox="1"/>
          <p:nvPr>
            <p:custDataLst>
              <p:tags r:id="rId19"/>
            </p:custDataLst>
          </p:nvPr>
        </p:nvSpPr>
        <p:spPr>
          <a:xfrm>
            <a:off x="6707281" y="3758328"/>
            <a:ext cx="2877321" cy="501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65" b="1" smtClean="0">
                <a:solidFill>
                  <a:srgbClr val="002060"/>
                </a:solidFill>
              </a:rPr>
              <a:t>H</a:t>
            </a:r>
            <a:r>
              <a:rPr lang="en-US" altLang="zh-CN" sz="2665" b="1" baseline="-25000" smtClean="0">
                <a:solidFill>
                  <a:srgbClr val="002060"/>
                </a:solidFill>
              </a:rPr>
              <a:t>2</a:t>
            </a:r>
            <a:r>
              <a:rPr lang="en-US" altLang="zh-CN" sz="2665" b="1" smtClean="0">
                <a:solidFill>
                  <a:srgbClr val="002060"/>
                </a:solidFill>
              </a:rPr>
              <a:t>SO</a:t>
            </a:r>
            <a:r>
              <a:rPr lang="en-US" altLang="zh-CN" sz="2665" b="1" baseline="-25000" smtClean="0">
                <a:solidFill>
                  <a:srgbClr val="002060"/>
                </a:solidFill>
              </a:rPr>
              <a:t>4</a:t>
            </a:r>
            <a:r>
              <a:rPr lang="en-US" altLang="zh-CN" sz="2665" b="1" smtClean="0">
                <a:solidFill>
                  <a:srgbClr val="002060"/>
                </a:solidFill>
              </a:rPr>
              <a:t>    HCl</a:t>
            </a:r>
            <a:endParaRPr lang="zh-CN" altLang="en-US" sz="2665" b="1">
              <a:solidFill>
                <a:srgbClr val="002060"/>
              </a:solidFill>
            </a:endParaRPr>
          </a:p>
        </p:txBody>
      </p:sp>
      <p:sp>
        <p:nvSpPr>
          <p:cNvPr id="19" name="TextBox 18"/>
          <p:cNvSpPr txBox="1"/>
          <p:nvPr>
            <p:custDataLst>
              <p:tags r:id="rId20"/>
            </p:custDataLst>
          </p:nvPr>
        </p:nvSpPr>
        <p:spPr>
          <a:xfrm>
            <a:off x="6683362" y="4406458"/>
            <a:ext cx="3456384" cy="501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65" b="1" err="1" smtClean="0">
                <a:solidFill>
                  <a:srgbClr val="002060"/>
                </a:solidFill>
              </a:rPr>
              <a:t>NaOH       Ca(OH)</a:t>
            </a:r>
            <a:r>
              <a:rPr lang="en-US" altLang="zh-CN" sz="2665" b="1" baseline="-25000" smtClean="0">
                <a:solidFill>
                  <a:srgbClr val="002060"/>
                </a:solidFill>
              </a:rPr>
              <a:t>2</a:t>
            </a:r>
            <a:endParaRPr lang="zh-CN" altLang="en-US" sz="2665" b="1">
              <a:solidFill>
                <a:srgbClr val="002060"/>
              </a:solidFill>
            </a:endParaRPr>
          </a:p>
        </p:txBody>
      </p:sp>
      <p:sp>
        <p:nvSpPr>
          <p:cNvPr id="20" name="TextBox 19"/>
          <p:cNvSpPr txBox="1"/>
          <p:nvPr>
            <p:custDataLst>
              <p:tags r:id="rId21"/>
            </p:custDataLst>
          </p:nvPr>
        </p:nvSpPr>
        <p:spPr>
          <a:xfrm>
            <a:off x="6716805" y="5041465"/>
            <a:ext cx="2880320" cy="501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65" b="1" err="1" smtClean="0">
                <a:solidFill>
                  <a:srgbClr val="002060"/>
                </a:solidFill>
              </a:rPr>
              <a:t>NaCl    CuSO</a:t>
            </a:r>
            <a:r>
              <a:rPr lang="en-US" altLang="zh-CN" sz="2665" b="1" baseline="-25000" smtClean="0">
                <a:solidFill>
                  <a:srgbClr val="002060"/>
                </a:solidFill>
              </a:rPr>
              <a:t>4</a:t>
            </a:r>
            <a:endParaRPr lang="zh-CN" altLang="en-US" sz="2665" b="1">
              <a:solidFill>
                <a:srgbClr val="002060"/>
              </a:solidFill>
            </a:endParaRPr>
          </a:p>
        </p:txBody>
      </p:sp>
      <p:sp>
        <p:nvSpPr>
          <p:cNvPr id="21" name="TextBox 20"/>
          <p:cNvSpPr txBox="1"/>
          <p:nvPr>
            <p:custDataLst>
              <p:tags r:id="rId22"/>
            </p:custDataLst>
          </p:nvPr>
        </p:nvSpPr>
        <p:spPr>
          <a:xfrm>
            <a:off x="3600027" y="5193453"/>
            <a:ext cx="1989667" cy="501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65" b="1">
                <a:solidFill>
                  <a:srgbClr val="002060"/>
                </a:solidFill>
              </a:rPr>
              <a:t>空气、溶液</a:t>
            </a:r>
            <a:endParaRPr lang="zh-CN" altLang="en-US" sz="2665" b="1">
              <a:solidFill>
                <a:srgbClr val="002060"/>
              </a:solidFill>
            </a:endParaRPr>
          </a:p>
        </p:txBody>
      </p:sp>
      <p:sp>
        <p:nvSpPr>
          <p:cNvPr id="25" name="左大括号 24"/>
          <p:cNvSpPr/>
          <p:nvPr>
            <p:custDataLst>
              <p:tags r:id="rId23"/>
            </p:custDataLst>
          </p:nvPr>
        </p:nvSpPr>
        <p:spPr>
          <a:xfrm>
            <a:off x="7075593" y="2523913"/>
            <a:ext cx="232833" cy="1224280"/>
          </a:xfrm>
          <a:prstGeom prst="leftBrace">
            <a:avLst>
              <a:gd name="adj1" fmla="val 67547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6" name="TextBox 11"/>
          <p:cNvSpPr txBox="1"/>
          <p:nvPr>
            <p:custDataLst>
              <p:tags r:id="rId24"/>
            </p:custDataLst>
          </p:nvPr>
        </p:nvSpPr>
        <p:spPr>
          <a:xfrm>
            <a:off x="7361767" y="2273088"/>
            <a:ext cx="2252133" cy="501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65" b="1" smtClean="0">
                <a:solidFill>
                  <a:srgbClr val="FF0000"/>
                </a:solidFill>
              </a:rPr>
              <a:t>金属氧化物</a:t>
            </a:r>
            <a:r>
              <a:rPr lang="zh-CN" altLang="en-US" sz="2665" smtClean="0">
                <a:solidFill>
                  <a:srgbClr val="FF0000"/>
                </a:solidFill>
              </a:rPr>
              <a:t>：</a:t>
            </a:r>
            <a:endParaRPr lang="zh-CN" altLang="en-US" sz="2665">
              <a:solidFill>
                <a:srgbClr val="FF0000"/>
              </a:solidFill>
            </a:endParaRPr>
          </a:p>
        </p:txBody>
      </p:sp>
      <p:sp>
        <p:nvSpPr>
          <p:cNvPr id="27" name="TextBox 11"/>
          <p:cNvSpPr txBox="1"/>
          <p:nvPr>
            <p:custDataLst>
              <p:tags r:id="rId25"/>
            </p:custDataLst>
          </p:nvPr>
        </p:nvSpPr>
        <p:spPr>
          <a:xfrm>
            <a:off x="7361343" y="3339253"/>
            <a:ext cx="2615353" cy="501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65" b="1" smtClean="0">
                <a:solidFill>
                  <a:srgbClr val="FF0000"/>
                </a:solidFill>
              </a:rPr>
              <a:t>非金属氧化物</a:t>
            </a:r>
            <a:r>
              <a:rPr lang="zh-CN" altLang="en-US" sz="2665" smtClean="0">
                <a:solidFill>
                  <a:srgbClr val="FF0000"/>
                </a:solidFill>
              </a:rPr>
              <a:t>：</a:t>
            </a:r>
            <a:endParaRPr lang="zh-CN" altLang="en-US" sz="2665">
              <a:solidFill>
                <a:srgbClr val="FF0000"/>
              </a:solidFill>
            </a:endParaRPr>
          </a:p>
        </p:txBody>
      </p:sp>
      <p:sp>
        <p:nvSpPr>
          <p:cNvPr id="28" name="TextBox 16"/>
          <p:cNvSpPr txBox="1"/>
          <p:nvPr>
            <p:custDataLst>
              <p:tags r:id="rId26"/>
            </p:custDataLst>
          </p:nvPr>
        </p:nvSpPr>
        <p:spPr>
          <a:xfrm>
            <a:off x="9613900" y="3350683"/>
            <a:ext cx="1144693" cy="501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65" b="1" smtClean="0">
                <a:solidFill>
                  <a:srgbClr val="002060"/>
                </a:solidFill>
              </a:rPr>
              <a:t> CO</a:t>
            </a:r>
            <a:r>
              <a:rPr lang="en-US" altLang="zh-CN" sz="2665" b="1" baseline="-25000" smtClean="0">
                <a:solidFill>
                  <a:srgbClr val="002060"/>
                </a:solidFill>
              </a:rPr>
              <a:t>2</a:t>
            </a:r>
            <a:r>
              <a:rPr lang="en-US" altLang="zh-CN" sz="2665" b="1" smtClean="0">
                <a:solidFill>
                  <a:srgbClr val="002060"/>
                </a:solidFill>
              </a:rPr>
              <a:t> </a:t>
            </a:r>
            <a:endParaRPr lang="zh-CN" altLang="en-US" sz="2665" b="1">
              <a:solidFill>
                <a:srgbClr val="002060"/>
              </a:solidFill>
            </a:endParaRPr>
          </a:p>
        </p:txBody>
      </p:sp>
      <p:sp>
        <p:nvSpPr>
          <p:cNvPr id="29" name="左大括号 28"/>
          <p:cNvSpPr/>
          <p:nvPr>
            <p:custDataLst>
              <p:tags r:id="rId27"/>
            </p:custDataLst>
          </p:nvPr>
        </p:nvSpPr>
        <p:spPr>
          <a:xfrm>
            <a:off x="4990253" y="1143000"/>
            <a:ext cx="218440" cy="1639993"/>
          </a:xfrm>
          <a:prstGeom prst="leftBrace">
            <a:avLst>
              <a:gd name="adj1" fmla="val 67547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0" name="TextBox 11"/>
          <p:cNvSpPr txBox="1"/>
          <p:nvPr>
            <p:custDataLst>
              <p:tags r:id="rId28"/>
            </p:custDataLst>
          </p:nvPr>
        </p:nvSpPr>
        <p:spPr>
          <a:xfrm>
            <a:off x="5109633" y="963507"/>
            <a:ext cx="2252133" cy="501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65" b="1" smtClean="0">
                <a:solidFill>
                  <a:srgbClr val="FF0000"/>
                </a:solidFill>
              </a:rPr>
              <a:t>金属单质</a:t>
            </a:r>
            <a:r>
              <a:rPr lang="zh-CN" altLang="en-US" sz="2665" smtClean="0">
                <a:solidFill>
                  <a:srgbClr val="FF0000"/>
                </a:solidFill>
              </a:rPr>
              <a:t>：</a:t>
            </a:r>
            <a:endParaRPr lang="zh-CN" altLang="en-US" sz="2665">
              <a:solidFill>
                <a:srgbClr val="FF0000"/>
              </a:solidFill>
            </a:endParaRPr>
          </a:p>
        </p:txBody>
      </p:sp>
      <p:sp>
        <p:nvSpPr>
          <p:cNvPr id="31" name="TextBox 11"/>
          <p:cNvSpPr txBox="1"/>
          <p:nvPr>
            <p:custDataLst>
              <p:tags r:id="rId29"/>
            </p:custDataLst>
          </p:nvPr>
        </p:nvSpPr>
        <p:spPr>
          <a:xfrm>
            <a:off x="5097145" y="1987338"/>
            <a:ext cx="2252133" cy="501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65" b="1" smtClean="0">
                <a:solidFill>
                  <a:srgbClr val="FF0000"/>
                </a:solidFill>
              </a:rPr>
              <a:t>非金属单质</a:t>
            </a:r>
            <a:r>
              <a:rPr lang="zh-CN" altLang="en-US" sz="2665" smtClean="0">
                <a:solidFill>
                  <a:srgbClr val="FF0000"/>
                </a:solidFill>
              </a:rPr>
              <a:t>：</a:t>
            </a:r>
            <a:endParaRPr lang="zh-CN" altLang="en-US" sz="2665">
              <a:solidFill>
                <a:srgbClr val="FF0000"/>
              </a:solidFill>
            </a:endParaRPr>
          </a:p>
        </p:txBody>
      </p:sp>
      <p:sp>
        <p:nvSpPr>
          <p:cNvPr id="32" name="TextBox 15"/>
          <p:cNvSpPr txBox="1"/>
          <p:nvPr>
            <p:custDataLst>
              <p:tags r:id="rId30"/>
            </p:custDataLst>
          </p:nvPr>
        </p:nvSpPr>
        <p:spPr>
          <a:xfrm>
            <a:off x="7023100" y="1924473"/>
            <a:ext cx="2092960" cy="501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65" b="1" smtClean="0">
                <a:solidFill>
                  <a:srgbClr val="002060"/>
                </a:solidFill>
              </a:rPr>
              <a:t> C  O</a:t>
            </a:r>
            <a:r>
              <a:rPr lang="en-US" altLang="zh-CN" sz="2665" b="1" baseline="-25000" smtClean="0">
                <a:solidFill>
                  <a:srgbClr val="002060"/>
                </a:solidFill>
              </a:rPr>
              <a:t>2</a:t>
            </a:r>
            <a:r>
              <a:rPr lang="en-US" altLang="zh-CN" sz="2665" b="1" smtClean="0">
                <a:solidFill>
                  <a:srgbClr val="002060"/>
                </a:solidFill>
              </a:rPr>
              <a:t>  </a:t>
            </a:r>
            <a:endParaRPr lang="zh-CN" altLang="en-US" sz="2665" b="1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4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1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1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 nodeType="clickPar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1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 nodeType="clickPar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4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31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 nodeType="clickPar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4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 nodeType="clickPar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31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 nodeType="clickPar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 nodeType="clickPar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31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 nodeType="clickPar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 nodeType="clickPar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1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 nodeType="clickPar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 nodeType="clickPar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31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 nodeType="clickPar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 nodeType="clickPar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31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 nodeType="clickPar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="0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pic>
        <p:nvPicPr>
          <p:cNvPr id="6" name="内容占位符 5"/>
          <p:cNvPicPr>
            <a:picLocks noChangeAspect="1"/>
          </p:cNvPicPr>
          <p:nvPr>
            <p:ph idx="1"/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917575" y="567055"/>
            <a:ext cx="1543050" cy="155829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2967990" y="962025"/>
            <a:ext cx="601980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>
                <a:latin typeface="字魂酷乐潮玩体" panose="02010600030101010101" charset="-122"/>
                <a:ea typeface="字魂酷乐潮玩体" panose="02010600030101010101" charset="-122"/>
              </a:rPr>
              <a:t>本节课你学到了什么？</a:t>
            </a:r>
            <a:endParaRPr lang="zh-CN" altLang="en-US" sz="4400" b="1">
              <a:latin typeface="字魂酷乐潮玩体" panose="02010600030101010101" charset="-122"/>
              <a:ea typeface="字魂酷乐潮玩体" panose="02010600030101010101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3150235" y="2125345"/>
            <a:ext cx="303276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>
              <a:buFont typeface="Wingdings" panose="05000000000000000000" pitchFamily="2" charset="2"/>
            </a:pPr>
            <a:r>
              <a:rPr lang="zh-CN" altLang="en-US" sz="3200" b="1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一</a:t>
            </a:r>
            <a:r>
              <a:rPr lang="zh-CN" altLang="en-US" sz="3200" b="1">
                <a:solidFill>
                  <a:srgbClr val="000000"/>
                </a:solidFill>
                <a:latin typeface="黑体" panose="02010609060101010101" charset="-122"/>
                <a:sym typeface="+mn-ea"/>
              </a:rPr>
              <a:t>、</a:t>
            </a:r>
            <a:r>
              <a:rPr lang="zh-CN" altLang="en-US" sz="3200" b="1">
                <a:solidFill>
                  <a:srgbClr val="000000"/>
                </a:solidFill>
                <a:latin typeface="字魂酷乐潮玩体" panose="02010600030101010101" charset="-122"/>
                <a:ea typeface="字魂酷乐潮玩体" panose="02010600030101010101" charset="-122"/>
                <a:sym typeface="+mn-ea"/>
              </a:rPr>
              <a:t>复分解反应</a:t>
            </a:r>
            <a:endParaRPr lang="zh-CN" altLang="en-US" sz="3200" b="1">
              <a:solidFill>
                <a:srgbClr val="000000"/>
              </a:solidFill>
              <a:latin typeface="字魂酷乐潮玩体" panose="02010600030101010101" charset="-122"/>
              <a:ea typeface="字魂酷乐潮玩体" panose="02010600030101010101" charset="-122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3150235" y="2757170"/>
            <a:ext cx="5066665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>
              <a:buFont typeface="Wingdings" panose="05000000000000000000" pitchFamily="2" charset="2"/>
            </a:pPr>
            <a:r>
              <a:rPr lang="zh-CN" altLang="en-US" sz="3200" b="1">
                <a:solidFill>
                  <a:srgbClr val="000000"/>
                </a:solidFill>
                <a:latin typeface="字魂酷乐潮玩体" panose="02010600030101010101" charset="-122"/>
                <a:ea typeface="字魂酷乐潮玩体" panose="02010600030101010101" charset="-122"/>
                <a:sym typeface="+mn-ea"/>
              </a:rPr>
              <a:t>二</a:t>
            </a:r>
            <a:r>
              <a:rPr lang="zh-CN" altLang="en-US" sz="3200" b="1">
                <a:solidFill>
                  <a:srgbClr val="000000"/>
                </a:solidFill>
                <a:latin typeface="黑体" panose="02010609060101010101" charset="-122"/>
                <a:sym typeface="+mn-ea"/>
              </a:rPr>
              <a:t>、</a:t>
            </a:r>
            <a:r>
              <a:rPr lang="zh-CN" altLang="en-US" sz="3200" b="1">
                <a:solidFill>
                  <a:srgbClr val="000000"/>
                </a:solidFill>
                <a:latin typeface="字魂酷乐潮玩体" panose="02010600030101010101" charset="-122"/>
                <a:ea typeface="字魂酷乐潮玩体" panose="02010600030101010101" charset="-122"/>
                <a:sym typeface="+mn-ea"/>
              </a:rPr>
              <a:t>复分解反应发生的条件</a:t>
            </a:r>
            <a:endParaRPr lang="zh-CN" altLang="en-US" sz="3200" b="1">
              <a:solidFill>
                <a:srgbClr val="000000"/>
              </a:solidFill>
              <a:latin typeface="字魂酷乐潮玩体" panose="02010600030101010101" charset="-122"/>
              <a:ea typeface="字魂酷乐潮玩体" panose="02010600030101010101" charset="-122"/>
              <a:sym typeface="+mn-ea"/>
            </a:endParaRPr>
          </a:p>
        </p:txBody>
      </p:sp>
      <p:sp>
        <p:nvSpPr>
          <p:cNvPr id="11" name="文本框 10"/>
          <p:cNvSpPr txBox="1"/>
          <p:nvPr>
            <p:custDataLst>
              <p:tags r:id="rId8"/>
            </p:custDataLst>
          </p:nvPr>
        </p:nvSpPr>
        <p:spPr>
          <a:xfrm>
            <a:off x="3150235" y="3481070"/>
            <a:ext cx="343916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>
              <a:buFont typeface="Wingdings" panose="05000000000000000000" pitchFamily="2" charset="2"/>
            </a:pPr>
            <a:r>
              <a:rPr lang="zh-CN" altLang="en-US" sz="3200" b="1">
                <a:solidFill>
                  <a:srgbClr val="000000"/>
                </a:solidFill>
                <a:latin typeface="字魂酷乐潮玩体" panose="02010600030101010101" charset="-122"/>
                <a:ea typeface="字魂酷乐潮玩体" panose="02010600030101010101" charset="-122"/>
                <a:sym typeface="+mn-ea"/>
              </a:rPr>
              <a:t>三、盐的化学性质</a:t>
            </a:r>
            <a:endParaRPr lang="zh-CN" altLang="en-US" sz="3200" b="1">
              <a:solidFill>
                <a:srgbClr val="000000"/>
              </a:solidFill>
              <a:latin typeface="字魂酷乐潮玩体" panose="02010600030101010101" charset="-122"/>
              <a:ea typeface="字魂酷乐潮玩体" panose="02010600030101010101" charset="-122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2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="0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1325880" y="448500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zh-CN" altLang="zh-CN">
                <a:latin typeface="字魂酷乐潮玩体" panose="02010600030101010101" charset="-122"/>
                <a:ea typeface="字魂酷乐潮玩体" panose="02010600030101010101" charset="-122"/>
              </a:rPr>
              <a:t>现在你知道</a:t>
            </a:r>
            <a:r>
              <a:rPr lang="en-US" altLang="zh-CN" b="1">
                <a:solidFill>
                  <a:srgbClr val="FF0000"/>
                </a:solidFill>
                <a:sym typeface="+mn-ea"/>
              </a:rPr>
              <a:t>“</a:t>
            </a:r>
            <a:r>
              <a:rPr lang="zh-CN" altLang="en-US" b="1">
                <a:solidFill>
                  <a:srgbClr val="FF0000"/>
                </a:solidFill>
                <a:sym typeface="+mn-ea"/>
              </a:rPr>
              <a:t>钡餐</a:t>
            </a:r>
            <a:r>
              <a:rPr lang="en-US" altLang="zh-CN" b="1">
                <a:solidFill>
                  <a:srgbClr val="FF0000"/>
                </a:solidFill>
                <a:sym typeface="+mn-ea"/>
              </a:rPr>
              <a:t>”</a:t>
            </a:r>
            <a:r>
              <a:rPr lang="zh-CN" altLang="zh-CN">
                <a:latin typeface="字魂酷乐潮玩体" panose="02010600030101010101" charset="-122"/>
                <a:ea typeface="字魂酷乐潮玩体" panose="02010600030101010101" charset="-122"/>
              </a:rPr>
              <a:t>为什么用</a:t>
            </a:r>
            <a:r>
              <a:rPr lang="zh-CN" altLang="zh-CN">
                <a:solidFill>
                  <a:srgbClr val="FF0000"/>
                </a:solidFill>
                <a:latin typeface="字魂酷乐潮玩体" panose="02010600030101010101" charset="-122"/>
                <a:ea typeface="字魂酷乐潮玩体" panose="02010600030101010101" charset="-122"/>
              </a:rPr>
              <a:t>硫酸钡</a:t>
            </a:r>
            <a:r>
              <a:rPr lang="zh-CN" altLang="zh-CN">
                <a:latin typeface="字魂酷乐潮玩体" panose="02010600030101010101" charset="-122"/>
                <a:ea typeface="字魂酷乐潮玩体" panose="02010600030101010101" charset="-122"/>
              </a:rPr>
              <a:t>不用</a:t>
            </a:r>
            <a:r>
              <a:rPr lang="zh-CN" altLang="zh-CN">
                <a:solidFill>
                  <a:srgbClr val="FF0000"/>
                </a:solidFill>
                <a:latin typeface="字魂酷乐潮玩体" panose="02010600030101010101" charset="-122"/>
                <a:ea typeface="字魂酷乐潮玩体" panose="02010600030101010101" charset="-122"/>
              </a:rPr>
              <a:t>碳酸钡</a:t>
            </a:r>
            <a:r>
              <a:rPr lang="zh-CN" altLang="zh-CN">
                <a:latin typeface="字魂酷乐潮玩体" panose="02010600030101010101" charset="-122"/>
                <a:ea typeface="字魂酷乐潮玩体" panose="02010600030101010101" charset="-122"/>
              </a:rPr>
              <a:t>了吗？</a:t>
            </a:r>
            <a:endParaRPr lang="zh-CN" altLang="zh-CN">
              <a:latin typeface="字魂酷乐潮玩体" panose="02010600030101010101" charset="-122"/>
              <a:ea typeface="字魂酷乐潮玩体" panose="02010600030101010101" charset="-122"/>
            </a:endParaRPr>
          </a:p>
        </p:txBody>
      </p:sp>
      <p:pic>
        <p:nvPicPr>
          <p:cNvPr id="8" name="图片 7" descr="医生1.jp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01015" y="977414"/>
            <a:ext cx="3507854" cy="3507854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6"/>
            </p:custDataLst>
          </p:nvPr>
        </p:nvSpPr>
        <p:spPr>
          <a:xfrm>
            <a:off x="2814320" y="545465"/>
            <a:ext cx="8013700" cy="2245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/>
              <a:t>      </a:t>
            </a:r>
            <a:r>
              <a:rPr lang="zh-CN" altLang="en-US" sz="2800" b="1"/>
              <a:t>医院对胃肠病患者做透视检查前，往往给病人服用</a:t>
            </a:r>
            <a:r>
              <a:rPr lang="en-US" altLang="zh-CN" sz="2800" b="1">
                <a:solidFill>
                  <a:srgbClr val="FF0000"/>
                </a:solidFill>
              </a:rPr>
              <a:t>“</a:t>
            </a:r>
            <a:r>
              <a:rPr lang="zh-CN" altLang="en-US" sz="2800" b="1">
                <a:solidFill>
                  <a:srgbClr val="FF0000"/>
                </a:solidFill>
              </a:rPr>
              <a:t>钡餐</a:t>
            </a:r>
            <a:r>
              <a:rPr lang="en-US" altLang="zh-CN" sz="2800" b="1">
                <a:solidFill>
                  <a:srgbClr val="FF0000"/>
                </a:solidFill>
              </a:rPr>
              <a:t>”</a:t>
            </a:r>
            <a:r>
              <a:rPr lang="zh-CN" altLang="en-US" sz="2800" b="1"/>
              <a:t>，</a:t>
            </a:r>
            <a:r>
              <a:rPr lang="en-US" altLang="zh-CN" sz="2800" b="1">
                <a:sym typeface="+mn-ea"/>
              </a:rPr>
              <a:t>“</a:t>
            </a:r>
            <a:r>
              <a:rPr lang="zh-CN" altLang="en-US" sz="2800" b="1">
                <a:sym typeface="+mn-ea"/>
              </a:rPr>
              <a:t>钡餐</a:t>
            </a:r>
            <a:r>
              <a:rPr lang="en-US" altLang="zh-CN" sz="2800" b="1">
                <a:sym typeface="+mn-ea"/>
              </a:rPr>
              <a:t>”</a:t>
            </a:r>
            <a:r>
              <a:rPr lang="zh-CN" altLang="en-US" sz="2800" b="1">
                <a:sym typeface="+mn-ea"/>
              </a:rPr>
              <a:t>的主要成分是</a:t>
            </a:r>
            <a:r>
              <a:rPr lang="zh-CN" altLang="en-US" sz="2800" b="1">
                <a:solidFill>
                  <a:srgbClr val="FF0000"/>
                </a:solidFill>
                <a:sym typeface="+mn-ea"/>
              </a:rPr>
              <a:t>硫酸钡</a:t>
            </a:r>
            <a:r>
              <a:rPr lang="zh-CN" altLang="en-US" sz="2800" b="1">
                <a:sym typeface="+mn-ea"/>
              </a:rPr>
              <a:t>，该试剂不溶于水和</a:t>
            </a:r>
            <a:r>
              <a:rPr lang="zh-CN" altLang="en-US" sz="2800" b="1">
                <a:solidFill>
                  <a:srgbClr val="FF0000"/>
                </a:solidFill>
                <a:sym typeface="+mn-ea"/>
              </a:rPr>
              <a:t>胃酸</a:t>
            </a:r>
            <a:r>
              <a:rPr lang="zh-CN" altLang="en-US" sz="2800" b="1">
                <a:sym typeface="+mn-ea"/>
              </a:rPr>
              <a:t>，对人基本无毒，但是若误服</a:t>
            </a:r>
            <a:r>
              <a:rPr lang="zh-CN" altLang="en-US" sz="2800" b="1">
                <a:solidFill>
                  <a:srgbClr val="FF0000"/>
                </a:solidFill>
                <a:sym typeface="+mn-ea"/>
              </a:rPr>
              <a:t>碳酸钡</a:t>
            </a:r>
            <a:r>
              <a:rPr lang="zh-CN" altLang="en-US" sz="2800" b="1">
                <a:sym typeface="+mn-ea"/>
              </a:rPr>
              <a:t>会引起中毒，一旦中毒，需要立即服用</a:t>
            </a:r>
            <a:r>
              <a:rPr lang="zh-CN" altLang="en-US" sz="2800" b="1">
                <a:solidFill>
                  <a:srgbClr val="FF0000"/>
                </a:solidFill>
                <a:sym typeface="+mn-ea"/>
              </a:rPr>
              <a:t>泻盐（硫酸镁）</a:t>
            </a:r>
            <a:r>
              <a:rPr lang="zh-CN" altLang="en-US" sz="2800" b="1">
                <a:sym typeface="+mn-ea"/>
              </a:rPr>
              <a:t>来解毒</a:t>
            </a:r>
            <a:endParaRPr lang="zh-CN" altLang="en-US" sz="2800" b="1"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3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2069465" y="1143000"/>
            <a:ext cx="9904095" cy="60007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 fontAlgn="base">
              <a:lnSpc>
                <a:spcPct val="100000"/>
              </a:lnSpc>
            </a:pPr>
            <a:r>
              <a:rPr lang="zh-CN" altLang="en-US" sz="3200"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  <a:sym typeface="+mn-ea"/>
              </a:rPr>
              <a:t>下列物质能否发生反应</a:t>
            </a:r>
            <a:r>
              <a:rPr lang="en-US" altLang="zh-CN" sz="3200"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  <a:sym typeface="+mn-ea"/>
              </a:rPr>
              <a:t>?</a:t>
            </a:r>
            <a:r>
              <a:rPr lang="zh-CN" altLang="en-US" sz="3200"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  <a:sym typeface="+mn-ea"/>
              </a:rPr>
              <a:t>写出能发生反应的化学方程式</a:t>
            </a:r>
            <a:r>
              <a:rPr lang="en-US" altLang="zh-CN" sz="3200"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  <a:sym typeface="+mn-ea"/>
              </a:rPr>
              <a:t>,</a:t>
            </a:r>
            <a:r>
              <a:rPr lang="zh-CN" altLang="en-US" sz="3200"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  <a:sym typeface="+mn-ea"/>
              </a:rPr>
              <a:t>并注明反应类型</a:t>
            </a:r>
            <a:endParaRPr lang="zh-CN" altLang="en-US" sz="3200" b="0">
              <a:solidFill>
                <a:schemeClr val="tx1"/>
              </a:solidFill>
              <a:latin typeface="字魂酷乐潮玩体" panose="02010600030101010101" charset="-122"/>
              <a:ea typeface="字魂酷乐潮玩体" panose="02010600030101010101" charset="-122"/>
              <a:cs typeface="字魂酷乐潮玩体" panose="02010600030101010101" charset="-122"/>
            </a:endParaRPr>
          </a:p>
          <a:p>
            <a:pPr algn="just" eaLnBrk="0" fontAlgn="base" hangingPunct="0">
              <a:lnSpc>
                <a:spcPct val="100000"/>
              </a:lnSpc>
            </a:pPr>
            <a:r>
              <a:rPr lang="en-US" altLang="zh-CN" sz="3200"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  <a:sym typeface="+mn-ea"/>
              </a:rPr>
              <a:t>(1)</a:t>
            </a:r>
            <a:r>
              <a:rPr lang="zh-CN" altLang="en-US" sz="3200"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  <a:sym typeface="+mn-ea"/>
              </a:rPr>
              <a:t>铜与稀盐酸    </a:t>
            </a:r>
            <a:endParaRPr lang="zh-CN" altLang="en-US" sz="3200" b="0">
              <a:solidFill>
                <a:schemeClr val="tx1"/>
              </a:solidFill>
              <a:latin typeface="字魂酷乐潮玩体" panose="02010600030101010101" charset="-122"/>
              <a:ea typeface="字魂酷乐潮玩体" panose="02010600030101010101" charset="-122"/>
              <a:cs typeface="字魂酷乐潮玩体" panose="02010600030101010101" charset="-122"/>
            </a:endParaRPr>
          </a:p>
          <a:p>
            <a:pPr algn="just" eaLnBrk="0" fontAlgn="base" hangingPunct="0">
              <a:lnSpc>
                <a:spcPct val="100000"/>
              </a:lnSpc>
            </a:pPr>
            <a:r>
              <a:rPr lang="en-US" altLang="zh-CN" sz="3200"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  <a:sym typeface="+mn-ea"/>
              </a:rPr>
              <a:t>(2)</a:t>
            </a:r>
            <a:r>
              <a:rPr lang="zh-CN" altLang="en-US" sz="3200"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  <a:sym typeface="+mn-ea"/>
              </a:rPr>
              <a:t>银与硫酸锌溶液   </a:t>
            </a:r>
            <a:endParaRPr lang="zh-CN" altLang="en-US" sz="3200" b="0">
              <a:solidFill>
                <a:schemeClr val="tx1"/>
              </a:solidFill>
              <a:latin typeface="字魂酷乐潮玩体" panose="02010600030101010101" charset="-122"/>
              <a:ea typeface="字魂酷乐潮玩体" panose="02010600030101010101" charset="-122"/>
              <a:cs typeface="字魂酷乐潮玩体" panose="02010600030101010101" charset="-122"/>
            </a:endParaRPr>
          </a:p>
          <a:p>
            <a:pPr algn="just" eaLnBrk="0" fontAlgn="base" hangingPunct="0">
              <a:lnSpc>
                <a:spcPct val="100000"/>
              </a:lnSpc>
            </a:pPr>
            <a:r>
              <a:rPr lang="en-US" altLang="zh-CN" sz="3200"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  <a:sym typeface="+mn-ea"/>
              </a:rPr>
              <a:t>(3)</a:t>
            </a:r>
            <a:r>
              <a:rPr lang="zh-CN" altLang="en-US" sz="3200"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  <a:sym typeface="+mn-ea"/>
              </a:rPr>
              <a:t>铁与硝酸铜溶液</a:t>
            </a:r>
            <a:endParaRPr lang="zh-CN" altLang="en-US" sz="3200" b="0">
              <a:solidFill>
                <a:schemeClr val="tx1"/>
              </a:solidFill>
              <a:latin typeface="字魂酷乐潮玩体" panose="02010600030101010101" charset="-122"/>
              <a:ea typeface="字魂酷乐潮玩体" panose="02010600030101010101" charset="-122"/>
              <a:cs typeface="字魂酷乐潮玩体" panose="02010600030101010101" charset="-122"/>
            </a:endParaRPr>
          </a:p>
          <a:p>
            <a:pPr algn="just" eaLnBrk="0" fontAlgn="base" hangingPunct="0">
              <a:lnSpc>
                <a:spcPct val="100000"/>
              </a:lnSpc>
            </a:pPr>
            <a:r>
              <a:rPr lang="en-US" altLang="zh-CN" sz="3200"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  <a:sym typeface="+mn-ea"/>
              </a:rPr>
              <a:t>(4)</a:t>
            </a:r>
            <a:r>
              <a:rPr lang="zh-CN" altLang="en-US" sz="3200"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  <a:sym typeface="+mn-ea"/>
              </a:rPr>
              <a:t>硫酸和硝酸钾溶液</a:t>
            </a:r>
            <a:endParaRPr lang="zh-CN" altLang="en-US" sz="3200" b="0">
              <a:solidFill>
                <a:schemeClr val="tx1"/>
              </a:solidFill>
              <a:latin typeface="字魂酷乐潮玩体" panose="02010600030101010101" charset="-122"/>
              <a:ea typeface="字魂酷乐潮玩体" panose="02010600030101010101" charset="-122"/>
              <a:cs typeface="字魂酷乐潮玩体" panose="02010600030101010101" charset="-122"/>
            </a:endParaRPr>
          </a:p>
          <a:p>
            <a:pPr algn="just" eaLnBrk="0" fontAlgn="base" hangingPunct="0">
              <a:lnSpc>
                <a:spcPct val="100000"/>
              </a:lnSpc>
            </a:pPr>
            <a:r>
              <a:rPr lang="en-US" altLang="zh-CN" sz="3200"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  <a:sym typeface="+mn-ea"/>
              </a:rPr>
              <a:t>(5)</a:t>
            </a:r>
            <a:r>
              <a:rPr lang="zh-CN" altLang="en-US" sz="3200"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  <a:sym typeface="+mn-ea"/>
              </a:rPr>
              <a:t>氢氧化钠溶液和硝酸</a:t>
            </a:r>
            <a:endParaRPr lang="zh-CN" altLang="en-US" sz="3200" b="0">
              <a:solidFill>
                <a:schemeClr val="tx1"/>
              </a:solidFill>
              <a:latin typeface="字魂酷乐潮玩体" panose="02010600030101010101" charset="-122"/>
              <a:ea typeface="字魂酷乐潮玩体" panose="02010600030101010101" charset="-122"/>
              <a:cs typeface="字魂酷乐潮玩体" panose="02010600030101010101" charset="-122"/>
            </a:endParaRPr>
          </a:p>
          <a:p>
            <a:pPr algn="just" eaLnBrk="0" fontAlgn="base" hangingPunct="0">
              <a:lnSpc>
                <a:spcPct val="100000"/>
              </a:lnSpc>
            </a:pPr>
            <a:r>
              <a:rPr lang="en-US" altLang="zh-CN" sz="3200"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  <a:sym typeface="+mn-ea"/>
              </a:rPr>
              <a:t>(6)</a:t>
            </a:r>
            <a:r>
              <a:rPr lang="zh-CN" altLang="en-US" sz="3200"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  <a:sym typeface="+mn-ea"/>
              </a:rPr>
              <a:t>氯化钠溶液和硝酸银溶液</a:t>
            </a:r>
            <a:endParaRPr lang="zh-CN" altLang="en-US" sz="3200" b="0">
              <a:solidFill>
                <a:schemeClr val="tx1"/>
              </a:solidFill>
              <a:latin typeface="字魂酷乐潮玩体" panose="02010600030101010101" charset="-122"/>
              <a:ea typeface="字魂酷乐潮玩体" panose="02010600030101010101" charset="-122"/>
              <a:cs typeface="字魂酷乐潮玩体" panose="02010600030101010101" charset="-122"/>
            </a:endParaRPr>
          </a:p>
          <a:p>
            <a:pPr algn="just" eaLnBrk="0" fontAlgn="base" hangingPunct="0">
              <a:lnSpc>
                <a:spcPct val="100000"/>
              </a:lnSpc>
            </a:pPr>
            <a:r>
              <a:rPr lang="en-US" altLang="zh-CN" sz="3200"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  <a:sym typeface="+mn-ea"/>
              </a:rPr>
              <a:t>(7)</a:t>
            </a:r>
            <a:r>
              <a:rPr lang="zh-CN" altLang="en-US" sz="3200"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  <a:sym typeface="+mn-ea"/>
              </a:rPr>
              <a:t>碳酸钾溶液和盐酸</a:t>
            </a:r>
            <a:endParaRPr lang="zh-CN" altLang="en-US" sz="3200" b="0">
              <a:solidFill>
                <a:schemeClr val="tx1"/>
              </a:solidFill>
              <a:latin typeface="字魂酷乐潮玩体" panose="02010600030101010101" charset="-122"/>
              <a:ea typeface="字魂酷乐潮玩体" panose="02010600030101010101" charset="-122"/>
              <a:cs typeface="字魂酷乐潮玩体" panose="02010600030101010101" charset="-122"/>
            </a:endParaRPr>
          </a:p>
          <a:p>
            <a:pPr algn="just" eaLnBrk="0" fontAlgn="base" hangingPunct="0">
              <a:lnSpc>
                <a:spcPct val="100000"/>
              </a:lnSpc>
            </a:pPr>
            <a:r>
              <a:rPr lang="en-US" altLang="zh-CN" sz="3200"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  <a:sym typeface="+mn-ea"/>
              </a:rPr>
              <a:t>(8)</a:t>
            </a:r>
            <a:r>
              <a:rPr lang="zh-CN" altLang="en-US" sz="3200"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  <a:sym typeface="+mn-ea"/>
              </a:rPr>
              <a:t>硫酸铜溶液和氯化钡溶液</a:t>
            </a:r>
            <a:endParaRPr lang="zh-CN" altLang="en-US" sz="3200" b="0">
              <a:solidFill>
                <a:schemeClr val="tx1"/>
              </a:solidFill>
              <a:latin typeface="字魂酷乐潮玩体" panose="02010600030101010101" charset="-122"/>
              <a:ea typeface="字魂酷乐潮玩体" panose="02010600030101010101" charset="-122"/>
              <a:cs typeface="字魂酷乐潮玩体" panose="02010600030101010101" charset="-122"/>
            </a:endParaRPr>
          </a:p>
          <a:p>
            <a:pPr algn="just" eaLnBrk="0" fontAlgn="base" hangingPunct="0">
              <a:lnSpc>
                <a:spcPct val="100000"/>
              </a:lnSpc>
            </a:pPr>
            <a:r>
              <a:rPr lang="en-US" altLang="zh-CN" sz="3200"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  <a:sym typeface="+mn-ea"/>
              </a:rPr>
              <a:t>(9)</a:t>
            </a:r>
            <a:r>
              <a:rPr lang="zh-CN" altLang="en-US" sz="3200"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  <a:sym typeface="+mn-ea"/>
              </a:rPr>
              <a:t>锌与和稀硫酸溶液</a:t>
            </a:r>
            <a:endParaRPr lang="zh-CN" altLang="en-US" sz="3200" b="0">
              <a:solidFill>
                <a:schemeClr val="tx1"/>
              </a:solidFill>
              <a:latin typeface="字魂酷乐潮玩体" panose="02010600030101010101" charset="-122"/>
              <a:ea typeface="字魂酷乐潮玩体" panose="02010600030101010101" charset="-122"/>
              <a:cs typeface="字魂酷乐潮玩体" panose="02010600030101010101" charset="-122"/>
            </a:endParaRPr>
          </a:p>
          <a:p>
            <a:pPr algn="just" eaLnBrk="0" fontAlgn="base" hangingPunct="0">
              <a:lnSpc>
                <a:spcPct val="100000"/>
              </a:lnSpc>
            </a:pPr>
            <a:r>
              <a:rPr lang="zh-CN" altLang="en-US" sz="3200">
                <a:latin typeface="字魂酷乐潮玩体" panose="02010600030101010101" charset="-122"/>
                <a:ea typeface="字魂酷乐潮玩体" panose="02010600030101010101" charset="-122"/>
                <a:cs typeface="字魂酷乐潮玩体" panose="02010600030101010101" charset="-122"/>
                <a:sym typeface="+mn-ea"/>
              </a:rPr>
              <a:t> </a:t>
            </a:r>
            <a:endParaRPr lang="zh-CN" altLang="en-US" sz="3200">
              <a:latin typeface="字魂酷乐潮玩体" panose="02010600030101010101" charset="-122"/>
              <a:ea typeface="字魂酷乐潮玩体" panose="02010600030101010101" charset="-122"/>
              <a:cs typeface="字魂酷乐潮玩体" panose="02010600030101010101" charset="-122"/>
              <a:sym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1564005" y="173355"/>
            <a:ext cx="3883660" cy="8299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4800" b="1">
                <a:solidFill>
                  <a:schemeClr val="tx1"/>
                </a:solidFill>
                <a:latin typeface="字魂酷乐潮玩体" panose="02010600030101010101" charset="-122"/>
                <a:ea typeface="字魂酷乐潮玩体" panose="02010600030101010101" charset="-122"/>
              </a:rPr>
              <a:t>   </a:t>
            </a:r>
            <a:r>
              <a:rPr lang="zh-CN" altLang="en-US" sz="4800" b="1">
                <a:solidFill>
                  <a:schemeClr val="tx1"/>
                </a:solidFill>
                <a:latin typeface="字魂酷乐潮玩体" panose="02010600030101010101" charset="-122"/>
                <a:ea typeface="字魂酷乐潮玩体" panose="02010600030101010101" charset="-122"/>
              </a:rPr>
              <a:t>学以致用</a:t>
            </a:r>
            <a:endParaRPr lang="zh-CN" altLang="en-US" sz="4800" b="1">
              <a:solidFill>
                <a:schemeClr val="tx1"/>
              </a:solidFill>
              <a:latin typeface="字魂酷乐潮玩体" panose="02010600030101010101" charset="-122"/>
              <a:ea typeface="字魂酷乐潮玩体" panose="02010600030101010101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212090" y="0"/>
            <a:ext cx="1857375" cy="1857375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UNIQUEID" val="812"/>
</p:tagLst>
</file>

<file path=ppt/tags/tag2.xml><?xml version="1.0" encoding="utf-8"?>
<p:tagLst xmlns:p="http://schemas.openxmlformats.org/presentationml/2006/main">
  <p:tag name="AS_UNIQUEID" val="246"/>
</p:tagLst>
</file>

<file path=ppt/tags/tag3.xml><?xml version="1.0" encoding="utf-8"?>
<p:tagLst xmlns:p="http://schemas.openxmlformats.org/presentationml/2006/main">
  <p:tag name="AS_UNIQUEID" val="247"/>
</p:tagLst>
</file>

<file path=ppt/tags/tag4.xml><?xml version="1.0" encoding="utf-8"?>
<p:tagLst xmlns:p="http://schemas.openxmlformats.org/presentationml/2006/main">
  <p:tag name="AS_UNIQUEID" val="248"/>
</p:tagLst>
</file>

<file path=ppt/tags/tag5.xml><?xml version="1.0" encoding="utf-8"?>
<p:tagLst xmlns:p="http://schemas.openxmlformats.org/presentationml/2006/main">
  <p:tag name="AS_UNIQUEID" val="249"/>
</p:tagLst>
</file>

<file path=ppt/tags/tag6.xml><?xml version="1.0" encoding="utf-8"?>
<p:tagLst xmlns:p="http://schemas.openxmlformats.org/presentationml/2006/main">
  <p:tag name="AS_UNIQUEID" val="250"/>
</p:tagLst>
</file>

<file path=ppt/tags/tag7.xml><?xml version="1.0" encoding="utf-8"?>
<p:tagLst xmlns:p="http://schemas.openxmlformats.org/presentationml/2006/main">
  <p:tag name="AS_UNIQUEID" val="251"/>
</p:tagLst>
</file>

<file path=ppt/tags/tag8.xml><?xml version="1.0" encoding="utf-8"?>
<p:tagLst xmlns:p="http://schemas.openxmlformats.org/presentationml/2006/main">
  <p:tag name="AS_UNIQUEID" val="252"/>
</p:tagLst>
</file>

<file path=ppt/tags/tag9.xml><?xml version="1.0" encoding="utf-8"?>
<p:tagLst xmlns:p="http://schemas.openxmlformats.org/presentationml/2006/main">
  <p:tag name="AS_UNIQUEID" val="813"/>
</p:tagLst>
</file>

<file path=ppt/tags/tag10.xml><?xml version="1.0" encoding="utf-8"?>
<p:tagLst xmlns:p="http://schemas.openxmlformats.org/presentationml/2006/main">
  <p:tag name="AS_UNIQUEID" val="281"/>
</p:tagLst>
</file>

<file path=ppt/tags/tag11.xml><?xml version="1.0" encoding="utf-8"?>
<p:tagLst xmlns:p="http://schemas.openxmlformats.org/presentationml/2006/main">
  <p:tag name="AS_UNIQUEID" val="282"/>
</p:tagLst>
</file>

<file path=ppt/tags/tag12.xml><?xml version="1.0" encoding="utf-8"?>
<p:tagLst xmlns:p="http://schemas.openxmlformats.org/presentationml/2006/main">
  <p:tag name="AS_UNIQUEID" val="283"/>
</p:tagLst>
</file>

<file path=ppt/tags/tag13.xml><?xml version="1.0" encoding="utf-8"?>
<p:tagLst xmlns:p="http://schemas.openxmlformats.org/presentationml/2006/main">
  <p:tag name="AS_UNIQUEID" val="814"/>
</p:tagLst>
</file>

<file path=ppt/tags/tag14.xml><?xml version="1.0" encoding="utf-8"?>
<p:tagLst xmlns:p="http://schemas.openxmlformats.org/presentationml/2006/main">
  <p:tag name="AS_UNIQUEID" val="322"/>
</p:tagLst>
</file>

<file path=ppt/tags/tag15.xml><?xml version="1.0" encoding="utf-8"?>
<p:tagLst xmlns:p="http://schemas.openxmlformats.org/presentationml/2006/main">
  <p:tag name="AS_UNIQUEID" val="323"/>
</p:tagLst>
</file>

<file path=ppt/tags/tag16.xml><?xml version="1.0" encoding="utf-8"?>
<p:tagLst xmlns:p="http://schemas.openxmlformats.org/presentationml/2006/main">
  <p:tag name="AS_UNIQUEID" val="324"/>
</p:tagLst>
</file>

<file path=ppt/tags/tag17.xml><?xml version="1.0" encoding="utf-8"?>
<p:tagLst xmlns:p="http://schemas.openxmlformats.org/presentationml/2006/main">
  <p:tag name="AS_UNIQUEID" val="325"/>
</p:tagLst>
</file>

<file path=ppt/tags/tag18.xml><?xml version="1.0" encoding="utf-8"?>
<p:tagLst xmlns:p="http://schemas.openxmlformats.org/presentationml/2006/main">
  <p:tag name="AS_UNIQUEID" val="815"/>
</p:tagLst>
</file>

<file path=ppt/tags/tag19.xml><?xml version="1.0" encoding="utf-8"?>
<p:tagLst xmlns:p="http://schemas.openxmlformats.org/presentationml/2006/main">
  <p:tag name="AS_UNIQUEID" val="816"/>
</p:tagLst>
</file>

<file path=ppt/tags/tag20.xml><?xml version="1.0" encoding="utf-8"?>
<p:tagLst xmlns:p="http://schemas.openxmlformats.org/presentationml/2006/main">
  <p:tag name="AS_UNIQUEID" val="703"/>
</p:tagLst>
</file>

<file path=ppt/tags/tag21.xml><?xml version="1.0" encoding="utf-8"?>
<p:tagLst xmlns:p="http://schemas.openxmlformats.org/presentationml/2006/main">
  <p:tag name="AS_UNIQUEID" val="704"/>
</p:tagLst>
</file>

<file path=ppt/tags/tag22.xml><?xml version="1.0" encoding="utf-8"?>
<p:tagLst xmlns:p="http://schemas.openxmlformats.org/presentationml/2006/main">
  <p:tag name="AS_UNIQUEID" val="705"/>
</p:tagLst>
</file>

<file path=ppt/tags/tag23.xml><?xml version="1.0" encoding="utf-8"?>
<p:tagLst xmlns:p="http://schemas.openxmlformats.org/presentationml/2006/main">
  <p:tag name="AS_UNIQUEID" val="706"/>
</p:tagLst>
</file>

<file path=ppt/tags/tag24.xml><?xml version="1.0" encoding="utf-8"?>
<p:tagLst xmlns:p="http://schemas.openxmlformats.org/presentationml/2006/main">
  <p:tag name="AS_UNIQUEID" val="707"/>
</p:tagLst>
</file>

<file path=ppt/tags/tag25.xml><?xml version="1.0" encoding="utf-8"?>
<p:tagLst xmlns:p="http://schemas.openxmlformats.org/presentationml/2006/main">
  <p:tag name="AS_UNIQUEID" val="708"/>
</p:tagLst>
</file>

<file path=ppt/tags/tag26.xml><?xml version="1.0" encoding="utf-8"?>
<p:tagLst xmlns:p="http://schemas.openxmlformats.org/presentationml/2006/main">
  <p:tag name="AS_UNIQUEID" val="817"/>
</p:tagLst>
</file>

<file path=ppt/tags/tag27.xml><?xml version="1.0" encoding="utf-8"?>
<p:tagLst xmlns:p="http://schemas.openxmlformats.org/presentationml/2006/main">
  <p:tag name="AS_UNIQUEID" val="710"/>
</p:tagLst>
</file>

<file path=ppt/tags/tag28.xml><?xml version="1.0" encoding="utf-8"?>
<p:tagLst xmlns:p="http://schemas.openxmlformats.org/presentationml/2006/main">
  <p:tag name="AS_UNIQUEID" val="711"/>
</p:tagLst>
</file>

<file path=ppt/tags/tag29.xml><?xml version="1.0" encoding="utf-8"?>
<p:tagLst xmlns:p="http://schemas.openxmlformats.org/presentationml/2006/main">
  <p:tag name="AS_UNIQUEID" val="712"/>
</p:tagLst>
</file>

<file path=ppt/tags/tag30.xml><?xml version="1.0" encoding="utf-8"?>
<p:tagLst xmlns:p="http://schemas.openxmlformats.org/presentationml/2006/main">
  <p:tag name="AS_UNIQUEID" val="818"/>
</p:tagLst>
</file>

<file path=ppt/tags/tag31.xml><?xml version="1.0" encoding="utf-8"?>
<p:tagLst xmlns:p="http://schemas.openxmlformats.org/presentationml/2006/main">
  <p:tag name="AS_UNIQUEID" val="714"/>
</p:tagLst>
</file>

<file path=ppt/tags/tag32.xml><?xml version="1.0" encoding="utf-8"?>
<p:tagLst xmlns:p="http://schemas.openxmlformats.org/presentationml/2006/main">
  <p:tag name="AS_UNIQUEID" val="715"/>
</p:tagLst>
</file>

<file path=ppt/tags/tag33.xml><?xml version="1.0" encoding="utf-8"?>
<p:tagLst xmlns:p="http://schemas.openxmlformats.org/presentationml/2006/main">
  <p:tag name="AS_UNIQUEID" val="716"/>
</p:tagLst>
</file>

<file path=ppt/tags/tag34.xml><?xml version="1.0" encoding="utf-8"?>
<p:tagLst xmlns:p="http://schemas.openxmlformats.org/presentationml/2006/main">
  <p:tag name="AS_UNIQUEID" val="717"/>
</p:tagLst>
</file>

<file path=ppt/tags/tag35.xml><?xml version="1.0" encoding="utf-8"?>
<p:tagLst xmlns:p="http://schemas.openxmlformats.org/presentationml/2006/main">
  <p:tag name="AS_UNIQUEID" val="718"/>
</p:tagLst>
</file>

<file path=ppt/tags/tag36.xml><?xml version="1.0" encoding="utf-8"?>
<p:tagLst xmlns:p="http://schemas.openxmlformats.org/presentationml/2006/main">
  <p:tag name="AS_UNIQUEID" val="719"/>
</p:tagLst>
</file>

<file path=ppt/tags/tag37.xml><?xml version="1.0" encoding="utf-8"?>
<p:tagLst xmlns:p="http://schemas.openxmlformats.org/presentationml/2006/main">
  <p:tag name="AS_UNIQUEID" val="720"/>
</p:tagLst>
</file>

<file path=ppt/tags/tag38.xml><?xml version="1.0" encoding="utf-8"?>
<p:tagLst xmlns:p="http://schemas.openxmlformats.org/presentationml/2006/main">
  <p:tag name="AS_UNIQUEID" val="721"/>
</p:tagLst>
</file>

<file path=ppt/tags/tag39.xml><?xml version="1.0" encoding="utf-8"?>
<p:tagLst xmlns:p="http://schemas.openxmlformats.org/presentationml/2006/main">
  <p:tag name="AS_UNIQUEID" val="819"/>
</p:tagLst>
</file>

<file path=ppt/tags/tag40.xml><?xml version="1.0" encoding="utf-8"?>
<p:tagLst xmlns:p="http://schemas.openxmlformats.org/presentationml/2006/main">
  <p:tag name="AS_UNIQUEID" val="723"/>
</p:tagLst>
</file>

<file path=ppt/tags/tag41.xml><?xml version="1.0" encoding="utf-8"?>
<p:tagLst xmlns:p="http://schemas.openxmlformats.org/presentationml/2006/main">
  <p:tag name="AS_UNIQUEID" val="724"/>
</p:tagLst>
</file>

<file path=ppt/tags/tag42.xml><?xml version="1.0" encoding="utf-8"?>
<p:tagLst xmlns:p="http://schemas.openxmlformats.org/presentationml/2006/main">
  <p:tag name="AS_UNIQUEID" val="725"/>
</p:tagLst>
</file>

<file path=ppt/tags/tag43.xml><?xml version="1.0" encoding="utf-8"?>
<p:tagLst xmlns:p="http://schemas.openxmlformats.org/presentationml/2006/main">
  <p:tag name="AS_UNIQUEID" val="726"/>
</p:tagLst>
</file>

<file path=ppt/tags/tag44.xml><?xml version="1.0" encoding="utf-8"?>
<p:tagLst xmlns:p="http://schemas.openxmlformats.org/presentationml/2006/main">
  <p:tag name="AS_UNIQUEID" val="727"/>
</p:tagLst>
</file>

<file path=ppt/tags/tag45.xml><?xml version="1.0" encoding="utf-8"?>
<p:tagLst xmlns:p="http://schemas.openxmlformats.org/presentationml/2006/main">
  <p:tag name="AS_UNIQUEID" val="728"/>
</p:tagLst>
</file>

<file path=ppt/tags/tag46.xml><?xml version="1.0" encoding="utf-8"?>
<p:tagLst xmlns:p="http://schemas.openxmlformats.org/presentationml/2006/main">
  <p:tag name="AS_UNIQUEID" val="729"/>
</p:tagLst>
</file>

<file path=ppt/tags/tag47.xml><?xml version="1.0" encoding="utf-8"?>
<p:tagLst xmlns:p="http://schemas.openxmlformats.org/presentationml/2006/main">
  <p:tag name="AS_UNIQUEID" val="730"/>
</p:tagLst>
</file>

<file path=ppt/tags/tag48.xml><?xml version="1.0" encoding="utf-8"?>
<p:tagLst xmlns:p="http://schemas.openxmlformats.org/presentationml/2006/main">
  <p:tag name="AS_UNIQUEID" val="731"/>
</p:tagLst>
</file>

<file path=ppt/tags/tag49.xml><?xml version="1.0" encoding="utf-8"?>
<p:tagLst xmlns:p="http://schemas.openxmlformats.org/presentationml/2006/main">
  <p:tag name="AS_UNIQUEID" val="732"/>
</p:tagLst>
</file>

<file path=ppt/tags/tag50.xml><?xml version="1.0" encoding="utf-8"?>
<p:tagLst xmlns:p="http://schemas.openxmlformats.org/presentationml/2006/main">
  <p:tag name="AS_UNIQUEID" val="820"/>
</p:tagLst>
</file>

<file path=ppt/tags/tag51.xml><?xml version="1.0" encoding="utf-8"?>
<p:tagLst xmlns:p="http://schemas.openxmlformats.org/presentationml/2006/main">
  <p:tag name="AS_UNIQUEID" val="734"/>
</p:tagLst>
</file>

<file path=ppt/tags/tag52.xml><?xml version="1.0" encoding="utf-8"?>
<p:tagLst xmlns:p="http://schemas.openxmlformats.org/presentationml/2006/main">
  <p:tag name="AS_UNIQUEID" val="735"/>
</p:tagLst>
</file>

<file path=ppt/tags/tag53.xml><?xml version="1.0" encoding="utf-8"?>
<p:tagLst xmlns:p="http://schemas.openxmlformats.org/presentationml/2006/main">
  <p:tag name="AS_UNIQUEID" val="736"/>
</p:tagLst>
</file>

<file path=ppt/tags/tag54.xml><?xml version="1.0" encoding="utf-8"?>
<p:tagLst xmlns:p="http://schemas.openxmlformats.org/presentationml/2006/main">
  <p:tag name="AS_UNIQUEID" val="737"/>
</p:tagLst>
</file>

<file path=ppt/tags/tag55.xml><?xml version="1.0" encoding="utf-8"?>
<p:tagLst xmlns:p="http://schemas.openxmlformats.org/presentationml/2006/main">
  <p:tag name="AS_UNIQUEID" val="738"/>
</p:tagLst>
</file>

<file path=ppt/tags/tag56.xml><?xml version="1.0" encoding="utf-8"?>
<p:tagLst xmlns:p="http://schemas.openxmlformats.org/presentationml/2006/main">
  <p:tag name="AS_UNIQUEID" val="739"/>
</p:tagLst>
</file>

<file path=ppt/tags/tag57.xml><?xml version="1.0" encoding="utf-8"?>
<p:tagLst xmlns:p="http://schemas.openxmlformats.org/presentationml/2006/main">
  <p:tag name="AS_UNIQUEID" val="821"/>
</p:tagLst>
</file>

<file path=ppt/tags/tag58.xml><?xml version="1.0" encoding="utf-8"?>
<p:tagLst xmlns:p="http://schemas.openxmlformats.org/presentationml/2006/main">
  <p:tag name="AS_UNIQUEID" val="741"/>
</p:tagLst>
</file>

<file path=ppt/tags/tag59.xml><?xml version="1.0" encoding="utf-8"?>
<p:tagLst xmlns:p="http://schemas.openxmlformats.org/presentationml/2006/main">
  <p:tag name="AS_UNIQUEID" val="742"/>
</p:tagLst>
</file>

<file path=ppt/tags/tag60.xml><?xml version="1.0" encoding="utf-8"?>
<p:tagLst xmlns:p="http://schemas.openxmlformats.org/presentationml/2006/main">
  <p:tag name="AS_UNIQUEID" val="743"/>
</p:tagLst>
</file>

<file path=ppt/tags/tag61.xml><?xml version="1.0" encoding="utf-8"?>
<p:tagLst xmlns:p="http://schemas.openxmlformats.org/presentationml/2006/main">
  <p:tag name="AS_UNIQUEID" val="822"/>
</p:tagLst>
</file>

<file path=ppt/tags/tag62.xml><?xml version="1.0" encoding="utf-8"?>
<p:tagLst xmlns:p="http://schemas.openxmlformats.org/presentationml/2006/main">
  <p:tag name="AS_UNIQUEID" val="745"/>
</p:tagLst>
</file>

<file path=ppt/tags/tag63.xml><?xml version="1.0" encoding="utf-8"?>
<p:tagLst xmlns:p="http://schemas.openxmlformats.org/presentationml/2006/main">
  <p:tag name="AS_UNIQUEID" val="746"/>
</p:tagLst>
</file>

<file path=ppt/tags/tag64.xml><?xml version="1.0" encoding="utf-8"?>
<p:tagLst xmlns:p="http://schemas.openxmlformats.org/presentationml/2006/main">
  <p:tag name="AS_UNIQUEID" val="747"/>
</p:tagLst>
</file>

<file path=ppt/tags/tag65.xml><?xml version="1.0" encoding="utf-8"?>
<p:tagLst xmlns:p="http://schemas.openxmlformats.org/presentationml/2006/main">
  <p:tag name="AS_UNIQUEID" val="748"/>
</p:tagLst>
</file>

<file path=ppt/tags/tag66.xml><?xml version="1.0" encoding="utf-8"?>
<p:tagLst xmlns:p="http://schemas.openxmlformats.org/presentationml/2006/main">
  <p:tag name="AS_UNIQUEID" val="749"/>
</p:tagLst>
</file>

<file path=ppt/tags/tag67.xml><?xml version="1.0" encoding="utf-8"?>
<p:tagLst xmlns:p="http://schemas.openxmlformats.org/presentationml/2006/main">
  <p:tag name="AS_UNIQUEID" val="750"/>
</p:tagLst>
</file>

<file path=ppt/tags/tag68.xml><?xml version="1.0" encoding="utf-8"?>
<p:tagLst xmlns:p="http://schemas.openxmlformats.org/presentationml/2006/main">
  <p:tag name="AS_UNIQUEID" val="751"/>
</p:tagLst>
</file>

<file path=ppt/tags/tag69.xml><?xml version="1.0" encoding="utf-8"?>
<p:tagLst xmlns:p="http://schemas.openxmlformats.org/presentationml/2006/main">
  <p:tag name="AS_UNIQUEID" val="752"/>
</p:tagLst>
</file>

<file path=ppt/tags/tag70.xml><?xml version="1.0" encoding="utf-8"?>
<p:tagLst xmlns:p="http://schemas.openxmlformats.org/presentationml/2006/main">
  <p:tag name="AS_UNIQUEID" val="753"/>
</p:tagLst>
</file>

<file path=ppt/tags/tag71.xml><?xml version="1.0" encoding="utf-8"?>
<p:tagLst xmlns:p="http://schemas.openxmlformats.org/presentationml/2006/main">
  <p:tag name="AS_UNIQUEID" val="754"/>
</p:tagLst>
</file>

<file path=ppt/tags/tag72.xml><?xml version="1.0" encoding="utf-8"?>
<p:tagLst xmlns:p="http://schemas.openxmlformats.org/presentationml/2006/main">
  <p:tag name="AS_UNIQUEID" val="755"/>
</p:tagLst>
</file>

<file path=ppt/tags/tag73.xml><?xml version="1.0" encoding="utf-8"?>
<p:tagLst xmlns:p="http://schemas.openxmlformats.org/presentationml/2006/main">
  <p:tag name="AS_UNIQUEID" val="756"/>
</p:tagLst>
</file>

<file path=ppt/tags/tag74.xml><?xml version="1.0" encoding="utf-8"?>
<p:tagLst xmlns:p="http://schemas.openxmlformats.org/presentationml/2006/main">
  <p:tag name="AS_UNIQUEID" val="757"/>
</p:tagLst>
</file>

<file path=ppt/tags/tag75.xml><?xml version="1.0" encoding="utf-8"?>
<p:tagLst xmlns:p="http://schemas.openxmlformats.org/presentationml/2006/main">
  <p:tag name="AS_UNIQUEID" val="758"/>
</p:tagLst>
</file>

<file path=ppt/tags/tag76.xml><?xml version="1.0" encoding="utf-8"?>
<p:tagLst xmlns:p="http://schemas.openxmlformats.org/presentationml/2006/main">
  <p:tag name="AS_UNIQUEID" val="759"/>
</p:tagLst>
</file>

<file path=ppt/tags/tag77.xml><?xml version="1.0" encoding="utf-8"?>
<p:tagLst xmlns:p="http://schemas.openxmlformats.org/presentationml/2006/main">
  <p:tag name="AS_UNIQUEID" val="760"/>
</p:tagLst>
</file>

<file path=ppt/tags/tag78.xml><?xml version="1.0" encoding="utf-8"?>
<p:tagLst xmlns:p="http://schemas.openxmlformats.org/presentationml/2006/main">
  <p:tag name="AS_UNIQUEID" val="761"/>
</p:tagLst>
</file>

<file path=ppt/tags/tag79.xml><?xml version="1.0" encoding="utf-8"?>
<p:tagLst xmlns:p="http://schemas.openxmlformats.org/presentationml/2006/main">
  <p:tag name="AS_UNIQUEID" val="762"/>
</p:tagLst>
</file>

<file path=ppt/tags/tag80.xml><?xml version="1.0" encoding="utf-8"?>
<p:tagLst xmlns:p="http://schemas.openxmlformats.org/presentationml/2006/main">
  <p:tag name="AS_UNIQUEID" val="763"/>
</p:tagLst>
</file>

<file path=ppt/tags/tag81.xml><?xml version="1.0" encoding="utf-8"?>
<p:tagLst xmlns:p="http://schemas.openxmlformats.org/presentationml/2006/main">
  <p:tag name="AS_UNIQUEID" val="764"/>
</p:tagLst>
</file>

<file path=ppt/tags/tag82.xml><?xml version="1.0" encoding="utf-8"?>
<p:tagLst xmlns:p="http://schemas.openxmlformats.org/presentationml/2006/main">
  <p:tag name="AS_UNIQUEID" val="765"/>
</p:tagLst>
</file>

<file path=ppt/tags/tag83.xml><?xml version="1.0" encoding="utf-8"?>
<p:tagLst xmlns:p="http://schemas.openxmlformats.org/presentationml/2006/main">
  <p:tag name="AS_UNIQUEID" val="766"/>
</p:tagLst>
</file>

<file path=ppt/tags/tag84.xml><?xml version="1.0" encoding="utf-8"?>
<p:tagLst xmlns:p="http://schemas.openxmlformats.org/presentationml/2006/main">
  <p:tag name="AS_UNIQUEID" val="767"/>
</p:tagLst>
</file>

<file path=ppt/tags/tag85.xml><?xml version="1.0" encoding="utf-8"?>
<p:tagLst xmlns:p="http://schemas.openxmlformats.org/presentationml/2006/main">
  <p:tag name="AS_UNIQUEID" val="768"/>
</p:tagLst>
</file>

<file path=ppt/tags/tag86.xml><?xml version="1.0" encoding="utf-8"?>
<p:tagLst xmlns:p="http://schemas.openxmlformats.org/presentationml/2006/main">
  <p:tag name="AS_UNIQUEID" val="769"/>
</p:tagLst>
</file>

<file path=ppt/tags/tag87.xml><?xml version="1.0" encoding="utf-8"?>
<p:tagLst xmlns:p="http://schemas.openxmlformats.org/presentationml/2006/main">
  <p:tag name="AS_UNIQUEID" val="770"/>
</p:tagLst>
</file>

<file path=ppt/tags/tag88.xml><?xml version="1.0" encoding="utf-8"?>
<p:tagLst xmlns:p="http://schemas.openxmlformats.org/presentationml/2006/main">
  <p:tag name="AS_UNIQUEID" val="771"/>
</p:tagLst>
</file>

<file path=ppt/tags/tag89.xml><?xml version="1.0" encoding="utf-8"?>
<p:tagLst xmlns:p="http://schemas.openxmlformats.org/presentationml/2006/main">
  <p:tag name="AS_UNIQUEID" val="772"/>
</p:tagLst>
</file>

<file path=ppt/tags/tag90.xml><?xml version="1.0" encoding="utf-8"?>
<p:tagLst xmlns:p="http://schemas.openxmlformats.org/presentationml/2006/main">
  <p:tag name="AS_UNIQUEID" val="773"/>
</p:tagLst>
</file>

<file path=ppt/tags/tag91.xml><?xml version="1.0" encoding="utf-8"?>
<p:tagLst xmlns:p="http://schemas.openxmlformats.org/presentationml/2006/main">
  <p:tag name="AS_UNIQUEID" val="823"/>
</p:tagLst>
</file>

<file path=ppt/tags/tag92.xml><?xml version="1.0" encoding="utf-8"?>
<p:tagLst xmlns:p="http://schemas.openxmlformats.org/presentationml/2006/main">
  <p:tag name="AS_UNIQUEID" val="775"/>
</p:tagLst>
</file>

<file path=ppt/tags/tag93.xml><?xml version="1.0" encoding="utf-8"?>
<p:tagLst xmlns:p="http://schemas.openxmlformats.org/presentationml/2006/main">
  <p:tag name="AS_UNIQUEID" val="776"/>
  <p:tag name="KSO_WM_UNIT_PLACING_PICTURE_USER_VIEWPORT" val="{&quot;height&quot;:2925,&quot;width&quot;:2925}"/>
  <p:tag name="REFSHAPE" val="772248028"/>
</p:tagLst>
</file>

<file path=ppt/tags/tag94.xml><?xml version="1.0" encoding="utf-8"?>
<p:tagLst xmlns:p="http://schemas.openxmlformats.org/presentationml/2006/main">
  <p:tag name="AS_UNIQUEID" val="777"/>
</p:tagLst>
</file>

<file path=ppt/tags/tag95.xml><?xml version="1.0" encoding="utf-8"?>
<p:tagLst xmlns:p="http://schemas.openxmlformats.org/presentationml/2006/main">
  <p:tag name="AS_UNIQUEID" val="778"/>
</p:tagLst>
</file>

<file path=ppt/tags/tag96.xml><?xml version="1.0" encoding="utf-8"?>
<p:tagLst xmlns:p="http://schemas.openxmlformats.org/presentationml/2006/main">
  <p:tag name="AS_UNIQUEID" val="779"/>
</p:tagLst>
</file>

<file path=ppt/tags/tag97.xml><?xml version="1.0" encoding="utf-8"?>
<p:tagLst xmlns:p="http://schemas.openxmlformats.org/presentationml/2006/main">
  <p:tag name="AS_UNIQUEID" val="780"/>
</p:tagLst>
</file>

<file path=ppt/tags/tag98.xml><?xml version="1.0" encoding="utf-8"?>
<p:tagLst xmlns:p="http://schemas.openxmlformats.org/presentationml/2006/main">
  <p:tag name="AS_UNIQUEID" val="781"/>
</p:tagLst>
</file>

<file path=ppt/tags/tag99.xml><?xml version="1.0" encoding="utf-8"?>
<p:tagLst xmlns:p="http://schemas.openxmlformats.org/presentationml/2006/main">
  <p:tag name="AS_UNIQUEID" val="782"/>
</p:tagLst>
</file>

<file path=ppt/tags/tag100.xml><?xml version="1.0" encoding="utf-8"?>
<p:tagLst xmlns:p="http://schemas.openxmlformats.org/presentationml/2006/main">
  <p:tag name="AS_UNIQUEID" val="783"/>
</p:tagLst>
</file>

<file path=ppt/tags/tag101.xml><?xml version="1.0" encoding="utf-8"?>
<p:tagLst xmlns:p="http://schemas.openxmlformats.org/presentationml/2006/main">
  <p:tag name="AS_UNIQUEID" val="784"/>
</p:tagLst>
</file>

<file path=ppt/tags/tag102.xml><?xml version="1.0" encoding="utf-8"?>
<p:tagLst xmlns:p="http://schemas.openxmlformats.org/presentationml/2006/main">
  <p:tag name="AS_UNIQUEID" val="785"/>
</p:tagLst>
</file>

<file path=ppt/tags/tag103.xml><?xml version="1.0" encoding="utf-8"?>
<p:tagLst xmlns:p="http://schemas.openxmlformats.org/presentationml/2006/main">
  <p:tag name="AS_UNIQUEID" val="786"/>
</p:tagLst>
</file>

<file path=ppt/tags/tag104.xml><?xml version="1.0" encoding="utf-8"?>
<p:tagLst xmlns:p="http://schemas.openxmlformats.org/presentationml/2006/main">
  <p:tag name="AS_UNIQUEID" val="787"/>
</p:tagLst>
</file>

<file path=ppt/tags/tag105.xml><?xml version="1.0" encoding="utf-8"?>
<p:tagLst xmlns:p="http://schemas.openxmlformats.org/presentationml/2006/main">
  <p:tag name="AS_UNIQUEID" val="788"/>
</p:tagLst>
</file>

<file path=ppt/tags/tag106.xml><?xml version="1.0" encoding="utf-8"?>
<p:tagLst xmlns:p="http://schemas.openxmlformats.org/presentationml/2006/main">
  <p:tag name="AS_UNIQUEID" val="789"/>
</p:tagLst>
</file>

<file path=ppt/tags/tag107.xml><?xml version="1.0" encoding="utf-8"?>
<p:tagLst xmlns:p="http://schemas.openxmlformats.org/presentationml/2006/main">
  <p:tag name="AS_UNIQUEID" val="824"/>
</p:tagLst>
</file>

<file path=ppt/tags/tag108.xml><?xml version="1.0" encoding="utf-8"?>
<p:tagLst xmlns:p="http://schemas.openxmlformats.org/presentationml/2006/main">
  <p:tag name="AS_UNIQUEID" val="791"/>
</p:tagLst>
</file>

<file path=ppt/tags/tag109.xml><?xml version="1.0" encoding="utf-8"?>
<p:tagLst xmlns:p="http://schemas.openxmlformats.org/presentationml/2006/main">
  <p:tag name="AS_UNIQUEID" val="792"/>
  <p:tag name="KSO_WM_UNIT_PLACING_PICTURE_USER_VIEWPORT" val="{&quot;height&quot;:2925,&quot;width&quot;:2925}"/>
  <p:tag name="REFSHAPE" val="772248028"/>
</p:tagLst>
</file>

<file path=ppt/tags/tag110.xml><?xml version="1.0" encoding="utf-8"?>
<p:tagLst xmlns:p="http://schemas.openxmlformats.org/presentationml/2006/main">
  <p:tag name="AS_UNIQUEID" val="793"/>
</p:tagLst>
</file>

<file path=ppt/tags/tag111.xml><?xml version="1.0" encoding="utf-8"?>
<p:tagLst xmlns:p="http://schemas.openxmlformats.org/presentationml/2006/main">
  <p:tag name="AS_UNIQUEID" val="794"/>
</p:tagLst>
</file>

<file path=ppt/tags/tag112.xml><?xml version="1.0" encoding="utf-8"?>
<p:tagLst xmlns:p="http://schemas.openxmlformats.org/presentationml/2006/main">
  <p:tag name="AS_UNIQUEID" val="795"/>
</p:tagLst>
</file>

<file path=ppt/tags/tag113.xml><?xml version="1.0" encoding="utf-8"?>
<p:tagLst xmlns:p="http://schemas.openxmlformats.org/presentationml/2006/main">
  <p:tag name="AS_UNIQUEID" val="796"/>
</p:tagLst>
</file>

<file path=ppt/tags/tag114.xml><?xml version="1.0" encoding="utf-8"?>
<p:tagLst xmlns:p="http://schemas.openxmlformats.org/presentationml/2006/main">
  <p:tag name="AS_UNIQUEID" val="797"/>
</p:tagLst>
</file>

<file path=ppt/tags/tag115.xml><?xml version="1.0" encoding="utf-8"?>
<p:tagLst xmlns:p="http://schemas.openxmlformats.org/presentationml/2006/main">
  <p:tag name="AS_UNIQUEID" val="798"/>
</p:tagLst>
</file>

<file path=ppt/tags/tag116.xml><?xml version="1.0" encoding="utf-8"?>
<p:tagLst xmlns:p="http://schemas.openxmlformats.org/presentationml/2006/main">
  <p:tag name="AS_UNIQUEID" val="799"/>
</p:tagLst>
</file>

<file path=ppt/tags/tag117.xml><?xml version="1.0" encoding="utf-8"?>
<p:tagLst xmlns:p="http://schemas.openxmlformats.org/presentationml/2006/main">
  <p:tag name="AS_UNIQUEID" val="800"/>
</p:tagLst>
</file>

<file path=ppt/tags/tag118.xml><?xml version="1.0" encoding="utf-8"?>
<p:tagLst xmlns:p="http://schemas.openxmlformats.org/presentationml/2006/main">
  <p:tag name="AS_UNIQUEID" val="825"/>
</p:tagLst>
</file>

<file path=ppt/tags/tag119.xml><?xml version="1.0" encoding="utf-8"?>
<p:tagLst xmlns:p="http://schemas.openxmlformats.org/presentationml/2006/main">
  <p:tag name="AS_UNIQUEID" val="802"/>
</p:tagLst>
</file>

<file path=ppt/tags/tag120.xml><?xml version="1.0" encoding="utf-8"?>
<p:tagLst xmlns:p="http://schemas.openxmlformats.org/presentationml/2006/main">
  <p:tag name="AS_UNIQUEID" val="803"/>
</p:tagLst>
</file>

<file path=ppt/tags/tag121.xml><?xml version="1.0" encoding="utf-8"?>
<p:tagLst xmlns:p="http://schemas.openxmlformats.org/presentationml/2006/main">
  <p:tag name="AS_UNIQUEID" val="804"/>
</p:tagLst>
</file>

<file path=ppt/tags/tag122.xml><?xml version="1.0" encoding="utf-8"?>
<p:tagLst xmlns:p="http://schemas.openxmlformats.org/presentationml/2006/main">
  <p:tag name="AS_UNIQUEID" val="805"/>
  <p:tag name="KSO_WM_UNIT_PLACING_PICTURE_USER_VIEWPORT" val="{&quot;height&quot;:3000,&quot;width&quot;:3000}"/>
  <p:tag name="REFSHAPE" val="480239220"/>
</p:tagLst>
</file>

<file path=ppt/tags/tag123.xml><?xml version="1.0" encoding="utf-8"?>
<p:tagLst xmlns:p="http://schemas.openxmlformats.org/presentationml/2006/main">
  <p:tag name="AS_UNIQUEID" val="806"/>
</p:tagLst>
</file>

<file path=ppt/tags/tag124.xml><?xml version="1.0" encoding="utf-8"?>
<p:tagLst xmlns:p="http://schemas.openxmlformats.org/presentationml/2006/main">
  <p:tag name="AS_UNIQUEID" val="826"/>
</p:tagLst>
</file>

<file path=ppt/tags/tag125.xml><?xml version="1.0" encoding="utf-8"?>
<p:tagLst xmlns:p="http://schemas.openxmlformats.org/presentationml/2006/main">
  <p:tag name="AS_UNIQUEID" val="808"/>
</p:tagLst>
</file>

<file path=ppt/tags/tag126.xml><?xml version="1.0" encoding="utf-8"?>
<p:tagLst xmlns:p="http://schemas.openxmlformats.org/presentationml/2006/main">
  <p:tag name="AS_UNIQUEID" val="809"/>
</p:tagLst>
</file>

<file path=ppt/tags/tag127.xml><?xml version="1.0" encoding="utf-8"?>
<p:tagLst xmlns:p="http://schemas.openxmlformats.org/presentationml/2006/main">
  <p:tag name="AS_UNIQUEID" val="810"/>
</p:tagLst>
</file>

<file path=ppt/tags/tag128.xml><?xml version="1.0" encoding="utf-8"?>
<p:tagLst xmlns:p="http://schemas.openxmlformats.org/presentationml/2006/main">
  <p:tag name="AS_UNIQUEID" val="811"/>
  <p:tag name="KSO_WM_MEDIACOVER_FLAG" val="1"/>
  <p:tag name="KSO_WM_UNIT_MEDIACOVER_BTN_POS" val="c"/>
  <p:tag name="KSO_WM_UNIT_MEDIACOVER_BTN_STATE" val="1"/>
  <p:tag name="KSO_WM_UNIT_MEDIACOVER_BTN_STYLE" val="ee0bc779c1f3d7f3e90c96344320e69a"/>
  <p:tag name="KSO_WM_UNIT_MEDIACOVER_BTNRECT" val="7439*3581*0*0"/>
  <p:tag name="KSO_WM_UNIT_MEDIACOVER_RGB" val="000000"/>
  <p:tag name="KSO_WM_UNIT_MEDIACOVER_STYLEID" val="1"/>
  <p:tag name="KSO_WM_UNIT_MEDIACOVER_TEXTSTATE" val="0"/>
  <p:tag name="KSO_WM_UNIT_MEDIACOVER_TRANSPARENCY" val="0.5"/>
</p:tagLst>
</file>

<file path=ppt/tags/tag129.xml><?xml version="1.0" encoding="utf-8"?>
<p:tagLst xmlns:p="http://schemas.openxmlformats.org/presentationml/2006/main">
  <p:tag name="AS_UNIQUEID" val="827"/>
</p:tagLst>
</file>

<file path=ppt/tags/tag130.xml><?xml version="1.0" encoding="utf-8"?>
<p:tagLst xmlns:p="http://schemas.openxmlformats.org/presentationml/2006/main">
  <p:tag name="AS_UNIQUEID" val="2"/>
</p:tagLst>
</file>

<file path=ppt/tags/tag131.xml><?xml version="1.0" encoding="utf-8"?>
<p:tagLst xmlns:p="http://schemas.openxmlformats.org/presentationml/2006/main">
  <p:tag name="AS_UNIQUEID" val="3"/>
</p:tagLst>
</file>

<file path=ppt/tags/tag132.xml><?xml version="1.0" encoding="utf-8"?>
<p:tagLst xmlns:p="http://schemas.openxmlformats.org/presentationml/2006/main">
  <p:tag name="AS_UNIQUEID" val="4"/>
</p:tagLst>
</file>

<file path=ppt/tags/tag133.xml><?xml version="1.0" encoding="utf-8"?>
<p:tagLst xmlns:p="http://schemas.openxmlformats.org/presentationml/2006/main">
  <p:tag name="AS_UNIQUEID" val="5"/>
  <p:tag name="KSO_WM_UNIT_TABLE_BEAUTIFY" val="smartTable{f8938797-ea7b-41bc-aeb2-231e23217d4c}"/>
</p:tagLst>
</file>

<file path=ppt/tags/tag134.xml><?xml version="1.0" encoding="utf-8"?>
<p:tagLst xmlns:p="http://schemas.openxmlformats.org/presentationml/2006/main">
  <p:tag name="AS_UNIQUEID" val="6"/>
</p:tagLst>
</file>

<file path=ppt/tags/tag135.xml><?xml version="1.0" encoding="utf-8"?>
<p:tagLst xmlns:p="http://schemas.openxmlformats.org/presentationml/2006/main">
  <p:tag name="AS_UNIQUEID" val="7"/>
</p:tagLst>
</file>

<file path=ppt/tags/tag136.xml><?xml version="1.0" encoding="utf-8"?>
<p:tagLst xmlns:p="http://schemas.openxmlformats.org/presentationml/2006/main">
  <p:tag name="AS_UNIQUEID" val="8"/>
</p:tagLst>
</file>

<file path=ppt/tags/tag137.xml><?xml version="1.0" encoding="utf-8"?>
<p:tagLst xmlns:p="http://schemas.openxmlformats.org/presentationml/2006/main">
  <p:tag name="AS_UNIQUEID" val="828"/>
</p:tagLst>
</file>

<file path=ppt/tags/tag138.xml><?xml version="1.0" encoding="utf-8"?>
<p:tagLst xmlns:p="http://schemas.openxmlformats.org/presentationml/2006/main">
  <p:tag name="AS_UNIQUEID" val="10"/>
</p:tagLst>
</file>

<file path=ppt/tags/tag139.xml><?xml version="1.0" encoding="utf-8"?>
<p:tagLst xmlns:p="http://schemas.openxmlformats.org/presentationml/2006/main">
  <p:tag name="AS_UNIQUEID" val="11"/>
</p:tagLst>
</file>

<file path=ppt/tags/tag140.xml><?xml version="1.0" encoding="utf-8"?>
<p:tagLst xmlns:p="http://schemas.openxmlformats.org/presentationml/2006/main">
  <p:tag name="AS_UNIQUEID" val="12"/>
</p:tagLst>
</file>

<file path=ppt/tags/tag141.xml><?xml version="1.0" encoding="utf-8"?>
<p:tagLst xmlns:p="http://schemas.openxmlformats.org/presentationml/2006/main">
  <p:tag name="AS_UNIQUEID" val="13"/>
  <p:tag name="KSO_WM_MEDIACOVER_FLAG" val="1"/>
  <p:tag name="KSO_WM_UNIT_MEDIACOVER_BTN_STATE" val="1"/>
  <p:tag name="KSO_WM_UNIT_MEDIACOVER_BTNRECT" val="0*0*0*0"/>
</p:tagLst>
</file>

<file path=ppt/tags/tag142.xml><?xml version="1.0" encoding="utf-8"?>
<p:tagLst xmlns:p="http://schemas.openxmlformats.org/presentationml/2006/main">
  <p:tag name="AS_UNIQUEID" val="829"/>
</p:tagLst>
</file>

<file path=ppt/tags/tag143.xml><?xml version="1.0" encoding="utf-8"?>
<p:tagLst xmlns:p="http://schemas.openxmlformats.org/presentationml/2006/main">
  <p:tag name="AS_UNIQUEID" val="15"/>
  <p:tag name="KSO_WM_UNIT_TABLE_BEAUTIFY" val="smartTable{e1010d38-eb3c-434f-a57b-283676192f50}"/>
  <p:tag name="TABLE_COLORIDX" val="l"/>
  <p:tag name="TABLE_EMPHASIZE_COLOR" val="6579300"/>
  <p:tag name="TABLE_ONEKEY_SKIN_IDX" val="0"/>
  <p:tag name="TABLE_RECT" val="221.975*213.463*516.05*211.4"/>
  <p:tag name="TABLE_SKINIDX" val="-1"/>
</p:tagLst>
</file>

<file path=ppt/tags/tag144.xml><?xml version="1.0" encoding="utf-8"?>
<p:tagLst xmlns:p="http://schemas.openxmlformats.org/presentationml/2006/main">
  <p:tag name="AS_UNIQUEID" val="16"/>
</p:tagLst>
</file>

<file path=ppt/tags/tag145.xml><?xml version="1.0" encoding="utf-8"?>
<p:tagLst xmlns:p="http://schemas.openxmlformats.org/presentationml/2006/main">
  <p:tag name="AS_UNIQUEID" val="17"/>
</p:tagLst>
</file>

<file path=ppt/tags/tag146.xml><?xml version="1.0" encoding="utf-8"?>
<p:tagLst xmlns:p="http://schemas.openxmlformats.org/presentationml/2006/main">
  <p:tag name="AS_UNIQUEID" val="18"/>
</p:tagLst>
</file>

<file path=ppt/tags/tag147.xml><?xml version="1.0" encoding="utf-8"?>
<p:tagLst xmlns:p="http://schemas.openxmlformats.org/presentationml/2006/main">
  <p:tag name="AS_UNIQUEID" val="19"/>
</p:tagLst>
</file>

<file path=ppt/tags/tag148.xml><?xml version="1.0" encoding="utf-8"?>
<p:tagLst xmlns:p="http://schemas.openxmlformats.org/presentationml/2006/main">
  <p:tag name="AS_UNIQUEID" val="20"/>
</p:tagLst>
</file>

<file path=ppt/tags/tag149.xml><?xml version="1.0" encoding="utf-8"?>
<p:tagLst xmlns:p="http://schemas.openxmlformats.org/presentationml/2006/main">
  <p:tag name="AS_UNIQUEID" val="21"/>
</p:tagLst>
</file>

<file path=ppt/tags/tag150.xml><?xml version="1.0" encoding="utf-8"?>
<p:tagLst xmlns:p="http://schemas.openxmlformats.org/presentationml/2006/main">
  <p:tag name="AS_UNIQUEID" val="830"/>
</p:tagLst>
</file>

<file path=ppt/tags/tag151.xml><?xml version="1.0" encoding="utf-8"?>
<p:tagLst xmlns:p="http://schemas.openxmlformats.org/presentationml/2006/main">
  <p:tag name="AS_UNIQUEID" val="23"/>
</p:tagLst>
</file>

<file path=ppt/tags/tag152.xml><?xml version="1.0" encoding="utf-8"?>
<p:tagLst xmlns:p="http://schemas.openxmlformats.org/presentationml/2006/main">
  <p:tag name="AS_UNIQUEID" val="24"/>
</p:tagLst>
</file>

<file path=ppt/tags/tag153.xml><?xml version="1.0" encoding="utf-8"?>
<p:tagLst xmlns:p="http://schemas.openxmlformats.org/presentationml/2006/main">
  <p:tag name="AS_UNIQUEID" val="25"/>
</p:tagLst>
</file>

<file path=ppt/tags/tag154.xml><?xml version="1.0" encoding="utf-8"?>
<p:tagLst xmlns:p="http://schemas.openxmlformats.org/presentationml/2006/main">
  <p:tag name="AS_UNIQUEID" val="26"/>
</p:tagLst>
</file>

<file path=ppt/tags/tag155.xml><?xml version="1.0" encoding="utf-8"?>
<p:tagLst xmlns:p="http://schemas.openxmlformats.org/presentationml/2006/main">
  <p:tag name="AS_UNIQUEID" val="27"/>
</p:tagLst>
</file>

<file path=ppt/tags/tag156.xml><?xml version="1.0" encoding="utf-8"?>
<p:tagLst xmlns:p="http://schemas.openxmlformats.org/presentationml/2006/main">
  <p:tag name="AS_UNIQUEID" val="28"/>
</p:tagLst>
</file>

<file path=ppt/tags/tag157.xml><?xml version="1.0" encoding="utf-8"?>
<p:tagLst xmlns:p="http://schemas.openxmlformats.org/presentationml/2006/main">
  <p:tag name="AS_UNIQUEID" val="29"/>
  <p:tag name="KSO_WM_UNIT_PLACING_PICTURE_USER_VIEWPORT" val="{&quot;height&quot;:2925,&quot;width&quot;:2925}"/>
  <p:tag name="REFSHAPE" val="772248028"/>
</p:tagLst>
</file>

<file path=ppt/tags/tag158.xml><?xml version="1.0" encoding="utf-8"?>
<p:tagLst xmlns:p="http://schemas.openxmlformats.org/presentationml/2006/main">
  <p:tag name="AS_UNIQUEID" val="30"/>
</p:tagLst>
</file>

<file path=ppt/tags/tag159.xml><?xml version="1.0" encoding="utf-8"?>
<p:tagLst xmlns:p="http://schemas.openxmlformats.org/presentationml/2006/main">
  <p:tag name="AS_UNIQUEID" val="31"/>
</p:tagLst>
</file>

<file path=ppt/tags/tag160.xml><?xml version="1.0" encoding="utf-8"?>
<p:tagLst xmlns:p="http://schemas.openxmlformats.org/presentationml/2006/main">
  <p:tag name="AS_UNIQUEID" val="32"/>
</p:tagLst>
</file>

<file path=ppt/tags/tag161.xml><?xml version="1.0" encoding="utf-8"?>
<p:tagLst xmlns:p="http://schemas.openxmlformats.org/presentationml/2006/main">
  <p:tag name="AS_UNIQUEID" val="831"/>
</p:tagLst>
</file>

<file path=ppt/tags/tag162.xml><?xml version="1.0" encoding="utf-8"?>
<p:tagLst xmlns:p="http://schemas.openxmlformats.org/presentationml/2006/main">
  <p:tag name="AS_UNIQUEID" val="34"/>
</p:tagLst>
</file>

<file path=ppt/tags/tag163.xml><?xml version="1.0" encoding="utf-8"?>
<p:tagLst xmlns:p="http://schemas.openxmlformats.org/presentationml/2006/main">
  <p:tag name="AS_UNIQUEID" val="35"/>
</p:tagLst>
</file>

<file path=ppt/tags/tag164.xml><?xml version="1.0" encoding="utf-8"?>
<p:tagLst xmlns:p="http://schemas.openxmlformats.org/presentationml/2006/main">
  <p:tag name="AS_UNIQUEID" val="36"/>
</p:tagLst>
</file>

<file path=ppt/tags/tag165.xml><?xml version="1.0" encoding="utf-8"?>
<p:tagLst xmlns:p="http://schemas.openxmlformats.org/presentationml/2006/main">
  <p:tag name="AS_UNIQUEID" val="832"/>
</p:tagLst>
</file>

<file path=ppt/tags/tag166.xml><?xml version="1.0" encoding="utf-8"?>
<p:tagLst xmlns:p="http://schemas.openxmlformats.org/presentationml/2006/main">
  <p:tag name="AS_UNIQUEID" val="38"/>
</p:tagLst>
</file>

<file path=ppt/tags/tag167.xml><?xml version="1.0" encoding="utf-8"?>
<p:tagLst xmlns:p="http://schemas.openxmlformats.org/presentationml/2006/main">
  <p:tag name="AS_UNIQUEID" val="39"/>
</p:tagLst>
</file>

<file path=ppt/tags/tag168.xml><?xml version="1.0" encoding="utf-8"?>
<p:tagLst xmlns:p="http://schemas.openxmlformats.org/presentationml/2006/main">
  <p:tag name="AS_UNIQUEID" val="40"/>
</p:tagLst>
</file>

<file path=ppt/tags/tag169.xml><?xml version="1.0" encoding="utf-8"?>
<p:tagLst xmlns:p="http://schemas.openxmlformats.org/presentationml/2006/main">
  <p:tag name="AS_UNIQUEID" val="833"/>
</p:tagLst>
</file>

<file path=ppt/tags/tag170.xml><?xml version="1.0" encoding="utf-8"?>
<p:tagLst xmlns:p="http://schemas.openxmlformats.org/presentationml/2006/main">
  <p:tag name="AS_UNIQUEID" val="42"/>
</p:tagLst>
</file>

<file path=ppt/tags/tag171.xml><?xml version="1.0" encoding="utf-8"?>
<p:tagLst xmlns:p="http://schemas.openxmlformats.org/presentationml/2006/main">
  <p:tag name="AS_UNIQUEID" val="43"/>
</p:tagLst>
</file>

<file path=ppt/tags/tag172.xml><?xml version="1.0" encoding="utf-8"?>
<p:tagLst xmlns:p="http://schemas.openxmlformats.org/presentationml/2006/main">
  <p:tag name="AS_UNIQUEID" val="44"/>
</p:tagLst>
</file>

<file path=ppt/tags/tag173.xml><?xml version="1.0" encoding="utf-8"?>
<p:tagLst xmlns:p="http://schemas.openxmlformats.org/presentationml/2006/main">
  <p:tag name="AS_UNIQUEID" val="45"/>
</p:tagLst>
</file>

<file path=ppt/tags/tag174.xml><?xml version="1.0" encoding="utf-8"?>
<p:tagLst xmlns:p="http://schemas.openxmlformats.org/presentationml/2006/main">
  <p:tag name="AS_UNIQUEID" val="46"/>
</p:tagLst>
</file>

<file path=ppt/tags/tag175.xml><?xml version="1.0" encoding="utf-8"?>
<p:tagLst xmlns:p="http://schemas.openxmlformats.org/presentationml/2006/main">
  <p:tag name="AS_UNIQUEID" val="47"/>
  <p:tag name="KSO_WM_UNIT_TABLE_BEAUTIFY" val="smartTable{e4e353ff-39a0-4398-97c5-8aa23abe838a}"/>
</p:tagLst>
</file>

<file path=ppt/tags/tag176.xml><?xml version="1.0" encoding="utf-8"?>
<p:tagLst xmlns:p="http://schemas.openxmlformats.org/presentationml/2006/main">
  <p:tag name="AS_UNIQUEID" val="48"/>
</p:tagLst>
</file>

<file path=ppt/tags/tag177.xml><?xml version="1.0" encoding="utf-8"?>
<p:tagLst xmlns:p="http://schemas.openxmlformats.org/presentationml/2006/main">
  <p:tag name="AS_UNIQUEID" val="49"/>
</p:tagLst>
</file>

<file path=ppt/tags/tag178.xml><?xml version="1.0" encoding="utf-8"?>
<p:tagLst xmlns:p="http://schemas.openxmlformats.org/presentationml/2006/main">
  <p:tag name="AS_UNIQUEID" val="50"/>
</p:tagLst>
</file>

<file path=ppt/tags/tag179.xml><?xml version="1.0" encoding="utf-8"?>
<p:tagLst xmlns:p="http://schemas.openxmlformats.org/presentationml/2006/main">
  <p:tag name="AS_UNIQUEID" val="51"/>
</p:tagLst>
</file>

<file path=ppt/tags/tag180.xml><?xml version="1.0" encoding="utf-8"?>
<p:tagLst xmlns:p="http://schemas.openxmlformats.org/presentationml/2006/main">
  <p:tag name="AS_UNIQUEID" val="52"/>
</p:tagLst>
</file>

<file path=ppt/tags/tag181.xml><?xml version="1.0" encoding="utf-8"?>
<p:tagLst xmlns:p="http://schemas.openxmlformats.org/presentationml/2006/main">
  <p:tag name="AS_UNIQUEID" val="53"/>
</p:tagLst>
</file>

<file path=ppt/tags/tag182.xml><?xml version="1.0" encoding="utf-8"?>
<p:tagLst xmlns:p="http://schemas.openxmlformats.org/presentationml/2006/main">
  <p:tag name="AS_UNIQUEID" val="54"/>
</p:tagLst>
</file>

<file path=ppt/tags/tag183.xml><?xml version="1.0" encoding="utf-8"?>
<p:tagLst xmlns:p="http://schemas.openxmlformats.org/presentationml/2006/main">
  <p:tag name="AS_UNIQUEID" val="55"/>
</p:tagLst>
</file>

<file path=ppt/tags/tag184.xml><?xml version="1.0" encoding="utf-8"?>
<p:tagLst xmlns:p="http://schemas.openxmlformats.org/presentationml/2006/main">
  <p:tag name="AS_UNIQUEID" val="56"/>
</p:tagLst>
</file>

<file path=ppt/tags/tag185.xml><?xml version="1.0" encoding="utf-8"?>
<p:tagLst xmlns:p="http://schemas.openxmlformats.org/presentationml/2006/main">
  <p:tag name="AS_UNIQUEID" val="57"/>
</p:tagLst>
</file>

<file path=ppt/tags/tag186.xml><?xml version="1.0" encoding="utf-8"?>
<p:tagLst xmlns:p="http://schemas.openxmlformats.org/presentationml/2006/main">
  <p:tag name="AS_UNIQUEID" val="58"/>
</p:tagLst>
</file>

<file path=ppt/tags/tag187.xml><?xml version="1.0" encoding="utf-8"?>
<p:tagLst xmlns:p="http://schemas.openxmlformats.org/presentationml/2006/main">
  <p:tag name="AS_UNIQUEID" val="59"/>
</p:tagLst>
</file>

<file path=ppt/tags/tag188.xml><?xml version="1.0" encoding="utf-8"?>
<p:tagLst xmlns:p="http://schemas.openxmlformats.org/presentationml/2006/main">
  <p:tag name="AS_UNIQUEID" val="60"/>
</p:tagLst>
</file>

<file path=ppt/tags/tag189.xml><?xml version="1.0" encoding="utf-8"?>
<p:tagLst xmlns:p="http://schemas.openxmlformats.org/presentationml/2006/main">
  <p:tag name="AS_UNIQUEID" val="61"/>
</p:tagLst>
</file>

<file path=ppt/tags/tag190.xml><?xml version="1.0" encoding="utf-8"?>
<p:tagLst xmlns:p="http://schemas.openxmlformats.org/presentationml/2006/main">
  <p:tag name="AS_UNIQUEID" val="62"/>
</p:tagLst>
</file>

<file path=ppt/tags/tag191.xml><?xml version="1.0" encoding="utf-8"?>
<p:tagLst xmlns:p="http://schemas.openxmlformats.org/presentationml/2006/main">
  <p:tag name="AS_UNIQUEID" val="63"/>
</p:tagLst>
</file>

<file path=ppt/tags/tag192.xml><?xml version="1.0" encoding="utf-8"?>
<p:tagLst xmlns:p="http://schemas.openxmlformats.org/presentationml/2006/main">
  <p:tag name="AS_UNIQUEID" val="64"/>
</p:tagLst>
</file>

<file path=ppt/tags/tag193.xml><?xml version="1.0" encoding="utf-8"?>
<p:tagLst xmlns:p="http://schemas.openxmlformats.org/presentationml/2006/main">
  <p:tag name="AS_UNIQUEID" val="834"/>
</p:tagLst>
</file>

<file path=ppt/tags/tag194.xml><?xml version="1.0" encoding="utf-8"?>
<p:tagLst xmlns:p="http://schemas.openxmlformats.org/presentationml/2006/main">
  <p:tag name="AS_UNIQUEID" val="66"/>
</p:tagLst>
</file>

<file path=ppt/tags/tag195.xml><?xml version="1.0" encoding="utf-8"?>
<p:tagLst xmlns:p="http://schemas.openxmlformats.org/presentationml/2006/main">
  <p:tag name="AS_UNIQUEID" val="67"/>
</p:tagLst>
</file>

<file path=ppt/tags/tag196.xml><?xml version="1.0" encoding="utf-8"?>
<p:tagLst xmlns:p="http://schemas.openxmlformats.org/presentationml/2006/main">
  <p:tag name="AS_UNIQUEID" val="835"/>
</p:tagLst>
</file>

<file path=ppt/tags/tag197.xml><?xml version="1.0" encoding="utf-8"?>
<p:tagLst xmlns:p="http://schemas.openxmlformats.org/presentationml/2006/main">
  <p:tag name="AS_UNIQUEID" val="69"/>
</p:tagLst>
</file>

<file path=ppt/tags/tag198.xml><?xml version="1.0" encoding="utf-8"?>
<p:tagLst xmlns:p="http://schemas.openxmlformats.org/presentationml/2006/main">
  <p:tag name="AS_UNIQUEID" val="70"/>
</p:tagLst>
</file>

<file path=ppt/tags/tag199.xml><?xml version="1.0" encoding="utf-8"?>
<p:tagLst xmlns:p="http://schemas.openxmlformats.org/presentationml/2006/main">
  <p:tag name="AS_UNIQUEID" val="71"/>
</p:tagLst>
</file>

<file path=ppt/tags/tag200.xml><?xml version="1.0" encoding="utf-8"?>
<p:tagLst xmlns:p="http://schemas.openxmlformats.org/presentationml/2006/main">
  <p:tag name="AS_UNIQUEID" val="72"/>
</p:tagLst>
</file>

<file path=ppt/tags/tag201.xml><?xml version="1.0" encoding="utf-8"?>
<p:tagLst xmlns:p="http://schemas.openxmlformats.org/presentationml/2006/main">
  <p:tag name="AS_UNIQUEID" val="73"/>
</p:tagLst>
</file>

<file path=ppt/tags/tag202.xml><?xml version="1.0" encoding="utf-8"?>
<p:tagLst xmlns:p="http://schemas.openxmlformats.org/presentationml/2006/main">
  <p:tag name="AS_UNIQUEID" val="74"/>
</p:tagLst>
</file>

<file path=ppt/tags/tag203.xml><?xml version="1.0" encoding="utf-8"?>
<p:tagLst xmlns:p="http://schemas.openxmlformats.org/presentationml/2006/main">
  <p:tag name="AS_UNIQUEID" val="75"/>
</p:tagLst>
</file>

<file path=ppt/tags/tag204.xml><?xml version="1.0" encoding="utf-8"?>
<p:tagLst xmlns:p="http://schemas.openxmlformats.org/presentationml/2006/main">
  <p:tag name="AS_UNIQUEID" val="836"/>
</p:tagLst>
</file>

<file path=ppt/tags/tag205.xml><?xml version="1.0" encoding="utf-8"?>
<p:tagLst xmlns:p="http://schemas.openxmlformats.org/presentationml/2006/main">
  <p:tag name="AS_UNIQUEID" val="77"/>
</p:tagLst>
</file>

<file path=ppt/tags/tag206.xml><?xml version="1.0" encoding="utf-8"?>
<p:tagLst xmlns:p="http://schemas.openxmlformats.org/presentationml/2006/main">
  <p:tag name="AS_UNIQUEID" val="78"/>
</p:tagLst>
</file>

<file path=ppt/tags/tag207.xml><?xml version="1.0" encoding="utf-8"?>
<p:tagLst xmlns:p="http://schemas.openxmlformats.org/presentationml/2006/main">
  <p:tag name="AS_UNIQUEID" val="79"/>
</p:tagLst>
</file>

<file path=ppt/tags/tag208.xml><?xml version="1.0" encoding="utf-8"?>
<p:tagLst xmlns:p="http://schemas.openxmlformats.org/presentationml/2006/main">
  <p:tag name="AS_UNIQUEID" val="80"/>
</p:tagLst>
</file>

<file path=ppt/tags/tag209.xml><?xml version="1.0" encoding="utf-8"?>
<p:tagLst xmlns:p="http://schemas.openxmlformats.org/presentationml/2006/main">
  <p:tag name="AS_UNIQUEID" val="81"/>
</p:tagLst>
</file>

<file path=ppt/tags/tag210.xml><?xml version="1.0" encoding="utf-8"?>
<p:tagLst xmlns:p="http://schemas.openxmlformats.org/presentationml/2006/main">
  <p:tag name="AS_UNIQUEID" val="82"/>
</p:tagLst>
</file>

<file path=ppt/tags/tag211.xml><?xml version="1.0" encoding="utf-8"?>
<p:tagLst xmlns:p="http://schemas.openxmlformats.org/presentationml/2006/main">
  <p:tag name="AS_UNIQUEID" val="83"/>
</p:tagLst>
</file>

<file path=ppt/tags/tag212.xml><?xml version="1.0" encoding="utf-8"?>
<p:tagLst xmlns:p="http://schemas.openxmlformats.org/presentationml/2006/main">
  <p:tag name="AS_UNIQUEID" val="84"/>
</p:tagLst>
</file>

<file path=ppt/tags/tag213.xml><?xml version="1.0" encoding="utf-8"?>
<p:tagLst xmlns:p="http://schemas.openxmlformats.org/presentationml/2006/main">
  <p:tag name="AS_UNIQUEID" val="85"/>
</p:tagLst>
</file>

<file path=ppt/tags/tag214.xml><?xml version="1.0" encoding="utf-8"?>
<p:tagLst xmlns:p="http://schemas.openxmlformats.org/presentationml/2006/main">
  <p:tag name="AS_UNIQUEID" val="86"/>
</p:tagLst>
</file>

<file path=ppt/tags/tag215.xml><?xml version="1.0" encoding="utf-8"?>
<p:tagLst xmlns:p="http://schemas.openxmlformats.org/presentationml/2006/main">
  <p:tag name="AS_UNIQUEID" val="87"/>
</p:tagLst>
</file>

<file path=ppt/tags/tag216.xml><?xml version="1.0" encoding="utf-8"?>
<p:tagLst xmlns:p="http://schemas.openxmlformats.org/presentationml/2006/main">
  <p:tag name="AS_UNIQUEID" val="88"/>
</p:tagLst>
</file>

<file path=ppt/tags/tag217.xml><?xml version="1.0" encoding="utf-8"?>
<p:tagLst xmlns:p="http://schemas.openxmlformats.org/presentationml/2006/main">
  <p:tag name="AS_UNIQUEID" val="89"/>
</p:tagLst>
</file>

<file path=ppt/tags/tag218.xml><?xml version="1.0" encoding="utf-8"?>
<p:tagLst xmlns:p="http://schemas.openxmlformats.org/presentationml/2006/main">
  <p:tag name="AS_UNIQUEID" val="90"/>
</p:tagLst>
</file>

<file path=ppt/tags/tag219.xml><?xml version="1.0" encoding="utf-8"?>
<p:tagLst xmlns:p="http://schemas.openxmlformats.org/presentationml/2006/main">
  <p:tag name="AS_UNIQUEID" val="91"/>
</p:tagLst>
</file>

<file path=ppt/tags/tag220.xml><?xml version="1.0" encoding="utf-8"?>
<p:tagLst xmlns:p="http://schemas.openxmlformats.org/presentationml/2006/main">
  <p:tag name="AS_UNIQUEID" val="92"/>
</p:tagLst>
</file>

<file path=ppt/tags/tag221.xml><?xml version="1.0" encoding="utf-8"?>
<p:tagLst xmlns:p="http://schemas.openxmlformats.org/presentationml/2006/main">
  <p:tag name="AS_UNIQUEID" val="93"/>
</p:tagLst>
</file>

<file path=ppt/tags/tag222.xml><?xml version="1.0" encoding="utf-8"?>
<p:tagLst xmlns:p="http://schemas.openxmlformats.org/presentationml/2006/main">
  <p:tag name="AS_UNIQUEID" val="94"/>
</p:tagLst>
</file>

<file path=ppt/tags/tag223.xml><?xml version="1.0" encoding="utf-8"?>
<p:tagLst xmlns:p="http://schemas.openxmlformats.org/presentationml/2006/main">
  <p:tag name="AS_UNIQUEID" val="95"/>
</p:tagLst>
</file>

<file path=ppt/tags/tag224.xml><?xml version="1.0" encoding="utf-8"?>
<p:tagLst xmlns:p="http://schemas.openxmlformats.org/presentationml/2006/main">
  <p:tag name="AS_UNIQUEID" val="837"/>
</p:tagLst>
</file>

<file path=ppt/tags/tag225.xml><?xml version="1.0" encoding="utf-8"?>
<p:tagLst xmlns:p="http://schemas.openxmlformats.org/presentationml/2006/main">
  <p:tag name="AS_UNIQUEID" val="97"/>
</p:tagLst>
</file>

<file path=ppt/tags/tag226.xml><?xml version="1.0" encoding="utf-8"?>
<p:tagLst xmlns:p="http://schemas.openxmlformats.org/presentationml/2006/main">
  <p:tag name="AS_UNIQUEID" val="98"/>
</p:tagLst>
</file>

<file path=ppt/tags/tag227.xml><?xml version="1.0" encoding="utf-8"?>
<p:tagLst xmlns:p="http://schemas.openxmlformats.org/presentationml/2006/main">
  <p:tag name="AS_UNIQUEID" val="99"/>
</p:tagLst>
</file>

<file path=ppt/tags/tag228.xml><?xml version="1.0" encoding="utf-8"?>
<p:tagLst xmlns:p="http://schemas.openxmlformats.org/presentationml/2006/main">
  <p:tag name="AS_UNIQUEID" val="100"/>
</p:tagLst>
</file>

<file path=ppt/tags/tag229.xml><?xml version="1.0" encoding="utf-8"?>
<p:tagLst xmlns:p="http://schemas.openxmlformats.org/presentationml/2006/main">
  <p:tag name="AS_UNIQUEID" val="101"/>
</p:tagLst>
</file>

<file path=ppt/tags/tag230.xml><?xml version="1.0" encoding="utf-8"?>
<p:tagLst xmlns:p="http://schemas.openxmlformats.org/presentationml/2006/main">
  <p:tag name="AS_UNIQUEID" val="838"/>
</p:tagLst>
</file>

<file path=ppt/tags/tag231.xml><?xml version="1.0" encoding="utf-8"?>
<p:tagLst xmlns:p="http://schemas.openxmlformats.org/presentationml/2006/main">
  <p:tag name="AS_UNIQUEID" val="103"/>
</p:tagLst>
</file>

<file path=ppt/tags/tag232.xml><?xml version="1.0" encoding="utf-8"?>
<p:tagLst xmlns:p="http://schemas.openxmlformats.org/presentationml/2006/main">
  <p:tag name="AS_UNIQUEID" val="104"/>
</p:tagLst>
</file>

<file path=ppt/tags/tag233.xml><?xml version="1.0" encoding="utf-8"?>
<p:tagLst xmlns:p="http://schemas.openxmlformats.org/presentationml/2006/main">
  <p:tag name="AS_UNIQUEID" val="839"/>
</p:tagLst>
</file>

<file path=ppt/tags/tag234.xml><?xml version="1.0" encoding="utf-8"?>
<p:tagLst xmlns:p="http://schemas.openxmlformats.org/presentationml/2006/main">
  <p:tag name="AS_UNIQUEID" val="106"/>
</p:tagLst>
</file>

<file path=ppt/tags/tag235.xml><?xml version="1.0" encoding="utf-8"?>
<p:tagLst xmlns:p="http://schemas.openxmlformats.org/presentationml/2006/main">
  <p:tag name="AS_UNIQUEID" val="107"/>
</p:tagLst>
</file>

<file path=ppt/tags/tag236.xml><?xml version="1.0" encoding="utf-8"?>
<p:tagLst xmlns:p="http://schemas.openxmlformats.org/presentationml/2006/main">
  <p:tag name="AS_UNIQUEID" val="108"/>
</p:tagLst>
</file>

<file path=ppt/tags/tag237.xml><?xml version="1.0" encoding="utf-8"?>
<p:tagLst xmlns:p="http://schemas.openxmlformats.org/presentationml/2006/main">
  <p:tag name="AS_UNIQUEID" val="109"/>
</p:tagLst>
</file>

<file path=ppt/tags/tag238.xml><?xml version="1.0" encoding="utf-8"?>
<p:tagLst xmlns:p="http://schemas.openxmlformats.org/presentationml/2006/main">
  <p:tag name="AS_UNIQUEID" val="110"/>
</p:tagLst>
</file>

<file path=ppt/tags/tag239.xml><?xml version="1.0" encoding="utf-8"?>
<p:tagLst xmlns:p="http://schemas.openxmlformats.org/presentationml/2006/main">
  <p:tag name="AS_UNIQUEID" val="111"/>
</p:tagLst>
</file>

<file path=ppt/tags/tag240.xml><?xml version="1.0" encoding="utf-8"?>
<p:tagLst xmlns:p="http://schemas.openxmlformats.org/presentationml/2006/main">
  <p:tag name="AS_UNIQUEID" val="112"/>
</p:tagLst>
</file>

<file path=ppt/tags/tag241.xml><?xml version="1.0" encoding="utf-8"?>
<p:tagLst xmlns:p="http://schemas.openxmlformats.org/presentationml/2006/main">
  <p:tag name="AS_UNIQUEID" val="113"/>
</p:tagLst>
</file>

<file path=ppt/tags/tag242.xml><?xml version="1.0" encoding="utf-8"?>
<p:tagLst xmlns:p="http://schemas.openxmlformats.org/presentationml/2006/main">
  <p:tag name="AS_UNIQUEID" val="114"/>
</p:tagLst>
</file>

<file path=ppt/tags/tag243.xml><?xml version="1.0" encoding="utf-8"?>
<p:tagLst xmlns:p="http://schemas.openxmlformats.org/presentationml/2006/main">
  <p:tag name="AS_UNIQUEID" val="115"/>
</p:tagLst>
</file>

<file path=ppt/tags/tag244.xml><?xml version="1.0" encoding="utf-8"?>
<p:tagLst xmlns:p="http://schemas.openxmlformats.org/presentationml/2006/main">
  <p:tag name="AS_UNIQUEID" val="116"/>
</p:tagLst>
</file>

<file path=ppt/tags/tag245.xml><?xml version="1.0" encoding="utf-8"?>
<p:tagLst xmlns:p="http://schemas.openxmlformats.org/presentationml/2006/main">
  <p:tag name="AS_UNIQUEID" val="117"/>
</p:tagLst>
</file>

<file path=ppt/tags/tag246.xml><?xml version="1.0" encoding="utf-8"?>
<p:tagLst xmlns:p="http://schemas.openxmlformats.org/presentationml/2006/main">
  <p:tag name="AS_UNIQUEID" val="118"/>
</p:tagLst>
</file>

<file path=ppt/tags/tag247.xml><?xml version="1.0" encoding="utf-8"?>
<p:tagLst xmlns:p="http://schemas.openxmlformats.org/presentationml/2006/main">
  <p:tag name="AS_UNIQUEID" val="119"/>
</p:tagLst>
</file>

<file path=ppt/tags/tag248.xml><?xml version="1.0" encoding="utf-8"?>
<p:tagLst xmlns:p="http://schemas.openxmlformats.org/presentationml/2006/main">
  <p:tag name="AS_UNIQUEID" val="120"/>
  <p:tag name="KSO_WM_UNIT_PLACING_PICTURE_USER_VIEWPORT" val="{&quot;height&quot;:2925,&quot;width&quot;:2925}"/>
  <p:tag name="REFSHAPE" val="772248028"/>
</p:tagLst>
</file>

<file path=ppt/tags/tag249.xml><?xml version="1.0" encoding="utf-8"?>
<p:tagLst xmlns:p="http://schemas.openxmlformats.org/presentationml/2006/main">
  <p:tag name="AS_UNIQUEID" val="121"/>
</p:tagLst>
</file>

<file path=ppt/tags/tag250.xml><?xml version="1.0" encoding="utf-8"?>
<p:tagLst xmlns:p="http://schemas.openxmlformats.org/presentationml/2006/main">
  <p:tag name="AS_UNIQUEID" val="122"/>
</p:tagLst>
</file>

<file path=ppt/tags/tag251.xml><?xml version="1.0" encoding="utf-8"?>
<p:tagLst xmlns:p="http://schemas.openxmlformats.org/presentationml/2006/main">
  <p:tag name="AS_UNIQUEID" val="840"/>
</p:tagLst>
</file>

<file path=ppt/tags/tag252.xml><?xml version="1.0" encoding="utf-8"?>
<p:tagLst xmlns:p="http://schemas.openxmlformats.org/presentationml/2006/main">
  <p:tag name="AS_UNIQUEID" val="124"/>
</p:tagLst>
</file>

<file path=ppt/tags/tag253.xml><?xml version="1.0" encoding="utf-8"?>
<p:tagLst xmlns:p="http://schemas.openxmlformats.org/presentationml/2006/main">
  <p:tag name="AS_UNIQUEID" val="125"/>
</p:tagLst>
</file>

<file path=ppt/tags/tag254.xml><?xml version="1.0" encoding="utf-8"?>
<p:tagLst xmlns:p="http://schemas.openxmlformats.org/presentationml/2006/main">
  <p:tag name="AS_UNIQUEID" val="126"/>
</p:tagLst>
</file>

<file path=ppt/tags/tag255.xml><?xml version="1.0" encoding="utf-8"?>
<p:tagLst xmlns:p="http://schemas.openxmlformats.org/presentationml/2006/main">
  <p:tag name="AS_UNIQUEID" val="127"/>
</p:tagLst>
</file>

<file path=ppt/tags/tag256.xml><?xml version="1.0" encoding="utf-8"?>
<p:tagLst xmlns:p="http://schemas.openxmlformats.org/presentationml/2006/main">
  <p:tag name="AS_UNIQUEID" val="128"/>
</p:tagLst>
</file>

<file path=ppt/tags/tag257.xml><?xml version="1.0" encoding="utf-8"?>
<p:tagLst xmlns:p="http://schemas.openxmlformats.org/presentationml/2006/main">
  <p:tag name="AS_UNIQUEID" val="129"/>
</p:tagLst>
</file>

<file path=ppt/tags/tag258.xml><?xml version="1.0" encoding="utf-8"?>
<p:tagLst xmlns:p="http://schemas.openxmlformats.org/presentationml/2006/main">
  <p:tag name="AS_UNIQUEID" val="130"/>
</p:tagLst>
</file>

<file path=ppt/tags/tag259.xml><?xml version="1.0" encoding="utf-8"?>
<p:tagLst xmlns:p="http://schemas.openxmlformats.org/presentationml/2006/main">
  <p:tag name="AS_UNIQUEID" val="841"/>
</p:tagLst>
</file>

<file path=ppt/tags/tag260.xml><?xml version="1.0" encoding="utf-8"?>
<p:tagLst xmlns:p="http://schemas.openxmlformats.org/presentationml/2006/main">
  <p:tag name="AS_UNIQUEID" val="132"/>
</p:tagLst>
</file>

<file path=ppt/tags/tag261.xml><?xml version="1.0" encoding="utf-8"?>
<p:tagLst xmlns:p="http://schemas.openxmlformats.org/presentationml/2006/main">
  <p:tag name="AS_UNIQUEID" val="133"/>
</p:tagLst>
</file>

<file path=ppt/tags/tag262.xml><?xml version="1.0" encoding="utf-8"?>
<p:tagLst xmlns:p="http://schemas.openxmlformats.org/presentationml/2006/main">
  <p:tag name="AS_UNIQUEID" val="134"/>
</p:tagLst>
</file>

<file path=ppt/tags/tag263.xml><?xml version="1.0" encoding="utf-8"?>
<p:tagLst xmlns:p="http://schemas.openxmlformats.org/presentationml/2006/main">
  <p:tag name="AS_UNIQUEID" val="135"/>
</p:tagLst>
</file>

<file path=ppt/tags/tag264.xml><?xml version="1.0" encoding="utf-8"?>
<p:tagLst xmlns:p="http://schemas.openxmlformats.org/presentationml/2006/main">
  <p:tag name="AS_UNIQUEID" val="136"/>
</p:tagLst>
</file>

<file path=ppt/tags/tag265.xml><?xml version="1.0" encoding="utf-8"?>
<p:tagLst xmlns:p="http://schemas.openxmlformats.org/presentationml/2006/main">
  <p:tag name="AS_UNIQUEID" val="137"/>
</p:tagLst>
</file>

<file path=ppt/tags/tag266.xml><?xml version="1.0" encoding="utf-8"?>
<p:tagLst xmlns:p="http://schemas.openxmlformats.org/presentationml/2006/main">
  <p:tag name="AS_UNIQUEID" val="138"/>
</p:tagLst>
</file>

<file path=ppt/tags/tag267.xml><?xml version="1.0" encoding="utf-8"?>
<p:tagLst xmlns:p="http://schemas.openxmlformats.org/presentationml/2006/main">
  <p:tag name="AS_UNIQUEID" val="139"/>
</p:tagLst>
</file>

<file path=ppt/tags/tag268.xml><?xml version="1.0" encoding="utf-8"?>
<p:tagLst xmlns:p="http://schemas.openxmlformats.org/presentationml/2006/main">
  <p:tag name="AS_UNIQUEID" val="842"/>
</p:tagLst>
</file>

<file path=ppt/tags/tag269.xml><?xml version="1.0" encoding="utf-8"?>
<p:tagLst xmlns:p="http://schemas.openxmlformats.org/presentationml/2006/main">
  <p:tag name="AS_UNIQUEID" val="141"/>
</p:tagLst>
</file>

<file path=ppt/tags/tag270.xml><?xml version="1.0" encoding="utf-8"?>
<p:tagLst xmlns:p="http://schemas.openxmlformats.org/presentationml/2006/main">
  <p:tag name="AS_UNIQUEID" val="142"/>
</p:tagLst>
</file>

<file path=ppt/tags/tag271.xml><?xml version="1.0" encoding="utf-8"?>
<p:tagLst xmlns:p="http://schemas.openxmlformats.org/presentationml/2006/main">
  <p:tag name="AS_UNIQUEID" val="843"/>
</p:tagLst>
</file>

<file path=ppt/tags/tag272.xml><?xml version="1.0" encoding="utf-8"?>
<p:tagLst xmlns:p="http://schemas.openxmlformats.org/presentationml/2006/main">
  <p:tag name="AS_UNIQUEID" val="144"/>
</p:tagLst>
</file>

<file path=ppt/tags/tag273.xml><?xml version="1.0" encoding="utf-8"?>
<p:tagLst xmlns:p="http://schemas.openxmlformats.org/presentationml/2006/main">
  <p:tag name="AS_UNIQUEID" val="145"/>
</p:tagLst>
</file>

<file path=ppt/tags/tag274.xml><?xml version="1.0" encoding="utf-8"?>
<p:tagLst xmlns:p="http://schemas.openxmlformats.org/presentationml/2006/main">
  <p:tag name="AS_UNIQUEID" val="146"/>
</p:tagLst>
</file>

<file path=ppt/tags/tag275.xml><?xml version="1.0" encoding="utf-8"?>
<p:tagLst xmlns:p="http://schemas.openxmlformats.org/presentationml/2006/main">
  <p:tag name="AS_UNIQUEID" val="147"/>
</p:tagLst>
</file>

<file path=ppt/tags/tag276.xml><?xml version="1.0" encoding="utf-8"?>
<p:tagLst xmlns:p="http://schemas.openxmlformats.org/presentationml/2006/main">
  <p:tag name="AS_UNIQUEID" val="148"/>
</p:tagLst>
</file>

<file path=ppt/tags/tag277.xml><?xml version="1.0" encoding="utf-8"?>
<p:tagLst xmlns:p="http://schemas.openxmlformats.org/presentationml/2006/main">
  <p:tag name="AS_UNIQUEID" val="149"/>
</p:tagLst>
</file>

<file path=ppt/tags/tag278.xml><?xml version="1.0" encoding="utf-8"?>
<p:tagLst xmlns:p="http://schemas.openxmlformats.org/presentationml/2006/main">
  <p:tag name="AS_UNIQUEID" val="150"/>
</p:tagLst>
</file>

<file path=ppt/tags/tag279.xml><?xml version="1.0" encoding="utf-8"?>
<p:tagLst xmlns:p="http://schemas.openxmlformats.org/presentationml/2006/main">
  <p:tag name="AS_UNIQUEID" val="844"/>
</p:tagLst>
</file>

<file path=ppt/tags/tag280.xml><?xml version="1.0" encoding="utf-8"?>
<p:tagLst xmlns:p="http://schemas.openxmlformats.org/presentationml/2006/main">
  <p:tag name="AS_UNIQUEID" val="152"/>
  <p:tag name="KSO_WM_UNIT_PLACING_PICTURE_USER_VIEWPORT" val="{&quot;height&quot;:5432.807874015748,&quot;width&quot;:6443.5637795275588}"/>
</p:tagLst>
</file>

<file path=ppt/tags/tag281.xml><?xml version="1.0" encoding="utf-8"?>
<p:tagLst xmlns:p="http://schemas.openxmlformats.org/presentationml/2006/main">
  <p:tag name="AS_UNIQUEID" val="153"/>
</p:tagLst>
</file>

<file path=ppt/tags/tag282.xml><?xml version="1.0" encoding="utf-8"?>
<p:tagLst xmlns:p="http://schemas.openxmlformats.org/presentationml/2006/main">
  <p:tag name="AS_UNIQUEID" val="154"/>
</p:tagLst>
</file>

<file path=ppt/tags/tag283.xml><?xml version="1.0" encoding="utf-8"?>
<p:tagLst xmlns:p="http://schemas.openxmlformats.org/presentationml/2006/main">
  <p:tag name="AS_UNIQUEID" val="155"/>
</p:tagLst>
</file>

<file path=ppt/tags/tag284.xml><?xml version="1.0" encoding="utf-8"?>
<p:tagLst xmlns:p="http://schemas.openxmlformats.org/presentationml/2006/main">
  <p:tag name="AS_UNIQUEID" val="156"/>
</p:tagLst>
</file>

<file path=ppt/tags/tag285.xml><?xml version="1.0" encoding="utf-8"?>
<p:tagLst xmlns:p="http://schemas.openxmlformats.org/presentationml/2006/main">
  <p:tag name="AS_UNIQUEID" val="157"/>
</p:tagLst>
</file>

<file path=ppt/tags/tag286.xml><?xml version="1.0" encoding="utf-8"?>
<p:tagLst xmlns:p="http://schemas.openxmlformats.org/presentationml/2006/main">
  <p:tag name="AS_UNIQUEID" val="158"/>
</p:tagLst>
</file>

<file path=ppt/tags/tag287.xml><?xml version="1.0" encoding="utf-8"?>
<p:tagLst xmlns:p="http://schemas.openxmlformats.org/presentationml/2006/main">
  <p:tag name="AS_UNIQUEID" val="159"/>
</p:tagLst>
</file>

<file path=ppt/tags/tag288.xml><?xml version="1.0" encoding="utf-8"?>
<p:tagLst xmlns:p="http://schemas.openxmlformats.org/presentationml/2006/main">
  <p:tag name="AS_UNIQUEID" val="160"/>
</p:tagLst>
</file>

<file path=ppt/tags/tag289.xml><?xml version="1.0" encoding="utf-8"?>
<p:tagLst xmlns:p="http://schemas.openxmlformats.org/presentationml/2006/main">
  <p:tag name="AS_UNIQUEID" val="161"/>
</p:tagLst>
</file>

<file path=ppt/tags/tag290.xml><?xml version="1.0" encoding="utf-8"?>
<p:tagLst xmlns:p="http://schemas.openxmlformats.org/presentationml/2006/main">
  <p:tag name="AS_UNIQUEID" val="162"/>
</p:tagLst>
</file>

<file path=ppt/tags/tag291.xml><?xml version="1.0" encoding="utf-8"?>
<p:tagLst xmlns:p="http://schemas.openxmlformats.org/presentationml/2006/main">
  <p:tag name="AS_UNIQUEID" val="845"/>
</p:tagLst>
</file>

<file path=ppt/tags/tag292.xml><?xml version="1.0" encoding="utf-8"?>
<p:tagLst xmlns:p="http://schemas.openxmlformats.org/presentationml/2006/main">
  <p:tag name="AS_UNIQUEID" val="164"/>
</p:tagLst>
</file>

<file path=ppt/tags/tag293.xml><?xml version="1.0" encoding="utf-8"?>
<p:tagLst xmlns:p="http://schemas.openxmlformats.org/presentationml/2006/main">
  <p:tag name="AS_UNIQUEID" val="165"/>
</p:tagLst>
</file>

<file path=ppt/tags/tag294.xml><?xml version="1.0" encoding="utf-8"?>
<p:tagLst xmlns:p="http://schemas.openxmlformats.org/presentationml/2006/main">
  <p:tag name="AS_UNIQUEID" val="166"/>
</p:tagLst>
</file>

<file path=ppt/tags/tag295.xml><?xml version="1.0" encoding="utf-8"?>
<p:tagLst xmlns:p="http://schemas.openxmlformats.org/presentationml/2006/main">
  <p:tag name="AS_UNIQUEID" val="167"/>
</p:tagLst>
</file>

<file path=ppt/tags/tag296.xml><?xml version="1.0" encoding="utf-8"?>
<p:tagLst xmlns:p="http://schemas.openxmlformats.org/presentationml/2006/main">
  <p:tag name="AS_UNIQUEID" val="168"/>
</p:tagLst>
</file>

<file path=ppt/tags/tag297.xml><?xml version="1.0" encoding="utf-8"?>
<p:tagLst xmlns:p="http://schemas.openxmlformats.org/presentationml/2006/main">
  <p:tag name="AS_UNIQUEID" val="169"/>
</p:tagLst>
</file>

<file path=ppt/tags/tag298.xml><?xml version="1.0" encoding="utf-8"?>
<p:tagLst xmlns:p="http://schemas.openxmlformats.org/presentationml/2006/main">
  <p:tag name="AS_UNIQUEID" val="170"/>
</p:tagLst>
</file>

<file path=ppt/tags/tag299.xml><?xml version="1.0" encoding="utf-8"?>
<p:tagLst xmlns:p="http://schemas.openxmlformats.org/presentationml/2006/main">
  <p:tag name="AS_UNIQUEID" val="171"/>
</p:tagLst>
</file>

<file path=ppt/tags/tag300.xml><?xml version="1.0" encoding="utf-8"?>
<p:tagLst xmlns:p="http://schemas.openxmlformats.org/presentationml/2006/main">
  <p:tag name="AS_UNIQUEID" val="172"/>
</p:tagLst>
</file>

<file path=ppt/tags/tag301.xml><?xml version="1.0" encoding="utf-8"?>
<p:tagLst xmlns:p="http://schemas.openxmlformats.org/presentationml/2006/main">
  <p:tag name="AS_UNIQUEID" val="173"/>
</p:tagLst>
</file>

<file path=ppt/tags/tag302.xml><?xml version="1.0" encoding="utf-8"?>
<p:tagLst xmlns:p="http://schemas.openxmlformats.org/presentationml/2006/main">
  <p:tag name="AS_UNIQUEID" val="174"/>
</p:tagLst>
</file>

<file path=ppt/tags/tag303.xml><?xml version="1.0" encoding="utf-8"?>
<p:tagLst xmlns:p="http://schemas.openxmlformats.org/presentationml/2006/main">
  <p:tag name="AS_UNIQUEID" val="175"/>
</p:tagLst>
</file>

<file path=ppt/tags/tag304.xml><?xml version="1.0" encoding="utf-8"?>
<p:tagLst xmlns:p="http://schemas.openxmlformats.org/presentationml/2006/main">
  <p:tag name="AS_UNIQUEID" val="176"/>
</p:tagLst>
</file>

<file path=ppt/tags/tag305.xml><?xml version="1.0" encoding="utf-8"?>
<p:tagLst xmlns:p="http://schemas.openxmlformats.org/presentationml/2006/main">
  <p:tag name="AS_UNIQUEID" val="177"/>
</p:tagLst>
</file>

<file path=ppt/tags/tag306.xml><?xml version="1.0" encoding="utf-8"?>
<p:tagLst xmlns:p="http://schemas.openxmlformats.org/presentationml/2006/main">
  <p:tag name="AS_UNIQUEID" val="178"/>
</p:tagLst>
</file>

<file path=ppt/tags/tag307.xml><?xml version="1.0" encoding="utf-8"?>
<p:tagLst xmlns:p="http://schemas.openxmlformats.org/presentationml/2006/main">
  <p:tag name="AS_UNIQUEID" val="179"/>
</p:tagLst>
</file>

<file path=ppt/tags/tag308.xml><?xml version="1.0" encoding="utf-8"?>
<p:tagLst xmlns:p="http://schemas.openxmlformats.org/presentationml/2006/main">
  <p:tag name="AS_UNIQUEID" val="180"/>
</p:tagLst>
</file>

<file path=ppt/tags/tag309.xml><?xml version="1.0" encoding="utf-8"?>
<p:tagLst xmlns:p="http://schemas.openxmlformats.org/presentationml/2006/main">
  <p:tag name="AS_UNIQUEID" val="181"/>
</p:tagLst>
</file>

<file path=ppt/tags/tag310.xml><?xml version="1.0" encoding="utf-8"?>
<p:tagLst xmlns:p="http://schemas.openxmlformats.org/presentationml/2006/main">
  <p:tag name="AS_UNIQUEID" val="182"/>
</p:tagLst>
</file>

<file path=ppt/tags/tag311.xml><?xml version="1.0" encoding="utf-8"?>
<p:tagLst xmlns:p="http://schemas.openxmlformats.org/presentationml/2006/main">
  <p:tag name="AS_UNIQUEID" val="183"/>
</p:tagLst>
</file>

<file path=ppt/tags/tag312.xml><?xml version="1.0" encoding="utf-8"?>
<p:tagLst xmlns:p="http://schemas.openxmlformats.org/presentationml/2006/main">
  <p:tag name="AS_UNIQUEID" val="184"/>
</p:tagLst>
</file>

<file path=ppt/tags/tag313.xml><?xml version="1.0" encoding="utf-8"?>
<p:tagLst xmlns:p="http://schemas.openxmlformats.org/presentationml/2006/main">
  <p:tag name="AS_UNIQUEID" val="185"/>
</p:tagLst>
</file>

<file path=ppt/tags/tag314.xml><?xml version="1.0" encoding="utf-8"?>
<p:tagLst xmlns:p="http://schemas.openxmlformats.org/presentationml/2006/main">
  <p:tag name="AS_UNIQUEID" val="186"/>
</p:tagLst>
</file>

<file path=ppt/tags/tag315.xml><?xml version="1.0" encoding="utf-8"?>
<p:tagLst xmlns:p="http://schemas.openxmlformats.org/presentationml/2006/main">
  <p:tag name="AS_UNIQUEID" val="846"/>
</p:tagLst>
</file>

<file path=ppt/tags/tag316.xml><?xml version="1.0" encoding="utf-8"?>
<p:tagLst xmlns:p="http://schemas.openxmlformats.org/presentationml/2006/main">
  <p:tag name="AS_UNIQUEID" val="188"/>
</p:tagLst>
</file>

<file path=ppt/tags/tag317.xml><?xml version="1.0" encoding="utf-8"?>
<p:tagLst xmlns:p="http://schemas.openxmlformats.org/presentationml/2006/main">
  <p:tag name="AS_UNIQUEID" val="189"/>
</p:tagLst>
</file>

<file path=ppt/tags/tag318.xml><?xml version="1.0" encoding="utf-8"?>
<p:tagLst xmlns:p="http://schemas.openxmlformats.org/presentationml/2006/main">
  <p:tag name="AS_UNIQUEID" val="847"/>
</p:tagLst>
</file>

<file path=ppt/tags/tag319.xml><?xml version="1.0" encoding="utf-8"?>
<p:tagLst xmlns:p="http://schemas.openxmlformats.org/presentationml/2006/main">
  <p:tag name="AS_UNIQUEID" val="191"/>
</p:tagLst>
</file>

<file path=ppt/tags/tag320.xml><?xml version="1.0" encoding="utf-8"?>
<p:tagLst xmlns:p="http://schemas.openxmlformats.org/presentationml/2006/main">
  <p:tag name="AS_UNIQUEID" val="192"/>
</p:tagLst>
</file>

<file path=ppt/tags/tag321.xml><?xml version="1.0" encoding="utf-8"?>
<p:tagLst xmlns:p="http://schemas.openxmlformats.org/presentationml/2006/main">
  <p:tag name="AS_UNIQUEID" val="848"/>
</p:tagLst>
</file>

<file path=ppt/tags/tag322.xml><?xml version="1.0" encoding="utf-8"?>
<p:tagLst xmlns:p="http://schemas.openxmlformats.org/presentationml/2006/main">
  <p:tag name="AS_UNIQUEID" val="194"/>
</p:tagLst>
</file>

<file path=ppt/tags/tag323.xml><?xml version="1.0" encoding="utf-8"?>
<p:tagLst xmlns:p="http://schemas.openxmlformats.org/presentationml/2006/main">
  <p:tag name="AS_UNIQUEID" val="195"/>
</p:tagLst>
</file>

<file path=ppt/tags/tag324.xml><?xml version="1.0" encoding="utf-8"?>
<p:tagLst xmlns:p="http://schemas.openxmlformats.org/presentationml/2006/main">
  <p:tag name="AS_UNIQUEID" val="196"/>
</p:tagLst>
</file>

<file path=ppt/tags/tag325.xml><?xml version="1.0" encoding="utf-8"?>
<p:tagLst xmlns:p="http://schemas.openxmlformats.org/presentationml/2006/main">
  <p:tag name="AS_UNIQUEID" val="849"/>
</p:tagLst>
</file>

<file path=ppt/tags/tag326.xml><?xml version="1.0" encoding="utf-8"?>
<p:tagLst xmlns:p="http://schemas.openxmlformats.org/presentationml/2006/main">
  <p:tag name="AS_UNIQUEID" val="198"/>
</p:tagLst>
</file>

<file path=ppt/tags/tag327.xml><?xml version="1.0" encoding="utf-8"?>
<p:tagLst xmlns:p="http://schemas.openxmlformats.org/presentationml/2006/main">
  <p:tag name="AS_UNIQUEID" val="199"/>
</p:tagLst>
</file>

<file path=ppt/tags/tag328.xml><?xml version="1.0" encoding="utf-8"?>
<p:tagLst xmlns:p="http://schemas.openxmlformats.org/presentationml/2006/main">
  <p:tag name="AS_UNIQUEID" val="200"/>
</p:tagLst>
</file>

<file path=ppt/tags/tag329.xml><?xml version="1.0" encoding="utf-8"?>
<p:tagLst xmlns:p="http://schemas.openxmlformats.org/presentationml/2006/main">
  <p:tag name="AS_UNIQUEID" val="201"/>
</p:tagLst>
</file>

<file path=ppt/tags/tag330.xml><?xml version="1.0" encoding="utf-8"?>
<p:tagLst xmlns:p="http://schemas.openxmlformats.org/presentationml/2006/main">
  <p:tag name="AS_UNIQUEID" val="202"/>
</p:tagLst>
</file>

<file path=ppt/tags/tag331.xml><?xml version="1.0" encoding="utf-8"?>
<p:tagLst xmlns:p="http://schemas.openxmlformats.org/presentationml/2006/main">
  <p:tag name="AS_UNIQUEID" val="203"/>
</p:tagLst>
</file>

<file path=ppt/tags/tag332.xml><?xml version="1.0" encoding="utf-8"?>
<p:tagLst xmlns:p="http://schemas.openxmlformats.org/presentationml/2006/main">
  <p:tag name="AS_UNIQUEID" val="204"/>
</p:tagLst>
</file>

<file path=ppt/tags/tag333.xml><?xml version="1.0" encoding="utf-8"?>
<p:tagLst xmlns:p="http://schemas.openxmlformats.org/presentationml/2006/main">
  <p:tag name="AS_UNIQUEID" val="205"/>
</p:tagLst>
</file>

<file path=ppt/tags/tag334.xml><?xml version="1.0" encoding="utf-8"?>
<p:tagLst xmlns:p="http://schemas.openxmlformats.org/presentationml/2006/main">
  <p:tag name="AS_UNIQUEID" val="206"/>
</p:tagLst>
</file>

<file path=ppt/tags/tag335.xml><?xml version="1.0" encoding="utf-8"?>
<p:tagLst xmlns:p="http://schemas.openxmlformats.org/presentationml/2006/main">
  <p:tag name="AS_UNIQUEID" val="207"/>
</p:tagLst>
</file>

<file path=ppt/tags/tag336.xml><?xml version="1.0" encoding="utf-8"?>
<p:tagLst xmlns:p="http://schemas.openxmlformats.org/presentationml/2006/main">
  <p:tag name="AS_UNIQUEID" val="208"/>
</p:tagLst>
</file>

<file path=ppt/tags/tag337.xml><?xml version="1.0" encoding="utf-8"?>
<p:tagLst xmlns:p="http://schemas.openxmlformats.org/presentationml/2006/main">
  <p:tag name="AS_UNIQUEID" val="209"/>
</p:tagLst>
</file>

<file path=ppt/tags/tag338.xml><?xml version="1.0" encoding="utf-8"?>
<p:tagLst xmlns:p="http://schemas.openxmlformats.org/presentationml/2006/main">
  <p:tag name="AS_UNIQUEID" val="210"/>
</p:tagLst>
</file>

<file path=ppt/tags/tag339.xml><?xml version="1.0" encoding="utf-8"?>
<p:tagLst xmlns:p="http://schemas.openxmlformats.org/presentationml/2006/main">
  <p:tag name="AS_UNIQUEID" val="211"/>
</p:tagLst>
</file>

<file path=ppt/tags/tag340.xml><?xml version="1.0" encoding="utf-8"?>
<p:tagLst xmlns:p="http://schemas.openxmlformats.org/presentationml/2006/main">
  <p:tag name="AS_UNIQUEID" val="212"/>
</p:tagLst>
</file>

<file path=ppt/tags/tag341.xml><?xml version="1.0" encoding="utf-8"?>
<p:tagLst xmlns:p="http://schemas.openxmlformats.org/presentationml/2006/main">
  <p:tag name="AS_UNIQUEID" val="213"/>
</p:tagLst>
</file>

<file path=ppt/tags/tag342.xml><?xml version="1.0" encoding="utf-8"?>
<p:tagLst xmlns:p="http://schemas.openxmlformats.org/presentationml/2006/main">
  <p:tag name="AS_UNIQUEID" val="214"/>
</p:tagLst>
</file>

<file path=ppt/tags/tag343.xml><?xml version="1.0" encoding="utf-8"?>
<p:tagLst xmlns:p="http://schemas.openxmlformats.org/presentationml/2006/main">
  <p:tag name="AS_UNIQUEID" val="215"/>
</p:tagLst>
</file>

<file path=ppt/tags/tag344.xml><?xml version="1.0" encoding="utf-8"?>
<p:tagLst xmlns:p="http://schemas.openxmlformats.org/presentationml/2006/main">
  <p:tag name="AS_UNIQUEID" val="216"/>
</p:tagLst>
</file>

<file path=ppt/tags/tag345.xml><?xml version="1.0" encoding="utf-8"?>
<p:tagLst xmlns:p="http://schemas.openxmlformats.org/presentationml/2006/main">
  <p:tag name="AS_UNIQUEID" val="217"/>
</p:tagLst>
</file>

<file path=ppt/tags/tag346.xml><?xml version="1.0" encoding="utf-8"?>
<p:tagLst xmlns:p="http://schemas.openxmlformats.org/presentationml/2006/main">
  <p:tag name="AS_UNIQUEID" val="218"/>
</p:tagLst>
</file>

<file path=ppt/tags/tag347.xml><?xml version="1.0" encoding="utf-8"?>
<p:tagLst xmlns:p="http://schemas.openxmlformats.org/presentationml/2006/main">
  <p:tag name="AS_UNIQUEID" val="219"/>
</p:tagLst>
</file>

<file path=ppt/tags/tag348.xml><?xml version="1.0" encoding="utf-8"?>
<p:tagLst xmlns:p="http://schemas.openxmlformats.org/presentationml/2006/main">
  <p:tag name="AS_UNIQUEID" val="220"/>
</p:tagLst>
</file>

<file path=ppt/tags/tag349.xml><?xml version="1.0" encoding="utf-8"?>
<p:tagLst xmlns:p="http://schemas.openxmlformats.org/presentationml/2006/main">
  <p:tag name="AS_UNIQUEID" val="221"/>
</p:tagLst>
</file>

<file path=ppt/tags/tag350.xml><?xml version="1.0" encoding="utf-8"?>
<p:tagLst xmlns:p="http://schemas.openxmlformats.org/presentationml/2006/main">
  <p:tag name="AS_UNIQUEID" val="222"/>
</p:tagLst>
</file>

<file path=ppt/tags/tag351.xml><?xml version="1.0" encoding="utf-8"?>
<p:tagLst xmlns:p="http://schemas.openxmlformats.org/presentationml/2006/main">
  <p:tag name="AS_UNIQUEID" val="223"/>
</p:tagLst>
</file>

<file path=ppt/tags/tag352.xml><?xml version="1.0" encoding="utf-8"?>
<p:tagLst xmlns:p="http://schemas.openxmlformats.org/presentationml/2006/main">
  <p:tag name="AS_UNIQUEID" val="224"/>
</p:tagLst>
</file>

<file path=ppt/tags/tag353.xml><?xml version="1.0" encoding="utf-8"?>
<p:tagLst xmlns:p="http://schemas.openxmlformats.org/presentationml/2006/main">
  <p:tag name="AS_UNIQUEID" val="850"/>
</p:tagLst>
</file>

<file path=ppt/tags/tag354.xml><?xml version="1.0" encoding="utf-8"?>
<p:tagLst xmlns:p="http://schemas.openxmlformats.org/presentationml/2006/main">
  <p:tag name="AS_UNIQUEID" val="226"/>
</p:tagLst>
</file>

<file path=ppt/tags/tag355.xml><?xml version="1.0" encoding="utf-8"?>
<p:tagLst xmlns:p="http://schemas.openxmlformats.org/presentationml/2006/main">
  <p:tag name="AS_UNIQUEID" val="227"/>
</p:tagLst>
</file>

<file path=ppt/tags/tag356.xml><?xml version="1.0" encoding="utf-8"?>
<p:tagLst xmlns:p="http://schemas.openxmlformats.org/presentationml/2006/main">
  <p:tag name="AS_UNIQUEID" val="228"/>
</p:tagLst>
</file>

<file path=ppt/tags/tag357.xml><?xml version="1.0" encoding="utf-8"?>
<p:tagLst xmlns:p="http://schemas.openxmlformats.org/presentationml/2006/main">
  <p:tag name="AS_UNIQUEID" val="229"/>
</p:tagLst>
</file>

<file path=ppt/tags/tag358.xml><?xml version="1.0" encoding="utf-8"?>
<p:tagLst xmlns:p="http://schemas.openxmlformats.org/presentationml/2006/main">
  <p:tag name="AS_UNIQUEID" val="230"/>
</p:tagLst>
</file>

<file path=ppt/tags/tag359.xml><?xml version="1.0" encoding="utf-8"?>
<p:tagLst xmlns:p="http://schemas.openxmlformats.org/presentationml/2006/main">
  <p:tag name="AS_UNIQUEID" val="851"/>
</p:tagLst>
</file>

<file path=ppt/tags/tag360.xml><?xml version="1.0" encoding="utf-8"?>
<p:tagLst xmlns:p="http://schemas.openxmlformats.org/presentationml/2006/main">
  <p:tag name="AS_UNIQUEID" val="232"/>
</p:tagLst>
</file>

<file path=ppt/tags/tag361.xml><?xml version="1.0" encoding="utf-8"?>
<p:tagLst xmlns:p="http://schemas.openxmlformats.org/presentationml/2006/main">
  <p:tag name="AS_UNIQUEID" val="233"/>
</p:tagLst>
</file>

<file path=ppt/tags/tag362.xml><?xml version="1.0" encoding="utf-8"?>
<p:tagLst xmlns:p="http://schemas.openxmlformats.org/presentationml/2006/main">
  <p:tag name="AS_UNIQUEID" val="234"/>
</p:tagLst>
</file>

<file path=ppt/tags/tag363.xml><?xml version="1.0" encoding="utf-8"?>
<p:tagLst xmlns:p="http://schemas.openxmlformats.org/presentationml/2006/main">
  <p:tag name="AS_UNIQUEID" val="852"/>
</p:tagLst>
</file>

<file path=ppt/tags/tag364.xml><?xml version="1.0" encoding="utf-8"?>
<p:tagLst xmlns:p="http://schemas.openxmlformats.org/presentationml/2006/main">
  <p:tag name="AS_UNIQUEID" val="236"/>
</p:tagLst>
</file>

<file path=ppt/tags/tag365.xml><?xml version="1.0" encoding="utf-8"?>
<p:tagLst xmlns:p="http://schemas.openxmlformats.org/presentationml/2006/main">
  <p:tag name="AS_UNIQUEID" val="237"/>
</p:tagLst>
</file>

<file path=ppt/tags/tag366.xml><?xml version="1.0" encoding="utf-8"?>
<p:tagLst xmlns:p="http://schemas.openxmlformats.org/presentationml/2006/main">
  <p:tag name="AS_UNIQUEID" val="238"/>
</p:tagLst>
</file>

<file path=ppt/tags/tag367.xml><?xml version="1.0" encoding="utf-8"?>
<p:tagLst xmlns:p="http://schemas.openxmlformats.org/presentationml/2006/main">
  <p:tag name="AS_NET" val="4.0.30319.42000"/>
  <p:tag name="AS_OS" val="Microsoft Windows NT 6.2.9200.0"/>
  <p:tag name="AS_RELEASE_DATE" val="2022.10.14"/>
  <p:tag name="AS_TITLE" val="Aspose.Slides for .NET 4.0 Client Profile"/>
  <p:tag name="AS_VERSION" val="22.10"/>
  <p:tag name="COMMONDATA" val="eyJoZGlkIjoiNjJjMTcyNzgwYzUwMGI2ODcxNjNkNDNkNTZiMzJhZDQifQ=="/>
  <p:tag name="KSO_WPP_MARK_KEY" val="d32ece27-bab9-45a7-aaa0-05a961956bb1"/>
</p:tagLst>
</file>

<file path=ppt/theme/theme1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微软雅黑">
      <a:majorFont>
        <a:latin typeface="等线 Light"/>
        <a:ea typeface="微软雅黑"/>
        <a:cs typeface="Arial"/>
      </a:majorFont>
      <a:minorFont>
        <a:latin typeface="等线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aragraphs>260</Paragraphs>
  <Slides>30</Slides>
  <Notes>6</Notes>
  <TotalTime>0</TotalTime>
  <HiddenSlides>5</HiddenSlides>
  <MMClips>2</MMClips>
  <ScaleCrop>0</ScaleCrop>
  <HeadingPairs>
    <vt:vector baseType="variant" size="6">
      <vt:variant>
        <vt:lpstr>Fonts used</vt:lpstr>
      </vt:variant>
      <vt:variant>
        <vt:i4>20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baseType="lpstr" size="51">
      <vt:lpstr>Arial</vt:lpstr>
      <vt:lpstr>等线 Light</vt:lpstr>
      <vt:lpstr>微软雅黑</vt:lpstr>
      <vt:lpstr>等线</vt:lpstr>
      <vt:lpstr>宋体</vt:lpstr>
      <vt:lpstr>Calibri</vt:lpstr>
      <vt:lpstr>方正兰亭准黑_GBK</vt:lpstr>
      <vt:lpstr>字酷堂清楷体</vt:lpstr>
      <vt:lpstr>Times New Roman</vt:lpstr>
      <vt:lpstr>黑体</vt:lpstr>
      <vt:lpstr>Wingdings 2</vt:lpstr>
      <vt:lpstr>Wingdings</vt:lpstr>
      <vt:lpstr>楷体_GB2312</vt:lpstr>
      <vt:lpstr>字魂酷乐潮玩体</vt:lpstr>
      <vt:lpstr>Tahoma</vt:lpstr>
      <vt:lpstr>幼圆</vt:lpstr>
      <vt:lpstr>华文新魏</vt:lpstr>
      <vt:lpstr>华文楷体</vt:lpstr>
      <vt:lpstr>华文行楷</vt:lpstr>
      <vt:lpstr>隶书</vt:lpstr>
      <vt:lpstr>Office 主题​​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实验探究11-2      向盛有少量碳酸钠溶液的试管里滴入澄清石灰水，观察现象。</vt:lpstr>
      <vt:lpstr>实验探究11-2      向盛有少量碳酸钠溶液的试管里滴入澄清石灰水，观察现象。</vt:lpstr>
      <vt:lpstr>实验探究11-3      分别向盛有少量氢氧化钠溶液和氯化钡溶液的试管中，滴加硫酸铜溶液，观察现象并填写下表</vt:lpstr>
      <vt:lpstr>实验探究      分别向盛有少量氢氧化钠溶液和氯化钡溶液的试管中，滴加硫酸铜溶液，观察现象并填写下表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FeCl3 + 3NaOH === Fe(OH)3↓+ 3NaCl</vt:lpstr>
      <vt:lpstr>PowerPoint Presentation</vt:lpstr>
      <vt:lpstr>PowerPoint Presentation</vt:lpstr>
      <vt:lpstr>复分解反应的五种情况：</vt:lpstr>
      <vt:lpstr>PowerPoint Presentation</vt:lpstr>
      <vt:lpstr>PowerPoint Presentation</vt:lpstr>
      <vt:lpstr>总结：物质的分类</vt:lpstr>
      <vt:lpstr>PowerPoint Presentation</vt:lpstr>
      <vt:lpstr>现在你知道“钡餐”为什么用硫酸钡不用碳酸钡了吗？</vt:lpstr>
      <vt:lpstr>PowerPoint Presentation</vt:lpstr>
    </vt:vector>
  </TitlesOfParts>
  <LinksUpToDate>0</LinksUpToDate>
  <SharedDoc>0</SharedDoc>
  <HyperlinksChanged>0</HyperlinksChanged>
  <Application>Aspose.Slides for .NET</Application>
  <AppVersion>22.1000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2023-05-06T08:42:50.633</cp:lastPrinted>
  <dcterms:created xsi:type="dcterms:W3CDTF">2023-05-06T08:42:50Z</dcterms:created>
  <dcterms:modified xsi:type="dcterms:W3CDTF">2023-05-06T00:42:50Z</dcterms:modified>
</cp:coreProperties>
</file>