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47" r:id="rId1"/>
    <p:sldMasterId id="2147492284" r:id="rId2"/>
  </p:sldMasterIdLst>
  <p:notesMasterIdLst>
    <p:notesMasterId r:id="rId3"/>
  </p:notesMasterIdLst>
  <p:sldIdLst>
    <p:sldId id="4331" r:id="rId4"/>
    <p:sldId id="4334" r:id="rId5"/>
    <p:sldId id="4337" r:id="rId6"/>
    <p:sldId id="4340" r:id="rId7"/>
    <p:sldId id="4346" r:id="rId9"/>
    <p:sldId id="4349" r:id="rId10"/>
    <p:sldId id="4352" r:id="rId11"/>
    <p:sldId id="4355" r:id="rId12"/>
    <p:sldId id="4358" r:id="rId13"/>
    <p:sldId id="4364" r:id="rId15"/>
    <p:sldId id="4367" r:id="rId16"/>
    <p:sldId id="4370" r:id="rId17"/>
    <p:sldId id="4373" r:id="rId18"/>
    <p:sldId id="4376" r:id="rId19"/>
    <p:sldId id="4382" r:id="rId21"/>
    <p:sldId id="4385" r:id="rId22"/>
    <p:sldId id="4388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48" r:id="rId1"/>
    <p:sldLayoutId id="2147492249" r:id="rId2"/>
    <p:sldLayoutId id="2147492250" r:id="rId3"/>
    <p:sldLayoutId id="2147492251" r:id="rId4"/>
    <p:sldLayoutId id="2147492252" r:id="rId5"/>
    <p:sldLayoutId id="2147492253" r:id="rId6"/>
    <p:sldLayoutId id="2147492254" r:id="rId7"/>
    <p:sldLayoutId id="2147492255" r:id="rId8"/>
    <p:sldLayoutId id="2147492256" r:id="rId9"/>
    <p:sldLayoutId id="2147492257" r:id="rId10"/>
    <p:sldLayoutId id="21474922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85" r:id="rId1"/>
    <p:sldLayoutId id="2147492286" r:id="rId2"/>
    <p:sldLayoutId id="2147492287" r:id="rId3"/>
    <p:sldLayoutId id="2147492288" r:id="rId4"/>
    <p:sldLayoutId id="2147492289" r:id="rId5"/>
    <p:sldLayoutId id="2147492290" r:id="rId6"/>
    <p:sldLayoutId id="2147492291" r:id="rId7"/>
    <p:sldLayoutId id="2147492292" r:id="rId8"/>
    <p:sldLayoutId id="2147492293" r:id="rId9"/>
    <p:sldLayoutId id="2147492294" r:id="rId10"/>
    <p:sldLayoutId id="21474922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环保工程行业工作总结及工作展望2024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695960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695960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3366135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3366135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环保工程行业工作总结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6036310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6036310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环保工程行业工作展望2024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8706485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8706485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环保工程行业工作总结及展望总结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环保工程行业工作总结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行业背景和发展历程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环保工程行业的发展历程和现状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环保工程行业定义、分类和特点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环保工程行业在国内外的发展情况对比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环保工程行业的发展趋势和未来发展方向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环保工程行业主要工作内容</a:t>
            </a:r>
            <a:endParaRPr altLang="en-US" lang="zh-CN"/>
          </a:p>
        </p:txBody>
      </p:sp>
      <p:sp>
        <p:nvSpPr>
          <p:cNvPr id="1049020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2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4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环保工程设计：根据项目需求进行环保工程设计，包括工艺流程、设备选型、施工图纸等方面。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0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环保工程施工：按照设计要求进行环保工程施工，确保工程质量和进度。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6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环保工程调试：对完成的环保工程进行调试，确保设备正常运行和污染物达标排放。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环保工程运营：对运营的环保工程进行维护和管理，确保设备稳定运行和污染物达标排放。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环保工程评估：对完成的环保工程进行评估，包括技术经济指标、环境效益等方面。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环保工程行业工作成果和亮点</a:t>
            </a:r>
            <a:endParaRPr altLang="en-US" lang="zh-CN"/>
          </a:p>
        </p:txBody>
      </p:sp>
      <p:sp>
        <p:nvSpPr>
          <p:cNvPr id="104908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6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公众参与：积极开展环保宣传和教育活动，提高了公众的环保意识和参与度。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2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科技创新：在工程实施过程中，注重科技创新和应用，提高了环保工程的效率和效果。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8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减少污染排放：通过有效的环保工程措施，成功降低了污染物的排放量，改善了环境质量。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4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节能减排：在工程实施过程中，注重采用节能技术和设备，有效降低了能源消耗和碳排放。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0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生态恢复：通过恢复受损的生态系统，提高了生态系统的稳定性和生态服务功能。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环保工程行业工作存在的问题和不足</a:t>
            </a:r>
            <a:endParaRPr altLang="en-US" lang="zh-CN"/>
          </a:p>
        </p:txBody>
      </p:sp>
      <p:sp>
        <p:nvSpPr>
          <p:cNvPr id="10491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环保技术水平不够先进，缺乏创新性和竞争力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环保工程行业管理不够规范，存在一些乱象和问题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环保工程行业人才短缺，缺乏专业性和复合型人才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环保工程行业政策法规不够完善，需要加强监管和执法力度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环保工程行业工作展望2024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环保工程行业发展趋势和前景</a:t>
            </a:r>
            <a:endParaRPr altLang="en-US" lang="zh-CN"/>
          </a:p>
        </p:txBody>
      </p:sp>
      <p:sp>
        <p:nvSpPr>
          <p:cNvPr id="10492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政策推动：政府加大对环保工程的支持力度，推动行业快速发展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技术创新：不断引进新技术、新工艺，提高环保工程效率和质量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市场需求：随着人们对环保意识的提高，市场需求不断增长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国际化趋势：加强国际合作，推动环保工程行业走向国际化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环保工程行业工作目标和计划</a:t>
            </a:r>
            <a:endParaRPr altLang="en-US" lang="zh-CN"/>
          </a:p>
        </p:txBody>
      </p:sp>
      <p:sp>
        <p:nvSpPr>
          <p:cNvPr id="10493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减少污染排放：通过技术创新和政策引导，降低工业生产过程中的污染排放，实现绿色发展。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提高资源利用效率：推广循环经济和资源回收利用技术，提高资源利用效率，减少对自然资源的依赖。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推动绿色产业发展：加大对绿色产业的扶持力度，鼓励企业开展绿色生产，推动产业转型升级。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加强国际合作与交流：积极参与国际环保合作与交流，引进先进技术和管理经验，推动全球环保事业的发展。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环保工程行业工作重点和难点</a:t>
            </a:r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重点：提高环保工程项目的质量和效率，推动环保技术的创新和应用，加强环保监管和执法力度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难点：资金短缺、技术瓶颈、政策法规不完善、公众意识不强等问题制约着环保工程行业的发展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应对措施：加强政策引导和支持，推动技术创新和人才培养，提高公众环保意识，加强国际合作和交流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未来展望：随着环保意识的不断提高和政策法规的不断完善，环保工程行业将迎来更加广阔的发展空间和机遇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环保工程行业工作策略和建议</a:t>
            </a:r>
            <a:endParaRPr altLang="en-US" lang="zh-CN"/>
          </a:p>
        </p:txBody>
      </p:sp>
      <p:sp>
        <p:nvSpPr>
          <p:cNvPr id="10494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强化政策引导：加大政府对环保工程的支持力度，制定更加优惠的政策，鼓励企业投资环保工程。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推动技术创新：加强技术研发，提高环保工程的科技含量，推动新技术、新工艺的应用，提高环保工程的效率和质量。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加强人才培养：加强环保工程领域的人才培养和引进，提高从业人员的素质和能力，为环保工程的发展提供人才保障。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促进国际合作：加强与国际环保组织的合作，引进国际先进的环保技术和经验，推动我国环保工程的发展。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环保工程行业工作总结及展望总结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对环保工程行业工作的总结和评价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工作成果：总结环保工程行业的工作成果，包括已经完成的项目、取得的成果、对环境改善的贡献等。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行业发展趋势：分析环保工程行业的发展趋势，包括政策、技术、市场需求等方面的变化。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行业挑战：分析环保工程行业面临的挑战，包括技术难题、资金问题、政策变化等。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未来展望：展望环保工程行业的未来发展，包括未来的发展趋势、可能的技术创新、政策变化等。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对未来环保工程行业工作的展望和期待</a:t>
            </a:r>
            <a:endParaRPr altLang="en-US" lang="zh-CN"/>
          </a:p>
        </p:txBody>
      </p:sp>
      <p:sp>
        <p:nvSpPr>
          <p:cNvPr id="10496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未来环保工程行业的政策支持和推动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未来环保工程行业的发展趋势和方向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未来环保工程行业的技术创新和突破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未来环保工程行业的国际合作和交流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966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967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4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4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4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4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4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4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4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4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4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982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2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2023-12-17T15:39:35Z</dcterms:created>
  <dcterms:modified xsi:type="dcterms:W3CDTF">2023-12-17T15:39:35Z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3fa9c4eb68ff406287de28998d1951fe_21</vt:lpwstr>
  </property>
</Properties>
</file>