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15267" r:id="rId1"/>
    <p:sldMasterId id="2147515304" r:id="rId2"/>
  </p:sldMasterIdLst>
  <p:notesMasterIdLst>
    <p:notesMasterId r:id="rId3"/>
  </p:notesMasterIdLst>
  <p:sldIdLst>
    <p:sldId id="14155" r:id="rId4"/>
    <p:sldId id="14160" r:id="rId5"/>
    <p:sldId id="14164" r:id="rId6"/>
    <p:sldId id="14167" r:id="rId7"/>
    <p:sldId id="14170" r:id="rId8"/>
    <p:sldId id="14173" r:id="rId9"/>
    <p:sldId id="14176" r:id="rId10"/>
    <p:sldId id="14179" r:id="rId11"/>
    <p:sldId id="14182" r:id="rId12"/>
    <p:sldId id="14185" r:id="rId13"/>
    <p:sldId id="14188" r:id="rId14"/>
    <p:sldId id="14191" r:id="rId15"/>
    <p:sldId id="14194" r:id="rId16"/>
    <p:sldId id="14197" r:id="rId17"/>
    <p:sldId id="14200" r:id="rId18"/>
    <p:sldId id="14203" r:id="rId19"/>
    <p:sldId id="14206" r:id="rId20"/>
    <p:sldId id="14209" r:id="rId21"/>
    <p:sldId id="14212" r:id="rId22"/>
    <p:sldId id="14215" r:id="rId23"/>
    <p:sldId id="14218" r:id="rId24"/>
    <p:sldId id="14221" r:id="rId25"/>
    <p:sldId id="14224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8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9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1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tags" Target="../tags/tag25.xml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tags" Target="../tags/tag50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tags" Target="../tags/tag69.xml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tags" Target="../tags/tag76.xml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tags" Target="../tags/tag79.xml"/><Relationship Id="rId6" Type="http://schemas.openxmlformats.org/officeDocument/2006/relationships/tags" Target="../tags/tag80.xml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 10"/>
          <p:cNvSpPr/>
          <p:nvPr>
            <p:custDataLst>
              <p:tags r:id="rId1"/>
            </p:custDataLst>
          </p:nvPr>
        </p:nvSpPr>
        <p:spPr>
          <a:xfrm>
            <a:off x="0" y="4578350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2" name="任意多边形 9"/>
          <p:cNvSpPr/>
          <p:nvPr>
            <p:custDataLst>
              <p:tags r:id="rId2"/>
            </p:custDataLst>
          </p:nvPr>
        </p:nvSpPr>
        <p:spPr>
          <a:xfrm>
            <a:off x="8852535" y="3810"/>
            <a:ext cx="3339465" cy="3338195"/>
          </a:xfrm>
          <a:custGeom>
            <a:avLst/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4" name="任意多边形 14"/>
          <p:cNvSpPr/>
          <p:nvPr>
            <p:custDataLst>
              <p:tags r:id="rId3"/>
            </p:custDataLst>
          </p:nvPr>
        </p:nvSpPr>
        <p:spPr>
          <a:xfrm>
            <a:off x="10189845" y="1349375"/>
            <a:ext cx="2001520" cy="37814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437005" y="3160395"/>
            <a:ext cx="7401560" cy="635000"/>
          </a:xfrm>
          <a:prstGeom prst="rect"/>
        </p:spPr>
        <p:txBody>
          <a:bodyPr anchor="t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200" strike="noStrike" u="none">
                <a:solidFill>
                  <a:schemeClr val="tx1"/>
                </a:solidFill>
                <a:latin typeface="+mj-ea"/>
                <a:ea typeface="+mj-ea"/>
                <a:cs typeface="+mj-lt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1437005" y="925830"/>
            <a:ext cx="7395845" cy="2234565"/>
          </a:xfrm>
          <a:prstGeom prst="rect"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4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80" name="署名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1520825" y="379857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6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任意多边形 9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0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 hasCustomPrompt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</a:pPr>
            <a:r>
              <a:rPr dirty="0">
                <a:sym typeface="+mn-ea"/>
              </a:rPr>
              <a:t>单击此处添加文本内容。</a:t>
            </a:r>
            <a:endParaRPr dirty="0">
              <a:sym typeface="+mn-ea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椭圆 7"/>
          <p:cNvSpPr/>
          <p:nvPr>
            <p:custDataLst>
              <p:tags r:id="rId1"/>
            </p:custDataLst>
          </p:nvPr>
        </p:nvSpPr>
        <p:spPr>
          <a:xfrm>
            <a:off x="1219200" y="2804795"/>
            <a:ext cx="2362200" cy="236220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04" name="任意多边形 8"/>
          <p:cNvSpPr/>
          <p:nvPr>
            <p:custDataLst>
              <p:tags r:id="rId2"/>
            </p:custDataLst>
          </p:nvPr>
        </p:nvSpPr>
        <p:spPr>
          <a:xfrm rot="16440000">
            <a:off x="9155434" y="3942808"/>
            <a:ext cx="3194084" cy="2813788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0" h="4431">
                <a:moveTo>
                  <a:pt x="1424" y="0"/>
                </a:moveTo>
                <a:cubicBezTo>
                  <a:pt x="3415" y="0"/>
                  <a:pt x="5030" y="1614"/>
                  <a:pt x="5030" y="3606"/>
                </a:cubicBezTo>
                <a:cubicBezTo>
                  <a:pt x="5030" y="3839"/>
                  <a:pt x="5007" y="4067"/>
                  <a:pt x="4965" y="4288"/>
                </a:cubicBezTo>
                <a:lnTo>
                  <a:pt x="4959" y="4320"/>
                </a:lnTo>
                <a:lnTo>
                  <a:pt x="3372" y="4431"/>
                </a:lnTo>
                <a:lnTo>
                  <a:pt x="3373" y="4429"/>
                </a:lnTo>
                <a:cubicBezTo>
                  <a:pt x="3480" y="4176"/>
                  <a:pt x="3539" y="3898"/>
                  <a:pt x="3539" y="3606"/>
                </a:cubicBezTo>
                <a:cubicBezTo>
                  <a:pt x="3539" y="2437"/>
                  <a:pt x="2592" y="1490"/>
                  <a:pt x="1424" y="1490"/>
                </a:cubicBezTo>
                <a:cubicBezTo>
                  <a:pt x="931" y="1490"/>
                  <a:pt x="478" y="1659"/>
                  <a:pt x="118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1" y="283"/>
                </a:lnTo>
                <a:cubicBezTo>
                  <a:pt x="452" y="101"/>
                  <a:pt x="926" y="0"/>
                  <a:pt x="1424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06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844550" y="3491865"/>
            <a:ext cx="1717040" cy="1440180"/>
          </a:xfrm>
          <a:prstGeom prst="rect"/>
          <a:noFill/>
        </p:spPr>
        <p:txBody>
          <a:bodyPr anchor="t" bIns="45720" lIns="144145" rIns="91440" rtlCol="0" tIns="45720" vert="horz" wrap="square">
            <a:normAutofit/>
          </a:bodyPr>
          <a:lstStyle>
            <a:lvl1pPr algn="dist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800" i="0" kern="1200" kumimoji="0" lang="en-US" noProof="1" normalizeH="0" spc="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dist" lvl="0">
              <a:buClrTx/>
              <a:buSzTx/>
              <a:buFontTx/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8708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 bwMode="auto">
          <a:xfrm>
            <a:off x="844550" y="1139825"/>
            <a:ext cx="2171065" cy="2350770"/>
          </a:xfrm>
          <a:prstGeom prst="rect"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4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1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任意多边形 8"/>
          <p:cNvSpPr/>
          <p:nvPr>
            <p:custDataLst>
              <p:tags r:id="rId1"/>
            </p:custDataLst>
          </p:nvPr>
        </p:nvSpPr>
        <p:spPr>
          <a:xfrm flipH="1">
            <a:off x="10045700" y="4570095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444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718" name="椭圆 12"/>
          <p:cNvSpPr/>
          <p:nvPr>
            <p:custDataLst>
              <p:tags r:id="rId2"/>
            </p:custDataLst>
          </p:nvPr>
        </p:nvSpPr>
        <p:spPr>
          <a:xfrm>
            <a:off x="9127490" y="967740"/>
            <a:ext cx="685800" cy="68580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0" name="椭圆 79"/>
          <p:cNvSpPr/>
          <p:nvPr>
            <p:custDataLst>
              <p:tags r:id="rId3"/>
            </p:custDataLst>
          </p:nvPr>
        </p:nvSpPr>
        <p:spPr>
          <a:xfrm>
            <a:off x="982345" y="1607820"/>
            <a:ext cx="2449195" cy="244983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2" name="椭圆 17"/>
          <p:cNvSpPr/>
          <p:nvPr>
            <p:custDataLst>
              <p:tags r:id="rId4"/>
            </p:custDataLst>
          </p:nvPr>
        </p:nvSpPr>
        <p:spPr>
          <a:xfrm>
            <a:off x="1117600" y="1723390"/>
            <a:ext cx="484505" cy="484505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97500" lnSpcReduction="10000"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4" name="节编号"/>
          <p:cNvSpPr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389505" y="4144010"/>
            <a:ext cx="1917700" cy="488950"/>
          </a:xfrm>
          <a:prstGeom prst="roundRect">
            <a:avLst>
              <a:gd name="adj" fmla="val 24893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100" strike="noStrike" u="none">
                <a:solidFill>
                  <a:schemeClr val="bg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2348230" y="1383030"/>
            <a:ext cx="8107680" cy="204533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800" i="0" kern="1200" kumimoji="0" lang="zh-CN" noProof="1" normalizeH="0" spc="4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任意多边形 11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0" name="同心圆 8"/>
          <p:cNvSpPr/>
          <p:nvPr>
            <p:custDataLst>
              <p:tags r:id="rId4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任意多边形 15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52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235200" y="1418405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084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0" name="同心圆 10"/>
          <p:cNvSpPr/>
          <p:nvPr>
            <p:custDataLst>
              <p:tags r:id="rId6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2" name="同心圆 6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4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9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4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396240"/>
            <a:ext cx="10968990" cy="586041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9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0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6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46430" y="1037590"/>
            <a:ext cx="10930890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1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1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任意多边形 10"/>
          <p:cNvSpPr/>
          <p:nvPr>
            <p:custDataLst>
              <p:tags r:id="rId1"/>
            </p:custDataLst>
          </p:nvPr>
        </p:nvSpPr>
        <p:spPr>
          <a:xfrm rot="10800000" flipV="1">
            <a:off x="-635" y="31750"/>
            <a:ext cx="3339465" cy="3338195"/>
          </a:xfrm>
          <a:custGeom>
            <a:avLst/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0" name="任意多边形 9"/>
          <p:cNvSpPr/>
          <p:nvPr>
            <p:custDataLst>
              <p:tags r:id="rId2"/>
            </p:custDataLst>
          </p:nvPr>
        </p:nvSpPr>
        <p:spPr>
          <a:xfrm rot="10800000" flipV="1">
            <a:off x="-635" y="1377315"/>
            <a:ext cx="2001520" cy="37814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2" name="任意多边形 8"/>
          <p:cNvSpPr/>
          <p:nvPr>
            <p:custDataLst>
              <p:tags r:id="rId3"/>
            </p:custDataLst>
          </p:nvPr>
        </p:nvSpPr>
        <p:spPr>
          <a:xfrm flipH="1">
            <a:off x="10045700" y="4578350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4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3641090" y="1520825"/>
            <a:ext cx="6866890" cy="2146300"/>
          </a:xfrm>
          <a:prstGeom prst="rect"/>
          <a:noFill/>
        </p:spPr>
        <p:txBody>
          <a:bodyPr anchor="b" anchorCtr="0" bIns="45720" lIns="91440" rIns="71755" rtlCol="0" tIns="45720" wrap="square">
            <a:norm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solidFill>
                  <a:srgbClr val="333333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26" name="署名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8479790" y="410972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6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28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0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32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ags" Target="../tags/tag90.xml"/><Relationship Id="rId20" Type="http://schemas.openxmlformats.org/officeDocument/2006/relationships/tags" Target="../tags/tag91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5268" r:id="rId1"/>
    <p:sldLayoutId id="2147515269" r:id="rId2"/>
    <p:sldLayoutId id="2147515270" r:id="rId3"/>
    <p:sldLayoutId id="2147515271" r:id="rId4"/>
    <p:sldLayoutId id="2147515272" r:id="rId5"/>
    <p:sldLayoutId id="2147515273" r:id="rId6"/>
    <p:sldLayoutId id="2147515274" r:id="rId7"/>
    <p:sldLayoutId id="2147515275" r:id="rId8"/>
    <p:sldLayoutId id="2147515276" r:id="rId9"/>
    <p:sldLayoutId id="2147515277" r:id="rId10"/>
    <p:sldLayoutId id="214751527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 7"/>
          <p:cNvSpPr/>
          <p:nvPr>
            <p:custDataLst>
              <p:tags r:id="rId1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48656" name="同心圆 6"/>
          <p:cNvSpPr/>
          <p:nvPr>
            <p:custDataLst>
              <p:tags r:id="rId13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2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4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38200" y="365125"/>
            <a:ext cx="10515600" cy="675539"/>
          </a:xfrm>
          <a:prstGeom prst="rect"/>
          <a:noFill/>
          <a:ln>
            <a:noFill/>
            <a:prstDash val="sysDash"/>
          </a:ln>
        </p:spPr>
        <p:txBody>
          <a:bodyPr anchor="b" anchorCtr="0" bIns="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247573"/>
            <a:ext cx="10515600" cy="49293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indent="-231775" lvl="1" marL="449580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indent="-276225" lvl="2" marL="719455" marR="0"/>
            <a:r>
              <a:rPr altLang="en-US" dirty="0" lang="zh-CN"/>
              <a:t>三级</a:t>
            </a:r>
            <a:endParaRPr altLang="en-US" dirty="0" lang="zh-CN"/>
          </a:p>
          <a:p>
            <a:pPr indent="-262255" lvl="3" marL="987425" marR="0"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indent="-262255" lvl="4" marL="1256030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20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515305" r:id="rId1"/>
    <p:sldLayoutId id="2147515306" r:id="rId2"/>
    <p:sldLayoutId id="2147515307" r:id="rId3"/>
    <p:sldLayoutId id="2147515308" r:id="rId4"/>
    <p:sldLayoutId id="2147515309" r:id="rId5"/>
    <p:sldLayoutId id="2147515310" r:id="rId6"/>
    <p:sldLayoutId id="2147515311" r:id="rId7"/>
    <p:sldLayoutId id="2147515312" r:id="rId8"/>
    <p:sldLayoutId id="2147515313" r:id="rId9"/>
    <p:sldLayoutId id="2147515314" r:id="rId10"/>
    <p:sldLayoutId id="2147515315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2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n-ea"/>
          <a:ea typeface="+mn-ea"/>
          <a:cs typeface="微软雅黑" panose="020B050302020402020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6.xml"/><Relationship Id="rId2" Type="http://schemas.openxmlformats.org/officeDocument/2006/relationships/tags" Target="../tags/tag97.xml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tags" Target="../tags/tag102.xml"/><Relationship Id="rId8" Type="http://schemas.openxmlformats.org/officeDocument/2006/relationships/tags" Target="../tags/tag103.xml"/><Relationship Id="rId9" Type="http://schemas.openxmlformats.org/officeDocument/2006/relationships/tags" Target="../tags/tag104.xml"/><Relationship Id="rId10" Type="http://schemas.openxmlformats.org/officeDocument/2006/relationships/tags" Target="../tags/tag105.xml"/><Relationship Id="rId11" Type="http://schemas.openxmlformats.org/officeDocument/2006/relationships/tags" Target="../tags/tag106.xml"/><Relationship Id="rId12" Type="http://schemas.openxmlformats.org/officeDocument/2006/relationships/tags" Target="../tags/tag107.xml"/><Relationship Id="rId13" Type="http://schemas.openxmlformats.org/officeDocument/2006/relationships/tags" Target="../tags/tag108.xml"/><Relationship Id="rId14" Type="http://schemas.openxmlformats.org/officeDocument/2006/relationships/tags" Target="../tags/tag109.xml"/><Relationship Id="rId15" Type="http://schemas.openxmlformats.org/officeDocument/2006/relationships/tags" Target="../tags/tag110.xml"/><Relationship Id="rId16" Type="http://schemas.openxmlformats.org/officeDocument/2006/relationships/tags" Target="../tags/tag111.xml"/><Relationship Id="rId17" Type="http://schemas.openxmlformats.org/officeDocument/2006/relationships/tags" Target="../tags/tag112.xml"/><Relationship Id="rId18" Type="http://schemas.openxmlformats.org/officeDocument/2006/relationships/tags" Target="../tags/tag113.xml"/><Relationship Id="rId19" Type="http://schemas.openxmlformats.org/officeDocument/2006/relationships/tags" Target="../tags/tag114.xml"/><Relationship Id="rId20" Type="http://schemas.openxmlformats.org/officeDocument/2006/relationships/tags" Target="../tags/tag115.xml"/><Relationship Id="rId21" Type="http://schemas.openxmlformats.org/officeDocument/2006/relationships/tags" Target="../tags/tag116.xml"/><Relationship Id="rId22" Type="http://schemas.openxmlformats.org/officeDocument/2006/relationships/tags" Target="../tags/tag117.xml"/><Relationship Id="rId23" Type="http://schemas.openxmlformats.org/officeDocument/2006/relationships/tags" Target="../tags/tag118.xml"/><Relationship Id="rId24" Type="http://schemas.openxmlformats.org/officeDocument/2006/relationships/tags" Target="../tags/tag119.xml"/><Relationship Id="rId25" Type="http://schemas.openxmlformats.org/officeDocument/2006/relationships/tags" Target="../tags/tag120.xml"/><Relationship Id="rId26" Type="http://schemas.openxmlformats.org/officeDocument/2006/relationships/slideLayout" Target="../slideLayouts/slideLayout14.xml"/><Relationship Id="rId27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tags" Target="../tags/tag127.xml"/><Relationship Id="rId5" Type="http://schemas.openxmlformats.org/officeDocument/2006/relationships/tags" Target="../tags/tag128.xml"/><Relationship Id="rId6" Type="http://schemas.openxmlformats.org/officeDocument/2006/relationships/tags" Target="../tags/tag129.xml"/><Relationship Id="rId7" Type="http://schemas.openxmlformats.org/officeDocument/2006/relationships/tags" Target="../tags/tag130.xml"/><Relationship Id="rId8" Type="http://schemas.openxmlformats.org/officeDocument/2006/relationships/tags" Target="../tags/tag131.xml"/><Relationship Id="rId9" Type="http://schemas.openxmlformats.org/officeDocument/2006/relationships/tags" Target="../tags/tag132.xml"/><Relationship Id="rId10" Type="http://schemas.openxmlformats.org/officeDocument/2006/relationships/tags" Target="../tags/tag133.xml"/><Relationship Id="rId11" Type="http://schemas.openxmlformats.org/officeDocument/2006/relationships/tags" Target="../tags/tag134.xml"/><Relationship Id="rId12" Type="http://schemas.openxmlformats.org/officeDocument/2006/relationships/tags" Target="../tags/tag135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tags" Target="../tags/tag155.xml"/><Relationship Id="rId14" Type="http://schemas.openxmlformats.org/officeDocument/2006/relationships/tags" Target="../tags/tag156.xml"/><Relationship Id="rId15" Type="http://schemas.openxmlformats.org/officeDocument/2006/relationships/tags" Target="../tags/tag157.xml"/><Relationship Id="rId16" Type="http://schemas.openxmlformats.org/officeDocument/2006/relationships/tags" Target="../tags/tag158.xml"/><Relationship Id="rId17" Type="http://schemas.openxmlformats.org/officeDocument/2006/relationships/tags" Target="../tags/tag159.xml"/><Relationship Id="rId18" Type="http://schemas.openxmlformats.org/officeDocument/2006/relationships/tags" Target="../tags/tag160.xml"/><Relationship Id="rId19" Type="http://schemas.openxmlformats.org/officeDocument/2006/relationships/tags" Target="../tags/tag161.xml"/><Relationship Id="rId20" Type="http://schemas.openxmlformats.org/officeDocument/2006/relationships/tags" Target="../tags/tag162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tags" Target="../tags/tag171.xml"/><Relationship Id="rId10" Type="http://schemas.openxmlformats.org/officeDocument/2006/relationships/tags" Target="../tags/tag172.xml"/><Relationship Id="rId11" Type="http://schemas.openxmlformats.org/officeDocument/2006/relationships/tags" Target="../tags/tag173.xml"/><Relationship Id="rId12" Type="http://schemas.openxmlformats.org/officeDocument/2006/relationships/tags" Target="../tags/tag174.xml"/><Relationship Id="rId13" Type="http://schemas.openxmlformats.org/officeDocument/2006/relationships/tags" Target="../tags/tag175.xml"/><Relationship Id="rId14" Type="http://schemas.openxmlformats.org/officeDocument/2006/relationships/tags" Target="../tags/tag176.xml"/><Relationship Id="rId15" Type="http://schemas.openxmlformats.org/officeDocument/2006/relationships/tags" Target="../tags/tag177.xml"/><Relationship Id="rId16" Type="http://schemas.openxmlformats.org/officeDocument/2006/relationships/tags" Target="../tags/tag178.xml"/><Relationship Id="rId17" Type="http://schemas.openxmlformats.org/officeDocument/2006/relationships/tags" Target="../tags/tag179.xml"/><Relationship Id="rId18" Type="http://schemas.openxmlformats.org/officeDocument/2006/relationships/tags" Target="../tags/tag180.xml"/><Relationship Id="rId19" Type="http://schemas.openxmlformats.org/officeDocument/2006/relationships/tags" Target="../tags/tag181.xml"/><Relationship Id="rId20" Type="http://schemas.openxmlformats.org/officeDocument/2006/relationships/tags" Target="../tags/tag182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tags" Target="../tags/tag222.xml"/><Relationship Id="rId10" Type="http://schemas.openxmlformats.org/officeDocument/2006/relationships/tags" Target="../tags/tag223.xml"/><Relationship Id="rId11" Type="http://schemas.openxmlformats.org/officeDocument/2006/relationships/tags" Target="../tags/tag224.xml"/><Relationship Id="rId12" Type="http://schemas.openxmlformats.org/officeDocument/2006/relationships/tags" Target="../tags/tag225.xml"/><Relationship Id="rId13" Type="http://schemas.openxmlformats.org/officeDocument/2006/relationships/tags" Target="../tags/tag226.xml"/><Relationship Id="rId14" Type="http://schemas.openxmlformats.org/officeDocument/2006/relationships/tags" Target="../tags/tag227.xml"/><Relationship Id="rId15" Type="http://schemas.openxmlformats.org/officeDocument/2006/relationships/tags" Target="../tags/tag228.xml"/><Relationship Id="rId16" Type="http://schemas.openxmlformats.org/officeDocument/2006/relationships/tags" Target="../tags/tag229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tags" Target="../tags/tag276.xml"/><Relationship Id="rId10" Type="http://schemas.openxmlformats.org/officeDocument/2006/relationships/tags" Target="../tags/tag277.xml"/><Relationship Id="rId11" Type="http://schemas.openxmlformats.org/officeDocument/2006/relationships/tags" Target="../tags/tag278.xml"/><Relationship Id="rId12" Type="http://schemas.openxmlformats.org/officeDocument/2006/relationships/tags" Target="../tags/tag279.xml"/><Relationship Id="rId13" Type="http://schemas.openxmlformats.org/officeDocument/2006/relationships/tags" Target="../tags/tag280.xml"/><Relationship Id="rId14" Type="http://schemas.openxmlformats.org/officeDocument/2006/relationships/tags" Target="../tags/tag281.xml"/><Relationship Id="rId15" Type="http://schemas.openxmlformats.org/officeDocument/2006/relationships/tags" Target="../tags/tag282.xml"/><Relationship Id="rId16" Type="http://schemas.openxmlformats.org/officeDocument/2006/relationships/tags" Target="../tags/tag283.xml"/><Relationship Id="rId17" Type="http://schemas.openxmlformats.org/officeDocument/2006/relationships/tags" Target="../tags/tag284.xml"/><Relationship Id="rId18" Type="http://schemas.openxmlformats.org/officeDocument/2006/relationships/tags" Target="../tags/tag285.xml"/><Relationship Id="rId19" Type="http://schemas.openxmlformats.org/officeDocument/2006/relationships/tags" Target="../tags/tag286.xml"/><Relationship Id="rId20" Type="http://schemas.openxmlformats.org/officeDocument/2006/relationships/tags" Target="../tags/tag287.xml"/><Relationship Id="rId21" Type="http://schemas.openxmlformats.org/officeDocument/2006/relationships/tags" Target="../tags/tag288.xml"/><Relationship Id="rId22" Type="http://schemas.openxmlformats.org/officeDocument/2006/relationships/tags" Target="../tags/tag289.xml"/><Relationship Id="rId23" Type="http://schemas.openxmlformats.org/officeDocument/2006/relationships/tags" Target="../tags/tag290.xml"/><Relationship Id="rId24" Type="http://schemas.openxmlformats.org/officeDocument/2006/relationships/tags" Target="../tags/tag291.xml"/><Relationship Id="rId25" Type="http://schemas.openxmlformats.org/officeDocument/2006/relationships/tags" Target="../tags/tag292.xml"/><Relationship Id="rId26" Type="http://schemas.openxmlformats.org/officeDocument/2006/relationships/tags" Target="../tags/tag293.xml"/><Relationship Id="rId27" Type="http://schemas.openxmlformats.org/officeDocument/2006/relationships/tags" Target="../tags/tag294.xml"/><Relationship Id="rId28" Type="http://schemas.openxmlformats.org/officeDocument/2006/relationships/tags" Target="../tags/tag295.xml"/><Relationship Id="rId29" Type="http://schemas.openxmlformats.org/officeDocument/2006/relationships/tags" Target="../tags/tag296.xml"/><Relationship Id="rId30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tags" Target="../tags/tag313.xml"/><Relationship Id="rId14" Type="http://schemas.openxmlformats.org/officeDocument/2006/relationships/tags" Target="../tags/tag314.xml"/><Relationship Id="rId15" Type="http://schemas.openxmlformats.org/officeDocument/2006/relationships/tags" Target="../tags/tag315.xml"/><Relationship Id="rId16" Type="http://schemas.openxmlformats.org/officeDocument/2006/relationships/tags" Target="../tags/tag316.xml"/><Relationship Id="rId17" Type="http://schemas.openxmlformats.org/officeDocument/2006/relationships/tags" Target="../tags/tag317.xml"/><Relationship Id="rId18" Type="http://schemas.openxmlformats.org/officeDocument/2006/relationships/tags" Target="../tags/tag318.xml"/><Relationship Id="rId19" Type="http://schemas.openxmlformats.org/officeDocument/2006/relationships/tags" Target="../tags/tag319.xml"/><Relationship Id="rId20" Type="http://schemas.openxmlformats.org/officeDocument/2006/relationships/tags" Target="../tags/tag320.xml"/><Relationship Id="rId21" Type="http://schemas.openxmlformats.org/officeDocument/2006/relationships/tags" Target="../tags/tag321.xml"/><Relationship Id="rId22" Type="http://schemas.openxmlformats.org/officeDocument/2006/relationships/tags" Target="../tags/tag322.xml"/><Relationship Id="rId23" Type="http://schemas.openxmlformats.org/officeDocument/2006/relationships/tags" Target="../tags/tag323.xml"/><Relationship Id="rId24" Type="http://schemas.openxmlformats.org/officeDocument/2006/relationships/tags" Target="../tags/tag324.xml"/><Relationship Id="rId25" Type="http://schemas.openxmlformats.org/officeDocument/2006/relationships/tags" Target="../tags/tag325.xml"/><Relationship Id="rId26" Type="http://schemas.openxmlformats.org/officeDocument/2006/relationships/tags" Target="../tags/tag326.xml"/><Relationship Id="rId27" Type="http://schemas.openxmlformats.org/officeDocument/2006/relationships/tags" Target="../tags/tag327.xml"/><Relationship Id="rId28" Type="http://schemas.openxmlformats.org/officeDocument/2006/relationships/tags" Target="../tags/tag328.xml"/><Relationship Id="rId29" Type="http://schemas.openxmlformats.org/officeDocument/2006/relationships/tags" Target="../tags/tag329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tags" Target="../tags/tag336.xml"/><Relationship Id="rId8" Type="http://schemas.openxmlformats.org/officeDocument/2006/relationships/tags" Target="../tags/tag337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学校双减对教育公平的影响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5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56" name="任意多边形 17"/>
          <p:cNvSpPr/>
          <p:nvPr>
            <p:custDataLst>
              <p:tags r:id="rId3"/>
            </p:custDataLst>
          </p:nvPr>
        </p:nvSpPr>
        <p:spPr>
          <a:xfrm rot="360000">
            <a:off x="2783205" y="-68580"/>
            <a:ext cx="2309495" cy="7162800"/>
          </a:xfrm>
          <a:custGeom>
            <a:avLst/>
            <a:gdLst>
              <a:gd name="connsiteX0" fmla="*/ 0 w 6002338"/>
              <a:gd name="connsiteY0" fmla="*/ 0 h 6858000"/>
              <a:gd name="connsiteX1" fmla="*/ 4568420 w 6002338"/>
              <a:gd name="connsiteY1" fmla="*/ 0 h 6858000"/>
              <a:gd name="connsiteX2" fmla="*/ 4681412 w 6002338"/>
              <a:gd name="connsiteY2" fmla="*/ 130442 h 6858000"/>
              <a:gd name="connsiteX3" fmla="*/ 6002338 w 6002338"/>
              <a:gd name="connsiteY3" fmla="*/ 3809999 h 6858000"/>
              <a:gd name="connsiteX4" fmla="*/ 5164879 w 6002338"/>
              <a:gd name="connsiteY4" fmla="*/ 6809537 h 6858000"/>
              <a:gd name="connsiteX5" fmla="*/ 5133810 w 6002338"/>
              <a:gd name="connsiteY5" fmla="*/ 6858000 h 6858000"/>
              <a:gd name="connsiteX6" fmla="*/ 0 w 60023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37" h="11280">
                <a:moveTo>
                  <a:pt x="0" y="0"/>
                </a:moveTo>
                <a:lnTo>
                  <a:pt x="462" y="0"/>
                </a:lnTo>
                <a:lnTo>
                  <a:pt x="483" y="204"/>
                </a:lnTo>
                <a:lnTo>
                  <a:pt x="1462" y="101"/>
                </a:lnTo>
                <a:lnTo>
                  <a:pt x="1557" y="215"/>
                </a:lnTo>
                <a:cubicBezTo>
                  <a:pt x="2856" y="1859"/>
                  <a:pt x="3637" y="3968"/>
                  <a:pt x="3637" y="6267"/>
                </a:cubicBezTo>
                <a:cubicBezTo>
                  <a:pt x="3637" y="7932"/>
                  <a:pt x="3227" y="9497"/>
                  <a:pt x="2508" y="10859"/>
                </a:cubicBezTo>
                <a:lnTo>
                  <a:pt x="2499" y="10875"/>
                </a:lnTo>
                <a:lnTo>
                  <a:pt x="916" y="11041"/>
                </a:lnTo>
                <a:lnTo>
                  <a:pt x="941" y="11280"/>
                </a:lnTo>
                <a:lnTo>
                  <a:pt x="0" y="11280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3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8" name="任意多边形 18"/>
          <p:cNvSpPr/>
          <p:nvPr>
            <p:custDataLst>
              <p:tags r:id="rId4"/>
            </p:custDataLst>
          </p:nvPr>
        </p:nvSpPr>
        <p:spPr>
          <a:xfrm rot="360000">
            <a:off x="3037072" y="21451"/>
            <a:ext cx="1908810" cy="6961093"/>
          </a:xfrm>
          <a:custGeom>
            <a:avLst/>
            <a:gdLst>
              <a:gd name="connsiteX0" fmla="*/ 0 w 5706836"/>
              <a:gd name="connsiteY0" fmla="*/ 0 h 6858000"/>
              <a:gd name="connsiteX1" fmla="*/ 4167179 w 5706836"/>
              <a:gd name="connsiteY1" fmla="*/ 0 h 6858000"/>
              <a:gd name="connsiteX2" fmla="*/ 4280862 w 5706836"/>
              <a:gd name="connsiteY2" fmla="*/ 119238 h 6858000"/>
              <a:gd name="connsiteX3" fmla="*/ 5706836 w 5706836"/>
              <a:gd name="connsiteY3" fmla="*/ 3809999 h 6858000"/>
              <a:gd name="connsiteX4" fmla="*/ 4912158 w 5706836"/>
              <a:gd name="connsiteY4" fmla="*/ 6656308 h 6858000"/>
              <a:gd name="connsiteX5" fmla="*/ 4782856 w 5706836"/>
              <a:gd name="connsiteY5" fmla="*/ 6858000 h 6858000"/>
              <a:gd name="connsiteX6" fmla="*/ 0 w 570683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06" h="10962">
                <a:moveTo>
                  <a:pt x="711" y="0"/>
                </a:moveTo>
                <a:lnTo>
                  <a:pt x="760" y="54"/>
                </a:lnTo>
                <a:cubicBezTo>
                  <a:pt x="2156" y="1658"/>
                  <a:pt x="3006" y="3788"/>
                  <a:pt x="3006" y="6125"/>
                </a:cubicBezTo>
                <a:cubicBezTo>
                  <a:pt x="3006" y="7812"/>
                  <a:pt x="2563" y="9391"/>
                  <a:pt x="1792" y="10742"/>
                </a:cubicBezTo>
                <a:lnTo>
                  <a:pt x="1772" y="10776"/>
                </a:lnTo>
                <a:lnTo>
                  <a:pt x="0" y="10962"/>
                </a:lnTo>
                <a:lnTo>
                  <a:pt x="0" y="75"/>
                </a:lnTo>
                <a:lnTo>
                  <a:pt x="711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1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0" name="矩形: 圆角 2"/>
          <p:cNvSpPr/>
          <p:nvPr>
            <p:custDataLst>
              <p:tags r:id="rId5"/>
            </p:custDataLst>
          </p:nvPr>
        </p:nvSpPr>
        <p:spPr>
          <a:xfrm>
            <a:off x="4204970" y="82994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2" name="椭圆 47"/>
          <p:cNvSpPr/>
          <p:nvPr>
            <p:custDataLst>
              <p:tags r:id="rId6"/>
            </p:custDataLst>
          </p:nvPr>
        </p:nvSpPr>
        <p:spPr>
          <a:xfrm>
            <a:off x="4212590" y="836930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4" name="序号"/>
          <p:cNvSpPr/>
          <p:nvPr>
            <p:custDataLst>
              <p:tags r:id="rId7"/>
            </p:custDataLst>
          </p:nvPr>
        </p:nvSpPr>
        <p:spPr>
          <a:xfrm>
            <a:off x="4281170" y="913765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sz="2400" lang="zh-CN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66" name="标题"/>
          <p:cNvSpPr txBox="1"/>
          <p:nvPr>
            <p:custDataLst>
              <p:tags r:id="rId8"/>
            </p:custDataLst>
          </p:nvPr>
        </p:nvSpPr>
        <p:spPr>
          <a:xfrm>
            <a:off x="5363845" y="829945"/>
            <a:ext cx="4203065" cy="7327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双减政策的背景和目的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8" name="矩形: 圆角 2"/>
          <p:cNvSpPr/>
          <p:nvPr>
            <p:custDataLst>
              <p:tags r:id="rId9"/>
            </p:custDataLst>
          </p:nvPr>
        </p:nvSpPr>
        <p:spPr>
          <a:xfrm>
            <a:off x="4474845" y="194183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0" name="椭圆 48"/>
          <p:cNvSpPr/>
          <p:nvPr>
            <p:custDataLst>
              <p:tags r:id="rId10"/>
            </p:custDataLst>
          </p:nvPr>
        </p:nvSpPr>
        <p:spPr>
          <a:xfrm>
            <a:off x="4482465" y="1948815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2" name="序号"/>
          <p:cNvSpPr/>
          <p:nvPr>
            <p:custDataLst>
              <p:tags r:id="rId11"/>
            </p:custDataLst>
          </p:nvPr>
        </p:nvSpPr>
        <p:spPr>
          <a:xfrm>
            <a:off x="4551045" y="2025650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2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74" name="标题"/>
          <p:cNvSpPr txBox="1"/>
          <p:nvPr>
            <p:custDataLst>
              <p:tags r:id="rId12"/>
            </p:custDataLst>
          </p:nvPr>
        </p:nvSpPr>
        <p:spPr>
          <a:xfrm>
            <a:off x="5633720" y="1941830"/>
            <a:ext cx="4203065" cy="7327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双减政策对教育资源的影响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6" name="矩形: 圆角 2"/>
          <p:cNvSpPr/>
          <p:nvPr>
            <p:custDataLst>
              <p:tags r:id="rId13"/>
            </p:custDataLst>
          </p:nvPr>
        </p:nvSpPr>
        <p:spPr>
          <a:xfrm>
            <a:off x="4204970" y="527748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8" name="椭圆 54"/>
          <p:cNvSpPr/>
          <p:nvPr>
            <p:custDataLst>
              <p:tags r:id="rId14"/>
            </p:custDataLst>
          </p:nvPr>
        </p:nvSpPr>
        <p:spPr>
          <a:xfrm>
            <a:off x="4212590" y="5284470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0" name="序号"/>
          <p:cNvSpPr/>
          <p:nvPr>
            <p:custDataLst>
              <p:tags r:id="rId15"/>
            </p:custDataLst>
          </p:nvPr>
        </p:nvSpPr>
        <p:spPr>
          <a:xfrm>
            <a:off x="4281170" y="5361305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5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82" name="标题"/>
          <p:cNvSpPr txBox="1"/>
          <p:nvPr>
            <p:custDataLst>
              <p:tags r:id="rId16"/>
            </p:custDataLst>
          </p:nvPr>
        </p:nvSpPr>
        <p:spPr>
          <a:xfrm>
            <a:off x="5363845" y="5277485"/>
            <a:ext cx="4203065" cy="7327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双减政策的改进建议和展望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4" name="矩形: 圆角 2"/>
          <p:cNvSpPr/>
          <p:nvPr>
            <p:custDataLst>
              <p:tags r:id="rId17"/>
            </p:custDataLst>
          </p:nvPr>
        </p:nvSpPr>
        <p:spPr>
          <a:xfrm>
            <a:off x="4634865" y="305371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6" name="椭圆 66"/>
          <p:cNvSpPr/>
          <p:nvPr>
            <p:custDataLst>
              <p:tags r:id="rId18"/>
            </p:custDataLst>
          </p:nvPr>
        </p:nvSpPr>
        <p:spPr>
          <a:xfrm>
            <a:off x="4642485" y="3060700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/>
          <p:nvPr>
            <p:custDataLst>
              <p:tags r:id="rId19"/>
            </p:custDataLst>
          </p:nvPr>
        </p:nvSpPr>
        <p:spPr>
          <a:xfrm>
            <a:off x="4711065" y="3137535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3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0" name="标题"/>
          <p:cNvSpPr txBox="1"/>
          <p:nvPr>
            <p:custDataLst>
              <p:tags r:id="rId20"/>
            </p:custDataLst>
          </p:nvPr>
        </p:nvSpPr>
        <p:spPr>
          <a:xfrm>
            <a:off x="5793740" y="3053715"/>
            <a:ext cx="4203065" cy="7327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双减政策对教育公平的促进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92" name="矩形: 圆角 2"/>
          <p:cNvSpPr/>
          <p:nvPr>
            <p:custDataLst>
              <p:tags r:id="rId21"/>
            </p:custDataLst>
          </p:nvPr>
        </p:nvSpPr>
        <p:spPr>
          <a:xfrm>
            <a:off x="4474845" y="416560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94" name="椭圆 87"/>
          <p:cNvSpPr/>
          <p:nvPr>
            <p:custDataLst>
              <p:tags r:id="rId22"/>
            </p:custDataLst>
          </p:nvPr>
        </p:nvSpPr>
        <p:spPr>
          <a:xfrm>
            <a:off x="4482465" y="4172585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序号"/>
          <p:cNvSpPr/>
          <p:nvPr>
            <p:custDataLst>
              <p:tags r:id="rId23"/>
            </p:custDataLst>
          </p:nvPr>
        </p:nvSpPr>
        <p:spPr>
          <a:xfrm>
            <a:off x="4551045" y="4249420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4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8" name="标题"/>
          <p:cNvSpPr txBox="1"/>
          <p:nvPr>
            <p:custDataLst>
              <p:tags r:id="rId24"/>
            </p:custDataLst>
          </p:nvPr>
        </p:nvSpPr>
        <p:spPr>
          <a:xfrm>
            <a:off x="5633720" y="4165600"/>
            <a:ext cx="4203065" cy="7327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双减政策实施中面临的挑战和问题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</p:spTree>
    <p:custDataLst>
      <p:tags r:id="rId25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一 章</a:t>
            </a:r>
            <a:endParaRPr altLang="en-US" lang="zh-CN"/>
          </a:p>
        </p:txBody>
      </p:sp>
      <p:sp>
        <p:nvSpPr>
          <p:cNvPr id="104894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双减政策的背景和目的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双减政策的提出</a:t>
            </a:r>
            <a:endParaRPr altLang="en-US" lang="zh-CN"/>
          </a:p>
        </p:txBody>
      </p:sp>
      <p:sp>
        <p:nvSpPr>
          <p:cNvPr id="104900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背景：教育焦虑、学生课业负担过重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0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目的：减轻学生作业负担、减少考试压力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1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提出时间：2021年7月24日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2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提出文件：《进一步减轻义务教育阶段学生作业负担和校外培训负担的意见》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双减政策的目标和意义</a:t>
            </a:r>
            <a:endParaRPr altLang="en-US" lang="zh-CN"/>
          </a:p>
        </p:txBody>
      </p:sp>
      <p:sp>
        <p:nvSpPr>
          <p:cNvPr id="104907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减轻学生课业负担，促进青少年身心健康发展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降低考试压力，改革考试制度，减轻学生考试焦虑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推进素质教育，促进学生全面发展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提高教育质量，提升国民素质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二 章</a:t>
            </a:r>
            <a:endParaRPr altLang="en-US" lang="zh-CN"/>
          </a:p>
        </p:txBody>
      </p:sp>
      <p:sp>
        <p:nvSpPr>
          <p:cNvPr id="104912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双减政策对教育资源的影响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减轻学生和家庭的负担</a:t>
            </a:r>
            <a:endParaRPr altLang="en-US" lang="zh-CN"/>
          </a:p>
        </p:txBody>
      </p:sp>
      <p:sp>
        <p:nvSpPr>
          <p:cNvPr id="104918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减少作业量，降低学习压力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均衡教育资源，确保教育公平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0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提高课堂效率，让学生更专注于课堂学习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取消校外学科类补习班，减轻家庭经济负担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优化教育资源配置</a:t>
            </a:r>
            <a:endParaRPr altLang="en-US" lang="zh-CN"/>
          </a:p>
        </p:txBody>
      </p:sp>
      <p:sp>
        <p:nvSpPr>
          <p:cNvPr id="104926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双减政策通过减轻学生和家庭的负担，使得更多的教育资源得以合理配置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双减政策有利于提高教师的工作积极性，促进优质教育资源的生成和配置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8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双减政策有利于促进校外培训机构的规范化发展，优化教育培训资源的配置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双减政策有利于缩小城乡教育差距，优化城乡教育资源配置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促进教育均衡发展</a:t>
            </a:r>
            <a:endParaRPr altLang="en-US" lang="zh-CN"/>
          </a:p>
        </p:txBody>
      </p:sp>
      <p:sp>
        <p:nvSpPr>
          <p:cNvPr id="104935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减少作业负担：减轻学生课业压力，避免过度竞争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减轻校外培训：降低家庭经济负担，让更多孩子享受优质教育资源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均衡师资配置：优化教师资源分配，提高教育质量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促进教育公平：保障每个孩子接受优质教育的权利，缩小城乡教育差距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三 章</a:t>
            </a:r>
            <a:endParaRPr altLang="en-US" lang="zh-CN"/>
          </a:p>
        </p:txBody>
      </p:sp>
      <p:sp>
        <p:nvSpPr>
          <p:cNvPr id="104942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双减政策对教育公平的促进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保障学生受教育的权利</a:t>
            </a:r>
            <a:endParaRPr altLang="en-US" lang="zh-CN"/>
          </a:p>
        </p:txBody>
      </p:sp>
      <p:sp>
        <p:nvSpPr>
          <p:cNvPr id="104948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双减政策减轻了学生的学业负担，让他们有更多的时间和精力去追求自己的兴趣爱好和特长。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双减政策限制了校外培训机构的过度竞争，减轻了家庭的经济负担，让更多的孩子有机会接受优质的教育资源。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双减政策强调学生的全面发展，注重培养学生的创新精神和实践能力，有助于提高教育质量。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双减政策推动了教育公平，让不同地区、不同家庭背景的孩子都能够享受到平等的教育机会。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缩小城乡教育差距</a:t>
            </a:r>
            <a:endParaRPr altLang="en-US" lang="zh-CN"/>
          </a:p>
        </p:txBody>
      </p:sp>
      <p:sp>
        <p:nvSpPr>
          <p:cNvPr id="104953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3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3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双减政策减轻了学生的课业负担，让农村和城市的学生有更多的时间和精力去追求自己的兴趣和爱好，从而缩小了城乡学生的综合素质差距。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4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4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 lnSpcReduction="2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双减政策限制了校外培训机构的规模和数量，减轻了家庭的经济负担，让更多的农村学生有机会接受高质量的教育资源，从而缩小了城乡学生的教育资源差距。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4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5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 lnSpcReduction="2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双减政策推动了学校教育的改革，提高了学校的教学质量和教学水平，让农村学生也能享受到优质的教育服务，从而缩小了城乡学生的教育质量差距。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5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5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 lnSpcReduction="2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双减政策鼓励社会力量参与教育公益事业，推动了城乡教育的均衡发展，让农村学生也能获得更多的社会关注和支持，从而缩小了城乡学生的教育机会差距。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促进教育机会公平</a:t>
            </a:r>
            <a:endParaRPr altLang="en-US" lang="zh-CN"/>
          </a:p>
        </p:txBody>
      </p:sp>
      <p:sp>
        <p:nvSpPr>
          <p:cNvPr id="104960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优化教育环境，提高教育质量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减轻学生课业负担，促进全面发展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降低教育成本，让更多家庭能够享受优质教育资源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均衡教育资源分配，缩小城乡教育差距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四 章</a:t>
            </a:r>
            <a:endParaRPr altLang="en-US" lang="zh-CN"/>
          </a:p>
        </p:txBody>
      </p:sp>
      <p:sp>
        <p:nvSpPr>
          <p:cNvPr id="104968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双减政策实施中面临的挑战和问题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学科类培训隐形变异问题</a:t>
            </a:r>
            <a:endParaRPr altLang="en-US" lang="zh-CN"/>
          </a:p>
        </p:txBody>
      </p:sp>
      <p:sp>
        <p:nvSpPr>
          <p:cNvPr id="104973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4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5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学科类培训隐形变异的原因分析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5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学科类培训隐形变异的治理对策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5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学科类培训隐形变异的表现形式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6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学科类培训隐形变异的危害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学生和家长焦虑情绪问题</a:t>
            </a:r>
            <a:endParaRPr altLang="en-US" lang="zh-CN"/>
          </a:p>
        </p:txBody>
      </p:sp>
      <p:sp>
        <p:nvSpPr>
          <p:cNvPr id="104980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1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2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2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学生对减负政策的误解和抵触心理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2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家长对减负政策的不理解和抵触情绪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2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学生面临学业压力和竞争焦虑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3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家长对子女未来发展的担忧和焦虑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教育质量保障问题</a:t>
            </a:r>
            <a:endParaRPr altLang="en-US" lang="zh-CN"/>
          </a:p>
        </p:txBody>
      </p:sp>
      <p:sp>
        <p:nvSpPr>
          <p:cNvPr id="104987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8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8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8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8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师资力量不足，影响教学质量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教学内容与考试要求不匹配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学生负担减轻，但家长焦虑增加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教育资源不均衡，影响教育质量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五 章</a:t>
            </a:r>
            <a:endParaRPr altLang="en-US" lang="zh-CN"/>
          </a:p>
        </p:txBody>
      </p:sp>
      <p:sp>
        <p:nvSpPr>
          <p:cNvPr id="104994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双减政策的改进建议和展望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加强政策宣传和引导</a:t>
            </a:r>
            <a:endParaRPr altLang="en-US" lang="zh-CN"/>
          </a:p>
        </p:txBody>
      </p:sp>
      <p:sp>
        <p:nvSpPr>
          <p:cNvPr id="104999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9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0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0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0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0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0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1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1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1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1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1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2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2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2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2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2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3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3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建立多渠道宣传机制，提高政策知晓率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鼓励社会监督，对违反政策的行为进行曝光和惩处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开展政策解读和培训，提高教育工作者对政策的理解和执行力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加强对学校和家长的引导，促进政策落地实施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完善教育评价体系</a:t>
            </a:r>
            <a:endParaRPr altLang="en-US" lang="zh-CN"/>
          </a:p>
        </p:txBody>
      </p:sp>
      <p:sp>
        <p:nvSpPr>
          <p:cNvPr id="105008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建立多元评价体系，关注学生的综合素质和个性化发展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强化过程评价，关注学生的学习过程和成长历程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完善教师评价体系，提高教师的专业素养和教育质量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建立社会参与的评价机制，促进学校与社会的互动与合作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提升教师素质和教育质量</a:t>
            </a:r>
            <a:endParaRPr altLang="en-US" lang="zh-CN"/>
          </a:p>
        </p:txBody>
      </p:sp>
      <p:sp>
        <p:nvSpPr>
          <p:cNvPr id="105014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4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4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4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4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5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5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5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5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5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6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6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6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6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6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7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7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7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7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加强教师培训，提高教师的教学水平和专业素养。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加大对教育的投入，提高教育设施和资源的整体水平。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建立完善的教师评价体系，激励教师不断提升自己的教学能力。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鼓励教师创新教学方法，利用科技手段提升教学效果。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促进家校共育和社会参与</a:t>
            </a:r>
            <a:endParaRPr altLang="en-US" lang="zh-CN"/>
          </a:p>
        </p:txBody>
      </p:sp>
      <p:sp>
        <p:nvSpPr>
          <p:cNvPr id="105023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3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3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3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3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加强学校与社区的合作，利用社会资源丰富学生课外活动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4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鼓励家长参与学校教育，提高家庭教育水平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4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促进企业参与教育，为学生提供实践机会和就业指导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4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建立家校共育机制，加强家校之间的沟通和合作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0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292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内容。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PRESET_TEXT" val="第 一 章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4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4"/>
</p:tagLst>
</file>

<file path=ppt/tags/tag90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4"/>
  <p:tag name="KSO_WM_SPECIAL_SOURCE" val="bdnull"/>
  <p:tag name="KSO_WM_TEMPLATE_THUMBS_INDEX" val="1、9"/>
</p:tagLst>
</file>

<file path=ppt/tags/tag91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4_1*b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1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9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4_1*f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5.xml><?xml version="1.0" encoding="utf-8"?>
<p:tagLst xmlns:p="http://schemas.openxmlformats.org/presentationml/2006/main">
  <p:tag name="KSO_WM_SLIDE_ID" val="custom2023091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4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74.4&quot;,&quot;top&quot;:&quot;58.35&quot;,&quot;width&quot;:&quot;660.35&quot;,&quot;height&quot;:&quot;315&quot;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4_5*b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5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i*1_1"/>
  <p:tag name="KSO_WM_TEMPLATE_CATEGORY" val="custom"/>
  <p:tag name="KSO_WM_TEMPLATE_INDEX" val="20230914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30000001192092896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i*1_2"/>
  <p:tag name="KSO_WM_TEMPLATE_CATEGORY" val="custom"/>
  <p:tag name="KSO_WM_TEMPLATE_INDEX" val="20230914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1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1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14_5*l_h_i*1_1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5*l_h_a*1_1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2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2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14_5*l_h_i*1_2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5*l_h_a*1_2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5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5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14_5*l_h_i*1_5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5*l_h_a*1_5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3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3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14_5*l_h_i*1_3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5*l_h_a*1_3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4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4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14_5*l_h_i*1_4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5*l_h_a*1_4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SLIDE_ID" val="custom20230914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14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2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一 章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23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二 章"/>
</p:tagLst>
</file>

<file path=ppt/tags/tag1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42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三 章"/>
</p:tagLst>
</file>

<file path=ppt/tags/tag1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97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四 章"/>
</p:tagLst>
</file>

<file path=ppt/tags/tag2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32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五 章"/>
</p:tagLst>
</file>

<file path=ppt/tags/tag2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67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9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33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4_9*f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40.xml><?xml version="1.0" encoding="utf-8"?>
<p:tagLst xmlns:p="http://schemas.openxmlformats.org/presentationml/2006/main">
  <p:tag name="KSO_WM_SLIDE_ID" val="custom2023091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4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38.15&quot;,&quot;top&quot;:&quot;99.8&quot;,&quot;width&quot;:&quot;660.35&quot;,&quot;height&quot;:&quot;31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1">
      <a:dk1>
        <a:sysClr lastClr="000000" val="windowText"/>
      </a:dk1>
      <a:lt1>
        <a:sysClr lastClr="FFFFFF" val="window"/>
      </a:lt1>
      <a:dk2>
        <a:srgbClr val="571D11"/>
      </a:dk2>
      <a:lt2>
        <a:srgbClr val="FCF2F0"/>
      </a:lt2>
      <a:accent1>
        <a:srgbClr val="E8898D"/>
      </a:accent1>
      <a:accent2>
        <a:srgbClr val="96C9F4"/>
      </a:accent2>
      <a:accent3>
        <a:srgbClr val="C9DF81"/>
      </a:accent3>
      <a:accent4>
        <a:srgbClr val="F5B765"/>
      </a:accent4>
      <a:accent5>
        <a:srgbClr val="A095CF"/>
      </a:accent5>
      <a:accent6>
        <a:srgbClr val="CCAA72"/>
      </a:accent6>
      <a:hlink>
        <a:srgbClr val="48A1FA"/>
      </a:hlink>
      <a:folHlink>
        <a:srgbClr val="951C13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2024-01-05T10:36:26Z</dcterms:created>
  <dcterms:modified xsi:type="dcterms:W3CDTF">2024-01-05T10:36:26Z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ef64115db97c42ef834027e7b8fe4d23_21</vt:lpwstr>
  </property>
</Properties>
</file>