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14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8DFCC-589B-4A60-9C12-59D686ADFEC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CC3E0-7DDF-45E7-A937-AD50A2B51CF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3958B-CBBD-4896-8E0C-0D83634B734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02D5F-EF45-4380-9979-BE3172F7C1D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BBADB-EFFC-45D3-A10F-B05C76F0875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 flipH="1">
            <a:off x="0" y="0"/>
            <a:ext cx="0" cy="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1"/>
              <a:t>单击此处编辑母版文本样式</a:t>
            </a:r>
            <a:endParaRPr lang="zh-CN" altLang="en-US" b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1"/>
              <a:t>单击此处编辑母版文本样式</a:t>
            </a:r>
            <a:endParaRPr lang="zh-CN" altLang="en-US" b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TW" altLang="en-US">
              <a:latin typeface="Times New Roman" panose="02020603050405020304" pitchFamily="18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TW" altLang="en-US">
              <a:latin typeface="Times New Roman" panose="02020603050405020304" pitchFamily="18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TW" altLang="en-US">
                <a:latin typeface="Times New Roman" panose="02020603050405020304" pitchFamily="18" charset="0"/>
              </a:rPr>
            </a:fld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2000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838200" y="1825625"/>
            <a:ext cx="5181600" cy="20986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838200" y="4076700"/>
            <a:ext cx="5181600" cy="21002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TW" altLang="en-US">
              <a:latin typeface="Times New Roman" panose="02020603050405020304" pitchFamily="18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TW" altLang="en-US">
              <a:latin typeface="Times New Roman" panose="02020603050405020304" pitchFamily="18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TW" altLang="en-US">
                <a:latin typeface="Times New Roman" panose="02020603050405020304" pitchFamily="18" charset="0"/>
              </a:rPr>
            </a:fld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2000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TW" altLang="en-US">
              <a:latin typeface="Times New Roman" panose="02020603050405020304" pitchFamily="18" charset="0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TW" altLang="en-US">
              <a:latin typeface="Times New Roman" panose="02020603050405020304" pitchFamily="18" charset="0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TW" altLang="en-US">
                <a:latin typeface="Times New Roman" panose="02020603050405020304" pitchFamily="18" charset="0"/>
              </a:rPr>
            </a:fld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2000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TW" altLang="en-US">
                <a:latin typeface="Times New Roman" panose="02020603050405020304" pitchFamily="18" charset="0"/>
              </a:rPr>
            </a:fld>
            <a:endParaRPr lang="zh-TW" altLang="en-US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TW" altLang="en-US">
              <a:latin typeface="Times New Roman" panose="02020603050405020304" pitchFamily="18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TW" altLang="en-US">
                <a:latin typeface="Times New Roman" panose="02020603050405020304" pitchFamily="18" charset="0"/>
              </a:rPr>
            </a:fld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2000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1.jpe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565CE74E-AB26-4998-AD42-012C4C1AD07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slow" advClick="0" advTm="2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10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7.xml"/><Relationship Id="rId5" Type="http://schemas.openxmlformats.org/officeDocument/2006/relationships/tags" Target="../tags/tag1.xml"/><Relationship Id="rId4" Type="http://schemas.openxmlformats.org/officeDocument/2006/relationships/image" Target="../media/image11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12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13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14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7" Type="http://schemas.openxmlformats.org/officeDocument/2006/relationships/notesSlide" Target="../notesSlides/notesSlide17.xml"/><Relationship Id="rId16" Type="http://schemas.openxmlformats.org/officeDocument/2006/relationships/slideLayout" Target="../slideLayouts/slideLayout16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964694" y="-95221"/>
            <a:ext cx="8672043" cy="6618104"/>
            <a:chOff x="1964694" y="-95221"/>
            <a:chExt cx="8672043" cy="6618104"/>
          </a:xfrm>
        </p:grpSpPr>
        <p:grpSp>
          <p:nvGrpSpPr>
            <p:cNvPr id="12" name="组合 11"/>
            <p:cNvGrpSpPr/>
            <p:nvPr/>
          </p:nvGrpSpPr>
          <p:grpSpPr>
            <a:xfrm rot="225001">
              <a:off x="1964694" y="276904"/>
              <a:ext cx="8672043" cy="6245979"/>
              <a:chOff x="1133064" y="464303"/>
              <a:chExt cx="9417850" cy="6783141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1695678" y="1257696"/>
                <a:ext cx="8601374" cy="58172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133064" y="464303"/>
                <a:ext cx="9417850" cy="6783141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0" y="-95221"/>
              <a:ext cx="1705970" cy="1716206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23631" y="2383868"/>
            <a:ext cx="6400470" cy="1716206"/>
          </a:xfrm>
        </p:spPr>
        <p:txBody>
          <a:bodyPr anchor="ctr" anchorCtr="0">
            <a:normAutofit/>
          </a:bodyPr>
          <a:lstStyle/>
          <a:p>
            <a:r>
              <a:rPr lang="zh-CN" altLang="en-US" sz="8800" b="1">
                <a:solidFill>
                  <a:srgbClr val="000000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音乐的魅力</a:t>
            </a:r>
            <a:endParaRPr lang="zh-CN" altLang="en-US" sz="8800" b="1">
              <a:solidFill>
                <a:srgbClr val="000000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0350" y="2365784"/>
            <a:ext cx="4699520" cy="469952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47" y="-641445"/>
            <a:ext cx="3698544" cy="3698544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886942" y="5059979"/>
            <a:ext cx="6007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Aa甜食主义" panose="02010600010101010101" pitchFamily="2" charset="-122"/>
                <a:cs typeface="字魂27号-布丁体" panose="00000500000000000000" charset="-122"/>
                <a:sym typeface="宋体" panose="02010600030101010101" pitchFamily="2" charset="-122"/>
              </a:rPr>
              <a:t>汇报人：</a:t>
            </a:r>
            <a:r>
              <a:rPr lang="zh-CN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Aa甜食主义" panose="02010600010101010101" pitchFamily="2" charset="-122"/>
                <a:cs typeface="字魂27号-布丁体" panose="00000500000000000000" charset="-122"/>
                <a:sym typeface="宋体" panose="02010600030101010101" pitchFamily="2" charset="-122"/>
              </a:rPr>
              <a:t>xxx</a:t>
            </a:r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Aa甜食主义" panose="02010600010101010101" pitchFamily="2" charset="-122"/>
                <a:cs typeface="字魂27号-布丁体" panose="00000500000000000000" charset="-122"/>
                <a:sym typeface="宋体" panose="02010600030101010101" pitchFamily="2" charset="-122"/>
              </a:rPr>
              <a:t>  汇报时间：</a:t>
            </a:r>
            <a:r>
              <a:rPr lang="zh-CN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Aa甜食主义" panose="02010600010101010101" pitchFamily="2" charset="-122"/>
                <a:cs typeface="字魂27号-布丁体" panose="00000500000000000000" charset="-122"/>
                <a:sym typeface="宋体" panose="02010600030101010101" pitchFamily="2" charset="-122"/>
              </a:rPr>
              <a:t>20XX</a:t>
            </a: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ea typeface="Aa甜食主义" panose="02010600010101010101" pitchFamily="2" charset="-122"/>
              <a:cs typeface="字魂27号-布丁体" panose="00000500000000000000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 prLst="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 prLst="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36" name="标题 48129"/>
          <p:cNvSpPr>
            <a:spLocks noGrp="1"/>
          </p:cNvSpPr>
          <p:nvPr/>
        </p:nvSpPr>
        <p:spPr>
          <a:xfrm>
            <a:off x="1472840" y="332656"/>
            <a:ext cx="9636125" cy="636588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>
            <a:pPr algn="ctr"/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-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137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67031" y="70277"/>
            <a:ext cx="1270001" cy="1270001"/>
          </a:xfrm>
          <a:prstGeom prst="rect">
            <a:avLst/>
          </a:prstGeom>
          <a:ln>
            <a:noFill/>
          </a:ln>
        </p:spPr>
      </p:pic>
      <p:pic>
        <p:nvPicPr>
          <p:cNvPr id="138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096929" y="70277"/>
            <a:ext cx="1270001" cy="1270001"/>
          </a:xfrm>
          <a:prstGeom prst="rect">
            <a:avLst/>
          </a:prstGeom>
          <a:ln>
            <a:noFill/>
          </a:ln>
        </p:spPr>
      </p:pic>
      <p:sp>
        <p:nvSpPr>
          <p:cNvPr id="54" name="文本框 53"/>
          <p:cNvSpPr txBox="1"/>
          <p:nvPr/>
        </p:nvSpPr>
        <p:spPr>
          <a:xfrm>
            <a:off x="868279" y="3240548"/>
            <a:ext cx="2596586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2000" kern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rPr>
              <a:t>引言</a:t>
            </a:r>
            <a:endParaRPr lang="zh-CN" altLang="zh-CN" sz="2000" kern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Source Han Serif SC" panose="02020400000000000000" pitchFamily="18" charset="-122"/>
              <a:sym typeface="宋体" panose="02010600030101010101" pitchFamily="2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462416" y="3233921"/>
            <a:ext cx="2302717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2000" kern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rPr>
              <a:t>音乐与情感共鸣</a:t>
            </a:r>
            <a:endParaRPr lang="zh-CN" altLang="zh-CN" sz="2000" kern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Source Han Serif SC" panose="02020400000000000000" pitchFamily="18" charset="-122"/>
              <a:sym typeface="宋体" panose="02010600030101010101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978308" y="3233921"/>
            <a:ext cx="2302717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rPr>
              <a:t>音乐与心理健康</a:t>
            </a:r>
            <a:endParaRPr kumimoji="0" lang="zh-CN" altLang="zh-CN" sz="20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宋体" panose="02010600030101010101" pitchFamily="2" charset="-122"/>
              <a:ea typeface="Source Han Serif SC" panose="02020400000000000000" pitchFamily="18" charset="-122"/>
              <a:sym typeface="宋体" panose="02010600030101010101" pitchFamily="2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8353953" y="3233921"/>
            <a:ext cx="2302717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rPr>
              <a:t>音乐与社会文化</a:t>
            </a:r>
            <a:endParaRPr kumimoji="0" lang="zh-CN" altLang="zh-CN" sz="20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宋体" panose="02010600030101010101" pitchFamily="2" charset="-122"/>
              <a:ea typeface="Source Han Serif SC" panose="02020400000000000000" pitchFamily="18" charset="-122"/>
              <a:sym typeface="宋体" panose="02010600030101010101" pitchFamily="2" charset="-122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1756824" y="2137145"/>
            <a:ext cx="960699" cy="960699"/>
            <a:chOff x="2109966" y="2688810"/>
            <a:chExt cx="960699" cy="960699"/>
          </a:xfrm>
          <a:solidFill>
            <a:srgbClr val="6E7484"/>
          </a:solidFill>
        </p:grpSpPr>
        <p:sp>
          <p:nvSpPr>
            <p:cNvPr id="107" name="矩形 106"/>
            <p:cNvSpPr/>
            <p:nvPr/>
          </p:nvSpPr>
          <p:spPr>
            <a:xfrm>
              <a:off x="2109966" y="2688810"/>
              <a:ext cx="960699" cy="960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08" name="文本框 107"/>
            <p:cNvSpPr txBox="1"/>
            <p:nvPr/>
          </p:nvSpPr>
          <p:spPr>
            <a:xfrm>
              <a:off x="2283390" y="2762739"/>
              <a:ext cx="54534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4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宋体" panose="02010600030101010101" pitchFamily="2" charset="-122"/>
                  <a:ea typeface="Source Han Serif SC" panose="02020400000000000000" pitchFamily="18" charset="-122"/>
                  <a:sym typeface="宋体" panose="02010600030101010101" pitchFamily="2" charset="-122"/>
                </a:rPr>
                <a:t>1</a:t>
              </a:r>
              <a:endParaRPr kumimoji="0" lang="zh-CN" altLang="en-US" sz="4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4157609" y="2137146"/>
            <a:ext cx="960699" cy="960699"/>
            <a:chOff x="2109966" y="2688810"/>
            <a:chExt cx="960699" cy="960699"/>
          </a:xfrm>
          <a:solidFill>
            <a:srgbClr val="6E7484"/>
          </a:solidFill>
        </p:grpSpPr>
        <p:sp>
          <p:nvSpPr>
            <p:cNvPr id="110" name="矩形 109"/>
            <p:cNvSpPr/>
            <p:nvPr/>
          </p:nvSpPr>
          <p:spPr>
            <a:xfrm>
              <a:off x="2109966" y="2688810"/>
              <a:ext cx="960699" cy="960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11" name="文本框 110"/>
            <p:cNvSpPr txBox="1"/>
            <p:nvPr/>
          </p:nvSpPr>
          <p:spPr>
            <a:xfrm>
              <a:off x="2316842" y="2780738"/>
              <a:ext cx="54534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4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宋体" panose="02010600030101010101" pitchFamily="2" charset="-122"/>
                  <a:ea typeface="Source Han Serif SC" panose="02020400000000000000" pitchFamily="18" charset="-122"/>
                  <a:sym typeface="宋体" panose="02010600030101010101" pitchFamily="2" charset="-122"/>
                </a:rPr>
                <a:t>2</a:t>
              </a:r>
              <a:endParaRPr kumimoji="0" lang="zh-CN" altLang="en-US" sz="4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6556789" y="2137146"/>
            <a:ext cx="960699" cy="960699"/>
            <a:chOff x="2109966" y="2688810"/>
            <a:chExt cx="960699" cy="960699"/>
          </a:xfrm>
          <a:solidFill>
            <a:srgbClr val="6E7484"/>
          </a:solidFill>
        </p:grpSpPr>
        <p:sp>
          <p:nvSpPr>
            <p:cNvPr id="113" name="矩形 112"/>
            <p:cNvSpPr/>
            <p:nvPr/>
          </p:nvSpPr>
          <p:spPr>
            <a:xfrm>
              <a:off x="2109966" y="2688810"/>
              <a:ext cx="960699" cy="960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14" name="文本框 113"/>
            <p:cNvSpPr txBox="1"/>
            <p:nvPr/>
          </p:nvSpPr>
          <p:spPr>
            <a:xfrm>
              <a:off x="2285676" y="2788734"/>
              <a:ext cx="54534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4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宋体" panose="02010600030101010101" pitchFamily="2" charset="-122"/>
                  <a:ea typeface="Source Han Serif SC" panose="02020400000000000000" pitchFamily="18" charset="-122"/>
                  <a:sym typeface="宋体" panose="02010600030101010101" pitchFamily="2" charset="-122"/>
                </a:rPr>
                <a:t>3</a:t>
              </a:r>
              <a:endParaRPr kumimoji="0" lang="zh-CN" altLang="en-US" sz="4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8955969" y="2137146"/>
            <a:ext cx="960699" cy="960699"/>
            <a:chOff x="2109966" y="2688810"/>
            <a:chExt cx="960699" cy="960699"/>
          </a:xfrm>
          <a:solidFill>
            <a:srgbClr val="6E7484"/>
          </a:solidFill>
        </p:grpSpPr>
        <p:sp>
          <p:nvSpPr>
            <p:cNvPr id="116" name="矩形 115"/>
            <p:cNvSpPr/>
            <p:nvPr/>
          </p:nvSpPr>
          <p:spPr>
            <a:xfrm>
              <a:off x="2109966" y="2688810"/>
              <a:ext cx="960699" cy="960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17" name="文本框 116"/>
            <p:cNvSpPr txBox="1"/>
            <p:nvPr/>
          </p:nvSpPr>
          <p:spPr>
            <a:xfrm>
              <a:off x="2279697" y="2788735"/>
              <a:ext cx="54534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4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宋体" panose="02010600030101010101" pitchFamily="2" charset="-122"/>
                  <a:ea typeface="Source Han Serif SC" panose="02020400000000000000" pitchFamily="18" charset="-122"/>
                  <a:sym typeface="宋体" panose="02010600030101010101" pitchFamily="2" charset="-122"/>
                </a:rPr>
                <a:t>4</a:t>
              </a:r>
              <a:endParaRPr kumimoji="0" lang="zh-CN" altLang="en-US" sz="4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18" name="TextBox 75"/>
          <p:cNvSpPr txBox="1"/>
          <p:nvPr/>
        </p:nvSpPr>
        <p:spPr>
          <a:xfrm>
            <a:off x="5207776" y="792404"/>
            <a:ext cx="1776448" cy="9230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5400" b="1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rPr>
              <a:t>目 录</a:t>
            </a:r>
            <a:endParaRPr lang="zh-CN" altLang="en-US" sz="5400" b="1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Source Han Serif SC" panose="02020400000000000000" pitchFamily="18" charset="-122"/>
              <a:sym typeface="宋体" panose="02010600030101010101" pitchFamily="2" charset="-122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868279" y="5237419"/>
            <a:ext cx="2596586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2000" kern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rPr>
              <a:t>音乐与创造力</a:t>
            </a:r>
            <a:endParaRPr lang="zh-CN" altLang="zh-CN" sz="2000" kern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Source Han Serif SC" panose="02020400000000000000" pitchFamily="18" charset="-122"/>
              <a:sym typeface="宋体" panose="02010600030101010101" pitchFamily="2" charset="-122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3462416" y="5230793"/>
            <a:ext cx="2302717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2000" kern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rPr>
              <a:t>音乐的多元化</a:t>
            </a:r>
            <a:endParaRPr lang="zh-CN" altLang="zh-CN" sz="2000" kern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Source Han Serif SC" panose="02020400000000000000" pitchFamily="18" charset="-122"/>
              <a:sym typeface="宋体" panose="02010600030101010101" pitchFamily="2" charset="-122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5978308" y="5230793"/>
            <a:ext cx="2302717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rPr>
              <a:t>音乐的启示</a:t>
            </a:r>
            <a:endParaRPr kumimoji="0" lang="zh-CN" altLang="zh-CN" sz="20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宋体" panose="02010600030101010101" pitchFamily="2" charset="-122"/>
              <a:ea typeface="Source Han Serif SC" panose="02020400000000000000" pitchFamily="18" charset="-122"/>
              <a:sym typeface="宋体" panose="02010600030101010101" pitchFamily="2" charset="-122"/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8353955" y="5230793"/>
            <a:ext cx="2302716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rPr>
              <a:t>总结</a:t>
            </a:r>
            <a:endParaRPr kumimoji="0" lang="zh-CN" altLang="zh-CN" sz="20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宋体" panose="02010600030101010101" pitchFamily="2" charset="-122"/>
              <a:ea typeface="Source Han Serif SC" panose="02020400000000000000" pitchFamily="18" charset="-122"/>
              <a:sym typeface="宋体" panose="02010600030101010101" pitchFamily="2" charset="-122"/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1756824" y="4134017"/>
            <a:ext cx="960699" cy="960699"/>
            <a:chOff x="2109966" y="2688810"/>
            <a:chExt cx="960699" cy="960699"/>
          </a:xfrm>
          <a:solidFill>
            <a:srgbClr val="6E7484"/>
          </a:solidFill>
        </p:grpSpPr>
        <p:sp>
          <p:nvSpPr>
            <p:cNvPr id="124" name="矩形 123"/>
            <p:cNvSpPr/>
            <p:nvPr/>
          </p:nvSpPr>
          <p:spPr>
            <a:xfrm>
              <a:off x="2109966" y="2688810"/>
              <a:ext cx="960699" cy="960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25" name="文本框 124"/>
            <p:cNvSpPr txBox="1"/>
            <p:nvPr/>
          </p:nvSpPr>
          <p:spPr>
            <a:xfrm>
              <a:off x="2283390" y="2762739"/>
              <a:ext cx="54534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4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宋体" panose="02010600030101010101" pitchFamily="2" charset="-122"/>
                  <a:ea typeface="Source Han Serif SC" panose="02020400000000000000" pitchFamily="18" charset="-122"/>
                  <a:sym typeface="宋体" panose="02010600030101010101" pitchFamily="2" charset="-122"/>
                </a:rPr>
                <a:t>5</a:t>
              </a:r>
              <a:endParaRPr kumimoji="0" lang="zh-CN" altLang="en-US" sz="4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4157609" y="4134018"/>
            <a:ext cx="960699" cy="960699"/>
            <a:chOff x="2109966" y="2688810"/>
            <a:chExt cx="960699" cy="960699"/>
          </a:xfrm>
          <a:solidFill>
            <a:srgbClr val="6E7484"/>
          </a:solidFill>
        </p:grpSpPr>
        <p:sp>
          <p:nvSpPr>
            <p:cNvPr id="127" name="矩形 126"/>
            <p:cNvSpPr/>
            <p:nvPr/>
          </p:nvSpPr>
          <p:spPr>
            <a:xfrm>
              <a:off x="2109966" y="2688810"/>
              <a:ext cx="960699" cy="960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28" name="文本框 127"/>
            <p:cNvSpPr txBox="1"/>
            <p:nvPr/>
          </p:nvSpPr>
          <p:spPr>
            <a:xfrm>
              <a:off x="2316842" y="2762809"/>
              <a:ext cx="54534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4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宋体" panose="02010600030101010101" pitchFamily="2" charset="-122"/>
                  <a:ea typeface="Source Han Serif SC" panose="02020400000000000000" pitchFamily="18" charset="-122"/>
                  <a:sym typeface="宋体" panose="02010600030101010101" pitchFamily="2" charset="-122"/>
                </a:rPr>
                <a:t>6</a:t>
              </a:r>
              <a:endParaRPr kumimoji="0" lang="zh-CN" altLang="en-US" sz="4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6556789" y="4134018"/>
            <a:ext cx="960699" cy="960699"/>
            <a:chOff x="2109966" y="2688810"/>
            <a:chExt cx="960699" cy="960699"/>
          </a:xfrm>
          <a:solidFill>
            <a:srgbClr val="6E7484"/>
          </a:solidFill>
        </p:grpSpPr>
        <p:sp>
          <p:nvSpPr>
            <p:cNvPr id="130" name="矩形 129"/>
            <p:cNvSpPr/>
            <p:nvPr/>
          </p:nvSpPr>
          <p:spPr>
            <a:xfrm>
              <a:off x="2109966" y="2688810"/>
              <a:ext cx="960699" cy="960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31" name="文本框 130"/>
            <p:cNvSpPr txBox="1"/>
            <p:nvPr/>
          </p:nvSpPr>
          <p:spPr>
            <a:xfrm>
              <a:off x="2285676" y="2788734"/>
              <a:ext cx="54534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4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宋体" panose="02010600030101010101" pitchFamily="2" charset="-122"/>
                  <a:ea typeface="Source Han Serif SC" panose="02020400000000000000" pitchFamily="18" charset="-122"/>
                  <a:sym typeface="宋体" panose="02010600030101010101" pitchFamily="2" charset="-122"/>
                </a:rPr>
                <a:t>7</a:t>
              </a:r>
              <a:endParaRPr kumimoji="0" lang="zh-CN" altLang="en-US" sz="4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8955969" y="4134018"/>
            <a:ext cx="960699" cy="960699"/>
            <a:chOff x="2109966" y="2688810"/>
            <a:chExt cx="960699" cy="960699"/>
          </a:xfrm>
          <a:solidFill>
            <a:srgbClr val="6E7484"/>
          </a:solidFill>
        </p:grpSpPr>
        <p:sp>
          <p:nvSpPr>
            <p:cNvPr id="133" name="矩形 132"/>
            <p:cNvSpPr/>
            <p:nvPr/>
          </p:nvSpPr>
          <p:spPr>
            <a:xfrm>
              <a:off x="2109966" y="2688810"/>
              <a:ext cx="960699" cy="960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34" name="文本框 133"/>
            <p:cNvSpPr txBox="1"/>
            <p:nvPr/>
          </p:nvSpPr>
          <p:spPr>
            <a:xfrm>
              <a:off x="2279697" y="2788735"/>
              <a:ext cx="54534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4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宋体" panose="02010600030101010101" pitchFamily="2" charset="-122"/>
                  <a:ea typeface="Source Han Serif SC" panose="02020400000000000000" pitchFamily="18" charset="-122"/>
                  <a:sym typeface="宋体" panose="02010600030101010101" pitchFamily="2" charset="-122"/>
                </a:rPr>
                <a:t>8</a:t>
              </a:r>
              <a:endParaRPr kumimoji="0" lang="zh-CN" altLang="en-US" sz="4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Source Han Serif SC" panose="02020400000000000000" pitchFamily="18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964914" y="0"/>
            <a:ext cx="8672043" cy="6618104"/>
            <a:chOff x="1974854" y="0"/>
            <a:chExt cx="8672043" cy="6618104"/>
          </a:xfrm>
        </p:grpSpPr>
        <p:grpSp>
          <p:nvGrpSpPr>
            <p:cNvPr id="4" name="组合 3"/>
            <p:cNvGrpSpPr/>
            <p:nvPr/>
          </p:nvGrpSpPr>
          <p:grpSpPr>
            <a:xfrm rot="225001">
              <a:off x="1974854" y="372125"/>
              <a:ext cx="8672043" cy="6245979"/>
              <a:chOff x="1133064" y="464303"/>
              <a:chExt cx="9417850" cy="6783141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695678" y="1257696"/>
                <a:ext cx="8601374" cy="58172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133064" y="464303"/>
                <a:ext cx="9417850" cy="6783141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06160" y="0"/>
              <a:ext cx="1705970" cy="1716206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15681" y="3241040"/>
            <a:ext cx="6679036" cy="1772136"/>
          </a:xfrm>
        </p:spPr>
        <p:txBody>
          <a:bodyPr anchor="ctr" anchorCtr="0">
            <a:normAutofit/>
          </a:bodyPr>
          <a:lstStyle/>
          <a:p>
            <a:pPr algn="ctr"/>
            <a:r>
              <a:rPr lang="zh-CN" altLang="en-US" sz="4800">
                <a:solidFill>
                  <a:srgbClr val="000000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引言</a:t>
            </a:r>
            <a:endParaRPr lang="zh-CN" altLang="en-US" sz="4800">
              <a:solidFill>
                <a:srgbClr val="000000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57164" y="2017424"/>
            <a:ext cx="3342599" cy="915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5400">
                <a:solidFill>
                  <a:srgbClr val="FFC47C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PART  1</a:t>
            </a:r>
            <a:endParaRPr lang="zh-CN" altLang="zh-CN" sz="5400">
              <a:solidFill>
                <a:srgbClr val="FFC47C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83" name="标题 48129"/>
          <p:cNvSpPr>
            <a:spLocks noGrp="1"/>
          </p:cNvSpPr>
          <p:nvPr/>
        </p:nvSpPr>
        <p:spPr>
          <a:xfrm>
            <a:off x="1472840" y="332656"/>
            <a:ext cx="9636125" cy="636588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>
            <a:pPr algn="ctr"/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引言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8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67031" y="70277"/>
            <a:ext cx="1270001" cy="1270001"/>
          </a:xfrm>
          <a:prstGeom prst="rect">
            <a:avLst/>
          </a:prstGeom>
          <a:ln>
            <a:noFill/>
          </a:ln>
        </p:spPr>
      </p:pic>
      <p:pic>
        <p:nvPicPr>
          <p:cNvPr id="85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096929" y="70277"/>
            <a:ext cx="1270001" cy="1270001"/>
          </a:xfrm>
          <a:prstGeom prst="rect">
            <a:avLst/>
          </a:prstGeom>
          <a:ln>
            <a:noFill/>
          </a:ln>
        </p:spPr>
      </p:pic>
      <p:sp>
        <p:nvSpPr>
          <p:cNvPr id="43" name="泪滴形 42"/>
          <p:cNvSpPr/>
          <p:nvPr/>
        </p:nvSpPr>
        <p:spPr>
          <a:xfrm rot="8104478">
            <a:off x="1111218" y="1887826"/>
            <a:ext cx="2180145" cy="2180145"/>
          </a:xfrm>
          <a:prstGeom prst="teardrop">
            <a:avLst>
              <a:gd name="adj" fmla="val 143820"/>
            </a:avLst>
          </a:prstGeom>
          <a:solidFill>
            <a:srgbClr val="6E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44" name="泪滴形 43"/>
          <p:cNvSpPr/>
          <p:nvPr/>
        </p:nvSpPr>
        <p:spPr>
          <a:xfrm rot="8104478">
            <a:off x="3727677" y="1901894"/>
            <a:ext cx="2180145" cy="2180145"/>
          </a:xfrm>
          <a:prstGeom prst="teardrop">
            <a:avLst>
              <a:gd name="adj" fmla="val 143820"/>
            </a:avLst>
          </a:prstGeom>
          <a:solidFill>
            <a:srgbClr val="6E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45" name="泪滴形 44"/>
          <p:cNvSpPr/>
          <p:nvPr/>
        </p:nvSpPr>
        <p:spPr>
          <a:xfrm rot="8104478">
            <a:off x="6340090" y="1901894"/>
            <a:ext cx="2180145" cy="2180145"/>
          </a:xfrm>
          <a:prstGeom prst="teardrop">
            <a:avLst>
              <a:gd name="adj" fmla="val 143820"/>
            </a:avLst>
          </a:prstGeom>
          <a:solidFill>
            <a:srgbClr val="6E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46" name="泪滴形 45"/>
          <p:cNvSpPr/>
          <p:nvPr/>
        </p:nvSpPr>
        <p:spPr>
          <a:xfrm rot="8104478">
            <a:off x="8957883" y="1901894"/>
            <a:ext cx="2180145" cy="2180145"/>
          </a:xfrm>
          <a:prstGeom prst="teardrop">
            <a:avLst>
              <a:gd name="adj" fmla="val 143820"/>
            </a:avLst>
          </a:prstGeom>
          <a:solidFill>
            <a:srgbClr val="6E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grpSp>
        <p:nvGrpSpPr>
          <p:cNvPr id="47" name="组合 46"/>
          <p:cNvGrpSpPr/>
          <p:nvPr/>
        </p:nvGrpSpPr>
        <p:grpSpPr>
          <a:xfrm>
            <a:off x="2013592" y="3685001"/>
            <a:ext cx="452645" cy="474518"/>
            <a:chOff x="7002627" y="828237"/>
            <a:chExt cx="444697" cy="466185"/>
          </a:xfrm>
          <a:solidFill>
            <a:schemeClr val="bg1"/>
          </a:solidFill>
          <a:effectLst/>
        </p:grpSpPr>
        <p:sp>
          <p:nvSpPr>
            <p:cNvPr id="48" name="Freeform 11"/>
            <p:cNvSpPr/>
            <p:nvPr/>
          </p:nvSpPr>
          <p:spPr>
            <a:xfrm>
              <a:off x="7133420" y="1073942"/>
              <a:ext cx="88753" cy="87818"/>
            </a:xfrm>
            <a:custGeom>
              <a:avLst/>
              <a:gdLst>
                <a:gd name="T0" fmla="*/ 24 w 40"/>
                <a:gd name="T1" fmla="*/ 1 h 40"/>
                <a:gd name="T2" fmla="*/ 20 w 40"/>
                <a:gd name="T3" fmla="*/ 0 h 40"/>
                <a:gd name="T4" fmla="*/ 0 w 40"/>
                <a:gd name="T5" fmla="*/ 20 h 40"/>
                <a:gd name="T6" fmla="*/ 20 w 40"/>
                <a:gd name="T7" fmla="*/ 40 h 40"/>
                <a:gd name="T8" fmla="*/ 40 w 40"/>
                <a:gd name="T9" fmla="*/ 20 h 40"/>
                <a:gd name="T10" fmla="*/ 39 w 40"/>
                <a:gd name="T11" fmla="*/ 15 h 40"/>
                <a:gd name="T12" fmla="*/ 15 w 40"/>
                <a:gd name="T13" fmla="*/ 26 h 40"/>
                <a:gd name="T14" fmla="*/ 24 w 40"/>
                <a:gd name="T1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49" name="Freeform 12"/>
            <p:cNvSpPr/>
            <p:nvPr/>
          </p:nvSpPr>
          <p:spPr>
            <a:xfrm>
              <a:off x="7002627" y="943149"/>
              <a:ext cx="351273" cy="351273"/>
            </a:xfrm>
            <a:custGeom>
              <a:avLst/>
              <a:gdLst>
                <a:gd name="T0" fmla="*/ 131 w 159"/>
                <a:gd name="T1" fmla="*/ 41 h 159"/>
                <a:gd name="T2" fmla="*/ 144 w 159"/>
                <a:gd name="T3" fmla="*/ 79 h 159"/>
                <a:gd name="T4" fmla="*/ 79 w 159"/>
                <a:gd name="T5" fmla="*/ 144 h 159"/>
                <a:gd name="T6" fmla="*/ 15 w 159"/>
                <a:gd name="T7" fmla="*/ 79 h 159"/>
                <a:gd name="T8" fmla="*/ 79 w 159"/>
                <a:gd name="T9" fmla="*/ 15 h 159"/>
                <a:gd name="T10" fmla="*/ 112 w 159"/>
                <a:gd name="T11" fmla="*/ 24 h 159"/>
                <a:gd name="T12" fmla="*/ 122 w 159"/>
                <a:gd name="T13" fmla="*/ 13 h 159"/>
                <a:gd name="T14" fmla="*/ 79 w 159"/>
                <a:gd name="T15" fmla="*/ 0 h 159"/>
                <a:gd name="T16" fmla="*/ 0 w 159"/>
                <a:gd name="T17" fmla="*/ 79 h 159"/>
                <a:gd name="T18" fmla="*/ 79 w 159"/>
                <a:gd name="T19" fmla="*/ 159 h 159"/>
                <a:gd name="T20" fmla="*/ 159 w 159"/>
                <a:gd name="T21" fmla="*/ 79 h 159"/>
                <a:gd name="T22" fmla="*/ 141 w 159"/>
                <a:gd name="T23" fmla="*/ 30 h 159"/>
                <a:gd name="T24" fmla="*/ 131 w 159"/>
                <a:gd name="T25" fmla="*/ 4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0" name="Freeform 13"/>
            <p:cNvSpPr/>
            <p:nvPr/>
          </p:nvSpPr>
          <p:spPr>
            <a:xfrm>
              <a:off x="7177329" y="1049652"/>
              <a:ext cx="66331" cy="68199"/>
            </a:xfrm>
            <a:custGeom>
              <a:avLst/>
              <a:gdLst>
                <a:gd name="T0" fmla="*/ 71 w 71"/>
                <a:gd name="T1" fmla="*/ 30 h 73"/>
                <a:gd name="T2" fmla="*/ 38 w 71"/>
                <a:gd name="T3" fmla="*/ 0 h 73"/>
                <a:gd name="T4" fmla="*/ 19 w 71"/>
                <a:gd name="T5" fmla="*/ 19 h 73"/>
                <a:gd name="T6" fmla="*/ 0 w 71"/>
                <a:gd name="T7" fmla="*/ 73 h 73"/>
                <a:gd name="T8" fmla="*/ 55 w 71"/>
                <a:gd name="T9" fmla="*/ 49 h 73"/>
                <a:gd name="T10" fmla="*/ 71 w 71"/>
                <a:gd name="T11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1" name="Freeform 14"/>
            <p:cNvSpPr/>
            <p:nvPr/>
          </p:nvSpPr>
          <p:spPr>
            <a:xfrm>
              <a:off x="7219370" y="916990"/>
              <a:ext cx="143873" cy="152281"/>
            </a:xfrm>
            <a:custGeom>
              <a:avLst/>
              <a:gdLst>
                <a:gd name="T0" fmla="*/ 121 w 154"/>
                <a:gd name="T1" fmla="*/ 0 h 163"/>
                <a:gd name="T2" fmla="*/ 0 w 154"/>
                <a:gd name="T3" fmla="*/ 132 h 163"/>
                <a:gd name="T4" fmla="*/ 33 w 154"/>
                <a:gd name="T5" fmla="*/ 163 h 163"/>
                <a:gd name="T6" fmla="*/ 154 w 154"/>
                <a:gd name="T7" fmla="*/ 31 h 163"/>
                <a:gd name="T8" fmla="*/ 121 w 154"/>
                <a:gd name="T9" fmla="*/ 35 h 163"/>
                <a:gd name="T10" fmla="*/ 121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2" name="Freeform 15"/>
            <p:cNvSpPr/>
            <p:nvPr/>
          </p:nvSpPr>
          <p:spPr>
            <a:xfrm>
              <a:off x="7338952" y="883357"/>
              <a:ext cx="56988" cy="59791"/>
            </a:xfrm>
            <a:custGeom>
              <a:avLst/>
              <a:gdLst>
                <a:gd name="T0" fmla="*/ 14 w 61"/>
                <a:gd name="T1" fmla="*/ 48 h 64"/>
                <a:gd name="T2" fmla="*/ 14 w 61"/>
                <a:gd name="T3" fmla="*/ 1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64 h 64"/>
                <a:gd name="T10" fmla="*/ 61 w 61"/>
                <a:gd name="T11" fmla="*/ 55 h 64"/>
                <a:gd name="T12" fmla="*/ 61 w 61"/>
                <a:gd name="T13" fmla="*/ 55 h 64"/>
                <a:gd name="T14" fmla="*/ 50 w 61"/>
                <a:gd name="T15" fmla="*/ 43 h 64"/>
                <a:gd name="T16" fmla="*/ 14 w 61"/>
                <a:gd name="T1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3" name="Freeform 16"/>
            <p:cNvSpPr/>
            <p:nvPr/>
          </p:nvSpPr>
          <p:spPr>
            <a:xfrm>
              <a:off x="7363242" y="855330"/>
              <a:ext cx="59791" cy="61660"/>
            </a:xfrm>
            <a:custGeom>
              <a:avLst/>
              <a:gdLst>
                <a:gd name="T0" fmla="*/ 14 w 64"/>
                <a:gd name="T1" fmla="*/ 49 h 66"/>
                <a:gd name="T2" fmla="*/ 14 w 64"/>
                <a:gd name="T3" fmla="*/ 11 h 66"/>
                <a:gd name="T4" fmla="*/ 2 w 64"/>
                <a:gd name="T5" fmla="*/ 0 h 66"/>
                <a:gd name="T6" fmla="*/ 2 w 64"/>
                <a:gd name="T7" fmla="*/ 0 h 66"/>
                <a:gd name="T8" fmla="*/ 0 w 64"/>
                <a:gd name="T9" fmla="*/ 66 h 66"/>
                <a:gd name="T10" fmla="*/ 64 w 64"/>
                <a:gd name="T11" fmla="*/ 56 h 66"/>
                <a:gd name="T12" fmla="*/ 64 w 64"/>
                <a:gd name="T13" fmla="*/ 56 h 66"/>
                <a:gd name="T14" fmla="*/ 50 w 64"/>
                <a:gd name="T15" fmla="*/ 44 h 66"/>
                <a:gd name="T16" fmla="*/ 14 w 64"/>
                <a:gd name="T17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4" name="Freeform 17"/>
            <p:cNvSpPr/>
            <p:nvPr/>
          </p:nvSpPr>
          <p:spPr>
            <a:xfrm>
              <a:off x="7067089" y="1009479"/>
              <a:ext cx="220480" cy="218612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92 w 100"/>
                <a:gd name="T9" fmla="*/ 22 h 99"/>
                <a:gd name="T10" fmla="*/ 83 w 100"/>
                <a:gd name="T11" fmla="*/ 32 h 99"/>
                <a:gd name="T12" fmla="*/ 81 w 100"/>
                <a:gd name="T13" fmla="*/ 34 h 99"/>
                <a:gd name="T14" fmla="*/ 85 w 100"/>
                <a:gd name="T15" fmla="*/ 49 h 99"/>
                <a:gd name="T16" fmla="*/ 50 w 100"/>
                <a:gd name="T17" fmla="*/ 84 h 99"/>
                <a:gd name="T18" fmla="*/ 15 w 100"/>
                <a:gd name="T19" fmla="*/ 49 h 99"/>
                <a:gd name="T20" fmla="*/ 50 w 100"/>
                <a:gd name="T21" fmla="*/ 15 h 99"/>
                <a:gd name="T22" fmla="*/ 62 w 100"/>
                <a:gd name="T23" fmla="*/ 17 h 99"/>
                <a:gd name="T24" fmla="*/ 64 w 100"/>
                <a:gd name="T25" fmla="*/ 14 h 99"/>
                <a:gd name="T26" fmla="*/ 73 w 100"/>
                <a:gd name="T27" fmla="*/ 5 h 99"/>
                <a:gd name="T28" fmla="*/ 50 w 100"/>
                <a:gd name="T2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5" name="Freeform 18"/>
            <p:cNvSpPr/>
            <p:nvPr/>
          </p:nvSpPr>
          <p:spPr>
            <a:xfrm>
              <a:off x="7389401" y="828237"/>
              <a:ext cx="57923" cy="59791"/>
            </a:xfrm>
            <a:custGeom>
              <a:avLst/>
              <a:gdLst>
                <a:gd name="T0" fmla="*/ 50 w 62"/>
                <a:gd name="T1" fmla="*/ 43 h 64"/>
                <a:gd name="T2" fmla="*/ 15 w 62"/>
                <a:gd name="T3" fmla="*/ 47 h 64"/>
                <a:gd name="T4" fmla="*/ 15 w 62"/>
                <a:gd name="T5" fmla="*/ 1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64 h 64"/>
                <a:gd name="T12" fmla="*/ 62 w 62"/>
                <a:gd name="T13" fmla="*/ 55 h 64"/>
                <a:gd name="T14" fmla="*/ 62 w 62"/>
                <a:gd name="T15" fmla="*/ 55 h 64"/>
                <a:gd name="T16" fmla="*/ 50 w 62"/>
                <a:gd name="T17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56" name="文本框 26"/>
          <p:cNvSpPr txBox="1"/>
          <p:nvPr/>
        </p:nvSpPr>
        <p:spPr>
          <a:xfrm>
            <a:off x="1236188" y="2425010"/>
            <a:ext cx="1803548" cy="1168400"/>
          </a:xfrm>
          <a:prstGeom prst="rect">
            <a:avLst/>
          </a:prstGeom>
          <a:noFill/>
          <a:effectLst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1400">
                <a:solidFill>
                  <a:schemeClr val="bg1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Lato Regular"/>
                <a:sym typeface="宋体" panose="02010600030101010101" pitchFamily="2" charset="-122"/>
              </a:rPr>
              <a:t>我想和大家分享一个永恒的主题——音乐的魅力</a:t>
            </a:r>
            <a:endParaRPr lang="zh-CN" altLang="en-US" sz="1400">
              <a:solidFill>
                <a:schemeClr val="bg1"/>
              </a:solidFill>
              <a:latin typeface="宋体" panose="02010600030101010101" pitchFamily="2" charset="-122"/>
              <a:ea typeface="微软雅黑" panose="020B0503020204020204" pitchFamily="34" charset="-122"/>
              <a:cs typeface="Lato Regular"/>
              <a:sym typeface="宋体" panose="02010600030101010101" pitchFamily="2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1905868" y="5489623"/>
            <a:ext cx="590843" cy="590843"/>
          </a:xfrm>
          <a:prstGeom prst="ellipse">
            <a:avLst/>
          </a:prstGeom>
          <a:solidFill>
            <a:srgbClr val="6E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grpSp>
        <p:nvGrpSpPr>
          <p:cNvPr id="58" name="组合 57"/>
          <p:cNvGrpSpPr/>
          <p:nvPr/>
        </p:nvGrpSpPr>
        <p:grpSpPr>
          <a:xfrm>
            <a:off x="4619780" y="3731995"/>
            <a:ext cx="404877" cy="435712"/>
            <a:chOff x="7005429" y="4859473"/>
            <a:chExt cx="466184" cy="501686"/>
          </a:xfrm>
          <a:solidFill>
            <a:schemeClr val="bg1"/>
          </a:solidFill>
          <a:effectLst/>
        </p:grpSpPr>
        <p:sp>
          <p:nvSpPr>
            <p:cNvPr id="59" name="Freeform 154"/>
            <p:cNvSpPr/>
            <p:nvPr/>
          </p:nvSpPr>
          <p:spPr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60" name="Rectangle 155"/>
            <p:cNvSpPr>
              <a:spLocks noChangeArrowheads="1"/>
            </p:cNvSpPr>
            <p:nvPr/>
          </p:nvSpPr>
          <p:spPr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61" name="Freeform 156"/>
            <p:cNvSpPr>
              <a:spLocks noEditPoints="1"/>
            </p:cNvSpPr>
            <p:nvPr/>
          </p:nvSpPr>
          <p:spPr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62" name="Freeform 157"/>
            <p:cNvSpPr>
              <a:spLocks noEditPoints="1"/>
            </p:cNvSpPr>
            <p:nvPr/>
          </p:nvSpPr>
          <p:spPr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6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63" name="Freeform 158"/>
            <p:cNvSpPr>
              <a:spLocks noEditPoints="1"/>
            </p:cNvSpPr>
            <p:nvPr/>
          </p:nvSpPr>
          <p:spPr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64" name="文本框 34"/>
          <p:cNvSpPr txBox="1"/>
          <p:nvPr/>
        </p:nvSpPr>
        <p:spPr>
          <a:xfrm>
            <a:off x="3944748" y="2493654"/>
            <a:ext cx="1766050" cy="1168400"/>
          </a:xfrm>
          <a:prstGeom prst="rect">
            <a:avLst/>
          </a:prstGeom>
          <a:noFill/>
          <a:effectLst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1400">
                <a:solidFill>
                  <a:schemeClr val="bg1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Lato Regular"/>
                <a:sym typeface="宋体" panose="02010600030101010101" pitchFamily="2" charset="-122"/>
              </a:rPr>
              <a:t>音乐，作为一种无形的艺术，无声地流淌在每个人的生活中，为我们带来喜悦、安慰和激励</a:t>
            </a:r>
            <a:endParaRPr lang="zh-CN" altLang="en-US" sz="1400">
              <a:solidFill>
                <a:schemeClr val="bg1"/>
              </a:solidFill>
              <a:latin typeface="宋体" panose="02010600030101010101" pitchFamily="2" charset="-122"/>
              <a:ea typeface="微软雅黑" panose="020B0503020204020204" pitchFamily="34" charset="-122"/>
              <a:cs typeface="Lato Regular"/>
              <a:sym typeface="宋体" panose="02010600030101010101" pitchFamily="2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4522327" y="5503691"/>
            <a:ext cx="590843" cy="590843"/>
          </a:xfrm>
          <a:prstGeom prst="ellipse">
            <a:avLst/>
          </a:prstGeom>
          <a:solidFill>
            <a:srgbClr val="6E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grpSp>
        <p:nvGrpSpPr>
          <p:cNvPr id="66" name="组合 65"/>
          <p:cNvGrpSpPr/>
          <p:nvPr/>
        </p:nvGrpSpPr>
        <p:grpSpPr>
          <a:xfrm>
            <a:off x="7190354" y="3693751"/>
            <a:ext cx="574729" cy="436681"/>
            <a:chOff x="4268086" y="4221191"/>
            <a:chExt cx="509646" cy="387231"/>
          </a:xfrm>
          <a:solidFill>
            <a:schemeClr val="bg1"/>
          </a:solidFill>
          <a:effectLst/>
        </p:grpSpPr>
        <p:sp>
          <p:nvSpPr>
            <p:cNvPr id="67" name="Freeform 20"/>
            <p:cNvSpPr>
              <a:spLocks noEditPoints="1"/>
            </p:cNvSpPr>
            <p:nvPr/>
          </p:nvSpPr>
          <p:spPr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6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68" name="Freeform 21"/>
            <p:cNvSpPr>
              <a:spLocks noEditPoints="1"/>
            </p:cNvSpPr>
            <p:nvPr/>
          </p:nvSpPr>
          <p:spPr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69" name="文本框 39"/>
          <p:cNvSpPr txBox="1"/>
          <p:nvPr/>
        </p:nvSpPr>
        <p:spPr>
          <a:xfrm>
            <a:off x="6557161" y="2493654"/>
            <a:ext cx="1766050" cy="1168400"/>
          </a:xfrm>
          <a:prstGeom prst="rect">
            <a:avLst/>
          </a:prstGeom>
          <a:noFill/>
          <a:effectLst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1400">
                <a:solidFill>
                  <a:schemeClr val="bg1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Lato Regular"/>
                <a:sym typeface="宋体" panose="02010600030101010101" pitchFamily="2" charset="-122"/>
              </a:rPr>
              <a:t>在忙碌的现代生活中，音乐常常成为我们情感的慰藉和心灵的避风港</a:t>
            </a:r>
            <a:endParaRPr lang="zh-CN" altLang="en-US" sz="1400">
              <a:solidFill>
                <a:schemeClr val="bg1"/>
              </a:solidFill>
              <a:latin typeface="宋体" panose="02010600030101010101" pitchFamily="2" charset="-122"/>
              <a:ea typeface="微软雅黑" panose="020B0503020204020204" pitchFamily="34" charset="-122"/>
              <a:cs typeface="Lato Regular"/>
              <a:sym typeface="宋体" panose="02010600030101010101" pitchFamily="2" charset="-122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7134740" y="5503691"/>
            <a:ext cx="590843" cy="590843"/>
          </a:xfrm>
          <a:prstGeom prst="ellipse">
            <a:avLst/>
          </a:prstGeom>
          <a:solidFill>
            <a:srgbClr val="6E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grpSp>
        <p:nvGrpSpPr>
          <p:cNvPr id="71" name="组合 70"/>
          <p:cNvGrpSpPr/>
          <p:nvPr/>
        </p:nvGrpSpPr>
        <p:grpSpPr>
          <a:xfrm>
            <a:off x="9864747" y="3659053"/>
            <a:ext cx="574729" cy="484386"/>
            <a:chOff x="3526102" y="915987"/>
            <a:chExt cx="560236" cy="472172"/>
          </a:xfrm>
          <a:solidFill>
            <a:schemeClr val="bg1"/>
          </a:solidFill>
          <a:effectLst/>
        </p:grpSpPr>
        <p:sp>
          <p:nvSpPr>
            <p:cNvPr id="72" name="Freeform 5"/>
            <p:cNvSpPr/>
            <p:nvPr/>
          </p:nvSpPr>
          <p:spPr>
            <a:xfrm>
              <a:off x="3526102" y="992809"/>
              <a:ext cx="370992" cy="249202"/>
            </a:xfrm>
            <a:custGeom>
              <a:avLst/>
              <a:gdLst>
                <a:gd name="T0" fmla="*/ 594 w 594"/>
                <a:gd name="T1" fmla="*/ 0 h 399"/>
                <a:gd name="T2" fmla="*/ 0 w 594"/>
                <a:gd name="T3" fmla="*/ 82 h 399"/>
                <a:gd name="T4" fmla="*/ 59 w 594"/>
                <a:gd name="T5" fmla="*/ 399 h 399"/>
                <a:gd name="T6" fmla="*/ 454 w 594"/>
                <a:gd name="T7" fmla="*/ 399 h 399"/>
                <a:gd name="T8" fmla="*/ 594 w 594"/>
                <a:gd name="T9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399">
                  <a:moveTo>
                    <a:pt x="594" y="0"/>
                  </a:moveTo>
                  <a:lnTo>
                    <a:pt x="0" y="82"/>
                  </a:lnTo>
                  <a:lnTo>
                    <a:pt x="59" y="399"/>
                  </a:lnTo>
                  <a:lnTo>
                    <a:pt x="454" y="399"/>
                  </a:lnTo>
                  <a:lnTo>
                    <a:pt x="5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73" name="Freeform 6"/>
            <p:cNvSpPr/>
            <p:nvPr/>
          </p:nvSpPr>
          <p:spPr>
            <a:xfrm>
              <a:off x="3569197" y="915987"/>
              <a:ext cx="517141" cy="382234"/>
            </a:xfrm>
            <a:custGeom>
              <a:avLst/>
              <a:gdLst>
                <a:gd name="T0" fmla="*/ 339 w 350"/>
                <a:gd name="T1" fmla="*/ 0 h 259"/>
                <a:gd name="T2" fmla="*/ 271 w 350"/>
                <a:gd name="T3" fmla="*/ 0 h 259"/>
                <a:gd name="T4" fmla="*/ 271 w 350"/>
                <a:gd name="T5" fmla="*/ 0 h 259"/>
                <a:gd name="T6" fmla="*/ 269 w 350"/>
                <a:gd name="T7" fmla="*/ 1 h 259"/>
                <a:gd name="T8" fmla="*/ 267 w 350"/>
                <a:gd name="T9" fmla="*/ 1 h 259"/>
                <a:gd name="T10" fmla="*/ 265 w 350"/>
                <a:gd name="T11" fmla="*/ 2 h 259"/>
                <a:gd name="T12" fmla="*/ 264 w 350"/>
                <a:gd name="T13" fmla="*/ 3 h 259"/>
                <a:gd name="T14" fmla="*/ 263 w 350"/>
                <a:gd name="T15" fmla="*/ 5 h 259"/>
                <a:gd name="T16" fmla="*/ 261 w 350"/>
                <a:gd name="T17" fmla="*/ 7 h 259"/>
                <a:gd name="T18" fmla="*/ 261 w 350"/>
                <a:gd name="T19" fmla="*/ 7 h 259"/>
                <a:gd name="T20" fmla="*/ 176 w 350"/>
                <a:gd name="T21" fmla="*/ 238 h 259"/>
                <a:gd name="T22" fmla="*/ 10 w 350"/>
                <a:gd name="T23" fmla="*/ 238 h 259"/>
                <a:gd name="T24" fmla="*/ 0 w 350"/>
                <a:gd name="T25" fmla="*/ 248 h 259"/>
                <a:gd name="T26" fmla="*/ 10 w 350"/>
                <a:gd name="T27" fmla="*/ 259 h 259"/>
                <a:gd name="T28" fmla="*/ 184 w 350"/>
                <a:gd name="T29" fmla="*/ 259 h 259"/>
                <a:gd name="T30" fmla="*/ 187 w 350"/>
                <a:gd name="T31" fmla="*/ 258 h 259"/>
                <a:gd name="T32" fmla="*/ 188 w 350"/>
                <a:gd name="T33" fmla="*/ 258 h 259"/>
                <a:gd name="T34" fmla="*/ 191 w 350"/>
                <a:gd name="T35" fmla="*/ 256 h 259"/>
                <a:gd name="T36" fmla="*/ 191 w 350"/>
                <a:gd name="T37" fmla="*/ 255 h 259"/>
                <a:gd name="T38" fmla="*/ 193 w 350"/>
                <a:gd name="T39" fmla="*/ 253 h 259"/>
                <a:gd name="T40" fmla="*/ 194 w 350"/>
                <a:gd name="T41" fmla="*/ 252 h 259"/>
                <a:gd name="T42" fmla="*/ 194 w 350"/>
                <a:gd name="T43" fmla="*/ 252 h 259"/>
                <a:gd name="T44" fmla="*/ 279 w 350"/>
                <a:gd name="T45" fmla="*/ 21 h 259"/>
                <a:gd name="T46" fmla="*/ 339 w 350"/>
                <a:gd name="T47" fmla="*/ 21 h 259"/>
                <a:gd name="T48" fmla="*/ 350 w 350"/>
                <a:gd name="T49" fmla="*/ 11 h 259"/>
                <a:gd name="T50" fmla="*/ 339 w 350"/>
                <a:gd name="T51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0" h="259">
                  <a:moveTo>
                    <a:pt x="339" y="0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0" y="0"/>
                    <a:pt x="269" y="1"/>
                    <a:pt x="269" y="1"/>
                  </a:cubicBezTo>
                  <a:cubicBezTo>
                    <a:pt x="268" y="1"/>
                    <a:pt x="267" y="1"/>
                    <a:pt x="267" y="1"/>
                  </a:cubicBezTo>
                  <a:cubicBezTo>
                    <a:pt x="266" y="1"/>
                    <a:pt x="266" y="2"/>
                    <a:pt x="265" y="2"/>
                  </a:cubicBezTo>
                  <a:cubicBezTo>
                    <a:pt x="265" y="3"/>
                    <a:pt x="264" y="3"/>
                    <a:pt x="264" y="3"/>
                  </a:cubicBezTo>
                  <a:cubicBezTo>
                    <a:pt x="263" y="4"/>
                    <a:pt x="263" y="4"/>
                    <a:pt x="263" y="5"/>
                  </a:cubicBezTo>
                  <a:cubicBezTo>
                    <a:pt x="262" y="6"/>
                    <a:pt x="262" y="6"/>
                    <a:pt x="261" y="7"/>
                  </a:cubicBezTo>
                  <a:cubicBezTo>
                    <a:pt x="261" y="7"/>
                    <a:pt x="261" y="7"/>
                    <a:pt x="261" y="7"/>
                  </a:cubicBezTo>
                  <a:cubicBezTo>
                    <a:pt x="176" y="238"/>
                    <a:pt x="176" y="238"/>
                    <a:pt x="176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4" y="238"/>
                    <a:pt x="0" y="243"/>
                    <a:pt x="0" y="248"/>
                  </a:cubicBezTo>
                  <a:cubicBezTo>
                    <a:pt x="0" y="254"/>
                    <a:pt x="4" y="259"/>
                    <a:pt x="10" y="259"/>
                  </a:cubicBezTo>
                  <a:cubicBezTo>
                    <a:pt x="184" y="259"/>
                    <a:pt x="184" y="259"/>
                    <a:pt x="184" y="259"/>
                  </a:cubicBezTo>
                  <a:cubicBezTo>
                    <a:pt x="185" y="259"/>
                    <a:pt x="186" y="259"/>
                    <a:pt x="187" y="258"/>
                  </a:cubicBezTo>
                  <a:cubicBezTo>
                    <a:pt x="188" y="258"/>
                    <a:pt x="188" y="258"/>
                    <a:pt x="188" y="258"/>
                  </a:cubicBezTo>
                  <a:cubicBezTo>
                    <a:pt x="189" y="257"/>
                    <a:pt x="190" y="257"/>
                    <a:pt x="191" y="256"/>
                  </a:cubicBezTo>
                  <a:cubicBezTo>
                    <a:pt x="191" y="256"/>
                    <a:pt x="191" y="256"/>
                    <a:pt x="191" y="255"/>
                  </a:cubicBezTo>
                  <a:cubicBezTo>
                    <a:pt x="192" y="255"/>
                    <a:pt x="193" y="254"/>
                    <a:pt x="193" y="253"/>
                  </a:cubicBezTo>
                  <a:cubicBezTo>
                    <a:pt x="193" y="253"/>
                    <a:pt x="193" y="253"/>
                    <a:pt x="194" y="252"/>
                  </a:cubicBezTo>
                  <a:cubicBezTo>
                    <a:pt x="194" y="252"/>
                    <a:pt x="194" y="252"/>
                    <a:pt x="194" y="252"/>
                  </a:cubicBezTo>
                  <a:cubicBezTo>
                    <a:pt x="279" y="21"/>
                    <a:pt x="279" y="21"/>
                    <a:pt x="279" y="21"/>
                  </a:cubicBezTo>
                  <a:cubicBezTo>
                    <a:pt x="339" y="21"/>
                    <a:pt x="339" y="21"/>
                    <a:pt x="339" y="21"/>
                  </a:cubicBezTo>
                  <a:cubicBezTo>
                    <a:pt x="345" y="21"/>
                    <a:pt x="350" y="17"/>
                    <a:pt x="350" y="11"/>
                  </a:cubicBezTo>
                  <a:cubicBezTo>
                    <a:pt x="350" y="5"/>
                    <a:pt x="345" y="0"/>
                    <a:pt x="3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74" name="Oval 7"/>
            <p:cNvSpPr>
              <a:spLocks noChangeArrowheads="1"/>
            </p:cNvSpPr>
            <p:nvPr/>
          </p:nvSpPr>
          <p:spPr>
            <a:xfrm>
              <a:off x="3586685" y="1317583"/>
              <a:ext cx="71201" cy="705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75" name="Oval 8"/>
            <p:cNvSpPr>
              <a:spLocks noChangeArrowheads="1"/>
            </p:cNvSpPr>
            <p:nvPr/>
          </p:nvSpPr>
          <p:spPr>
            <a:xfrm>
              <a:off x="3772805" y="1317583"/>
              <a:ext cx="71201" cy="705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76" name="文本框 46"/>
          <p:cNvSpPr txBox="1"/>
          <p:nvPr/>
        </p:nvSpPr>
        <p:spPr>
          <a:xfrm>
            <a:off x="9174954" y="2493654"/>
            <a:ext cx="1766050" cy="1168400"/>
          </a:xfrm>
          <a:prstGeom prst="rect">
            <a:avLst/>
          </a:prstGeom>
          <a:noFill/>
          <a:effectLst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1400">
                <a:solidFill>
                  <a:schemeClr val="bg1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Lato Regular"/>
                <a:sym typeface="宋体" panose="02010600030101010101" pitchFamily="2" charset="-122"/>
              </a:rPr>
              <a:t>那么，音乐的魅力究竟体现在哪些方面呢？让我们一起来探索</a:t>
            </a:r>
            <a:endParaRPr lang="zh-CN" altLang="en-US" sz="1400">
              <a:solidFill>
                <a:schemeClr val="bg1"/>
              </a:solidFill>
              <a:latin typeface="宋体" panose="02010600030101010101" pitchFamily="2" charset="-122"/>
              <a:ea typeface="微软雅黑" panose="020B0503020204020204" pitchFamily="34" charset="-122"/>
              <a:cs typeface="Lato Regular"/>
              <a:sym typeface="宋体" panose="02010600030101010101" pitchFamily="2" charset="-122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9752533" y="5503691"/>
            <a:ext cx="590843" cy="590843"/>
          </a:xfrm>
          <a:prstGeom prst="ellipse">
            <a:avLst/>
          </a:prstGeom>
          <a:solidFill>
            <a:srgbClr val="6E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78" name="文本框 48"/>
          <p:cNvSpPr txBox="1"/>
          <p:nvPr/>
        </p:nvSpPr>
        <p:spPr>
          <a:xfrm>
            <a:off x="1712146" y="5475555"/>
            <a:ext cx="768159" cy="5847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0000F0"/>
                </a:solidFill>
              </a14:hiddenFill>
            </a:ext>
          </a:extLst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200" b="1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zh-CN" altLang="zh-CN" sz="2400" b="1">
                <a:solidFill>
                  <a:schemeClr val="bg1"/>
                </a:solidFill>
                <a:latin typeface="宋体" panose="02010600030101010101" pitchFamily="2" charset="-122"/>
                <a:ea typeface="方正兰亭超细黑简体" panose="02000000000000000000" pitchFamily="2" charset="-122"/>
                <a:sym typeface="宋体" panose="02010600030101010101" pitchFamily="2" charset="-122"/>
              </a:rPr>
              <a:t>01</a:t>
            </a:r>
            <a:endParaRPr lang="zh-CN" altLang="zh-CN" sz="2400" b="1">
              <a:solidFill>
                <a:schemeClr val="bg1"/>
              </a:solidFill>
              <a:latin typeface="宋体" panose="02010600030101010101" pitchFamily="2" charset="-122"/>
              <a:ea typeface="方正兰亭超细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79" name="文本框 49"/>
          <p:cNvSpPr txBox="1"/>
          <p:nvPr/>
        </p:nvSpPr>
        <p:spPr>
          <a:xfrm>
            <a:off x="4328605" y="5489623"/>
            <a:ext cx="768159" cy="5847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0000F0"/>
                </a:solidFill>
              </a14:hiddenFill>
            </a:ext>
          </a:extLst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200" b="1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zh-CN" altLang="zh-CN" sz="2400" b="1">
                <a:solidFill>
                  <a:schemeClr val="bg1"/>
                </a:solidFill>
                <a:latin typeface="宋体" panose="02010600030101010101" pitchFamily="2" charset="-122"/>
                <a:ea typeface="方正兰亭超细黑简体" panose="02000000000000000000" pitchFamily="2" charset="-122"/>
                <a:sym typeface="宋体" panose="02010600030101010101" pitchFamily="2" charset="-122"/>
              </a:rPr>
              <a:t>02</a:t>
            </a:r>
            <a:endParaRPr lang="zh-CN" altLang="zh-CN" sz="2400" b="1">
              <a:solidFill>
                <a:schemeClr val="bg1"/>
              </a:solidFill>
              <a:latin typeface="宋体" panose="02010600030101010101" pitchFamily="2" charset="-122"/>
              <a:ea typeface="方正兰亭超细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80" name="文本框 50"/>
          <p:cNvSpPr txBox="1"/>
          <p:nvPr/>
        </p:nvSpPr>
        <p:spPr>
          <a:xfrm>
            <a:off x="6983095" y="5509895"/>
            <a:ext cx="730885" cy="58356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0000F0"/>
                </a:solidFill>
              </a14:hiddenFill>
            </a:ext>
          </a:extLst>
        </p:spPr>
        <p:txBody>
          <a:bodyPr wrap="square" rtlCol="0">
            <a:normAutofit fontScale="9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200" b="1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zh-CN" altLang="zh-CN" sz="2400" b="1">
                <a:solidFill>
                  <a:schemeClr val="bg1"/>
                </a:solidFill>
                <a:latin typeface="宋体" panose="02010600030101010101" pitchFamily="2" charset="-122"/>
                <a:ea typeface="方正兰亭超细黑简体" panose="02000000000000000000" pitchFamily="2" charset="-122"/>
                <a:sym typeface="宋体" panose="02010600030101010101" pitchFamily="2" charset="-122"/>
              </a:rPr>
              <a:t>03</a:t>
            </a:r>
            <a:endParaRPr lang="zh-CN" altLang="zh-CN" sz="2400" b="1">
              <a:solidFill>
                <a:schemeClr val="bg1"/>
              </a:solidFill>
              <a:latin typeface="宋体" panose="02010600030101010101" pitchFamily="2" charset="-122"/>
              <a:ea typeface="方正兰亭超细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81" name="文本框 51"/>
          <p:cNvSpPr txBox="1"/>
          <p:nvPr/>
        </p:nvSpPr>
        <p:spPr>
          <a:xfrm>
            <a:off x="9558811" y="5489623"/>
            <a:ext cx="768159" cy="5847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0000F0"/>
                </a:solidFill>
              </a14:hiddenFill>
            </a:ext>
          </a:extLst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200" b="1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zh-CN" altLang="zh-CN" sz="2400" b="1">
                <a:solidFill>
                  <a:schemeClr val="bg1"/>
                </a:solidFill>
                <a:latin typeface="宋体" panose="02010600030101010101" pitchFamily="2" charset="-122"/>
                <a:ea typeface="方正兰亭超细黑简体" panose="02000000000000000000" pitchFamily="2" charset="-122"/>
                <a:sym typeface="宋体" panose="02010600030101010101" pitchFamily="2" charset="-122"/>
              </a:rPr>
              <a:t>04</a:t>
            </a:r>
            <a:endParaRPr lang="zh-CN" altLang="zh-CN" sz="2400" b="1">
              <a:solidFill>
                <a:schemeClr val="bg1"/>
              </a:solidFill>
              <a:latin typeface="宋体" panose="02010600030101010101" pitchFamily="2" charset="-122"/>
              <a:ea typeface="方正兰亭超细黑简体" panose="02000000000000000000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42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8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42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91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42" presetClass="entr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97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42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3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42" presetClass="entr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9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42" presetClass="entr" presetSubtype="0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5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42" presetClass="entr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1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dvAuto="0"/>
      <p:bldP spid="44" grpId="1" advAuto="0"/>
      <p:bldP spid="45" grpId="2" advAuto="0"/>
      <p:bldP spid="46" grpId="3" advAuto="0"/>
      <p:bldP spid="56" grpId="4" advAuto="0"/>
      <p:bldP spid="57" grpId="5" advAuto="0"/>
      <p:bldP spid="64" grpId="6" advAuto="0"/>
      <p:bldP spid="65" grpId="7" advAuto="0"/>
      <p:bldP spid="69" grpId="8" advAuto="0"/>
      <p:bldP spid="70" grpId="9" advAuto="0"/>
      <p:bldP spid="76" grpId="10" advAuto="0"/>
      <p:bldP spid="77" grpId="11" advAuto="0"/>
      <p:bldP spid="78" grpId="12" advAuto="0"/>
      <p:bldP spid="79" grpId="13" advAuto="0"/>
      <p:bldP spid="80" grpId="14" advAuto="0"/>
      <p:bldP spid="81" grpId="15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964914" y="0"/>
            <a:ext cx="8672043" cy="6618104"/>
            <a:chOff x="1974854" y="0"/>
            <a:chExt cx="8672043" cy="6618104"/>
          </a:xfrm>
        </p:grpSpPr>
        <p:grpSp>
          <p:nvGrpSpPr>
            <p:cNvPr id="4" name="组合 3"/>
            <p:cNvGrpSpPr/>
            <p:nvPr/>
          </p:nvGrpSpPr>
          <p:grpSpPr>
            <a:xfrm rot="225001">
              <a:off x="1974854" y="372125"/>
              <a:ext cx="8672043" cy="6245979"/>
              <a:chOff x="1133064" y="464303"/>
              <a:chExt cx="9417850" cy="6783141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695678" y="1257696"/>
                <a:ext cx="8601374" cy="58172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133064" y="464303"/>
                <a:ext cx="9417850" cy="6783141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06160" y="0"/>
              <a:ext cx="1705970" cy="1716206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15681" y="3241040"/>
            <a:ext cx="6679036" cy="1772136"/>
          </a:xfrm>
        </p:spPr>
        <p:txBody>
          <a:bodyPr anchor="ctr" anchorCtr="0">
            <a:normAutofit/>
          </a:bodyPr>
          <a:lstStyle/>
          <a:p>
            <a:pPr algn="ctr"/>
            <a:r>
              <a:rPr lang="zh-CN" altLang="en-US" sz="4800">
                <a:solidFill>
                  <a:srgbClr val="000000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音乐与情感共鸣</a:t>
            </a:r>
            <a:endParaRPr lang="zh-CN" altLang="en-US" sz="4800">
              <a:solidFill>
                <a:srgbClr val="000000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57164" y="2017424"/>
            <a:ext cx="3342599" cy="915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5400">
                <a:solidFill>
                  <a:srgbClr val="FFC47C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PART  2</a:t>
            </a:r>
            <a:endParaRPr lang="zh-CN" altLang="zh-CN" sz="5400">
              <a:solidFill>
                <a:srgbClr val="FFC47C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98" name="标题 48129"/>
          <p:cNvSpPr>
            <a:spLocks noGrp="1"/>
          </p:cNvSpPr>
          <p:nvPr/>
        </p:nvSpPr>
        <p:spPr>
          <a:xfrm>
            <a:off x="1472840" y="332656"/>
            <a:ext cx="9636125" cy="636588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>
            <a:pPr algn="ctr"/>
            <a:r>
              <a:rPr lang="zh-CN" altLang="en-US">
                <a:solidFill>
                  <a:srgbClr val="000000"/>
                </a:solidFill>
                <a:latin typeface="Aa甜食主义" panose="02010600010101010101" pitchFamily="2" charset="-122"/>
                <a:ea typeface="Aa甜食主义" panose="02010600010101010101" pitchFamily="2" charset="-122"/>
              </a:rPr>
              <a:t>引言</a:t>
            </a:r>
            <a:endParaRPr lang="zh-CN" altLang="en-US">
              <a:solidFill>
                <a:srgbClr val="000000"/>
              </a:solidFill>
              <a:latin typeface="Aa甜食主义" panose="02010600010101010101" pitchFamily="2" charset="-122"/>
              <a:ea typeface="Aa甜食主义" panose="02010600010101010101" pitchFamily="2" charset="-122"/>
            </a:endParaRPr>
          </a:p>
        </p:txBody>
      </p:sp>
      <p:pic>
        <p:nvPicPr>
          <p:cNvPr id="99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67031" y="70277"/>
            <a:ext cx="1270001" cy="1270001"/>
          </a:xfrm>
          <a:prstGeom prst="rect">
            <a:avLst/>
          </a:prstGeom>
          <a:ln>
            <a:noFill/>
          </a:ln>
        </p:spPr>
      </p:pic>
      <p:pic>
        <p:nvPicPr>
          <p:cNvPr id="10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096929" y="70277"/>
            <a:ext cx="1270001" cy="1270001"/>
          </a:xfrm>
          <a:prstGeom prst="rect">
            <a:avLst/>
          </a:prstGeom>
          <a:ln>
            <a:noFill/>
          </a:ln>
        </p:spPr>
      </p:pic>
      <p:grpSp>
        <p:nvGrpSpPr>
          <p:cNvPr id="95" name="组合 94"/>
          <p:cNvGrpSpPr/>
          <p:nvPr/>
        </p:nvGrpSpPr>
        <p:grpSpPr>
          <a:xfrm>
            <a:off x="6276020" y="1268760"/>
            <a:ext cx="5175564" cy="2358339"/>
            <a:chOff x="6276020" y="1268760"/>
            <a:chExt cx="5175564" cy="2358339"/>
          </a:xfrm>
        </p:grpSpPr>
        <p:sp>
          <p:nvSpPr>
            <p:cNvPr id="4" name="文本框 3"/>
            <p:cNvSpPr txBox="1"/>
            <p:nvPr/>
          </p:nvSpPr>
          <p:spPr>
            <a:xfrm>
              <a:off x="7588365" y="1736812"/>
              <a:ext cx="2553422" cy="396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r>
                <a:rPr lang="zh-CN" altLang="en-US" sz="2000"/>
                <a:t>1. 表达情感</a:t>
              </a:r>
              <a:endParaRPr lang="zh-CN" altLang="en-US" sz="200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273433" y="2373230"/>
              <a:ext cx="5180740" cy="97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音乐能够通过旋律、节奏、和声等元素，将人们内心深处的情感表达出来。无论是欢快的旋律还是悲伤的旋律，都能引起我们的共鸣，让我们在音乐中感受到喜怒哀乐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582006" y="2167268"/>
              <a:ext cx="2563593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/>
            </a:p>
          </p:txBody>
        </p:sp>
        <p:sp>
          <p:nvSpPr>
            <p:cNvPr id="93" name="任意多边形 11"/>
            <p:cNvSpPr>
              <a:spLocks noChangeAspect="1"/>
            </p:cNvSpPr>
            <p:nvPr/>
          </p:nvSpPr>
          <p:spPr>
            <a:xfrm>
              <a:off x="8637021" y="1268760"/>
              <a:ext cx="453563" cy="431989"/>
            </a:xfrm>
            <a:custGeom>
              <a:avLst/>
              <a:gdLst>
                <a:gd name="connsiteX0" fmla="*/ 69048 w 609763"/>
                <a:gd name="connsiteY0" fmla="*/ 467002 h 580760"/>
                <a:gd name="connsiteX1" fmla="*/ 84749 w 609763"/>
                <a:gd name="connsiteY1" fmla="*/ 482703 h 580760"/>
                <a:gd name="connsiteX2" fmla="*/ 69048 w 609763"/>
                <a:gd name="connsiteY2" fmla="*/ 498404 h 580760"/>
                <a:gd name="connsiteX3" fmla="*/ 53347 w 609763"/>
                <a:gd name="connsiteY3" fmla="*/ 482703 h 580760"/>
                <a:gd name="connsiteX4" fmla="*/ 69048 w 609763"/>
                <a:gd name="connsiteY4" fmla="*/ 467002 h 580760"/>
                <a:gd name="connsiteX5" fmla="*/ 69048 w 609763"/>
                <a:gd name="connsiteY5" fmla="*/ 327212 h 580760"/>
                <a:gd name="connsiteX6" fmla="*/ 84749 w 609763"/>
                <a:gd name="connsiteY6" fmla="*/ 342913 h 580760"/>
                <a:gd name="connsiteX7" fmla="*/ 69048 w 609763"/>
                <a:gd name="connsiteY7" fmla="*/ 358614 h 580760"/>
                <a:gd name="connsiteX8" fmla="*/ 53347 w 609763"/>
                <a:gd name="connsiteY8" fmla="*/ 342913 h 580760"/>
                <a:gd name="connsiteX9" fmla="*/ 69048 w 609763"/>
                <a:gd name="connsiteY9" fmla="*/ 327212 h 580760"/>
                <a:gd name="connsiteX10" fmla="*/ 443351 w 609763"/>
                <a:gd name="connsiteY10" fmla="*/ 299768 h 580760"/>
                <a:gd name="connsiteX11" fmla="*/ 370388 w 609763"/>
                <a:gd name="connsiteY11" fmla="*/ 324702 h 580760"/>
                <a:gd name="connsiteX12" fmla="*/ 358882 w 609763"/>
                <a:gd name="connsiteY12" fmla="*/ 368686 h 580760"/>
                <a:gd name="connsiteX13" fmla="*/ 363653 w 609763"/>
                <a:gd name="connsiteY13" fmla="*/ 378772 h 580760"/>
                <a:gd name="connsiteX14" fmla="*/ 347096 w 609763"/>
                <a:gd name="connsiteY14" fmla="*/ 410429 h 580760"/>
                <a:gd name="connsiteX15" fmla="*/ 360285 w 609763"/>
                <a:gd name="connsiteY15" fmla="*/ 417153 h 580760"/>
                <a:gd name="connsiteX16" fmla="*/ 359163 w 609763"/>
                <a:gd name="connsiteY16" fmla="*/ 426118 h 580760"/>
                <a:gd name="connsiteX17" fmla="*/ 365056 w 609763"/>
                <a:gd name="connsiteY17" fmla="*/ 441526 h 580760"/>
                <a:gd name="connsiteX18" fmla="*/ 363933 w 609763"/>
                <a:gd name="connsiteY18" fmla="*/ 455534 h 580760"/>
                <a:gd name="connsiteX19" fmla="*/ 381332 w 609763"/>
                <a:gd name="connsiteY19" fmla="*/ 463658 h 580760"/>
                <a:gd name="connsiteX20" fmla="*/ 404063 w 609763"/>
                <a:gd name="connsiteY20" fmla="*/ 460016 h 580760"/>
                <a:gd name="connsiteX21" fmla="*/ 392277 w 609763"/>
                <a:gd name="connsiteY21" fmla="*/ 489993 h 580760"/>
                <a:gd name="connsiteX22" fmla="*/ 499476 w 609763"/>
                <a:gd name="connsiteY22" fmla="*/ 489993 h 580760"/>
                <a:gd name="connsiteX23" fmla="*/ 468888 w 609763"/>
                <a:gd name="connsiteY23" fmla="*/ 437884 h 580760"/>
                <a:gd name="connsiteX24" fmla="*/ 499196 w 609763"/>
                <a:gd name="connsiteY24" fmla="*/ 360842 h 580760"/>
                <a:gd name="connsiteX25" fmla="*/ 443351 w 609763"/>
                <a:gd name="connsiteY25" fmla="*/ 299768 h 580760"/>
                <a:gd name="connsiteX26" fmla="*/ 394522 w 609763"/>
                <a:gd name="connsiteY26" fmla="*/ 208438 h 580760"/>
                <a:gd name="connsiteX27" fmla="*/ 405466 w 609763"/>
                <a:gd name="connsiteY27" fmla="*/ 213481 h 580760"/>
                <a:gd name="connsiteX28" fmla="*/ 416972 w 609763"/>
                <a:gd name="connsiteY28" fmla="*/ 244578 h 580760"/>
                <a:gd name="connsiteX29" fmla="*/ 431845 w 609763"/>
                <a:gd name="connsiteY29" fmla="*/ 252702 h 580760"/>
                <a:gd name="connsiteX30" fmla="*/ 441106 w 609763"/>
                <a:gd name="connsiteY30" fmla="*/ 245699 h 580760"/>
                <a:gd name="connsiteX31" fmla="*/ 455137 w 609763"/>
                <a:gd name="connsiteY31" fmla="*/ 215162 h 580760"/>
                <a:gd name="connsiteX32" fmla="*/ 466082 w 609763"/>
                <a:gd name="connsiteY32" fmla="*/ 211240 h 580760"/>
                <a:gd name="connsiteX33" fmla="*/ 534555 w 609763"/>
                <a:gd name="connsiteY33" fmla="*/ 242617 h 580760"/>
                <a:gd name="connsiteX34" fmla="*/ 538764 w 609763"/>
                <a:gd name="connsiteY34" fmla="*/ 253823 h 580760"/>
                <a:gd name="connsiteX35" fmla="*/ 524733 w 609763"/>
                <a:gd name="connsiteY35" fmla="*/ 284080 h 580760"/>
                <a:gd name="connsiteX36" fmla="*/ 529223 w 609763"/>
                <a:gd name="connsiteY36" fmla="*/ 300329 h 580760"/>
                <a:gd name="connsiteX37" fmla="*/ 541009 w 609763"/>
                <a:gd name="connsiteY37" fmla="*/ 301729 h 580760"/>
                <a:gd name="connsiteX38" fmla="*/ 572439 w 609763"/>
                <a:gd name="connsiteY38" fmla="*/ 290243 h 580760"/>
                <a:gd name="connsiteX39" fmla="*/ 583103 w 609763"/>
                <a:gd name="connsiteY39" fmla="*/ 295286 h 580760"/>
                <a:gd name="connsiteX40" fmla="*/ 609201 w 609763"/>
                <a:gd name="connsiteY40" fmla="*/ 365885 h 580760"/>
                <a:gd name="connsiteX41" fmla="*/ 604431 w 609763"/>
                <a:gd name="connsiteY41" fmla="*/ 376530 h 580760"/>
                <a:gd name="connsiteX42" fmla="*/ 573001 w 609763"/>
                <a:gd name="connsiteY42" fmla="*/ 388297 h 580760"/>
                <a:gd name="connsiteX43" fmla="*/ 565143 w 609763"/>
                <a:gd name="connsiteY43" fmla="*/ 396982 h 580760"/>
                <a:gd name="connsiteX44" fmla="*/ 572159 w 609763"/>
                <a:gd name="connsiteY44" fmla="*/ 412110 h 580760"/>
                <a:gd name="connsiteX45" fmla="*/ 602466 w 609763"/>
                <a:gd name="connsiteY45" fmla="*/ 426118 h 580760"/>
                <a:gd name="connsiteX46" fmla="*/ 606395 w 609763"/>
                <a:gd name="connsiteY46" fmla="*/ 437044 h 580760"/>
                <a:gd name="connsiteX47" fmla="*/ 574965 w 609763"/>
                <a:gd name="connsiteY47" fmla="*/ 505681 h 580760"/>
                <a:gd name="connsiteX48" fmla="*/ 563740 w 609763"/>
                <a:gd name="connsiteY48" fmla="*/ 509604 h 580760"/>
                <a:gd name="connsiteX49" fmla="*/ 533432 w 609763"/>
                <a:gd name="connsiteY49" fmla="*/ 495596 h 580760"/>
                <a:gd name="connsiteX50" fmla="*/ 517156 w 609763"/>
                <a:gd name="connsiteY50" fmla="*/ 500358 h 580760"/>
                <a:gd name="connsiteX51" fmla="*/ 515753 w 609763"/>
                <a:gd name="connsiteY51" fmla="*/ 511845 h 580760"/>
                <a:gd name="connsiteX52" fmla="*/ 527258 w 609763"/>
                <a:gd name="connsiteY52" fmla="*/ 543222 h 580760"/>
                <a:gd name="connsiteX53" fmla="*/ 522488 w 609763"/>
                <a:gd name="connsiteY53" fmla="*/ 554148 h 580760"/>
                <a:gd name="connsiteX54" fmla="*/ 451489 w 609763"/>
                <a:gd name="connsiteY54" fmla="*/ 580202 h 580760"/>
                <a:gd name="connsiteX55" fmla="*/ 440825 w 609763"/>
                <a:gd name="connsiteY55" fmla="*/ 575160 h 580760"/>
                <a:gd name="connsiteX56" fmla="*/ 429320 w 609763"/>
                <a:gd name="connsiteY56" fmla="*/ 543782 h 580760"/>
                <a:gd name="connsiteX57" fmla="*/ 414727 w 609763"/>
                <a:gd name="connsiteY57" fmla="*/ 535658 h 580760"/>
                <a:gd name="connsiteX58" fmla="*/ 405186 w 609763"/>
                <a:gd name="connsiteY58" fmla="*/ 542942 h 580760"/>
                <a:gd name="connsiteX59" fmla="*/ 391154 w 609763"/>
                <a:gd name="connsiteY59" fmla="*/ 573198 h 580760"/>
                <a:gd name="connsiteX60" fmla="*/ 380210 w 609763"/>
                <a:gd name="connsiteY60" fmla="*/ 577401 h 580760"/>
                <a:gd name="connsiteX61" fmla="*/ 311456 w 609763"/>
                <a:gd name="connsiteY61" fmla="*/ 545743 h 580760"/>
                <a:gd name="connsiteX62" fmla="*/ 307527 w 609763"/>
                <a:gd name="connsiteY62" fmla="*/ 534537 h 580760"/>
                <a:gd name="connsiteX63" fmla="*/ 321559 w 609763"/>
                <a:gd name="connsiteY63" fmla="*/ 504561 h 580760"/>
                <a:gd name="connsiteX64" fmla="*/ 317069 w 609763"/>
                <a:gd name="connsiteY64" fmla="*/ 488312 h 580760"/>
                <a:gd name="connsiteX65" fmla="*/ 305282 w 609763"/>
                <a:gd name="connsiteY65" fmla="*/ 486631 h 580760"/>
                <a:gd name="connsiteX66" fmla="*/ 273852 w 609763"/>
                <a:gd name="connsiteY66" fmla="*/ 498397 h 580760"/>
                <a:gd name="connsiteX67" fmla="*/ 263188 w 609763"/>
                <a:gd name="connsiteY67" fmla="*/ 493355 h 580760"/>
                <a:gd name="connsiteX68" fmla="*/ 236809 w 609763"/>
                <a:gd name="connsiteY68" fmla="*/ 422756 h 580760"/>
                <a:gd name="connsiteX69" fmla="*/ 241861 w 609763"/>
                <a:gd name="connsiteY69" fmla="*/ 411830 h 580760"/>
                <a:gd name="connsiteX70" fmla="*/ 273291 w 609763"/>
                <a:gd name="connsiteY70" fmla="*/ 400344 h 580760"/>
                <a:gd name="connsiteX71" fmla="*/ 281429 w 609763"/>
                <a:gd name="connsiteY71" fmla="*/ 385776 h 580760"/>
                <a:gd name="connsiteX72" fmla="*/ 274133 w 609763"/>
                <a:gd name="connsiteY72" fmla="*/ 376530 h 580760"/>
                <a:gd name="connsiteX73" fmla="*/ 243825 w 609763"/>
                <a:gd name="connsiteY73" fmla="*/ 362523 h 580760"/>
                <a:gd name="connsiteX74" fmla="*/ 239896 w 609763"/>
                <a:gd name="connsiteY74" fmla="*/ 351317 h 580760"/>
                <a:gd name="connsiteX75" fmla="*/ 271327 w 609763"/>
                <a:gd name="connsiteY75" fmla="*/ 282959 h 580760"/>
                <a:gd name="connsiteX76" fmla="*/ 282552 w 609763"/>
                <a:gd name="connsiteY76" fmla="*/ 278757 h 580760"/>
                <a:gd name="connsiteX77" fmla="*/ 312859 w 609763"/>
                <a:gd name="connsiteY77" fmla="*/ 292764 h 580760"/>
                <a:gd name="connsiteX78" fmla="*/ 328855 w 609763"/>
                <a:gd name="connsiteY78" fmla="*/ 288282 h 580760"/>
                <a:gd name="connsiteX79" fmla="*/ 330539 w 609763"/>
                <a:gd name="connsiteY79" fmla="*/ 276796 h 580760"/>
                <a:gd name="connsiteX80" fmla="*/ 318752 w 609763"/>
                <a:gd name="connsiteY80" fmla="*/ 245418 h 580760"/>
                <a:gd name="connsiteX81" fmla="*/ 323804 w 609763"/>
                <a:gd name="connsiteY81" fmla="*/ 234492 h 580760"/>
                <a:gd name="connsiteX82" fmla="*/ 69048 w 609763"/>
                <a:gd name="connsiteY82" fmla="*/ 187422 h 580760"/>
                <a:gd name="connsiteX83" fmla="*/ 84749 w 609763"/>
                <a:gd name="connsiteY83" fmla="*/ 203123 h 580760"/>
                <a:gd name="connsiteX84" fmla="*/ 69048 w 609763"/>
                <a:gd name="connsiteY84" fmla="*/ 218824 h 580760"/>
                <a:gd name="connsiteX85" fmla="*/ 53347 w 609763"/>
                <a:gd name="connsiteY85" fmla="*/ 203123 h 580760"/>
                <a:gd name="connsiteX86" fmla="*/ 69048 w 609763"/>
                <a:gd name="connsiteY86" fmla="*/ 187422 h 580760"/>
                <a:gd name="connsiteX87" fmla="*/ 70434 w 609763"/>
                <a:gd name="connsiteY87" fmla="*/ 0 h 580760"/>
                <a:gd name="connsiteX88" fmla="*/ 409976 w 609763"/>
                <a:gd name="connsiteY88" fmla="*/ 0 h 580760"/>
                <a:gd name="connsiteX89" fmla="*/ 436635 w 609763"/>
                <a:gd name="connsiteY89" fmla="*/ 21853 h 580760"/>
                <a:gd name="connsiteX90" fmla="*/ 480130 w 609763"/>
                <a:gd name="connsiteY90" fmla="*/ 180149 h 580760"/>
                <a:gd name="connsiteX91" fmla="*/ 480410 w 609763"/>
                <a:gd name="connsiteY91" fmla="*/ 181270 h 580760"/>
                <a:gd name="connsiteX92" fmla="*/ 480410 w 609763"/>
                <a:gd name="connsiteY92" fmla="*/ 192196 h 580760"/>
                <a:gd name="connsiteX93" fmla="*/ 475920 w 609763"/>
                <a:gd name="connsiteY93" fmla="*/ 189955 h 580760"/>
                <a:gd name="connsiteX94" fmla="*/ 458522 w 609763"/>
                <a:gd name="connsiteY94" fmla="*/ 187713 h 580760"/>
                <a:gd name="connsiteX95" fmla="*/ 458522 w 609763"/>
                <a:gd name="connsiteY95" fmla="*/ 181270 h 580760"/>
                <a:gd name="connsiteX96" fmla="*/ 436635 w 609763"/>
                <a:gd name="connsiteY96" fmla="*/ 159697 h 580760"/>
                <a:gd name="connsiteX97" fmla="*/ 43775 w 609763"/>
                <a:gd name="connsiteY97" fmla="*/ 159697 h 580760"/>
                <a:gd name="connsiteX98" fmla="*/ 21888 w 609763"/>
                <a:gd name="connsiteY98" fmla="*/ 181270 h 580760"/>
                <a:gd name="connsiteX99" fmla="*/ 21888 w 609763"/>
                <a:gd name="connsiteY99" fmla="*/ 224977 h 580760"/>
                <a:gd name="connsiteX100" fmla="*/ 43775 w 609763"/>
                <a:gd name="connsiteY100" fmla="*/ 246830 h 580760"/>
                <a:gd name="connsiteX101" fmla="*/ 295486 w 609763"/>
                <a:gd name="connsiteY101" fmla="*/ 246830 h 580760"/>
                <a:gd name="connsiteX102" fmla="*/ 296889 w 609763"/>
                <a:gd name="connsiteY102" fmla="*/ 253274 h 580760"/>
                <a:gd name="connsiteX103" fmla="*/ 299976 w 609763"/>
                <a:gd name="connsiteY103" fmla="*/ 261118 h 580760"/>
                <a:gd name="connsiteX104" fmla="*/ 292119 w 609763"/>
                <a:gd name="connsiteY104" fmla="*/ 257756 h 580760"/>
                <a:gd name="connsiteX105" fmla="*/ 250307 w 609763"/>
                <a:gd name="connsiteY105" fmla="*/ 273166 h 580760"/>
                <a:gd name="connsiteX106" fmla="*/ 238241 w 609763"/>
                <a:gd name="connsiteY106" fmla="*/ 299222 h 580760"/>
                <a:gd name="connsiteX107" fmla="*/ 43775 w 609763"/>
                <a:gd name="connsiteY107" fmla="*/ 299222 h 580760"/>
                <a:gd name="connsiteX108" fmla="*/ 21888 w 609763"/>
                <a:gd name="connsiteY108" fmla="*/ 321075 h 580760"/>
                <a:gd name="connsiteX109" fmla="*/ 21888 w 609763"/>
                <a:gd name="connsiteY109" fmla="*/ 364781 h 580760"/>
                <a:gd name="connsiteX110" fmla="*/ 43775 w 609763"/>
                <a:gd name="connsiteY110" fmla="*/ 386634 h 580760"/>
                <a:gd name="connsiteX111" fmla="*/ 240486 w 609763"/>
                <a:gd name="connsiteY111" fmla="*/ 386634 h 580760"/>
                <a:gd name="connsiteX112" fmla="*/ 241889 w 609763"/>
                <a:gd name="connsiteY112" fmla="*/ 387195 h 580760"/>
                <a:gd name="connsiteX113" fmla="*/ 233751 w 609763"/>
                <a:gd name="connsiteY113" fmla="*/ 389997 h 580760"/>
                <a:gd name="connsiteX114" fmla="*/ 214950 w 609763"/>
                <a:gd name="connsiteY114" fmla="*/ 430621 h 580760"/>
                <a:gd name="connsiteX115" fmla="*/ 218317 w 609763"/>
                <a:gd name="connsiteY115" fmla="*/ 439026 h 580760"/>
                <a:gd name="connsiteX116" fmla="*/ 43775 w 609763"/>
                <a:gd name="connsiteY116" fmla="*/ 439026 h 580760"/>
                <a:gd name="connsiteX117" fmla="*/ 21888 w 609763"/>
                <a:gd name="connsiteY117" fmla="*/ 460879 h 580760"/>
                <a:gd name="connsiteX118" fmla="*/ 21888 w 609763"/>
                <a:gd name="connsiteY118" fmla="*/ 504586 h 580760"/>
                <a:gd name="connsiteX119" fmla="*/ 43775 w 609763"/>
                <a:gd name="connsiteY119" fmla="*/ 526439 h 580760"/>
                <a:gd name="connsiteX120" fmla="*/ 285945 w 609763"/>
                <a:gd name="connsiteY120" fmla="*/ 526439 h 580760"/>
                <a:gd name="connsiteX121" fmla="*/ 285103 w 609763"/>
                <a:gd name="connsiteY121" fmla="*/ 548012 h 580760"/>
                <a:gd name="connsiteX122" fmla="*/ 43775 w 609763"/>
                <a:gd name="connsiteY122" fmla="*/ 548012 h 580760"/>
                <a:gd name="connsiteX123" fmla="*/ 0 w 609763"/>
                <a:gd name="connsiteY123" fmla="*/ 504586 h 580760"/>
                <a:gd name="connsiteX124" fmla="*/ 0 w 609763"/>
                <a:gd name="connsiteY124" fmla="*/ 460879 h 580760"/>
                <a:gd name="connsiteX125" fmla="*/ 280 w 609763"/>
                <a:gd name="connsiteY125" fmla="*/ 459479 h 580760"/>
                <a:gd name="connsiteX126" fmla="*/ 11505 w 609763"/>
                <a:gd name="connsiteY126" fmla="*/ 394199 h 580760"/>
                <a:gd name="connsiteX127" fmla="*/ 0 w 609763"/>
                <a:gd name="connsiteY127" fmla="*/ 364781 h 580760"/>
                <a:gd name="connsiteX128" fmla="*/ 0 w 609763"/>
                <a:gd name="connsiteY128" fmla="*/ 321075 h 580760"/>
                <a:gd name="connsiteX129" fmla="*/ 280 w 609763"/>
                <a:gd name="connsiteY129" fmla="*/ 319954 h 580760"/>
                <a:gd name="connsiteX130" fmla="*/ 11505 w 609763"/>
                <a:gd name="connsiteY130" fmla="*/ 254394 h 580760"/>
                <a:gd name="connsiteX131" fmla="*/ 0 w 609763"/>
                <a:gd name="connsiteY131" fmla="*/ 224977 h 580760"/>
                <a:gd name="connsiteX132" fmla="*/ 0 w 609763"/>
                <a:gd name="connsiteY132" fmla="*/ 181270 h 580760"/>
                <a:gd name="connsiteX133" fmla="*/ 280 w 609763"/>
                <a:gd name="connsiteY133" fmla="*/ 180149 h 580760"/>
                <a:gd name="connsiteX134" fmla="*/ 43775 w 609763"/>
                <a:gd name="connsiteY134" fmla="*/ 21853 h 580760"/>
                <a:gd name="connsiteX135" fmla="*/ 70434 w 609763"/>
                <a:gd name="connsiteY135" fmla="*/ 0 h 58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609763" h="580760">
                  <a:moveTo>
                    <a:pt x="69048" y="467002"/>
                  </a:moveTo>
                  <a:cubicBezTo>
                    <a:pt x="77719" y="467002"/>
                    <a:pt x="84749" y="474032"/>
                    <a:pt x="84749" y="482703"/>
                  </a:cubicBezTo>
                  <a:cubicBezTo>
                    <a:pt x="84749" y="491374"/>
                    <a:pt x="77719" y="498404"/>
                    <a:pt x="69048" y="498404"/>
                  </a:cubicBezTo>
                  <a:cubicBezTo>
                    <a:pt x="60377" y="498404"/>
                    <a:pt x="53347" y="491374"/>
                    <a:pt x="53347" y="482703"/>
                  </a:cubicBezTo>
                  <a:cubicBezTo>
                    <a:pt x="53347" y="474032"/>
                    <a:pt x="60377" y="467002"/>
                    <a:pt x="69048" y="467002"/>
                  </a:cubicBezTo>
                  <a:close/>
                  <a:moveTo>
                    <a:pt x="69048" y="327212"/>
                  </a:moveTo>
                  <a:cubicBezTo>
                    <a:pt x="77719" y="327212"/>
                    <a:pt x="84749" y="334242"/>
                    <a:pt x="84749" y="342913"/>
                  </a:cubicBezTo>
                  <a:cubicBezTo>
                    <a:pt x="84749" y="351584"/>
                    <a:pt x="77719" y="358614"/>
                    <a:pt x="69048" y="358614"/>
                  </a:cubicBezTo>
                  <a:cubicBezTo>
                    <a:pt x="60377" y="358614"/>
                    <a:pt x="53347" y="351584"/>
                    <a:pt x="53347" y="342913"/>
                  </a:cubicBezTo>
                  <a:cubicBezTo>
                    <a:pt x="53347" y="334242"/>
                    <a:pt x="60377" y="327212"/>
                    <a:pt x="69048" y="327212"/>
                  </a:cubicBezTo>
                  <a:close/>
                  <a:moveTo>
                    <a:pt x="443351" y="299768"/>
                  </a:moveTo>
                  <a:cubicBezTo>
                    <a:pt x="408273" y="295286"/>
                    <a:pt x="381894" y="303130"/>
                    <a:pt x="370388" y="324702"/>
                  </a:cubicBezTo>
                  <a:cubicBezTo>
                    <a:pt x="358882" y="346274"/>
                    <a:pt x="358040" y="365324"/>
                    <a:pt x="358882" y="368686"/>
                  </a:cubicBezTo>
                  <a:cubicBezTo>
                    <a:pt x="359724" y="372328"/>
                    <a:pt x="363653" y="378772"/>
                    <a:pt x="363653" y="378772"/>
                  </a:cubicBezTo>
                  <a:cubicBezTo>
                    <a:pt x="363653" y="378772"/>
                    <a:pt x="345973" y="405947"/>
                    <a:pt x="347096" y="410429"/>
                  </a:cubicBezTo>
                  <a:cubicBezTo>
                    <a:pt x="348218" y="414912"/>
                    <a:pt x="360285" y="417153"/>
                    <a:pt x="360285" y="417153"/>
                  </a:cubicBezTo>
                  <a:cubicBezTo>
                    <a:pt x="360285" y="417153"/>
                    <a:pt x="361408" y="420234"/>
                    <a:pt x="359163" y="426118"/>
                  </a:cubicBezTo>
                  <a:cubicBezTo>
                    <a:pt x="356918" y="432281"/>
                    <a:pt x="363372" y="439005"/>
                    <a:pt x="365056" y="441526"/>
                  </a:cubicBezTo>
                  <a:cubicBezTo>
                    <a:pt x="367020" y="444048"/>
                    <a:pt x="362530" y="451332"/>
                    <a:pt x="363933" y="455534"/>
                  </a:cubicBezTo>
                  <a:cubicBezTo>
                    <a:pt x="365617" y="459736"/>
                    <a:pt x="372913" y="464779"/>
                    <a:pt x="381332" y="463658"/>
                  </a:cubicBezTo>
                  <a:cubicBezTo>
                    <a:pt x="389470" y="462818"/>
                    <a:pt x="400415" y="460857"/>
                    <a:pt x="404063" y="460016"/>
                  </a:cubicBezTo>
                  <a:cubicBezTo>
                    <a:pt x="412482" y="479907"/>
                    <a:pt x="392277" y="489993"/>
                    <a:pt x="392277" y="489993"/>
                  </a:cubicBezTo>
                  <a:lnTo>
                    <a:pt x="499476" y="489993"/>
                  </a:lnTo>
                  <a:cubicBezTo>
                    <a:pt x="499476" y="489993"/>
                    <a:pt x="468327" y="465059"/>
                    <a:pt x="468888" y="437884"/>
                  </a:cubicBezTo>
                  <a:cubicBezTo>
                    <a:pt x="469169" y="422476"/>
                    <a:pt x="499476" y="403145"/>
                    <a:pt x="499196" y="360842"/>
                  </a:cubicBezTo>
                  <a:cubicBezTo>
                    <a:pt x="499196" y="339550"/>
                    <a:pt x="478429" y="304251"/>
                    <a:pt x="443351" y="299768"/>
                  </a:cubicBezTo>
                  <a:close/>
                  <a:moveTo>
                    <a:pt x="394522" y="208438"/>
                  </a:moveTo>
                  <a:cubicBezTo>
                    <a:pt x="399012" y="206757"/>
                    <a:pt x="403782" y="208998"/>
                    <a:pt x="405466" y="213481"/>
                  </a:cubicBezTo>
                  <a:lnTo>
                    <a:pt x="416972" y="244578"/>
                  </a:lnTo>
                  <a:cubicBezTo>
                    <a:pt x="418656" y="249060"/>
                    <a:pt x="428478" y="252702"/>
                    <a:pt x="431845" y="252702"/>
                  </a:cubicBezTo>
                  <a:cubicBezTo>
                    <a:pt x="434932" y="252983"/>
                    <a:pt x="439141" y="249621"/>
                    <a:pt x="441106" y="245699"/>
                  </a:cubicBezTo>
                  <a:lnTo>
                    <a:pt x="455137" y="215162"/>
                  </a:lnTo>
                  <a:cubicBezTo>
                    <a:pt x="456821" y="211240"/>
                    <a:pt x="461872" y="209279"/>
                    <a:pt x="466082" y="211240"/>
                  </a:cubicBezTo>
                  <a:lnTo>
                    <a:pt x="534555" y="242617"/>
                  </a:lnTo>
                  <a:cubicBezTo>
                    <a:pt x="538764" y="244578"/>
                    <a:pt x="540728" y="249621"/>
                    <a:pt x="538764" y="253823"/>
                  </a:cubicBezTo>
                  <a:lnTo>
                    <a:pt x="524733" y="284080"/>
                  </a:lnTo>
                  <a:cubicBezTo>
                    <a:pt x="522768" y="288282"/>
                    <a:pt x="527258" y="297807"/>
                    <a:pt x="529223" y="300329"/>
                  </a:cubicBezTo>
                  <a:cubicBezTo>
                    <a:pt x="531468" y="302570"/>
                    <a:pt x="536519" y="303410"/>
                    <a:pt x="541009" y="301729"/>
                  </a:cubicBezTo>
                  <a:lnTo>
                    <a:pt x="572439" y="290243"/>
                  </a:lnTo>
                  <a:cubicBezTo>
                    <a:pt x="576649" y="288562"/>
                    <a:pt x="581700" y="290803"/>
                    <a:pt x="583103" y="295286"/>
                  </a:cubicBezTo>
                  <a:lnTo>
                    <a:pt x="609201" y="365885"/>
                  </a:lnTo>
                  <a:cubicBezTo>
                    <a:pt x="610885" y="370087"/>
                    <a:pt x="608640" y="375130"/>
                    <a:pt x="604431" y="376530"/>
                  </a:cubicBezTo>
                  <a:lnTo>
                    <a:pt x="573001" y="388297"/>
                  </a:lnTo>
                  <a:cubicBezTo>
                    <a:pt x="568511" y="389698"/>
                    <a:pt x="565143" y="393620"/>
                    <a:pt x="565143" y="396982"/>
                  </a:cubicBezTo>
                  <a:cubicBezTo>
                    <a:pt x="565143" y="400063"/>
                    <a:pt x="567949" y="410149"/>
                    <a:pt x="572159" y="412110"/>
                  </a:cubicBezTo>
                  <a:lnTo>
                    <a:pt x="602466" y="426118"/>
                  </a:lnTo>
                  <a:cubicBezTo>
                    <a:pt x="606676" y="428079"/>
                    <a:pt x="608360" y="433122"/>
                    <a:pt x="606395" y="437044"/>
                  </a:cubicBezTo>
                  <a:lnTo>
                    <a:pt x="574965" y="505681"/>
                  </a:lnTo>
                  <a:cubicBezTo>
                    <a:pt x="573001" y="509884"/>
                    <a:pt x="567949" y="511565"/>
                    <a:pt x="563740" y="509604"/>
                  </a:cubicBezTo>
                  <a:lnTo>
                    <a:pt x="533432" y="495596"/>
                  </a:lnTo>
                  <a:cubicBezTo>
                    <a:pt x="529223" y="493915"/>
                    <a:pt x="519681" y="498117"/>
                    <a:pt x="517156" y="500358"/>
                  </a:cubicBezTo>
                  <a:cubicBezTo>
                    <a:pt x="514911" y="502320"/>
                    <a:pt x="514069" y="507642"/>
                    <a:pt x="515753" y="511845"/>
                  </a:cubicBezTo>
                  <a:lnTo>
                    <a:pt x="527258" y="543222"/>
                  </a:lnTo>
                  <a:cubicBezTo>
                    <a:pt x="528942" y="547704"/>
                    <a:pt x="526697" y="552467"/>
                    <a:pt x="522488" y="554148"/>
                  </a:cubicBezTo>
                  <a:lnTo>
                    <a:pt x="451489" y="580202"/>
                  </a:lnTo>
                  <a:cubicBezTo>
                    <a:pt x="447280" y="581883"/>
                    <a:pt x="442228" y="579642"/>
                    <a:pt x="440825" y="575160"/>
                  </a:cubicBezTo>
                  <a:lnTo>
                    <a:pt x="429320" y="543782"/>
                  </a:lnTo>
                  <a:cubicBezTo>
                    <a:pt x="427636" y="539580"/>
                    <a:pt x="417814" y="535938"/>
                    <a:pt x="414727" y="535658"/>
                  </a:cubicBezTo>
                  <a:cubicBezTo>
                    <a:pt x="411359" y="535658"/>
                    <a:pt x="407150" y="538740"/>
                    <a:pt x="405186" y="542942"/>
                  </a:cubicBezTo>
                  <a:lnTo>
                    <a:pt x="391154" y="573198"/>
                  </a:lnTo>
                  <a:cubicBezTo>
                    <a:pt x="389470" y="577401"/>
                    <a:pt x="384419" y="579362"/>
                    <a:pt x="380210" y="577401"/>
                  </a:cubicBezTo>
                  <a:lnTo>
                    <a:pt x="311456" y="545743"/>
                  </a:lnTo>
                  <a:cubicBezTo>
                    <a:pt x="307527" y="543782"/>
                    <a:pt x="305563" y="538740"/>
                    <a:pt x="307527" y="534537"/>
                  </a:cubicBezTo>
                  <a:lnTo>
                    <a:pt x="321559" y="504561"/>
                  </a:lnTo>
                  <a:cubicBezTo>
                    <a:pt x="323523" y="500078"/>
                    <a:pt x="319033" y="490833"/>
                    <a:pt x="317069" y="488312"/>
                  </a:cubicBezTo>
                  <a:cubicBezTo>
                    <a:pt x="314824" y="485790"/>
                    <a:pt x="309492" y="485230"/>
                    <a:pt x="305282" y="486631"/>
                  </a:cubicBezTo>
                  <a:lnTo>
                    <a:pt x="273852" y="498397"/>
                  </a:lnTo>
                  <a:cubicBezTo>
                    <a:pt x="269643" y="500078"/>
                    <a:pt x="264591" y="497557"/>
                    <a:pt x="263188" y="493355"/>
                  </a:cubicBezTo>
                  <a:lnTo>
                    <a:pt x="236809" y="422756"/>
                  </a:lnTo>
                  <a:cubicBezTo>
                    <a:pt x="235406" y="418273"/>
                    <a:pt x="237651" y="413511"/>
                    <a:pt x="241861" y="411830"/>
                  </a:cubicBezTo>
                  <a:lnTo>
                    <a:pt x="273291" y="400344"/>
                  </a:lnTo>
                  <a:cubicBezTo>
                    <a:pt x="277500" y="398663"/>
                    <a:pt x="281148" y="388857"/>
                    <a:pt x="281429" y="385776"/>
                  </a:cubicBezTo>
                  <a:cubicBezTo>
                    <a:pt x="281710" y="382694"/>
                    <a:pt x="278342" y="378211"/>
                    <a:pt x="274133" y="376530"/>
                  </a:cubicBezTo>
                  <a:lnTo>
                    <a:pt x="243825" y="362523"/>
                  </a:lnTo>
                  <a:cubicBezTo>
                    <a:pt x="239616" y="360562"/>
                    <a:pt x="237932" y="355519"/>
                    <a:pt x="239896" y="351317"/>
                  </a:cubicBezTo>
                  <a:lnTo>
                    <a:pt x="271327" y="282959"/>
                  </a:lnTo>
                  <a:cubicBezTo>
                    <a:pt x="273291" y="278757"/>
                    <a:pt x="278342" y="277076"/>
                    <a:pt x="282552" y="278757"/>
                  </a:cubicBezTo>
                  <a:lnTo>
                    <a:pt x="312859" y="292764"/>
                  </a:lnTo>
                  <a:cubicBezTo>
                    <a:pt x="317069" y="294726"/>
                    <a:pt x="326610" y="290243"/>
                    <a:pt x="328855" y="288282"/>
                  </a:cubicBezTo>
                  <a:cubicBezTo>
                    <a:pt x="331381" y="286321"/>
                    <a:pt x="331942" y="280998"/>
                    <a:pt x="330539" y="276796"/>
                  </a:cubicBezTo>
                  <a:lnTo>
                    <a:pt x="318752" y="245418"/>
                  </a:lnTo>
                  <a:cubicBezTo>
                    <a:pt x="317349" y="240936"/>
                    <a:pt x="319594" y="236173"/>
                    <a:pt x="323804" y="234492"/>
                  </a:cubicBezTo>
                  <a:close/>
                  <a:moveTo>
                    <a:pt x="69048" y="187422"/>
                  </a:moveTo>
                  <a:cubicBezTo>
                    <a:pt x="77719" y="187422"/>
                    <a:pt x="84749" y="194452"/>
                    <a:pt x="84749" y="203123"/>
                  </a:cubicBezTo>
                  <a:cubicBezTo>
                    <a:pt x="84749" y="211794"/>
                    <a:pt x="77719" y="218824"/>
                    <a:pt x="69048" y="218824"/>
                  </a:cubicBezTo>
                  <a:cubicBezTo>
                    <a:pt x="60377" y="218824"/>
                    <a:pt x="53347" y="211794"/>
                    <a:pt x="53347" y="203123"/>
                  </a:cubicBezTo>
                  <a:cubicBezTo>
                    <a:pt x="53347" y="194452"/>
                    <a:pt x="60377" y="187422"/>
                    <a:pt x="69048" y="187422"/>
                  </a:cubicBezTo>
                  <a:close/>
                  <a:moveTo>
                    <a:pt x="70434" y="0"/>
                  </a:moveTo>
                  <a:lnTo>
                    <a:pt x="409976" y="0"/>
                  </a:lnTo>
                  <a:cubicBezTo>
                    <a:pt x="423165" y="0"/>
                    <a:pt x="435231" y="9806"/>
                    <a:pt x="436635" y="21853"/>
                  </a:cubicBezTo>
                  <a:lnTo>
                    <a:pt x="480130" y="180149"/>
                  </a:lnTo>
                  <a:cubicBezTo>
                    <a:pt x="480130" y="180429"/>
                    <a:pt x="480410" y="180989"/>
                    <a:pt x="480410" y="181270"/>
                  </a:cubicBezTo>
                  <a:lnTo>
                    <a:pt x="480410" y="192196"/>
                  </a:lnTo>
                  <a:lnTo>
                    <a:pt x="475920" y="189955"/>
                  </a:lnTo>
                  <a:cubicBezTo>
                    <a:pt x="470308" y="187433"/>
                    <a:pt x="464415" y="186873"/>
                    <a:pt x="458522" y="187713"/>
                  </a:cubicBezTo>
                  <a:lnTo>
                    <a:pt x="458522" y="181270"/>
                  </a:lnTo>
                  <a:cubicBezTo>
                    <a:pt x="458522" y="169502"/>
                    <a:pt x="448701" y="159697"/>
                    <a:pt x="436635" y="159697"/>
                  </a:cubicBezTo>
                  <a:lnTo>
                    <a:pt x="43775" y="159697"/>
                  </a:lnTo>
                  <a:cubicBezTo>
                    <a:pt x="31709" y="159697"/>
                    <a:pt x="21888" y="169502"/>
                    <a:pt x="21888" y="181270"/>
                  </a:cubicBezTo>
                  <a:lnTo>
                    <a:pt x="21888" y="224977"/>
                  </a:lnTo>
                  <a:cubicBezTo>
                    <a:pt x="21888" y="237024"/>
                    <a:pt x="31709" y="246830"/>
                    <a:pt x="43775" y="246830"/>
                  </a:cubicBezTo>
                  <a:lnTo>
                    <a:pt x="295486" y="246830"/>
                  </a:lnTo>
                  <a:cubicBezTo>
                    <a:pt x="295767" y="249071"/>
                    <a:pt x="296328" y="251312"/>
                    <a:pt x="296889" y="253274"/>
                  </a:cubicBezTo>
                  <a:lnTo>
                    <a:pt x="299976" y="261118"/>
                  </a:lnTo>
                  <a:lnTo>
                    <a:pt x="292119" y="257756"/>
                  </a:lnTo>
                  <a:cubicBezTo>
                    <a:pt x="276685" y="250752"/>
                    <a:pt x="257323" y="258037"/>
                    <a:pt x="250307" y="273166"/>
                  </a:cubicBezTo>
                  <a:lnTo>
                    <a:pt x="238241" y="299222"/>
                  </a:lnTo>
                  <a:lnTo>
                    <a:pt x="43775" y="299222"/>
                  </a:lnTo>
                  <a:cubicBezTo>
                    <a:pt x="31709" y="299222"/>
                    <a:pt x="21888" y="309027"/>
                    <a:pt x="21888" y="321075"/>
                  </a:cubicBezTo>
                  <a:lnTo>
                    <a:pt x="21888" y="364781"/>
                  </a:lnTo>
                  <a:cubicBezTo>
                    <a:pt x="21888" y="376829"/>
                    <a:pt x="31709" y="386634"/>
                    <a:pt x="43775" y="386634"/>
                  </a:cubicBezTo>
                  <a:lnTo>
                    <a:pt x="240486" y="386634"/>
                  </a:lnTo>
                  <a:lnTo>
                    <a:pt x="241889" y="387195"/>
                  </a:lnTo>
                  <a:lnTo>
                    <a:pt x="233751" y="389997"/>
                  </a:lnTo>
                  <a:cubicBezTo>
                    <a:pt x="217756" y="396160"/>
                    <a:pt x="209337" y="414091"/>
                    <a:pt x="214950" y="430621"/>
                  </a:cubicBezTo>
                  <a:lnTo>
                    <a:pt x="218317" y="439026"/>
                  </a:lnTo>
                  <a:lnTo>
                    <a:pt x="43775" y="439026"/>
                  </a:lnTo>
                  <a:cubicBezTo>
                    <a:pt x="31709" y="439026"/>
                    <a:pt x="21888" y="448832"/>
                    <a:pt x="21888" y="460879"/>
                  </a:cubicBezTo>
                  <a:lnTo>
                    <a:pt x="21888" y="504586"/>
                  </a:lnTo>
                  <a:cubicBezTo>
                    <a:pt x="21888" y="516633"/>
                    <a:pt x="31709" y="526439"/>
                    <a:pt x="43775" y="526439"/>
                  </a:cubicBezTo>
                  <a:lnTo>
                    <a:pt x="285945" y="526439"/>
                  </a:lnTo>
                  <a:cubicBezTo>
                    <a:pt x="283139" y="533163"/>
                    <a:pt x="282858" y="540728"/>
                    <a:pt x="285103" y="548012"/>
                  </a:cubicBezTo>
                  <a:lnTo>
                    <a:pt x="43775" y="548012"/>
                  </a:lnTo>
                  <a:cubicBezTo>
                    <a:pt x="19643" y="548012"/>
                    <a:pt x="0" y="528681"/>
                    <a:pt x="0" y="504586"/>
                  </a:cubicBezTo>
                  <a:lnTo>
                    <a:pt x="0" y="460879"/>
                  </a:lnTo>
                  <a:cubicBezTo>
                    <a:pt x="0" y="460319"/>
                    <a:pt x="280" y="460039"/>
                    <a:pt x="280" y="459479"/>
                  </a:cubicBezTo>
                  <a:lnTo>
                    <a:pt x="11505" y="394199"/>
                  </a:lnTo>
                  <a:cubicBezTo>
                    <a:pt x="4490" y="386354"/>
                    <a:pt x="0" y="375988"/>
                    <a:pt x="0" y="364781"/>
                  </a:cubicBezTo>
                  <a:lnTo>
                    <a:pt x="0" y="321075"/>
                  </a:lnTo>
                  <a:cubicBezTo>
                    <a:pt x="0" y="320795"/>
                    <a:pt x="280" y="320234"/>
                    <a:pt x="280" y="319954"/>
                  </a:cubicBezTo>
                  <a:lnTo>
                    <a:pt x="11505" y="254394"/>
                  </a:lnTo>
                  <a:cubicBezTo>
                    <a:pt x="4490" y="246550"/>
                    <a:pt x="0" y="236183"/>
                    <a:pt x="0" y="224977"/>
                  </a:cubicBezTo>
                  <a:lnTo>
                    <a:pt x="0" y="181270"/>
                  </a:lnTo>
                  <a:cubicBezTo>
                    <a:pt x="0" y="180989"/>
                    <a:pt x="280" y="180429"/>
                    <a:pt x="280" y="180149"/>
                  </a:cubicBezTo>
                  <a:lnTo>
                    <a:pt x="43775" y="21853"/>
                  </a:lnTo>
                  <a:cubicBezTo>
                    <a:pt x="45178" y="9806"/>
                    <a:pt x="56964" y="0"/>
                    <a:pt x="704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0" name="Freeform 59"/>
          <p:cNvSpPr/>
          <p:nvPr/>
        </p:nvSpPr>
        <p:spPr>
          <a:xfrm>
            <a:off x="492603" y="1736772"/>
            <a:ext cx="5603397" cy="4207444"/>
          </a:xfrm>
          <a:custGeom>
            <a:avLst/>
            <a:gdLst>
              <a:gd name="connsiteX0" fmla="*/ 5144399 w 5603397"/>
              <a:gd name="connsiteY0" fmla="*/ 1556520 h 4207444"/>
              <a:gd name="connsiteX1" fmla="*/ 5185473 w 5603397"/>
              <a:gd name="connsiteY1" fmla="*/ 1581689 h 4207444"/>
              <a:gd name="connsiteX2" fmla="*/ 5591373 w 5603397"/>
              <a:gd name="connsiteY2" fmla="*/ 2140363 h 4207444"/>
              <a:gd name="connsiteX3" fmla="*/ 5577449 w 5603397"/>
              <a:gd name="connsiteY3" fmla="*/ 2228273 h 4207444"/>
              <a:gd name="connsiteX4" fmla="*/ 2869905 w 5603397"/>
              <a:gd name="connsiteY4" fmla="*/ 4195421 h 4207444"/>
              <a:gd name="connsiteX5" fmla="*/ 2781993 w 5603397"/>
              <a:gd name="connsiteY5" fmla="*/ 4181497 h 4207444"/>
              <a:gd name="connsiteX6" fmla="*/ 2376093 w 5603397"/>
              <a:gd name="connsiteY6" fmla="*/ 3622822 h 4207444"/>
              <a:gd name="connsiteX7" fmla="*/ 2390015 w 5603397"/>
              <a:gd name="connsiteY7" fmla="*/ 3534907 h 4207444"/>
              <a:gd name="connsiteX8" fmla="*/ 5097558 w 5603397"/>
              <a:gd name="connsiteY8" fmla="*/ 1567765 h 4207444"/>
              <a:gd name="connsiteX9" fmla="*/ 5144399 w 5603397"/>
              <a:gd name="connsiteY9" fmla="*/ 1556520 h 4207444"/>
              <a:gd name="connsiteX10" fmla="*/ 4259238 w 5603397"/>
              <a:gd name="connsiteY10" fmla="*/ 162836 h 4207444"/>
              <a:gd name="connsiteX11" fmla="*/ 4334422 w 5603397"/>
              <a:gd name="connsiteY11" fmla="*/ 208908 h 4207444"/>
              <a:gd name="connsiteX12" fmla="*/ 5077413 w 5603397"/>
              <a:gd name="connsiteY12" fmla="*/ 1231546 h 4207444"/>
              <a:gd name="connsiteX13" fmla="*/ 5051924 w 5603397"/>
              <a:gd name="connsiteY13" fmla="*/ 1392472 h 4207444"/>
              <a:gd name="connsiteX14" fmla="*/ 1244125 w 5603397"/>
              <a:gd name="connsiteY14" fmla="*/ 4159000 h 4207444"/>
              <a:gd name="connsiteX15" fmla="*/ 1083203 w 5603397"/>
              <a:gd name="connsiteY15" fmla="*/ 4133510 h 4207444"/>
              <a:gd name="connsiteX16" fmla="*/ 340211 w 5603397"/>
              <a:gd name="connsiteY16" fmla="*/ 3110870 h 4207444"/>
              <a:gd name="connsiteX17" fmla="*/ 365700 w 5603397"/>
              <a:gd name="connsiteY17" fmla="*/ 2949945 h 4207444"/>
              <a:gd name="connsiteX18" fmla="*/ 4173497 w 5603397"/>
              <a:gd name="connsiteY18" fmla="*/ 183420 h 4207444"/>
              <a:gd name="connsiteX19" fmla="*/ 4259238 w 5603397"/>
              <a:gd name="connsiteY19" fmla="*/ 162836 h 4207444"/>
              <a:gd name="connsiteX20" fmla="*/ 2780332 w 5603397"/>
              <a:gd name="connsiteY20" fmla="*/ 780 h 4207444"/>
              <a:gd name="connsiteX21" fmla="*/ 2821406 w 5603397"/>
              <a:gd name="connsiteY21" fmla="*/ 25949 h 4207444"/>
              <a:gd name="connsiteX22" fmla="*/ 3227307 w 5603397"/>
              <a:gd name="connsiteY22" fmla="*/ 584624 h 4207444"/>
              <a:gd name="connsiteX23" fmla="*/ 3213382 w 5603397"/>
              <a:gd name="connsiteY23" fmla="*/ 672537 h 4207444"/>
              <a:gd name="connsiteX24" fmla="*/ 505839 w 5603397"/>
              <a:gd name="connsiteY24" fmla="*/ 2639682 h 4207444"/>
              <a:gd name="connsiteX25" fmla="*/ 417927 w 5603397"/>
              <a:gd name="connsiteY25" fmla="*/ 2625757 h 4207444"/>
              <a:gd name="connsiteX26" fmla="*/ 12026 w 5603397"/>
              <a:gd name="connsiteY26" fmla="*/ 2067084 h 4207444"/>
              <a:gd name="connsiteX27" fmla="*/ 25948 w 5603397"/>
              <a:gd name="connsiteY27" fmla="*/ 1979172 h 4207444"/>
              <a:gd name="connsiteX28" fmla="*/ 2733493 w 5603397"/>
              <a:gd name="connsiteY28" fmla="*/ 12025 h 4207444"/>
              <a:gd name="connsiteX29" fmla="*/ 2780332 w 5603397"/>
              <a:gd name="connsiteY29" fmla="*/ 780 h 420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603397" h="4207444">
                <a:moveTo>
                  <a:pt x="5144399" y="1556520"/>
                </a:moveTo>
                <a:cubicBezTo>
                  <a:pt x="5160308" y="1559038"/>
                  <a:pt x="5175255" y="1567628"/>
                  <a:pt x="5185473" y="1581689"/>
                </a:cubicBezTo>
                <a:lnTo>
                  <a:pt x="5591373" y="2140363"/>
                </a:lnTo>
                <a:cubicBezTo>
                  <a:pt x="5611806" y="2168485"/>
                  <a:pt x="5605568" y="2207842"/>
                  <a:pt x="5577449" y="2228273"/>
                </a:cubicBezTo>
                <a:lnTo>
                  <a:pt x="2869905" y="4195421"/>
                </a:lnTo>
                <a:cubicBezTo>
                  <a:pt x="2841782" y="4215851"/>
                  <a:pt x="2802424" y="4209616"/>
                  <a:pt x="2781993" y="4181497"/>
                </a:cubicBezTo>
                <a:lnTo>
                  <a:pt x="2376093" y="3622822"/>
                </a:lnTo>
                <a:cubicBezTo>
                  <a:pt x="2355658" y="3594702"/>
                  <a:pt x="2361894" y="3555341"/>
                  <a:pt x="2390015" y="3534907"/>
                </a:cubicBezTo>
                <a:lnTo>
                  <a:pt x="5097558" y="1567765"/>
                </a:lnTo>
                <a:cubicBezTo>
                  <a:pt x="5111617" y="1557549"/>
                  <a:pt x="5128489" y="1553999"/>
                  <a:pt x="5144399" y="1556520"/>
                </a:cubicBezTo>
                <a:close/>
                <a:moveTo>
                  <a:pt x="4259238" y="162836"/>
                </a:moveTo>
                <a:cubicBezTo>
                  <a:pt x="4288360" y="167448"/>
                  <a:pt x="4315722" y="183170"/>
                  <a:pt x="4334422" y="208908"/>
                </a:cubicBezTo>
                <a:lnTo>
                  <a:pt x="5077413" y="1231546"/>
                </a:lnTo>
                <a:cubicBezTo>
                  <a:pt x="5114811" y="1283023"/>
                  <a:pt x="5103401" y="1355070"/>
                  <a:pt x="5051924" y="1392472"/>
                </a:cubicBezTo>
                <a:lnTo>
                  <a:pt x="1244125" y="4159000"/>
                </a:lnTo>
                <a:cubicBezTo>
                  <a:pt x="1192650" y="4196398"/>
                  <a:pt x="1120602" y="4184988"/>
                  <a:pt x="1083203" y="4133510"/>
                </a:cubicBezTo>
                <a:lnTo>
                  <a:pt x="340211" y="3110870"/>
                </a:lnTo>
                <a:cubicBezTo>
                  <a:pt x="302811" y="3059394"/>
                  <a:pt x="314222" y="2987345"/>
                  <a:pt x="365700" y="2949945"/>
                </a:cubicBezTo>
                <a:lnTo>
                  <a:pt x="4173497" y="183420"/>
                </a:lnTo>
                <a:cubicBezTo>
                  <a:pt x="4199235" y="164718"/>
                  <a:pt x="4230117" y="158220"/>
                  <a:pt x="4259238" y="162836"/>
                </a:cubicBezTo>
                <a:close/>
                <a:moveTo>
                  <a:pt x="2780332" y="780"/>
                </a:moveTo>
                <a:cubicBezTo>
                  <a:pt x="2796243" y="3298"/>
                  <a:pt x="2811190" y="11888"/>
                  <a:pt x="2821406" y="25949"/>
                </a:cubicBezTo>
                <a:lnTo>
                  <a:pt x="3227307" y="584624"/>
                </a:lnTo>
                <a:cubicBezTo>
                  <a:pt x="3247738" y="612745"/>
                  <a:pt x="3241503" y="652106"/>
                  <a:pt x="3213382" y="672537"/>
                </a:cubicBezTo>
                <a:lnTo>
                  <a:pt x="505839" y="2639682"/>
                </a:lnTo>
                <a:cubicBezTo>
                  <a:pt x="477719" y="2660111"/>
                  <a:pt x="438359" y="2653879"/>
                  <a:pt x="417927" y="2625757"/>
                </a:cubicBezTo>
                <a:lnTo>
                  <a:pt x="12026" y="2067084"/>
                </a:lnTo>
                <a:cubicBezTo>
                  <a:pt x="-8405" y="2038962"/>
                  <a:pt x="-2173" y="1999602"/>
                  <a:pt x="25948" y="1979172"/>
                </a:cubicBezTo>
                <a:lnTo>
                  <a:pt x="2733493" y="12025"/>
                </a:lnTo>
                <a:cubicBezTo>
                  <a:pt x="2747553" y="1809"/>
                  <a:pt x="2764424" y="-1741"/>
                  <a:pt x="2780332" y="780"/>
                </a:cubicBezTo>
                <a:close/>
              </a:path>
            </a:pathLst>
          </a:custGeom>
          <a:blipFill dpi="0" rotWithShape="1">
            <a:blip r:embed="rId4"/>
            <a:stretch>
              <a:fillRect l="-1097" t="-2132" r="-25027" b="-9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9pPr>
          </a:lstStyle>
          <a:p>
            <a:pPr algn="ctr"/>
            <a:endParaRPr lang="zh-CN" altLang="en-US" b="0" i="0"/>
          </a:p>
        </p:txBody>
      </p:sp>
      <p:grpSp>
        <p:nvGrpSpPr>
          <p:cNvPr id="96" name="组合 95"/>
          <p:cNvGrpSpPr/>
          <p:nvPr/>
        </p:nvGrpSpPr>
        <p:grpSpPr>
          <a:xfrm>
            <a:off x="6276020" y="3810044"/>
            <a:ext cx="5175564" cy="2358338"/>
            <a:chOff x="6276020" y="3810044"/>
            <a:chExt cx="5175564" cy="2358338"/>
          </a:xfrm>
        </p:grpSpPr>
        <p:sp>
          <p:nvSpPr>
            <p:cNvPr id="8" name="文本框 7"/>
            <p:cNvSpPr txBox="1"/>
            <p:nvPr/>
          </p:nvSpPr>
          <p:spPr>
            <a:xfrm>
              <a:off x="7588365" y="4278095"/>
              <a:ext cx="2553422" cy="396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r>
                <a:rPr lang="zh-CN" altLang="en-US"/>
                <a:t>2. 情感沟通</a:t>
              </a:r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276020" y="4914513"/>
              <a:ext cx="5180740" cy="1263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ctr" defTabSz="914400" rtl="0" eaLnBrk="1" latinLnBrk="0" hangingPunct="1">
                <a:lnSpc>
                  <a:spcPct val="120000"/>
                </a:lnSpc>
                <a:defRPr sz="1600" kern="1200">
                  <a:solidFill>
                    <a:srgbClr val="323332"/>
                  </a:solidFill>
                  <a:latin typeface="+mn-ea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音乐是一种跨越语言和文化的艺术形式。通过音乐，我们可以与不同的人进行情感沟通，感受彼此的喜怒哀乐。一首好的歌曲往往能够引起听众的共鸣，让我们在音乐中找到共鸣和安慰</a:t>
              </a: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582006" y="4708551"/>
              <a:ext cx="2563593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/>
            </a:p>
          </p:txBody>
        </p:sp>
        <p:sp>
          <p:nvSpPr>
            <p:cNvPr id="94" name="任意多边形 15"/>
            <p:cNvSpPr>
              <a:spLocks noChangeAspect="1"/>
            </p:cNvSpPr>
            <p:nvPr/>
          </p:nvSpPr>
          <p:spPr>
            <a:xfrm>
              <a:off x="8637021" y="3810044"/>
              <a:ext cx="453563" cy="431989"/>
            </a:xfrm>
            <a:custGeom>
              <a:avLst/>
              <a:gdLst>
                <a:gd name="connsiteX0" fmla="*/ 69048 w 609763"/>
                <a:gd name="connsiteY0" fmla="*/ 467002 h 580760"/>
                <a:gd name="connsiteX1" fmla="*/ 84749 w 609763"/>
                <a:gd name="connsiteY1" fmla="*/ 482703 h 580760"/>
                <a:gd name="connsiteX2" fmla="*/ 69048 w 609763"/>
                <a:gd name="connsiteY2" fmla="*/ 498404 h 580760"/>
                <a:gd name="connsiteX3" fmla="*/ 53347 w 609763"/>
                <a:gd name="connsiteY3" fmla="*/ 482703 h 580760"/>
                <a:gd name="connsiteX4" fmla="*/ 69048 w 609763"/>
                <a:gd name="connsiteY4" fmla="*/ 467002 h 580760"/>
                <a:gd name="connsiteX5" fmla="*/ 69048 w 609763"/>
                <a:gd name="connsiteY5" fmla="*/ 327212 h 580760"/>
                <a:gd name="connsiteX6" fmla="*/ 84749 w 609763"/>
                <a:gd name="connsiteY6" fmla="*/ 342913 h 580760"/>
                <a:gd name="connsiteX7" fmla="*/ 69048 w 609763"/>
                <a:gd name="connsiteY7" fmla="*/ 358614 h 580760"/>
                <a:gd name="connsiteX8" fmla="*/ 53347 w 609763"/>
                <a:gd name="connsiteY8" fmla="*/ 342913 h 580760"/>
                <a:gd name="connsiteX9" fmla="*/ 69048 w 609763"/>
                <a:gd name="connsiteY9" fmla="*/ 327212 h 580760"/>
                <a:gd name="connsiteX10" fmla="*/ 443351 w 609763"/>
                <a:gd name="connsiteY10" fmla="*/ 299768 h 580760"/>
                <a:gd name="connsiteX11" fmla="*/ 370388 w 609763"/>
                <a:gd name="connsiteY11" fmla="*/ 324702 h 580760"/>
                <a:gd name="connsiteX12" fmla="*/ 358882 w 609763"/>
                <a:gd name="connsiteY12" fmla="*/ 368686 h 580760"/>
                <a:gd name="connsiteX13" fmla="*/ 363653 w 609763"/>
                <a:gd name="connsiteY13" fmla="*/ 378772 h 580760"/>
                <a:gd name="connsiteX14" fmla="*/ 347096 w 609763"/>
                <a:gd name="connsiteY14" fmla="*/ 410429 h 580760"/>
                <a:gd name="connsiteX15" fmla="*/ 360285 w 609763"/>
                <a:gd name="connsiteY15" fmla="*/ 417153 h 580760"/>
                <a:gd name="connsiteX16" fmla="*/ 359163 w 609763"/>
                <a:gd name="connsiteY16" fmla="*/ 426118 h 580760"/>
                <a:gd name="connsiteX17" fmla="*/ 365056 w 609763"/>
                <a:gd name="connsiteY17" fmla="*/ 441526 h 580760"/>
                <a:gd name="connsiteX18" fmla="*/ 363933 w 609763"/>
                <a:gd name="connsiteY18" fmla="*/ 455534 h 580760"/>
                <a:gd name="connsiteX19" fmla="*/ 381332 w 609763"/>
                <a:gd name="connsiteY19" fmla="*/ 463658 h 580760"/>
                <a:gd name="connsiteX20" fmla="*/ 404063 w 609763"/>
                <a:gd name="connsiteY20" fmla="*/ 460016 h 580760"/>
                <a:gd name="connsiteX21" fmla="*/ 392277 w 609763"/>
                <a:gd name="connsiteY21" fmla="*/ 489993 h 580760"/>
                <a:gd name="connsiteX22" fmla="*/ 499476 w 609763"/>
                <a:gd name="connsiteY22" fmla="*/ 489993 h 580760"/>
                <a:gd name="connsiteX23" fmla="*/ 468888 w 609763"/>
                <a:gd name="connsiteY23" fmla="*/ 437884 h 580760"/>
                <a:gd name="connsiteX24" fmla="*/ 499196 w 609763"/>
                <a:gd name="connsiteY24" fmla="*/ 360842 h 580760"/>
                <a:gd name="connsiteX25" fmla="*/ 443351 w 609763"/>
                <a:gd name="connsiteY25" fmla="*/ 299768 h 580760"/>
                <a:gd name="connsiteX26" fmla="*/ 394522 w 609763"/>
                <a:gd name="connsiteY26" fmla="*/ 208438 h 580760"/>
                <a:gd name="connsiteX27" fmla="*/ 405466 w 609763"/>
                <a:gd name="connsiteY27" fmla="*/ 213481 h 580760"/>
                <a:gd name="connsiteX28" fmla="*/ 416972 w 609763"/>
                <a:gd name="connsiteY28" fmla="*/ 244578 h 580760"/>
                <a:gd name="connsiteX29" fmla="*/ 431845 w 609763"/>
                <a:gd name="connsiteY29" fmla="*/ 252702 h 580760"/>
                <a:gd name="connsiteX30" fmla="*/ 441106 w 609763"/>
                <a:gd name="connsiteY30" fmla="*/ 245699 h 580760"/>
                <a:gd name="connsiteX31" fmla="*/ 455137 w 609763"/>
                <a:gd name="connsiteY31" fmla="*/ 215162 h 580760"/>
                <a:gd name="connsiteX32" fmla="*/ 466082 w 609763"/>
                <a:gd name="connsiteY32" fmla="*/ 211240 h 580760"/>
                <a:gd name="connsiteX33" fmla="*/ 534555 w 609763"/>
                <a:gd name="connsiteY33" fmla="*/ 242617 h 580760"/>
                <a:gd name="connsiteX34" fmla="*/ 538764 w 609763"/>
                <a:gd name="connsiteY34" fmla="*/ 253823 h 580760"/>
                <a:gd name="connsiteX35" fmla="*/ 524733 w 609763"/>
                <a:gd name="connsiteY35" fmla="*/ 284080 h 580760"/>
                <a:gd name="connsiteX36" fmla="*/ 529223 w 609763"/>
                <a:gd name="connsiteY36" fmla="*/ 300329 h 580760"/>
                <a:gd name="connsiteX37" fmla="*/ 541009 w 609763"/>
                <a:gd name="connsiteY37" fmla="*/ 301729 h 580760"/>
                <a:gd name="connsiteX38" fmla="*/ 572439 w 609763"/>
                <a:gd name="connsiteY38" fmla="*/ 290243 h 580760"/>
                <a:gd name="connsiteX39" fmla="*/ 583103 w 609763"/>
                <a:gd name="connsiteY39" fmla="*/ 295286 h 580760"/>
                <a:gd name="connsiteX40" fmla="*/ 609201 w 609763"/>
                <a:gd name="connsiteY40" fmla="*/ 365885 h 580760"/>
                <a:gd name="connsiteX41" fmla="*/ 604431 w 609763"/>
                <a:gd name="connsiteY41" fmla="*/ 376530 h 580760"/>
                <a:gd name="connsiteX42" fmla="*/ 573001 w 609763"/>
                <a:gd name="connsiteY42" fmla="*/ 388297 h 580760"/>
                <a:gd name="connsiteX43" fmla="*/ 565143 w 609763"/>
                <a:gd name="connsiteY43" fmla="*/ 396982 h 580760"/>
                <a:gd name="connsiteX44" fmla="*/ 572159 w 609763"/>
                <a:gd name="connsiteY44" fmla="*/ 412110 h 580760"/>
                <a:gd name="connsiteX45" fmla="*/ 602466 w 609763"/>
                <a:gd name="connsiteY45" fmla="*/ 426118 h 580760"/>
                <a:gd name="connsiteX46" fmla="*/ 606395 w 609763"/>
                <a:gd name="connsiteY46" fmla="*/ 437044 h 580760"/>
                <a:gd name="connsiteX47" fmla="*/ 574965 w 609763"/>
                <a:gd name="connsiteY47" fmla="*/ 505681 h 580760"/>
                <a:gd name="connsiteX48" fmla="*/ 563740 w 609763"/>
                <a:gd name="connsiteY48" fmla="*/ 509604 h 580760"/>
                <a:gd name="connsiteX49" fmla="*/ 533432 w 609763"/>
                <a:gd name="connsiteY49" fmla="*/ 495596 h 580760"/>
                <a:gd name="connsiteX50" fmla="*/ 517156 w 609763"/>
                <a:gd name="connsiteY50" fmla="*/ 500358 h 580760"/>
                <a:gd name="connsiteX51" fmla="*/ 515753 w 609763"/>
                <a:gd name="connsiteY51" fmla="*/ 511845 h 580760"/>
                <a:gd name="connsiteX52" fmla="*/ 527258 w 609763"/>
                <a:gd name="connsiteY52" fmla="*/ 543222 h 580760"/>
                <a:gd name="connsiteX53" fmla="*/ 522488 w 609763"/>
                <a:gd name="connsiteY53" fmla="*/ 554148 h 580760"/>
                <a:gd name="connsiteX54" fmla="*/ 451489 w 609763"/>
                <a:gd name="connsiteY54" fmla="*/ 580202 h 580760"/>
                <a:gd name="connsiteX55" fmla="*/ 440825 w 609763"/>
                <a:gd name="connsiteY55" fmla="*/ 575160 h 580760"/>
                <a:gd name="connsiteX56" fmla="*/ 429320 w 609763"/>
                <a:gd name="connsiteY56" fmla="*/ 543782 h 580760"/>
                <a:gd name="connsiteX57" fmla="*/ 414727 w 609763"/>
                <a:gd name="connsiteY57" fmla="*/ 535658 h 580760"/>
                <a:gd name="connsiteX58" fmla="*/ 405186 w 609763"/>
                <a:gd name="connsiteY58" fmla="*/ 542942 h 580760"/>
                <a:gd name="connsiteX59" fmla="*/ 391154 w 609763"/>
                <a:gd name="connsiteY59" fmla="*/ 573198 h 580760"/>
                <a:gd name="connsiteX60" fmla="*/ 380210 w 609763"/>
                <a:gd name="connsiteY60" fmla="*/ 577401 h 580760"/>
                <a:gd name="connsiteX61" fmla="*/ 311456 w 609763"/>
                <a:gd name="connsiteY61" fmla="*/ 545743 h 580760"/>
                <a:gd name="connsiteX62" fmla="*/ 307527 w 609763"/>
                <a:gd name="connsiteY62" fmla="*/ 534537 h 580760"/>
                <a:gd name="connsiteX63" fmla="*/ 321559 w 609763"/>
                <a:gd name="connsiteY63" fmla="*/ 504561 h 580760"/>
                <a:gd name="connsiteX64" fmla="*/ 317069 w 609763"/>
                <a:gd name="connsiteY64" fmla="*/ 488312 h 580760"/>
                <a:gd name="connsiteX65" fmla="*/ 305282 w 609763"/>
                <a:gd name="connsiteY65" fmla="*/ 486631 h 580760"/>
                <a:gd name="connsiteX66" fmla="*/ 273852 w 609763"/>
                <a:gd name="connsiteY66" fmla="*/ 498397 h 580760"/>
                <a:gd name="connsiteX67" fmla="*/ 263188 w 609763"/>
                <a:gd name="connsiteY67" fmla="*/ 493355 h 580760"/>
                <a:gd name="connsiteX68" fmla="*/ 236809 w 609763"/>
                <a:gd name="connsiteY68" fmla="*/ 422756 h 580760"/>
                <a:gd name="connsiteX69" fmla="*/ 241861 w 609763"/>
                <a:gd name="connsiteY69" fmla="*/ 411830 h 580760"/>
                <a:gd name="connsiteX70" fmla="*/ 273291 w 609763"/>
                <a:gd name="connsiteY70" fmla="*/ 400344 h 580760"/>
                <a:gd name="connsiteX71" fmla="*/ 281429 w 609763"/>
                <a:gd name="connsiteY71" fmla="*/ 385776 h 580760"/>
                <a:gd name="connsiteX72" fmla="*/ 274133 w 609763"/>
                <a:gd name="connsiteY72" fmla="*/ 376530 h 580760"/>
                <a:gd name="connsiteX73" fmla="*/ 243825 w 609763"/>
                <a:gd name="connsiteY73" fmla="*/ 362523 h 580760"/>
                <a:gd name="connsiteX74" fmla="*/ 239896 w 609763"/>
                <a:gd name="connsiteY74" fmla="*/ 351317 h 580760"/>
                <a:gd name="connsiteX75" fmla="*/ 271327 w 609763"/>
                <a:gd name="connsiteY75" fmla="*/ 282959 h 580760"/>
                <a:gd name="connsiteX76" fmla="*/ 282552 w 609763"/>
                <a:gd name="connsiteY76" fmla="*/ 278757 h 580760"/>
                <a:gd name="connsiteX77" fmla="*/ 312859 w 609763"/>
                <a:gd name="connsiteY77" fmla="*/ 292764 h 580760"/>
                <a:gd name="connsiteX78" fmla="*/ 328855 w 609763"/>
                <a:gd name="connsiteY78" fmla="*/ 288282 h 580760"/>
                <a:gd name="connsiteX79" fmla="*/ 330539 w 609763"/>
                <a:gd name="connsiteY79" fmla="*/ 276796 h 580760"/>
                <a:gd name="connsiteX80" fmla="*/ 318752 w 609763"/>
                <a:gd name="connsiteY80" fmla="*/ 245418 h 580760"/>
                <a:gd name="connsiteX81" fmla="*/ 323804 w 609763"/>
                <a:gd name="connsiteY81" fmla="*/ 234492 h 580760"/>
                <a:gd name="connsiteX82" fmla="*/ 69048 w 609763"/>
                <a:gd name="connsiteY82" fmla="*/ 187422 h 580760"/>
                <a:gd name="connsiteX83" fmla="*/ 84749 w 609763"/>
                <a:gd name="connsiteY83" fmla="*/ 203123 h 580760"/>
                <a:gd name="connsiteX84" fmla="*/ 69048 w 609763"/>
                <a:gd name="connsiteY84" fmla="*/ 218824 h 580760"/>
                <a:gd name="connsiteX85" fmla="*/ 53347 w 609763"/>
                <a:gd name="connsiteY85" fmla="*/ 203123 h 580760"/>
                <a:gd name="connsiteX86" fmla="*/ 69048 w 609763"/>
                <a:gd name="connsiteY86" fmla="*/ 187422 h 580760"/>
                <a:gd name="connsiteX87" fmla="*/ 70434 w 609763"/>
                <a:gd name="connsiteY87" fmla="*/ 0 h 580760"/>
                <a:gd name="connsiteX88" fmla="*/ 409976 w 609763"/>
                <a:gd name="connsiteY88" fmla="*/ 0 h 580760"/>
                <a:gd name="connsiteX89" fmla="*/ 436635 w 609763"/>
                <a:gd name="connsiteY89" fmla="*/ 21853 h 580760"/>
                <a:gd name="connsiteX90" fmla="*/ 480130 w 609763"/>
                <a:gd name="connsiteY90" fmla="*/ 180149 h 580760"/>
                <a:gd name="connsiteX91" fmla="*/ 480410 w 609763"/>
                <a:gd name="connsiteY91" fmla="*/ 181270 h 580760"/>
                <a:gd name="connsiteX92" fmla="*/ 480410 w 609763"/>
                <a:gd name="connsiteY92" fmla="*/ 192196 h 580760"/>
                <a:gd name="connsiteX93" fmla="*/ 475920 w 609763"/>
                <a:gd name="connsiteY93" fmla="*/ 189955 h 580760"/>
                <a:gd name="connsiteX94" fmla="*/ 458522 w 609763"/>
                <a:gd name="connsiteY94" fmla="*/ 187713 h 580760"/>
                <a:gd name="connsiteX95" fmla="*/ 458522 w 609763"/>
                <a:gd name="connsiteY95" fmla="*/ 181270 h 580760"/>
                <a:gd name="connsiteX96" fmla="*/ 436635 w 609763"/>
                <a:gd name="connsiteY96" fmla="*/ 159697 h 580760"/>
                <a:gd name="connsiteX97" fmla="*/ 43775 w 609763"/>
                <a:gd name="connsiteY97" fmla="*/ 159697 h 580760"/>
                <a:gd name="connsiteX98" fmla="*/ 21888 w 609763"/>
                <a:gd name="connsiteY98" fmla="*/ 181270 h 580760"/>
                <a:gd name="connsiteX99" fmla="*/ 21888 w 609763"/>
                <a:gd name="connsiteY99" fmla="*/ 224977 h 580760"/>
                <a:gd name="connsiteX100" fmla="*/ 43775 w 609763"/>
                <a:gd name="connsiteY100" fmla="*/ 246830 h 580760"/>
                <a:gd name="connsiteX101" fmla="*/ 295486 w 609763"/>
                <a:gd name="connsiteY101" fmla="*/ 246830 h 580760"/>
                <a:gd name="connsiteX102" fmla="*/ 296889 w 609763"/>
                <a:gd name="connsiteY102" fmla="*/ 253274 h 580760"/>
                <a:gd name="connsiteX103" fmla="*/ 299976 w 609763"/>
                <a:gd name="connsiteY103" fmla="*/ 261118 h 580760"/>
                <a:gd name="connsiteX104" fmla="*/ 292119 w 609763"/>
                <a:gd name="connsiteY104" fmla="*/ 257756 h 580760"/>
                <a:gd name="connsiteX105" fmla="*/ 250307 w 609763"/>
                <a:gd name="connsiteY105" fmla="*/ 273166 h 580760"/>
                <a:gd name="connsiteX106" fmla="*/ 238241 w 609763"/>
                <a:gd name="connsiteY106" fmla="*/ 299222 h 580760"/>
                <a:gd name="connsiteX107" fmla="*/ 43775 w 609763"/>
                <a:gd name="connsiteY107" fmla="*/ 299222 h 580760"/>
                <a:gd name="connsiteX108" fmla="*/ 21888 w 609763"/>
                <a:gd name="connsiteY108" fmla="*/ 321075 h 580760"/>
                <a:gd name="connsiteX109" fmla="*/ 21888 w 609763"/>
                <a:gd name="connsiteY109" fmla="*/ 364781 h 580760"/>
                <a:gd name="connsiteX110" fmla="*/ 43775 w 609763"/>
                <a:gd name="connsiteY110" fmla="*/ 386634 h 580760"/>
                <a:gd name="connsiteX111" fmla="*/ 240486 w 609763"/>
                <a:gd name="connsiteY111" fmla="*/ 386634 h 580760"/>
                <a:gd name="connsiteX112" fmla="*/ 241889 w 609763"/>
                <a:gd name="connsiteY112" fmla="*/ 387195 h 580760"/>
                <a:gd name="connsiteX113" fmla="*/ 233751 w 609763"/>
                <a:gd name="connsiteY113" fmla="*/ 389997 h 580760"/>
                <a:gd name="connsiteX114" fmla="*/ 214950 w 609763"/>
                <a:gd name="connsiteY114" fmla="*/ 430621 h 580760"/>
                <a:gd name="connsiteX115" fmla="*/ 218317 w 609763"/>
                <a:gd name="connsiteY115" fmla="*/ 439026 h 580760"/>
                <a:gd name="connsiteX116" fmla="*/ 43775 w 609763"/>
                <a:gd name="connsiteY116" fmla="*/ 439026 h 580760"/>
                <a:gd name="connsiteX117" fmla="*/ 21888 w 609763"/>
                <a:gd name="connsiteY117" fmla="*/ 460879 h 580760"/>
                <a:gd name="connsiteX118" fmla="*/ 21888 w 609763"/>
                <a:gd name="connsiteY118" fmla="*/ 504586 h 580760"/>
                <a:gd name="connsiteX119" fmla="*/ 43775 w 609763"/>
                <a:gd name="connsiteY119" fmla="*/ 526439 h 580760"/>
                <a:gd name="connsiteX120" fmla="*/ 285945 w 609763"/>
                <a:gd name="connsiteY120" fmla="*/ 526439 h 580760"/>
                <a:gd name="connsiteX121" fmla="*/ 285103 w 609763"/>
                <a:gd name="connsiteY121" fmla="*/ 548012 h 580760"/>
                <a:gd name="connsiteX122" fmla="*/ 43775 w 609763"/>
                <a:gd name="connsiteY122" fmla="*/ 548012 h 580760"/>
                <a:gd name="connsiteX123" fmla="*/ 0 w 609763"/>
                <a:gd name="connsiteY123" fmla="*/ 504586 h 580760"/>
                <a:gd name="connsiteX124" fmla="*/ 0 w 609763"/>
                <a:gd name="connsiteY124" fmla="*/ 460879 h 580760"/>
                <a:gd name="connsiteX125" fmla="*/ 280 w 609763"/>
                <a:gd name="connsiteY125" fmla="*/ 459479 h 580760"/>
                <a:gd name="connsiteX126" fmla="*/ 11505 w 609763"/>
                <a:gd name="connsiteY126" fmla="*/ 394199 h 580760"/>
                <a:gd name="connsiteX127" fmla="*/ 0 w 609763"/>
                <a:gd name="connsiteY127" fmla="*/ 364781 h 580760"/>
                <a:gd name="connsiteX128" fmla="*/ 0 w 609763"/>
                <a:gd name="connsiteY128" fmla="*/ 321075 h 580760"/>
                <a:gd name="connsiteX129" fmla="*/ 280 w 609763"/>
                <a:gd name="connsiteY129" fmla="*/ 319954 h 580760"/>
                <a:gd name="connsiteX130" fmla="*/ 11505 w 609763"/>
                <a:gd name="connsiteY130" fmla="*/ 254394 h 580760"/>
                <a:gd name="connsiteX131" fmla="*/ 0 w 609763"/>
                <a:gd name="connsiteY131" fmla="*/ 224977 h 580760"/>
                <a:gd name="connsiteX132" fmla="*/ 0 w 609763"/>
                <a:gd name="connsiteY132" fmla="*/ 181270 h 580760"/>
                <a:gd name="connsiteX133" fmla="*/ 280 w 609763"/>
                <a:gd name="connsiteY133" fmla="*/ 180149 h 580760"/>
                <a:gd name="connsiteX134" fmla="*/ 43775 w 609763"/>
                <a:gd name="connsiteY134" fmla="*/ 21853 h 580760"/>
                <a:gd name="connsiteX135" fmla="*/ 70434 w 609763"/>
                <a:gd name="connsiteY135" fmla="*/ 0 h 58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609763" h="580760">
                  <a:moveTo>
                    <a:pt x="69048" y="467002"/>
                  </a:moveTo>
                  <a:cubicBezTo>
                    <a:pt x="77719" y="467002"/>
                    <a:pt x="84749" y="474032"/>
                    <a:pt x="84749" y="482703"/>
                  </a:cubicBezTo>
                  <a:cubicBezTo>
                    <a:pt x="84749" y="491374"/>
                    <a:pt x="77719" y="498404"/>
                    <a:pt x="69048" y="498404"/>
                  </a:cubicBezTo>
                  <a:cubicBezTo>
                    <a:pt x="60377" y="498404"/>
                    <a:pt x="53347" y="491374"/>
                    <a:pt x="53347" y="482703"/>
                  </a:cubicBezTo>
                  <a:cubicBezTo>
                    <a:pt x="53347" y="474032"/>
                    <a:pt x="60377" y="467002"/>
                    <a:pt x="69048" y="467002"/>
                  </a:cubicBezTo>
                  <a:close/>
                  <a:moveTo>
                    <a:pt x="69048" y="327212"/>
                  </a:moveTo>
                  <a:cubicBezTo>
                    <a:pt x="77719" y="327212"/>
                    <a:pt x="84749" y="334242"/>
                    <a:pt x="84749" y="342913"/>
                  </a:cubicBezTo>
                  <a:cubicBezTo>
                    <a:pt x="84749" y="351584"/>
                    <a:pt x="77719" y="358614"/>
                    <a:pt x="69048" y="358614"/>
                  </a:cubicBezTo>
                  <a:cubicBezTo>
                    <a:pt x="60377" y="358614"/>
                    <a:pt x="53347" y="351584"/>
                    <a:pt x="53347" y="342913"/>
                  </a:cubicBezTo>
                  <a:cubicBezTo>
                    <a:pt x="53347" y="334242"/>
                    <a:pt x="60377" y="327212"/>
                    <a:pt x="69048" y="327212"/>
                  </a:cubicBezTo>
                  <a:close/>
                  <a:moveTo>
                    <a:pt x="443351" y="299768"/>
                  </a:moveTo>
                  <a:cubicBezTo>
                    <a:pt x="408273" y="295286"/>
                    <a:pt x="381894" y="303130"/>
                    <a:pt x="370388" y="324702"/>
                  </a:cubicBezTo>
                  <a:cubicBezTo>
                    <a:pt x="358882" y="346274"/>
                    <a:pt x="358040" y="365324"/>
                    <a:pt x="358882" y="368686"/>
                  </a:cubicBezTo>
                  <a:cubicBezTo>
                    <a:pt x="359724" y="372328"/>
                    <a:pt x="363653" y="378772"/>
                    <a:pt x="363653" y="378772"/>
                  </a:cubicBezTo>
                  <a:cubicBezTo>
                    <a:pt x="363653" y="378772"/>
                    <a:pt x="345973" y="405947"/>
                    <a:pt x="347096" y="410429"/>
                  </a:cubicBezTo>
                  <a:cubicBezTo>
                    <a:pt x="348218" y="414912"/>
                    <a:pt x="360285" y="417153"/>
                    <a:pt x="360285" y="417153"/>
                  </a:cubicBezTo>
                  <a:cubicBezTo>
                    <a:pt x="360285" y="417153"/>
                    <a:pt x="361408" y="420234"/>
                    <a:pt x="359163" y="426118"/>
                  </a:cubicBezTo>
                  <a:cubicBezTo>
                    <a:pt x="356918" y="432281"/>
                    <a:pt x="363372" y="439005"/>
                    <a:pt x="365056" y="441526"/>
                  </a:cubicBezTo>
                  <a:cubicBezTo>
                    <a:pt x="367020" y="444048"/>
                    <a:pt x="362530" y="451332"/>
                    <a:pt x="363933" y="455534"/>
                  </a:cubicBezTo>
                  <a:cubicBezTo>
                    <a:pt x="365617" y="459736"/>
                    <a:pt x="372913" y="464779"/>
                    <a:pt x="381332" y="463658"/>
                  </a:cubicBezTo>
                  <a:cubicBezTo>
                    <a:pt x="389470" y="462818"/>
                    <a:pt x="400415" y="460857"/>
                    <a:pt x="404063" y="460016"/>
                  </a:cubicBezTo>
                  <a:cubicBezTo>
                    <a:pt x="412482" y="479907"/>
                    <a:pt x="392277" y="489993"/>
                    <a:pt x="392277" y="489993"/>
                  </a:cubicBezTo>
                  <a:lnTo>
                    <a:pt x="499476" y="489993"/>
                  </a:lnTo>
                  <a:cubicBezTo>
                    <a:pt x="499476" y="489993"/>
                    <a:pt x="468327" y="465059"/>
                    <a:pt x="468888" y="437884"/>
                  </a:cubicBezTo>
                  <a:cubicBezTo>
                    <a:pt x="469169" y="422476"/>
                    <a:pt x="499476" y="403145"/>
                    <a:pt x="499196" y="360842"/>
                  </a:cubicBezTo>
                  <a:cubicBezTo>
                    <a:pt x="499196" y="339550"/>
                    <a:pt x="478429" y="304251"/>
                    <a:pt x="443351" y="299768"/>
                  </a:cubicBezTo>
                  <a:close/>
                  <a:moveTo>
                    <a:pt x="394522" y="208438"/>
                  </a:moveTo>
                  <a:cubicBezTo>
                    <a:pt x="399012" y="206757"/>
                    <a:pt x="403782" y="208998"/>
                    <a:pt x="405466" y="213481"/>
                  </a:cubicBezTo>
                  <a:lnTo>
                    <a:pt x="416972" y="244578"/>
                  </a:lnTo>
                  <a:cubicBezTo>
                    <a:pt x="418656" y="249060"/>
                    <a:pt x="428478" y="252702"/>
                    <a:pt x="431845" y="252702"/>
                  </a:cubicBezTo>
                  <a:cubicBezTo>
                    <a:pt x="434932" y="252983"/>
                    <a:pt x="439141" y="249621"/>
                    <a:pt x="441106" y="245699"/>
                  </a:cubicBezTo>
                  <a:lnTo>
                    <a:pt x="455137" y="215162"/>
                  </a:lnTo>
                  <a:cubicBezTo>
                    <a:pt x="456821" y="211240"/>
                    <a:pt x="461872" y="209279"/>
                    <a:pt x="466082" y="211240"/>
                  </a:cubicBezTo>
                  <a:lnTo>
                    <a:pt x="534555" y="242617"/>
                  </a:lnTo>
                  <a:cubicBezTo>
                    <a:pt x="538764" y="244578"/>
                    <a:pt x="540728" y="249621"/>
                    <a:pt x="538764" y="253823"/>
                  </a:cubicBezTo>
                  <a:lnTo>
                    <a:pt x="524733" y="284080"/>
                  </a:lnTo>
                  <a:cubicBezTo>
                    <a:pt x="522768" y="288282"/>
                    <a:pt x="527258" y="297807"/>
                    <a:pt x="529223" y="300329"/>
                  </a:cubicBezTo>
                  <a:cubicBezTo>
                    <a:pt x="531468" y="302570"/>
                    <a:pt x="536519" y="303410"/>
                    <a:pt x="541009" y="301729"/>
                  </a:cubicBezTo>
                  <a:lnTo>
                    <a:pt x="572439" y="290243"/>
                  </a:lnTo>
                  <a:cubicBezTo>
                    <a:pt x="576649" y="288562"/>
                    <a:pt x="581700" y="290803"/>
                    <a:pt x="583103" y="295286"/>
                  </a:cubicBezTo>
                  <a:lnTo>
                    <a:pt x="609201" y="365885"/>
                  </a:lnTo>
                  <a:cubicBezTo>
                    <a:pt x="610885" y="370087"/>
                    <a:pt x="608640" y="375130"/>
                    <a:pt x="604431" y="376530"/>
                  </a:cubicBezTo>
                  <a:lnTo>
                    <a:pt x="573001" y="388297"/>
                  </a:lnTo>
                  <a:cubicBezTo>
                    <a:pt x="568511" y="389698"/>
                    <a:pt x="565143" y="393620"/>
                    <a:pt x="565143" y="396982"/>
                  </a:cubicBezTo>
                  <a:cubicBezTo>
                    <a:pt x="565143" y="400063"/>
                    <a:pt x="567949" y="410149"/>
                    <a:pt x="572159" y="412110"/>
                  </a:cubicBezTo>
                  <a:lnTo>
                    <a:pt x="602466" y="426118"/>
                  </a:lnTo>
                  <a:cubicBezTo>
                    <a:pt x="606676" y="428079"/>
                    <a:pt x="608360" y="433122"/>
                    <a:pt x="606395" y="437044"/>
                  </a:cubicBezTo>
                  <a:lnTo>
                    <a:pt x="574965" y="505681"/>
                  </a:lnTo>
                  <a:cubicBezTo>
                    <a:pt x="573001" y="509884"/>
                    <a:pt x="567949" y="511565"/>
                    <a:pt x="563740" y="509604"/>
                  </a:cubicBezTo>
                  <a:lnTo>
                    <a:pt x="533432" y="495596"/>
                  </a:lnTo>
                  <a:cubicBezTo>
                    <a:pt x="529223" y="493915"/>
                    <a:pt x="519681" y="498117"/>
                    <a:pt x="517156" y="500358"/>
                  </a:cubicBezTo>
                  <a:cubicBezTo>
                    <a:pt x="514911" y="502320"/>
                    <a:pt x="514069" y="507642"/>
                    <a:pt x="515753" y="511845"/>
                  </a:cubicBezTo>
                  <a:lnTo>
                    <a:pt x="527258" y="543222"/>
                  </a:lnTo>
                  <a:cubicBezTo>
                    <a:pt x="528942" y="547704"/>
                    <a:pt x="526697" y="552467"/>
                    <a:pt x="522488" y="554148"/>
                  </a:cubicBezTo>
                  <a:lnTo>
                    <a:pt x="451489" y="580202"/>
                  </a:lnTo>
                  <a:cubicBezTo>
                    <a:pt x="447280" y="581883"/>
                    <a:pt x="442228" y="579642"/>
                    <a:pt x="440825" y="575160"/>
                  </a:cubicBezTo>
                  <a:lnTo>
                    <a:pt x="429320" y="543782"/>
                  </a:lnTo>
                  <a:cubicBezTo>
                    <a:pt x="427636" y="539580"/>
                    <a:pt x="417814" y="535938"/>
                    <a:pt x="414727" y="535658"/>
                  </a:cubicBezTo>
                  <a:cubicBezTo>
                    <a:pt x="411359" y="535658"/>
                    <a:pt x="407150" y="538740"/>
                    <a:pt x="405186" y="542942"/>
                  </a:cubicBezTo>
                  <a:lnTo>
                    <a:pt x="391154" y="573198"/>
                  </a:lnTo>
                  <a:cubicBezTo>
                    <a:pt x="389470" y="577401"/>
                    <a:pt x="384419" y="579362"/>
                    <a:pt x="380210" y="577401"/>
                  </a:cubicBezTo>
                  <a:lnTo>
                    <a:pt x="311456" y="545743"/>
                  </a:lnTo>
                  <a:cubicBezTo>
                    <a:pt x="307527" y="543782"/>
                    <a:pt x="305563" y="538740"/>
                    <a:pt x="307527" y="534537"/>
                  </a:cubicBezTo>
                  <a:lnTo>
                    <a:pt x="321559" y="504561"/>
                  </a:lnTo>
                  <a:cubicBezTo>
                    <a:pt x="323523" y="500078"/>
                    <a:pt x="319033" y="490833"/>
                    <a:pt x="317069" y="488312"/>
                  </a:cubicBezTo>
                  <a:cubicBezTo>
                    <a:pt x="314824" y="485790"/>
                    <a:pt x="309492" y="485230"/>
                    <a:pt x="305282" y="486631"/>
                  </a:cubicBezTo>
                  <a:lnTo>
                    <a:pt x="273852" y="498397"/>
                  </a:lnTo>
                  <a:cubicBezTo>
                    <a:pt x="269643" y="500078"/>
                    <a:pt x="264591" y="497557"/>
                    <a:pt x="263188" y="493355"/>
                  </a:cubicBezTo>
                  <a:lnTo>
                    <a:pt x="236809" y="422756"/>
                  </a:lnTo>
                  <a:cubicBezTo>
                    <a:pt x="235406" y="418273"/>
                    <a:pt x="237651" y="413511"/>
                    <a:pt x="241861" y="411830"/>
                  </a:cubicBezTo>
                  <a:lnTo>
                    <a:pt x="273291" y="400344"/>
                  </a:lnTo>
                  <a:cubicBezTo>
                    <a:pt x="277500" y="398663"/>
                    <a:pt x="281148" y="388857"/>
                    <a:pt x="281429" y="385776"/>
                  </a:cubicBezTo>
                  <a:cubicBezTo>
                    <a:pt x="281710" y="382694"/>
                    <a:pt x="278342" y="378211"/>
                    <a:pt x="274133" y="376530"/>
                  </a:cubicBezTo>
                  <a:lnTo>
                    <a:pt x="243825" y="362523"/>
                  </a:lnTo>
                  <a:cubicBezTo>
                    <a:pt x="239616" y="360562"/>
                    <a:pt x="237932" y="355519"/>
                    <a:pt x="239896" y="351317"/>
                  </a:cubicBezTo>
                  <a:lnTo>
                    <a:pt x="271327" y="282959"/>
                  </a:lnTo>
                  <a:cubicBezTo>
                    <a:pt x="273291" y="278757"/>
                    <a:pt x="278342" y="277076"/>
                    <a:pt x="282552" y="278757"/>
                  </a:cubicBezTo>
                  <a:lnTo>
                    <a:pt x="312859" y="292764"/>
                  </a:lnTo>
                  <a:cubicBezTo>
                    <a:pt x="317069" y="294726"/>
                    <a:pt x="326610" y="290243"/>
                    <a:pt x="328855" y="288282"/>
                  </a:cubicBezTo>
                  <a:cubicBezTo>
                    <a:pt x="331381" y="286321"/>
                    <a:pt x="331942" y="280998"/>
                    <a:pt x="330539" y="276796"/>
                  </a:cubicBezTo>
                  <a:lnTo>
                    <a:pt x="318752" y="245418"/>
                  </a:lnTo>
                  <a:cubicBezTo>
                    <a:pt x="317349" y="240936"/>
                    <a:pt x="319594" y="236173"/>
                    <a:pt x="323804" y="234492"/>
                  </a:cubicBezTo>
                  <a:close/>
                  <a:moveTo>
                    <a:pt x="69048" y="187422"/>
                  </a:moveTo>
                  <a:cubicBezTo>
                    <a:pt x="77719" y="187422"/>
                    <a:pt x="84749" y="194452"/>
                    <a:pt x="84749" y="203123"/>
                  </a:cubicBezTo>
                  <a:cubicBezTo>
                    <a:pt x="84749" y="211794"/>
                    <a:pt x="77719" y="218824"/>
                    <a:pt x="69048" y="218824"/>
                  </a:cubicBezTo>
                  <a:cubicBezTo>
                    <a:pt x="60377" y="218824"/>
                    <a:pt x="53347" y="211794"/>
                    <a:pt x="53347" y="203123"/>
                  </a:cubicBezTo>
                  <a:cubicBezTo>
                    <a:pt x="53347" y="194452"/>
                    <a:pt x="60377" y="187422"/>
                    <a:pt x="69048" y="187422"/>
                  </a:cubicBezTo>
                  <a:close/>
                  <a:moveTo>
                    <a:pt x="70434" y="0"/>
                  </a:moveTo>
                  <a:lnTo>
                    <a:pt x="409976" y="0"/>
                  </a:lnTo>
                  <a:cubicBezTo>
                    <a:pt x="423165" y="0"/>
                    <a:pt x="435231" y="9806"/>
                    <a:pt x="436635" y="21853"/>
                  </a:cubicBezTo>
                  <a:lnTo>
                    <a:pt x="480130" y="180149"/>
                  </a:lnTo>
                  <a:cubicBezTo>
                    <a:pt x="480130" y="180429"/>
                    <a:pt x="480410" y="180989"/>
                    <a:pt x="480410" y="181270"/>
                  </a:cubicBezTo>
                  <a:lnTo>
                    <a:pt x="480410" y="192196"/>
                  </a:lnTo>
                  <a:lnTo>
                    <a:pt x="475920" y="189955"/>
                  </a:lnTo>
                  <a:cubicBezTo>
                    <a:pt x="470308" y="187433"/>
                    <a:pt x="464415" y="186873"/>
                    <a:pt x="458522" y="187713"/>
                  </a:cubicBezTo>
                  <a:lnTo>
                    <a:pt x="458522" y="181270"/>
                  </a:lnTo>
                  <a:cubicBezTo>
                    <a:pt x="458522" y="169502"/>
                    <a:pt x="448701" y="159697"/>
                    <a:pt x="436635" y="159697"/>
                  </a:cubicBezTo>
                  <a:lnTo>
                    <a:pt x="43775" y="159697"/>
                  </a:lnTo>
                  <a:cubicBezTo>
                    <a:pt x="31709" y="159697"/>
                    <a:pt x="21888" y="169502"/>
                    <a:pt x="21888" y="181270"/>
                  </a:cubicBezTo>
                  <a:lnTo>
                    <a:pt x="21888" y="224977"/>
                  </a:lnTo>
                  <a:cubicBezTo>
                    <a:pt x="21888" y="237024"/>
                    <a:pt x="31709" y="246830"/>
                    <a:pt x="43775" y="246830"/>
                  </a:cubicBezTo>
                  <a:lnTo>
                    <a:pt x="295486" y="246830"/>
                  </a:lnTo>
                  <a:cubicBezTo>
                    <a:pt x="295767" y="249071"/>
                    <a:pt x="296328" y="251312"/>
                    <a:pt x="296889" y="253274"/>
                  </a:cubicBezTo>
                  <a:lnTo>
                    <a:pt x="299976" y="261118"/>
                  </a:lnTo>
                  <a:lnTo>
                    <a:pt x="292119" y="257756"/>
                  </a:lnTo>
                  <a:cubicBezTo>
                    <a:pt x="276685" y="250752"/>
                    <a:pt x="257323" y="258037"/>
                    <a:pt x="250307" y="273166"/>
                  </a:cubicBezTo>
                  <a:lnTo>
                    <a:pt x="238241" y="299222"/>
                  </a:lnTo>
                  <a:lnTo>
                    <a:pt x="43775" y="299222"/>
                  </a:lnTo>
                  <a:cubicBezTo>
                    <a:pt x="31709" y="299222"/>
                    <a:pt x="21888" y="309027"/>
                    <a:pt x="21888" y="321075"/>
                  </a:cubicBezTo>
                  <a:lnTo>
                    <a:pt x="21888" y="364781"/>
                  </a:lnTo>
                  <a:cubicBezTo>
                    <a:pt x="21888" y="376829"/>
                    <a:pt x="31709" y="386634"/>
                    <a:pt x="43775" y="386634"/>
                  </a:cubicBezTo>
                  <a:lnTo>
                    <a:pt x="240486" y="386634"/>
                  </a:lnTo>
                  <a:lnTo>
                    <a:pt x="241889" y="387195"/>
                  </a:lnTo>
                  <a:lnTo>
                    <a:pt x="233751" y="389997"/>
                  </a:lnTo>
                  <a:cubicBezTo>
                    <a:pt x="217756" y="396160"/>
                    <a:pt x="209337" y="414091"/>
                    <a:pt x="214950" y="430621"/>
                  </a:cubicBezTo>
                  <a:lnTo>
                    <a:pt x="218317" y="439026"/>
                  </a:lnTo>
                  <a:lnTo>
                    <a:pt x="43775" y="439026"/>
                  </a:lnTo>
                  <a:cubicBezTo>
                    <a:pt x="31709" y="439026"/>
                    <a:pt x="21888" y="448832"/>
                    <a:pt x="21888" y="460879"/>
                  </a:cubicBezTo>
                  <a:lnTo>
                    <a:pt x="21888" y="504586"/>
                  </a:lnTo>
                  <a:cubicBezTo>
                    <a:pt x="21888" y="516633"/>
                    <a:pt x="31709" y="526439"/>
                    <a:pt x="43775" y="526439"/>
                  </a:cubicBezTo>
                  <a:lnTo>
                    <a:pt x="285945" y="526439"/>
                  </a:lnTo>
                  <a:cubicBezTo>
                    <a:pt x="283139" y="533163"/>
                    <a:pt x="282858" y="540728"/>
                    <a:pt x="285103" y="548012"/>
                  </a:cubicBezTo>
                  <a:lnTo>
                    <a:pt x="43775" y="548012"/>
                  </a:lnTo>
                  <a:cubicBezTo>
                    <a:pt x="19643" y="548012"/>
                    <a:pt x="0" y="528681"/>
                    <a:pt x="0" y="504586"/>
                  </a:cubicBezTo>
                  <a:lnTo>
                    <a:pt x="0" y="460879"/>
                  </a:lnTo>
                  <a:cubicBezTo>
                    <a:pt x="0" y="460319"/>
                    <a:pt x="280" y="460039"/>
                    <a:pt x="280" y="459479"/>
                  </a:cubicBezTo>
                  <a:lnTo>
                    <a:pt x="11505" y="394199"/>
                  </a:lnTo>
                  <a:cubicBezTo>
                    <a:pt x="4490" y="386354"/>
                    <a:pt x="0" y="375988"/>
                    <a:pt x="0" y="364781"/>
                  </a:cubicBezTo>
                  <a:lnTo>
                    <a:pt x="0" y="321075"/>
                  </a:lnTo>
                  <a:cubicBezTo>
                    <a:pt x="0" y="320795"/>
                    <a:pt x="280" y="320234"/>
                    <a:pt x="280" y="319954"/>
                  </a:cubicBezTo>
                  <a:lnTo>
                    <a:pt x="11505" y="254394"/>
                  </a:lnTo>
                  <a:cubicBezTo>
                    <a:pt x="4490" y="246550"/>
                    <a:pt x="0" y="236183"/>
                    <a:pt x="0" y="224977"/>
                  </a:cubicBezTo>
                  <a:lnTo>
                    <a:pt x="0" y="181270"/>
                  </a:lnTo>
                  <a:cubicBezTo>
                    <a:pt x="0" y="180989"/>
                    <a:pt x="280" y="180429"/>
                    <a:pt x="280" y="180149"/>
                  </a:cubicBezTo>
                  <a:lnTo>
                    <a:pt x="43775" y="21853"/>
                  </a:lnTo>
                  <a:cubicBezTo>
                    <a:pt x="45178" y="9806"/>
                    <a:pt x="56964" y="0"/>
                    <a:pt x="704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964914" y="0"/>
            <a:ext cx="8672043" cy="6618104"/>
            <a:chOff x="1974854" y="0"/>
            <a:chExt cx="8672043" cy="6618104"/>
          </a:xfrm>
        </p:grpSpPr>
        <p:grpSp>
          <p:nvGrpSpPr>
            <p:cNvPr id="4" name="组合 3"/>
            <p:cNvGrpSpPr/>
            <p:nvPr/>
          </p:nvGrpSpPr>
          <p:grpSpPr>
            <a:xfrm rot="225001">
              <a:off x="1974854" y="372125"/>
              <a:ext cx="8672043" cy="6245979"/>
              <a:chOff x="1133064" y="464303"/>
              <a:chExt cx="9417850" cy="6783141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695678" y="1257696"/>
                <a:ext cx="8601374" cy="58172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133064" y="464303"/>
                <a:ext cx="9417850" cy="6783141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06160" y="0"/>
              <a:ext cx="1705970" cy="1716206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15681" y="3241040"/>
            <a:ext cx="6679036" cy="1772136"/>
          </a:xfrm>
        </p:spPr>
        <p:txBody>
          <a:bodyPr anchor="ctr" anchorCtr="0">
            <a:normAutofit/>
          </a:bodyPr>
          <a:lstStyle/>
          <a:p>
            <a:pPr algn="ctr"/>
            <a:r>
              <a:rPr lang="zh-CN" altLang="en-US" sz="4800">
                <a:solidFill>
                  <a:srgbClr val="000000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音乐与心理健康</a:t>
            </a:r>
            <a:endParaRPr lang="zh-CN" altLang="en-US" sz="4800">
              <a:solidFill>
                <a:srgbClr val="000000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57164" y="2017424"/>
            <a:ext cx="3342599" cy="915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5400">
                <a:solidFill>
                  <a:srgbClr val="FFC47C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PART  3</a:t>
            </a:r>
            <a:endParaRPr lang="zh-CN" altLang="zh-CN" sz="5400">
              <a:solidFill>
                <a:srgbClr val="FFC47C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84" name="标题 48129"/>
          <p:cNvSpPr>
            <a:spLocks noGrp="1"/>
          </p:cNvSpPr>
          <p:nvPr/>
        </p:nvSpPr>
        <p:spPr>
          <a:xfrm>
            <a:off x="1472840" y="332656"/>
            <a:ext cx="9636125" cy="636588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>
            <a:pPr algn="ctr"/>
            <a:r>
              <a:rPr lang="zh-CN" altLang="en-US">
                <a:solidFill>
                  <a:srgbClr val="000000"/>
                </a:solidFill>
                <a:latin typeface="Aa甜食主义" panose="02010600010101010101" pitchFamily="2" charset="-122"/>
                <a:ea typeface="Aa甜食主义" panose="02010600010101010101" pitchFamily="2" charset="-122"/>
              </a:rPr>
              <a:t>第一章：音乐与情感共鸣</a:t>
            </a:r>
            <a:endParaRPr lang="zh-CN" altLang="en-US">
              <a:solidFill>
                <a:srgbClr val="000000"/>
              </a:solidFill>
              <a:latin typeface="Aa甜食主义" panose="02010600010101010101" pitchFamily="2" charset="-122"/>
              <a:ea typeface="Aa甜食主义" panose="02010600010101010101" pitchFamily="2" charset="-122"/>
            </a:endParaRPr>
          </a:p>
        </p:txBody>
      </p:sp>
      <p:pic>
        <p:nvPicPr>
          <p:cNvPr id="85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67031" y="70277"/>
            <a:ext cx="1270001" cy="1270001"/>
          </a:xfrm>
          <a:prstGeom prst="rect">
            <a:avLst/>
          </a:prstGeom>
          <a:ln>
            <a:noFill/>
          </a:ln>
        </p:spPr>
      </p:pic>
      <p:pic>
        <p:nvPicPr>
          <p:cNvPr id="86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096929" y="70277"/>
            <a:ext cx="1270001" cy="1270001"/>
          </a:xfrm>
          <a:prstGeom prst="rect">
            <a:avLst/>
          </a:prstGeom>
          <a:ln>
            <a:noFill/>
          </a:ln>
        </p:spPr>
      </p:pic>
      <p:grpSp>
        <p:nvGrpSpPr>
          <p:cNvPr id="31" name="组合 30"/>
          <p:cNvGrpSpPr/>
          <p:nvPr/>
        </p:nvGrpSpPr>
        <p:grpSpPr>
          <a:xfrm>
            <a:off x="8237690" y="272782"/>
            <a:ext cx="3306211" cy="6244068"/>
            <a:chOff x="3624803" y="937491"/>
            <a:chExt cx="3505112" cy="6619711"/>
          </a:xfrm>
          <a:solidFill>
            <a:srgbClr val="E63333"/>
          </a:solidFill>
        </p:grpSpPr>
        <p:sp>
          <p:nvSpPr>
            <p:cNvPr id="32" name="圆角矩形 60"/>
            <p:cNvSpPr>
              <a:spLocks noChangeAspect="1"/>
            </p:cNvSpPr>
            <p:nvPr userDrawn="1"/>
          </p:nvSpPr>
          <p:spPr>
            <a:xfrm rot="1800000">
              <a:off x="4760507" y="937491"/>
              <a:ext cx="2088000" cy="2088000"/>
            </a:xfrm>
            <a:prstGeom prst="roundRect">
              <a:avLst>
                <a:gd name="adj" fmla="val 721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/>
            </a:p>
          </p:txBody>
        </p:sp>
        <p:sp>
          <p:nvSpPr>
            <p:cNvPr id="33" name="圆角矩形 61"/>
            <p:cNvSpPr>
              <a:spLocks noChangeAspect="1"/>
            </p:cNvSpPr>
            <p:nvPr userDrawn="1"/>
          </p:nvSpPr>
          <p:spPr>
            <a:xfrm rot="1800000">
              <a:off x="4333359" y="3203346"/>
              <a:ext cx="2088000" cy="2088000"/>
            </a:xfrm>
            <a:prstGeom prst="roundRect">
              <a:avLst>
                <a:gd name="adj" fmla="val 721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/>
            </a:p>
          </p:txBody>
        </p:sp>
        <p:sp>
          <p:nvSpPr>
            <p:cNvPr id="34" name="圆角矩形 62"/>
            <p:cNvSpPr>
              <a:spLocks noChangeAspect="1"/>
            </p:cNvSpPr>
            <p:nvPr userDrawn="1"/>
          </p:nvSpPr>
          <p:spPr>
            <a:xfrm rot="1800000">
              <a:off x="3906211" y="5469202"/>
              <a:ext cx="2088000" cy="2088000"/>
            </a:xfrm>
            <a:prstGeom prst="roundRect">
              <a:avLst>
                <a:gd name="adj" fmla="val 721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/>
            </a:p>
          </p:txBody>
        </p:sp>
        <p:sp>
          <p:nvSpPr>
            <p:cNvPr id="35" name="圆角矩形 63"/>
            <p:cNvSpPr>
              <a:spLocks noChangeAspect="1"/>
            </p:cNvSpPr>
            <p:nvPr userDrawn="1"/>
          </p:nvSpPr>
          <p:spPr>
            <a:xfrm rot="1800000">
              <a:off x="3624803" y="2436723"/>
              <a:ext cx="1080000" cy="1080000"/>
            </a:xfrm>
            <a:prstGeom prst="roundRect">
              <a:avLst>
                <a:gd name="adj" fmla="val 721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/>
            </a:p>
          </p:txBody>
        </p:sp>
        <p:sp>
          <p:nvSpPr>
            <p:cNvPr id="36" name="圆角矩形 64"/>
            <p:cNvSpPr>
              <a:spLocks noChangeAspect="1"/>
            </p:cNvSpPr>
            <p:nvPr userDrawn="1"/>
          </p:nvSpPr>
          <p:spPr>
            <a:xfrm rot="1800000">
              <a:off x="6049915" y="4977969"/>
              <a:ext cx="1080000" cy="1080000"/>
            </a:xfrm>
            <a:prstGeom prst="roundRect">
              <a:avLst>
                <a:gd name="adj" fmla="val 721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/>
            </a:p>
          </p:txBody>
        </p:sp>
      </p:grpSp>
      <p:sp>
        <p:nvSpPr>
          <p:cNvPr id="80" name="Freeform 38"/>
          <p:cNvSpPr/>
          <p:nvPr/>
        </p:nvSpPr>
        <p:spPr>
          <a:xfrm rot="16200000">
            <a:off x="6386382" y="1614887"/>
            <a:ext cx="6860942" cy="3625283"/>
          </a:xfrm>
          <a:custGeom>
            <a:avLst/>
            <a:gdLst>
              <a:gd name="connsiteX0" fmla="*/ 1018252 w 3402251"/>
              <a:gd name="connsiteY0" fmla="*/ 1135589 h 1797730"/>
              <a:gd name="connsiteX1" fmla="*/ 1045923 w 3402251"/>
              <a:gd name="connsiteY1" fmla="*/ 1139231 h 1797730"/>
              <a:gd name="connsiteX2" fmla="*/ 1420252 w 3402251"/>
              <a:gd name="connsiteY2" fmla="*/ 1355353 h 1797730"/>
              <a:gd name="connsiteX3" fmla="*/ 1437241 w 3402251"/>
              <a:gd name="connsiteY3" fmla="*/ 1377492 h 1797730"/>
              <a:gd name="connsiteX4" fmla="*/ 1433599 w 3402251"/>
              <a:gd name="connsiteY4" fmla="*/ 1405162 h 1797730"/>
              <a:gd name="connsiteX5" fmla="*/ 1217479 w 3402251"/>
              <a:gd name="connsiteY5" fmla="*/ 1779493 h 1797730"/>
              <a:gd name="connsiteX6" fmla="*/ 1167669 w 3402251"/>
              <a:gd name="connsiteY6" fmla="*/ 1792840 h 1797730"/>
              <a:gd name="connsiteX7" fmla="*/ 793336 w 3402251"/>
              <a:gd name="connsiteY7" fmla="*/ 1576719 h 1797730"/>
              <a:gd name="connsiteX8" fmla="*/ 779989 w 3402251"/>
              <a:gd name="connsiteY8" fmla="*/ 1526911 h 1797730"/>
              <a:gd name="connsiteX9" fmla="*/ 996113 w 3402251"/>
              <a:gd name="connsiteY9" fmla="*/ 1152579 h 1797730"/>
              <a:gd name="connsiteX10" fmla="*/ 1018252 w 3402251"/>
              <a:gd name="connsiteY10" fmla="*/ 1135589 h 1797730"/>
              <a:gd name="connsiteX11" fmla="*/ 2616750 w 3402251"/>
              <a:gd name="connsiteY11" fmla="*/ 457920 h 1797730"/>
              <a:gd name="connsiteX12" fmla="*/ 2643285 w 3402251"/>
              <a:gd name="connsiteY12" fmla="*/ 466841 h 1797730"/>
              <a:gd name="connsiteX13" fmla="*/ 3366992 w 3402251"/>
              <a:gd name="connsiteY13" fmla="*/ 884674 h 1797730"/>
              <a:gd name="connsiteX14" fmla="*/ 3401718 w 3402251"/>
              <a:gd name="connsiteY14" fmla="*/ 954440 h 1797730"/>
              <a:gd name="connsiteX15" fmla="*/ 3392795 w 3402251"/>
              <a:gd name="connsiteY15" fmla="*/ 980973 h 1797730"/>
              <a:gd name="connsiteX16" fmla="*/ 2974964 w 3402251"/>
              <a:gd name="connsiteY16" fmla="*/ 1704682 h 1797730"/>
              <a:gd name="connsiteX17" fmla="*/ 2878663 w 3402251"/>
              <a:gd name="connsiteY17" fmla="*/ 1730485 h 1797730"/>
              <a:gd name="connsiteX18" fmla="*/ 2154954 w 3402251"/>
              <a:gd name="connsiteY18" fmla="*/ 1312653 h 1797730"/>
              <a:gd name="connsiteX19" fmla="*/ 2129150 w 3402251"/>
              <a:gd name="connsiteY19" fmla="*/ 1216355 h 1797730"/>
              <a:gd name="connsiteX20" fmla="*/ 2546987 w 3402251"/>
              <a:gd name="connsiteY20" fmla="*/ 492645 h 1797730"/>
              <a:gd name="connsiteX21" fmla="*/ 2616750 w 3402251"/>
              <a:gd name="connsiteY21" fmla="*/ 457920 h 1797730"/>
              <a:gd name="connsiteX22" fmla="*/ 1556901 w 3402251"/>
              <a:gd name="connsiteY22" fmla="*/ 258121 h 1797730"/>
              <a:gd name="connsiteX23" fmla="*/ 1583437 w 3402251"/>
              <a:gd name="connsiteY23" fmla="*/ 267044 h 1797730"/>
              <a:gd name="connsiteX24" fmla="*/ 2307144 w 3402251"/>
              <a:gd name="connsiteY24" fmla="*/ 684877 h 1797730"/>
              <a:gd name="connsiteX25" fmla="*/ 2341871 w 3402251"/>
              <a:gd name="connsiteY25" fmla="*/ 754642 h 1797730"/>
              <a:gd name="connsiteX26" fmla="*/ 2332948 w 3402251"/>
              <a:gd name="connsiteY26" fmla="*/ 781174 h 1797730"/>
              <a:gd name="connsiteX27" fmla="*/ 1915113 w 3402251"/>
              <a:gd name="connsiteY27" fmla="*/ 1504884 h 1797730"/>
              <a:gd name="connsiteX28" fmla="*/ 1818816 w 3402251"/>
              <a:gd name="connsiteY28" fmla="*/ 1530687 h 1797730"/>
              <a:gd name="connsiteX29" fmla="*/ 1095107 w 3402251"/>
              <a:gd name="connsiteY29" fmla="*/ 1112854 h 1797730"/>
              <a:gd name="connsiteX30" fmla="*/ 1069306 w 3402251"/>
              <a:gd name="connsiteY30" fmla="*/ 1016556 h 1797730"/>
              <a:gd name="connsiteX31" fmla="*/ 1487137 w 3402251"/>
              <a:gd name="connsiteY31" fmla="*/ 292847 h 1797730"/>
              <a:gd name="connsiteX32" fmla="*/ 1556901 w 3402251"/>
              <a:gd name="connsiteY32" fmla="*/ 258121 h 1797730"/>
              <a:gd name="connsiteX33" fmla="*/ 497053 w 3402251"/>
              <a:gd name="connsiteY33" fmla="*/ 58323 h 1797730"/>
              <a:gd name="connsiteX34" fmla="*/ 523587 w 3402251"/>
              <a:gd name="connsiteY34" fmla="*/ 67248 h 1797730"/>
              <a:gd name="connsiteX35" fmla="*/ 1247294 w 3402251"/>
              <a:gd name="connsiteY35" fmla="*/ 485080 h 1797730"/>
              <a:gd name="connsiteX36" fmla="*/ 1280141 w 3402251"/>
              <a:gd name="connsiteY36" fmla="*/ 527887 h 1797730"/>
              <a:gd name="connsiteX37" fmla="*/ 1282022 w 3402251"/>
              <a:gd name="connsiteY37" fmla="*/ 554844 h 1797730"/>
              <a:gd name="connsiteX38" fmla="*/ 1273100 w 3402251"/>
              <a:gd name="connsiteY38" fmla="*/ 581378 h 1797730"/>
              <a:gd name="connsiteX39" fmla="*/ 855265 w 3402251"/>
              <a:gd name="connsiteY39" fmla="*/ 1305087 h 1797730"/>
              <a:gd name="connsiteX40" fmla="*/ 758968 w 3402251"/>
              <a:gd name="connsiteY40" fmla="*/ 1330890 h 1797730"/>
              <a:gd name="connsiteX41" fmla="*/ 35259 w 3402251"/>
              <a:gd name="connsiteY41" fmla="*/ 913057 h 1797730"/>
              <a:gd name="connsiteX42" fmla="*/ 9456 w 3402251"/>
              <a:gd name="connsiteY42" fmla="*/ 816758 h 1797730"/>
              <a:gd name="connsiteX43" fmla="*/ 427289 w 3402251"/>
              <a:gd name="connsiteY43" fmla="*/ 93049 h 1797730"/>
              <a:gd name="connsiteX44" fmla="*/ 497053 w 3402251"/>
              <a:gd name="connsiteY44" fmla="*/ 58323 h 1797730"/>
              <a:gd name="connsiteX45" fmla="*/ 2206914 w 3402251"/>
              <a:gd name="connsiteY45" fmla="*/ 1249 h 1797730"/>
              <a:gd name="connsiteX46" fmla="*/ 2234583 w 3402251"/>
              <a:gd name="connsiteY46" fmla="*/ 4892 h 1797730"/>
              <a:gd name="connsiteX47" fmla="*/ 2608915 w 3402251"/>
              <a:gd name="connsiteY47" fmla="*/ 221012 h 1797730"/>
              <a:gd name="connsiteX48" fmla="*/ 2625902 w 3402251"/>
              <a:gd name="connsiteY48" fmla="*/ 243152 h 1797730"/>
              <a:gd name="connsiteX49" fmla="*/ 2622262 w 3402251"/>
              <a:gd name="connsiteY49" fmla="*/ 270821 h 1797730"/>
              <a:gd name="connsiteX50" fmla="*/ 2406141 w 3402251"/>
              <a:gd name="connsiteY50" fmla="*/ 645153 h 1797730"/>
              <a:gd name="connsiteX51" fmla="*/ 2356331 w 3402251"/>
              <a:gd name="connsiteY51" fmla="*/ 658500 h 1797730"/>
              <a:gd name="connsiteX52" fmla="*/ 1981999 w 3402251"/>
              <a:gd name="connsiteY52" fmla="*/ 442378 h 1797730"/>
              <a:gd name="connsiteX53" fmla="*/ 1968651 w 3402251"/>
              <a:gd name="connsiteY53" fmla="*/ 392571 h 1797730"/>
              <a:gd name="connsiteX54" fmla="*/ 2184774 w 3402251"/>
              <a:gd name="connsiteY54" fmla="*/ 18238 h 1797730"/>
              <a:gd name="connsiteX55" fmla="*/ 2206914 w 3402251"/>
              <a:gd name="connsiteY55" fmla="*/ 1249 h 1797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02251" h="1797730">
                <a:moveTo>
                  <a:pt x="1018252" y="1135589"/>
                </a:moveTo>
                <a:cubicBezTo>
                  <a:pt x="1027266" y="1133174"/>
                  <a:pt x="1037201" y="1134197"/>
                  <a:pt x="1045923" y="1139231"/>
                </a:cubicBezTo>
                <a:lnTo>
                  <a:pt x="1420252" y="1355353"/>
                </a:lnTo>
                <a:cubicBezTo>
                  <a:pt x="1428972" y="1360386"/>
                  <a:pt x="1434826" y="1368480"/>
                  <a:pt x="1437241" y="1377492"/>
                </a:cubicBezTo>
                <a:cubicBezTo>
                  <a:pt x="1439658" y="1386508"/>
                  <a:pt x="1438634" y="1396441"/>
                  <a:pt x="1433599" y="1405162"/>
                </a:cubicBezTo>
                <a:lnTo>
                  <a:pt x="1217479" y="1779493"/>
                </a:lnTo>
                <a:cubicBezTo>
                  <a:pt x="1207409" y="1796934"/>
                  <a:pt x="1185109" y="1802908"/>
                  <a:pt x="1167669" y="1792840"/>
                </a:cubicBezTo>
                <a:lnTo>
                  <a:pt x="793336" y="1576719"/>
                </a:lnTo>
                <a:cubicBezTo>
                  <a:pt x="775897" y="1566650"/>
                  <a:pt x="769922" y="1544351"/>
                  <a:pt x="779989" y="1526911"/>
                </a:cubicBezTo>
                <a:lnTo>
                  <a:pt x="996113" y="1152579"/>
                </a:lnTo>
                <a:cubicBezTo>
                  <a:pt x="1001147" y="1143859"/>
                  <a:pt x="1009238" y="1138006"/>
                  <a:pt x="1018252" y="1135589"/>
                </a:cubicBezTo>
                <a:close/>
                <a:moveTo>
                  <a:pt x="2616750" y="457920"/>
                </a:moveTo>
                <a:cubicBezTo>
                  <a:pt x="2625837" y="459047"/>
                  <a:pt x="2634855" y="461975"/>
                  <a:pt x="2643285" y="466841"/>
                </a:cubicBezTo>
                <a:lnTo>
                  <a:pt x="3366992" y="884674"/>
                </a:lnTo>
                <a:cubicBezTo>
                  <a:pt x="3392281" y="899274"/>
                  <a:pt x="3405099" y="927176"/>
                  <a:pt x="3401718" y="954440"/>
                </a:cubicBezTo>
                <a:cubicBezTo>
                  <a:pt x="3400590" y="963527"/>
                  <a:pt x="3397662" y="972544"/>
                  <a:pt x="3392795" y="980973"/>
                </a:cubicBezTo>
                <a:lnTo>
                  <a:pt x="2974964" y="1704682"/>
                </a:lnTo>
                <a:cubicBezTo>
                  <a:pt x="2955496" y="1738399"/>
                  <a:pt x="2912381" y="1749954"/>
                  <a:pt x="2878663" y="1730485"/>
                </a:cubicBezTo>
                <a:lnTo>
                  <a:pt x="2154954" y="1312653"/>
                </a:lnTo>
                <a:cubicBezTo>
                  <a:pt x="2121238" y="1293185"/>
                  <a:pt x="2109685" y="1250071"/>
                  <a:pt x="2129150" y="1216355"/>
                </a:cubicBezTo>
                <a:lnTo>
                  <a:pt x="2546987" y="492645"/>
                </a:lnTo>
                <a:cubicBezTo>
                  <a:pt x="2561587" y="467356"/>
                  <a:pt x="2589488" y="454537"/>
                  <a:pt x="2616750" y="457920"/>
                </a:cubicBezTo>
                <a:close/>
                <a:moveTo>
                  <a:pt x="1556901" y="258121"/>
                </a:moveTo>
                <a:cubicBezTo>
                  <a:pt x="1565991" y="259249"/>
                  <a:pt x="1575007" y="262177"/>
                  <a:pt x="1583437" y="267044"/>
                </a:cubicBezTo>
                <a:lnTo>
                  <a:pt x="2307144" y="684877"/>
                </a:lnTo>
                <a:cubicBezTo>
                  <a:pt x="2332430" y="699476"/>
                  <a:pt x="2345253" y="727381"/>
                  <a:pt x="2341871" y="754642"/>
                </a:cubicBezTo>
                <a:cubicBezTo>
                  <a:pt x="2340741" y="763728"/>
                  <a:pt x="2337814" y="772745"/>
                  <a:pt x="2332948" y="781174"/>
                </a:cubicBezTo>
                <a:lnTo>
                  <a:pt x="1915113" y="1504884"/>
                </a:lnTo>
                <a:cubicBezTo>
                  <a:pt x="1895649" y="1538600"/>
                  <a:pt x="1852533" y="1550153"/>
                  <a:pt x="1818816" y="1530687"/>
                </a:cubicBezTo>
                <a:lnTo>
                  <a:pt x="1095107" y="1112854"/>
                </a:lnTo>
                <a:cubicBezTo>
                  <a:pt x="1061391" y="1093387"/>
                  <a:pt x="1049839" y="1050272"/>
                  <a:pt x="1069306" y="1016556"/>
                </a:cubicBezTo>
                <a:lnTo>
                  <a:pt x="1487137" y="292847"/>
                </a:lnTo>
                <a:cubicBezTo>
                  <a:pt x="1501738" y="267558"/>
                  <a:pt x="1529638" y="254738"/>
                  <a:pt x="1556901" y="258121"/>
                </a:cubicBezTo>
                <a:close/>
                <a:moveTo>
                  <a:pt x="497053" y="58323"/>
                </a:moveTo>
                <a:cubicBezTo>
                  <a:pt x="506141" y="59452"/>
                  <a:pt x="515156" y="62379"/>
                  <a:pt x="523587" y="67248"/>
                </a:cubicBezTo>
                <a:lnTo>
                  <a:pt x="1247294" y="485080"/>
                </a:lnTo>
                <a:cubicBezTo>
                  <a:pt x="1264153" y="494814"/>
                  <a:pt x="1275471" y="510459"/>
                  <a:pt x="1280141" y="527887"/>
                </a:cubicBezTo>
                <a:cubicBezTo>
                  <a:pt x="1282474" y="536598"/>
                  <a:pt x="1283149" y="545758"/>
                  <a:pt x="1282022" y="554844"/>
                </a:cubicBezTo>
                <a:cubicBezTo>
                  <a:pt x="1280893" y="563933"/>
                  <a:pt x="1277965" y="572948"/>
                  <a:pt x="1273100" y="581378"/>
                </a:cubicBezTo>
                <a:lnTo>
                  <a:pt x="855265" y="1305087"/>
                </a:lnTo>
                <a:cubicBezTo>
                  <a:pt x="835800" y="1338804"/>
                  <a:pt x="792683" y="1350357"/>
                  <a:pt x="758968" y="1330890"/>
                </a:cubicBezTo>
                <a:lnTo>
                  <a:pt x="35259" y="913057"/>
                </a:lnTo>
                <a:cubicBezTo>
                  <a:pt x="1542" y="893590"/>
                  <a:pt x="-10010" y="850475"/>
                  <a:pt x="9456" y="816758"/>
                </a:cubicBezTo>
                <a:lnTo>
                  <a:pt x="427289" y="93049"/>
                </a:lnTo>
                <a:cubicBezTo>
                  <a:pt x="441890" y="67762"/>
                  <a:pt x="469792" y="54941"/>
                  <a:pt x="497053" y="58323"/>
                </a:cubicBezTo>
                <a:close/>
                <a:moveTo>
                  <a:pt x="2206914" y="1249"/>
                </a:moveTo>
                <a:cubicBezTo>
                  <a:pt x="2215927" y="-1166"/>
                  <a:pt x="2225862" y="-143"/>
                  <a:pt x="2234583" y="4892"/>
                </a:cubicBezTo>
                <a:lnTo>
                  <a:pt x="2608915" y="221012"/>
                </a:lnTo>
                <a:cubicBezTo>
                  <a:pt x="2617633" y="226046"/>
                  <a:pt x="2623490" y="234139"/>
                  <a:pt x="2625902" y="243152"/>
                </a:cubicBezTo>
                <a:cubicBezTo>
                  <a:pt x="2628320" y="252166"/>
                  <a:pt x="2627296" y="262101"/>
                  <a:pt x="2622262" y="270821"/>
                </a:cubicBezTo>
                <a:lnTo>
                  <a:pt x="2406141" y="645153"/>
                </a:lnTo>
                <a:cubicBezTo>
                  <a:pt x="2396071" y="662592"/>
                  <a:pt x="2373771" y="668569"/>
                  <a:pt x="2356331" y="658500"/>
                </a:cubicBezTo>
                <a:lnTo>
                  <a:pt x="1981999" y="442378"/>
                </a:lnTo>
                <a:cubicBezTo>
                  <a:pt x="1964559" y="432310"/>
                  <a:pt x="1958585" y="410010"/>
                  <a:pt x="1968651" y="392571"/>
                </a:cubicBezTo>
                <a:lnTo>
                  <a:pt x="2184774" y="18238"/>
                </a:lnTo>
                <a:cubicBezTo>
                  <a:pt x="2189806" y="9517"/>
                  <a:pt x="2197900" y="3663"/>
                  <a:pt x="2206914" y="1249"/>
                </a:cubicBezTo>
                <a:close/>
              </a:path>
            </a:pathLst>
          </a:custGeom>
          <a:blipFill dpi="0" rotWithShape="1">
            <a:blip r:embed="rId4"/>
            <a:stretch>
              <a:fillRect l="-23173" t="-24540" r="-4198" b="-1131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9pPr>
          </a:lstStyle>
          <a:p>
            <a:pPr algn="ctr"/>
            <a:endParaRPr lang="zh-CN" altLang="en-US" b="0" i="0"/>
          </a:p>
        </p:txBody>
      </p:sp>
      <p:sp>
        <p:nvSpPr>
          <p:cNvPr id="11" name="文本框 10"/>
          <p:cNvSpPr txBox="1"/>
          <p:nvPr/>
        </p:nvSpPr>
        <p:spPr>
          <a:xfrm>
            <a:off x="1427672" y="1988840"/>
            <a:ext cx="2538793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/>
              <a:t>1. 舒缓压力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427672" y="2493864"/>
            <a:ext cx="6150637" cy="970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1600" kern="1200">
                <a:solidFill>
                  <a:srgbClr val="323332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音乐具有舒缓压力、放松身心的功效。当我们听到轻柔、舒缓的音乐时，我们的心情会变得平静，压力也会得到缓解。许多研究表明，音乐治疗对心理健康有着积极的影响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27672" y="4558828"/>
            <a:ext cx="6150637" cy="970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1600" kern="1200">
                <a:solidFill>
                  <a:srgbClr val="323332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音乐能够激发我们的快乐感，提升我们的心情。当我们听到欢快的旋律时，我们会不自觉地跟着节奏摇摆，感受到快乐和愉悦。这种积极的情绪有助于我们更好地面对生活中的挑战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7672" y="4059297"/>
            <a:ext cx="2538793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/>
              <a:t>2. 提升心情</a:t>
            </a: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493109" y="2370789"/>
            <a:ext cx="2563593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9pPr>
          </a:lstStyle>
          <a:p>
            <a:pPr algn="ctr"/>
            <a:endParaRPr lang="zh-CN" altLang="en-US" b="0" i="0"/>
          </a:p>
        </p:txBody>
      </p:sp>
      <p:sp>
        <p:nvSpPr>
          <p:cNvPr id="16" name="矩形 15"/>
          <p:cNvSpPr/>
          <p:nvPr/>
        </p:nvSpPr>
        <p:spPr>
          <a:xfrm>
            <a:off x="1493109" y="4435753"/>
            <a:ext cx="2592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字魂58号-创中黑"/>
                <a:ea typeface="字魂59号-创粗黑"/>
                <a:cs typeface="+mn-cs"/>
              </a:defRPr>
            </a:lvl9pPr>
          </a:lstStyle>
          <a:p>
            <a:pPr algn="ctr"/>
            <a:endParaRPr lang="zh-CN" altLang="en-US" b="0" i="0"/>
          </a:p>
        </p:txBody>
      </p:sp>
      <p:sp>
        <p:nvSpPr>
          <p:cNvPr id="81" name="任意多边形 17"/>
          <p:cNvSpPr>
            <a:spLocks noChangeAspect="1"/>
          </p:cNvSpPr>
          <p:nvPr/>
        </p:nvSpPr>
        <p:spPr>
          <a:xfrm>
            <a:off x="1042705" y="2034634"/>
            <a:ext cx="412330" cy="411535"/>
          </a:xfrm>
          <a:custGeom>
            <a:avLst/>
            <a:gdLst>
              <a:gd name="connsiteX0" fmla="*/ 292430 w 537912"/>
              <a:gd name="connsiteY0" fmla="*/ 435305 h 536876"/>
              <a:gd name="connsiteX1" fmla="*/ 455419 w 537912"/>
              <a:gd name="connsiteY1" fmla="*/ 435305 h 536876"/>
              <a:gd name="connsiteX2" fmla="*/ 465102 w 537912"/>
              <a:gd name="connsiteY2" fmla="*/ 445057 h 536876"/>
              <a:gd name="connsiteX3" fmla="*/ 455419 w 537912"/>
              <a:gd name="connsiteY3" fmla="*/ 453184 h 536876"/>
              <a:gd name="connsiteX4" fmla="*/ 292430 w 537912"/>
              <a:gd name="connsiteY4" fmla="*/ 453184 h 536876"/>
              <a:gd name="connsiteX5" fmla="*/ 281134 w 537912"/>
              <a:gd name="connsiteY5" fmla="*/ 445057 h 536876"/>
              <a:gd name="connsiteX6" fmla="*/ 292430 w 537912"/>
              <a:gd name="connsiteY6" fmla="*/ 435305 h 536876"/>
              <a:gd name="connsiteX7" fmla="*/ 83863 w 537912"/>
              <a:gd name="connsiteY7" fmla="*/ 435305 h 536876"/>
              <a:gd name="connsiteX8" fmla="*/ 245466 w 537912"/>
              <a:gd name="connsiteY8" fmla="*/ 435305 h 536876"/>
              <a:gd name="connsiteX9" fmla="*/ 256778 w 537912"/>
              <a:gd name="connsiteY9" fmla="*/ 445057 h 536876"/>
              <a:gd name="connsiteX10" fmla="*/ 245466 w 537912"/>
              <a:gd name="connsiteY10" fmla="*/ 453184 h 536876"/>
              <a:gd name="connsiteX11" fmla="*/ 83863 w 537912"/>
              <a:gd name="connsiteY11" fmla="*/ 453184 h 536876"/>
              <a:gd name="connsiteX12" fmla="*/ 72551 w 537912"/>
              <a:gd name="connsiteY12" fmla="*/ 445057 h 536876"/>
              <a:gd name="connsiteX13" fmla="*/ 83863 w 537912"/>
              <a:gd name="connsiteY13" fmla="*/ 435305 h 536876"/>
              <a:gd name="connsiteX14" fmla="*/ 292430 w 537912"/>
              <a:gd name="connsiteY14" fmla="*/ 395143 h 536876"/>
              <a:gd name="connsiteX15" fmla="*/ 455419 w 537912"/>
              <a:gd name="connsiteY15" fmla="*/ 395143 h 536876"/>
              <a:gd name="connsiteX16" fmla="*/ 465102 w 537912"/>
              <a:gd name="connsiteY16" fmla="*/ 404753 h 536876"/>
              <a:gd name="connsiteX17" fmla="*/ 455419 w 537912"/>
              <a:gd name="connsiteY17" fmla="*/ 412762 h 536876"/>
              <a:gd name="connsiteX18" fmla="*/ 292430 w 537912"/>
              <a:gd name="connsiteY18" fmla="*/ 412762 h 536876"/>
              <a:gd name="connsiteX19" fmla="*/ 281134 w 537912"/>
              <a:gd name="connsiteY19" fmla="*/ 404753 h 536876"/>
              <a:gd name="connsiteX20" fmla="*/ 292430 w 537912"/>
              <a:gd name="connsiteY20" fmla="*/ 395143 h 536876"/>
              <a:gd name="connsiteX21" fmla="*/ 83863 w 537912"/>
              <a:gd name="connsiteY21" fmla="*/ 395143 h 536876"/>
              <a:gd name="connsiteX22" fmla="*/ 245466 w 537912"/>
              <a:gd name="connsiteY22" fmla="*/ 395143 h 536876"/>
              <a:gd name="connsiteX23" fmla="*/ 256778 w 537912"/>
              <a:gd name="connsiteY23" fmla="*/ 404753 h 536876"/>
              <a:gd name="connsiteX24" fmla="*/ 245466 w 537912"/>
              <a:gd name="connsiteY24" fmla="*/ 412762 h 536876"/>
              <a:gd name="connsiteX25" fmla="*/ 83863 w 537912"/>
              <a:gd name="connsiteY25" fmla="*/ 412762 h 536876"/>
              <a:gd name="connsiteX26" fmla="*/ 72551 w 537912"/>
              <a:gd name="connsiteY26" fmla="*/ 404753 h 536876"/>
              <a:gd name="connsiteX27" fmla="*/ 83863 w 537912"/>
              <a:gd name="connsiteY27" fmla="*/ 395143 h 536876"/>
              <a:gd name="connsiteX28" fmla="*/ 292430 w 537912"/>
              <a:gd name="connsiteY28" fmla="*/ 354722 h 536876"/>
              <a:gd name="connsiteX29" fmla="*/ 455419 w 537912"/>
              <a:gd name="connsiteY29" fmla="*/ 354722 h 536876"/>
              <a:gd name="connsiteX30" fmla="*/ 465102 w 537912"/>
              <a:gd name="connsiteY30" fmla="*/ 364332 h 536876"/>
              <a:gd name="connsiteX31" fmla="*/ 455419 w 537912"/>
              <a:gd name="connsiteY31" fmla="*/ 372341 h 536876"/>
              <a:gd name="connsiteX32" fmla="*/ 292430 w 537912"/>
              <a:gd name="connsiteY32" fmla="*/ 372341 h 536876"/>
              <a:gd name="connsiteX33" fmla="*/ 281134 w 537912"/>
              <a:gd name="connsiteY33" fmla="*/ 364332 h 536876"/>
              <a:gd name="connsiteX34" fmla="*/ 292430 w 537912"/>
              <a:gd name="connsiteY34" fmla="*/ 354722 h 536876"/>
              <a:gd name="connsiteX35" fmla="*/ 83863 w 537912"/>
              <a:gd name="connsiteY35" fmla="*/ 354722 h 536876"/>
              <a:gd name="connsiteX36" fmla="*/ 245466 w 537912"/>
              <a:gd name="connsiteY36" fmla="*/ 354722 h 536876"/>
              <a:gd name="connsiteX37" fmla="*/ 256778 w 537912"/>
              <a:gd name="connsiteY37" fmla="*/ 364332 h 536876"/>
              <a:gd name="connsiteX38" fmla="*/ 245466 w 537912"/>
              <a:gd name="connsiteY38" fmla="*/ 372341 h 536876"/>
              <a:gd name="connsiteX39" fmla="*/ 83863 w 537912"/>
              <a:gd name="connsiteY39" fmla="*/ 372341 h 536876"/>
              <a:gd name="connsiteX40" fmla="*/ 72551 w 537912"/>
              <a:gd name="connsiteY40" fmla="*/ 364332 h 536876"/>
              <a:gd name="connsiteX41" fmla="*/ 83863 w 537912"/>
              <a:gd name="connsiteY41" fmla="*/ 354722 h 536876"/>
              <a:gd name="connsiteX42" fmla="*/ 292430 w 537912"/>
              <a:gd name="connsiteY42" fmla="*/ 314300 h 536876"/>
              <a:gd name="connsiteX43" fmla="*/ 455419 w 537912"/>
              <a:gd name="connsiteY43" fmla="*/ 314300 h 536876"/>
              <a:gd name="connsiteX44" fmla="*/ 465102 w 537912"/>
              <a:gd name="connsiteY44" fmla="*/ 324052 h 536876"/>
              <a:gd name="connsiteX45" fmla="*/ 455419 w 537912"/>
              <a:gd name="connsiteY45" fmla="*/ 332179 h 536876"/>
              <a:gd name="connsiteX46" fmla="*/ 292430 w 537912"/>
              <a:gd name="connsiteY46" fmla="*/ 332179 h 536876"/>
              <a:gd name="connsiteX47" fmla="*/ 281134 w 537912"/>
              <a:gd name="connsiteY47" fmla="*/ 324052 h 536876"/>
              <a:gd name="connsiteX48" fmla="*/ 292430 w 537912"/>
              <a:gd name="connsiteY48" fmla="*/ 314300 h 536876"/>
              <a:gd name="connsiteX49" fmla="*/ 83863 w 537912"/>
              <a:gd name="connsiteY49" fmla="*/ 314300 h 536876"/>
              <a:gd name="connsiteX50" fmla="*/ 245466 w 537912"/>
              <a:gd name="connsiteY50" fmla="*/ 314300 h 536876"/>
              <a:gd name="connsiteX51" fmla="*/ 256778 w 537912"/>
              <a:gd name="connsiteY51" fmla="*/ 324052 h 536876"/>
              <a:gd name="connsiteX52" fmla="*/ 245466 w 537912"/>
              <a:gd name="connsiteY52" fmla="*/ 332179 h 536876"/>
              <a:gd name="connsiteX53" fmla="*/ 83863 w 537912"/>
              <a:gd name="connsiteY53" fmla="*/ 332179 h 536876"/>
              <a:gd name="connsiteX54" fmla="*/ 72551 w 537912"/>
              <a:gd name="connsiteY54" fmla="*/ 324052 h 536876"/>
              <a:gd name="connsiteX55" fmla="*/ 83863 w 537912"/>
              <a:gd name="connsiteY55" fmla="*/ 314300 h 536876"/>
              <a:gd name="connsiteX56" fmla="*/ 292430 w 537912"/>
              <a:gd name="connsiteY56" fmla="*/ 274138 h 536876"/>
              <a:gd name="connsiteX57" fmla="*/ 455419 w 537912"/>
              <a:gd name="connsiteY57" fmla="*/ 274138 h 536876"/>
              <a:gd name="connsiteX58" fmla="*/ 465102 w 537912"/>
              <a:gd name="connsiteY58" fmla="*/ 283748 h 536876"/>
              <a:gd name="connsiteX59" fmla="*/ 455419 w 537912"/>
              <a:gd name="connsiteY59" fmla="*/ 291757 h 536876"/>
              <a:gd name="connsiteX60" fmla="*/ 292430 w 537912"/>
              <a:gd name="connsiteY60" fmla="*/ 291757 h 536876"/>
              <a:gd name="connsiteX61" fmla="*/ 281134 w 537912"/>
              <a:gd name="connsiteY61" fmla="*/ 283748 h 536876"/>
              <a:gd name="connsiteX62" fmla="*/ 292430 w 537912"/>
              <a:gd name="connsiteY62" fmla="*/ 274138 h 536876"/>
              <a:gd name="connsiteX63" fmla="*/ 83863 w 537912"/>
              <a:gd name="connsiteY63" fmla="*/ 274138 h 536876"/>
              <a:gd name="connsiteX64" fmla="*/ 245466 w 537912"/>
              <a:gd name="connsiteY64" fmla="*/ 274138 h 536876"/>
              <a:gd name="connsiteX65" fmla="*/ 256778 w 537912"/>
              <a:gd name="connsiteY65" fmla="*/ 283748 h 536876"/>
              <a:gd name="connsiteX66" fmla="*/ 245466 w 537912"/>
              <a:gd name="connsiteY66" fmla="*/ 291757 h 536876"/>
              <a:gd name="connsiteX67" fmla="*/ 83863 w 537912"/>
              <a:gd name="connsiteY67" fmla="*/ 291757 h 536876"/>
              <a:gd name="connsiteX68" fmla="*/ 72551 w 537912"/>
              <a:gd name="connsiteY68" fmla="*/ 283748 h 536876"/>
              <a:gd name="connsiteX69" fmla="*/ 83863 w 537912"/>
              <a:gd name="connsiteY69" fmla="*/ 274138 h 536876"/>
              <a:gd name="connsiteX70" fmla="*/ 292430 w 537912"/>
              <a:gd name="connsiteY70" fmla="*/ 233717 h 536876"/>
              <a:gd name="connsiteX71" fmla="*/ 455419 w 537912"/>
              <a:gd name="connsiteY71" fmla="*/ 233717 h 536876"/>
              <a:gd name="connsiteX72" fmla="*/ 465102 w 537912"/>
              <a:gd name="connsiteY72" fmla="*/ 243469 h 536876"/>
              <a:gd name="connsiteX73" fmla="*/ 455419 w 537912"/>
              <a:gd name="connsiteY73" fmla="*/ 251596 h 536876"/>
              <a:gd name="connsiteX74" fmla="*/ 292430 w 537912"/>
              <a:gd name="connsiteY74" fmla="*/ 251596 h 536876"/>
              <a:gd name="connsiteX75" fmla="*/ 281134 w 537912"/>
              <a:gd name="connsiteY75" fmla="*/ 243469 h 536876"/>
              <a:gd name="connsiteX76" fmla="*/ 292430 w 537912"/>
              <a:gd name="connsiteY76" fmla="*/ 233717 h 536876"/>
              <a:gd name="connsiteX77" fmla="*/ 83863 w 537912"/>
              <a:gd name="connsiteY77" fmla="*/ 233717 h 536876"/>
              <a:gd name="connsiteX78" fmla="*/ 245466 w 537912"/>
              <a:gd name="connsiteY78" fmla="*/ 233717 h 536876"/>
              <a:gd name="connsiteX79" fmla="*/ 256778 w 537912"/>
              <a:gd name="connsiteY79" fmla="*/ 243469 h 536876"/>
              <a:gd name="connsiteX80" fmla="*/ 245466 w 537912"/>
              <a:gd name="connsiteY80" fmla="*/ 251596 h 536876"/>
              <a:gd name="connsiteX81" fmla="*/ 83863 w 537912"/>
              <a:gd name="connsiteY81" fmla="*/ 251596 h 536876"/>
              <a:gd name="connsiteX82" fmla="*/ 72551 w 537912"/>
              <a:gd name="connsiteY82" fmla="*/ 243469 h 536876"/>
              <a:gd name="connsiteX83" fmla="*/ 83863 w 537912"/>
              <a:gd name="connsiteY83" fmla="*/ 233717 h 536876"/>
              <a:gd name="connsiteX84" fmla="*/ 53307 w 537912"/>
              <a:gd name="connsiteY84" fmla="*/ 204754 h 536876"/>
              <a:gd name="connsiteX85" fmla="*/ 53307 w 537912"/>
              <a:gd name="connsiteY85" fmla="*/ 462713 h 536876"/>
              <a:gd name="connsiteX86" fmla="*/ 75922 w 537912"/>
              <a:gd name="connsiteY86" fmla="*/ 483672 h 536876"/>
              <a:gd name="connsiteX87" fmla="*/ 463606 w 537912"/>
              <a:gd name="connsiteY87" fmla="*/ 483672 h 536876"/>
              <a:gd name="connsiteX88" fmla="*/ 484605 w 537912"/>
              <a:gd name="connsiteY88" fmla="*/ 462713 h 536876"/>
              <a:gd name="connsiteX89" fmla="*/ 484605 w 537912"/>
              <a:gd name="connsiteY89" fmla="*/ 204754 h 536876"/>
              <a:gd name="connsiteX90" fmla="*/ 253610 w 537912"/>
              <a:gd name="connsiteY90" fmla="*/ 48367 h 536876"/>
              <a:gd name="connsiteX91" fmla="*/ 281071 w 537912"/>
              <a:gd name="connsiteY91" fmla="*/ 162836 h 536876"/>
              <a:gd name="connsiteX92" fmla="*/ 308532 w 537912"/>
              <a:gd name="connsiteY92" fmla="*/ 162836 h 536876"/>
              <a:gd name="connsiteX93" fmla="*/ 319840 w 537912"/>
              <a:gd name="connsiteY93" fmla="*/ 114469 h 536876"/>
              <a:gd name="connsiteX94" fmla="*/ 326301 w 537912"/>
              <a:gd name="connsiteY94" fmla="*/ 79000 h 536876"/>
              <a:gd name="connsiteX95" fmla="*/ 331147 w 537912"/>
              <a:gd name="connsiteY95" fmla="*/ 114469 h 536876"/>
              <a:gd name="connsiteX96" fmla="*/ 340839 w 537912"/>
              <a:gd name="connsiteY96" fmla="*/ 162836 h 536876"/>
              <a:gd name="connsiteX97" fmla="*/ 369915 w 537912"/>
              <a:gd name="connsiteY97" fmla="*/ 162836 h 536876"/>
              <a:gd name="connsiteX98" fmla="*/ 398992 w 537912"/>
              <a:gd name="connsiteY98" fmla="*/ 48367 h 536876"/>
              <a:gd name="connsiteX99" fmla="*/ 373146 w 537912"/>
              <a:gd name="connsiteY99" fmla="*/ 48367 h 536876"/>
              <a:gd name="connsiteX100" fmla="*/ 363454 w 537912"/>
              <a:gd name="connsiteY100" fmla="*/ 95122 h 536876"/>
              <a:gd name="connsiteX101" fmla="*/ 356993 w 537912"/>
              <a:gd name="connsiteY101" fmla="*/ 135428 h 536876"/>
              <a:gd name="connsiteX102" fmla="*/ 350531 w 537912"/>
              <a:gd name="connsiteY102" fmla="*/ 96734 h 536876"/>
              <a:gd name="connsiteX103" fmla="*/ 340839 w 537912"/>
              <a:gd name="connsiteY103" fmla="*/ 48367 h 536876"/>
              <a:gd name="connsiteX104" fmla="*/ 313378 w 537912"/>
              <a:gd name="connsiteY104" fmla="*/ 48367 h 536876"/>
              <a:gd name="connsiteX105" fmla="*/ 303686 w 537912"/>
              <a:gd name="connsiteY105" fmla="*/ 95122 h 536876"/>
              <a:gd name="connsiteX106" fmla="*/ 297225 w 537912"/>
              <a:gd name="connsiteY106" fmla="*/ 135428 h 536876"/>
              <a:gd name="connsiteX107" fmla="*/ 295609 w 537912"/>
              <a:gd name="connsiteY107" fmla="*/ 135428 h 536876"/>
              <a:gd name="connsiteX108" fmla="*/ 289148 w 537912"/>
              <a:gd name="connsiteY108" fmla="*/ 96734 h 536876"/>
              <a:gd name="connsiteX109" fmla="*/ 281071 w 537912"/>
              <a:gd name="connsiteY109" fmla="*/ 48367 h 536876"/>
              <a:gd name="connsiteX110" fmla="*/ 171227 w 537912"/>
              <a:gd name="connsiteY110" fmla="*/ 48367 h 536876"/>
              <a:gd name="connsiteX111" fmla="*/ 171227 w 537912"/>
              <a:gd name="connsiteY111" fmla="*/ 162836 h 536876"/>
              <a:gd name="connsiteX112" fmla="*/ 243918 w 537912"/>
              <a:gd name="connsiteY112" fmla="*/ 162836 h 536876"/>
              <a:gd name="connsiteX113" fmla="*/ 243918 w 537912"/>
              <a:gd name="connsiteY113" fmla="*/ 141877 h 536876"/>
              <a:gd name="connsiteX114" fmla="*/ 197073 w 537912"/>
              <a:gd name="connsiteY114" fmla="*/ 141877 h 536876"/>
              <a:gd name="connsiteX115" fmla="*/ 197073 w 537912"/>
              <a:gd name="connsiteY115" fmla="*/ 114469 h 536876"/>
              <a:gd name="connsiteX116" fmla="*/ 239072 w 537912"/>
              <a:gd name="connsiteY116" fmla="*/ 114469 h 536876"/>
              <a:gd name="connsiteX117" fmla="*/ 239072 w 537912"/>
              <a:gd name="connsiteY117" fmla="*/ 93510 h 536876"/>
              <a:gd name="connsiteX118" fmla="*/ 197073 w 537912"/>
              <a:gd name="connsiteY118" fmla="*/ 93510 h 536876"/>
              <a:gd name="connsiteX119" fmla="*/ 197073 w 537912"/>
              <a:gd name="connsiteY119" fmla="*/ 69326 h 536876"/>
              <a:gd name="connsiteX120" fmla="*/ 240687 w 537912"/>
              <a:gd name="connsiteY120" fmla="*/ 69326 h 536876"/>
              <a:gd name="connsiteX121" fmla="*/ 240687 w 537912"/>
              <a:gd name="connsiteY121" fmla="*/ 48367 h 536876"/>
              <a:gd name="connsiteX122" fmla="*/ 53307 w 537912"/>
              <a:gd name="connsiteY122" fmla="*/ 48367 h 536876"/>
              <a:gd name="connsiteX123" fmla="*/ 53307 w 537912"/>
              <a:gd name="connsiteY123" fmla="*/ 162836 h 536876"/>
              <a:gd name="connsiteX124" fmla="*/ 77537 w 537912"/>
              <a:gd name="connsiteY124" fmla="*/ 162836 h 536876"/>
              <a:gd name="connsiteX125" fmla="*/ 77537 w 537912"/>
              <a:gd name="connsiteY125" fmla="*/ 128979 h 536876"/>
              <a:gd name="connsiteX126" fmla="*/ 75922 w 537912"/>
              <a:gd name="connsiteY126" fmla="*/ 79000 h 536876"/>
              <a:gd name="connsiteX127" fmla="*/ 77537 w 537912"/>
              <a:gd name="connsiteY127" fmla="*/ 79000 h 536876"/>
              <a:gd name="connsiteX128" fmla="*/ 96921 w 537912"/>
              <a:gd name="connsiteY128" fmla="*/ 119306 h 536876"/>
              <a:gd name="connsiteX129" fmla="*/ 121151 w 537912"/>
              <a:gd name="connsiteY129" fmla="*/ 162836 h 536876"/>
              <a:gd name="connsiteX130" fmla="*/ 148612 w 537912"/>
              <a:gd name="connsiteY130" fmla="*/ 162836 h 536876"/>
              <a:gd name="connsiteX131" fmla="*/ 148612 w 537912"/>
              <a:gd name="connsiteY131" fmla="*/ 48367 h 536876"/>
              <a:gd name="connsiteX132" fmla="*/ 124382 w 537912"/>
              <a:gd name="connsiteY132" fmla="*/ 48367 h 536876"/>
              <a:gd name="connsiteX133" fmla="*/ 124382 w 537912"/>
              <a:gd name="connsiteY133" fmla="*/ 82224 h 536876"/>
              <a:gd name="connsiteX134" fmla="*/ 125997 w 537912"/>
              <a:gd name="connsiteY134" fmla="*/ 128979 h 536876"/>
              <a:gd name="connsiteX135" fmla="*/ 108229 w 537912"/>
              <a:gd name="connsiteY135" fmla="*/ 90285 h 536876"/>
              <a:gd name="connsiteX136" fmla="*/ 83998 w 537912"/>
              <a:gd name="connsiteY136" fmla="*/ 48367 h 536876"/>
              <a:gd name="connsiteX137" fmla="*/ 450683 w 537912"/>
              <a:gd name="connsiteY137" fmla="*/ 46755 h 536876"/>
              <a:gd name="connsiteX138" fmla="*/ 408684 w 537912"/>
              <a:gd name="connsiteY138" fmla="*/ 82224 h 536876"/>
              <a:gd name="connsiteX139" fmla="*/ 439376 w 537912"/>
              <a:gd name="connsiteY139" fmla="*/ 114469 h 536876"/>
              <a:gd name="connsiteX140" fmla="*/ 458760 w 537912"/>
              <a:gd name="connsiteY140" fmla="*/ 130591 h 536876"/>
              <a:gd name="connsiteX141" fmla="*/ 440991 w 537912"/>
              <a:gd name="connsiteY141" fmla="*/ 143489 h 536876"/>
              <a:gd name="connsiteX142" fmla="*/ 411915 w 537912"/>
              <a:gd name="connsiteY142" fmla="*/ 137040 h 536876"/>
              <a:gd name="connsiteX143" fmla="*/ 407069 w 537912"/>
              <a:gd name="connsiteY143" fmla="*/ 157999 h 536876"/>
              <a:gd name="connsiteX144" fmla="*/ 439376 w 537912"/>
              <a:gd name="connsiteY144" fmla="*/ 164448 h 536876"/>
              <a:gd name="connsiteX145" fmla="*/ 484605 w 537912"/>
              <a:gd name="connsiteY145" fmla="*/ 128979 h 536876"/>
              <a:gd name="connsiteX146" fmla="*/ 455529 w 537912"/>
              <a:gd name="connsiteY146" fmla="*/ 95122 h 536876"/>
              <a:gd name="connsiteX147" fmla="*/ 434530 w 537912"/>
              <a:gd name="connsiteY147" fmla="*/ 79000 h 536876"/>
              <a:gd name="connsiteX148" fmla="*/ 450683 w 537912"/>
              <a:gd name="connsiteY148" fmla="*/ 67714 h 536876"/>
              <a:gd name="connsiteX149" fmla="*/ 474913 w 537912"/>
              <a:gd name="connsiteY149" fmla="*/ 74163 h 536876"/>
              <a:gd name="connsiteX150" fmla="*/ 479759 w 537912"/>
              <a:gd name="connsiteY150" fmla="*/ 53204 h 536876"/>
              <a:gd name="connsiteX151" fmla="*/ 450683 w 537912"/>
              <a:gd name="connsiteY151" fmla="*/ 46755 h 536876"/>
              <a:gd name="connsiteX152" fmla="*/ 64614 w 537912"/>
              <a:gd name="connsiteY152" fmla="*/ 0 h 536876"/>
              <a:gd name="connsiteX153" fmla="*/ 473298 w 537912"/>
              <a:gd name="connsiteY153" fmla="*/ 0 h 536876"/>
              <a:gd name="connsiteX154" fmla="*/ 537912 w 537912"/>
              <a:gd name="connsiteY154" fmla="*/ 64489 h 536876"/>
              <a:gd name="connsiteX155" fmla="*/ 537912 w 537912"/>
              <a:gd name="connsiteY155" fmla="*/ 472387 h 536876"/>
              <a:gd name="connsiteX156" fmla="*/ 473298 w 537912"/>
              <a:gd name="connsiteY156" fmla="*/ 536876 h 536876"/>
              <a:gd name="connsiteX157" fmla="*/ 64614 w 537912"/>
              <a:gd name="connsiteY157" fmla="*/ 536876 h 536876"/>
              <a:gd name="connsiteX158" fmla="*/ 0 w 537912"/>
              <a:gd name="connsiteY158" fmla="*/ 472387 h 536876"/>
              <a:gd name="connsiteX159" fmla="*/ 0 w 537912"/>
              <a:gd name="connsiteY159" fmla="*/ 64489 h 536876"/>
              <a:gd name="connsiteX160" fmla="*/ 64614 w 537912"/>
              <a:gd name="connsiteY160" fmla="*/ 0 h 5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537912" h="536876">
                <a:moveTo>
                  <a:pt x="292430" y="435305"/>
                </a:moveTo>
                <a:lnTo>
                  <a:pt x="455419" y="435305"/>
                </a:lnTo>
                <a:cubicBezTo>
                  <a:pt x="460261" y="435305"/>
                  <a:pt x="465102" y="440181"/>
                  <a:pt x="465102" y="445057"/>
                </a:cubicBezTo>
                <a:cubicBezTo>
                  <a:pt x="465102" y="449934"/>
                  <a:pt x="460261" y="453184"/>
                  <a:pt x="455419" y="453184"/>
                </a:cubicBezTo>
                <a:lnTo>
                  <a:pt x="292430" y="453184"/>
                </a:lnTo>
                <a:cubicBezTo>
                  <a:pt x="285975" y="453184"/>
                  <a:pt x="281134" y="449934"/>
                  <a:pt x="281134" y="445057"/>
                </a:cubicBezTo>
                <a:cubicBezTo>
                  <a:pt x="281134" y="440181"/>
                  <a:pt x="285975" y="435305"/>
                  <a:pt x="292430" y="435305"/>
                </a:cubicBezTo>
                <a:close/>
                <a:moveTo>
                  <a:pt x="83863" y="435305"/>
                </a:moveTo>
                <a:lnTo>
                  <a:pt x="245466" y="435305"/>
                </a:lnTo>
                <a:cubicBezTo>
                  <a:pt x="251930" y="435305"/>
                  <a:pt x="256778" y="440181"/>
                  <a:pt x="256778" y="445057"/>
                </a:cubicBezTo>
                <a:cubicBezTo>
                  <a:pt x="256778" y="449934"/>
                  <a:pt x="251930" y="453184"/>
                  <a:pt x="245466" y="453184"/>
                </a:cubicBezTo>
                <a:lnTo>
                  <a:pt x="83863" y="453184"/>
                </a:lnTo>
                <a:cubicBezTo>
                  <a:pt x="77399" y="453184"/>
                  <a:pt x="72551" y="449934"/>
                  <a:pt x="72551" y="445057"/>
                </a:cubicBezTo>
                <a:cubicBezTo>
                  <a:pt x="72551" y="440181"/>
                  <a:pt x="77399" y="435305"/>
                  <a:pt x="83863" y="435305"/>
                </a:cubicBezTo>
                <a:close/>
                <a:moveTo>
                  <a:pt x="292430" y="395143"/>
                </a:moveTo>
                <a:lnTo>
                  <a:pt x="455419" y="395143"/>
                </a:lnTo>
                <a:cubicBezTo>
                  <a:pt x="460261" y="395143"/>
                  <a:pt x="465102" y="399948"/>
                  <a:pt x="465102" y="404753"/>
                </a:cubicBezTo>
                <a:cubicBezTo>
                  <a:pt x="465102" y="409558"/>
                  <a:pt x="460261" y="412762"/>
                  <a:pt x="455419" y="412762"/>
                </a:cubicBezTo>
                <a:lnTo>
                  <a:pt x="292430" y="412762"/>
                </a:lnTo>
                <a:cubicBezTo>
                  <a:pt x="285975" y="412762"/>
                  <a:pt x="281134" y="409558"/>
                  <a:pt x="281134" y="404753"/>
                </a:cubicBezTo>
                <a:cubicBezTo>
                  <a:pt x="281134" y="399948"/>
                  <a:pt x="285975" y="395143"/>
                  <a:pt x="292430" y="395143"/>
                </a:cubicBezTo>
                <a:close/>
                <a:moveTo>
                  <a:pt x="83863" y="395143"/>
                </a:moveTo>
                <a:lnTo>
                  <a:pt x="245466" y="395143"/>
                </a:lnTo>
                <a:cubicBezTo>
                  <a:pt x="251930" y="395143"/>
                  <a:pt x="256778" y="399948"/>
                  <a:pt x="256778" y="404753"/>
                </a:cubicBezTo>
                <a:cubicBezTo>
                  <a:pt x="256778" y="409558"/>
                  <a:pt x="251930" y="412762"/>
                  <a:pt x="245466" y="412762"/>
                </a:cubicBezTo>
                <a:lnTo>
                  <a:pt x="83863" y="412762"/>
                </a:lnTo>
                <a:cubicBezTo>
                  <a:pt x="77399" y="412762"/>
                  <a:pt x="72551" y="409558"/>
                  <a:pt x="72551" y="404753"/>
                </a:cubicBezTo>
                <a:cubicBezTo>
                  <a:pt x="72551" y="399948"/>
                  <a:pt x="77399" y="395143"/>
                  <a:pt x="83863" y="395143"/>
                </a:cubicBezTo>
                <a:close/>
                <a:moveTo>
                  <a:pt x="292430" y="354722"/>
                </a:moveTo>
                <a:lnTo>
                  <a:pt x="455419" y="354722"/>
                </a:lnTo>
                <a:cubicBezTo>
                  <a:pt x="460261" y="354722"/>
                  <a:pt x="465102" y="359527"/>
                  <a:pt x="465102" y="364332"/>
                </a:cubicBezTo>
                <a:cubicBezTo>
                  <a:pt x="465102" y="369137"/>
                  <a:pt x="460261" y="372341"/>
                  <a:pt x="455419" y="372341"/>
                </a:cubicBezTo>
                <a:lnTo>
                  <a:pt x="292430" y="372341"/>
                </a:lnTo>
                <a:cubicBezTo>
                  <a:pt x="285975" y="372341"/>
                  <a:pt x="281134" y="369137"/>
                  <a:pt x="281134" y="364332"/>
                </a:cubicBezTo>
                <a:cubicBezTo>
                  <a:pt x="281134" y="359527"/>
                  <a:pt x="285975" y="354722"/>
                  <a:pt x="292430" y="354722"/>
                </a:cubicBezTo>
                <a:close/>
                <a:moveTo>
                  <a:pt x="83863" y="354722"/>
                </a:moveTo>
                <a:lnTo>
                  <a:pt x="245466" y="354722"/>
                </a:lnTo>
                <a:cubicBezTo>
                  <a:pt x="251930" y="354722"/>
                  <a:pt x="256778" y="359527"/>
                  <a:pt x="256778" y="364332"/>
                </a:cubicBezTo>
                <a:cubicBezTo>
                  <a:pt x="256778" y="369137"/>
                  <a:pt x="251930" y="372341"/>
                  <a:pt x="245466" y="372341"/>
                </a:cubicBezTo>
                <a:lnTo>
                  <a:pt x="83863" y="372341"/>
                </a:lnTo>
                <a:cubicBezTo>
                  <a:pt x="77399" y="372341"/>
                  <a:pt x="72551" y="369137"/>
                  <a:pt x="72551" y="364332"/>
                </a:cubicBezTo>
                <a:cubicBezTo>
                  <a:pt x="72551" y="359527"/>
                  <a:pt x="77399" y="354722"/>
                  <a:pt x="83863" y="354722"/>
                </a:cubicBezTo>
                <a:close/>
                <a:moveTo>
                  <a:pt x="292430" y="314300"/>
                </a:moveTo>
                <a:lnTo>
                  <a:pt x="455419" y="314300"/>
                </a:lnTo>
                <a:cubicBezTo>
                  <a:pt x="460261" y="314300"/>
                  <a:pt x="465102" y="319176"/>
                  <a:pt x="465102" y="324052"/>
                </a:cubicBezTo>
                <a:cubicBezTo>
                  <a:pt x="465102" y="328928"/>
                  <a:pt x="460261" y="332179"/>
                  <a:pt x="455419" y="332179"/>
                </a:cubicBezTo>
                <a:lnTo>
                  <a:pt x="292430" y="332179"/>
                </a:lnTo>
                <a:cubicBezTo>
                  <a:pt x="285975" y="332179"/>
                  <a:pt x="281134" y="328928"/>
                  <a:pt x="281134" y="324052"/>
                </a:cubicBezTo>
                <a:cubicBezTo>
                  <a:pt x="281134" y="319176"/>
                  <a:pt x="285975" y="314300"/>
                  <a:pt x="292430" y="314300"/>
                </a:cubicBezTo>
                <a:close/>
                <a:moveTo>
                  <a:pt x="83863" y="314300"/>
                </a:moveTo>
                <a:lnTo>
                  <a:pt x="245466" y="314300"/>
                </a:lnTo>
                <a:cubicBezTo>
                  <a:pt x="251930" y="314300"/>
                  <a:pt x="256778" y="319176"/>
                  <a:pt x="256778" y="324052"/>
                </a:cubicBezTo>
                <a:cubicBezTo>
                  <a:pt x="256778" y="328928"/>
                  <a:pt x="251930" y="332179"/>
                  <a:pt x="245466" y="332179"/>
                </a:cubicBezTo>
                <a:lnTo>
                  <a:pt x="83863" y="332179"/>
                </a:lnTo>
                <a:cubicBezTo>
                  <a:pt x="77399" y="332179"/>
                  <a:pt x="72551" y="328928"/>
                  <a:pt x="72551" y="324052"/>
                </a:cubicBezTo>
                <a:cubicBezTo>
                  <a:pt x="72551" y="319176"/>
                  <a:pt x="77399" y="314300"/>
                  <a:pt x="83863" y="314300"/>
                </a:cubicBezTo>
                <a:close/>
                <a:moveTo>
                  <a:pt x="292430" y="274138"/>
                </a:moveTo>
                <a:lnTo>
                  <a:pt x="455419" y="274138"/>
                </a:lnTo>
                <a:cubicBezTo>
                  <a:pt x="460261" y="274138"/>
                  <a:pt x="465102" y="278943"/>
                  <a:pt x="465102" y="283748"/>
                </a:cubicBezTo>
                <a:cubicBezTo>
                  <a:pt x="465102" y="288553"/>
                  <a:pt x="460261" y="291757"/>
                  <a:pt x="455419" y="291757"/>
                </a:cubicBezTo>
                <a:lnTo>
                  <a:pt x="292430" y="291757"/>
                </a:lnTo>
                <a:cubicBezTo>
                  <a:pt x="285975" y="291757"/>
                  <a:pt x="281134" y="288553"/>
                  <a:pt x="281134" y="283748"/>
                </a:cubicBezTo>
                <a:cubicBezTo>
                  <a:pt x="281134" y="278943"/>
                  <a:pt x="285975" y="274138"/>
                  <a:pt x="292430" y="274138"/>
                </a:cubicBezTo>
                <a:close/>
                <a:moveTo>
                  <a:pt x="83863" y="274138"/>
                </a:moveTo>
                <a:lnTo>
                  <a:pt x="245466" y="274138"/>
                </a:lnTo>
                <a:cubicBezTo>
                  <a:pt x="251930" y="274138"/>
                  <a:pt x="256778" y="278943"/>
                  <a:pt x="256778" y="283748"/>
                </a:cubicBezTo>
                <a:cubicBezTo>
                  <a:pt x="256778" y="288553"/>
                  <a:pt x="251930" y="291757"/>
                  <a:pt x="245466" y="291757"/>
                </a:cubicBezTo>
                <a:lnTo>
                  <a:pt x="83863" y="291757"/>
                </a:lnTo>
                <a:cubicBezTo>
                  <a:pt x="77399" y="291757"/>
                  <a:pt x="72551" y="288553"/>
                  <a:pt x="72551" y="283748"/>
                </a:cubicBezTo>
                <a:cubicBezTo>
                  <a:pt x="72551" y="278943"/>
                  <a:pt x="77399" y="274138"/>
                  <a:pt x="83863" y="274138"/>
                </a:cubicBezTo>
                <a:close/>
                <a:moveTo>
                  <a:pt x="292430" y="233717"/>
                </a:moveTo>
                <a:lnTo>
                  <a:pt x="455419" y="233717"/>
                </a:lnTo>
                <a:cubicBezTo>
                  <a:pt x="460261" y="233717"/>
                  <a:pt x="465102" y="238593"/>
                  <a:pt x="465102" y="243469"/>
                </a:cubicBezTo>
                <a:cubicBezTo>
                  <a:pt x="465102" y="248345"/>
                  <a:pt x="460261" y="251596"/>
                  <a:pt x="455419" y="251596"/>
                </a:cubicBezTo>
                <a:lnTo>
                  <a:pt x="292430" y="251596"/>
                </a:lnTo>
                <a:cubicBezTo>
                  <a:pt x="285975" y="251596"/>
                  <a:pt x="281134" y="248345"/>
                  <a:pt x="281134" y="243469"/>
                </a:cubicBezTo>
                <a:cubicBezTo>
                  <a:pt x="281134" y="238593"/>
                  <a:pt x="285975" y="233717"/>
                  <a:pt x="292430" y="233717"/>
                </a:cubicBezTo>
                <a:close/>
                <a:moveTo>
                  <a:pt x="83863" y="233717"/>
                </a:moveTo>
                <a:lnTo>
                  <a:pt x="245466" y="233717"/>
                </a:lnTo>
                <a:cubicBezTo>
                  <a:pt x="251930" y="233717"/>
                  <a:pt x="256778" y="238593"/>
                  <a:pt x="256778" y="243469"/>
                </a:cubicBezTo>
                <a:cubicBezTo>
                  <a:pt x="256778" y="248345"/>
                  <a:pt x="251930" y="251596"/>
                  <a:pt x="245466" y="251596"/>
                </a:cubicBezTo>
                <a:lnTo>
                  <a:pt x="83863" y="251596"/>
                </a:lnTo>
                <a:cubicBezTo>
                  <a:pt x="77399" y="251596"/>
                  <a:pt x="72551" y="248345"/>
                  <a:pt x="72551" y="243469"/>
                </a:cubicBezTo>
                <a:cubicBezTo>
                  <a:pt x="72551" y="238593"/>
                  <a:pt x="77399" y="233717"/>
                  <a:pt x="83863" y="233717"/>
                </a:cubicBezTo>
                <a:close/>
                <a:moveTo>
                  <a:pt x="53307" y="204754"/>
                </a:moveTo>
                <a:lnTo>
                  <a:pt x="53307" y="462713"/>
                </a:lnTo>
                <a:cubicBezTo>
                  <a:pt x="53307" y="473999"/>
                  <a:pt x="62999" y="483672"/>
                  <a:pt x="75922" y="483672"/>
                </a:cubicBezTo>
                <a:lnTo>
                  <a:pt x="463606" y="483672"/>
                </a:lnTo>
                <a:cubicBezTo>
                  <a:pt x="474913" y="483672"/>
                  <a:pt x="484605" y="473999"/>
                  <a:pt x="484605" y="462713"/>
                </a:cubicBezTo>
                <a:lnTo>
                  <a:pt x="484605" y="204754"/>
                </a:lnTo>
                <a:close/>
                <a:moveTo>
                  <a:pt x="253610" y="48367"/>
                </a:moveTo>
                <a:lnTo>
                  <a:pt x="281071" y="162836"/>
                </a:lnTo>
                <a:lnTo>
                  <a:pt x="308532" y="162836"/>
                </a:lnTo>
                <a:lnTo>
                  <a:pt x="319840" y="114469"/>
                </a:lnTo>
                <a:cubicBezTo>
                  <a:pt x="321455" y="103183"/>
                  <a:pt x="324686" y="91897"/>
                  <a:pt x="326301" y="79000"/>
                </a:cubicBezTo>
                <a:cubicBezTo>
                  <a:pt x="327916" y="91897"/>
                  <a:pt x="329532" y="103183"/>
                  <a:pt x="331147" y="114469"/>
                </a:cubicBezTo>
                <a:lnTo>
                  <a:pt x="340839" y="162836"/>
                </a:lnTo>
                <a:lnTo>
                  <a:pt x="369915" y="162836"/>
                </a:lnTo>
                <a:lnTo>
                  <a:pt x="398992" y="48367"/>
                </a:lnTo>
                <a:lnTo>
                  <a:pt x="373146" y="48367"/>
                </a:lnTo>
                <a:lnTo>
                  <a:pt x="363454" y="95122"/>
                </a:lnTo>
                <a:cubicBezTo>
                  <a:pt x="360223" y="109632"/>
                  <a:pt x="358608" y="122530"/>
                  <a:pt x="356993" y="135428"/>
                </a:cubicBezTo>
                <a:cubicBezTo>
                  <a:pt x="355377" y="122530"/>
                  <a:pt x="352147" y="109632"/>
                  <a:pt x="350531" y="96734"/>
                </a:cubicBezTo>
                <a:lnTo>
                  <a:pt x="340839" y="48367"/>
                </a:lnTo>
                <a:lnTo>
                  <a:pt x="313378" y="48367"/>
                </a:lnTo>
                <a:lnTo>
                  <a:pt x="303686" y="95122"/>
                </a:lnTo>
                <a:cubicBezTo>
                  <a:pt x="300455" y="109632"/>
                  <a:pt x="298840" y="122530"/>
                  <a:pt x="297225" y="135428"/>
                </a:cubicBezTo>
                <a:lnTo>
                  <a:pt x="295609" y="135428"/>
                </a:lnTo>
                <a:cubicBezTo>
                  <a:pt x="293994" y="124142"/>
                  <a:pt x="292379" y="109632"/>
                  <a:pt x="289148" y="96734"/>
                </a:cubicBezTo>
                <a:lnTo>
                  <a:pt x="281071" y="48367"/>
                </a:lnTo>
                <a:close/>
                <a:moveTo>
                  <a:pt x="171227" y="48367"/>
                </a:moveTo>
                <a:lnTo>
                  <a:pt x="171227" y="162836"/>
                </a:lnTo>
                <a:lnTo>
                  <a:pt x="243918" y="162836"/>
                </a:lnTo>
                <a:lnTo>
                  <a:pt x="243918" y="141877"/>
                </a:lnTo>
                <a:lnTo>
                  <a:pt x="197073" y="141877"/>
                </a:lnTo>
                <a:lnTo>
                  <a:pt x="197073" y="114469"/>
                </a:lnTo>
                <a:lnTo>
                  <a:pt x="239072" y="114469"/>
                </a:lnTo>
                <a:lnTo>
                  <a:pt x="239072" y="93510"/>
                </a:lnTo>
                <a:lnTo>
                  <a:pt x="197073" y="93510"/>
                </a:lnTo>
                <a:lnTo>
                  <a:pt x="197073" y="69326"/>
                </a:lnTo>
                <a:lnTo>
                  <a:pt x="240687" y="69326"/>
                </a:lnTo>
                <a:lnTo>
                  <a:pt x="240687" y="48367"/>
                </a:lnTo>
                <a:close/>
                <a:moveTo>
                  <a:pt x="53307" y="48367"/>
                </a:moveTo>
                <a:lnTo>
                  <a:pt x="53307" y="162836"/>
                </a:lnTo>
                <a:lnTo>
                  <a:pt x="77537" y="162836"/>
                </a:lnTo>
                <a:lnTo>
                  <a:pt x="77537" y="128979"/>
                </a:lnTo>
                <a:cubicBezTo>
                  <a:pt x="77537" y="109632"/>
                  <a:pt x="77537" y="93510"/>
                  <a:pt x="75922" y="79000"/>
                </a:cubicBezTo>
                <a:lnTo>
                  <a:pt x="77537" y="79000"/>
                </a:lnTo>
                <a:cubicBezTo>
                  <a:pt x="82383" y="91897"/>
                  <a:pt x="90460" y="106408"/>
                  <a:pt x="96921" y="119306"/>
                </a:cubicBezTo>
                <a:lnTo>
                  <a:pt x="121151" y="162836"/>
                </a:lnTo>
                <a:lnTo>
                  <a:pt x="148612" y="162836"/>
                </a:lnTo>
                <a:lnTo>
                  <a:pt x="148612" y="48367"/>
                </a:lnTo>
                <a:lnTo>
                  <a:pt x="124382" y="48367"/>
                </a:lnTo>
                <a:lnTo>
                  <a:pt x="124382" y="82224"/>
                </a:lnTo>
                <a:cubicBezTo>
                  <a:pt x="124382" y="99959"/>
                  <a:pt x="124382" y="114469"/>
                  <a:pt x="125997" y="128979"/>
                </a:cubicBezTo>
                <a:cubicBezTo>
                  <a:pt x="121151" y="117693"/>
                  <a:pt x="114690" y="103183"/>
                  <a:pt x="108229" y="90285"/>
                </a:cubicBezTo>
                <a:lnTo>
                  <a:pt x="83998" y="48367"/>
                </a:lnTo>
                <a:close/>
                <a:moveTo>
                  <a:pt x="450683" y="46755"/>
                </a:moveTo>
                <a:cubicBezTo>
                  <a:pt x="424837" y="46755"/>
                  <a:pt x="408684" y="61265"/>
                  <a:pt x="408684" y="82224"/>
                </a:cubicBezTo>
                <a:cubicBezTo>
                  <a:pt x="408684" y="98346"/>
                  <a:pt x="419991" y="108020"/>
                  <a:pt x="439376" y="114469"/>
                </a:cubicBezTo>
                <a:cubicBezTo>
                  <a:pt x="452298" y="119306"/>
                  <a:pt x="458760" y="124142"/>
                  <a:pt x="458760" y="130591"/>
                </a:cubicBezTo>
                <a:cubicBezTo>
                  <a:pt x="458760" y="138652"/>
                  <a:pt x="452298" y="143489"/>
                  <a:pt x="440991" y="143489"/>
                </a:cubicBezTo>
                <a:cubicBezTo>
                  <a:pt x="429683" y="143489"/>
                  <a:pt x="418376" y="140265"/>
                  <a:pt x="411915" y="137040"/>
                </a:cubicBezTo>
                <a:lnTo>
                  <a:pt x="407069" y="157999"/>
                </a:lnTo>
                <a:cubicBezTo>
                  <a:pt x="413530" y="161224"/>
                  <a:pt x="426453" y="164448"/>
                  <a:pt x="439376" y="164448"/>
                </a:cubicBezTo>
                <a:cubicBezTo>
                  <a:pt x="470067" y="164448"/>
                  <a:pt x="484605" y="148326"/>
                  <a:pt x="484605" y="128979"/>
                </a:cubicBezTo>
                <a:cubicBezTo>
                  <a:pt x="484605" y="112857"/>
                  <a:pt x="474913" y="103183"/>
                  <a:pt x="455529" y="95122"/>
                </a:cubicBezTo>
                <a:cubicBezTo>
                  <a:pt x="440991" y="90285"/>
                  <a:pt x="434530" y="87061"/>
                  <a:pt x="434530" y="79000"/>
                </a:cubicBezTo>
                <a:cubicBezTo>
                  <a:pt x="434530" y="74163"/>
                  <a:pt x="439376" y="67714"/>
                  <a:pt x="450683" y="67714"/>
                </a:cubicBezTo>
                <a:cubicBezTo>
                  <a:pt x="461991" y="67714"/>
                  <a:pt x="470067" y="70938"/>
                  <a:pt x="474913" y="74163"/>
                </a:cubicBezTo>
                <a:lnTo>
                  <a:pt x="479759" y="53204"/>
                </a:lnTo>
                <a:cubicBezTo>
                  <a:pt x="473298" y="49979"/>
                  <a:pt x="463606" y="46755"/>
                  <a:pt x="450683" y="46755"/>
                </a:cubicBezTo>
                <a:close/>
                <a:moveTo>
                  <a:pt x="64614" y="0"/>
                </a:moveTo>
                <a:lnTo>
                  <a:pt x="473298" y="0"/>
                </a:lnTo>
                <a:cubicBezTo>
                  <a:pt x="508836" y="0"/>
                  <a:pt x="537912" y="29020"/>
                  <a:pt x="537912" y="64489"/>
                </a:cubicBezTo>
                <a:lnTo>
                  <a:pt x="537912" y="472387"/>
                </a:lnTo>
                <a:cubicBezTo>
                  <a:pt x="537912" y="507856"/>
                  <a:pt x="508836" y="536876"/>
                  <a:pt x="473298" y="536876"/>
                </a:cubicBezTo>
                <a:lnTo>
                  <a:pt x="64614" y="536876"/>
                </a:lnTo>
                <a:cubicBezTo>
                  <a:pt x="29076" y="536876"/>
                  <a:pt x="0" y="507856"/>
                  <a:pt x="0" y="472387"/>
                </a:cubicBezTo>
                <a:lnTo>
                  <a:pt x="0" y="64489"/>
                </a:lnTo>
                <a:cubicBezTo>
                  <a:pt x="0" y="29020"/>
                  <a:pt x="29076" y="0"/>
                  <a:pt x="646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0" i="0"/>
          </a:p>
        </p:txBody>
      </p:sp>
      <p:sp>
        <p:nvSpPr>
          <p:cNvPr id="82" name="任意多边形 18"/>
          <p:cNvSpPr>
            <a:spLocks noChangeAspect="1"/>
          </p:cNvSpPr>
          <p:nvPr/>
        </p:nvSpPr>
        <p:spPr>
          <a:xfrm>
            <a:off x="1042705" y="4091801"/>
            <a:ext cx="412330" cy="411535"/>
          </a:xfrm>
          <a:custGeom>
            <a:avLst/>
            <a:gdLst>
              <a:gd name="connsiteX0" fmla="*/ 292430 w 537912"/>
              <a:gd name="connsiteY0" fmla="*/ 435305 h 536876"/>
              <a:gd name="connsiteX1" fmla="*/ 455419 w 537912"/>
              <a:gd name="connsiteY1" fmla="*/ 435305 h 536876"/>
              <a:gd name="connsiteX2" fmla="*/ 465102 w 537912"/>
              <a:gd name="connsiteY2" fmla="*/ 445057 h 536876"/>
              <a:gd name="connsiteX3" fmla="*/ 455419 w 537912"/>
              <a:gd name="connsiteY3" fmla="*/ 453184 h 536876"/>
              <a:gd name="connsiteX4" fmla="*/ 292430 w 537912"/>
              <a:gd name="connsiteY4" fmla="*/ 453184 h 536876"/>
              <a:gd name="connsiteX5" fmla="*/ 281134 w 537912"/>
              <a:gd name="connsiteY5" fmla="*/ 445057 h 536876"/>
              <a:gd name="connsiteX6" fmla="*/ 292430 w 537912"/>
              <a:gd name="connsiteY6" fmla="*/ 435305 h 536876"/>
              <a:gd name="connsiteX7" fmla="*/ 83863 w 537912"/>
              <a:gd name="connsiteY7" fmla="*/ 435305 h 536876"/>
              <a:gd name="connsiteX8" fmla="*/ 245466 w 537912"/>
              <a:gd name="connsiteY8" fmla="*/ 435305 h 536876"/>
              <a:gd name="connsiteX9" fmla="*/ 256778 w 537912"/>
              <a:gd name="connsiteY9" fmla="*/ 445057 h 536876"/>
              <a:gd name="connsiteX10" fmla="*/ 245466 w 537912"/>
              <a:gd name="connsiteY10" fmla="*/ 453184 h 536876"/>
              <a:gd name="connsiteX11" fmla="*/ 83863 w 537912"/>
              <a:gd name="connsiteY11" fmla="*/ 453184 h 536876"/>
              <a:gd name="connsiteX12" fmla="*/ 72551 w 537912"/>
              <a:gd name="connsiteY12" fmla="*/ 445057 h 536876"/>
              <a:gd name="connsiteX13" fmla="*/ 83863 w 537912"/>
              <a:gd name="connsiteY13" fmla="*/ 435305 h 536876"/>
              <a:gd name="connsiteX14" fmla="*/ 292430 w 537912"/>
              <a:gd name="connsiteY14" fmla="*/ 395143 h 536876"/>
              <a:gd name="connsiteX15" fmla="*/ 455419 w 537912"/>
              <a:gd name="connsiteY15" fmla="*/ 395143 h 536876"/>
              <a:gd name="connsiteX16" fmla="*/ 465102 w 537912"/>
              <a:gd name="connsiteY16" fmla="*/ 404753 h 536876"/>
              <a:gd name="connsiteX17" fmla="*/ 455419 w 537912"/>
              <a:gd name="connsiteY17" fmla="*/ 412762 h 536876"/>
              <a:gd name="connsiteX18" fmla="*/ 292430 w 537912"/>
              <a:gd name="connsiteY18" fmla="*/ 412762 h 536876"/>
              <a:gd name="connsiteX19" fmla="*/ 281134 w 537912"/>
              <a:gd name="connsiteY19" fmla="*/ 404753 h 536876"/>
              <a:gd name="connsiteX20" fmla="*/ 292430 w 537912"/>
              <a:gd name="connsiteY20" fmla="*/ 395143 h 536876"/>
              <a:gd name="connsiteX21" fmla="*/ 83863 w 537912"/>
              <a:gd name="connsiteY21" fmla="*/ 395143 h 536876"/>
              <a:gd name="connsiteX22" fmla="*/ 245466 w 537912"/>
              <a:gd name="connsiteY22" fmla="*/ 395143 h 536876"/>
              <a:gd name="connsiteX23" fmla="*/ 256778 w 537912"/>
              <a:gd name="connsiteY23" fmla="*/ 404753 h 536876"/>
              <a:gd name="connsiteX24" fmla="*/ 245466 w 537912"/>
              <a:gd name="connsiteY24" fmla="*/ 412762 h 536876"/>
              <a:gd name="connsiteX25" fmla="*/ 83863 w 537912"/>
              <a:gd name="connsiteY25" fmla="*/ 412762 h 536876"/>
              <a:gd name="connsiteX26" fmla="*/ 72551 w 537912"/>
              <a:gd name="connsiteY26" fmla="*/ 404753 h 536876"/>
              <a:gd name="connsiteX27" fmla="*/ 83863 w 537912"/>
              <a:gd name="connsiteY27" fmla="*/ 395143 h 536876"/>
              <a:gd name="connsiteX28" fmla="*/ 292430 w 537912"/>
              <a:gd name="connsiteY28" fmla="*/ 354722 h 536876"/>
              <a:gd name="connsiteX29" fmla="*/ 455419 w 537912"/>
              <a:gd name="connsiteY29" fmla="*/ 354722 h 536876"/>
              <a:gd name="connsiteX30" fmla="*/ 465102 w 537912"/>
              <a:gd name="connsiteY30" fmla="*/ 364332 h 536876"/>
              <a:gd name="connsiteX31" fmla="*/ 455419 w 537912"/>
              <a:gd name="connsiteY31" fmla="*/ 372341 h 536876"/>
              <a:gd name="connsiteX32" fmla="*/ 292430 w 537912"/>
              <a:gd name="connsiteY32" fmla="*/ 372341 h 536876"/>
              <a:gd name="connsiteX33" fmla="*/ 281134 w 537912"/>
              <a:gd name="connsiteY33" fmla="*/ 364332 h 536876"/>
              <a:gd name="connsiteX34" fmla="*/ 292430 w 537912"/>
              <a:gd name="connsiteY34" fmla="*/ 354722 h 536876"/>
              <a:gd name="connsiteX35" fmla="*/ 83863 w 537912"/>
              <a:gd name="connsiteY35" fmla="*/ 354722 h 536876"/>
              <a:gd name="connsiteX36" fmla="*/ 245466 w 537912"/>
              <a:gd name="connsiteY36" fmla="*/ 354722 h 536876"/>
              <a:gd name="connsiteX37" fmla="*/ 256778 w 537912"/>
              <a:gd name="connsiteY37" fmla="*/ 364332 h 536876"/>
              <a:gd name="connsiteX38" fmla="*/ 245466 w 537912"/>
              <a:gd name="connsiteY38" fmla="*/ 372341 h 536876"/>
              <a:gd name="connsiteX39" fmla="*/ 83863 w 537912"/>
              <a:gd name="connsiteY39" fmla="*/ 372341 h 536876"/>
              <a:gd name="connsiteX40" fmla="*/ 72551 w 537912"/>
              <a:gd name="connsiteY40" fmla="*/ 364332 h 536876"/>
              <a:gd name="connsiteX41" fmla="*/ 83863 w 537912"/>
              <a:gd name="connsiteY41" fmla="*/ 354722 h 536876"/>
              <a:gd name="connsiteX42" fmla="*/ 292430 w 537912"/>
              <a:gd name="connsiteY42" fmla="*/ 314300 h 536876"/>
              <a:gd name="connsiteX43" fmla="*/ 455419 w 537912"/>
              <a:gd name="connsiteY43" fmla="*/ 314300 h 536876"/>
              <a:gd name="connsiteX44" fmla="*/ 465102 w 537912"/>
              <a:gd name="connsiteY44" fmla="*/ 324052 h 536876"/>
              <a:gd name="connsiteX45" fmla="*/ 455419 w 537912"/>
              <a:gd name="connsiteY45" fmla="*/ 332179 h 536876"/>
              <a:gd name="connsiteX46" fmla="*/ 292430 w 537912"/>
              <a:gd name="connsiteY46" fmla="*/ 332179 h 536876"/>
              <a:gd name="connsiteX47" fmla="*/ 281134 w 537912"/>
              <a:gd name="connsiteY47" fmla="*/ 324052 h 536876"/>
              <a:gd name="connsiteX48" fmla="*/ 292430 w 537912"/>
              <a:gd name="connsiteY48" fmla="*/ 314300 h 536876"/>
              <a:gd name="connsiteX49" fmla="*/ 83863 w 537912"/>
              <a:gd name="connsiteY49" fmla="*/ 314300 h 536876"/>
              <a:gd name="connsiteX50" fmla="*/ 245466 w 537912"/>
              <a:gd name="connsiteY50" fmla="*/ 314300 h 536876"/>
              <a:gd name="connsiteX51" fmla="*/ 256778 w 537912"/>
              <a:gd name="connsiteY51" fmla="*/ 324052 h 536876"/>
              <a:gd name="connsiteX52" fmla="*/ 245466 w 537912"/>
              <a:gd name="connsiteY52" fmla="*/ 332179 h 536876"/>
              <a:gd name="connsiteX53" fmla="*/ 83863 w 537912"/>
              <a:gd name="connsiteY53" fmla="*/ 332179 h 536876"/>
              <a:gd name="connsiteX54" fmla="*/ 72551 w 537912"/>
              <a:gd name="connsiteY54" fmla="*/ 324052 h 536876"/>
              <a:gd name="connsiteX55" fmla="*/ 83863 w 537912"/>
              <a:gd name="connsiteY55" fmla="*/ 314300 h 536876"/>
              <a:gd name="connsiteX56" fmla="*/ 292430 w 537912"/>
              <a:gd name="connsiteY56" fmla="*/ 274138 h 536876"/>
              <a:gd name="connsiteX57" fmla="*/ 455419 w 537912"/>
              <a:gd name="connsiteY57" fmla="*/ 274138 h 536876"/>
              <a:gd name="connsiteX58" fmla="*/ 465102 w 537912"/>
              <a:gd name="connsiteY58" fmla="*/ 283748 h 536876"/>
              <a:gd name="connsiteX59" fmla="*/ 455419 w 537912"/>
              <a:gd name="connsiteY59" fmla="*/ 291757 h 536876"/>
              <a:gd name="connsiteX60" fmla="*/ 292430 w 537912"/>
              <a:gd name="connsiteY60" fmla="*/ 291757 h 536876"/>
              <a:gd name="connsiteX61" fmla="*/ 281134 w 537912"/>
              <a:gd name="connsiteY61" fmla="*/ 283748 h 536876"/>
              <a:gd name="connsiteX62" fmla="*/ 292430 w 537912"/>
              <a:gd name="connsiteY62" fmla="*/ 274138 h 536876"/>
              <a:gd name="connsiteX63" fmla="*/ 83863 w 537912"/>
              <a:gd name="connsiteY63" fmla="*/ 274138 h 536876"/>
              <a:gd name="connsiteX64" fmla="*/ 245466 w 537912"/>
              <a:gd name="connsiteY64" fmla="*/ 274138 h 536876"/>
              <a:gd name="connsiteX65" fmla="*/ 256778 w 537912"/>
              <a:gd name="connsiteY65" fmla="*/ 283748 h 536876"/>
              <a:gd name="connsiteX66" fmla="*/ 245466 w 537912"/>
              <a:gd name="connsiteY66" fmla="*/ 291757 h 536876"/>
              <a:gd name="connsiteX67" fmla="*/ 83863 w 537912"/>
              <a:gd name="connsiteY67" fmla="*/ 291757 h 536876"/>
              <a:gd name="connsiteX68" fmla="*/ 72551 w 537912"/>
              <a:gd name="connsiteY68" fmla="*/ 283748 h 536876"/>
              <a:gd name="connsiteX69" fmla="*/ 83863 w 537912"/>
              <a:gd name="connsiteY69" fmla="*/ 274138 h 536876"/>
              <a:gd name="connsiteX70" fmla="*/ 292430 w 537912"/>
              <a:gd name="connsiteY70" fmla="*/ 233717 h 536876"/>
              <a:gd name="connsiteX71" fmla="*/ 455419 w 537912"/>
              <a:gd name="connsiteY71" fmla="*/ 233717 h 536876"/>
              <a:gd name="connsiteX72" fmla="*/ 465102 w 537912"/>
              <a:gd name="connsiteY72" fmla="*/ 243469 h 536876"/>
              <a:gd name="connsiteX73" fmla="*/ 455419 w 537912"/>
              <a:gd name="connsiteY73" fmla="*/ 251596 h 536876"/>
              <a:gd name="connsiteX74" fmla="*/ 292430 w 537912"/>
              <a:gd name="connsiteY74" fmla="*/ 251596 h 536876"/>
              <a:gd name="connsiteX75" fmla="*/ 281134 w 537912"/>
              <a:gd name="connsiteY75" fmla="*/ 243469 h 536876"/>
              <a:gd name="connsiteX76" fmla="*/ 292430 w 537912"/>
              <a:gd name="connsiteY76" fmla="*/ 233717 h 536876"/>
              <a:gd name="connsiteX77" fmla="*/ 83863 w 537912"/>
              <a:gd name="connsiteY77" fmla="*/ 233717 h 536876"/>
              <a:gd name="connsiteX78" fmla="*/ 245466 w 537912"/>
              <a:gd name="connsiteY78" fmla="*/ 233717 h 536876"/>
              <a:gd name="connsiteX79" fmla="*/ 256778 w 537912"/>
              <a:gd name="connsiteY79" fmla="*/ 243469 h 536876"/>
              <a:gd name="connsiteX80" fmla="*/ 245466 w 537912"/>
              <a:gd name="connsiteY80" fmla="*/ 251596 h 536876"/>
              <a:gd name="connsiteX81" fmla="*/ 83863 w 537912"/>
              <a:gd name="connsiteY81" fmla="*/ 251596 h 536876"/>
              <a:gd name="connsiteX82" fmla="*/ 72551 w 537912"/>
              <a:gd name="connsiteY82" fmla="*/ 243469 h 536876"/>
              <a:gd name="connsiteX83" fmla="*/ 83863 w 537912"/>
              <a:gd name="connsiteY83" fmla="*/ 233717 h 536876"/>
              <a:gd name="connsiteX84" fmla="*/ 53307 w 537912"/>
              <a:gd name="connsiteY84" fmla="*/ 204754 h 536876"/>
              <a:gd name="connsiteX85" fmla="*/ 53307 w 537912"/>
              <a:gd name="connsiteY85" fmla="*/ 462713 h 536876"/>
              <a:gd name="connsiteX86" fmla="*/ 75922 w 537912"/>
              <a:gd name="connsiteY86" fmla="*/ 483672 h 536876"/>
              <a:gd name="connsiteX87" fmla="*/ 463606 w 537912"/>
              <a:gd name="connsiteY87" fmla="*/ 483672 h 536876"/>
              <a:gd name="connsiteX88" fmla="*/ 484605 w 537912"/>
              <a:gd name="connsiteY88" fmla="*/ 462713 h 536876"/>
              <a:gd name="connsiteX89" fmla="*/ 484605 w 537912"/>
              <a:gd name="connsiteY89" fmla="*/ 204754 h 536876"/>
              <a:gd name="connsiteX90" fmla="*/ 253610 w 537912"/>
              <a:gd name="connsiteY90" fmla="*/ 48367 h 536876"/>
              <a:gd name="connsiteX91" fmla="*/ 281071 w 537912"/>
              <a:gd name="connsiteY91" fmla="*/ 162836 h 536876"/>
              <a:gd name="connsiteX92" fmla="*/ 308532 w 537912"/>
              <a:gd name="connsiteY92" fmla="*/ 162836 h 536876"/>
              <a:gd name="connsiteX93" fmla="*/ 319840 w 537912"/>
              <a:gd name="connsiteY93" fmla="*/ 114469 h 536876"/>
              <a:gd name="connsiteX94" fmla="*/ 326301 w 537912"/>
              <a:gd name="connsiteY94" fmla="*/ 79000 h 536876"/>
              <a:gd name="connsiteX95" fmla="*/ 331147 w 537912"/>
              <a:gd name="connsiteY95" fmla="*/ 114469 h 536876"/>
              <a:gd name="connsiteX96" fmla="*/ 340839 w 537912"/>
              <a:gd name="connsiteY96" fmla="*/ 162836 h 536876"/>
              <a:gd name="connsiteX97" fmla="*/ 369915 w 537912"/>
              <a:gd name="connsiteY97" fmla="*/ 162836 h 536876"/>
              <a:gd name="connsiteX98" fmla="*/ 398992 w 537912"/>
              <a:gd name="connsiteY98" fmla="*/ 48367 h 536876"/>
              <a:gd name="connsiteX99" fmla="*/ 373146 w 537912"/>
              <a:gd name="connsiteY99" fmla="*/ 48367 h 536876"/>
              <a:gd name="connsiteX100" fmla="*/ 363454 w 537912"/>
              <a:gd name="connsiteY100" fmla="*/ 95122 h 536876"/>
              <a:gd name="connsiteX101" fmla="*/ 356993 w 537912"/>
              <a:gd name="connsiteY101" fmla="*/ 135428 h 536876"/>
              <a:gd name="connsiteX102" fmla="*/ 350531 w 537912"/>
              <a:gd name="connsiteY102" fmla="*/ 96734 h 536876"/>
              <a:gd name="connsiteX103" fmla="*/ 340839 w 537912"/>
              <a:gd name="connsiteY103" fmla="*/ 48367 h 536876"/>
              <a:gd name="connsiteX104" fmla="*/ 313378 w 537912"/>
              <a:gd name="connsiteY104" fmla="*/ 48367 h 536876"/>
              <a:gd name="connsiteX105" fmla="*/ 303686 w 537912"/>
              <a:gd name="connsiteY105" fmla="*/ 95122 h 536876"/>
              <a:gd name="connsiteX106" fmla="*/ 297225 w 537912"/>
              <a:gd name="connsiteY106" fmla="*/ 135428 h 536876"/>
              <a:gd name="connsiteX107" fmla="*/ 295609 w 537912"/>
              <a:gd name="connsiteY107" fmla="*/ 135428 h 536876"/>
              <a:gd name="connsiteX108" fmla="*/ 289148 w 537912"/>
              <a:gd name="connsiteY108" fmla="*/ 96734 h 536876"/>
              <a:gd name="connsiteX109" fmla="*/ 281071 w 537912"/>
              <a:gd name="connsiteY109" fmla="*/ 48367 h 536876"/>
              <a:gd name="connsiteX110" fmla="*/ 171227 w 537912"/>
              <a:gd name="connsiteY110" fmla="*/ 48367 h 536876"/>
              <a:gd name="connsiteX111" fmla="*/ 171227 w 537912"/>
              <a:gd name="connsiteY111" fmla="*/ 162836 h 536876"/>
              <a:gd name="connsiteX112" fmla="*/ 243918 w 537912"/>
              <a:gd name="connsiteY112" fmla="*/ 162836 h 536876"/>
              <a:gd name="connsiteX113" fmla="*/ 243918 w 537912"/>
              <a:gd name="connsiteY113" fmla="*/ 141877 h 536876"/>
              <a:gd name="connsiteX114" fmla="*/ 197073 w 537912"/>
              <a:gd name="connsiteY114" fmla="*/ 141877 h 536876"/>
              <a:gd name="connsiteX115" fmla="*/ 197073 w 537912"/>
              <a:gd name="connsiteY115" fmla="*/ 114469 h 536876"/>
              <a:gd name="connsiteX116" fmla="*/ 239072 w 537912"/>
              <a:gd name="connsiteY116" fmla="*/ 114469 h 536876"/>
              <a:gd name="connsiteX117" fmla="*/ 239072 w 537912"/>
              <a:gd name="connsiteY117" fmla="*/ 93510 h 536876"/>
              <a:gd name="connsiteX118" fmla="*/ 197073 w 537912"/>
              <a:gd name="connsiteY118" fmla="*/ 93510 h 536876"/>
              <a:gd name="connsiteX119" fmla="*/ 197073 w 537912"/>
              <a:gd name="connsiteY119" fmla="*/ 69326 h 536876"/>
              <a:gd name="connsiteX120" fmla="*/ 240687 w 537912"/>
              <a:gd name="connsiteY120" fmla="*/ 69326 h 536876"/>
              <a:gd name="connsiteX121" fmla="*/ 240687 w 537912"/>
              <a:gd name="connsiteY121" fmla="*/ 48367 h 536876"/>
              <a:gd name="connsiteX122" fmla="*/ 53307 w 537912"/>
              <a:gd name="connsiteY122" fmla="*/ 48367 h 536876"/>
              <a:gd name="connsiteX123" fmla="*/ 53307 w 537912"/>
              <a:gd name="connsiteY123" fmla="*/ 162836 h 536876"/>
              <a:gd name="connsiteX124" fmla="*/ 77537 w 537912"/>
              <a:gd name="connsiteY124" fmla="*/ 162836 h 536876"/>
              <a:gd name="connsiteX125" fmla="*/ 77537 w 537912"/>
              <a:gd name="connsiteY125" fmla="*/ 128979 h 536876"/>
              <a:gd name="connsiteX126" fmla="*/ 75922 w 537912"/>
              <a:gd name="connsiteY126" fmla="*/ 79000 h 536876"/>
              <a:gd name="connsiteX127" fmla="*/ 77537 w 537912"/>
              <a:gd name="connsiteY127" fmla="*/ 79000 h 536876"/>
              <a:gd name="connsiteX128" fmla="*/ 96921 w 537912"/>
              <a:gd name="connsiteY128" fmla="*/ 119306 h 536876"/>
              <a:gd name="connsiteX129" fmla="*/ 121151 w 537912"/>
              <a:gd name="connsiteY129" fmla="*/ 162836 h 536876"/>
              <a:gd name="connsiteX130" fmla="*/ 148612 w 537912"/>
              <a:gd name="connsiteY130" fmla="*/ 162836 h 536876"/>
              <a:gd name="connsiteX131" fmla="*/ 148612 w 537912"/>
              <a:gd name="connsiteY131" fmla="*/ 48367 h 536876"/>
              <a:gd name="connsiteX132" fmla="*/ 124382 w 537912"/>
              <a:gd name="connsiteY132" fmla="*/ 48367 h 536876"/>
              <a:gd name="connsiteX133" fmla="*/ 124382 w 537912"/>
              <a:gd name="connsiteY133" fmla="*/ 82224 h 536876"/>
              <a:gd name="connsiteX134" fmla="*/ 125997 w 537912"/>
              <a:gd name="connsiteY134" fmla="*/ 128979 h 536876"/>
              <a:gd name="connsiteX135" fmla="*/ 108229 w 537912"/>
              <a:gd name="connsiteY135" fmla="*/ 90285 h 536876"/>
              <a:gd name="connsiteX136" fmla="*/ 83998 w 537912"/>
              <a:gd name="connsiteY136" fmla="*/ 48367 h 536876"/>
              <a:gd name="connsiteX137" fmla="*/ 450683 w 537912"/>
              <a:gd name="connsiteY137" fmla="*/ 46755 h 536876"/>
              <a:gd name="connsiteX138" fmla="*/ 408684 w 537912"/>
              <a:gd name="connsiteY138" fmla="*/ 82224 h 536876"/>
              <a:gd name="connsiteX139" fmla="*/ 439376 w 537912"/>
              <a:gd name="connsiteY139" fmla="*/ 114469 h 536876"/>
              <a:gd name="connsiteX140" fmla="*/ 458760 w 537912"/>
              <a:gd name="connsiteY140" fmla="*/ 130591 h 536876"/>
              <a:gd name="connsiteX141" fmla="*/ 440991 w 537912"/>
              <a:gd name="connsiteY141" fmla="*/ 143489 h 536876"/>
              <a:gd name="connsiteX142" fmla="*/ 411915 w 537912"/>
              <a:gd name="connsiteY142" fmla="*/ 137040 h 536876"/>
              <a:gd name="connsiteX143" fmla="*/ 407069 w 537912"/>
              <a:gd name="connsiteY143" fmla="*/ 157999 h 536876"/>
              <a:gd name="connsiteX144" fmla="*/ 439376 w 537912"/>
              <a:gd name="connsiteY144" fmla="*/ 164448 h 536876"/>
              <a:gd name="connsiteX145" fmla="*/ 484605 w 537912"/>
              <a:gd name="connsiteY145" fmla="*/ 128979 h 536876"/>
              <a:gd name="connsiteX146" fmla="*/ 455529 w 537912"/>
              <a:gd name="connsiteY146" fmla="*/ 95122 h 536876"/>
              <a:gd name="connsiteX147" fmla="*/ 434530 w 537912"/>
              <a:gd name="connsiteY147" fmla="*/ 79000 h 536876"/>
              <a:gd name="connsiteX148" fmla="*/ 450683 w 537912"/>
              <a:gd name="connsiteY148" fmla="*/ 67714 h 536876"/>
              <a:gd name="connsiteX149" fmla="*/ 474913 w 537912"/>
              <a:gd name="connsiteY149" fmla="*/ 74163 h 536876"/>
              <a:gd name="connsiteX150" fmla="*/ 479759 w 537912"/>
              <a:gd name="connsiteY150" fmla="*/ 53204 h 536876"/>
              <a:gd name="connsiteX151" fmla="*/ 450683 w 537912"/>
              <a:gd name="connsiteY151" fmla="*/ 46755 h 536876"/>
              <a:gd name="connsiteX152" fmla="*/ 64614 w 537912"/>
              <a:gd name="connsiteY152" fmla="*/ 0 h 536876"/>
              <a:gd name="connsiteX153" fmla="*/ 473298 w 537912"/>
              <a:gd name="connsiteY153" fmla="*/ 0 h 536876"/>
              <a:gd name="connsiteX154" fmla="*/ 537912 w 537912"/>
              <a:gd name="connsiteY154" fmla="*/ 64489 h 536876"/>
              <a:gd name="connsiteX155" fmla="*/ 537912 w 537912"/>
              <a:gd name="connsiteY155" fmla="*/ 472387 h 536876"/>
              <a:gd name="connsiteX156" fmla="*/ 473298 w 537912"/>
              <a:gd name="connsiteY156" fmla="*/ 536876 h 536876"/>
              <a:gd name="connsiteX157" fmla="*/ 64614 w 537912"/>
              <a:gd name="connsiteY157" fmla="*/ 536876 h 536876"/>
              <a:gd name="connsiteX158" fmla="*/ 0 w 537912"/>
              <a:gd name="connsiteY158" fmla="*/ 472387 h 536876"/>
              <a:gd name="connsiteX159" fmla="*/ 0 w 537912"/>
              <a:gd name="connsiteY159" fmla="*/ 64489 h 536876"/>
              <a:gd name="connsiteX160" fmla="*/ 64614 w 537912"/>
              <a:gd name="connsiteY160" fmla="*/ 0 h 5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537912" h="536876">
                <a:moveTo>
                  <a:pt x="292430" y="435305"/>
                </a:moveTo>
                <a:lnTo>
                  <a:pt x="455419" y="435305"/>
                </a:lnTo>
                <a:cubicBezTo>
                  <a:pt x="460261" y="435305"/>
                  <a:pt x="465102" y="440181"/>
                  <a:pt x="465102" y="445057"/>
                </a:cubicBezTo>
                <a:cubicBezTo>
                  <a:pt x="465102" y="449934"/>
                  <a:pt x="460261" y="453184"/>
                  <a:pt x="455419" y="453184"/>
                </a:cubicBezTo>
                <a:lnTo>
                  <a:pt x="292430" y="453184"/>
                </a:lnTo>
                <a:cubicBezTo>
                  <a:pt x="285975" y="453184"/>
                  <a:pt x="281134" y="449934"/>
                  <a:pt x="281134" y="445057"/>
                </a:cubicBezTo>
                <a:cubicBezTo>
                  <a:pt x="281134" y="440181"/>
                  <a:pt x="285975" y="435305"/>
                  <a:pt x="292430" y="435305"/>
                </a:cubicBezTo>
                <a:close/>
                <a:moveTo>
                  <a:pt x="83863" y="435305"/>
                </a:moveTo>
                <a:lnTo>
                  <a:pt x="245466" y="435305"/>
                </a:lnTo>
                <a:cubicBezTo>
                  <a:pt x="251930" y="435305"/>
                  <a:pt x="256778" y="440181"/>
                  <a:pt x="256778" y="445057"/>
                </a:cubicBezTo>
                <a:cubicBezTo>
                  <a:pt x="256778" y="449934"/>
                  <a:pt x="251930" y="453184"/>
                  <a:pt x="245466" y="453184"/>
                </a:cubicBezTo>
                <a:lnTo>
                  <a:pt x="83863" y="453184"/>
                </a:lnTo>
                <a:cubicBezTo>
                  <a:pt x="77399" y="453184"/>
                  <a:pt x="72551" y="449934"/>
                  <a:pt x="72551" y="445057"/>
                </a:cubicBezTo>
                <a:cubicBezTo>
                  <a:pt x="72551" y="440181"/>
                  <a:pt x="77399" y="435305"/>
                  <a:pt x="83863" y="435305"/>
                </a:cubicBezTo>
                <a:close/>
                <a:moveTo>
                  <a:pt x="292430" y="395143"/>
                </a:moveTo>
                <a:lnTo>
                  <a:pt x="455419" y="395143"/>
                </a:lnTo>
                <a:cubicBezTo>
                  <a:pt x="460261" y="395143"/>
                  <a:pt x="465102" y="399948"/>
                  <a:pt x="465102" y="404753"/>
                </a:cubicBezTo>
                <a:cubicBezTo>
                  <a:pt x="465102" y="409558"/>
                  <a:pt x="460261" y="412762"/>
                  <a:pt x="455419" y="412762"/>
                </a:cubicBezTo>
                <a:lnTo>
                  <a:pt x="292430" y="412762"/>
                </a:lnTo>
                <a:cubicBezTo>
                  <a:pt x="285975" y="412762"/>
                  <a:pt x="281134" y="409558"/>
                  <a:pt x="281134" y="404753"/>
                </a:cubicBezTo>
                <a:cubicBezTo>
                  <a:pt x="281134" y="399948"/>
                  <a:pt x="285975" y="395143"/>
                  <a:pt x="292430" y="395143"/>
                </a:cubicBezTo>
                <a:close/>
                <a:moveTo>
                  <a:pt x="83863" y="395143"/>
                </a:moveTo>
                <a:lnTo>
                  <a:pt x="245466" y="395143"/>
                </a:lnTo>
                <a:cubicBezTo>
                  <a:pt x="251930" y="395143"/>
                  <a:pt x="256778" y="399948"/>
                  <a:pt x="256778" y="404753"/>
                </a:cubicBezTo>
                <a:cubicBezTo>
                  <a:pt x="256778" y="409558"/>
                  <a:pt x="251930" y="412762"/>
                  <a:pt x="245466" y="412762"/>
                </a:cubicBezTo>
                <a:lnTo>
                  <a:pt x="83863" y="412762"/>
                </a:lnTo>
                <a:cubicBezTo>
                  <a:pt x="77399" y="412762"/>
                  <a:pt x="72551" y="409558"/>
                  <a:pt x="72551" y="404753"/>
                </a:cubicBezTo>
                <a:cubicBezTo>
                  <a:pt x="72551" y="399948"/>
                  <a:pt x="77399" y="395143"/>
                  <a:pt x="83863" y="395143"/>
                </a:cubicBezTo>
                <a:close/>
                <a:moveTo>
                  <a:pt x="292430" y="354722"/>
                </a:moveTo>
                <a:lnTo>
                  <a:pt x="455419" y="354722"/>
                </a:lnTo>
                <a:cubicBezTo>
                  <a:pt x="460261" y="354722"/>
                  <a:pt x="465102" y="359527"/>
                  <a:pt x="465102" y="364332"/>
                </a:cubicBezTo>
                <a:cubicBezTo>
                  <a:pt x="465102" y="369137"/>
                  <a:pt x="460261" y="372341"/>
                  <a:pt x="455419" y="372341"/>
                </a:cubicBezTo>
                <a:lnTo>
                  <a:pt x="292430" y="372341"/>
                </a:lnTo>
                <a:cubicBezTo>
                  <a:pt x="285975" y="372341"/>
                  <a:pt x="281134" y="369137"/>
                  <a:pt x="281134" y="364332"/>
                </a:cubicBezTo>
                <a:cubicBezTo>
                  <a:pt x="281134" y="359527"/>
                  <a:pt x="285975" y="354722"/>
                  <a:pt x="292430" y="354722"/>
                </a:cubicBezTo>
                <a:close/>
                <a:moveTo>
                  <a:pt x="83863" y="354722"/>
                </a:moveTo>
                <a:lnTo>
                  <a:pt x="245466" y="354722"/>
                </a:lnTo>
                <a:cubicBezTo>
                  <a:pt x="251930" y="354722"/>
                  <a:pt x="256778" y="359527"/>
                  <a:pt x="256778" y="364332"/>
                </a:cubicBezTo>
                <a:cubicBezTo>
                  <a:pt x="256778" y="369137"/>
                  <a:pt x="251930" y="372341"/>
                  <a:pt x="245466" y="372341"/>
                </a:cubicBezTo>
                <a:lnTo>
                  <a:pt x="83863" y="372341"/>
                </a:lnTo>
                <a:cubicBezTo>
                  <a:pt x="77399" y="372341"/>
                  <a:pt x="72551" y="369137"/>
                  <a:pt x="72551" y="364332"/>
                </a:cubicBezTo>
                <a:cubicBezTo>
                  <a:pt x="72551" y="359527"/>
                  <a:pt x="77399" y="354722"/>
                  <a:pt x="83863" y="354722"/>
                </a:cubicBezTo>
                <a:close/>
                <a:moveTo>
                  <a:pt x="292430" y="314300"/>
                </a:moveTo>
                <a:lnTo>
                  <a:pt x="455419" y="314300"/>
                </a:lnTo>
                <a:cubicBezTo>
                  <a:pt x="460261" y="314300"/>
                  <a:pt x="465102" y="319176"/>
                  <a:pt x="465102" y="324052"/>
                </a:cubicBezTo>
                <a:cubicBezTo>
                  <a:pt x="465102" y="328928"/>
                  <a:pt x="460261" y="332179"/>
                  <a:pt x="455419" y="332179"/>
                </a:cubicBezTo>
                <a:lnTo>
                  <a:pt x="292430" y="332179"/>
                </a:lnTo>
                <a:cubicBezTo>
                  <a:pt x="285975" y="332179"/>
                  <a:pt x="281134" y="328928"/>
                  <a:pt x="281134" y="324052"/>
                </a:cubicBezTo>
                <a:cubicBezTo>
                  <a:pt x="281134" y="319176"/>
                  <a:pt x="285975" y="314300"/>
                  <a:pt x="292430" y="314300"/>
                </a:cubicBezTo>
                <a:close/>
                <a:moveTo>
                  <a:pt x="83863" y="314300"/>
                </a:moveTo>
                <a:lnTo>
                  <a:pt x="245466" y="314300"/>
                </a:lnTo>
                <a:cubicBezTo>
                  <a:pt x="251930" y="314300"/>
                  <a:pt x="256778" y="319176"/>
                  <a:pt x="256778" y="324052"/>
                </a:cubicBezTo>
                <a:cubicBezTo>
                  <a:pt x="256778" y="328928"/>
                  <a:pt x="251930" y="332179"/>
                  <a:pt x="245466" y="332179"/>
                </a:cubicBezTo>
                <a:lnTo>
                  <a:pt x="83863" y="332179"/>
                </a:lnTo>
                <a:cubicBezTo>
                  <a:pt x="77399" y="332179"/>
                  <a:pt x="72551" y="328928"/>
                  <a:pt x="72551" y="324052"/>
                </a:cubicBezTo>
                <a:cubicBezTo>
                  <a:pt x="72551" y="319176"/>
                  <a:pt x="77399" y="314300"/>
                  <a:pt x="83863" y="314300"/>
                </a:cubicBezTo>
                <a:close/>
                <a:moveTo>
                  <a:pt x="292430" y="274138"/>
                </a:moveTo>
                <a:lnTo>
                  <a:pt x="455419" y="274138"/>
                </a:lnTo>
                <a:cubicBezTo>
                  <a:pt x="460261" y="274138"/>
                  <a:pt x="465102" y="278943"/>
                  <a:pt x="465102" y="283748"/>
                </a:cubicBezTo>
                <a:cubicBezTo>
                  <a:pt x="465102" y="288553"/>
                  <a:pt x="460261" y="291757"/>
                  <a:pt x="455419" y="291757"/>
                </a:cubicBezTo>
                <a:lnTo>
                  <a:pt x="292430" y="291757"/>
                </a:lnTo>
                <a:cubicBezTo>
                  <a:pt x="285975" y="291757"/>
                  <a:pt x="281134" y="288553"/>
                  <a:pt x="281134" y="283748"/>
                </a:cubicBezTo>
                <a:cubicBezTo>
                  <a:pt x="281134" y="278943"/>
                  <a:pt x="285975" y="274138"/>
                  <a:pt x="292430" y="274138"/>
                </a:cubicBezTo>
                <a:close/>
                <a:moveTo>
                  <a:pt x="83863" y="274138"/>
                </a:moveTo>
                <a:lnTo>
                  <a:pt x="245466" y="274138"/>
                </a:lnTo>
                <a:cubicBezTo>
                  <a:pt x="251930" y="274138"/>
                  <a:pt x="256778" y="278943"/>
                  <a:pt x="256778" y="283748"/>
                </a:cubicBezTo>
                <a:cubicBezTo>
                  <a:pt x="256778" y="288553"/>
                  <a:pt x="251930" y="291757"/>
                  <a:pt x="245466" y="291757"/>
                </a:cubicBezTo>
                <a:lnTo>
                  <a:pt x="83863" y="291757"/>
                </a:lnTo>
                <a:cubicBezTo>
                  <a:pt x="77399" y="291757"/>
                  <a:pt x="72551" y="288553"/>
                  <a:pt x="72551" y="283748"/>
                </a:cubicBezTo>
                <a:cubicBezTo>
                  <a:pt x="72551" y="278943"/>
                  <a:pt x="77399" y="274138"/>
                  <a:pt x="83863" y="274138"/>
                </a:cubicBezTo>
                <a:close/>
                <a:moveTo>
                  <a:pt x="292430" y="233717"/>
                </a:moveTo>
                <a:lnTo>
                  <a:pt x="455419" y="233717"/>
                </a:lnTo>
                <a:cubicBezTo>
                  <a:pt x="460261" y="233717"/>
                  <a:pt x="465102" y="238593"/>
                  <a:pt x="465102" y="243469"/>
                </a:cubicBezTo>
                <a:cubicBezTo>
                  <a:pt x="465102" y="248345"/>
                  <a:pt x="460261" y="251596"/>
                  <a:pt x="455419" y="251596"/>
                </a:cubicBezTo>
                <a:lnTo>
                  <a:pt x="292430" y="251596"/>
                </a:lnTo>
                <a:cubicBezTo>
                  <a:pt x="285975" y="251596"/>
                  <a:pt x="281134" y="248345"/>
                  <a:pt x="281134" y="243469"/>
                </a:cubicBezTo>
                <a:cubicBezTo>
                  <a:pt x="281134" y="238593"/>
                  <a:pt x="285975" y="233717"/>
                  <a:pt x="292430" y="233717"/>
                </a:cubicBezTo>
                <a:close/>
                <a:moveTo>
                  <a:pt x="83863" y="233717"/>
                </a:moveTo>
                <a:lnTo>
                  <a:pt x="245466" y="233717"/>
                </a:lnTo>
                <a:cubicBezTo>
                  <a:pt x="251930" y="233717"/>
                  <a:pt x="256778" y="238593"/>
                  <a:pt x="256778" y="243469"/>
                </a:cubicBezTo>
                <a:cubicBezTo>
                  <a:pt x="256778" y="248345"/>
                  <a:pt x="251930" y="251596"/>
                  <a:pt x="245466" y="251596"/>
                </a:cubicBezTo>
                <a:lnTo>
                  <a:pt x="83863" y="251596"/>
                </a:lnTo>
                <a:cubicBezTo>
                  <a:pt x="77399" y="251596"/>
                  <a:pt x="72551" y="248345"/>
                  <a:pt x="72551" y="243469"/>
                </a:cubicBezTo>
                <a:cubicBezTo>
                  <a:pt x="72551" y="238593"/>
                  <a:pt x="77399" y="233717"/>
                  <a:pt x="83863" y="233717"/>
                </a:cubicBezTo>
                <a:close/>
                <a:moveTo>
                  <a:pt x="53307" y="204754"/>
                </a:moveTo>
                <a:lnTo>
                  <a:pt x="53307" y="462713"/>
                </a:lnTo>
                <a:cubicBezTo>
                  <a:pt x="53307" y="473999"/>
                  <a:pt x="62999" y="483672"/>
                  <a:pt x="75922" y="483672"/>
                </a:cubicBezTo>
                <a:lnTo>
                  <a:pt x="463606" y="483672"/>
                </a:lnTo>
                <a:cubicBezTo>
                  <a:pt x="474913" y="483672"/>
                  <a:pt x="484605" y="473999"/>
                  <a:pt x="484605" y="462713"/>
                </a:cubicBezTo>
                <a:lnTo>
                  <a:pt x="484605" y="204754"/>
                </a:lnTo>
                <a:close/>
                <a:moveTo>
                  <a:pt x="253610" y="48367"/>
                </a:moveTo>
                <a:lnTo>
                  <a:pt x="281071" y="162836"/>
                </a:lnTo>
                <a:lnTo>
                  <a:pt x="308532" y="162836"/>
                </a:lnTo>
                <a:lnTo>
                  <a:pt x="319840" y="114469"/>
                </a:lnTo>
                <a:cubicBezTo>
                  <a:pt x="321455" y="103183"/>
                  <a:pt x="324686" y="91897"/>
                  <a:pt x="326301" y="79000"/>
                </a:cubicBezTo>
                <a:cubicBezTo>
                  <a:pt x="327916" y="91897"/>
                  <a:pt x="329532" y="103183"/>
                  <a:pt x="331147" y="114469"/>
                </a:cubicBezTo>
                <a:lnTo>
                  <a:pt x="340839" y="162836"/>
                </a:lnTo>
                <a:lnTo>
                  <a:pt x="369915" y="162836"/>
                </a:lnTo>
                <a:lnTo>
                  <a:pt x="398992" y="48367"/>
                </a:lnTo>
                <a:lnTo>
                  <a:pt x="373146" y="48367"/>
                </a:lnTo>
                <a:lnTo>
                  <a:pt x="363454" y="95122"/>
                </a:lnTo>
                <a:cubicBezTo>
                  <a:pt x="360223" y="109632"/>
                  <a:pt x="358608" y="122530"/>
                  <a:pt x="356993" y="135428"/>
                </a:cubicBezTo>
                <a:cubicBezTo>
                  <a:pt x="355377" y="122530"/>
                  <a:pt x="352147" y="109632"/>
                  <a:pt x="350531" y="96734"/>
                </a:cubicBezTo>
                <a:lnTo>
                  <a:pt x="340839" y="48367"/>
                </a:lnTo>
                <a:lnTo>
                  <a:pt x="313378" y="48367"/>
                </a:lnTo>
                <a:lnTo>
                  <a:pt x="303686" y="95122"/>
                </a:lnTo>
                <a:cubicBezTo>
                  <a:pt x="300455" y="109632"/>
                  <a:pt x="298840" y="122530"/>
                  <a:pt x="297225" y="135428"/>
                </a:cubicBezTo>
                <a:lnTo>
                  <a:pt x="295609" y="135428"/>
                </a:lnTo>
                <a:cubicBezTo>
                  <a:pt x="293994" y="124142"/>
                  <a:pt x="292379" y="109632"/>
                  <a:pt x="289148" y="96734"/>
                </a:cubicBezTo>
                <a:lnTo>
                  <a:pt x="281071" y="48367"/>
                </a:lnTo>
                <a:close/>
                <a:moveTo>
                  <a:pt x="171227" y="48367"/>
                </a:moveTo>
                <a:lnTo>
                  <a:pt x="171227" y="162836"/>
                </a:lnTo>
                <a:lnTo>
                  <a:pt x="243918" y="162836"/>
                </a:lnTo>
                <a:lnTo>
                  <a:pt x="243918" y="141877"/>
                </a:lnTo>
                <a:lnTo>
                  <a:pt x="197073" y="141877"/>
                </a:lnTo>
                <a:lnTo>
                  <a:pt x="197073" y="114469"/>
                </a:lnTo>
                <a:lnTo>
                  <a:pt x="239072" y="114469"/>
                </a:lnTo>
                <a:lnTo>
                  <a:pt x="239072" y="93510"/>
                </a:lnTo>
                <a:lnTo>
                  <a:pt x="197073" y="93510"/>
                </a:lnTo>
                <a:lnTo>
                  <a:pt x="197073" y="69326"/>
                </a:lnTo>
                <a:lnTo>
                  <a:pt x="240687" y="69326"/>
                </a:lnTo>
                <a:lnTo>
                  <a:pt x="240687" y="48367"/>
                </a:lnTo>
                <a:close/>
                <a:moveTo>
                  <a:pt x="53307" y="48367"/>
                </a:moveTo>
                <a:lnTo>
                  <a:pt x="53307" y="162836"/>
                </a:lnTo>
                <a:lnTo>
                  <a:pt x="77537" y="162836"/>
                </a:lnTo>
                <a:lnTo>
                  <a:pt x="77537" y="128979"/>
                </a:lnTo>
                <a:cubicBezTo>
                  <a:pt x="77537" y="109632"/>
                  <a:pt x="77537" y="93510"/>
                  <a:pt x="75922" y="79000"/>
                </a:cubicBezTo>
                <a:lnTo>
                  <a:pt x="77537" y="79000"/>
                </a:lnTo>
                <a:cubicBezTo>
                  <a:pt x="82383" y="91897"/>
                  <a:pt x="90460" y="106408"/>
                  <a:pt x="96921" y="119306"/>
                </a:cubicBezTo>
                <a:lnTo>
                  <a:pt x="121151" y="162836"/>
                </a:lnTo>
                <a:lnTo>
                  <a:pt x="148612" y="162836"/>
                </a:lnTo>
                <a:lnTo>
                  <a:pt x="148612" y="48367"/>
                </a:lnTo>
                <a:lnTo>
                  <a:pt x="124382" y="48367"/>
                </a:lnTo>
                <a:lnTo>
                  <a:pt x="124382" y="82224"/>
                </a:lnTo>
                <a:cubicBezTo>
                  <a:pt x="124382" y="99959"/>
                  <a:pt x="124382" y="114469"/>
                  <a:pt x="125997" y="128979"/>
                </a:cubicBezTo>
                <a:cubicBezTo>
                  <a:pt x="121151" y="117693"/>
                  <a:pt x="114690" y="103183"/>
                  <a:pt x="108229" y="90285"/>
                </a:cubicBezTo>
                <a:lnTo>
                  <a:pt x="83998" y="48367"/>
                </a:lnTo>
                <a:close/>
                <a:moveTo>
                  <a:pt x="450683" y="46755"/>
                </a:moveTo>
                <a:cubicBezTo>
                  <a:pt x="424837" y="46755"/>
                  <a:pt x="408684" y="61265"/>
                  <a:pt x="408684" y="82224"/>
                </a:cubicBezTo>
                <a:cubicBezTo>
                  <a:pt x="408684" y="98346"/>
                  <a:pt x="419991" y="108020"/>
                  <a:pt x="439376" y="114469"/>
                </a:cubicBezTo>
                <a:cubicBezTo>
                  <a:pt x="452298" y="119306"/>
                  <a:pt x="458760" y="124142"/>
                  <a:pt x="458760" y="130591"/>
                </a:cubicBezTo>
                <a:cubicBezTo>
                  <a:pt x="458760" y="138652"/>
                  <a:pt x="452298" y="143489"/>
                  <a:pt x="440991" y="143489"/>
                </a:cubicBezTo>
                <a:cubicBezTo>
                  <a:pt x="429683" y="143489"/>
                  <a:pt x="418376" y="140265"/>
                  <a:pt x="411915" y="137040"/>
                </a:cubicBezTo>
                <a:lnTo>
                  <a:pt x="407069" y="157999"/>
                </a:lnTo>
                <a:cubicBezTo>
                  <a:pt x="413530" y="161224"/>
                  <a:pt x="426453" y="164448"/>
                  <a:pt x="439376" y="164448"/>
                </a:cubicBezTo>
                <a:cubicBezTo>
                  <a:pt x="470067" y="164448"/>
                  <a:pt x="484605" y="148326"/>
                  <a:pt x="484605" y="128979"/>
                </a:cubicBezTo>
                <a:cubicBezTo>
                  <a:pt x="484605" y="112857"/>
                  <a:pt x="474913" y="103183"/>
                  <a:pt x="455529" y="95122"/>
                </a:cubicBezTo>
                <a:cubicBezTo>
                  <a:pt x="440991" y="90285"/>
                  <a:pt x="434530" y="87061"/>
                  <a:pt x="434530" y="79000"/>
                </a:cubicBezTo>
                <a:cubicBezTo>
                  <a:pt x="434530" y="74163"/>
                  <a:pt x="439376" y="67714"/>
                  <a:pt x="450683" y="67714"/>
                </a:cubicBezTo>
                <a:cubicBezTo>
                  <a:pt x="461991" y="67714"/>
                  <a:pt x="470067" y="70938"/>
                  <a:pt x="474913" y="74163"/>
                </a:cubicBezTo>
                <a:lnTo>
                  <a:pt x="479759" y="53204"/>
                </a:lnTo>
                <a:cubicBezTo>
                  <a:pt x="473298" y="49979"/>
                  <a:pt x="463606" y="46755"/>
                  <a:pt x="450683" y="46755"/>
                </a:cubicBezTo>
                <a:close/>
                <a:moveTo>
                  <a:pt x="64614" y="0"/>
                </a:moveTo>
                <a:lnTo>
                  <a:pt x="473298" y="0"/>
                </a:lnTo>
                <a:cubicBezTo>
                  <a:pt x="508836" y="0"/>
                  <a:pt x="537912" y="29020"/>
                  <a:pt x="537912" y="64489"/>
                </a:cubicBezTo>
                <a:lnTo>
                  <a:pt x="537912" y="472387"/>
                </a:lnTo>
                <a:cubicBezTo>
                  <a:pt x="537912" y="507856"/>
                  <a:pt x="508836" y="536876"/>
                  <a:pt x="473298" y="536876"/>
                </a:cubicBezTo>
                <a:lnTo>
                  <a:pt x="64614" y="536876"/>
                </a:lnTo>
                <a:cubicBezTo>
                  <a:pt x="29076" y="536876"/>
                  <a:pt x="0" y="507856"/>
                  <a:pt x="0" y="472387"/>
                </a:cubicBezTo>
                <a:lnTo>
                  <a:pt x="0" y="64489"/>
                </a:lnTo>
                <a:cubicBezTo>
                  <a:pt x="0" y="29020"/>
                  <a:pt x="29076" y="0"/>
                  <a:pt x="646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0" i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7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11" grpId="1"/>
      <p:bldP spid="12" grpId="2"/>
      <p:bldP spid="13" grpId="3"/>
      <p:bldP spid="14" grpId="4"/>
      <p:bldP spid="15" grpId="5"/>
      <p:bldP spid="16" grpId="6"/>
      <p:bldP spid="81" grpId="7"/>
      <p:bldP spid="82" grpId="8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964914" y="0"/>
            <a:ext cx="8672043" cy="6618104"/>
            <a:chOff x="1974854" y="0"/>
            <a:chExt cx="8672043" cy="6618104"/>
          </a:xfrm>
        </p:grpSpPr>
        <p:grpSp>
          <p:nvGrpSpPr>
            <p:cNvPr id="4" name="组合 3"/>
            <p:cNvGrpSpPr/>
            <p:nvPr/>
          </p:nvGrpSpPr>
          <p:grpSpPr>
            <a:xfrm rot="225001">
              <a:off x="1974854" y="372125"/>
              <a:ext cx="8672043" cy="6245979"/>
              <a:chOff x="1133064" y="464303"/>
              <a:chExt cx="9417850" cy="6783141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695678" y="1257696"/>
                <a:ext cx="8601374" cy="58172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133064" y="464303"/>
                <a:ext cx="9417850" cy="6783141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06160" y="0"/>
              <a:ext cx="1705970" cy="1716206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15681" y="3241040"/>
            <a:ext cx="6679036" cy="1772136"/>
          </a:xfrm>
        </p:spPr>
        <p:txBody>
          <a:bodyPr anchor="ctr" anchorCtr="0">
            <a:normAutofit/>
          </a:bodyPr>
          <a:lstStyle/>
          <a:p>
            <a:pPr algn="ctr"/>
            <a:r>
              <a:rPr lang="zh-CN" altLang="en-US" sz="4800">
                <a:solidFill>
                  <a:srgbClr val="000000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音乐与社会文化</a:t>
            </a:r>
            <a:endParaRPr lang="zh-CN" altLang="en-US" sz="4800">
              <a:solidFill>
                <a:srgbClr val="000000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57164" y="2017424"/>
            <a:ext cx="3342599" cy="915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5400">
                <a:solidFill>
                  <a:srgbClr val="FFC47C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PART  4</a:t>
            </a:r>
            <a:endParaRPr lang="zh-CN" altLang="zh-CN" sz="5400">
              <a:solidFill>
                <a:srgbClr val="FFC47C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7" name="标题 48129"/>
          <p:cNvSpPr>
            <a:spLocks noGrp="1"/>
          </p:cNvSpPr>
          <p:nvPr/>
        </p:nvSpPr>
        <p:spPr>
          <a:xfrm>
            <a:off x="1472840" y="332656"/>
            <a:ext cx="9636125" cy="636588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/>
        </p:txBody>
      </p:sp>
      <p:pic>
        <p:nvPicPr>
          <p:cNvPr id="18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67031" y="70277"/>
            <a:ext cx="1270001" cy="1270001"/>
          </a:xfrm>
          <a:prstGeom prst="rect">
            <a:avLst/>
          </a:prstGeom>
          <a:ln>
            <a:noFill/>
          </a:ln>
        </p:spPr>
      </p:pic>
      <p:pic>
        <p:nvPicPr>
          <p:cNvPr id="19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096929" y="70277"/>
            <a:ext cx="1270001" cy="1270001"/>
          </a:xfrm>
          <a:prstGeom prst="rect">
            <a:avLst/>
          </a:prstGeom>
          <a:ln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700" y="526362"/>
            <a:ext cx="6012392" cy="6012392"/>
          </a:xfrm>
          <a:custGeom>
            <a:avLst/>
            <a:gdLst>
              <a:gd name="connsiteX0" fmla="*/ 2643557 w 5323114"/>
              <a:gd name="connsiteY0" fmla="*/ 4229100 h 5323114"/>
              <a:gd name="connsiteX1" fmla="*/ 2679557 w 5323114"/>
              <a:gd name="connsiteY1" fmla="*/ 4229100 h 5323114"/>
              <a:gd name="connsiteX2" fmla="*/ 2679557 w 5323114"/>
              <a:gd name="connsiteY2" fmla="*/ 5323114 h 5323114"/>
              <a:gd name="connsiteX3" fmla="*/ 2643557 w 5323114"/>
              <a:gd name="connsiteY3" fmla="*/ 5323114 h 5323114"/>
              <a:gd name="connsiteX4" fmla="*/ 2679557 w 5323114"/>
              <a:gd name="connsiteY4" fmla="*/ 2679557 h 5323114"/>
              <a:gd name="connsiteX5" fmla="*/ 4579776 w 5323114"/>
              <a:gd name="connsiteY5" fmla="*/ 2679557 h 5323114"/>
              <a:gd name="connsiteX6" fmla="*/ 4572592 w 5323114"/>
              <a:gd name="connsiteY6" fmla="*/ 2821829 h 5323114"/>
              <a:gd name="connsiteX7" fmla="*/ 3013142 w 5323114"/>
              <a:gd name="connsiteY7" fmla="*/ 4229100 h 5323114"/>
              <a:gd name="connsiteX8" fmla="*/ 2679557 w 5323114"/>
              <a:gd name="connsiteY8" fmla="*/ 4229100 h 5323114"/>
              <a:gd name="connsiteX9" fmla="*/ 493219 w 5323114"/>
              <a:gd name="connsiteY9" fmla="*/ 2679557 h 5323114"/>
              <a:gd name="connsiteX10" fmla="*/ 2643557 w 5323114"/>
              <a:gd name="connsiteY10" fmla="*/ 2679557 h 5323114"/>
              <a:gd name="connsiteX11" fmla="*/ 2643557 w 5323114"/>
              <a:gd name="connsiteY11" fmla="*/ 4229100 h 5323114"/>
              <a:gd name="connsiteX12" fmla="*/ 493219 w 5323114"/>
              <a:gd name="connsiteY12" fmla="*/ 4229100 h 5323114"/>
              <a:gd name="connsiteX13" fmla="*/ 4580685 w 5323114"/>
              <a:gd name="connsiteY13" fmla="*/ 2643557 h 5323114"/>
              <a:gd name="connsiteX14" fmla="*/ 5323114 w 5323114"/>
              <a:gd name="connsiteY14" fmla="*/ 2643557 h 5323114"/>
              <a:gd name="connsiteX15" fmla="*/ 5323114 w 5323114"/>
              <a:gd name="connsiteY15" fmla="*/ 2679557 h 5323114"/>
              <a:gd name="connsiteX16" fmla="*/ 4579776 w 5323114"/>
              <a:gd name="connsiteY16" fmla="*/ 2679557 h 5323114"/>
              <a:gd name="connsiteX17" fmla="*/ 4580685 w 5323114"/>
              <a:gd name="connsiteY17" fmla="*/ 2661557 h 5323114"/>
              <a:gd name="connsiteX18" fmla="*/ 0 w 5323114"/>
              <a:gd name="connsiteY18" fmla="*/ 2643557 h 5323114"/>
              <a:gd name="connsiteX19" fmla="*/ 494128 w 5323114"/>
              <a:gd name="connsiteY19" fmla="*/ 2643557 h 5323114"/>
              <a:gd name="connsiteX20" fmla="*/ 493219 w 5323114"/>
              <a:gd name="connsiteY20" fmla="*/ 2661557 h 5323114"/>
              <a:gd name="connsiteX21" fmla="*/ 493219 w 5323114"/>
              <a:gd name="connsiteY21" fmla="*/ 2679557 h 5323114"/>
              <a:gd name="connsiteX22" fmla="*/ 0 w 5323114"/>
              <a:gd name="connsiteY22" fmla="*/ 2679557 h 5323114"/>
              <a:gd name="connsiteX23" fmla="*/ 2679557 w 5323114"/>
              <a:gd name="connsiteY23" fmla="*/ 1094014 h 5323114"/>
              <a:gd name="connsiteX24" fmla="*/ 4580685 w 5323114"/>
              <a:gd name="connsiteY24" fmla="*/ 1094014 h 5323114"/>
              <a:gd name="connsiteX25" fmla="*/ 4580685 w 5323114"/>
              <a:gd name="connsiteY25" fmla="*/ 2643557 h 5323114"/>
              <a:gd name="connsiteX26" fmla="*/ 2679557 w 5323114"/>
              <a:gd name="connsiteY26" fmla="*/ 2643557 h 5323114"/>
              <a:gd name="connsiteX27" fmla="*/ 2060762 w 5323114"/>
              <a:gd name="connsiteY27" fmla="*/ 1094014 h 5323114"/>
              <a:gd name="connsiteX28" fmla="*/ 2643557 w 5323114"/>
              <a:gd name="connsiteY28" fmla="*/ 1094014 h 5323114"/>
              <a:gd name="connsiteX29" fmla="*/ 2643557 w 5323114"/>
              <a:gd name="connsiteY29" fmla="*/ 2643557 h 5323114"/>
              <a:gd name="connsiteX30" fmla="*/ 494128 w 5323114"/>
              <a:gd name="connsiteY30" fmla="*/ 2643557 h 5323114"/>
              <a:gd name="connsiteX31" fmla="*/ 501312 w 5323114"/>
              <a:gd name="connsiteY31" fmla="*/ 2501285 h 5323114"/>
              <a:gd name="connsiteX32" fmla="*/ 2060762 w 5323114"/>
              <a:gd name="connsiteY32" fmla="*/ 1094014 h 5323114"/>
              <a:gd name="connsiteX33" fmla="*/ 2643557 w 5323114"/>
              <a:gd name="connsiteY33" fmla="*/ 0 h 5323114"/>
              <a:gd name="connsiteX34" fmla="*/ 2679557 w 5323114"/>
              <a:gd name="connsiteY34" fmla="*/ 0 h 5323114"/>
              <a:gd name="connsiteX35" fmla="*/ 2679557 w 5323114"/>
              <a:gd name="connsiteY35" fmla="*/ 1094014 h 5323114"/>
              <a:gd name="connsiteX36" fmla="*/ 2643557 w 5323114"/>
              <a:gd name="connsiteY36" fmla="*/ 1094014 h 5323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323114" h="5323114">
                <a:moveTo>
                  <a:pt x="2643557" y="4229100"/>
                </a:moveTo>
                <a:lnTo>
                  <a:pt x="2679557" y="4229100"/>
                </a:lnTo>
                <a:lnTo>
                  <a:pt x="2679557" y="5323114"/>
                </a:lnTo>
                <a:lnTo>
                  <a:pt x="2643557" y="5323114"/>
                </a:lnTo>
                <a:close/>
                <a:moveTo>
                  <a:pt x="2679557" y="2679557"/>
                </a:moveTo>
                <a:lnTo>
                  <a:pt x="4579776" y="2679557"/>
                </a:lnTo>
                <a:lnTo>
                  <a:pt x="4572592" y="2821829"/>
                </a:lnTo>
                <a:cubicBezTo>
                  <a:pt x="4492318" y="3612272"/>
                  <a:pt x="3824764" y="4229100"/>
                  <a:pt x="3013142" y="4229100"/>
                </a:cubicBezTo>
                <a:lnTo>
                  <a:pt x="2679557" y="4229100"/>
                </a:lnTo>
                <a:close/>
                <a:moveTo>
                  <a:pt x="493219" y="2679557"/>
                </a:moveTo>
                <a:lnTo>
                  <a:pt x="2643557" y="2679557"/>
                </a:lnTo>
                <a:lnTo>
                  <a:pt x="2643557" y="4229100"/>
                </a:lnTo>
                <a:lnTo>
                  <a:pt x="493219" y="4229100"/>
                </a:lnTo>
                <a:close/>
                <a:moveTo>
                  <a:pt x="4580685" y="2643557"/>
                </a:moveTo>
                <a:lnTo>
                  <a:pt x="5323114" y="2643557"/>
                </a:lnTo>
                <a:lnTo>
                  <a:pt x="5323114" y="2679557"/>
                </a:lnTo>
                <a:lnTo>
                  <a:pt x="4579776" y="2679557"/>
                </a:lnTo>
                <a:lnTo>
                  <a:pt x="4580685" y="2661557"/>
                </a:lnTo>
                <a:close/>
                <a:moveTo>
                  <a:pt x="0" y="2643557"/>
                </a:moveTo>
                <a:lnTo>
                  <a:pt x="494128" y="2643557"/>
                </a:lnTo>
                <a:lnTo>
                  <a:pt x="493219" y="2661557"/>
                </a:lnTo>
                <a:lnTo>
                  <a:pt x="493219" y="2679557"/>
                </a:lnTo>
                <a:lnTo>
                  <a:pt x="0" y="2679557"/>
                </a:lnTo>
                <a:close/>
                <a:moveTo>
                  <a:pt x="2679557" y="1094014"/>
                </a:moveTo>
                <a:lnTo>
                  <a:pt x="4580685" y="1094014"/>
                </a:lnTo>
                <a:lnTo>
                  <a:pt x="4580685" y="2643557"/>
                </a:lnTo>
                <a:lnTo>
                  <a:pt x="2679557" y="2643557"/>
                </a:lnTo>
                <a:close/>
                <a:moveTo>
                  <a:pt x="2060762" y="1094014"/>
                </a:moveTo>
                <a:lnTo>
                  <a:pt x="2643557" y="1094014"/>
                </a:lnTo>
                <a:lnTo>
                  <a:pt x="2643557" y="2643557"/>
                </a:lnTo>
                <a:lnTo>
                  <a:pt x="494128" y="2643557"/>
                </a:lnTo>
                <a:lnTo>
                  <a:pt x="501312" y="2501285"/>
                </a:lnTo>
                <a:cubicBezTo>
                  <a:pt x="581586" y="1710842"/>
                  <a:pt x="1249140" y="1094014"/>
                  <a:pt x="2060762" y="1094014"/>
                </a:cubicBezTo>
                <a:close/>
                <a:moveTo>
                  <a:pt x="2643557" y="0"/>
                </a:moveTo>
                <a:lnTo>
                  <a:pt x="2679557" y="0"/>
                </a:lnTo>
                <a:lnTo>
                  <a:pt x="2679557" y="1094014"/>
                </a:lnTo>
                <a:lnTo>
                  <a:pt x="2643557" y="1094014"/>
                </a:lnTo>
                <a:close/>
              </a:path>
            </a:pathLst>
          </a:custGeom>
          <a:ln>
            <a:noFill/>
          </a:ln>
        </p:spPr>
      </p:pic>
      <p:grpSp>
        <p:nvGrpSpPr>
          <p:cNvPr id="9" name="组合 8"/>
          <p:cNvGrpSpPr/>
          <p:nvPr/>
        </p:nvGrpSpPr>
        <p:grpSpPr>
          <a:xfrm>
            <a:off x="6359092" y="2072335"/>
            <a:ext cx="4768606" cy="1253395"/>
            <a:chOff x="902851" y="4303335"/>
            <a:chExt cx="4768606" cy="1253395"/>
          </a:xfrm>
        </p:grpSpPr>
        <p:sp>
          <p:nvSpPr>
            <p:cNvPr id="11" name="文本框 10"/>
            <p:cNvSpPr txBox="1"/>
            <p:nvPr/>
          </p:nvSpPr>
          <p:spPr>
            <a:xfrm>
              <a:off x="902851" y="4303335"/>
              <a:ext cx="1763201" cy="4576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r>
                <a:rPr lang="zh-CN" altLang="en-US" sz="2400" b="1">
                  <a:solidFill>
                    <a:srgbClr val="1C78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 文化传承</a:t>
              </a:r>
              <a:endParaRPr lang="zh-CN" altLang="en-US" sz="2400" b="1">
                <a:solidFill>
                  <a:srgbClr val="1C78B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902851" y="4688800"/>
              <a:ext cx="4773376" cy="86039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lvl="0"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音乐是文化传承的重要载体。各种音乐风格和流派都蕴含着丰富的文化内涵，通过音乐的传播和传承，我们能够了解和感受不同文化的魅力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59092" y="3532558"/>
            <a:ext cx="4768606" cy="1253395"/>
            <a:chOff x="902851" y="4303335"/>
            <a:chExt cx="4768606" cy="1253395"/>
          </a:xfrm>
        </p:grpSpPr>
        <p:sp>
          <p:nvSpPr>
            <p:cNvPr id="14" name="文本框 13"/>
            <p:cNvSpPr txBox="1"/>
            <p:nvPr/>
          </p:nvSpPr>
          <p:spPr>
            <a:xfrm>
              <a:off x="902850" y="4303335"/>
              <a:ext cx="1799508" cy="4576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r>
                <a:rPr lang="zh-CN" altLang="en-US" sz="2400" b="1">
                  <a:solidFill>
                    <a:srgbClr val="1C78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 社会交流</a:t>
              </a:r>
              <a:endParaRPr lang="zh-CN" altLang="en-US" sz="2400" b="1">
                <a:solidFill>
                  <a:srgbClr val="1C78B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02851" y="4688799"/>
              <a:ext cx="4773376" cy="86039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lvl="0"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音乐也是社会交流的重要工具。各种音乐活动和演出为我们提供了与他人交流的机会，让我们在音乐中结识新朋友，拓展社交圈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964914" y="0"/>
            <a:ext cx="8672043" cy="6618104"/>
            <a:chOff x="1974854" y="0"/>
            <a:chExt cx="8672043" cy="6618104"/>
          </a:xfrm>
        </p:grpSpPr>
        <p:grpSp>
          <p:nvGrpSpPr>
            <p:cNvPr id="4" name="组合 3"/>
            <p:cNvGrpSpPr/>
            <p:nvPr/>
          </p:nvGrpSpPr>
          <p:grpSpPr>
            <a:xfrm rot="225001">
              <a:off x="1974854" y="372125"/>
              <a:ext cx="8672043" cy="6245979"/>
              <a:chOff x="1133064" y="464303"/>
              <a:chExt cx="9417850" cy="6783141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695678" y="1257696"/>
                <a:ext cx="8601374" cy="58172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133064" y="464303"/>
                <a:ext cx="9417850" cy="6783141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06160" y="0"/>
              <a:ext cx="1705970" cy="1716206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15681" y="3241040"/>
            <a:ext cx="6679036" cy="1772136"/>
          </a:xfrm>
        </p:spPr>
        <p:txBody>
          <a:bodyPr anchor="ctr" anchorCtr="0">
            <a:normAutofit/>
          </a:bodyPr>
          <a:lstStyle/>
          <a:p>
            <a:pPr algn="ctr"/>
            <a:r>
              <a:rPr lang="zh-CN" altLang="en-US" sz="4800">
                <a:solidFill>
                  <a:srgbClr val="000000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音乐与创造力</a:t>
            </a:r>
            <a:endParaRPr lang="zh-CN" altLang="en-US" sz="4800">
              <a:solidFill>
                <a:srgbClr val="000000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57164" y="2017424"/>
            <a:ext cx="3342599" cy="915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5400">
                <a:solidFill>
                  <a:srgbClr val="FFC47C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PART  5</a:t>
            </a:r>
            <a:endParaRPr lang="zh-CN" altLang="zh-CN" sz="5400">
              <a:solidFill>
                <a:srgbClr val="FFC47C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9" name="标题 48129"/>
          <p:cNvSpPr>
            <a:spLocks noGrp="1"/>
          </p:cNvSpPr>
          <p:nvPr/>
        </p:nvSpPr>
        <p:spPr>
          <a:xfrm>
            <a:off x="1472840" y="332656"/>
            <a:ext cx="9636125" cy="636588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>
            <a:pPr algn="ctr"/>
            <a:r>
              <a:rPr lang="zh-CN" altLang="en-US">
                <a:solidFill>
                  <a:srgbClr val="000000"/>
                </a:solidFill>
                <a:latin typeface="Aa甜食主义" panose="02010600010101010101" pitchFamily="2" charset="-122"/>
                <a:ea typeface="Aa甜食主义" panose="02010600010101010101" pitchFamily="2" charset="-122"/>
              </a:rPr>
              <a:t>第三章：音乐与社会文化</a:t>
            </a:r>
            <a:endParaRPr lang="zh-CN" altLang="en-US">
              <a:solidFill>
                <a:srgbClr val="000000"/>
              </a:solidFill>
              <a:latin typeface="Aa甜食主义" panose="02010600010101010101" pitchFamily="2" charset="-122"/>
              <a:ea typeface="Aa甜食主义" panose="02010600010101010101" pitchFamily="2" charset="-122"/>
            </a:endParaRPr>
          </a:p>
        </p:txBody>
      </p:sp>
      <p:pic>
        <p:nvPicPr>
          <p:cNvPr id="10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67031" y="70277"/>
            <a:ext cx="1270001" cy="1270001"/>
          </a:xfrm>
          <a:prstGeom prst="rect">
            <a:avLst/>
          </a:prstGeom>
          <a:ln>
            <a:noFill/>
          </a:ln>
        </p:spPr>
      </p:pic>
      <p:pic>
        <p:nvPicPr>
          <p:cNvPr id="11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096929" y="70277"/>
            <a:ext cx="1270001" cy="1270001"/>
          </a:xfrm>
          <a:prstGeom prst="rect">
            <a:avLst/>
          </a:prstGeom>
          <a:ln>
            <a:noFill/>
          </a:ln>
        </p:spPr>
      </p:pic>
      <p:sp>
        <p:nvSpPr>
          <p:cNvPr id="2" name="文本框 47"/>
          <p:cNvSpPr txBox="1"/>
          <p:nvPr/>
        </p:nvSpPr>
        <p:spPr>
          <a:xfrm>
            <a:off x="1762658" y="2615163"/>
            <a:ext cx="3940302" cy="91531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lvl="0" indent="0" fontAlgn="auto">
              <a:lnSpc>
                <a:spcPct val="150000"/>
              </a:lnSpc>
              <a:buNone/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汉仪全唐诗简" panose="00020600040101010101" charset="-122"/>
                <a:ea typeface="汉仪全唐诗简" panose="00020600040101010101" charset="-122"/>
                <a:sym typeface="+mn-ea"/>
              </a:rPr>
              <a:t>音乐能够激发我们的创造力，帮助我们发现新的想法和解决方案。许多艺术家和创作者都从音乐中汲取灵感，将音乐元素融入到他们的创作中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汉仪全唐诗简" panose="00020600040101010101" charset="-122"/>
              <a:ea typeface="汉仪全唐诗简" panose="00020600040101010101" charset="-122"/>
              <a:sym typeface="+mn-ea"/>
            </a:endParaRPr>
          </a:p>
        </p:txBody>
      </p:sp>
      <p:sp>
        <p:nvSpPr>
          <p:cNvPr id="3" name="矩形 18"/>
          <p:cNvSpPr/>
          <p:nvPr/>
        </p:nvSpPr>
        <p:spPr>
          <a:xfrm>
            <a:off x="1762657" y="2295758"/>
            <a:ext cx="1840164" cy="3356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lvl="0" indent="0" algn="l" eaLnBrk="1" hangingPunct="1">
              <a:spcBef>
                <a:spcPct val="0"/>
              </a:spcBef>
              <a:buNone/>
            </a:pPr>
            <a:r>
              <a:rPr lang="zh-CN" altLang="en-US" sz="1600" b="1">
                <a:solidFill>
                  <a:schemeClr val="tx1">
                    <a:lumMod val="50000"/>
                    <a:lumOff val="50000"/>
                  </a:schemeClr>
                </a:solidFill>
                <a:latin typeface="汉仪全唐诗简" panose="00020600040101010101" charset="-122"/>
                <a:ea typeface="汉仪全唐诗简" panose="00020600040101010101" charset="-122"/>
              </a:rPr>
              <a:t>1. 激发创造力</a:t>
            </a:r>
            <a:endParaRPr lang="zh-CN" altLang="en-US" sz="1600" b="1">
              <a:solidFill>
                <a:schemeClr val="tx1">
                  <a:lumMod val="50000"/>
                  <a:lumOff val="50000"/>
                </a:schemeClr>
              </a:solidFill>
              <a:latin typeface="汉仪全唐诗简" panose="00020600040101010101" charset="-122"/>
              <a:ea typeface="汉仪全唐诗简" panose="00020600040101010101" charset="-122"/>
            </a:endParaRPr>
          </a:p>
        </p:txBody>
      </p:sp>
      <p:sp>
        <p:nvSpPr>
          <p:cNvPr id="4" name="文本框 47"/>
          <p:cNvSpPr txBox="1"/>
          <p:nvPr/>
        </p:nvSpPr>
        <p:spPr>
          <a:xfrm>
            <a:off x="1762658" y="4454758"/>
            <a:ext cx="3940302" cy="91531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lvl="0" indent="0" fontAlgn="auto">
              <a:lnSpc>
                <a:spcPct val="150000"/>
              </a:lnSpc>
              <a:buNone/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汉仪全唐诗简" panose="00020600040101010101" charset="-122"/>
                <a:ea typeface="汉仪全唐诗简" panose="00020600040101010101" charset="-122"/>
                <a:sym typeface="+mn-ea"/>
              </a:rPr>
              <a:t>通过欣赏和创作音乐，我们可以培养自己的审美能力，提高对美的感知和欣赏水平。这对我们的生活和工作都有着积极的影响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汉仪全唐诗简" panose="00020600040101010101" charset="-122"/>
              <a:ea typeface="汉仪全唐诗简" panose="00020600040101010101" charset="-122"/>
              <a:sym typeface="+mn-ea"/>
            </a:endParaRPr>
          </a:p>
        </p:txBody>
      </p:sp>
      <p:sp>
        <p:nvSpPr>
          <p:cNvPr id="5" name="矩形 18"/>
          <p:cNvSpPr/>
          <p:nvPr/>
        </p:nvSpPr>
        <p:spPr>
          <a:xfrm>
            <a:off x="1762657" y="4135353"/>
            <a:ext cx="1840164" cy="3356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lvl="0" indent="0" algn="l" eaLnBrk="1" hangingPunct="1">
              <a:spcBef>
                <a:spcPct val="0"/>
              </a:spcBef>
              <a:buNone/>
            </a:pPr>
            <a:r>
              <a:rPr lang="zh-CN" altLang="en-US" sz="1600" b="1">
                <a:solidFill>
                  <a:schemeClr val="tx1">
                    <a:lumMod val="50000"/>
                    <a:lumOff val="50000"/>
                  </a:schemeClr>
                </a:solidFill>
                <a:latin typeface="汉仪全唐诗简" panose="00020600040101010101" charset="-122"/>
                <a:ea typeface="汉仪全唐诗简" panose="00020600040101010101" charset="-122"/>
              </a:rPr>
              <a:t>2. 培养审美能力</a:t>
            </a:r>
            <a:endParaRPr lang="zh-CN" altLang="en-US" sz="1600" b="1">
              <a:solidFill>
                <a:schemeClr val="tx1">
                  <a:lumMod val="50000"/>
                  <a:lumOff val="50000"/>
                </a:schemeClr>
              </a:solidFill>
              <a:latin typeface="汉仪全唐诗简" panose="00020600040101010101" charset="-122"/>
              <a:ea typeface="汉仪全唐诗简" panose="00020600040101010101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697687" y="2276073"/>
            <a:ext cx="0" cy="3413760"/>
          </a:xfrm>
          <a:prstGeom prst="line">
            <a:avLst/>
          </a:prstGeom>
          <a:ln w="12700">
            <a:solidFill>
              <a:srgbClr val="7294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6246223" y="2472016"/>
            <a:ext cx="4098316" cy="2892929"/>
          </a:xfrm>
          <a:prstGeom prst="rect">
            <a:avLst/>
          </a:prstGeom>
          <a:blipFill dpi="0"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>
            <a:pPr algn="ctr"/>
            <a:endParaRPr lang="zh-CN" altLang="en-US" b="0" i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 prLst="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 prLst="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 prLst="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 prLst="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4" presetClass="entr" presetSubtype="5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 prLst="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4" grpId="2"/>
      <p:bldP spid="5" grpId="3"/>
      <p:bldP spid="7" grpId="4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964914" y="0"/>
            <a:ext cx="8672043" cy="6618104"/>
            <a:chOff x="1974854" y="0"/>
            <a:chExt cx="8672043" cy="6618104"/>
          </a:xfrm>
        </p:grpSpPr>
        <p:grpSp>
          <p:nvGrpSpPr>
            <p:cNvPr id="4" name="组合 3"/>
            <p:cNvGrpSpPr/>
            <p:nvPr/>
          </p:nvGrpSpPr>
          <p:grpSpPr>
            <a:xfrm rot="225001">
              <a:off x="1974854" y="372125"/>
              <a:ext cx="8672043" cy="6245979"/>
              <a:chOff x="1133064" y="464303"/>
              <a:chExt cx="9417850" cy="6783141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695678" y="1257696"/>
                <a:ext cx="8601374" cy="58172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133064" y="464303"/>
                <a:ext cx="9417850" cy="6783141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06160" y="0"/>
              <a:ext cx="1705970" cy="1716206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15681" y="3241040"/>
            <a:ext cx="6679036" cy="1772136"/>
          </a:xfrm>
        </p:spPr>
        <p:txBody>
          <a:bodyPr anchor="ctr" anchorCtr="0">
            <a:normAutofit/>
          </a:bodyPr>
          <a:lstStyle/>
          <a:p>
            <a:pPr algn="ctr"/>
            <a:r>
              <a:rPr lang="zh-CN" altLang="en-US" sz="4800">
                <a:solidFill>
                  <a:srgbClr val="000000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音乐的多元化</a:t>
            </a:r>
            <a:endParaRPr lang="zh-CN" altLang="en-US" sz="4800">
              <a:solidFill>
                <a:srgbClr val="000000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57164" y="2017424"/>
            <a:ext cx="3342599" cy="915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5400">
                <a:solidFill>
                  <a:srgbClr val="FFC47C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PART  6</a:t>
            </a:r>
            <a:endParaRPr lang="zh-CN" altLang="zh-CN" sz="5400">
              <a:solidFill>
                <a:srgbClr val="FFC47C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1" name="标题 48129"/>
          <p:cNvSpPr>
            <a:spLocks noGrp="1"/>
          </p:cNvSpPr>
          <p:nvPr/>
        </p:nvSpPr>
        <p:spPr>
          <a:xfrm>
            <a:off x="1472840" y="332656"/>
            <a:ext cx="9636125" cy="636588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>
            <a:pPr algn="ctr"/>
            <a:r>
              <a:rPr lang="zh-CN" altLang="en-US">
                <a:solidFill>
                  <a:srgbClr val="000000"/>
                </a:solidFill>
                <a:latin typeface="Aa甜食主义" panose="02010600010101010101" pitchFamily="2" charset="-122"/>
                <a:ea typeface="Aa甜食主义" panose="02010600010101010101" pitchFamily="2" charset="-122"/>
              </a:rPr>
              <a:t>第四章：音乐与创造力</a:t>
            </a:r>
            <a:endParaRPr lang="zh-CN" altLang="en-US">
              <a:solidFill>
                <a:srgbClr val="000000"/>
              </a:solidFill>
              <a:latin typeface="Aa甜食主义" panose="02010600010101010101" pitchFamily="2" charset="-122"/>
              <a:ea typeface="Aa甜食主义" panose="02010600010101010101" pitchFamily="2" charset="-122"/>
            </a:endParaRPr>
          </a:p>
        </p:txBody>
      </p:sp>
      <p:pic>
        <p:nvPicPr>
          <p:cNvPr id="2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67031" y="70277"/>
            <a:ext cx="1270001" cy="1270001"/>
          </a:xfrm>
          <a:prstGeom prst="rect">
            <a:avLst/>
          </a:prstGeom>
          <a:ln>
            <a:noFill/>
          </a:ln>
        </p:spPr>
      </p:pic>
      <p:pic>
        <p:nvPicPr>
          <p:cNvPr id="23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096929" y="70277"/>
            <a:ext cx="1270001" cy="1270001"/>
          </a:xfrm>
          <a:prstGeom prst="rect">
            <a:avLst/>
          </a:prstGeom>
          <a:ln>
            <a:noFill/>
          </a:ln>
        </p:spPr>
      </p:pic>
      <p:sp>
        <p:nvSpPr>
          <p:cNvPr id="12" name="七角星 11"/>
          <p:cNvSpPr/>
          <p:nvPr/>
        </p:nvSpPr>
        <p:spPr>
          <a:xfrm>
            <a:off x="4091940" y="1862455"/>
            <a:ext cx="4008120" cy="4008120"/>
          </a:xfrm>
          <a:prstGeom prst="star7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cs typeface="+mn-cs"/>
              </a:defRPr>
            </a:lvl9pPr>
          </a:lstStyle>
          <a:p>
            <a:pPr algn="ctr"/>
            <a:endParaRPr lang="zh-CN" altLang="en-US" b="0" i="0"/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3784600" y="1862455"/>
            <a:ext cx="0" cy="4069080"/>
          </a:xfrm>
          <a:prstGeom prst="line">
            <a:avLst/>
          </a:prstGeom>
          <a:ln w="12700">
            <a:solidFill>
              <a:srgbClr val="5546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8392160" y="1862455"/>
            <a:ext cx="0" cy="4069080"/>
          </a:xfrm>
          <a:prstGeom prst="line">
            <a:avLst/>
          </a:prstGeom>
          <a:ln w="12700">
            <a:solidFill>
              <a:srgbClr val="5546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24"/>
          <p:cNvSpPr txBox="1"/>
          <p:nvPr/>
        </p:nvSpPr>
        <p:spPr>
          <a:xfrm>
            <a:off x="1497351" y="2304701"/>
            <a:ext cx="1606131" cy="335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en-US" altLang="zh-CN" sz="1600" b="1">
                <a:solidFill>
                  <a:schemeClr val="tx1">
                    <a:lumMod val="65000"/>
                    <a:lumOff val="35000"/>
                  </a:schemeClr>
                </a:solidFill>
                <a:latin typeface="罗西钢笔行楷" panose="02010800040101010101" charset="-122"/>
                <a:ea typeface="罗西钢笔行楷" panose="02010800040101010101" charset="-122"/>
              </a:rPr>
              <a:t>1. 多种音乐类型</a:t>
            </a:r>
            <a:endParaRPr lang="en-US" altLang="zh-CN" sz="1600" b="1">
              <a:solidFill>
                <a:schemeClr val="tx1">
                  <a:lumMod val="65000"/>
                  <a:lumOff val="35000"/>
                </a:schemeClr>
              </a:solidFill>
              <a:latin typeface="罗西钢笔行楷" panose="02010800040101010101" charset="-122"/>
              <a:ea typeface="罗西钢笔行楷" panose="02010800040101010101" charset="-122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1003910" y="2944495"/>
            <a:ext cx="2593391" cy="2013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罗西钢笔行楷" panose="02010800040101010101" charset="-122"/>
                <a:ea typeface="罗西钢笔行楷" panose="02010800040101010101" charset="-122"/>
                <a:sym typeface="+mn-ea"/>
              </a:rPr>
              <a:t>音乐是一种多元化且丰富多彩的艺术形式。无论是古典音乐、流行音乐、摇滚音乐还是民间音乐，每一种音乐类型都有其独特的魅力和价值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罗西钢笔行楷" panose="02010800040101010101" charset="-122"/>
              <a:ea typeface="罗西钢笔行楷" panose="02010800040101010101" charset="-122"/>
              <a:sym typeface="+mn-ea"/>
            </a:endParaRPr>
          </a:p>
          <a:p>
            <a:pPr algn="ctr">
              <a:lnSpc>
                <a:spcPct val="150000"/>
              </a:lnSpc>
              <a:buFont typeface="Wingdings" panose="05000000000000000000" pitchFamily="2" charset="2"/>
            </a:pP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罗西钢笔行楷" panose="02010800040101010101" charset="-122"/>
              <a:ea typeface="罗西钢笔行楷" panose="02010800040101010101" charset="-122"/>
              <a:sym typeface="+mn-ea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8972118" y="2304701"/>
            <a:ext cx="1845796" cy="335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en-US" altLang="zh-CN" sz="1600" b="1">
                <a:solidFill>
                  <a:schemeClr val="tx1">
                    <a:lumMod val="65000"/>
                    <a:lumOff val="35000"/>
                  </a:schemeClr>
                </a:solidFill>
                <a:latin typeface="罗西钢笔行楷" panose="02010800040101010101" charset="-122"/>
                <a:ea typeface="罗西钢笔行楷" panose="02010800040101010101" charset="-122"/>
              </a:rPr>
              <a:t>2. 不同风格与流派</a:t>
            </a:r>
            <a:endParaRPr lang="en-US" altLang="zh-CN" sz="1600" b="1">
              <a:solidFill>
                <a:schemeClr val="tx1">
                  <a:lumMod val="65000"/>
                  <a:lumOff val="35000"/>
                </a:schemeClr>
              </a:solidFill>
              <a:latin typeface="罗西钢笔行楷" panose="02010800040101010101" charset="-122"/>
              <a:ea typeface="罗西钢笔行楷" panose="02010800040101010101" charset="-122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8599805" y="2944495"/>
            <a:ext cx="2590800" cy="265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罗西钢笔行楷" panose="02010800040101010101" charset="-122"/>
                <a:ea typeface="罗西钢笔行楷" panose="02010800040101010101" charset="-122"/>
                <a:sym typeface="+mn-ea"/>
              </a:rPr>
              <a:t>No matter how bad your heart has been broken, the world doesn’t stop for your grief. The sun comes right back up the next day.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罗西钢笔行楷" panose="02010800040101010101" charset="-122"/>
              <a:ea typeface="罗西钢笔行楷" panose="02010800040101010101" charset="-122"/>
              <a:sym typeface="+mn-ea"/>
            </a:endParaRPr>
          </a:p>
          <a:p>
            <a:pPr algn="ctr"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罗西钢笔行楷" panose="02010800040101010101" charset="-122"/>
                <a:ea typeface="罗西钢笔行楷" panose="02010800040101010101" charset="-122"/>
                <a:sym typeface="+mn-ea"/>
              </a:rPr>
              <a:t>No matter how bad your heart has been broken, the world doesn’t stop for your grief. The sun comes right back up the next day.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罗西钢笔行楷" panose="02010800040101010101" charset="-122"/>
              <a:ea typeface="罗西钢笔行楷" panose="02010800040101010101" charset="-122"/>
            </a:endParaRPr>
          </a:p>
        </p:txBody>
      </p:sp>
    </p:spTree>
  </p:cSld>
  <p:clrMapOvr>
    <a:masterClrMapping/>
  </p:clrMapOvr>
  <p:transition spd="slow" advTm="5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964914" y="0"/>
            <a:ext cx="8672043" cy="6618104"/>
            <a:chOff x="1974854" y="0"/>
            <a:chExt cx="8672043" cy="6618104"/>
          </a:xfrm>
        </p:grpSpPr>
        <p:grpSp>
          <p:nvGrpSpPr>
            <p:cNvPr id="4" name="组合 3"/>
            <p:cNvGrpSpPr/>
            <p:nvPr/>
          </p:nvGrpSpPr>
          <p:grpSpPr>
            <a:xfrm rot="225001">
              <a:off x="1974854" y="372125"/>
              <a:ext cx="8672043" cy="6245979"/>
              <a:chOff x="1133064" y="464303"/>
              <a:chExt cx="9417850" cy="6783141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695678" y="1257696"/>
                <a:ext cx="8601374" cy="58172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133064" y="464303"/>
                <a:ext cx="9417850" cy="6783141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06160" y="0"/>
              <a:ext cx="1705970" cy="1716206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15681" y="3241040"/>
            <a:ext cx="6679036" cy="1772136"/>
          </a:xfrm>
        </p:spPr>
        <p:txBody>
          <a:bodyPr anchor="ctr" anchorCtr="0">
            <a:normAutofit/>
          </a:bodyPr>
          <a:lstStyle/>
          <a:p>
            <a:pPr algn="ctr"/>
            <a:r>
              <a:rPr lang="zh-CN" altLang="en-US" sz="4800">
                <a:solidFill>
                  <a:srgbClr val="000000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音乐的启示</a:t>
            </a:r>
            <a:endParaRPr lang="zh-CN" altLang="en-US" sz="4800">
              <a:solidFill>
                <a:srgbClr val="000000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57164" y="2017424"/>
            <a:ext cx="3342599" cy="915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5400">
                <a:solidFill>
                  <a:srgbClr val="FFC47C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PART  7</a:t>
            </a:r>
            <a:endParaRPr lang="zh-CN" altLang="zh-CN" sz="5400">
              <a:solidFill>
                <a:srgbClr val="FFC47C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40" name="标题 48129"/>
          <p:cNvSpPr>
            <a:spLocks noGrp="1"/>
          </p:cNvSpPr>
          <p:nvPr/>
        </p:nvSpPr>
        <p:spPr>
          <a:xfrm>
            <a:off x="1472840" y="332656"/>
            <a:ext cx="9636125" cy="636588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>
            <a:pPr algn="ctr"/>
            <a:r>
              <a:rPr lang="zh-CN" altLang="en-US">
                <a:solidFill>
                  <a:srgbClr val="000000"/>
                </a:solidFill>
                <a:latin typeface="Aa甜食主义" panose="02010600010101010101" pitchFamily="2" charset="-122"/>
                <a:ea typeface="Aa甜食主义" panose="02010600010101010101" pitchFamily="2" charset="-122"/>
              </a:rPr>
              <a:t>第五章：音乐的多元化</a:t>
            </a:r>
            <a:endParaRPr lang="zh-CN" altLang="en-US">
              <a:solidFill>
                <a:srgbClr val="000000"/>
              </a:solidFill>
              <a:latin typeface="Aa甜食主义" panose="02010600010101010101" pitchFamily="2" charset="-122"/>
              <a:ea typeface="Aa甜食主义" panose="02010600010101010101" pitchFamily="2" charset="-122"/>
            </a:endParaRPr>
          </a:p>
        </p:txBody>
      </p:sp>
      <p:pic>
        <p:nvPicPr>
          <p:cNvPr id="41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67031" y="70277"/>
            <a:ext cx="1270001" cy="1270001"/>
          </a:xfrm>
          <a:prstGeom prst="rect">
            <a:avLst/>
          </a:prstGeom>
          <a:ln>
            <a:noFill/>
          </a:ln>
        </p:spPr>
      </p:pic>
      <p:pic>
        <p:nvPicPr>
          <p:cNvPr id="42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096929" y="70277"/>
            <a:ext cx="1270001" cy="1270001"/>
          </a:xfrm>
          <a:prstGeom prst="rect">
            <a:avLst/>
          </a:prstGeom>
          <a:ln>
            <a:noFill/>
          </a:ln>
        </p:spPr>
      </p:pic>
      <p:sp>
        <p:nvSpPr>
          <p:cNvPr id="26" name="圆角矩形 5"/>
          <p:cNvSpPr/>
          <p:nvPr/>
        </p:nvSpPr>
        <p:spPr>
          <a:xfrm>
            <a:off x="5632182" y="4129939"/>
            <a:ext cx="4095191" cy="714718"/>
          </a:xfrm>
          <a:custGeom>
            <a:avLst/>
            <a:gdLst/>
            <a:ahLst/>
            <a:cxnLst/>
            <a:rect l="l" t="t" r="r" b="b"/>
            <a:pathLst>
              <a:path w="3265929" h="569236">
                <a:moveTo>
                  <a:pt x="0" y="0"/>
                </a:moveTo>
                <a:lnTo>
                  <a:pt x="2981312" y="0"/>
                </a:lnTo>
                <a:cubicBezTo>
                  <a:pt x="3138502" y="0"/>
                  <a:pt x="3265930" y="127428"/>
                  <a:pt x="3265930" y="284618"/>
                </a:cubicBezTo>
                <a:cubicBezTo>
                  <a:pt x="3265930" y="441808"/>
                  <a:pt x="3138502" y="569236"/>
                  <a:pt x="2981312" y="569236"/>
                </a:cubicBezTo>
                <a:lnTo>
                  <a:pt x="0" y="569236"/>
                </a:lnTo>
                <a:close/>
              </a:path>
            </a:pathLst>
          </a:custGeom>
          <a:solidFill>
            <a:srgbClr val="EC505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defTabSz="914400">
              <a:buFont typeface="汉仪君黑-45简" panose="020B0604020202020204" charset="-122"/>
              <a:buNone/>
              <a:defRPr/>
            </a:pPr>
            <a:endParaRPr lang="zh-CN" altLang="en-US" sz="225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汉仪君黑-45简" panose="020B0604020202020204" charset="-122"/>
            </a:endParaRPr>
          </a:p>
        </p:txBody>
      </p:sp>
      <p:sp>
        <p:nvSpPr>
          <p:cNvPr id="27" name="圆角矩形 5"/>
          <p:cNvSpPr/>
          <p:nvPr/>
        </p:nvSpPr>
        <p:spPr>
          <a:xfrm>
            <a:off x="5632182" y="1681511"/>
            <a:ext cx="4095191" cy="712726"/>
          </a:xfrm>
          <a:custGeom>
            <a:avLst/>
            <a:gdLst>
              <a:gd name="T0" fmla="*/ 0 w 3265930"/>
              <a:gd name="T1" fmla="*/ 0 h 569236"/>
              <a:gd name="T2" fmla="*/ 2981312 w 3265930"/>
              <a:gd name="T3" fmla="*/ 0 h 569236"/>
              <a:gd name="T4" fmla="*/ 3265930 w 3265930"/>
              <a:gd name="T5" fmla="*/ 284618 h 569236"/>
              <a:gd name="T6" fmla="*/ 2981312 w 3265930"/>
              <a:gd name="T7" fmla="*/ 569236 h 569236"/>
              <a:gd name="T8" fmla="*/ 0 w 3265930"/>
              <a:gd name="T9" fmla="*/ 569236 h 569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65929" h="569236">
                <a:moveTo>
                  <a:pt x="0" y="0"/>
                </a:moveTo>
                <a:lnTo>
                  <a:pt x="2981312" y="0"/>
                </a:lnTo>
                <a:cubicBezTo>
                  <a:pt x="3138502" y="0"/>
                  <a:pt x="3265930" y="127428"/>
                  <a:pt x="3265930" y="284618"/>
                </a:cubicBezTo>
                <a:cubicBezTo>
                  <a:pt x="3265930" y="441808"/>
                  <a:pt x="3138502" y="569236"/>
                  <a:pt x="2981312" y="569236"/>
                </a:cubicBezTo>
                <a:lnTo>
                  <a:pt x="0" y="569236"/>
                </a:lnTo>
                <a:close/>
              </a:path>
            </a:pathLst>
          </a:custGeom>
          <a:solidFill>
            <a:srgbClr val="C85B18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en-US" sz="225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汉仪君黑-45简" panose="020B0604020202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32181" y="1799092"/>
            <a:ext cx="1775011" cy="4729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defTabSz="96774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51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汉仪君黑-45简" panose="020B0604020202020204" charset="-122"/>
              </a:rPr>
              <a:t>1. 人生哲理</a:t>
            </a:r>
            <a:endParaRPr lang="zh-CN" altLang="en-US" sz="251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汉仪君黑-45简" panose="020B060402020202020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32182" y="2615343"/>
            <a:ext cx="5328871" cy="64072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defTabSz="96774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汉仪君黑-45简" panose="020B0604020202020204" charset="-122"/>
                <a:sym typeface="汉仪君黑-45简" panose="020B0604020202020204" charset="-122"/>
              </a:rPr>
              <a:t>许多歌曲都蕴含着深刻的人生哲理，让我们在欣赏音乐的同时，思考人生的意义和价值。这些歌曲可以成为我们人生的指南，引导我们走向正确的道路</a:t>
            </a:r>
            <a:endParaRPr lang="zh-CN" altLang="en-US" sz="125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汉仪君黑-45简" panose="020B0604020202020204" charset="-122"/>
              <a:sym typeface="汉仪君黑-45简" panose="020B0604020202020204" charset="-122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>
          <a:xfrm>
            <a:off x="5632182" y="4816784"/>
            <a:ext cx="5420542" cy="64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67105" rtl="0" eaLnBrk="1" fontAlgn="base" latinLnBrk="0" hangingPunct="1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67105" rtl="0" eaLnBrk="1" fontAlgn="base" latinLnBrk="0" hangingPunct="1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67105" rtl="0" eaLnBrk="1" fontAlgn="base" latinLnBrk="0" hangingPunct="1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886200" indent="-228600" defTabSz="96710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96774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汉仪君黑-45简" panose="020B0604020202020204" charset="-122"/>
                <a:sym typeface="汉仪君黑-45简" panose="020B0604020202020204" charset="-122"/>
              </a:rPr>
              <a:t>音乐可以成为我们面对困难和挑战时的精神支柱。当我们遇到困难时，一首激励人心的歌曲可以让我们重新找回信心，勇敢地面对生活中的挑战</a:t>
            </a:r>
            <a:endParaRPr lang="zh-CN" altLang="en-US" sz="125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汉仪君黑-45简" panose="020B0604020202020204" charset="-122"/>
              <a:sym typeface="汉仪君黑-45简" panose="020B060402020202020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632183" y="4249390"/>
            <a:ext cx="2144632" cy="4729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defTabSz="96774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51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汉仪君黑-45简" panose="020B0604020202020204" charset="-122"/>
              </a:rPr>
              <a:t>2. 激励与鼓舞</a:t>
            </a:r>
            <a:endParaRPr lang="zh-CN" altLang="en-US" sz="251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汉仪君黑-45简" panose="020B0604020202020204" charset="-122"/>
            </a:endParaRPr>
          </a:p>
        </p:txBody>
      </p:sp>
      <p:pic>
        <p:nvPicPr>
          <p:cNvPr id="4" name="图片 3" descr="birthday-gifts-gift-table-balloon-birthday-present-preview"/>
          <p:cNvPicPr>
            <a:picLocks noChangeAspect="1"/>
          </p:cNvPicPr>
          <p:nvPr/>
        </p:nvPicPr>
        <p:blipFill>
          <a:blip r:embed="rId4">
            <a:lum bright="6000"/>
          </a:blip>
          <a:stretch>
            <a:fillRect/>
          </a:stretch>
        </p:blipFill>
        <p:spPr>
          <a:xfrm>
            <a:off x="1162685" y="1681480"/>
            <a:ext cx="4336415" cy="401383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5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99"/>
                            </p:stCondLst>
                            <p:childTnLst>
                              <p:par>
                                <p:cTn id="17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99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99"/>
                            </p:stCondLst>
                            <p:childTnLst>
                              <p:par>
                                <p:cTn id="27" presetID="4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3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50"/>
                            </p:stCondLst>
                            <p:childTnLst>
                              <p:par>
                                <p:cTn id="35" presetID="42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1"/>
      <p:bldP spid="36" grpId="2"/>
      <p:bldP spid="37" grpId="3"/>
      <p:bldP spid="38" grpId="4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964914" y="0"/>
            <a:ext cx="8672043" cy="6618104"/>
            <a:chOff x="1974854" y="0"/>
            <a:chExt cx="8672043" cy="6618104"/>
          </a:xfrm>
        </p:grpSpPr>
        <p:grpSp>
          <p:nvGrpSpPr>
            <p:cNvPr id="4" name="组合 3"/>
            <p:cNvGrpSpPr/>
            <p:nvPr/>
          </p:nvGrpSpPr>
          <p:grpSpPr>
            <a:xfrm rot="225001">
              <a:off x="1974854" y="372125"/>
              <a:ext cx="8672043" cy="6245979"/>
              <a:chOff x="1133064" y="464303"/>
              <a:chExt cx="9417850" cy="6783141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695678" y="1257696"/>
                <a:ext cx="8601374" cy="58172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/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133064" y="464303"/>
                <a:ext cx="9417850" cy="6783141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06160" y="0"/>
              <a:ext cx="1705970" cy="1716206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15681" y="3241040"/>
            <a:ext cx="6679036" cy="1772136"/>
          </a:xfrm>
        </p:spPr>
        <p:txBody>
          <a:bodyPr anchor="ctr" anchorCtr="0">
            <a:normAutofit/>
          </a:bodyPr>
          <a:lstStyle/>
          <a:p>
            <a:pPr algn="ctr"/>
            <a:r>
              <a:rPr lang="zh-CN" altLang="en-US" sz="4800">
                <a:solidFill>
                  <a:srgbClr val="000000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总结</a:t>
            </a:r>
            <a:endParaRPr lang="zh-CN" altLang="en-US" sz="4800">
              <a:solidFill>
                <a:srgbClr val="000000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57164" y="2017424"/>
            <a:ext cx="3342599" cy="915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5400">
                <a:solidFill>
                  <a:srgbClr val="FFC47C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PART  8</a:t>
            </a:r>
            <a:endParaRPr lang="zh-CN" altLang="zh-CN" sz="5400">
              <a:solidFill>
                <a:srgbClr val="FFC47C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45" name="标题 48129"/>
          <p:cNvSpPr>
            <a:spLocks noGrp="1"/>
          </p:cNvSpPr>
          <p:nvPr/>
        </p:nvSpPr>
        <p:spPr>
          <a:xfrm>
            <a:off x="1472840" y="332656"/>
            <a:ext cx="9636125" cy="636588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>
            <a:pPr algn="ctr"/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总结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6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67031" y="70277"/>
            <a:ext cx="1270001" cy="1270001"/>
          </a:xfrm>
          <a:prstGeom prst="rect">
            <a:avLst/>
          </a:prstGeom>
          <a:ln>
            <a:noFill/>
          </a:ln>
        </p:spPr>
      </p:pic>
      <p:pic>
        <p:nvPicPr>
          <p:cNvPr id="47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096929" y="70277"/>
            <a:ext cx="1270001" cy="1270001"/>
          </a:xfrm>
          <a:prstGeom prst="rect">
            <a:avLst/>
          </a:prstGeom>
          <a:ln>
            <a:noFill/>
          </a:ln>
        </p:spPr>
      </p:pic>
      <p:sp>
        <p:nvSpPr>
          <p:cNvPr id="3" name="矩形: 圆角 2"/>
          <p:cNvSpPr/>
          <p:nvPr/>
        </p:nvSpPr>
        <p:spPr>
          <a:xfrm>
            <a:off x="749897" y="1431395"/>
            <a:ext cx="3222169" cy="4275723"/>
          </a:xfrm>
          <a:prstGeom prst="roundRect">
            <a:avLst>
              <a:gd name="adj" fmla="val 2353"/>
            </a:avLst>
          </a:prstGeom>
          <a:solidFill>
            <a:srgbClr val="6E7484"/>
          </a:solidFill>
          <a:ln>
            <a:noFill/>
          </a:ln>
          <a:effectLst>
            <a:reflection blurRad="6350" stA="50000" endA="300" endPos="1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10" name="文本框 9"/>
          <p:cNvSpPr txBox="1"/>
          <p:nvPr/>
        </p:nvSpPr>
        <p:spPr>
          <a:xfrm>
            <a:off x="412439" y="1001662"/>
            <a:ext cx="914400" cy="12169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l">
              <a:lnSpc>
                <a:spcPct val="120000"/>
              </a:lnSpc>
            </a:pPr>
            <a:r>
              <a:rPr lang="zh-CN" altLang="zh-CN" sz="3600" b="1" i="1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1</a:t>
            </a:r>
            <a:endParaRPr lang="zh-CN" altLang="zh-CN" sz="3600" b="1" i="1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4551732" y="1431395"/>
            <a:ext cx="3222169" cy="4275723"/>
          </a:xfrm>
          <a:prstGeom prst="roundRect">
            <a:avLst>
              <a:gd name="adj" fmla="val 2353"/>
            </a:avLst>
          </a:prstGeom>
          <a:solidFill>
            <a:srgbClr val="6E7484"/>
          </a:solidFill>
          <a:ln>
            <a:noFill/>
          </a:ln>
          <a:effectLst>
            <a:reflection blurRad="6350" stA="52000" endA="300" endPos="1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18" name="文本框 17"/>
          <p:cNvSpPr txBox="1"/>
          <p:nvPr/>
        </p:nvSpPr>
        <p:spPr>
          <a:xfrm>
            <a:off x="4214274" y="1001662"/>
            <a:ext cx="914400" cy="12169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l">
              <a:lnSpc>
                <a:spcPct val="120000"/>
              </a:lnSpc>
            </a:pPr>
            <a:r>
              <a:rPr lang="zh-CN" altLang="zh-CN" sz="3600" b="1" i="1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2</a:t>
            </a:r>
            <a:endParaRPr lang="zh-CN" altLang="zh-CN" sz="3600" b="1" i="1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8353567" y="1431395"/>
            <a:ext cx="3222169" cy="4275723"/>
          </a:xfrm>
          <a:prstGeom prst="roundRect">
            <a:avLst>
              <a:gd name="adj" fmla="val 2353"/>
            </a:avLst>
          </a:prstGeom>
          <a:solidFill>
            <a:srgbClr val="6E7484"/>
          </a:solidFill>
          <a:ln>
            <a:noFill/>
          </a:ln>
          <a:effectLst>
            <a:reflection blurRad="6350" stA="50000" endA="300" endPos="1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9pPr>
          </a:lstStyle>
          <a:p/>
        </p:txBody>
      </p:sp>
      <p:sp>
        <p:nvSpPr>
          <p:cNvPr id="21" name="文本框 20"/>
          <p:cNvSpPr txBox="1"/>
          <p:nvPr/>
        </p:nvSpPr>
        <p:spPr>
          <a:xfrm>
            <a:off x="8067816" y="1001662"/>
            <a:ext cx="914400" cy="12169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l">
              <a:lnSpc>
                <a:spcPct val="120000"/>
              </a:lnSpc>
            </a:pPr>
            <a:r>
              <a:rPr lang="zh-CN" altLang="zh-CN" sz="3600" b="1" i="1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3</a:t>
            </a:r>
            <a:endParaRPr lang="zh-CN" altLang="zh-CN" sz="3600" b="1" i="1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43139" y="2218598"/>
            <a:ext cx="2583308" cy="3342726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音乐，这个无声的世界语言，以其独特的魅力，触动着我们的心灵。它不仅能够表达和传达情感，还具有舒缓压力、提升心情、传承文化、激发创造力等多种功能。无论是哪一种类型的音乐，哪一种风格和流派，都有其独特的魅力和价值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43139" y="1730681"/>
            <a:ext cx="2583308" cy="43040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0" name="文本框 29"/>
          <p:cNvSpPr txBox="1"/>
          <p:nvPr/>
        </p:nvSpPr>
        <p:spPr>
          <a:xfrm>
            <a:off x="4880010" y="2218598"/>
            <a:ext cx="2583308" cy="3342726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当我们身处繁忙的生活中时，音乐总是那个能让我们安静下来、感受内心深处情感的良伴。我们通过欣赏和创作音乐，结识新的朋友，了解不同的文化，提升我们的审美和创造力。同时，音乐也在不断地给予我们启示，帮助我们更好地面对人生的挑战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871162" y="1730681"/>
            <a:ext cx="2583308" cy="462674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2" name="文本框 31"/>
          <p:cNvSpPr txBox="1"/>
          <p:nvPr/>
        </p:nvSpPr>
        <p:spPr>
          <a:xfrm>
            <a:off x="8698516" y="2218598"/>
            <a:ext cx="2583308" cy="3342726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音乐是一种无形的力量，它无时无刻不在影响着我们的生活。因此，我们应该珍惜音乐带给我们的魅力与价值，用音乐来丰富我们的生活，让我们的人生更加多彩和美好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806684" y="1734763"/>
            <a:ext cx="2366282" cy="338041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0" name="标题 48129"/>
          <p:cNvSpPr>
            <a:spLocks noGrp="1"/>
          </p:cNvSpPr>
          <p:nvPr/>
        </p:nvSpPr>
        <p:spPr>
          <a:xfrm>
            <a:off x="1472840" y="332656"/>
            <a:ext cx="9636125" cy="636588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>
            <a:pPr algn="ctr"/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总结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1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67031" y="70277"/>
            <a:ext cx="1270001" cy="1270001"/>
          </a:xfrm>
          <a:prstGeom prst="rect">
            <a:avLst/>
          </a:prstGeom>
          <a:ln>
            <a:noFill/>
          </a:ln>
        </p:spPr>
      </p:pic>
      <p:pic>
        <p:nvPicPr>
          <p:cNvPr id="22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096929" y="70277"/>
            <a:ext cx="1270001" cy="1270001"/>
          </a:xfrm>
          <a:prstGeom prst="rect">
            <a:avLst/>
          </a:prstGeom>
          <a:ln>
            <a:noFill/>
          </a:ln>
        </p:spPr>
      </p:pic>
      <p:sp>
        <p:nvSpPr>
          <p:cNvPr id="16" name="椭圆 15"/>
          <p:cNvSpPr/>
          <p:nvPr>
            <p:custDataLst>
              <p:tags r:id="rId4"/>
            </p:custDataLst>
          </p:nvPr>
        </p:nvSpPr>
        <p:spPr>
          <a:xfrm>
            <a:off x="8132445" y="4141470"/>
            <a:ext cx="374015" cy="365760"/>
          </a:xfrm>
          <a:prstGeom prst="ellipse">
            <a:avLst/>
          </a:prstGeom>
          <a:solidFill>
            <a:srgbClr val="6E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7446645" y="2099310"/>
            <a:ext cx="1036320" cy="281940"/>
          </a:xfrm>
          <a:prstGeom prst="rect">
            <a:avLst/>
          </a:prstGeom>
          <a:solidFill>
            <a:srgbClr val="6E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9" name="直角三角形 8"/>
          <p:cNvSpPr/>
          <p:nvPr>
            <p:custDataLst>
              <p:tags r:id="rId6"/>
            </p:custDataLst>
          </p:nvPr>
        </p:nvSpPr>
        <p:spPr>
          <a:xfrm>
            <a:off x="3644265" y="3333750"/>
            <a:ext cx="342900" cy="1181100"/>
          </a:xfrm>
          <a:prstGeom prst="rtTriangle">
            <a:avLst/>
          </a:prstGeom>
          <a:solidFill>
            <a:srgbClr val="6E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714750" y="2197735"/>
            <a:ext cx="4678680" cy="2233295"/>
          </a:xfrm>
          <a:prstGeom prst="rect">
            <a:avLst/>
          </a:prstGeom>
          <a:noFill/>
          <a:ln w="19050">
            <a:solidFill>
              <a:srgbClr val="54545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3636645" y="2395855"/>
            <a:ext cx="182880" cy="137160"/>
          </a:xfrm>
          <a:prstGeom prst="rect">
            <a:avLst/>
          </a:prstGeom>
          <a:solidFill>
            <a:srgbClr val="545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8078470" y="2273935"/>
            <a:ext cx="99060" cy="243840"/>
          </a:xfrm>
          <a:prstGeom prst="rect">
            <a:avLst/>
          </a:prstGeom>
          <a:solidFill>
            <a:srgbClr val="545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cxnSp>
        <p:nvCxnSpPr>
          <p:cNvPr id="13" name="直接连接符 12"/>
          <p:cNvCxnSpPr/>
          <p:nvPr>
            <p:custDataLst>
              <p:tags r:id="rId10"/>
            </p:custDataLst>
          </p:nvPr>
        </p:nvCxnSpPr>
        <p:spPr>
          <a:xfrm>
            <a:off x="3880485" y="2320290"/>
            <a:ext cx="3459480" cy="0"/>
          </a:xfrm>
          <a:prstGeom prst="line">
            <a:avLst/>
          </a:prstGeom>
          <a:ln w="12700">
            <a:solidFill>
              <a:srgbClr val="9999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1"/>
            </p:custDataLst>
          </p:nvPr>
        </p:nvCxnSpPr>
        <p:spPr>
          <a:xfrm flipH="1">
            <a:off x="3834765" y="2632710"/>
            <a:ext cx="0" cy="1051560"/>
          </a:xfrm>
          <a:prstGeom prst="line">
            <a:avLst/>
          </a:prstGeom>
          <a:ln w="12700">
            <a:solidFill>
              <a:srgbClr val="9999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12"/>
            </p:custDataLst>
          </p:nvPr>
        </p:nvCxnSpPr>
        <p:spPr>
          <a:xfrm flipH="1">
            <a:off x="8261985" y="2579370"/>
            <a:ext cx="0" cy="1440180"/>
          </a:xfrm>
          <a:prstGeom prst="line">
            <a:avLst/>
          </a:prstGeom>
          <a:ln w="12700">
            <a:solidFill>
              <a:srgbClr val="9999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3"/>
            </p:custDataLst>
          </p:nvPr>
        </p:nvCxnSpPr>
        <p:spPr>
          <a:xfrm>
            <a:off x="4101465" y="4301490"/>
            <a:ext cx="3347085" cy="0"/>
          </a:xfrm>
          <a:prstGeom prst="line">
            <a:avLst/>
          </a:prstGeom>
          <a:ln w="12700">
            <a:solidFill>
              <a:srgbClr val="9999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>
            <p:custDataLst>
              <p:tags r:id="rId14"/>
            </p:custDataLst>
          </p:nvPr>
        </p:nvSpPr>
        <p:spPr>
          <a:xfrm>
            <a:off x="7651750" y="4331335"/>
            <a:ext cx="350520" cy="137160"/>
          </a:xfrm>
          <a:prstGeom prst="rect">
            <a:avLst/>
          </a:prstGeom>
          <a:solidFill>
            <a:srgbClr val="545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5" name="文本框 7" descr="7b0a20202020227461726765744d6f64756c65223a20226b6f6e6c696e65666f6e7473220a7d0a"/>
          <p:cNvSpPr txBox="1"/>
          <p:nvPr>
            <p:custDataLst>
              <p:tags r:id="rId15"/>
            </p:custDataLst>
          </p:nvPr>
        </p:nvSpPr>
        <p:spPr>
          <a:xfrm>
            <a:off x="4279900" y="2517775"/>
            <a:ext cx="3674745" cy="1618615"/>
          </a:xfrm>
          <a:prstGeom prst="rect">
            <a:avLst/>
          </a:prstGeom>
          <a:noFill/>
        </p:spPr>
        <p:txBody>
          <a:bodyPr wrap="square" rtlCol="0" anchor="ctr" upright="1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 rtl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汉仪中黑简" panose="02010600000101010101" charset="-122"/>
                <a:cs typeface="汉仪中黑简" panose="02010600000101010101" charset="-122"/>
                <a:sym typeface="宋体" panose="02010600030101010101" pitchFamily="2" charset="-122"/>
              </a:rPr>
              <a:t>感谢大家的聆听！让我们一起在音乐的海洋中畅游，感受音乐的无穷魅力吧！</a:t>
            </a:r>
            <a:endParaRPr lang="zh-CN" sz="28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汉仪中黑简" panose="02010600000101010101" charset="-122"/>
              <a:cs typeface="汉仪中黑简" panose="02010600000101010101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6" name="标题 48129"/>
          <p:cNvSpPr>
            <a:spLocks noGrp="1"/>
          </p:cNvSpPr>
          <p:nvPr/>
        </p:nvSpPr>
        <p:spPr>
          <a:xfrm>
            <a:off x="1472840" y="332656"/>
            <a:ext cx="9636125" cy="636588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>
            <a:pPr algn="ctr"/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Aa甜食主义" panose="02010600010101010101" pitchFamily="2" charset="-122"/>
                <a:sym typeface="宋体" panose="02010600030101010101" pitchFamily="2" charset="-122"/>
              </a:rPr>
              <a:t>-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Aa甜食主义" panose="0201060001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7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67031" y="70277"/>
            <a:ext cx="1270001" cy="1270001"/>
          </a:xfrm>
          <a:prstGeom prst="rect">
            <a:avLst/>
          </a:prstGeom>
          <a:ln>
            <a:noFill/>
          </a:ln>
        </p:spPr>
      </p:pic>
      <p:pic>
        <p:nvPicPr>
          <p:cNvPr id="28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096929" y="70277"/>
            <a:ext cx="1270001" cy="1270001"/>
          </a:xfrm>
          <a:prstGeom prst="rect">
            <a:avLst/>
          </a:prstGeom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2163097" y="2930536"/>
            <a:ext cx="7865806" cy="1200329"/>
          </a:xfrm>
          <a:prstGeom prst="rect">
            <a:avLst/>
          </a:prstGeom>
          <a:noFill/>
          <a:effectLst>
            <a:outerShdw blurRad="355600" dist="38100" dir="5400000" algn="t" rotWithShape="0">
              <a:prstClr val="black">
                <a:alpha val="24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sz="7200" b="1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THANK YOU</a:t>
            </a:r>
            <a:endParaRPr lang="zh-CN" sz="7200" b="1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31806" y="4143216"/>
            <a:ext cx="7128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sz="1600" spc="600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UpSpace PowerPoint Template</a:t>
            </a:r>
            <a:endParaRPr lang="zh-CN" sz="1600" spc="600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21884" y="2481086"/>
            <a:ext cx="4348232" cy="461665"/>
            <a:chOff x="3921884" y="889679"/>
            <a:chExt cx="4348232" cy="461665"/>
          </a:xfrm>
        </p:grpSpPr>
        <p:sp>
          <p:nvSpPr>
            <p:cNvPr id="18" name="TextBox 17"/>
            <p:cNvSpPr txBox="1"/>
            <p:nvPr/>
          </p:nvSpPr>
          <p:spPr>
            <a:xfrm>
              <a:off x="5481484" y="889679"/>
              <a:ext cx="12290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sz="2400">
                  <a:solidFill>
                    <a:srgbClr val="000000"/>
                  </a:solidFill>
                  <a:latin typeface="宋体" panose="02010600030101010101" pitchFamily="2" charset="-122"/>
                  <a:sym typeface="宋体" panose="02010600030101010101" pitchFamily="2" charset="-122"/>
                </a:rPr>
                <a:t>20XX</a:t>
              </a:r>
              <a:endParaRPr lang="zh-CN" sz="2400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3921884" y="1057464"/>
              <a:ext cx="4348232" cy="0"/>
              <a:chOff x="3790336" y="1042716"/>
              <a:chExt cx="4348232" cy="0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>
                <a:off x="6766968" y="1042716"/>
                <a:ext cx="137160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3790336" y="1042716"/>
                <a:ext cx="137160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1"/>
    </p:bldLst>
  </p:timing>
</p:sld>
</file>

<file path=ppt/tags/tag1.xml><?xml version="1.0" encoding="utf-8"?>
<p:tagLst xmlns:p="http://schemas.openxmlformats.org/presentationml/2006/main">
  <p:tag name="MH" val="20160108160722"/>
  <p:tag name="MH_CATEGORY" val="#TuWHP#"/>
  <p:tag name="MH_LAYOUT" val="SubTitleText"/>
  <p:tag name="MH_LIBRARY" val="GRAPHIC"/>
  <p:tag name="MH_NUMBER" val="2"/>
  <p:tag name="MH_TYPE" val="#NeiR#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AS_NET" val="4.0.30319.42000"/>
  <p:tag name="AS_OS" val="Microsoft Windows NT 6.2.9200.0"/>
  <p:tag name="AS_RELEASE_DATE" val="2017.10.11"/>
  <p:tag name="AS_TITLE" val="Aspose.Slides for .NET 2.0"/>
  <p:tag name="AS_VERSION" val="17.9.1"/>
  <p:tag name="commondata" val="eyJoZGlkIjoiZGU3MjQwNzY2YTY4M2YxMDc4NjQ3MGFmZjYwODk5MzU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 overrid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1802</Words>
  <Application>WPS 演示</Application>
  <PresentationFormat>全屏显示(4:3)</PresentationFormat>
  <Paragraphs>176</Paragraphs>
  <Slides>20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6" baseType="lpstr">
      <vt:lpstr>Arial</vt:lpstr>
      <vt:lpstr>宋体</vt:lpstr>
      <vt:lpstr>Wingdings</vt:lpstr>
      <vt:lpstr>Times New Roman</vt:lpstr>
      <vt:lpstr>Aa甜食主义</vt:lpstr>
      <vt:lpstr>字魂27号-布丁体</vt:lpstr>
      <vt:lpstr>Source Han Serif SC</vt:lpstr>
      <vt:lpstr>Calibri</vt:lpstr>
      <vt:lpstr>Arial</vt:lpstr>
      <vt:lpstr>微软雅黑</vt:lpstr>
      <vt:lpstr>Lato Regular</vt:lpstr>
      <vt:lpstr>方正兰亭超细黑简体</vt:lpstr>
      <vt:lpstr>字魂58号-创中黑</vt:lpstr>
      <vt:lpstr>字魂59号-创粗黑</vt:lpstr>
      <vt:lpstr>Arial Unicode MS</vt:lpstr>
      <vt:lpstr>汉仪全唐诗简</vt:lpstr>
      <vt:lpstr>等线</vt:lpstr>
      <vt:lpstr>罗西钢笔行楷</vt:lpstr>
      <vt:lpstr>汉仪君黑-45简</vt:lpstr>
      <vt:lpstr>汉仪中黑简</vt:lpstr>
      <vt:lpstr>PMingLiU</vt:lpstr>
      <vt:lpstr>Segoe Print</vt:lpstr>
      <vt:lpstr>黑体</vt:lpstr>
      <vt:lpstr>Calibri</vt:lpstr>
      <vt:lpstr>Office 主题</vt:lpstr>
      <vt:lpstr>Office Theme</vt:lpstr>
      <vt:lpstr>音乐的魅力</vt:lpstr>
      <vt:lpstr>PowerPoint 演示文稿</vt:lpstr>
      <vt:lpstr>引言</vt:lpstr>
      <vt:lpstr>PowerPoint 演示文稿</vt:lpstr>
      <vt:lpstr>音乐与情感共鸣</vt:lpstr>
      <vt:lpstr>PowerPoint 演示文稿</vt:lpstr>
      <vt:lpstr>音乐与心理健康</vt:lpstr>
      <vt:lpstr>PowerPoint 演示文稿</vt:lpstr>
      <vt:lpstr>音乐与社会文化</vt:lpstr>
      <vt:lpstr>PowerPoint 演示文稿</vt:lpstr>
      <vt:lpstr>音乐与创造力</vt:lpstr>
      <vt:lpstr>PowerPoint 演示文稿</vt:lpstr>
      <vt:lpstr>音乐的多元化</vt:lpstr>
      <vt:lpstr>PowerPoint 演示文稿</vt:lpstr>
      <vt:lpstr>音乐的启示</vt:lpstr>
      <vt:lpstr>PowerPoint 演示文稿</vt:lpstr>
      <vt:lpstr>总结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强尼</cp:lastModifiedBy>
  <cp:revision>2</cp:revision>
  <dcterms:created xsi:type="dcterms:W3CDTF">2024-11-07T00:08:00Z</dcterms:created>
  <dcterms:modified xsi:type="dcterms:W3CDTF">2024-11-07T00:15:11Z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23739D36470049D3975AA6687795562F_12</vt:lpwstr>
  </property>
  <property fmtid="{D5CDD505-2E9C-101B-9397-08002B2CF9AE}" pid="3" name="KSOProductBuildVer">
    <vt:lpwstr>2052-12.1.0.18608</vt:lpwstr>
  </property>
</Properties>
</file>