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9249" r:id="rId1"/>
    <p:sldMasterId id="2147489286" r:id="rId2"/>
  </p:sldMasterIdLst>
  <p:notesMasterIdLst>
    <p:notesMasterId r:id="rId3"/>
  </p:notesMasterIdLst>
  <p:sldIdLst>
    <p:sldId id="2691" r:id="rId4"/>
    <p:sldId id="2694" r:id="rId5"/>
    <p:sldId id="2697" r:id="rId6"/>
    <p:sldId id="2700" r:id="rId7"/>
    <p:sldId id="2703" r:id="rId8"/>
    <p:sldId id="2706" r:id="rId9"/>
    <p:sldId id="2709" r:id="rId10"/>
    <p:sldId id="2712" r:id="rId11"/>
    <p:sldId id="2715" r:id="rId12"/>
    <p:sldId id="2718" r:id="rId13"/>
    <p:sldId id="2721" r:id="rId14"/>
    <p:sldId id="2724" r:id="rId15"/>
    <p:sldId id="2727" r:id="rId16"/>
    <p:sldId id="2730" r:id="rId17"/>
    <p:sldId id="2733" r:id="rId18"/>
    <p:sldId id="2736" r:id="rId19"/>
    <p:sldId id="2739" r:id="rId20"/>
    <p:sldId id="2742" r:id="rId21"/>
    <p:sldId id="2745" r:id="rId22"/>
    <p:sldId id="2748" r:id="rId23"/>
    <p:sldId id="2751" r:id="rId24"/>
    <p:sldId id="2754" r:id="rId25"/>
    <p:sldId id="2757" r:id="rId26"/>
    <p:sldId id="2760" r:id="rId27"/>
    <p:sldId id="2763" r:id="rId28"/>
    <p:sldId id="2766" r:id="rId29"/>
    <p:sldId id="2769" r:id="rId30"/>
    <p:sldId id="2772" r:id="rId31"/>
    <p:sldId id="2775" r:id="rId32"/>
    <p:sldId id="2778" r:id="rId33"/>
    <p:sldId id="2781" r:id="rId34"/>
    <p:sldId id="2784" r:id="rId35"/>
    <p:sldId id="2787" r:id="rId36"/>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tableStyles" Target="tableStyles.xml"/><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image" Target="../media/image2.png"/><Relationship Id="rId5" Type="http://schemas.openxmlformats.org/officeDocument/2006/relationships/tags" Target="../tags/tag3.xml"/><Relationship Id="rId6" Type="http://schemas.openxmlformats.org/officeDocument/2006/relationships/tags" Target="../tags/tag4.xml"/><Relationship Id="rId7" Type="http://schemas.openxmlformats.org/officeDocument/2006/relationships/tags" Target="../tags/tag5.xml"/><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tags" Target="../tags/tag10.xml"/><Relationship Id="rId13" Type="http://schemas.openxmlformats.org/officeDocument/2006/relationships/tags" Target="../tags/tag11.xml"/><Relationship Id="rId14"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tags" Target="../tags/tag13.xml"/><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tags" Target="../tags/tag16.xml"/><Relationship Id="rId6" Type="http://schemas.openxmlformats.org/officeDocument/2006/relationships/tags" Target="../tags/tag17.xml"/><Relationship Id="rId7"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8.xml"/><Relationship Id="rId2" Type="http://schemas.openxmlformats.org/officeDocument/2006/relationships/tags" Target="../tags/tag19.xml"/><Relationship Id="rId3" Type="http://schemas.openxmlformats.org/officeDocument/2006/relationships/tags" Target="../tags/tag20.xml"/><Relationship Id="rId4" Type="http://schemas.openxmlformats.org/officeDocument/2006/relationships/image" Target="../media/image3.png"/><Relationship Id="rId5" Type="http://schemas.openxmlformats.org/officeDocument/2006/relationships/tags" Target="../tags/tag21.xml"/><Relationship Id="rId6" Type="http://schemas.openxmlformats.org/officeDocument/2006/relationships/tags" Target="../tags/tag22.xml"/><Relationship Id="rId7" Type="http://schemas.openxmlformats.org/officeDocument/2006/relationships/tags" Target="../tags/tag23.xml"/><Relationship Id="rId8"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image" Target="../media/image4.png"/><Relationship Id="rId3" Type="http://schemas.openxmlformats.org/officeDocument/2006/relationships/tags" Target="../tags/tag25.xml"/><Relationship Id="rId4" Type="http://schemas.openxmlformats.org/officeDocument/2006/relationships/image" Target="../media/image2.png"/><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tags" Target="../tags/tag30.xml"/><Relationship Id="rId10" Type="http://schemas.openxmlformats.org/officeDocument/2006/relationships/tags" Target="../tags/tag31.xml"/><Relationship Id="rId11" Type="http://schemas.openxmlformats.org/officeDocument/2006/relationships/tags" Target="../tags/tag32.xml"/><Relationship Id="rId12" Type="http://schemas.openxmlformats.org/officeDocument/2006/relationships/tags" Target="../tags/tag33.xml"/><Relationship Id="rId13"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4.xml"/><Relationship Id="rId2" Type="http://schemas.openxmlformats.org/officeDocument/2006/relationships/tags" Target="../tags/tag35.xml"/><Relationship Id="rId3" Type="http://schemas.openxmlformats.org/officeDocument/2006/relationships/tags" Target="../tags/tag36.xml"/><Relationship Id="rId4" Type="http://schemas.openxmlformats.org/officeDocument/2006/relationships/tags" Target="../tags/tag37.xml"/><Relationship Id="rId5" Type="http://schemas.openxmlformats.org/officeDocument/2006/relationships/tags" Target="../tags/tag38.xml"/><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tags" Target="../tags/tag42.xml"/><Relationship Id="rId3" Type="http://schemas.openxmlformats.org/officeDocument/2006/relationships/tags" Target="../tags/tag43.xml"/><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tags" Target="../tags/tag46.xml"/><Relationship Id="rId7" Type="http://schemas.openxmlformats.org/officeDocument/2006/relationships/tags" Target="../tags/tag47.xml"/><Relationship Id="rId8" Type="http://schemas.openxmlformats.org/officeDocument/2006/relationships/tags" Target="../tags/tag48.xml"/><Relationship Id="rId9" Type="http://schemas.openxmlformats.org/officeDocument/2006/relationships/tags" Target="../tags/tag49.xml"/><Relationship Id="rId10"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5.xml"/><Relationship Id="rId2" Type="http://schemas.openxmlformats.org/officeDocument/2006/relationships/tags" Target="../tags/tag56.xml"/><Relationship Id="rId3" Type="http://schemas.openxmlformats.org/officeDocument/2006/relationships/tags" Target="../tags/tag57.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tags" Target="../tags/tag63.xml"/><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tags" Target="../tags/tag66.xml"/><Relationship Id="rId6" Type="http://schemas.openxmlformats.org/officeDocument/2006/relationships/tags" Target="../tags/tag67.xml"/><Relationship Id="rId7"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8.xml"/><Relationship Id="rId2" Type="http://schemas.openxmlformats.org/officeDocument/2006/relationships/image" Target="../media/image1.png"/><Relationship Id="rId3" Type="http://schemas.openxmlformats.org/officeDocument/2006/relationships/tags" Target="../tags/tag69.xml"/><Relationship Id="rId4" Type="http://schemas.openxmlformats.org/officeDocument/2006/relationships/image" Target="../media/image2.png"/><Relationship Id="rId5" Type="http://schemas.openxmlformats.org/officeDocument/2006/relationships/tags" Target="../tags/tag70.xml"/><Relationship Id="rId6" Type="http://schemas.openxmlformats.org/officeDocument/2006/relationships/tags" Target="../tags/tag71.xml"/><Relationship Id="rId7" Type="http://schemas.openxmlformats.org/officeDocument/2006/relationships/tags" Target="../tags/tag72.xml"/><Relationship Id="rId8" Type="http://schemas.openxmlformats.org/officeDocument/2006/relationships/tags" Target="../tags/tag73.xml"/><Relationship Id="rId9" Type="http://schemas.openxmlformats.org/officeDocument/2006/relationships/tags" Target="../tags/tag74.xml"/><Relationship Id="rId10" Type="http://schemas.openxmlformats.org/officeDocument/2006/relationships/tags" Target="../tags/tag75.xml"/><Relationship Id="rId11" Type="http://schemas.openxmlformats.org/officeDocument/2006/relationships/tags" Target="../tags/tag76.xml"/><Relationship Id="rId12" Type="http://schemas.openxmlformats.org/officeDocument/2006/relationships/tags" Target="../tags/tag77.xml"/><Relationship Id="rId13"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3" name="图片 12" descr="sd"/>
          <p:cNvPicPr>
            <a:picLocks noChangeAspect="1"/>
          </p:cNvPicPr>
          <p:nvPr>
            <p:custDataLst>
              <p:tags r:id="rId1"/>
            </p:custDataLst>
          </p:nvPr>
        </p:nvPicPr>
        <p:blipFill>
          <a:blip xmlns:r="http://schemas.openxmlformats.org/officeDocument/2006/relationships" r:embed="rId2"/>
          <a:stretch>
            <a:fillRect/>
          </a:stretch>
        </p:blipFill>
        <p:spPr>
          <a:xfrm>
            <a:off x="0" y="0"/>
            <a:ext cx="3791585" cy="6656705"/>
          </a:xfrm>
          <a:prstGeom prst="rect"/>
        </p:spPr>
      </p:pic>
      <p:pic>
        <p:nvPicPr>
          <p:cNvPr id="2097155" name="图片 10" descr="hh"/>
          <p:cNvPicPr>
            <a:picLocks noChangeAspect="1"/>
          </p:cNvPicPr>
          <p:nvPr>
            <p:custDataLst>
              <p:tags r:id="rId3"/>
            </p:custDataLst>
          </p:nvPr>
        </p:nvPicPr>
        <p:blipFill>
          <a:blip xmlns:r="http://schemas.openxmlformats.org/officeDocument/2006/relationships" r:embed="rId4"/>
          <a:stretch>
            <a:fillRect/>
          </a:stretch>
        </p:blipFill>
        <p:spPr>
          <a:xfrm>
            <a:off x="7601585" y="2243455"/>
            <a:ext cx="4590415" cy="4614545"/>
          </a:xfrm>
          <a:prstGeom prst="rect"/>
        </p:spPr>
      </p:pic>
      <p:cxnSp>
        <p:nvCxnSpPr>
          <p:cNvPr id="3145729" name="直接连接符 21"/>
          <p:cNvCxnSpPr>
            <a:cxnSpLocks/>
          </p:cNvCxnSpPr>
          <p:nvPr>
            <p:custDataLst>
              <p:tags r:id="rId5"/>
            </p:custDataLst>
          </p:nvPr>
        </p:nvCxnSpPr>
        <p:spPr>
          <a:xfrm>
            <a:off x="11135995" y="67437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31" name="直接连接符 24"/>
          <p:cNvCxnSpPr>
            <a:cxnSpLocks/>
          </p:cNvCxnSpPr>
          <p:nvPr>
            <p:custDataLst>
              <p:tags r:id="rId6"/>
            </p:custDataLst>
          </p:nvPr>
        </p:nvCxnSpPr>
        <p:spPr>
          <a:xfrm>
            <a:off x="11135995" y="73279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33" name="直接连接符 9"/>
          <p:cNvCxnSpPr>
            <a:cxnSpLocks/>
          </p:cNvCxnSpPr>
          <p:nvPr>
            <p:custDataLst>
              <p:tags r:id="rId7"/>
            </p:custDataLst>
          </p:nvPr>
        </p:nvCxnSpPr>
        <p:spPr>
          <a:xfrm>
            <a:off x="11135995" y="79121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668" name="副标题"/>
          <p:cNvSpPr txBox="1">
            <a:spLocks noGrp="1"/>
          </p:cNvSpPr>
          <p:nvPr>
            <p:ph type="body" idx="3" hasCustomPrompt="1"/>
            <p:custDataLst>
              <p:tags r:id="rId8"/>
            </p:custDataLst>
          </p:nvPr>
        </p:nvSpPr>
        <p:spPr>
          <a:xfrm>
            <a:off x="3485515" y="3311525"/>
            <a:ext cx="5220970" cy="956945"/>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zh-CN" baseline="0" b="1" cap="none" dirty="0" sz="2000" i="0" kern="1200" kumimoji="0" lang="en-US" noProof="1" normalizeH="0" spc="1000" strike="noStrike" u="none">
                <a:solidFill>
                  <a:schemeClr val="accent2"/>
                </a:solidFill>
                <a:latin typeface="汉仪书宋二简" panose="02010600000101010101" charset="-122"/>
                <a:ea typeface="汉仪书宋二简" panose="02010600000101010101" charset="-122"/>
                <a:cs typeface="MiSans Normal" panose="00000500000000000000" charset="-122"/>
              </a:defRPr>
            </a:lvl1pPr>
          </a:lstStyle>
          <a:p>
            <a:pPr algn="ctr" lvl="0"/>
            <a:r>
              <a:rPr dirty="0" err="1">
                <a:sym typeface="+mn-ea"/>
              </a:rPr>
              <a:t>单击此处编辑母版副标题样式</a:t>
            </a:r>
            <a:endParaRPr dirty="0">
              <a:sym typeface="+mn-ea"/>
            </a:endParaRPr>
          </a:p>
        </p:txBody>
      </p:sp>
      <p:sp>
        <p:nvSpPr>
          <p:cNvPr id="1048670" name="标题"/>
          <p:cNvSpPr txBox="1">
            <a:spLocks noGrp="1"/>
          </p:cNvSpPr>
          <p:nvPr>
            <p:ph type="title" idx="2" hasCustomPrompt="1"/>
            <p:custDataLst>
              <p:tags r:id="rId9"/>
            </p:custDataLst>
          </p:nvPr>
        </p:nvSpPr>
        <p:spPr>
          <a:xfrm>
            <a:off x="3485513" y="1096645"/>
            <a:ext cx="5220970" cy="2214880"/>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1" cap="none" dirty="0" sz="5400" i="0" kern="1200" kumimoji="0" lang="zh-CN" noProof="1" normalizeH="0" spc="300" strike="noStrike" u="none">
                <a:solidFill>
                  <a:schemeClr val="accent1"/>
                </a:solidFill>
                <a:latin typeface="+mj-ea"/>
                <a:ea typeface="+mj-ea"/>
                <a:cs typeface="MiSans Normal" panose="00000500000000000000" charset="-122"/>
              </a:defRPr>
            </a:lvl1pPr>
          </a:lstStyle>
          <a:p>
            <a:pPr algn="ctr" lvl="0"/>
            <a:r>
              <a:rPr>
                <a:sym typeface="+mn-ea"/>
              </a:rPr>
              <a:t>单击编辑标题</a:t>
            </a:r>
            <a:endParaRPr>
              <a:sym typeface="+mn-ea"/>
            </a:endParaRPr>
          </a:p>
        </p:txBody>
      </p:sp>
      <p:sp>
        <p:nvSpPr>
          <p:cNvPr id="1048672" name="署名"/>
          <p:cNvSpPr txBox="1">
            <a:spLocks noGrp="1"/>
          </p:cNvSpPr>
          <p:nvPr>
            <p:ph type="body" idx="1"/>
            <p:custDataLst>
              <p:tags r:id="rId10"/>
            </p:custDataLst>
          </p:nvPr>
        </p:nvSpPr>
        <p:spPr>
          <a:xfrm>
            <a:off x="3485513" y="4223477"/>
            <a:ext cx="5220975" cy="724233"/>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1" cap="none" dirty="0" sz="1800" i="0" kern="1200" kumimoji="0" lang="zh-CN" noProof="1" normalizeH="0" spc="150" strike="noStrike" u="none">
                <a:solidFill>
                  <a:schemeClr val="accent1"/>
                </a:solidFill>
                <a:latin typeface="汉仪书宋二简" panose="02010600000101010101" charset="-122"/>
                <a:ea typeface="汉仪书宋二简" panose="02010600000101010101" charset="-122"/>
                <a:cs typeface="MiSans Normal" panose="00000500000000000000" charset="-122"/>
              </a:defRPr>
            </a:lvl1pPr>
          </a:lstStyle>
          <a:p>
            <a:pPr algn="ctr" lvl="0"/>
            <a:r>
              <a:rPr dirty="0">
                <a:sym typeface="+mn-ea"/>
              </a:rPr>
              <a:t>单击此处编辑母版文本样式</a:t>
            </a:r>
            <a:endParaRPr dirty="0">
              <a:sym typeface="+mn-ea"/>
            </a:endParaRPr>
          </a:p>
        </p:txBody>
      </p:sp>
      <p:sp>
        <p:nvSpPr>
          <p:cNvPr id="1048674" name="日期占位符 3"/>
          <p:cNvSpPr>
            <a:spLocks noGrp="1"/>
          </p:cNvSpPr>
          <p:nvPr>
            <p:ph type="dt" sz="half" idx="10"/>
            <p:custDataLst>
              <p:tags r:id="rId11"/>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76" name="页脚占位符 4"/>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678" name="灯片编号占位符 5"/>
          <p:cNvSpPr>
            <a:spLocks noGrp="1"/>
          </p:cNvSpPr>
          <p:nvPr>
            <p:ph type="sldNum" sz="quarter" idx="12"/>
            <p:custDataLst>
              <p:tags r:id="rId13"/>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80" name="椭圆 8"/>
          <p:cNvSpPr/>
          <p:nvPr>
            <p:custDataLst>
              <p:tags r:id="rId1"/>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82" name="正文"/>
          <p:cNvSpPr txBox="1">
            <a:spLocks noGrp="1"/>
          </p:cNvSpPr>
          <p:nvPr>
            <p:ph idx="2"/>
            <p:custDataLst>
              <p:tags r:id="rId2"/>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2"/>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2"/>
              </a:buClr>
            </a:pPr>
            <a:r>
              <a:rPr dirty="0">
                <a:sym typeface="+mn-ea"/>
              </a:rPr>
              <a:t>单击此处编辑母版文本样式</a:t>
            </a:r>
            <a:endParaRPr dirty="0">
              <a:sym typeface="+mn-ea"/>
            </a:endParaRPr>
          </a:p>
          <a:p>
            <a:pPr lvl="1">
              <a:spcBef>
                <a:spcPts val="1200"/>
              </a:spcBef>
              <a:spcAft>
                <a:spcPts val="0"/>
              </a:spcAft>
              <a:buClr>
                <a:schemeClr val="accent2"/>
              </a:buClr>
            </a:pPr>
            <a:r>
              <a:rPr dirty="0" err="1">
                <a:sym typeface="+mn-ea"/>
              </a:rPr>
              <a:t>第二级</a:t>
            </a:r>
            <a:endParaRPr dirty="0">
              <a:sym typeface="+mn-ea"/>
            </a:endParaRPr>
          </a:p>
          <a:p>
            <a:pPr lvl="2">
              <a:spcBef>
                <a:spcPts val="1200"/>
              </a:spcBef>
              <a:spcAft>
                <a:spcPts val="0"/>
              </a:spcAft>
              <a:buClr>
                <a:schemeClr val="accent2"/>
              </a:buClr>
            </a:pPr>
            <a:r>
              <a:rPr dirty="0" err="1">
                <a:sym typeface="+mn-ea"/>
              </a:rPr>
              <a:t>第三级</a:t>
            </a:r>
            <a:endParaRPr dirty="0">
              <a:sym typeface="+mn-ea"/>
            </a:endParaRPr>
          </a:p>
          <a:p>
            <a:pPr lvl="3">
              <a:spcBef>
                <a:spcPts val="1200"/>
              </a:spcBef>
              <a:spcAft>
                <a:spcPts val="0"/>
              </a:spcAft>
              <a:buClr>
                <a:schemeClr val="accent2"/>
              </a:buClr>
            </a:pPr>
            <a:r>
              <a:rPr dirty="0" err="1">
                <a:sym typeface="+mn-ea"/>
              </a:rPr>
              <a:t>第四级</a:t>
            </a:r>
            <a:endParaRPr dirty="0">
              <a:sym typeface="+mn-ea"/>
            </a:endParaRPr>
          </a:p>
          <a:p>
            <a:pPr lvl="4">
              <a:spcBef>
                <a:spcPts val="1200"/>
              </a:spcBef>
              <a:spcAft>
                <a:spcPts val="0"/>
              </a:spcAft>
              <a:buClr>
                <a:schemeClr val="accent2"/>
              </a:buClr>
            </a:pPr>
            <a:r>
              <a:rPr dirty="0" err="1">
                <a:sym typeface="+mn-ea"/>
              </a:rPr>
              <a:t>第五级</a:t>
            </a:r>
            <a:endParaRPr dirty="0">
              <a:sym typeface="+mn-ea"/>
            </a:endParaRPr>
          </a:p>
        </p:txBody>
      </p:sp>
      <p:sp>
        <p:nvSpPr>
          <p:cNvPr id="1048684" name="标题"/>
          <p:cNvSpPr txBox="1">
            <a:spLocks noGrp="1"/>
          </p:cNvSpPr>
          <p:nvPr>
            <p:ph type="title" idx="1"/>
            <p:custDataLst>
              <p:tags r:id="rId3"/>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686" name="日期占位符 3"/>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88" name="页脚占位符 4"/>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690" name="灯片编号占位符 5"/>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692" name="椭圆 53"/>
          <p:cNvSpPr/>
          <p:nvPr>
            <p:custDataLst>
              <p:tags r:id="rId1"/>
            </p:custDataLst>
          </p:nvPr>
        </p:nvSpPr>
        <p:spPr>
          <a:xfrm>
            <a:off x="882821" y="431414"/>
            <a:ext cx="537210" cy="537210"/>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94" name="标题"/>
          <p:cNvSpPr txBox="1">
            <a:spLocks noGrp="1"/>
          </p:cNvSpPr>
          <p:nvPr>
            <p:ph type="title" idx="2" hasCustomPrompt="1"/>
            <p:custDataLst>
              <p:tags r:id="rId2"/>
            </p:custDataLst>
          </p:nvPr>
        </p:nvSpPr>
        <p:spPr>
          <a:xfrm>
            <a:off x="995363" y="599208"/>
            <a:ext cx="1200329" cy="3791817"/>
          </a:xfrm>
          <a:prstGeom prst="rect"/>
          <a:noFill/>
        </p:spPr>
        <p:txBody>
          <a:bodyPr anchor="ctr" bIns="0" lIns="0" rIns="0" rtlCol="0" tIns="0" vert="eaVert" wrap="square">
            <a:normAutofit/>
          </a:bodyPr>
          <a:lstStyle>
            <a:lvl1pPr algn="l" defTabSz="914400" eaLnBrk="1" fontAlgn="auto" hangingPunct="1" latinLnBrk="0" marL="0" marR="0" rtl="0">
              <a:lnSpc>
                <a:spcPct val="100000"/>
              </a:lnSpc>
              <a:buClrTx/>
              <a:buSzTx/>
              <a:buFontTx/>
              <a:buNone/>
              <a:defRPr altLang="en-US" baseline="0" b="1" cap="none" dirty="0" sz="6600" i="0" kern="1200" kumimoji="0" lang="zh-CN" noProof="1" normalizeH="0" spc="300" strike="noStrike" u="none">
                <a:solidFill>
                  <a:schemeClr val="accent1"/>
                </a:solidFill>
                <a:latin typeface="+mj-ea"/>
                <a:ea typeface="+mj-ea"/>
                <a:cs typeface="MiSans Normal" panose="00000500000000000000" charset="-122"/>
              </a:defRPr>
            </a:lvl1pPr>
          </a:lstStyle>
          <a:p>
            <a:pPr lvl="0"/>
            <a:r>
              <a:rPr>
                <a:sym typeface="+mn-ea"/>
              </a:rPr>
              <a:t>标题</a:t>
            </a:r>
            <a:endParaRPr>
              <a:sym typeface="+mn-ea"/>
            </a:endParaRPr>
          </a:p>
        </p:txBody>
      </p:sp>
      <p:pic>
        <p:nvPicPr>
          <p:cNvPr id="2097157" name="图片 5" descr="dd"/>
          <p:cNvPicPr>
            <a:picLocks noChangeAspect="1"/>
          </p:cNvPicPr>
          <p:nvPr>
            <p:custDataLst>
              <p:tags r:id="rId3"/>
            </p:custDataLst>
          </p:nvPr>
        </p:nvPicPr>
        <p:blipFill>
          <a:blip xmlns:r="http://schemas.openxmlformats.org/officeDocument/2006/relationships" r:embed="rId4"/>
          <a:stretch>
            <a:fillRect/>
          </a:stretch>
        </p:blipFill>
        <p:spPr>
          <a:xfrm>
            <a:off x="9948545" y="0"/>
            <a:ext cx="2243455" cy="2152015"/>
          </a:xfrm>
          <a:prstGeom prst="rect"/>
        </p:spPr>
      </p:pic>
      <p:sp>
        <p:nvSpPr>
          <p:cNvPr id="1048696" name="日期占位符 2"/>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98" name="页脚占位符 3"/>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00" name="灯片编号占位符 4"/>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59" name="图片 10" descr="ht"/>
          <p:cNvPicPr>
            <a:picLocks noChangeAspect="1"/>
          </p:cNvPicPr>
          <p:nvPr>
            <p:custDataLst>
              <p:tags r:id="rId1"/>
            </p:custDataLst>
          </p:nvPr>
        </p:nvPicPr>
        <p:blipFill>
          <a:blip xmlns:r="http://schemas.openxmlformats.org/officeDocument/2006/relationships" r:embed="rId2"/>
          <a:stretch>
            <a:fillRect/>
          </a:stretch>
        </p:blipFill>
        <p:spPr>
          <a:xfrm>
            <a:off x="0" y="0"/>
            <a:ext cx="4267200" cy="4846320"/>
          </a:xfrm>
          <a:prstGeom prst="rect"/>
        </p:spPr>
      </p:pic>
      <p:pic>
        <p:nvPicPr>
          <p:cNvPr id="2097161" name="图片 9" descr="hh"/>
          <p:cNvPicPr>
            <a:picLocks noChangeAspect="1"/>
          </p:cNvPicPr>
          <p:nvPr>
            <p:custDataLst>
              <p:tags r:id="rId3"/>
            </p:custDataLst>
          </p:nvPr>
        </p:nvPicPr>
        <p:blipFill>
          <a:blip xmlns:r="http://schemas.openxmlformats.org/officeDocument/2006/relationships" r:embed="rId4"/>
          <a:stretch>
            <a:fillRect/>
          </a:stretch>
        </p:blipFill>
        <p:spPr>
          <a:xfrm>
            <a:off x="7601585" y="2243455"/>
            <a:ext cx="4590415" cy="4614545"/>
          </a:xfrm>
          <a:prstGeom prst="rect"/>
        </p:spPr>
      </p:pic>
      <p:cxnSp>
        <p:nvCxnSpPr>
          <p:cNvPr id="3145735" name="直接连接符 21"/>
          <p:cNvCxnSpPr>
            <a:cxnSpLocks/>
          </p:cNvCxnSpPr>
          <p:nvPr>
            <p:custDataLst>
              <p:tags r:id="rId5"/>
            </p:custDataLst>
          </p:nvPr>
        </p:nvCxnSpPr>
        <p:spPr>
          <a:xfrm>
            <a:off x="11135995" y="674370"/>
            <a:ext cx="182880" cy="0"/>
          </a:xfrm>
          <a:prstGeom prst="line"/>
          <a:ln w="12700">
            <a:solidFill>
              <a:srgbClr val="31666E"/>
            </a:solidFill>
          </a:ln>
        </p:spPr>
        <p:style>
          <a:lnRef idx="1">
            <a:schemeClr val="accent1"/>
          </a:lnRef>
          <a:fillRef idx="0">
            <a:schemeClr val="accent1"/>
          </a:fillRef>
          <a:effectRef idx="0">
            <a:schemeClr val="accent1"/>
          </a:effectRef>
          <a:fontRef idx="minor">
            <a:schemeClr val="tx1"/>
          </a:fontRef>
        </p:style>
      </p:cxnSp>
      <p:cxnSp>
        <p:nvCxnSpPr>
          <p:cNvPr id="3145737" name="直接连接符 24"/>
          <p:cNvCxnSpPr>
            <a:cxnSpLocks/>
          </p:cNvCxnSpPr>
          <p:nvPr>
            <p:custDataLst>
              <p:tags r:id="rId6"/>
            </p:custDataLst>
          </p:nvPr>
        </p:nvCxnSpPr>
        <p:spPr>
          <a:xfrm>
            <a:off x="11135995" y="732790"/>
            <a:ext cx="182880" cy="0"/>
          </a:xfrm>
          <a:prstGeom prst="line"/>
          <a:ln w="12700">
            <a:solidFill>
              <a:srgbClr val="31666E"/>
            </a:solidFill>
          </a:ln>
        </p:spPr>
        <p:style>
          <a:lnRef idx="1">
            <a:schemeClr val="accent1"/>
          </a:lnRef>
          <a:fillRef idx="0">
            <a:schemeClr val="accent1"/>
          </a:fillRef>
          <a:effectRef idx="0">
            <a:schemeClr val="accent1"/>
          </a:effectRef>
          <a:fontRef idx="minor">
            <a:schemeClr val="tx1"/>
          </a:fontRef>
        </p:style>
      </p:cxnSp>
      <p:cxnSp>
        <p:nvCxnSpPr>
          <p:cNvPr id="3145739" name="直接连接符 8"/>
          <p:cNvCxnSpPr>
            <a:cxnSpLocks/>
          </p:cNvCxnSpPr>
          <p:nvPr>
            <p:custDataLst>
              <p:tags r:id="rId7"/>
            </p:custDataLst>
          </p:nvPr>
        </p:nvCxnSpPr>
        <p:spPr>
          <a:xfrm>
            <a:off x="11135995" y="791210"/>
            <a:ext cx="182880" cy="0"/>
          </a:xfrm>
          <a:prstGeom prst="line"/>
          <a:ln w="12700">
            <a:solidFill>
              <a:srgbClr val="31666E"/>
            </a:solidFill>
          </a:ln>
        </p:spPr>
        <p:style>
          <a:lnRef idx="1">
            <a:schemeClr val="accent1"/>
          </a:lnRef>
          <a:fillRef idx="0">
            <a:schemeClr val="accent1"/>
          </a:fillRef>
          <a:effectRef idx="0">
            <a:schemeClr val="accent1"/>
          </a:effectRef>
          <a:fontRef idx="minor">
            <a:schemeClr val="tx1"/>
          </a:fontRef>
        </p:style>
      </p:cxnSp>
      <p:sp>
        <p:nvSpPr>
          <p:cNvPr id="1048702" name="节编号"/>
          <p:cNvSpPr txBox="1">
            <a:spLocks noGrp="1"/>
          </p:cNvSpPr>
          <p:nvPr>
            <p:ph type="body" idx="2" hasCustomPrompt="1"/>
            <p:custDataLst>
              <p:tags r:id="rId8"/>
            </p:custDataLst>
          </p:nvPr>
        </p:nvSpPr>
        <p:spPr>
          <a:xfrm>
            <a:off x="2641601" y="2403740"/>
            <a:ext cx="6908800" cy="922019"/>
          </a:xfrm>
          <a:prstGeom prst="rect"/>
          <a:noFill/>
        </p:spPr>
        <p:txBody>
          <a:bodyPr anchor="ctr" anchorCtr="0" bIns="0" lIns="0" rIns="0" rtlCol="0" tIns="0" wrap="square">
            <a:normAutofit/>
          </a:bodyPr>
          <a:lstStyle>
            <a:lvl1pPr algn="ctr" defTabSz="914400" eaLnBrk="1" fontAlgn="auto" hangingPunct="1" latinLnBrk="0" marL="0" marR="0" rtl="0">
              <a:lnSpc>
                <a:spcPct val="100000"/>
              </a:lnSpc>
              <a:buClrTx/>
              <a:buSzTx/>
              <a:buFontTx/>
              <a:buNone/>
              <a:defRPr altLang="zh-CN" baseline="0" b="1" cap="none" dirty="0" sz="4800" i="0" kern="1200" kumimoji="0" lang="en-US" noProof="1" normalizeH="0" spc="300" strike="noStrike" u="none">
                <a:solidFill>
                  <a:schemeClr val="accent2"/>
                </a:solidFill>
                <a:latin typeface="+mj-ea"/>
                <a:ea typeface="+mj-ea"/>
                <a:cs typeface="MiSans Normal" panose="00000500000000000000" charset="-122"/>
              </a:defRPr>
            </a:lvl1pPr>
          </a:lstStyle>
          <a:p>
            <a:pPr algn="ctr" lvl="0"/>
            <a:r>
              <a:rPr>
                <a:sym typeface="+mn-ea"/>
              </a:rPr>
              <a:t>编辑节编号</a:t>
            </a:r>
            <a:endParaRPr>
              <a:sym typeface="+mn-ea"/>
            </a:endParaRPr>
          </a:p>
        </p:txBody>
      </p:sp>
      <p:sp>
        <p:nvSpPr>
          <p:cNvPr id="1048704" name="标题"/>
          <p:cNvSpPr txBox="1">
            <a:spLocks noGrp="1"/>
          </p:cNvSpPr>
          <p:nvPr>
            <p:ph type="title" idx="1" hasCustomPrompt="1"/>
            <p:custDataLst>
              <p:tags r:id="rId9"/>
            </p:custDataLst>
          </p:nvPr>
        </p:nvSpPr>
        <p:spPr>
          <a:xfrm>
            <a:off x="2641600" y="3472381"/>
            <a:ext cx="6908800" cy="855064"/>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1" cap="none" dirty="0" sz="5400" i="0" kern="1200" kumimoji="0" lang="zh-CN" noProof="1" normalizeH="0" spc="300" strike="noStrike" u="none">
                <a:solidFill>
                  <a:schemeClr val="accent1"/>
                </a:solidFill>
                <a:latin typeface="汉仪书宋二简" panose="02010600000101010101" charset="-122"/>
                <a:ea typeface="汉仪书宋二简" panose="02010600000101010101" charset="-122"/>
                <a:cs typeface="MiSans Normal" panose="00000500000000000000" charset="-122"/>
              </a:defRPr>
            </a:lvl1pPr>
          </a:lstStyle>
          <a:p>
            <a:pPr algn="ctr" lvl="0"/>
            <a:r>
              <a:rPr>
                <a:sym typeface="+mn-ea"/>
              </a:rPr>
              <a:t>单击此处编辑标题</a:t>
            </a:r>
            <a:endParaRPr>
              <a:sym typeface="+mn-ea"/>
            </a:endParaRPr>
          </a:p>
        </p:txBody>
      </p:sp>
      <p:sp>
        <p:nvSpPr>
          <p:cNvPr id="1048706" name="日期占位符 3"/>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08" name="页脚占位符 4"/>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10" name="灯片编号占位符 5"/>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8712" name="椭圆 8"/>
          <p:cNvSpPr/>
          <p:nvPr userDrawn="1">
            <p:custDataLst>
              <p:tags r:id="rId1"/>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714" name="标题"/>
          <p:cNvSpPr txBox="1">
            <a:spLocks noGrp="1"/>
          </p:cNvSpPr>
          <p:nvPr>
            <p:ph type="title" idx="1"/>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16" name="日期占位符 4"/>
          <p:cNvSpPr>
            <a:spLocks noGrp="1"/>
          </p:cNvSpPr>
          <p:nvPr>
            <p:ph type="dt" sz="half" idx="10"/>
            <p:custDataLst>
              <p:tags r:id="rId3"/>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8" name="页脚占位符 5"/>
          <p:cNvSpPr>
            <a:spLocks noGrp="1"/>
          </p:cNvSpPr>
          <p:nvPr>
            <p:ph type="ftr" sz="quarter" idx="11"/>
            <p:custDataLst>
              <p:tags r:id="rId4"/>
            </p:custDataLst>
          </p:nvPr>
        </p:nvSpPr>
        <p:spPr>
          <a:xfrm>
            <a:off x="4038600" y="6356350"/>
            <a:ext cx="4114800" cy="365125"/>
          </a:xfrm>
        </p:spPr>
        <p:txBody>
          <a:bodyPr/>
          <a:p>
            <a:endParaRPr altLang="en-US" lang="zh-CN"/>
          </a:p>
        </p:txBody>
      </p:sp>
      <p:sp>
        <p:nvSpPr>
          <p:cNvPr id="1048720" name="灯片编号占位符 6"/>
          <p:cNvSpPr>
            <a:spLocks noGrp="1"/>
          </p:cNvSpPr>
          <p:nvPr>
            <p:ph type="sldNum" sz="quarter" idx="12"/>
            <p:custDataLst>
              <p:tags r:id="rId5"/>
            </p:custDataLst>
          </p:nvPr>
        </p:nvSpPr>
        <p:spPr>
          <a:xfrm>
            <a:off x="8610600" y="6356350"/>
            <a:ext cx="2743200" cy="365125"/>
          </a:xfrm>
        </p:spPr>
        <p:txBody>
          <a:bodyPr/>
          <a:p>
            <a:fld id="{515A922F-1294-4387-9CB3-FCC8465D972A}" type="slidenum">
              <a:rPr altLang="en-US" lang="zh-CN" smtClean="0"/>
            </a:fld>
            <a:endParaRPr altLang="en-US" lang="zh-CN"/>
          </a:p>
        </p:txBody>
      </p:sp>
      <p:sp>
        <p:nvSpPr>
          <p:cNvPr id="1048722" name="正文"/>
          <p:cNvSpPr txBox="1">
            <a:spLocks noGrp="1"/>
          </p:cNvSpPr>
          <p:nvPr>
            <p:ph idx="2"/>
            <p:custDataLst>
              <p:tags r:id="rId6"/>
            </p:custDataLst>
          </p:nvPr>
        </p:nvSpPr>
        <p:spPr>
          <a:xfrm>
            <a:off x="608330" y="1490345"/>
            <a:ext cx="5214620" cy="4759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2"/>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2"/>
              </a:buClr>
            </a:pPr>
            <a:r>
              <a:rPr dirty="0">
                <a:sym typeface="+mn-ea"/>
              </a:rPr>
              <a:t>单击此处编辑母版文本样式</a:t>
            </a:r>
            <a:endParaRPr dirty="0">
              <a:sym typeface="+mn-ea"/>
            </a:endParaRPr>
          </a:p>
          <a:p>
            <a:pPr lvl="1">
              <a:spcBef>
                <a:spcPts val="1200"/>
              </a:spcBef>
              <a:spcAft>
                <a:spcPts val="0"/>
              </a:spcAft>
              <a:buClr>
                <a:schemeClr val="accent2"/>
              </a:buClr>
            </a:pPr>
            <a:r>
              <a:rPr dirty="0" err="1">
                <a:sym typeface="+mn-ea"/>
              </a:rPr>
              <a:t>第二级</a:t>
            </a:r>
            <a:endParaRPr dirty="0">
              <a:sym typeface="+mn-ea"/>
            </a:endParaRPr>
          </a:p>
          <a:p>
            <a:pPr lvl="2">
              <a:spcBef>
                <a:spcPts val="1200"/>
              </a:spcBef>
              <a:spcAft>
                <a:spcPts val="0"/>
              </a:spcAft>
              <a:buClr>
                <a:schemeClr val="accent2"/>
              </a:buClr>
            </a:pPr>
            <a:r>
              <a:rPr dirty="0" err="1">
                <a:sym typeface="+mn-ea"/>
              </a:rPr>
              <a:t>第三级</a:t>
            </a:r>
            <a:endParaRPr dirty="0">
              <a:sym typeface="+mn-ea"/>
            </a:endParaRPr>
          </a:p>
          <a:p>
            <a:pPr lvl="3">
              <a:spcBef>
                <a:spcPts val="1200"/>
              </a:spcBef>
              <a:spcAft>
                <a:spcPts val="0"/>
              </a:spcAft>
              <a:buClr>
                <a:schemeClr val="accent2"/>
              </a:buClr>
            </a:pPr>
            <a:r>
              <a:rPr dirty="0" err="1">
                <a:sym typeface="+mn-ea"/>
              </a:rPr>
              <a:t>第四级</a:t>
            </a:r>
            <a:endParaRPr dirty="0">
              <a:sym typeface="+mn-ea"/>
            </a:endParaRPr>
          </a:p>
          <a:p>
            <a:pPr lvl="4">
              <a:spcBef>
                <a:spcPts val="1200"/>
              </a:spcBef>
              <a:spcAft>
                <a:spcPts val="0"/>
              </a:spcAft>
              <a:buClr>
                <a:schemeClr val="accent2"/>
              </a:buClr>
            </a:pPr>
            <a:r>
              <a:rPr dirty="0" err="1">
                <a:sym typeface="+mn-ea"/>
              </a:rPr>
              <a:t>第五级</a:t>
            </a:r>
            <a:endParaRPr dirty="0">
              <a:sym typeface="+mn-ea"/>
            </a:endParaRPr>
          </a:p>
        </p:txBody>
      </p:sp>
      <p:sp>
        <p:nvSpPr>
          <p:cNvPr id="1048724" name="正文"/>
          <p:cNvSpPr txBox="1">
            <a:spLocks noGrp="1"/>
          </p:cNvSpPr>
          <p:nvPr>
            <p:ph idx="13"/>
            <p:custDataLst>
              <p:tags r:id="rId7"/>
            </p:custDataLst>
          </p:nvPr>
        </p:nvSpPr>
        <p:spPr>
          <a:xfrm>
            <a:off x="6238240" y="1490345"/>
            <a:ext cx="5339080" cy="4759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2"/>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2"/>
              </a:buClr>
            </a:pPr>
            <a:r>
              <a:rPr dirty="0">
                <a:sym typeface="+mn-ea"/>
              </a:rPr>
              <a:t>单击此处编辑母版文本样式</a:t>
            </a:r>
            <a:endParaRPr dirty="0">
              <a:sym typeface="+mn-ea"/>
            </a:endParaRPr>
          </a:p>
          <a:p>
            <a:pPr lvl="1">
              <a:spcBef>
                <a:spcPts val="1200"/>
              </a:spcBef>
              <a:spcAft>
                <a:spcPts val="0"/>
              </a:spcAft>
              <a:buClr>
                <a:schemeClr val="accent2"/>
              </a:buClr>
            </a:pPr>
            <a:r>
              <a:rPr dirty="0" err="1">
                <a:sym typeface="+mn-ea"/>
              </a:rPr>
              <a:t>第二级</a:t>
            </a:r>
            <a:endParaRPr dirty="0">
              <a:sym typeface="+mn-ea"/>
            </a:endParaRPr>
          </a:p>
          <a:p>
            <a:pPr lvl="2">
              <a:spcBef>
                <a:spcPts val="1200"/>
              </a:spcBef>
              <a:spcAft>
                <a:spcPts val="0"/>
              </a:spcAft>
              <a:buClr>
                <a:schemeClr val="accent2"/>
              </a:buClr>
            </a:pPr>
            <a:r>
              <a:rPr dirty="0" err="1">
                <a:sym typeface="+mn-ea"/>
              </a:rPr>
              <a:t>第三级</a:t>
            </a:r>
            <a:endParaRPr dirty="0">
              <a:sym typeface="+mn-ea"/>
            </a:endParaRPr>
          </a:p>
          <a:p>
            <a:pPr lvl="3">
              <a:spcBef>
                <a:spcPts val="1200"/>
              </a:spcBef>
              <a:spcAft>
                <a:spcPts val="0"/>
              </a:spcAft>
              <a:buClr>
                <a:schemeClr val="accent2"/>
              </a:buClr>
            </a:pPr>
            <a:r>
              <a:rPr dirty="0" err="1">
                <a:sym typeface="+mn-ea"/>
              </a:rPr>
              <a:t>第四级</a:t>
            </a:r>
            <a:endParaRPr dirty="0">
              <a:sym typeface="+mn-ea"/>
            </a:endParaRPr>
          </a:p>
          <a:p>
            <a:pPr lvl="4">
              <a:spcBef>
                <a:spcPts val="1200"/>
              </a:spcBef>
              <a:spcAft>
                <a:spcPts val="0"/>
              </a:spcAft>
              <a:buClr>
                <a:schemeClr val="accent2"/>
              </a:buClr>
            </a:pPr>
            <a:r>
              <a:rPr dirty="0" err="1">
                <a:sym typeface="+mn-ea"/>
              </a:rPr>
              <a:t>第五级</a:t>
            </a:r>
            <a:endParaRPr dirty="0">
              <a:sym typeface="+mn-ea"/>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8726" name="正文"/>
          <p:cNvSpPr txBox="1">
            <a:spLocks noGrp="1"/>
          </p:cNvSpPr>
          <p:nvPr>
            <p:ph idx="6"/>
            <p:custDataLst>
              <p:tags r:id="rId1"/>
            </p:custDataLst>
          </p:nvPr>
        </p:nvSpPr>
        <p:spPr>
          <a:xfrm>
            <a:off x="6235200" y="1854000"/>
            <a:ext cx="5342400" cy="4395600"/>
          </a:xfrm>
          <a:prstGeom prst="rect"/>
          <a:ln>
            <a:noFill/>
            <a:prstDash val="sysDash"/>
          </a:ln>
        </p:spPr>
        <p:txBody>
          <a:bodyPr bIns="46800" lIns="90000" rIns="90000" rtlCol="0" tIns="46800" vert="horz">
            <a:normAutofit/>
          </a:bodyPr>
          <a:lstStyle>
            <a:lvl1pPr>
              <a:defRPr>
                <a:latin typeface="+mn-ea"/>
                <a:ea typeface="+mn-ea"/>
                <a:sym typeface="+mn-ea"/>
              </a:defRPr>
            </a:lvl1pPr>
            <a:lvl2pPr>
              <a:defRPr>
                <a:latin typeface="+mn-ea"/>
                <a:ea typeface="+mn-ea"/>
                <a:sym typeface="+mn-ea"/>
              </a:defRPr>
            </a:lvl2pPr>
            <a:lvl3pPr>
              <a:defRPr>
                <a:latin typeface="+mn-ea"/>
                <a:ea typeface="+mn-ea"/>
                <a:sym typeface="+mn-ea"/>
              </a:defRPr>
            </a:lvl3pPr>
            <a:lvl4pPr>
              <a:defRPr>
                <a:latin typeface="+mn-ea"/>
                <a:ea typeface="+mn-ea"/>
                <a:sym typeface="+mn-ea"/>
              </a:defRPr>
            </a:lvl4pPr>
            <a:lvl5pPr>
              <a:defRPr>
                <a:latin typeface="+mn-ea"/>
                <a:ea typeface="+mn-ea"/>
                <a:sym typeface="+mn-ea"/>
              </a:defRPr>
            </a:lvl5pPr>
          </a:lstStyle>
          <a:p>
            <a:pPr lvl="0">
              <a:lnSpc>
                <a:spcPct val="130000"/>
              </a:lnSpc>
              <a:buChar char="●"/>
            </a:pPr>
            <a:r>
              <a:rPr>
                <a:sym typeface="+mn-ea"/>
              </a:rPr>
              <a:t>单击此处编辑母版文本样式</a:t>
            </a:r>
            <a:endParaRPr>
              <a:sym typeface="+mn-ea"/>
            </a:endParaRPr>
          </a:p>
          <a:p>
            <a:pPr lvl="1">
              <a:lnSpc>
                <a:spcPct val="120000"/>
              </a:lnSpc>
              <a:buChar char="●"/>
              <a:tabLst>
                <a:tab algn="l" pos="1609725"/>
              </a:tabLst>
            </a:pPr>
            <a:r>
              <a:rPr>
                <a:sym typeface="+mn-ea"/>
              </a:rPr>
              <a:t>第二级</a:t>
            </a:r>
            <a:endParaRPr>
              <a:sym typeface="+mn-ea"/>
            </a:endParaRPr>
          </a:p>
          <a:p>
            <a:pPr lvl="2">
              <a:lnSpc>
                <a:spcPct val="120000"/>
              </a:lnSpc>
              <a:buChar char="●"/>
            </a:pPr>
            <a:r>
              <a:rPr>
                <a:sym typeface="+mn-ea"/>
              </a:rPr>
              <a:t>第三级</a:t>
            </a:r>
            <a:endParaRPr>
              <a:sym typeface="+mn-ea"/>
            </a:endParaRPr>
          </a:p>
          <a:p>
            <a:pPr lvl="3">
              <a:lnSpc>
                <a:spcPct val="120000"/>
              </a:lnSpc>
              <a:buFont typeface="Wingdings" panose="05000000000000000000" charset="0"/>
              <a:buChar char=""/>
            </a:pPr>
            <a:r>
              <a:rPr>
                <a:sym typeface="+mn-ea"/>
              </a:rPr>
              <a:t>第四级</a:t>
            </a:r>
            <a:endParaRPr>
              <a:sym typeface="+mn-ea"/>
            </a:endParaRPr>
          </a:p>
          <a:p>
            <a:pPr lvl="4">
              <a:lnSpc>
                <a:spcPct val="120000"/>
              </a:lnSpc>
            </a:pPr>
            <a:r>
              <a:rPr>
                <a:sym typeface="+mn-ea"/>
              </a:rPr>
              <a:t>第五级</a:t>
            </a:r>
            <a:endParaRPr>
              <a:sym typeface="+mn-ea"/>
            </a:endParaRPr>
          </a:p>
        </p:txBody>
      </p:sp>
      <p:sp>
        <p:nvSpPr>
          <p:cNvPr id="1048728" name="标题"/>
          <p:cNvSpPr txBox="1">
            <a:spLocks noGrp="1"/>
          </p:cNvSpPr>
          <p:nvPr>
            <p:ph type="title" idx="5"/>
            <p:custDataLst>
              <p:tags r:id="rId2"/>
            </p:custDataLst>
          </p:nvPr>
        </p:nvSpPr>
        <p:spPr>
          <a:xfrm>
            <a:off x="6235200" y="1409700"/>
            <a:ext cx="5342400" cy="4196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n-ea"/>
                <a:ea typeface="+mn-ea"/>
                <a:cs typeface="MiSans Normal" panose="00000500000000000000" charset="-122"/>
              </a:defRPr>
            </a:lvl1pPr>
          </a:lstStyle>
          <a:p>
            <a:pPr lvl="0"/>
            <a:r>
              <a:rPr>
                <a:sym typeface="+mn-ea"/>
              </a:rPr>
              <a:t>单击此处编辑母版标题样式</a:t>
            </a:r>
            <a:endParaRPr>
              <a:sym typeface="+mn-ea"/>
            </a:endParaRPr>
          </a:p>
        </p:txBody>
      </p:sp>
      <p:sp>
        <p:nvSpPr>
          <p:cNvPr id="1048730" name="正文"/>
          <p:cNvSpPr txBox="1">
            <a:spLocks noGrp="1"/>
          </p:cNvSpPr>
          <p:nvPr>
            <p:ph idx="4"/>
            <p:custDataLst>
              <p:tags r:id="rId3"/>
            </p:custDataLst>
          </p:nvPr>
        </p:nvSpPr>
        <p:spPr>
          <a:xfrm>
            <a:off x="608400" y="1854000"/>
            <a:ext cx="5342400" cy="4395600"/>
          </a:xfrm>
          <a:prstGeom prst="rect"/>
          <a:ln>
            <a:noFill/>
            <a:prstDash val="sysDash"/>
          </a:ln>
        </p:spPr>
        <p:txBody>
          <a:bodyPr bIns="46800" lIns="90000" rIns="90000" rtlCol="0" tIns="46800" vert="horz">
            <a:normAutofit/>
          </a:bodyPr>
          <a:lstStyle>
            <a:lvl1pPr>
              <a:defRPr>
                <a:latin typeface="+mn-ea"/>
                <a:ea typeface="+mn-ea"/>
                <a:sym typeface="+mn-ea"/>
              </a:defRPr>
            </a:lvl1pPr>
            <a:lvl2pPr>
              <a:defRPr>
                <a:latin typeface="+mn-ea"/>
                <a:ea typeface="+mn-ea"/>
                <a:sym typeface="+mn-ea"/>
              </a:defRPr>
            </a:lvl2pPr>
            <a:lvl3pPr>
              <a:defRPr>
                <a:latin typeface="+mn-ea"/>
                <a:ea typeface="+mn-ea"/>
                <a:sym typeface="+mn-ea"/>
              </a:defRPr>
            </a:lvl3pPr>
            <a:lvl4pPr>
              <a:defRPr>
                <a:latin typeface="+mn-ea"/>
                <a:ea typeface="+mn-ea"/>
                <a:sym typeface="+mn-ea"/>
              </a:defRPr>
            </a:lvl4pPr>
            <a:lvl5pPr>
              <a:defRPr>
                <a:latin typeface="+mn-ea"/>
                <a:ea typeface="+mn-ea"/>
                <a:sym typeface="+mn-ea"/>
              </a:defRPr>
            </a:lvl5pPr>
          </a:lstStyle>
          <a:p>
            <a:pPr lvl="0">
              <a:lnSpc>
                <a:spcPct val="130000"/>
              </a:lnSpc>
              <a:buChar char="●"/>
            </a:pPr>
            <a:r>
              <a:rPr>
                <a:sym typeface="+mn-ea"/>
              </a:rPr>
              <a:t>单击此处编辑母版文本样式</a:t>
            </a:r>
            <a:endParaRPr>
              <a:sym typeface="+mn-ea"/>
            </a:endParaRPr>
          </a:p>
          <a:p>
            <a:pPr lvl="1">
              <a:lnSpc>
                <a:spcPct val="120000"/>
              </a:lnSpc>
              <a:buChar char="●"/>
              <a:tabLst>
                <a:tab algn="l" pos="1609725"/>
              </a:tabLst>
            </a:pPr>
            <a:r>
              <a:rPr>
                <a:sym typeface="+mn-ea"/>
              </a:rPr>
              <a:t>第二级</a:t>
            </a:r>
            <a:endParaRPr>
              <a:sym typeface="+mn-ea"/>
            </a:endParaRPr>
          </a:p>
          <a:p>
            <a:pPr lvl="2">
              <a:lnSpc>
                <a:spcPct val="120000"/>
              </a:lnSpc>
              <a:buChar char="●"/>
            </a:pPr>
            <a:r>
              <a:rPr>
                <a:sym typeface="+mn-ea"/>
              </a:rPr>
              <a:t>第三级</a:t>
            </a:r>
            <a:endParaRPr>
              <a:sym typeface="+mn-ea"/>
            </a:endParaRPr>
          </a:p>
          <a:p>
            <a:pPr lvl="3">
              <a:lnSpc>
                <a:spcPct val="120000"/>
              </a:lnSpc>
              <a:buFont typeface="Wingdings" panose="05000000000000000000" charset="0"/>
              <a:buChar char=""/>
            </a:pPr>
            <a:r>
              <a:rPr>
                <a:sym typeface="+mn-ea"/>
              </a:rPr>
              <a:t>第四级</a:t>
            </a:r>
            <a:endParaRPr>
              <a:sym typeface="+mn-ea"/>
            </a:endParaRPr>
          </a:p>
          <a:p>
            <a:pPr lvl="4">
              <a:lnSpc>
                <a:spcPct val="120000"/>
              </a:lnSpc>
            </a:pPr>
            <a:r>
              <a:rPr>
                <a:sym typeface="+mn-ea"/>
              </a:rPr>
              <a:t>第五级</a:t>
            </a:r>
            <a:endParaRPr>
              <a:sym typeface="+mn-ea"/>
            </a:endParaRPr>
          </a:p>
        </p:txBody>
      </p:sp>
      <p:sp>
        <p:nvSpPr>
          <p:cNvPr id="1048732" name="标题"/>
          <p:cNvSpPr txBox="1">
            <a:spLocks noGrp="1"/>
          </p:cNvSpPr>
          <p:nvPr>
            <p:ph type="title" idx="3"/>
            <p:custDataLst>
              <p:tags r:id="rId4"/>
            </p:custDataLst>
          </p:nvPr>
        </p:nvSpPr>
        <p:spPr>
          <a:xfrm>
            <a:off x="608400" y="1409700"/>
            <a:ext cx="5342400" cy="4196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tx1">
                    <a:lumMod val="85000"/>
                    <a:lumOff val="15000"/>
                  </a:schemeClr>
                </a:solidFill>
                <a:latin typeface="+mn-ea"/>
                <a:ea typeface="+mn-ea"/>
                <a:cs typeface="MiSans Normal" panose="00000500000000000000" charset="-122"/>
              </a:defRPr>
            </a:lvl1pPr>
          </a:lstStyle>
          <a:p>
            <a:pPr lvl="0"/>
            <a:r>
              <a:rPr>
                <a:sym typeface="+mn-ea"/>
              </a:rPr>
              <a:t>单击此处编辑母版标题样式</a:t>
            </a:r>
            <a:endParaRPr>
              <a:sym typeface="+mn-ea"/>
            </a:endParaRPr>
          </a:p>
        </p:txBody>
      </p:sp>
      <p:sp>
        <p:nvSpPr>
          <p:cNvPr id="1048734" name="椭圆 10"/>
          <p:cNvSpPr/>
          <p:nvPr>
            <p:custDataLst>
              <p:tags r:id="rId5"/>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736" name="标题"/>
          <p:cNvSpPr txBox="1">
            <a:spLocks noGrp="1"/>
          </p:cNvSpPr>
          <p:nvPr>
            <p:ph type="title" idx="1"/>
            <p:custDataLst>
              <p:tags r:id="rId6"/>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solidFill>
                <a:latin typeface="汉仪书宋二简" panose="02010600000101010101" charset="-122"/>
                <a:ea typeface="汉仪书宋二简" panose="02010600000101010101" charset="-122"/>
                <a:cs typeface="MiSans Normal" panose="00000500000000000000" charset="-122"/>
              </a:defRPr>
            </a:lvl1pPr>
          </a:lstStyle>
          <a:p>
            <a:pPr lvl="0"/>
            <a:r>
              <a:rPr>
                <a:sym typeface="+mn-ea"/>
              </a:rPr>
              <a:t>单击此处编辑母版标题样式</a:t>
            </a:r>
            <a:endParaRPr>
              <a:sym typeface="+mn-ea"/>
            </a:endParaRPr>
          </a:p>
        </p:txBody>
      </p:sp>
      <p:sp>
        <p:nvSpPr>
          <p:cNvPr id="1048738" name="日期占位符 6"/>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40" name="页脚占位符 7"/>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42" name="灯片编号占位符 8"/>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8744" name="椭圆 6"/>
          <p:cNvSpPr/>
          <p:nvPr>
            <p:custDataLst>
              <p:tags r:id="rId1"/>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746" name="标题"/>
          <p:cNvSpPr txBox="1">
            <a:spLocks noGrp="1"/>
          </p:cNvSpPr>
          <p:nvPr>
            <p:ph type="title" idx="1"/>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48" name="日期占位符 2"/>
          <p:cNvSpPr>
            <a:spLocks noGrp="1"/>
          </p:cNvSpPr>
          <p:nvPr>
            <p:ph type="dt" sz="half" idx="10"/>
            <p:custDataLst>
              <p:tags r:id="rId3"/>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50" name="页脚占位符 3"/>
          <p:cNvSpPr>
            <a:spLocks noGrp="1"/>
          </p:cNvSpPr>
          <p:nvPr>
            <p:ph type="ftr" sz="quarter" idx="11"/>
            <p:custDataLst>
              <p:tags r:id="rId4"/>
            </p:custDataLst>
          </p:nvPr>
        </p:nvSpPr>
        <p:spPr>
          <a:xfrm>
            <a:off x="4038600" y="6356350"/>
            <a:ext cx="4114800" cy="365125"/>
          </a:xfrm>
        </p:spPr>
        <p:txBody>
          <a:bodyPr/>
          <a:p>
            <a:endParaRPr altLang="en-US" lang="zh-CN"/>
          </a:p>
        </p:txBody>
      </p:sp>
      <p:sp>
        <p:nvSpPr>
          <p:cNvPr id="1048752" name="灯片编号占位符 4"/>
          <p:cNvSpPr>
            <a:spLocks noGrp="1"/>
          </p:cNvSpPr>
          <p:nvPr>
            <p:ph type="sldNum" sz="quarter" idx="12"/>
            <p:custDataLst>
              <p:tags r:id="rId5"/>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754" name="日期占位符 1"/>
          <p:cNvSpPr>
            <a:spLocks noGrp="1"/>
          </p:cNvSpPr>
          <p:nvPr>
            <p:ph type="dt" sz="half" idx="10"/>
            <p:custDataLst>
              <p:tags r:id="rId1"/>
            </p:custDataLst>
          </p:nvPr>
        </p:nvSpPr>
        <p:spPr/>
        <p:txBody>
          <a:bodyPr/>
          <a:p>
            <a:fld id="{297C79FE-DCC0-4620-A566-16CA7A0CE41F}" type="datetimeFigureOut">
              <a:rPr altLang="en-US" lang="zh-CN" smtClean="0"/>
            </a:fld>
            <a:endParaRPr altLang="en-US" lang="zh-CN"/>
          </a:p>
        </p:txBody>
      </p:sp>
      <p:sp>
        <p:nvSpPr>
          <p:cNvPr id="1048756" name="页脚占位符 2"/>
          <p:cNvSpPr>
            <a:spLocks noGrp="1"/>
          </p:cNvSpPr>
          <p:nvPr>
            <p:ph type="ftr" sz="quarter" idx="11"/>
            <p:custDataLst>
              <p:tags r:id="rId2"/>
            </p:custDataLst>
          </p:nvPr>
        </p:nvSpPr>
        <p:spPr/>
        <p:txBody>
          <a:bodyPr/>
          <a:p>
            <a:endParaRPr altLang="en-US" lang="zh-CN"/>
          </a:p>
        </p:txBody>
      </p:sp>
      <p:sp>
        <p:nvSpPr>
          <p:cNvPr id="1048758" name="灯片编号占位符 3"/>
          <p:cNvSpPr>
            <a:spLocks noGrp="1"/>
          </p:cNvSpPr>
          <p:nvPr>
            <p:ph type="sldNum" sz="quarter" idx="12"/>
            <p:custDataLst>
              <p:tags r:id="rId3"/>
            </p:custDataLst>
          </p:nvPr>
        </p:nvSpPr>
        <p:spPr/>
        <p:txBody>
          <a:bodyPr/>
          <a:p>
            <a:fld id="{515A922F-1294-4387-9CB3-FCC8465D972A}"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760" name="正文"/>
          <p:cNvSpPr txBox="1">
            <a:spLocks noGrp="1"/>
          </p:cNvSpPr>
          <p:nvPr>
            <p:ph idx="1"/>
            <p:custDataLst>
              <p:tags r:id="rId1"/>
            </p:custDataLst>
          </p:nvPr>
        </p:nvSpPr>
        <p:spPr>
          <a:xfrm>
            <a:off x="608330" y="608330"/>
            <a:ext cx="10968990" cy="5648325"/>
          </a:xfrm>
          <a:prstGeom prst="rect"/>
          <a:ln>
            <a:noFill/>
            <a:prstDash val="sysDash"/>
          </a:ln>
        </p:spPr>
        <p:txBody>
          <a:bodyPr bIns="46800" lIns="90000" rIns="90000" rtlCol="0" tIns="46800" vert="horz">
            <a:normAutofit/>
          </a:bodyPr>
          <a:lstStyle>
            <a:lvl1pPr>
              <a:defRPr>
                <a:latin typeface="+mn-ea"/>
                <a:ea typeface="+mn-ea"/>
                <a:sym typeface="+mn-ea"/>
              </a:defRPr>
            </a:lvl1pPr>
            <a:lvl2pPr>
              <a:defRPr>
                <a:latin typeface="+mn-ea"/>
                <a:ea typeface="+mn-ea"/>
                <a:sym typeface="+mn-ea"/>
              </a:defRPr>
            </a:lvl2pPr>
            <a:lvl3pPr>
              <a:defRPr>
                <a:latin typeface="+mn-ea"/>
                <a:ea typeface="+mn-ea"/>
                <a:sym typeface="+mn-ea"/>
              </a:defRPr>
            </a:lvl3pPr>
            <a:lvl4pPr>
              <a:defRPr>
                <a:latin typeface="+mn-ea"/>
                <a:ea typeface="+mn-ea"/>
                <a:sym typeface="+mn-ea"/>
              </a:defRPr>
            </a:lvl4pPr>
            <a:lvl5pPr>
              <a:defRPr>
                <a:latin typeface="+mn-ea"/>
                <a:ea typeface="+mn-ea"/>
                <a:sym typeface="+mn-ea"/>
              </a:defRPr>
            </a:lvl5pPr>
          </a:lstStyle>
          <a:p>
            <a:pPr lvl="0">
              <a:lnSpc>
                <a:spcPct val="130000"/>
              </a:lnSpc>
              <a:buChar char="●"/>
            </a:pPr>
            <a:r>
              <a:rPr>
                <a:sym typeface="+mn-ea"/>
              </a:rPr>
              <a:t>单击此处编辑母版文本样式</a:t>
            </a:r>
            <a:endParaRPr>
              <a:sym typeface="+mn-ea"/>
            </a:endParaRPr>
          </a:p>
          <a:p>
            <a:pPr lvl="1">
              <a:lnSpc>
                <a:spcPct val="120000"/>
              </a:lnSpc>
              <a:buChar char="●"/>
              <a:tabLst>
                <a:tab algn="l" pos="1609725"/>
              </a:tabLst>
            </a:pPr>
            <a:r>
              <a:rPr>
                <a:sym typeface="+mn-ea"/>
              </a:rPr>
              <a:t>第二级</a:t>
            </a:r>
            <a:endParaRPr>
              <a:sym typeface="+mn-ea"/>
            </a:endParaRPr>
          </a:p>
          <a:p>
            <a:pPr lvl="2">
              <a:lnSpc>
                <a:spcPct val="120000"/>
              </a:lnSpc>
              <a:buChar char="●"/>
            </a:pPr>
            <a:r>
              <a:rPr>
                <a:sym typeface="+mn-ea"/>
              </a:rPr>
              <a:t>第三级</a:t>
            </a:r>
            <a:endParaRPr>
              <a:sym typeface="+mn-ea"/>
            </a:endParaRPr>
          </a:p>
          <a:p>
            <a:pPr lvl="3">
              <a:lnSpc>
                <a:spcPct val="120000"/>
              </a:lnSpc>
              <a:buFont typeface="Wingdings" panose="05000000000000000000" charset="0"/>
              <a:buChar char=""/>
            </a:pPr>
            <a:r>
              <a:rPr>
                <a:sym typeface="+mn-ea"/>
              </a:rPr>
              <a:t>第四级</a:t>
            </a:r>
            <a:endParaRPr>
              <a:sym typeface="+mn-ea"/>
            </a:endParaRPr>
          </a:p>
          <a:p>
            <a:pPr lvl="4">
              <a:lnSpc>
                <a:spcPct val="120000"/>
              </a:lnSpc>
            </a:pPr>
            <a:r>
              <a:rPr>
                <a:sym typeface="+mn-ea"/>
              </a:rPr>
              <a:t>第五级</a:t>
            </a:r>
            <a:endParaRPr>
              <a:sym typeface="+mn-ea"/>
            </a:endParaRPr>
          </a:p>
        </p:txBody>
      </p:sp>
      <p:sp>
        <p:nvSpPr>
          <p:cNvPr id="1048762" name="日期占位符 3"/>
          <p:cNvSpPr>
            <a:spLocks noGrp="1"/>
          </p:cNvSpPr>
          <p:nvPr>
            <p:ph type="dt" sz="half" idx="10"/>
            <p:custDataLst>
              <p:tags r:id="rId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64" name="页脚占位符 4"/>
          <p:cNvSpPr>
            <a:spLocks noGrp="1"/>
          </p:cNvSpPr>
          <p:nvPr>
            <p:ph type="ftr" sz="quarter" idx="11"/>
            <p:custDataLst>
              <p:tags r:id="rId3"/>
            </p:custDataLst>
          </p:nvPr>
        </p:nvSpPr>
        <p:spPr>
          <a:xfrm>
            <a:off x="4038600" y="6356350"/>
            <a:ext cx="4114800" cy="365125"/>
          </a:xfrm>
        </p:spPr>
        <p:txBody>
          <a:bodyPr/>
          <a:p>
            <a:endParaRPr altLang="en-US" lang="zh-CN"/>
          </a:p>
        </p:txBody>
      </p:sp>
      <p:sp>
        <p:nvSpPr>
          <p:cNvPr id="1048766" name="灯片编号占位符 5"/>
          <p:cNvSpPr>
            <a:spLocks noGrp="1"/>
          </p:cNvSpPr>
          <p:nvPr>
            <p:ph type="sldNum" sz="quarter" idx="12"/>
            <p:custDataLst>
              <p:tags r:id="rId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8768" name="椭圆 7"/>
          <p:cNvSpPr/>
          <p:nvPr>
            <p:custDataLst>
              <p:tags r:id="rId1"/>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770" name="标题"/>
          <p:cNvSpPr txBox="1">
            <a:spLocks noGrp="1"/>
          </p:cNvSpPr>
          <p:nvPr>
            <p:ph type="title" idx="2"/>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72" name="副标题"/>
          <p:cNvSpPr txBox="1">
            <a:spLocks noGrp="1"/>
          </p:cNvSpPr>
          <p:nvPr>
            <p:ph type="body" idx="1" hasCustomPrompt="1"/>
            <p:custDataLst>
              <p:tags r:id="rId3"/>
            </p:custDataLst>
          </p:nvPr>
        </p:nvSpPr>
        <p:spPr>
          <a:xfrm>
            <a:off x="608400" y="1324800"/>
            <a:ext cx="109692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n-ea"/>
                <a:ea typeface="+mn-ea"/>
                <a:cs typeface="MiSans Normal" panose="00000500000000000000" charset="-122"/>
              </a:defRPr>
            </a:lvl1pPr>
          </a:lstStyle>
          <a:p>
            <a:pPr algn="l" lvl="0"/>
            <a:r>
              <a:rPr>
                <a:sym typeface="+mn-ea"/>
              </a:rPr>
              <a:t>单击此处编辑母版副标题样式</a:t>
            </a:r>
            <a:endParaRPr>
              <a:sym typeface="+mn-ea"/>
            </a:endParaRPr>
          </a:p>
        </p:txBody>
      </p:sp>
      <p:sp>
        <p:nvSpPr>
          <p:cNvPr id="1048774" name="日期占位符 2"/>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76" name="页脚占位符 3"/>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778" name="灯片编号占位符 4"/>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63" name="图片 10" descr="sd"/>
          <p:cNvPicPr>
            <a:picLocks noChangeAspect="1"/>
          </p:cNvPicPr>
          <p:nvPr>
            <p:custDataLst>
              <p:tags r:id="rId1"/>
            </p:custDataLst>
          </p:nvPr>
        </p:nvPicPr>
        <p:blipFill>
          <a:blip xmlns:r="http://schemas.openxmlformats.org/officeDocument/2006/relationships" r:embed="rId2"/>
          <a:stretch>
            <a:fillRect/>
          </a:stretch>
        </p:blipFill>
        <p:spPr>
          <a:xfrm>
            <a:off x="0" y="0"/>
            <a:ext cx="3791585" cy="6656705"/>
          </a:xfrm>
          <a:prstGeom prst="rect"/>
        </p:spPr>
      </p:pic>
      <p:pic>
        <p:nvPicPr>
          <p:cNvPr id="2097165" name="图片 9" descr="hh"/>
          <p:cNvPicPr>
            <a:picLocks noChangeAspect="1"/>
          </p:cNvPicPr>
          <p:nvPr>
            <p:custDataLst>
              <p:tags r:id="rId3"/>
            </p:custDataLst>
          </p:nvPr>
        </p:nvPicPr>
        <p:blipFill>
          <a:blip xmlns:r="http://schemas.openxmlformats.org/officeDocument/2006/relationships" r:embed="rId4"/>
          <a:stretch>
            <a:fillRect/>
          </a:stretch>
        </p:blipFill>
        <p:spPr>
          <a:xfrm>
            <a:off x="7601585" y="2243455"/>
            <a:ext cx="4590415" cy="4614545"/>
          </a:xfrm>
          <a:prstGeom prst="rect"/>
        </p:spPr>
      </p:pic>
      <p:cxnSp>
        <p:nvCxnSpPr>
          <p:cNvPr id="3145741" name="直接连接符 21"/>
          <p:cNvCxnSpPr>
            <a:cxnSpLocks/>
          </p:cNvCxnSpPr>
          <p:nvPr>
            <p:custDataLst>
              <p:tags r:id="rId5"/>
            </p:custDataLst>
          </p:nvPr>
        </p:nvCxnSpPr>
        <p:spPr>
          <a:xfrm>
            <a:off x="11135995" y="67437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43" name="直接连接符 24"/>
          <p:cNvCxnSpPr>
            <a:cxnSpLocks/>
          </p:cNvCxnSpPr>
          <p:nvPr>
            <p:custDataLst>
              <p:tags r:id="rId6"/>
            </p:custDataLst>
          </p:nvPr>
        </p:nvCxnSpPr>
        <p:spPr>
          <a:xfrm>
            <a:off x="11135995" y="73279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45" name="直接连接符 8"/>
          <p:cNvCxnSpPr>
            <a:cxnSpLocks/>
          </p:cNvCxnSpPr>
          <p:nvPr>
            <p:custDataLst>
              <p:tags r:id="rId7"/>
            </p:custDataLst>
          </p:nvPr>
        </p:nvCxnSpPr>
        <p:spPr>
          <a:xfrm>
            <a:off x="11135995" y="79121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780" name="标题"/>
          <p:cNvSpPr txBox="1">
            <a:spLocks noGrp="1"/>
          </p:cNvSpPr>
          <p:nvPr>
            <p:ph type="title" idx="2" hasCustomPrompt="1"/>
            <p:custDataLst>
              <p:tags r:id="rId8"/>
            </p:custDataLst>
          </p:nvPr>
        </p:nvSpPr>
        <p:spPr>
          <a:xfrm>
            <a:off x="3203575" y="1630045"/>
            <a:ext cx="5694045" cy="2185035"/>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1" cap="none" dirty="0" sz="7200" i="0" kern="1200" kumimoji="0" lang="zh-CN" noProof="1" normalizeH="0" spc="300" strike="noStrike" u="none">
                <a:solidFill>
                  <a:schemeClr val="accent1"/>
                </a:solidFill>
                <a:latin typeface="+mj-ea"/>
                <a:ea typeface="+mj-ea"/>
                <a:cs typeface="MiSans Normal" panose="00000500000000000000" charset="-122"/>
              </a:defRPr>
            </a:lvl1pPr>
          </a:lstStyle>
          <a:p>
            <a:pPr algn="ctr" lvl="0"/>
            <a:r>
              <a:rPr>
                <a:sym typeface="+mn-ea"/>
              </a:rPr>
              <a:t>编辑标题</a:t>
            </a:r>
            <a:endParaRPr>
              <a:sym typeface="+mn-ea"/>
            </a:endParaRPr>
          </a:p>
        </p:txBody>
      </p:sp>
      <p:sp>
        <p:nvSpPr>
          <p:cNvPr id="1048782" name="署名"/>
          <p:cNvSpPr txBox="1">
            <a:spLocks noGrp="1"/>
          </p:cNvSpPr>
          <p:nvPr>
            <p:ph type="body" idx="1"/>
            <p:custDataLst>
              <p:tags r:id="rId9"/>
            </p:custDataLst>
          </p:nvPr>
        </p:nvSpPr>
        <p:spPr>
          <a:xfrm>
            <a:off x="3485513" y="4223477"/>
            <a:ext cx="5220975" cy="724233"/>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0" cap="none" dirty="0" sz="1800" i="0" kern="1200" kumimoji="0" lang="zh-CN" noProof="1" normalizeH="0" spc="150" strike="noStrike" u="none">
                <a:solidFill>
                  <a:schemeClr val="accent1"/>
                </a:solidFill>
                <a:latin typeface="+mn-ea"/>
                <a:ea typeface="+mn-ea"/>
                <a:cs typeface="MiSans Normal" panose="00000500000000000000" charset="-122"/>
              </a:defRPr>
            </a:lvl1pPr>
          </a:lstStyle>
          <a:p>
            <a:pPr algn="ctr" lvl="0"/>
            <a:r>
              <a:rPr>
                <a:sym typeface="+mn-ea"/>
              </a:rPr>
              <a:t>单击此处编辑母版文本样式</a:t>
            </a:r>
            <a:endParaRPr>
              <a:sym typeface="+mn-ea"/>
            </a:endParaRPr>
          </a:p>
        </p:txBody>
      </p:sp>
      <p:sp>
        <p:nvSpPr>
          <p:cNvPr id="1048784" name="日期占位符 3"/>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86" name="页脚占位符 4"/>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88" name="灯片编号占位符 5"/>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8.xml"/><Relationship Id="rId13" Type="http://schemas.openxmlformats.org/officeDocument/2006/relationships/tags" Target="../tags/tag79.xml"/><Relationship Id="rId14" Type="http://schemas.openxmlformats.org/officeDocument/2006/relationships/tags" Target="../tags/tag80.xml"/><Relationship Id="rId15" Type="http://schemas.openxmlformats.org/officeDocument/2006/relationships/tags" Target="../tags/tag81.xml"/><Relationship Id="rId16" Type="http://schemas.openxmlformats.org/officeDocument/2006/relationships/tags" Target="../tags/tag82.xml"/><Relationship Id="rId17" Type="http://schemas.openxmlformats.org/officeDocument/2006/relationships/tags" Target="../tags/tag83.xml"/><Relationship Id="rId18" Type="http://schemas.openxmlformats.org/officeDocument/2006/relationships/tags" Target="../tags/tag84.xml"/><Relationship Id="rId1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9250" r:id="rId1"/>
    <p:sldLayoutId id="2147489251" r:id="rId2"/>
    <p:sldLayoutId id="2147489252" r:id="rId3"/>
    <p:sldLayoutId id="2147489253" r:id="rId4"/>
    <p:sldLayoutId id="2147489254" r:id="rId5"/>
    <p:sldLayoutId id="2147489255" r:id="rId6"/>
    <p:sldLayoutId id="2147489256" r:id="rId7"/>
    <p:sldLayoutId id="2147489257" r:id="rId8"/>
    <p:sldLayoutId id="2147489258" r:id="rId9"/>
    <p:sldLayoutId id="2147489259" r:id="rId10"/>
    <p:sldLayoutId id="2147489260"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4" name="椭圆 6"/>
          <p:cNvSpPr/>
          <p:nvPr>
            <p:custDataLst>
              <p:tags r:id="rId12"/>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56" name="日期占位符 8"/>
          <p:cNvSpPr>
            <a:spLocks noGrp="1"/>
          </p:cNvSpPr>
          <p:nvPr>
            <p:ph type="dt" sz="half" idx="10"/>
            <p:custDataLst>
              <p:tags r:id="rId13"/>
            </p:custDataLst>
          </p:nvPr>
        </p:nvSpPr>
        <p:spPr>
          <a:xfrm>
            <a:off x="838200" y="6356350"/>
            <a:ext cx="2743200" cy="365125"/>
          </a:xfrm>
        </p:spPr>
        <p:txBody>
          <a:bodyPr/>
          <a:lstStyle>
            <a:lvl1pPr>
              <a:defRPr>
                <a:cs typeface="MiSans Normal" panose="00000500000000000000" charset="-122"/>
              </a:defRPr>
            </a:lvl1pPr>
          </a:lstStyle>
          <a:p>
            <a:fld id="{297C79FE-DCC0-4620-A566-16CA7A0CE41F}" type="datetimeFigureOut">
              <a:rPr altLang="en-US" lang="zh-CN" smtClean="0"/>
            </a:fld>
            <a:endParaRPr altLang="en-US" lang="zh-CN"/>
          </a:p>
        </p:txBody>
      </p:sp>
      <p:sp>
        <p:nvSpPr>
          <p:cNvPr id="1048658" name="页脚占位符 9"/>
          <p:cNvSpPr>
            <a:spLocks noGrp="1"/>
          </p:cNvSpPr>
          <p:nvPr>
            <p:ph type="ftr" sz="quarter" idx="11"/>
            <p:custDataLst>
              <p:tags r:id="rId14"/>
            </p:custDataLst>
          </p:nvPr>
        </p:nvSpPr>
        <p:spPr>
          <a:xfrm>
            <a:off x="4038600" y="6356350"/>
            <a:ext cx="4114800" cy="365125"/>
          </a:xfrm>
        </p:spPr>
        <p:txBody>
          <a:bodyPr/>
          <a:lstStyle>
            <a:lvl1pPr>
              <a:defRPr>
                <a:cs typeface="MiSans Normal" panose="00000500000000000000" charset="-122"/>
              </a:defRPr>
            </a:lvl1pPr>
          </a:lstStyle>
          <a:p>
            <a:endParaRPr altLang="en-US" lang="zh-CN"/>
          </a:p>
        </p:txBody>
      </p:sp>
      <p:sp>
        <p:nvSpPr>
          <p:cNvPr id="1048660" name="灯片编号占位符 10"/>
          <p:cNvSpPr>
            <a:spLocks noGrp="1"/>
          </p:cNvSpPr>
          <p:nvPr>
            <p:ph type="sldNum" sz="quarter" idx="12"/>
            <p:custDataLst>
              <p:tags r:id="rId15"/>
            </p:custDataLst>
          </p:nvPr>
        </p:nvSpPr>
        <p:spPr>
          <a:xfrm>
            <a:off x="8610600" y="6356350"/>
            <a:ext cx="2743200" cy="365125"/>
          </a:xfrm>
        </p:spPr>
        <p:txBody>
          <a:bodyPr/>
          <a:lstStyle>
            <a:lvl1pPr>
              <a:defRPr>
                <a:cs typeface="MiSans Normal" panose="00000500000000000000" charset="-122"/>
              </a:defRPr>
            </a:lvl1pPr>
          </a:lstStyle>
          <a:p>
            <a:fld id="{515A922F-1294-4387-9CB3-FCC8465D972A}" type="slidenum">
              <a:rPr altLang="en-US" lang="zh-CN" smtClean="0"/>
            </a:fld>
            <a:endParaRPr altLang="en-US" lang="zh-CN"/>
          </a:p>
        </p:txBody>
      </p:sp>
      <p:sp>
        <p:nvSpPr>
          <p:cNvPr id="1048662" name="文本占位符 1"/>
          <p:cNvSpPr txBox="1">
            <a:spLocks noGrp="1"/>
          </p:cNvSpPr>
          <p:nvPr>
            <p:ph type="body" idx="21"/>
            <p:custDataLst>
              <p:tags r:id="rId16"/>
            </p:custDataLst>
          </p:nvPr>
        </p:nvSpPr>
        <p:spPr>
          <a:xfrm>
            <a:off x="608399" y="1562100"/>
            <a:ext cx="10969199" cy="4614863"/>
          </a:xfrm>
          <a:prstGeom prst="rect"/>
          <a:ln>
            <a:noFill/>
            <a:prstDash val="sysDash"/>
          </a:ln>
        </p:spPr>
        <p:txBody>
          <a:bodyPr bIns="46800" lIns="90000" rIns="90000" rtlCol="0" tIns="46800" vert="horz">
            <a:normAutofit/>
          </a:bodyPr>
          <a:p>
            <a:pPr lvl="0">
              <a:lnSpc>
                <a:spcPct val="130000"/>
              </a:lnSpc>
              <a:buChar char="●"/>
            </a:pPr>
            <a:r>
              <a:rPr dirty="0">
                <a:sym typeface="+mn-ea"/>
              </a:rPr>
              <a:t>单击此处编辑母版文本样式</a:t>
            </a:r>
            <a:endParaRPr dirty="0">
              <a:sym typeface="+mn-ea"/>
            </a:endParaRPr>
          </a:p>
          <a:p>
            <a:pPr lvl="1">
              <a:lnSpc>
                <a:spcPct val="120000"/>
              </a:lnSpc>
              <a:buChar char="●"/>
              <a:tabLst>
                <a:tab algn="l" pos="1609725"/>
              </a:tabLst>
            </a:pPr>
            <a:r>
              <a:rPr altLang="en-US" dirty="0" lang="zh-CN">
                <a:sym typeface="+mn-ea"/>
              </a:rPr>
              <a:t>第</a:t>
            </a:r>
            <a:r>
              <a:rPr dirty="0">
                <a:sym typeface="+mn-ea"/>
              </a:rPr>
              <a:t>二级</a:t>
            </a:r>
            <a:endParaRPr dirty="0">
              <a:sym typeface="+mn-ea"/>
            </a:endParaRPr>
          </a:p>
          <a:p>
            <a:pPr lvl="2">
              <a:lnSpc>
                <a:spcPct val="120000"/>
              </a:lnSpc>
              <a:buChar char="●"/>
            </a:pPr>
            <a:r>
              <a:rPr altLang="en-US" dirty="0" lang="zh-CN">
                <a:sym typeface="+mn-ea"/>
              </a:rPr>
              <a:t>第</a:t>
            </a:r>
            <a:r>
              <a:rPr dirty="0">
                <a:sym typeface="+mn-ea"/>
              </a:rPr>
              <a:t>三级</a:t>
            </a:r>
            <a:endParaRPr dirty="0">
              <a:sym typeface="+mn-ea"/>
            </a:endParaRPr>
          </a:p>
          <a:p>
            <a:pPr lvl="3">
              <a:lnSpc>
                <a:spcPct val="120000"/>
              </a:lnSpc>
              <a:buFont typeface="Wingdings" panose="05000000000000000000" charset="0"/>
              <a:buChar char=""/>
            </a:pPr>
            <a:r>
              <a:rPr altLang="en-US" dirty="0" lang="zh-CN">
                <a:sym typeface="+mn-ea"/>
              </a:rPr>
              <a:t>第</a:t>
            </a:r>
            <a:r>
              <a:rPr dirty="0">
                <a:sym typeface="+mn-ea"/>
              </a:rPr>
              <a:t>四级</a:t>
            </a:r>
            <a:endParaRPr dirty="0">
              <a:sym typeface="+mn-ea"/>
            </a:endParaRPr>
          </a:p>
          <a:p>
            <a:pPr lvl="4">
              <a:lnSpc>
                <a:spcPct val="120000"/>
              </a:lnSpc>
            </a:pPr>
            <a:r>
              <a:rPr altLang="en-US" dirty="0" lang="zh-CN">
                <a:sym typeface="+mn-ea"/>
              </a:rPr>
              <a:t>第</a:t>
            </a:r>
            <a:r>
              <a:rPr dirty="0">
                <a:sym typeface="+mn-ea"/>
              </a:rPr>
              <a:t>五级</a:t>
            </a:r>
            <a:endParaRPr dirty="0">
              <a:sym typeface="+mn-ea"/>
            </a:endParaRPr>
          </a:p>
        </p:txBody>
      </p:sp>
      <p:sp>
        <p:nvSpPr>
          <p:cNvPr id="1048664" name="标题占位符 2"/>
          <p:cNvSpPr>
            <a:spLocks noGrp="1"/>
          </p:cNvSpPr>
          <p:nvPr>
            <p:ph type="title"/>
            <p:custDataLst>
              <p:tags r:id="rId17"/>
            </p:custDataLst>
          </p:nvPr>
        </p:nvSpPr>
        <p:spPr>
          <a:xfrm>
            <a:off x="608399" y="365126"/>
            <a:ext cx="10969199" cy="1017587"/>
          </a:xfrm>
          <a:prstGeom prst="rect"/>
          <a:noFill/>
          <a:ln>
            <a:noFill/>
            <a:prstDash val="sysDash"/>
          </a:ln>
        </p:spPr>
        <p:txBody>
          <a:bodyPr anchor="ctr" bIns="45720" lIns="91440" rIns="91440" rtlCol="0" tIns="45720" vert="horz" wrap="square">
            <a:normAutofit/>
          </a:bodyPr>
          <a:p>
            <a:pPr fontAlgn="auto" lvl="0" marL="0" marR="0">
              <a:lnSpc>
                <a:spcPct val="100000"/>
              </a:lnSpc>
              <a:buClrTx/>
              <a:buSzTx/>
              <a:buFontTx/>
            </a:pPr>
            <a:r>
              <a:rPr altLang="en-US" dirty="0" lang="zh-CN"/>
              <a:t>单击此处编辑母版标题样式</a:t>
            </a:r>
            <a:endParaRPr altLang="en-US" dirty="0" lang="zh-CN"/>
          </a:p>
        </p:txBody>
      </p:sp>
      <p:sp>
        <p:nvSpPr>
          <p:cNvPr id="1048666" name="KSO_TEMPLATE" hidden="1"/>
          <p:cNvSpPr/>
          <p:nvPr userDrawn="1">
            <p:custDataLst>
              <p:tags r:id="rId18"/>
            </p:custDataLst>
          </p:nvPr>
        </p:nvSpPr>
        <p:spPr>
          <a:xfrm>
            <a:off x="0" y="0"/>
            <a:ext cx="0" cy="0"/>
          </a:xfrm>
          <a:prstGeom prst="rect"/>
          <a:solidFill>
            <a:schemeClr val="bg1"/>
          </a:solidFill>
          <a:ln>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Tree>
  </p:cSld>
  <p:clrMap accent1="accent1" accent2="accent2" accent3="accent3" accent4="accent4" accent5="accent5" accent6="accent6" bg1="lt1" bg2="lt2" tx1="dk1" tx2="dk2" hlink="hlink" folHlink="folHlink"/>
  <p:sldLayoutIdLst>
    <p:sldLayoutId id="2147489287" r:id="rId1"/>
    <p:sldLayoutId id="2147489288" r:id="rId2"/>
    <p:sldLayoutId id="2147489289" r:id="rId3"/>
    <p:sldLayoutId id="2147489290" r:id="rId4"/>
    <p:sldLayoutId id="2147489291" r:id="rId5"/>
    <p:sldLayoutId id="2147489292" r:id="rId6"/>
    <p:sldLayoutId id="2147489293" r:id="rId7"/>
    <p:sldLayoutId id="2147489294" r:id="rId8"/>
    <p:sldLayoutId id="2147489295" r:id="rId9"/>
    <p:sldLayoutId id="2147489296" r:id="rId10"/>
    <p:sldLayoutId id="2147489297" r:id="rId11"/>
  </p:sldLayoutIdLst>
  <p:txStyles>
    <p:titleStyle>
      <a:lvl1pPr algn="l" defTabSz="914400" eaLnBrk="1" hangingPunct="1" latinLnBrk="0" rtl="0">
        <a:lnSpc>
          <a:spcPct val="90000"/>
        </a:lnSpc>
        <a:spcBef>
          <a:spcPct val="0"/>
        </a:spcBef>
        <a:buNone/>
        <a:defRPr altLang="en-US" baseline="0" b="1" cap="none" sz="3600" i="0" kern="1200" kumimoji="0" lang="zh-CN" normalizeH="0" spc="300" strike="noStrike" u="none" smtClean="0">
          <a:ln>
            <a:noFill/>
            <a:prstDash val="sysDot"/>
          </a:ln>
          <a:solidFill>
            <a:schemeClr val="accent1"/>
          </a:solidFill>
          <a:latin typeface="+mj-ea"/>
          <a:ea typeface="+mj-ea"/>
          <a:cs typeface="MiSans Normal" panose="00000500000000000000" charset="-122"/>
        </a:defRPr>
      </a:lvl1pPr>
    </p:titleStyle>
    <p:bodyStyle>
      <a:lvl1pPr algn="l" defTabSz="914400" eaLnBrk="1" fontAlgn="auto" hangingPunct="1" indent="-228600" latinLnBrk="0" marL="228600" marR="0" rtl="0">
        <a:lnSpc>
          <a:spcPct val="90000"/>
        </a:lnSpc>
        <a:spcBef>
          <a:spcPts val="1200"/>
        </a:spcBef>
        <a:spcAft>
          <a:spcPts val="0"/>
        </a:spcAft>
        <a:buClr>
          <a:schemeClr val="accent2"/>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charset="-122"/>
          <a:sym typeface="+mn-ea"/>
        </a:defRPr>
      </a:lvl1pPr>
      <a:lvl2pPr algn="l" defTabSz="914400" eaLnBrk="1" fontAlgn="auto" hangingPunct="1" indent="-228600" latinLnBrk="0" marL="685800" marR="0" rtl="0">
        <a:lnSpc>
          <a:spcPct val="90000"/>
        </a:lnSpc>
        <a:spcBef>
          <a:spcPts val="1200"/>
        </a:spcBef>
        <a:spcAft>
          <a:spcPts val="0"/>
        </a:spcAft>
        <a:buClr>
          <a:schemeClr val="accent2"/>
        </a:buClr>
        <a:buSzTx/>
        <a:buFont typeface="Arial" panose="02080604020202020204" pitchFamily="34" charset="0"/>
        <a:buChar char="•"/>
        <a:defRPr altLang="en-US" baseline="0" b="0" cap="none" dirty="0" sz="1600" i="0" kern="1200" kumimoji="0" lang="zh-CN" noProof="1" normalizeH="0" spc="150" strike="noStrike" u="none">
          <a:ln>
            <a:noFill/>
            <a:prstDash val="sysDot"/>
          </a:ln>
          <a:solidFill>
            <a:schemeClr val="tx1">
              <a:lumMod val="65000"/>
              <a:lumOff val="35000"/>
            </a:schemeClr>
          </a:solidFill>
          <a:latin typeface="+mn-ea"/>
          <a:ea typeface="+mn-ea"/>
          <a:cs typeface="MiSans Normal" panose="00000500000000000000" charset="-122"/>
          <a:sym typeface="+mn-ea"/>
        </a:defRPr>
      </a:lvl2pPr>
      <a:lvl3pPr algn="l" defTabSz="914400" eaLnBrk="1" fontAlgn="auto" hangingPunct="1" indent="-228600" latinLnBrk="0" marL="1143000" marR="0" rtl="0">
        <a:lnSpc>
          <a:spcPct val="90000"/>
        </a:lnSpc>
        <a:spcBef>
          <a:spcPts val="1200"/>
        </a:spcBef>
        <a:spcAft>
          <a:spcPts val="0"/>
        </a:spcAft>
        <a:buClr>
          <a:schemeClr val="accent2"/>
        </a:buClr>
        <a:buSzTx/>
        <a:buFont typeface="Arial" panose="02080604020202020204" pitchFamily="34" charset="0"/>
        <a:buChar char="•"/>
        <a:defRPr altLang="en-US" baseline="0" b="0" cap="none" dirty="0" sz="1600" i="0" kern="1200" kumimoji="0" lang="zh-CN" noProof="1" normalizeH="0" spc="150" strike="noStrike" u="none">
          <a:ln>
            <a:noFill/>
            <a:prstDash val="sysDot"/>
          </a:ln>
          <a:solidFill>
            <a:schemeClr val="tx1">
              <a:lumMod val="65000"/>
              <a:lumOff val="35000"/>
            </a:schemeClr>
          </a:solidFill>
          <a:latin typeface="+mn-ea"/>
          <a:ea typeface="+mn-ea"/>
          <a:cs typeface="MiSans Normal" panose="00000500000000000000" charset="-122"/>
          <a:sym typeface="+mn-ea"/>
        </a:defRPr>
      </a:lvl3pPr>
      <a:lvl4pPr algn="l" defTabSz="914400" eaLnBrk="1" fontAlgn="auto" hangingPunct="1" indent="-228600" latinLnBrk="0" marL="1600200" marR="0" rtl="0">
        <a:lnSpc>
          <a:spcPct val="90000"/>
        </a:lnSpc>
        <a:spcBef>
          <a:spcPts val="1200"/>
        </a:spcBef>
        <a:spcAft>
          <a:spcPts val="0"/>
        </a:spcAft>
        <a:buClr>
          <a:schemeClr val="accent2"/>
        </a:buClr>
        <a:buSzTx/>
        <a:buFont typeface="Arial" panose="02080604020202020204" pitchFamily="34" charset="0"/>
        <a:buChar char="•"/>
        <a:defRPr altLang="en-US" baseline="0" b="0" cap="none" dirty="0" sz="1400" i="0" kern="1200" kumimoji="0" lang="zh-CN" noProof="1" normalizeH="0" spc="150" strike="noStrike" u="none">
          <a:ln>
            <a:noFill/>
            <a:prstDash val="sysDot"/>
          </a:ln>
          <a:solidFill>
            <a:schemeClr val="tx1">
              <a:lumMod val="65000"/>
              <a:lumOff val="35000"/>
            </a:schemeClr>
          </a:solidFill>
          <a:latin typeface="+mn-ea"/>
          <a:ea typeface="+mn-ea"/>
          <a:cs typeface="MiSans Normal" panose="00000500000000000000" charset="-122"/>
          <a:sym typeface="+mn-ea"/>
        </a:defRPr>
      </a:lvl4pPr>
      <a:lvl5pPr algn="l" defTabSz="914400" eaLnBrk="1" fontAlgn="auto" hangingPunct="1" indent="-228600" latinLnBrk="0" marL="2057400" marR="0" rtl="0">
        <a:lnSpc>
          <a:spcPct val="90000"/>
        </a:lnSpc>
        <a:spcBef>
          <a:spcPts val="1200"/>
        </a:spcBef>
        <a:spcAft>
          <a:spcPts val="0"/>
        </a:spcAft>
        <a:buClr>
          <a:schemeClr val="accent2"/>
        </a:buClr>
        <a:buSzTx/>
        <a:buFont typeface="Arial" panose="02080604020202020204" pitchFamily="34" charset="0"/>
        <a:buChar char="•"/>
        <a:defRPr altLang="en-US" baseline="0" b="0" cap="none" dirty="0" sz="1400" i="0" kern="1200" kumimoji="0" lang="zh-CN" noProof="1" normalizeH="0" spc="150" strike="noStrike" u="none">
          <a:ln>
            <a:noFill/>
            <a:prstDash val="sysDot"/>
          </a:ln>
          <a:solidFill>
            <a:schemeClr val="tx1">
              <a:lumMod val="65000"/>
              <a:lumOff val="35000"/>
            </a:schemeClr>
          </a:solidFill>
          <a:latin typeface="+mn-ea"/>
          <a:ea typeface="+mn-ea"/>
          <a:cs typeface="MiSans Normal" panose="00000500000000000000" charset="-122"/>
          <a:sym typeface="+mn-ea"/>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89.xml"/><Relationship Id="rId2" Type="http://schemas.openxmlformats.org/officeDocument/2006/relationships/tags" Target="../tags/tag90.xml"/><Relationship Id="rId3" Type="http://schemas.openxmlformats.org/officeDocument/2006/relationships/tags" Target="../tags/tag91.xml"/><Relationship Id="rId4" Type="http://schemas.openxmlformats.org/officeDocument/2006/relationships/tags" Target="../tags/tag92.xml"/><Relationship Id="rId5" Type="http://schemas.openxmlformats.org/officeDocument/2006/relationships/tags" Target="../tags/tag93.xml"/><Relationship Id="rId6" Type="http://schemas.openxmlformats.org/officeDocument/2006/relationships/tags" Target="../tags/tag94.xml"/><Relationship Id="rId7" Type="http://schemas.openxmlformats.org/officeDocument/2006/relationships/tags" Target="../tags/tag95.xml"/><Relationship Id="rId8" Type="http://schemas.openxmlformats.org/officeDocument/2006/relationships/tags" Target="../tags/tag96.xml"/><Relationship Id="rId9" Type="http://schemas.openxmlformats.org/officeDocument/2006/relationships/tags" Target="../tags/tag97.xml"/><Relationship Id="rId10" Type="http://schemas.openxmlformats.org/officeDocument/2006/relationships/tags" Target="../tags/tag98.xml"/><Relationship Id="rId11" Type="http://schemas.openxmlformats.org/officeDocument/2006/relationships/tags" Target="../tags/tag99.xml"/><Relationship Id="rId12" Type="http://schemas.openxmlformats.org/officeDocument/2006/relationships/tags" Target="../tags/tag100.xml"/><Relationship Id="rId13" Type="http://schemas.openxmlformats.org/officeDocument/2006/relationships/tags" Target="../tags/tag101.xml"/><Relationship Id="rId14" Type="http://schemas.openxmlformats.org/officeDocument/2006/relationships/tags" Target="../tags/tag102.xml"/><Relationship Id="rId15" Type="http://schemas.openxmlformats.org/officeDocument/2006/relationships/tags" Target="../tags/tag103.xml"/><Relationship Id="rId16" Type="http://schemas.openxmlformats.org/officeDocument/2006/relationships/tags" Target="../tags/tag104.xml"/><Relationship Id="rId17" Type="http://schemas.openxmlformats.org/officeDocument/2006/relationships/tags" Target="../tags/tag105.xml"/><Relationship Id="rId18" Type="http://schemas.openxmlformats.org/officeDocument/2006/relationships/tags" Target="../tags/tag106.xml"/><Relationship Id="rId19" Type="http://schemas.openxmlformats.org/officeDocument/2006/relationships/tags" Target="../tags/tag107.xml"/><Relationship Id="rId20" Type="http://schemas.openxmlformats.org/officeDocument/2006/relationships/tags" Target="../tags/tag108.xml"/><Relationship Id="rId2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09.xml"/><Relationship Id="rId2" Type="http://schemas.openxmlformats.org/officeDocument/2006/relationships/tags" Target="../tags/tag110.xml"/><Relationship Id="rId3" Type="http://schemas.openxmlformats.org/officeDocument/2006/relationships/tags" Target="../tags/tag111.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12.xml"/><Relationship Id="rId2" Type="http://schemas.openxmlformats.org/officeDocument/2006/relationships/tags" Target="../tags/tag113.xml"/><Relationship Id="rId3" Type="http://schemas.openxmlformats.org/officeDocument/2006/relationships/tags" Target="../tags/tag114.xml"/><Relationship Id="rId4" Type="http://schemas.openxmlformats.org/officeDocument/2006/relationships/tags" Target="../tags/tag115.xml"/><Relationship Id="rId5" Type="http://schemas.openxmlformats.org/officeDocument/2006/relationships/tags" Target="../tags/tag116.xml"/><Relationship Id="rId6" Type="http://schemas.openxmlformats.org/officeDocument/2006/relationships/tags" Target="../tags/tag117.xml"/><Relationship Id="rId7" Type="http://schemas.openxmlformats.org/officeDocument/2006/relationships/tags" Target="../tags/tag118.xml"/><Relationship Id="rId8" Type="http://schemas.openxmlformats.org/officeDocument/2006/relationships/tags" Target="../tags/tag119.xml"/><Relationship Id="rId9" Type="http://schemas.openxmlformats.org/officeDocument/2006/relationships/tags" Target="../tags/tag120.xml"/><Relationship Id="rId10" Type="http://schemas.openxmlformats.org/officeDocument/2006/relationships/tags" Target="../tags/tag121.xml"/><Relationship Id="rId11" Type="http://schemas.openxmlformats.org/officeDocument/2006/relationships/tags" Target="../tags/tag122.xml"/><Relationship Id="rId12" Type="http://schemas.openxmlformats.org/officeDocument/2006/relationships/tags" Target="../tags/tag123.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24.xml"/><Relationship Id="rId2" Type="http://schemas.openxmlformats.org/officeDocument/2006/relationships/tags" Target="../tags/tag125.xml"/><Relationship Id="rId3" Type="http://schemas.openxmlformats.org/officeDocument/2006/relationships/tags" Target="../tags/tag126.xml"/><Relationship Id="rId4" Type="http://schemas.openxmlformats.org/officeDocument/2006/relationships/tags" Target="../tags/tag127.xml"/><Relationship Id="rId5" Type="http://schemas.openxmlformats.org/officeDocument/2006/relationships/tags" Target="../tags/tag128.xml"/><Relationship Id="rId6" Type="http://schemas.openxmlformats.org/officeDocument/2006/relationships/tags" Target="../tags/tag129.xml"/><Relationship Id="rId7" Type="http://schemas.openxmlformats.org/officeDocument/2006/relationships/tags" Target="../tags/tag130.xml"/><Relationship Id="rId8" Type="http://schemas.openxmlformats.org/officeDocument/2006/relationships/tags" Target="../tags/tag131.xml"/><Relationship Id="rId9" Type="http://schemas.openxmlformats.org/officeDocument/2006/relationships/tags" Target="../tags/tag132.xml"/><Relationship Id="rId10" Type="http://schemas.openxmlformats.org/officeDocument/2006/relationships/tags" Target="../tags/tag133.xml"/><Relationship Id="rId11" Type="http://schemas.openxmlformats.org/officeDocument/2006/relationships/tags" Target="../tags/tag134.xml"/><Relationship Id="rId12" Type="http://schemas.openxmlformats.org/officeDocument/2006/relationships/tags" Target="../tags/tag135.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36.xml"/><Relationship Id="rId2" Type="http://schemas.openxmlformats.org/officeDocument/2006/relationships/tags" Target="../tags/tag137.xml"/><Relationship Id="rId3" Type="http://schemas.openxmlformats.org/officeDocument/2006/relationships/tags" Target="../tags/tag138.xml"/><Relationship Id="rId4" Type="http://schemas.openxmlformats.org/officeDocument/2006/relationships/tags" Target="../tags/tag139.xml"/><Relationship Id="rId5" Type="http://schemas.openxmlformats.org/officeDocument/2006/relationships/tags" Target="../tags/tag140.xml"/><Relationship Id="rId6" Type="http://schemas.openxmlformats.org/officeDocument/2006/relationships/tags" Target="../tags/tag141.xml"/><Relationship Id="rId7" Type="http://schemas.openxmlformats.org/officeDocument/2006/relationships/tags" Target="../tags/tag142.xml"/><Relationship Id="rId8" Type="http://schemas.openxmlformats.org/officeDocument/2006/relationships/tags" Target="../tags/tag143.xml"/><Relationship Id="rId9" Type="http://schemas.openxmlformats.org/officeDocument/2006/relationships/tags" Target="../tags/tag144.xml"/><Relationship Id="rId10" Type="http://schemas.openxmlformats.org/officeDocument/2006/relationships/tags" Target="../tags/tag145.xml"/><Relationship Id="rId11" Type="http://schemas.openxmlformats.org/officeDocument/2006/relationships/tags" Target="../tags/tag146.xml"/><Relationship Id="rId12" Type="http://schemas.openxmlformats.org/officeDocument/2006/relationships/tags" Target="../tags/tag147.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48.xml"/><Relationship Id="rId2" Type="http://schemas.openxmlformats.org/officeDocument/2006/relationships/tags" Target="../tags/tag149.xml"/><Relationship Id="rId3" Type="http://schemas.openxmlformats.org/officeDocument/2006/relationships/tags" Target="../tags/tag150.xml"/><Relationship Id="rId4" Type="http://schemas.openxmlformats.org/officeDocument/2006/relationships/tags" Target="../tags/tag151.xml"/><Relationship Id="rId5" Type="http://schemas.openxmlformats.org/officeDocument/2006/relationships/tags" Target="../tags/tag152.xml"/><Relationship Id="rId6" Type="http://schemas.openxmlformats.org/officeDocument/2006/relationships/tags" Target="../tags/tag153.xml"/><Relationship Id="rId7" Type="http://schemas.openxmlformats.org/officeDocument/2006/relationships/tags" Target="../tags/tag154.xml"/><Relationship Id="rId8" Type="http://schemas.openxmlformats.org/officeDocument/2006/relationships/tags" Target="../tags/tag155.xml"/><Relationship Id="rId9" Type="http://schemas.openxmlformats.org/officeDocument/2006/relationships/tags" Target="../tags/tag156.xml"/><Relationship Id="rId10" Type="http://schemas.openxmlformats.org/officeDocument/2006/relationships/tags" Target="../tags/tag157.xml"/><Relationship Id="rId11" Type="http://schemas.openxmlformats.org/officeDocument/2006/relationships/tags" Target="../tags/tag158.xml"/><Relationship Id="rId12" Type="http://schemas.openxmlformats.org/officeDocument/2006/relationships/tags" Target="../tags/tag159.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60.xml"/><Relationship Id="rId2" Type="http://schemas.openxmlformats.org/officeDocument/2006/relationships/tags" Target="../tags/tag161.xml"/><Relationship Id="rId3" Type="http://schemas.openxmlformats.org/officeDocument/2006/relationships/tags" Target="../tags/tag162.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63.xml"/><Relationship Id="rId2" Type="http://schemas.openxmlformats.org/officeDocument/2006/relationships/tags" Target="../tags/tag164.xml"/><Relationship Id="rId3" Type="http://schemas.openxmlformats.org/officeDocument/2006/relationships/tags" Target="../tags/tag165.xml"/><Relationship Id="rId4" Type="http://schemas.openxmlformats.org/officeDocument/2006/relationships/tags" Target="../tags/tag166.xml"/><Relationship Id="rId5" Type="http://schemas.openxmlformats.org/officeDocument/2006/relationships/tags" Target="../tags/tag167.xml"/><Relationship Id="rId6" Type="http://schemas.openxmlformats.org/officeDocument/2006/relationships/tags" Target="../tags/tag168.xml"/><Relationship Id="rId7" Type="http://schemas.openxmlformats.org/officeDocument/2006/relationships/tags" Target="../tags/tag169.xml"/><Relationship Id="rId8" Type="http://schemas.openxmlformats.org/officeDocument/2006/relationships/tags" Target="../tags/tag170.xml"/><Relationship Id="rId9" Type="http://schemas.openxmlformats.org/officeDocument/2006/relationships/tags" Target="../tags/tag171.xml"/><Relationship Id="rId10" Type="http://schemas.openxmlformats.org/officeDocument/2006/relationships/tags" Target="../tags/tag172.xml"/><Relationship Id="rId11" Type="http://schemas.openxmlformats.org/officeDocument/2006/relationships/tags" Target="../tags/tag173.xml"/><Relationship Id="rId12" Type="http://schemas.openxmlformats.org/officeDocument/2006/relationships/tags" Target="../tags/tag174.xml"/><Relationship Id="rId13" Type="http://schemas.openxmlformats.org/officeDocument/2006/relationships/tags" Target="../tags/tag175.xml"/><Relationship Id="rId14" Type="http://schemas.openxmlformats.org/officeDocument/2006/relationships/tags" Target="../tags/tag176.xml"/><Relationship Id="rId15" Type="http://schemas.openxmlformats.org/officeDocument/2006/relationships/tags" Target="../tags/tag177.xml"/><Relationship Id="rId16" Type="http://schemas.openxmlformats.org/officeDocument/2006/relationships/tags" Target="../tags/tag178.xml"/><Relationship Id="rId17" Type="http://schemas.openxmlformats.org/officeDocument/2006/relationships/tags" Target="../tags/tag179.xml"/><Relationship Id="rId18" Type="http://schemas.openxmlformats.org/officeDocument/2006/relationships/tags" Target="../tags/tag180.xml"/><Relationship Id="rId19" Type="http://schemas.openxmlformats.org/officeDocument/2006/relationships/tags" Target="../tags/tag181.xml"/><Relationship Id="rId20" Type="http://schemas.openxmlformats.org/officeDocument/2006/relationships/tags" Target="../tags/tag182.xml"/><Relationship Id="rId2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83.xml"/><Relationship Id="rId2" Type="http://schemas.openxmlformats.org/officeDocument/2006/relationships/tags" Target="../tags/tag184.xml"/><Relationship Id="rId3" Type="http://schemas.openxmlformats.org/officeDocument/2006/relationships/tags" Target="../tags/tag185.xml"/><Relationship Id="rId4" Type="http://schemas.openxmlformats.org/officeDocument/2006/relationships/tags" Target="../tags/tag186.xml"/><Relationship Id="rId5"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87.xml"/><Relationship Id="rId2" Type="http://schemas.openxmlformats.org/officeDocument/2006/relationships/tags" Target="../tags/tag188.xml"/><Relationship Id="rId3" Type="http://schemas.openxmlformats.org/officeDocument/2006/relationships/tags" Target="../tags/tag189.xml"/><Relationship Id="rId4" Type="http://schemas.openxmlformats.org/officeDocument/2006/relationships/tags" Target="../tags/tag190.xml"/><Relationship Id="rId5" Type="http://schemas.openxmlformats.org/officeDocument/2006/relationships/tags" Target="../tags/tag191.xml"/><Relationship Id="rId6" Type="http://schemas.openxmlformats.org/officeDocument/2006/relationships/tags" Target="../tags/tag192.xml"/><Relationship Id="rId7" Type="http://schemas.openxmlformats.org/officeDocument/2006/relationships/tags" Target="../tags/tag193.xml"/><Relationship Id="rId8" Type="http://schemas.openxmlformats.org/officeDocument/2006/relationships/tags" Target="../tags/tag194.xml"/><Relationship Id="rId9" Type="http://schemas.openxmlformats.org/officeDocument/2006/relationships/tags" Target="../tags/tag195.xml"/><Relationship Id="rId10" Type="http://schemas.openxmlformats.org/officeDocument/2006/relationships/tags" Target="../tags/tag196.xml"/><Relationship Id="rId11" Type="http://schemas.openxmlformats.org/officeDocument/2006/relationships/tags" Target="../tags/tag197.xml"/><Relationship Id="rId12" Type="http://schemas.openxmlformats.org/officeDocument/2006/relationships/tags" Target="../tags/tag198.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99.xml"/><Relationship Id="rId2" Type="http://schemas.openxmlformats.org/officeDocument/2006/relationships/tags" Target="../tags/tag200.xml"/><Relationship Id="rId3" Type="http://schemas.openxmlformats.org/officeDocument/2006/relationships/tags" Target="../tags/tag201.xml"/><Relationship Id="rId4" Type="http://schemas.openxmlformats.org/officeDocument/2006/relationships/tags" Target="../tags/tag202.xml"/><Relationship Id="rId5" Type="http://schemas.openxmlformats.org/officeDocument/2006/relationships/tags" Target="../tags/tag203.xml"/><Relationship Id="rId6" Type="http://schemas.openxmlformats.org/officeDocument/2006/relationships/tags" Target="../tags/tag204.xml"/><Relationship Id="rId7" Type="http://schemas.openxmlformats.org/officeDocument/2006/relationships/tags" Target="../tags/tag205.xml"/><Relationship Id="rId8" Type="http://schemas.openxmlformats.org/officeDocument/2006/relationships/tags" Target="../tags/tag206.xml"/><Relationship Id="rId9"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07.xml"/><Relationship Id="rId2" Type="http://schemas.openxmlformats.org/officeDocument/2006/relationships/tags" Target="../tags/tag208.xml"/><Relationship Id="rId3" Type="http://schemas.openxmlformats.org/officeDocument/2006/relationships/tags" Target="../tags/tag209.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10.xml"/><Relationship Id="rId2" Type="http://schemas.openxmlformats.org/officeDocument/2006/relationships/tags" Target="../tags/tag211.xml"/><Relationship Id="rId3" Type="http://schemas.openxmlformats.org/officeDocument/2006/relationships/tags" Target="../tags/tag212.xml"/><Relationship Id="rId4" Type="http://schemas.openxmlformats.org/officeDocument/2006/relationships/tags" Target="../tags/tag213.xml"/><Relationship Id="rId5" Type="http://schemas.openxmlformats.org/officeDocument/2006/relationships/tags" Target="../tags/tag214.xml"/><Relationship Id="rId6" Type="http://schemas.openxmlformats.org/officeDocument/2006/relationships/tags" Target="../tags/tag215.xml"/><Relationship Id="rId7" Type="http://schemas.openxmlformats.org/officeDocument/2006/relationships/tags" Target="../tags/tag216.xml"/><Relationship Id="rId8" Type="http://schemas.openxmlformats.org/officeDocument/2006/relationships/tags" Target="../tags/tag217.xml"/><Relationship Id="rId9" Type="http://schemas.openxmlformats.org/officeDocument/2006/relationships/tags" Target="../tags/tag218.xml"/><Relationship Id="rId10" Type="http://schemas.openxmlformats.org/officeDocument/2006/relationships/tags" Target="../tags/tag219.xml"/><Relationship Id="rId11" Type="http://schemas.openxmlformats.org/officeDocument/2006/relationships/tags" Target="../tags/tag220.xml"/><Relationship Id="rId12" Type="http://schemas.openxmlformats.org/officeDocument/2006/relationships/tags" Target="../tags/tag221.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22.xml"/><Relationship Id="rId2" Type="http://schemas.openxmlformats.org/officeDocument/2006/relationships/tags" Target="../tags/tag223.xml"/><Relationship Id="rId3" Type="http://schemas.openxmlformats.org/officeDocument/2006/relationships/tags" Target="../tags/tag224.xml"/><Relationship Id="rId4" Type="http://schemas.openxmlformats.org/officeDocument/2006/relationships/tags" Target="../tags/tag225.xml"/><Relationship Id="rId5"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26.xml"/><Relationship Id="rId2" Type="http://schemas.openxmlformats.org/officeDocument/2006/relationships/tags" Target="../tags/tag227.xml"/><Relationship Id="rId3" Type="http://schemas.openxmlformats.org/officeDocument/2006/relationships/tags" Target="../tags/tag228.xml"/><Relationship Id="rId4" Type="http://schemas.openxmlformats.org/officeDocument/2006/relationships/tags" Target="../tags/tag229.xml"/><Relationship Id="rId5"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30.xml"/><Relationship Id="rId2" Type="http://schemas.openxmlformats.org/officeDocument/2006/relationships/tags" Target="../tags/tag231.xml"/><Relationship Id="rId3" Type="http://schemas.openxmlformats.org/officeDocument/2006/relationships/tags" Target="../tags/tag232.xml"/><Relationship Id="rId4" Type="http://schemas.openxmlformats.org/officeDocument/2006/relationships/tags" Target="../tags/tag233.xml"/><Relationship Id="rId5" Type="http://schemas.openxmlformats.org/officeDocument/2006/relationships/tags" Target="../tags/tag234.xml"/><Relationship Id="rId6" Type="http://schemas.openxmlformats.org/officeDocument/2006/relationships/tags" Target="../tags/tag235.xml"/><Relationship Id="rId7" Type="http://schemas.openxmlformats.org/officeDocument/2006/relationships/tags" Target="../tags/tag236.xml"/><Relationship Id="rId8" Type="http://schemas.openxmlformats.org/officeDocument/2006/relationships/tags" Target="../tags/tag237.xml"/><Relationship Id="rId9" Type="http://schemas.openxmlformats.org/officeDocument/2006/relationships/tags" Target="../tags/tag238.xml"/><Relationship Id="rId10" Type="http://schemas.openxmlformats.org/officeDocument/2006/relationships/tags" Target="../tags/tag239.xml"/><Relationship Id="rId11" Type="http://schemas.openxmlformats.org/officeDocument/2006/relationships/tags" Target="../tags/tag240.xml"/><Relationship Id="rId12" Type="http://schemas.openxmlformats.org/officeDocument/2006/relationships/tags" Target="../tags/tag241.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42.xml"/><Relationship Id="rId2" Type="http://schemas.openxmlformats.org/officeDocument/2006/relationships/tags" Target="../tags/tag243.xml"/><Relationship Id="rId3" Type="http://schemas.openxmlformats.org/officeDocument/2006/relationships/tags" Target="../tags/tag244.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45.xml"/><Relationship Id="rId2" Type="http://schemas.openxmlformats.org/officeDocument/2006/relationships/tags" Target="../tags/tag246.xml"/><Relationship Id="rId3" Type="http://schemas.openxmlformats.org/officeDocument/2006/relationships/tags" Target="../tags/tag247.xml"/><Relationship Id="rId4" Type="http://schemas.openxmlformats.org/officeDocument/2006/relationships/tags" Target="../tags/tag248.xml"/><Relationship Id="rId5" Type="http://schemas.openxmlformats.org/officeDocument/2006/relationships/tags" Target="../tags/tag249.xml"/><Relationship Id="rId6" Type="http://schemas.openxmlformats.org/officeDocument/2006/relationships/tags" Target="../tags/tag250.xml"/><Relationship Id="rId7" Type="http://schemas.openxmlformats.org/officeDocument/2006/relationships/tags" Target="../tags/tag251.xml"/><Relationship Id="rId8" Type="http://schemas.openxmlformats.org/officeDocument/2006/relationships/tags" Target="../tags/tag252.xml"/><Relationship Id="rId9" Type="http://schemas.openxmlformats.org/officeDocument/2006/relationships/tags" Target="../tags/tag253.xml"/><Relationship Id="rId10" Type="http://schemas.openxmlformats.org/officeDocument/2006/relationships/tags" Target="../tags/tag254.xml"/><Relationship Id="rId11" Type="http://schemas.openxmlformats.org/officeDocument/2006/relationships/tags" Target="../tags/tag255.xml"/><Relationship Id="rId12" Type="http://schemas.openxmlformats.org/officeDocument/2006/relationships/tags" Target="../tags/tag256.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57.xml"/><Relationship Id="rId2" Type="http://schemas.openxmlformats.org/officeDocument/2006/relationships/tags" Target="../tags/tag258.xml"/><Relationship Id="rId3" Type="http://schemas.openxmlformats.org/officeDocument/2006/relationships/tags" Target="../tags/tag259.xml"/><Relationship Id="rId4" Type="http://schemas.openxmlformats.org/officeDocument/2006/relationships/tags" Target="../tags/tag260.xml"/><Relationship Id="rId5"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61.xml"/><Relationship Id="rId2" Type="http://schemas.openxmlformats.org/officeDocument/2006/relationships/tags" Target="../tags/tag262.xml"/><Relationship Id="rId3" Type="http://schemas.openxmlformats.org/officeDocument/2006/relationships/tags" Target="../tags/tag263.xml"/><Relationship Id="rId4" Type="http://schemas.openxmlformats.org/officeDocument/2006/relationships/tags" Target="../tags/tag264.xml"/><Relationship Id="rId5" Type="http://schemas.openxmlformats.org/officeDocument/2006/relationships/tags" Target="../tags/tag265.xml"/><Relationship Id="rId6" Type="http://schemas.openxmlformats.org/officeDocument/2006/relationships/tags" Target="../tags/tag266.xml"/><Relationship Id="rId7" Type="http://schemas.openxmlformats.org/officeDocument/2006/relationships/tags" Target="../tags/tag267.xml"/><Relationship Id="rId8" Type="http://schemas.openxmlformats.org/officeDocument/2006/relationships/tags" Target="../tags/tag268.xml"/><Relationship Id="rId9" Type="http://schemas.openxmlformats.org/officeDocument/2006/relationships/tags" Target="../tags/tag269.xml"/><Relationship Id="rId10" Type="http://schemas.openxmlformats.org/officeDocument/2006/relationships/tags" Target="../tags/tag270.xml"/><Relationship Id="rId11" Type="http://schemas.openxmlformats.org/officeDocument/2006/relationships/tags" Target="../tags/tag271.xml"/><Relationship Id="rId12" Type="http://schemas.openxmlformats.org/officeDocument/2006/relationships/tags" Target="../tags/tag272.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73.xml"/><Relationship Id="rId2" Type="http://schemas.openxmlformats.org/officeDocument/2006/relationships/tags" Target="../tags/tag274.xml"/><Relationship Id="rId3" Type="http://schemas.openxmlformats.org/officeDocument/2006/relationships/tags" Target="../tags/tag275.xml"/><Relationship Id="rId4" Type="http://schemas.openxmlformats.org/officeDocument/2006/relationships/tags" Target="../tags/tag276.xml"/><Relationship Id="rId5"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277.xml"/><Relationship Id="rId2" Type="http://schemas.openxmlformats.org/officeDocument/2006/relationships/tags" Target="../tags/tag278.xml"/><Relationship Id="rId3" Type="http://schemas.openxmlformats.org/officeDocument/2006/relationships/tags" Target="../tags/tag279.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280.xml"/><Relationship Id="rId2" Type="http://schemas.openxmlformats.org/officeDocument/2006/relationships/tags" Target="../tags/tag281.xml"/><Relationship Id="rId3" Type="http://schemas.openxmlformats.org/officeDocument/2006/relationships/tags" Target="../tags/tag282.xml"/><Relationship Id="rId4" Type="http://schemas.openxmlformats.org/officeDocument/2006/relationships/tags" Target="../tags/tag283.xml"/><Relationship Id="rId5" Type="http://schemas.openxmlformats.org/officeDocument/2006/relationships/tags" Target="../tags/tag284.xml"/><Relationship Id="rId6" Type="http://schemas.openxmlformats.org/officeDocument/2006/relationships/tags" Target="../tags/tag285.xml"/><Relationship Id="rId7" Type="http://schemas.openxmlformats.org/officeDocument/2006/relationships/tags" Target="../tags/tag286.xml"/><Relationship Id="rId8" Type="http://schemas.openxmlformats.org/officeDocument/2006/relationships/tags" Target="../tags/tag287.xml"/><Relationship Id="rId9" Type="http://schemas.openxmlformats.org/officeDocument/2006/relationships/tags" Target="../tags/tag288.xml"/><Relationship Id="rId10" Type="http://schemas.openxmlformats.org/officeDocument/2006/relationships/tags" Target="../tags/tag289.xml"/><Relationship Id="rId11" Type="http://schemas.openxmlformats.org/officeDocument/2006/relationships/tags" Target="../tags/tag290.xml"/><Relationship Id="rId12" Type="http://schemas.openxmlformats.org/officeDocument/2006/relationships/tags" Target="../tags/tag291.xml"/><Relationship Id="rId13" Type="http://schemas.openxmlformats.org/officeDocument/2006/relationships/tags" Target="../tags/tag292.xml"/><Relationship Id="rId14" Type="http://schemas.openxmlformats.org/officeDocument/2006/relationships/tags" Target="../tags/tag293.xml"/><Relationship Id="rId15" Type="http://schemas.openxmlformats.org/officeDocument/2006/relationships/tags" Target="../tags/tag294.xml"/><Relationship Id="rId16" Type="http://schemas.openxmlformats.org/officeDocument/2006/relationships/tags" Target="../tags/tag295.xml"/><Relationship Id="rId17" Type="http://schemas.openxmlformats.org/officeDocument/2006/relationships/tags" Target="../tags/tag296.xml"/><Relationship Id="rId18" Type="http://schemas.openxmlformats.org/officeDocument/2006/relationships/tags" Target="../tags/tag297.xml"/><Relationship Id="rId19" Type="http://schemas.openxmlformats.org/officeDocument/2006/relationships/tags" Target="../tags/tag298.xml"/><Relationship Id="rId20" Type="http://schemas.openxmlformats.org/officeDocument/2006/relationships/tags" Target="../tags/tag299.xml"/><Relationship Id="rId2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00.xml"/><Relationship Id="rId2" Type="http://schemas.openxmlformats.org/officeDocument/2006/relationships/tags" Target="../tags/tag301.xml"/><Relationship Id="rId3" Type="http://schemas.openxmlformats.org/officeDocument/2006/relationships/tags" Target="../tags/tag302.xml"/><Relationship Id="rId4" Type="http://schemas.openxmlformats.org/officeDocument/2006/relationships/tags" Target="../tags/tag303.xml"/><Relationship Id="rId5" Type="http://schemas.openxmlformats.org/officeDocument/2006/relationships/tags" Target="../tags/tag304.xml"/><Relationship Id="rId6" Type="http://schemas.openxmlformats.org/officeDocument/2006/relationships/tags" Target="../tags/tag305.xml"/><Relationship Id="rId7" Type="http://schemas.openxmlformats.org/officeDocument/2006/relationships/tags" Target="../tags/tag306.xml"/><Relationship Id="rId8" Type="http://schemas.openxmlformats.org/officeDocument/2006/relationships/tags" Target="../tags/tag307.xml"/><Relationship Id="rId9"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08.xml"/><Relationship Id="rId2" Type="http://schemas.openxmlformats.org/officeDocument/2006/relationships/tags" Target="../tags/tag309.xml"/><Relationship Id="rId3" Type="http://schemas.openxmlformats.org/officeDocument/2006/relationships/tags" Target="../tags/tag310.xml"/><Relationship Id="rId4" Type="http://schemas.openxmlformats.org/officeDocument/2006/relationships/tags" Target="../tags/tag311.xml"/><Relationship Id="rId5" Type="http://schemas.openxmlformats.org/officeDocument/2006/relationships/tags" Target="../tags/tag312.xml"/><Relationship Id="rId6" Type="http://schemas.openxmlformats.org/officeDocument/2006/relationships/tags" Target="../tags/tag313.xml"/><Relationship Id="rId7" Type="http://schemas.openxmlformats.org/officeDocument/2006/relationships/tags" Target="../tags/tag314.xml"/><Relationship Id="rId8" Type="http://schemas.openxmlformats.org/officeDocument/2006/relationships/tags" Target="../tags/tag315.xml"/><Relationship Id="rId9" Type="http://schemas.openxmlformats.org/officeDocument/2006/relationships/tags" Target="../tags/tag316.xml"/><Relationship Id="rId10" Type="http://schemas.openxmlformats.org/officeDocument/2006/relationships/tags" Target="../tags/tag317.xml"/><Relationship Id="rId11" Type="http://schemas.openxmlformats.org/officeDocument/2006/relationships/tags" Target="../tags/tag318.xml"/><Relationship Id="rId12" Type="http://schemas.openxmlformats.org/officeDocument/2006/relationships/tags" Target="../tags/tag319.xml"/><Relationship Id="rId13" Type="http://schemas.openxmlformats.org/officeDocument/2006/relationships/tags" Target="../tags/tag320.xml"/><Relationship Id="rId14" Type="http://schemas.openxmlformats.org/officeDocument/2006/relationships/tags" Target="../tags/tag321.xml"/><Relationship Id="rId15" Type="http://schemas.openxmlformats.org/officeDocument/2006/relationships/tags" Target="../tags/tag322.xml"/><Relationship Id="rId16" Type="http://schemas.openxmlformats.org/officeDocument/2006/relationships/tags" Target="../tags/tag323.xml"/><Relationship Id="rId17"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24.xml"/><Relationship Id="rId2" Type="http://schemas.openxmlformats.org/officeDocument/2006/relationships/tags" Target="../tags/tag325.xml"/><Relationship Id="rId3" Type="http://schemas.openxmlformats.org/officeDocument/2006/relationships/tags" Target="../tags/tag326.xml"/><Relationship Id="rId4" Type="http://schemas.openxmlformats.org/officeDocument/2006/relationships/tags" Target="../tags/tag327.xml"/><Relationship Id="rId5" Type="http://schemas.openxmlformats.org/officeDocument/2006/relationships/tags" Target="../tags/tag328.xml"/><Relationship Id="rId6" Type="http://schemas.openxmlformats.org/officeDocument/2006/relationships/tags" Target="../tags/tag329.xml"/><Relationship Id="rId7" Type="http://schemas.openxmlformats.org/officeDocument/2006/relationships/tags" Target="../tags/tag330.xml"/><Relationship Id="rId8" Type="http://schemas.openxmlformats.org/officeDocument/2006/relationships/tags" Target="../tags/tag331.xml"/><Relationship Id="rId9" Type="http://schemas.openxmlformats.org/officeDocument/2006/relationships/tags" Target="../tags/tag332.xml"/><Relationship Id="rId10" Type="http://schemas.openxmlformats.org/officeDocument/2006/relationships/tags" Target="../tags/tag333.xml"/><Relationship Id="rId11" Type="http://schemas.openxmlformats.org/officeDocument/2006/relationships/tags" Target="../tags/tag334.xml"/><Relationship Id="rId12" Type="http://schemas.openxmlformats.org/officeDocument/2006/relationships/tags" Target="../tags/tag335.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36.xml"/><Relationship Id="rId2" Type="http://schemas.openxmlformats.org/officeDocument/2006/relationships/tags" Target="../tags/tag337.xml"/><Relationship Id="rId3" Type="http://schemas.openxmlformats.org/officeDocument/2006/relationships/tags" Target="../tags/tag338.xml"/><Relationship Id="rId4"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1" Type="http://schemas.openxmlformats.org/officeDocument/2006/relationships/tags" Target="../tags/tag339.xml"/><Relationship Id="rId2" Type="http://schemas.openxmlformats.org/officeDocument/2006/relationships/tags" Target="../tags/tag340.xml"/><Relationship Id="rId3" Type="http://schemas.openxmlformats.org/officeDocument/2006/relationships/tags" Target="../tags/tag341.xml"/><Relationship Id="rId4" Type="http://schemas.openxmlformats.org/officeDocument/2006/relationships/tags" Target="../tags/tag342.xml"/><Relationship Id="rId5" Type="http://schemas.openxmlformats.org/officeDocument/2006/relationships/tags" Target="../tags/tag343.xml"/><Relationship Id="rId6" Type="http://schemas.openxmlformats.org/officeDocument/2006/relationships/tags" Target="../tags/tag344.xml"/><Relationship Id="rId7" Type="http://schemas.openxmlformats.org/officeDocument/2006/relationships/tags" Target="../tags/tag345.xml"/><Relationship Id="rId8" Type="http://schemas.openxmlformats.org/officeDocument/2006/relationships/tags" Target="../tags/tag346.xml"/><Relationship Id="rId9" Type="http://schemas.openxmlformats.org/officeDocument/2006/relationships/tags" Target="../tags/tag347.xml"/><Relationship Id="rId10" Type="http://schemas.openxmlformats.org/officeDocument/2006/relationships/tags" Target="../tags/tag348.xml"/><Relationship Id="rId11" Type="http://schemas.openxmlformats.org/officeDocument/2006/relationships/tags" Target="../tags/tag349.xml"/><Relationship Id="rId12" Type="http://schemas.openxmlformats.org/officeDocument/2006/relationships/tags" Target="../tags/tag350.xml"/><Relationship Id="rId13" Type="http://schemas.openxmlformats.org/officeDocument/2006/relationships/tags" Target="../tags/tag351.xml"/><Relationship Id="rId14" Type="http://schemas.openxmlformats.org/officeDocument/2006/relationships/tags" Target="../tags/tag352.xml"/><Relationship Id="rId15" Type="http://schemas.openxmlformats.org/officeDocument/2006/relationships/tags" Target="../tags/tag353.xml"/><Relationship Id="rId16" Type="http://schemas.openxmlformats.org/officeDocument/2006/relationships/tags" Target="../tags/tag354.xml"/><Relationship Id="rId17"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355.xml"/><Relationship Id="rId2" Type="http://schemas.openxmlformats.org/officeDocument/2006/relationships/tags" Target="../tags/tag356.xml"/><Relationship Id="rId3" Type="http://schemas.openxmlformats.org/officeDocument/2006/relationships/tags" Target="../tags/tag357.xml"/><Relationship Id="rId4" Type="http://schemas.openxmlformats.org/officeDocument/2006/relationships/tags" Target="../tags/tag358.xml"/><Relationship Id="rId5" Type="http://schemas.openxmlformats.org/officeDocument/2006/relationships/tags" Target="../tags/tag359.xml"/><Relationship Id="rId6" Type="http://schemas.openxmlformats.org/officeDocument/2006/relationships/tags" Target="../tags/tag360.xml"/><Relationship Id="rId7" Type="http://schemas.openxmlformats.org/officeDocument/2006/relationships/tags" Target="../tags/tag361.xml"/><Relationship Id="rId8" Type="http://schemas.openxmlformats.org/officeDocument/2006/relationships/tags" Target="../tags/tag362.xml"/><Relationship Id="rId9" Type="http://schemas.openxmlformats.org/officeDocument/2006/relationships/tags" Target="../tags/tag363.xml"/><Relationship Id="rId10" Type="http://schemas.openxmlformats.org/officeDocument/2006/relationships/tags" Target="../tags/tag364.xml"/><Relationship Id="rId11" Type="http://schemas.openxmlformats.org/officeDocument/2006/relationships/tags" Target="../tags/tag365.xml"/><Relationship Id="rId12" Type="http://schemas.openxmlformats.org/officeDocument/2006/relationships/tags" Target="../tags/tag366.xml"/><Relationship Id="rId13"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367.xml"/><Relationship Id="rId2" Type="http://schemas.openxmlformats.org/officeDocument/2006/relationships/tags" Target="../tags/tag368.xml"/><Relationship Id="rId3" Type="http://schemas.openxmlformats.org/officeDocument/2006/relationships/tags" Target="../tags/tag369.xml"/><Relationship Id="rId4" Type="http://schemas.openxmlformats.org/officeDocument/2006/relationships/tags" Target="../tags/tag370.xml"/><Relationship Id="rId5" Type="http://schemas.openxmlformats.org/officeDocument/2006/relationships/tags" Target="../tags/tag371.xml"/><Relationship Id="rId6" Type="http://schemas.openxmlformats.org/officeDocument/2006/relationships/tags" Target="../tags/tag372.xml"/><Relationship Id="rId7" Type="http://schemas.openxmlformats.org/officeDocument/2006/relationships/tags" Target="../tags/tag373.xml"/><Relationship Id="rId8" Type="http://schemas.openxmlformats.org/officeDocument/2006/relationships/tags" Target="../tags/tag374.xml"/><Relationship Id="rId9" Type="http://schemas.openxmlformats.org/officeDocument/2006/relationships/tags" Target="../tags/tag375.xml"/><Relationship Id="rId10" Type="http://schemas.openxmlformats.org/officeDocument/2006/relationships/tags" Target="../tags/tag376.xml"/><Relationship Id="rId11" Type="http://schemas.openxmlformats.org/officeDocument/2006/relationships/tags" Target="../tags/tag377.xml"/><Relationship Id="rId12" Type="http://schemas.openxmlformats.org/officeDocument/2006/relationships/tags" Target="../tags/tag378.xml"/><Relationship Id="rId13"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tags" Target="../tags/tag379.xml"/><Relationship Id="rId2" Type="http://schemas.openxmlformats.org/officeDocument/2006/relationships/tags" Target="../tags/tag380.xml"/><Relationship Id="rId3" Type="http://schemas.openxmlformats.org/officeDocument/2006/relationships/tags" Target="../tags/tag381.xml"/><Relationship Id="rId4" Type="http://schemas.openxmlformats.org/officeDocument/2006/relationships/tags" Target="../tags/tag382.xml"/><Relationship Id="rId5"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tags" Target="../tags/tag383.xml"/><Relationship Id="rId2" Type="http://schemas.openxmlformats.org/officeDocument/2006/relationships/tags" Target="../tags/tag384.xml"/><Relationship Id="rId3" Type="http://schemas.openxmlformats.org/officeDocument/2006/relationships/tags" Target="../tags/tag385.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4"/>
          <p:cNvSpPr>
            <a:spLocks noGrp="1"/>
          </p:cNvSpPr>
          <p:nvPr>
            <p:ph type="body" idx="3"/>
            <p:custDataLst>
              <p:tags r:id="rId1"/>
            </p:custDataLst>
          </p:nvPr>
        </p:nvSpPr>
        <p:spPr/>
        <p:txBody>
          <a:bodyPr/>
          <a:p>
            <a:r>
              <a:rPr altLang="en-US" lang="zh-CN"/>
              <a:t>/单击此处添加副标题内容/</a:t>
            </a:r>
            <a:endParaRPr altLang="en-US" lang="zh-CN"/>
          </a:p>
        </p:txBody>
      </p:sp>
      <p:sp>
        <p:nvSpPr>
          <p:cNvPr id="1048650" name="标题 5"/>
          <p:cNvSpPr>
            <a:spLocks noGrp="1"/>
          </p:cNvSpPr>
          <p:nvPr>
            <p:ph type="title" idx="2"/>
            <p:custDataLst>
              <p:tags r:id="rId2"/>
            </p:custDataLst>
          </p:nvPr>
        </p:nvSpPr>
        <p:spPr/>
        <p:txBody>
          <a:bodyPr>
            <a:normAutofit fontScale="90000"/>
          </a:bodyPr>
          <a:p>
            <a:r>
              <a:rPr altLang="en-US" dirty="0" lang="zh-CN"/>
              <a:t>文学艺术欣赏对小学生培养的意义</a:t>
            </a:r>
            <a:endParaRPr altLang="en-US" dirty="0" lang="zh-CN"/>
          </a:p>
        </p:txBody>
      </p:sp>
      <p:sp>
        <p:nvSpPr>
          <p:cNvPr id="1048652" name="文本占位符 9"/>
          <p:cNvSpPr>
            <a:spLocks noGrp="1"/>
          </p:cNvSpPr>
          <p:nvPr>
            <p:ph type="body" idx="1"/>
            <p:custDataLst>
              <p:tags r:id="rId3"/>
            </p:custDataLst>
          </p:nvPr>
        </p:nvSpPr>
        <p:spPr/>
        <p:txBody>
          <a:bodyPr/>
          <a:p>
            <a:r>
              <a:rPr altLang="en-US" lang="zh-CN"/>
              <a:t>汇报人：</a:t>
            </a:r>
            <a:r>
              <a:rPr altLang="zh-CN" lang="en-US"/>
              <a:t>XX</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57" name=""/>
        <p:cNvGrpSpPr/>
        <p:nvPr/>
      </p:nvGrpSpPr>
      <p:grpSpPr>
        <a:xfrm>
          <a:off x="0" y="0"/>
          <a:ext cx="0" cy="0"/>
          <a:chOff x="0" y="0"/>
          <a:chExt cx="0" cy="0"/>
        </a:xfrm>
      </p:grpSpPr>
      <p:sp>
        <p:nvSpPr>
          <p:cNvPr id="1048802" name="标题 2"/>
          <p:cNvSpPr>
            <a:spLocks noGrp="1"/>
          </p:cNvSpPr>
          <p:nvPr>
            <p:ph type="title" idx="2"/>
            <p:custDataLst>
              <p:tags r:id="rId1"/>
            </p:custDataLst>
          </p:nvPr>
        </p:nvSpPr>
        <p:spPr/>
        <p:txBody>
          <a:bodyPr/>
          <a:p>
            <a:r>
              <a:rPr altLang="en-US" lang="zh-CN"/>
              <a:t>目录</a:t>
            </a:r>
            <a:endParaRPr altLang="en-US" lang="zh-CN"/>
          </a:p>
        </p:txBody>
      </p:sp>
      <p:sp>
        <p:nvSpPr>
          <p:cNvPr id="1048804" name="序号"/>
          <p:cNvSpPr txBox="1"/>
          <p:nvPr>
            <p:custDataLst>
              <p:tags r:id="rId2"/>
            </p:custDataLst>
          </p:nvPr>
        </p:nvSpPr>
        <p:spPr>
          <a:xfrm>
            <a:off x="2079475" y="2840810"/>
            <a:ext cx="1317613" cy="416792"/>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One.</a:t>
            </a:r>
            <a:endParaRPr b="1" dirty="0" sz="1400" lang="en-US">
              <a:solidFill>
                <a:schemeClr val="bg1"/>
              </a:solidFill>
              <a:latin typeface="+mj-ea"/>
              <a:ea typeface="+mj-ea"/>
              <a:cs typeface="MiSans Normal" panose="00000500000000000000" charset="-122"/>
            </a:endParaRPr>
          </a:p>
        </p:txBody>
      </p:sp>
      <p:sp>
        <p:nvSpPr>
          <p:cNvPr id="1048806" name="标题"/>
          <p:cNvSpPr txBox="1"/>
          <p:nvPr>
            <p:custDataLst>
              <p:tags r:id="rId3"/>
            </p:custDataLst>
          </p:nvPr>
        </p:nvSpPr>
        <p:spPr>
          <a:xfrm>
            <a:off x="2079625" y="3363595"/>
            <a:ext cx="2868295" cy="1043940"/>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培养审美能力</a:t>
            </a:r>
            <a:endParaRPr altLang="en-US" b="1" dirty="0" sz="2400" lang="zh-CN" spc="300">
              <a:solidFill>
                <a:schemeClr val="accent1"/>
              </a:solidFill>
              <a:latin typeface="+mj-ea"/>
              <a:ea typeface="+mj-ea"/>
              <a:cs typeface="MiSans Normal" panose="00000500000000000000" charset="-122"/>
            </a:endParaRPr>
          </a:p>
        </p:txBody>
      </p:sp>
      <p:cxnSp>
        <p:nvCxnSpPr>
          <p:cNvPr id="3145753" name="直接连接符 6"/>
          <p:cNvCxnSpPr>
            <a:cxnSpLocks/>
          </p:cNvCxnSpPr>
          <p:nvPr>
            <p:custDataLst>
              <p:tags r:id="rId4"/>
            </p:custDataLst>
          </p:nvPr>
        </p:nvCxnSpPr>
        <p:spPr>
          <a:xfrm>
            <a:off x="1813275" y="2860092"/>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
        <p:nvSpPr>
          <p:cNvPr id="1048808" name="序号"/>
          <p:cNvSpPr txBox="1"/>
          <p:nvPr>
            <p:custDataLst>
              <p:tags r:id="rId5"/>
            </p:custDataLst>
          </p:nvPr>
        </p:nvSpPr>
        <p:spPr>
          <a:xfrm>
            <a:off x="5344442" y="2840810"/>
            <a:ext cx="1317613" cy="416792"/>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T</a:t>
            </a:r>
            <a:r>
              <a:rPr altLang="zh-CN" b="1" dirty="0" sz="1400" lang="en-US">
                <a:solidFill>
                  <a:schemeClr val="bg1"/>
                </a:solidFill>
                <a:latin typeface="+mj-ea"/>
                <a:ea typeface="+mj-ea"/>
                <a:cs typeface="MiSans Normal" panose="00000500000000000000" charset="-122"/>
              </a:rPr>
              <a:t>wo</a:t>
            </a:r>
            <a:r>
              <a:rPr b="1" dirty="0" sz="1400" lang="en-US">
                <a:solidFill>
                  <a:schemeClr val="bg1"/>
                </a:solidFill>
                <a:latin typeface="+mj-ea"/>
                <a:ea typeface="+mj-ea"/>
                <a:cs typeface="MiSans Normal" panose="00000500000000000000" charset="-122"/>
              </a:rPr>
              <a:t>.</a:t>
            </a:r>
            <a:endParaRPr b="1" dirty="0" sz="1400" lang="en-US">
              <a:solidFill>
                <a:schemeClr val="bg1"/>
              </a:solidFill>
              <a:latin typeface="+mj-ea"/>
              <a:ea typeface="+mj-ea"/>
              <a:cs typeface="MiSans Normal" panose="00000500000000000000" charset="-122"/>
            </a:endParaRPr>
          </a:p>
        </p:txBody>
      </p:sp>
      <p:sp>
        <p:nvSpPr>
          <p:cNvPr id="1048810" name="标题"/>
          <p:cNvSpPr txBox="1"/>
          <p:nvPr>
            <p:custDataLst>
              <p:tags r:id="rId6"/>
            </p:custDataLst>
          </p:nvPr>
        </p:nvSpPr>
        <p:spPr>
          <a:xfrm>
            <a:off x="5344160" y="3363595"/>
            <a:ext cx="2868295" cy="1043940"/>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激发想象力与创造力</a:t>
            </a:r>
            <a:endParaRPr altLang="en-US" b="1" dirty="0" sz="2400" lang="zh-CN" spc="300">
              <a:solidFill>
                <a:schemeClr val="accent1"/>
              </a:solidFill>
              <a:latin typeface="+mj-ea"/>
              <a:ea typeface="+mj-ea"/>
              <a:cs typeface="MiSans Normal" panose="00000500000000000000" charset="-122"/>
            </a:endParaRPr>
          </a:p>
        </p:txBody>
      </p:sp>
      <p:cxnSp>
        <p:nvCxnSpPr>
          <p:cNvPr id="3145755" name="直接连接符 12"/>
          <p:cNvCxnSpPr>
            <a:cxnSpLocks/>
          </p:cNvCxnSpPr>
          <p:nvPr>
            <p:custDataLst>
              <p:tags r:id="rId7"/>
            </p:custDataLst>
          </p:nvPr>
        </p:nvCxnSpPr>
        <p:spPr>
          <a:xfrm>
            <a:off x="5078242" y="2860092"/>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
        <p:nvSpPr>
          <p:cNvPr id="1048812" name="序号"/>
          <p:cNvSpPr txBox="1"/>
          <p:nvPr>
            <p:custDataLst>
              <p:tags r:id="rId8"/>
            </p:custDataLst>
          </p:nvPr>
        </p:nvSpPr>
        <p:spPr>
          <a:xfrm>
            <a:off x="8609409" y="2821850"/>
            <a:ext cx="1317613" cy="416792"/>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Three.</a:t>
            </a:r>
            <a:endParaRPr b="1" dirty="0" sz="1400" lang="en-US">
              <a:solidFill>
                <a:schemeClr val="bg1"/>
              </a:solidFill>
              <a:latin typeface="+mj-ea"/>
              <a:ea typeface="+mj-ea"/>
              <a:cs typeface="MiSans Normal" panose="00000500000000000000" charset="-122"/>
            </a:endParaRPr>
          </a:p>
        </p:txBody>
      </p:sp>
      <p:sp>
        <p:nvSpPr>
          <p:cNvPr id="1048814" name="标题"/>
          <p:cNvSpPr txBox="1"/>
          <p:nvPr>
            <p:custDataLst>
              <p:tags r:id="rId9"/>
            </p:custDataLst>
          </p:nvPr>
        </p:nvSpPr>
        <p:spPr>
          <a:xfrm>
            <a:off x="8609330" y="3344545"/>
            <a:ext cx="2868295" cy="1043940"/>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促进语言与表达能力</a:t>
            </a:r>
            <a:endParaRPr altLang="en-US" b="1" dirty="0" sz="2400" lang="zh-CN" spc="300">
              <a:solidFill>
                <a:schemeClr val="accent1"/>
              </a:solidFill>
              <a:latin typeface="+mj-ea"/>
              <a:ea typeface="+mj-ea"/>
              <a:cs typeface="MiSans Normal" panose="00000500000000000000" charset="-122"/>
            </a:endParaRPr>
          </a:p>
        </p:txBody>
      </p:sp>
      <p:cxnSp>
        <p:nvCxnSpPr>
          <p:cNvPr id="3145757" name="直接连接符 23"/>
          <p:cNvCxnSpPr>
            <a:cxnSpLocks/>
          </p:cNvCxnSpPr>
          <p:nvPr>
            <p:custDataLst>
              <p:tags r:id="rId10"/>
            </p:custDataLst>
          </p:nvPr>
        </p:nvCxnSpPr>
        <p:spPr>
          <a:xfrm>
            <a:off x="8343209" y="2841132"/>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
        <p:nvSpPr>
          <p:cNvPr id="1048816" name="序号"/>
          <p:cNvSpPr txBox="1"/>
          <p:nvPr>
            <p:custDataLst>
              <p:tags r:id="rId11"/>
            </p:custDataLst>
          </p:nvPr>
        </p:nvSpPr>
        <p:spPr>
          <a:xfrm>
            <a:off x="2079475" y="4807496"/>
            <a:ext cx="1317613" cy="416792"/>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Four.</a:t>
            </a:r>
            <a:endParaRPr b="1" dirty="0" sz="1400" lang="en-US">
              <a:solidFill>
                <a:schemeClr val="bg1"/>
              </a:solidFill>
              <a:latin typeface="+mj-ea"/>
              <a:ea typeface="+mj-ea"/>
              <a:cs typeface="MiSans Normal" panose="00000500000000000000" charset="-122"/>
            </a:endParaRPr>
          </a:p>
        </p:txBody>
      </p:sp>
      <p:sp>
        <p:nvSpPr>
          <p:cNvPr id="1048818" name="标题"/>
          <p:cNvSpPr txBox="1"/>
          <p:nvPr>
            <p:custDataLst>
              <p:tags r:id="rId12"/>
            </p:custDataLst>
          </p:nvPr>
        </p:nvSpPr>
        <p:spPr>
          <a:xfrm>
            <a:off x="2079625" y="5330190"/>
            <a:ext cx="2868295" cy="1043940"/>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培养情感与社交能力</a:t>
            </a:r>
            <a:endParaRPr altLang="en-US" b="1" dirty="0" sz="2400" lang="zh-CN" spc="300">
              <a:solidFill>
                <a:schemeClr val="accent1"/>
              </a:solidFill>
              <a:latin typeface="+mj-ea"/>
              <a:ea typeface="+mj-ea"/>
              <a:cs typeface="MiSans Normal" panose="00000500000000000000" charset="-122"/>
            </a:endParaRPr>
          </a:p>
        </p:txBody>
      </p:sp>
      <p:cxnSp>
        <p:nvCxnSpPr>
          <p:cNvPr id="3145759" name="直接连接符 64"/>
          <p:cNvCxnSpPr>
            <a:cxnSpLocks/>
          </p:cNvCxnSpPr>
          <p:nvPr>
            <p:custDataLst>
              <p:tags r:id="rId13"/>
            </p:custDataLst>
          </p:nvPr>
        </p:nvCxnSpPr>
        <p:spPr>
          <a:xfrm>
            <a:off x="1813275" y="4826778"/>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
        <p:nvSpPr>
          <p:cNvPr id="1048820" name="序号"/>
          <p:cNvSpPr txBox="1"/>
          <p:nvPr>
            <p:custDataLst>
              <p:tags r:id="rId14"/>
            </p:custDataLst>
          </p:nvPr>
        </p:nvSpPr>
        <p:spPr>
          <a:xfrm>
            <a:off x="5344442" y="4807496"/>
            <a:ext cx="1317613" cy="416792"/>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Five.</a:t>
            </a:r>
            <a:endParaRPr b="1" dirty="0" sz="1400" lang="en-US">
              <a:solidFill>
                <a:schemeClr val="bg1"/>
              </a:solidFill>
              <a:latin typeface="+mj-ea"/>
              <a:ea typeface="+mj-ea"/>
              <a:cs typeface="MiSans Normal" panose="00000500000000000000" charset="-122"/>
            </a:endParaRPr>
          </a:p>
        </p:txBody>
      </p:sp>
      <p:sp>
        <p:nvSpPr>
          <p:cNvPr id="1048822" name="标题"/>
          <p:cNvSpPr txBox="1"/>
          <p:nvPr>
            <p:custDataLst>
              <p:tags r:id="rId15"/>
            </p:custDataLst>
          </p:nvPr>
        </p:nvSpPr>
        <p:spPr>
          <a:xfrm>
            <a:off x="5344160" y="5330190"/>
            <a:ext cx="2868295" cy="1043940"/>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传承文化与价值观</a:t>
            </a:r>
            <a:endParaRPr altLang="en-US" b="1" dirty="0" sz="2400" lang="zh-CN" spc="300">
              <a:solidFill>
                <a:schemeClr val="accent1"/>
              </a:solidFill>
              <a:latin typeface="+mj-ea"/>
              <a:ea typeface="+mj-ea"/>
              <a:cs typeface="MiSans Normal" panose="00000500000000000000" charset="-122"/>
            </a:endParaRPr>
          </a:p>
        </p:txBody>
      </p:sp>
      <p:cxnSp>
        <p:nvCxnSpPr>
          <p:cNvPr id="3145761" name="直接连接符 60"/>
          <p:cNvCxnSpPr>
            <a:cxnSpLocks/>
          </p:cNvCxnSpPr>
          <p:nvPr>
            <p:custDataLst>
              <p:tags r:id="rId16"/>
            </p:custDataLst>
          </p:nvPr>
        </p:nvCxnSpPr>
        <p:spPr>
          <a:xfrm>
            <a:off x="5078242" y="4826778"/>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
        <p:nvSpPr>
          <p:cNvPr id="1048824" name="序号"/>
          <p:cNvSpPr txBox="1"/>
          <p:nvPr>
            <p:custDataLst>
              <p:tags r:id="rId17"/>
            </p:custDataLst>
          </p:nvPr>
        </p:nvSpPr>
        <p:spPr>
          <a:xfrm>
            <a:off x="8609409" y="4788536"/>
            <a:ext cx="1317613" cy="416792"/>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Six.</a:t>
            </a:r>
            <a:endParaRPr b="1" dirty="0" sz="1400" lang="en-US">
              <a:solidFill>
                <a:schemeClr val="bg1"/>
              </a:solidFill>
              <a:latin typeface="+mj-ea"/>
              <a:ea typeface="+mj-ea"/>
              <a:cs typeface="MiSans Normal" panose="00000500000000000000" charset="-122"/>
            </a:endParaRPr>
          </a:p>
        </p:txBody>
      </p:sp>
      <p:sp>
        <p:nvSpPr>
          <p:cNvPr id="1048826" name="标题"/>
          <p:cNvSpPr txBox="1"/>
          <p:nvPr>
            <p:custDataLst>
              <p:tags r:id="rId18"/>
            </p:custDataLst>
          </p:nvPr>
        </p:nvSpPr>
        <p:spPr>
          <a:xfrm>
            <a:off x="8609330" y="5311140"/>
            <a:ext cx="2868295" cy="1043940"/>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提升综合素质与未来发展</a:t>
            </a:r>
            <a:endParaRPr altLang="en-US" b="1" dirty="0" sz="2400" lang="zh-CN" spc="300">
              <a:solidFill>
                <a:schemeClr val="accent1"/>
              </a:solidFill>
              <a:latin typeface="+mj-ea"/>
              <a:ea typeface="+mj-ea"/>
              <a:cs typeface="MiSans Normal" panose="00000500000000000000" charset="-122"/>
            </a:endParaRPr>
          </a:p>
        </p:txBody>
      </p:sp>
      <p:cxnSp>
        <p:nvCxnSpPr>
          <p:cNvPr id="3145763" name="直接连接符 56"/>
          <p:cNvCxnSpPr>
            <a:cxnSpLocks/>
          </p:cNvCxnSpPr>
          <p:nvPr>
            <p:custDataLst>
              <p:tags r:id="rId19"/>
            </p:custDataLst>
          </p:nvPr>
        </p:nvCxnSpPr>
        <p:spPr>
          <a:xfrm>
            <a:off x="8343209" y="4807818"/>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Tree>
    <p:custDataLst>
      <p:tags r:id="rId20"/>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65" name=""/>
        <p:cNvGrpSpPr/>
        <p:nvPr/>
      </p:nvGrpSpPr>
      <p:grpSpPr>
        <a:xfrm>
          <a:off x="0" y="0"/>
          <a:ext cx="0" cy="0"/>
          <a:chOff x="0" y="0"/>
          <a:chExt cx="0" cy="0"/>
        </a:xfrm>
      </p:grpSpPr>
      <p:sp>
        <p:nvSpPr>
          <p:cNvPr id="1048862" name="文本占位符 4"/>
          <p:cNvSpPr>
            <a:spLocks noGrp="1"/>
          </p:cNvSpPr>
          <p:nvPr>
            <p:ph type="body" idx="2"/>
            <p:custDataLst>
              <p:tags r:id="rId1"/>
            </p:custDataLst>
          </p:nvPr>
        </p:nvSpPr>
        <p:spPr/>
        <p:txBody>
          <a:bodyPr/>
          <a:p>
            <a:r>
              <a:rPr altLang="en-US" lang="zh-CN"/>
              <a:t>Part One</a:t>
            </a:r>
            <a:endParaRPr altLang="en-US" lang="zh-CN"/>
          </a:p>
        </p:txBody>
      </p:sp>
      <p:sp>
        <p:nvSpPr>
          <p:cNvPr id="1048864" name="标题 5"/>
          <p:cNvSpPr>
            <a:spLocks noGrp="1"/>
          </p:cNvSpPr>
          <p:nvPr>
            <p:ph type="title" idx="1"/>
            <p:custDataLst>
              <p:tags r:id="rId2"/>
            </p:custDataLst>
          </p:nvPr>
        </p:nvSpPr>
        <p:spPr/>
        <p:txBody>
          <a:bodyPr>
            <a:normAutofit/>
          </a:bodyPr>
          <a:p>
            <a:r>
              <a:rPr altLang="en-US" lang="zh-CN"/>
              <a:t>培养审美能力</a:t>
            </a:r>
            <a:endParaRPr altLang="en-US"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00" name="标题 2"/>
          <p:cNvSpPr>
            <a:spLocks noGrp="1"/>
          </p:cNvSpPr>
          <p:nvPr>
            <p:ph type="title" idx="1"/>
          </p:nvPr>
        </p:nvSpPr>
        <p:spPr/>
        <p:txBody>
          <a:bodyPr/>
          <a:p>
            <a:r>
              <a:rPr altLang="en-US" lang="zh-CN"/>
              <a:t>提高艺术鉴赏水平</a:t>
            </a:r>
            <a:endParaRPr altLang="en-US" lang="zh-CN"/>
          </a:p>
        </p:txBody>
      </p:sp>
      <p:sp>
        <p:nvSpPr>
          <p:cNvPr id="1048902"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04"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06"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文学艺术欣赏有助于培养小学生的审美感知能力，让他们能够更好地感受美、欣赏美。</a:t>
            </a:r>
            <a:endParaRPr altLang="en-US" dirty="0" sz="2000" lang="zh-CN" spc="150">
              <a:solidFill>
                <a:schemeClr val="tx1">
                  <a:lumMod val="85000"/>
                  <a:lumOff val="15000"/>
                </a:schemeClr>
              </a:solidFill>
              <a:latin typeface="+mn-ea"/>
              <a:sym typeface="+mn-ea"/>
            </a:endParaRPr>
          </a:p>
        </p:txBody>
      </p:sp>
      <p:sp>
        <p:nvSpPr>
          <p:cNvPr id="1048908"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10"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12"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通过欣赏各种形式的文学艺术作品，小学生可以逐渐培养出对美的敏感度和领悟力，从而提高自己的艺术鉴赏水平。</a:t>
            </a:r>
            <a:endParaRPr altLang="en-US" dirty="0" sz="2000" lang="zh-CN" spc="150">
              <a:solidFill>
                <a:schemeClr val="tx1">
                  <a:lumMod val="85000"/>
                  <a:lumOff val="15000"/>
                </a:schemeClr>
              </a:solidFill>
              <a:latin typeface="+mn-ea"/>
              <a:sym typeface="+mn-ea"/>
            </a:endParaRPr>
          </a:p>
        </p:txBody>
      </p:sp>
      <p:sp>
        <p:nvSpPr>
          <p:cNvPr id="1048914"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16"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18"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文学艺术欣赏能够激发小学生的创造力和想象力，让他们在欣赏过程中发挥自己的主观能动性，创造出更加丰富多彩的艺术作品。</a:t>
            </a:r>
            <a:endParaRPr altLang="en-US" dirty="0" sz="2000" lang="zh-CN" spc="150">
              <a:solidFill>
                <a:schemeClr val="tx1">
                  <a:lumMod val="85000"/>
                  <a:lumOff val="15000"/>
                </a:schemeClr>
              </a:solidFill>
              <a:latin typeface="+mn-ea"/>
              <a:sym typeface="+mn-ea"/>
            </a:endParaRPr>
          </a:p>
        </p:txBody>
      </p:sp>
      <p:sp>
        <p:nvSpPr>
          <p:cNvPr id="1048920"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22"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24"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文学艺术欣赏对小学生的情感表达和沟通能力也有很大的帮助，让他们能够更好地理解自己和他人的情感，并运用艺术手段进行表达和交流。</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64" name="标题 2"/>
          <p:cNvSpPr>
            <a:spLocks noGrp="1"/>
          </p:cNvSpPr>
          <p:nvPr>
            <p:ph type="title" idx="1"/>
          </p:nvPr>
        </p:nvSpPr>
        <p:spPr/>
        <p:txBody>
          <a:bodyPr/>
          <a:p>
            <a:r>
              <a:rPr altLang="en-US" lang="zh-CN"/>
              <a:t>培养审美情感</a:t>
            </a:r>
            <a:endParaRPr altLang="en-US" lang="zh-CN"/>
          </a:p>
        </p:txBody>
      </p:sp>
      <p:sp>
        <p:nvSpPr>
          <p:cNvPr id="1048966"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文学艺术欣赏有助于激发小学生的审美感知能力，让他们更加敏感地感受自然美、艺术美和人文美。</a:t>
            </a:r>
            <a:endParaRPr altLang="en-US" dirty="0" sz="1200" lang="zh-CN" spc="150">
              <a:solidFill>
                <a:schemeClr val="tx1">
                  <a:lumMod val="85000"/>
                  <a:lumOff val="15000"/>
                </a:schemeClr>
              </a:solidFill>
              <a:latin typeface="+mn-ea"/>
              <a:sym typeface="+mn-ea"/>
            </a:endParaRPr>
          </a:p>
        </p:txBody>
      </p:sp>
      <p:sp>
        <p:nvSpPr>
          <p:cNvPr id="1048968"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70"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72"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通过欣赏优秀的文学作品，小学生可以培养出健康的审美情趣，树立正确的价值观和人生观。</a:t>
            </a:r>
            <a:endParaRPr altLang="en-US" dirty="0" sz="1200" lang="zh-CN" spc="150">
              <a:solidFill>
                <a:schemeClr val="tx1">
                  <a:lumMod val="85000"/>
                  <a:lumOff val="15000"/>
                </a:schemeClr>
              </a:solidFill>
              <a:latin typeface="+mn-ea"/>
              <a:sym typeface="+mn-ea"/>
            </a:endParaRPr>
          </a:p>
        </p:txBody>
      </p:sp>
      <p:sp>
        <p:nvSpPr>
          <p:cNvPr id="1048974"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76"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78"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文学艺术欣赏有助于提高小学生的审美鉴赏能力，让他们学会辨别美丑、善恶、是非，培养批判性思维。</a:t>
            </a:r>
            <a:endParaRPr altLang="en-US" dirty="0" sz="1200" lang="zh-CN" spc="150">
              <a:solidFill>
                <a:schemeClr val="tx1">
                  <a:lumMod val="85000"/>
                  <a:lumOff val="15000"/>
                </a:schemeClr>
              </a:solidFill>
              <a:latin typeface="+mn-ea"/>
              <a:sym typeface="+mn-ea"/>
            </a:endParaRPr>
          </a:p>
        </p:txBody>
      </p:sp>
      <p:sp>
        <p:nvSpPr>
          <p:cNvPr id="1048980"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82"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84"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文学艺术欣赏有助于丰富小学生的审美想象力，激发他们的创造力，培养创新精神。</a:t>
            </a:r>
            <a:endParaRPr altLang="en-US" dirty="0" sz="1200" lang="zh-CN" spc="150">
              <a:solidFill>
                <a:schemeClr val="tx1">
                  <a:lumMod val="85000"/>
                  <a:lumOff val="15000"/>
                </a:schemeClr>
              </a:solidFill>
              <a:latin typeface="+mn-ea"/>
              <a:sym typeface="+mn-ea"/>
            </a:endParaRPr>
          </a:p>
        </p:txBody>
      </p:sp>
      <p:sp>
        <p:nvSpPr>
          <p:cNvPr id="1048986"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88"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28" name="标题 2"/>
          <p:cNvSpPr>
            <a:spLocks noGrp="1"/>
          </p:cNvSpPr>
          <p:nvPr>
            <p:ph type="title" idx="1"/>
          </p:nvPr>
        </p:nvSpPr>
        <p:spPr/>
        <p:txBody>
          <a:bodyPr/>
          <a:p>
            <a:r>
              <a:rPr altLang="en-US" lang="zh-CN"/>
              <a:t>增强审美创造力</a:t>
            </a:r>
            <a:endParaRPr altLang="en-US" lang="zh-CN"/>
          </a:p>
        </p:txBody>
      </p:sp>
      <p:sp>
        <p:nvSpPr>
          <p:cNvPr id="1049030"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32"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034"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文学艺术欣赏有助于激发小学生的想象力，培养创造力。</a:t>
            </a:r>
            <a:endParaRPr altLang="en-US" dirty="0" sz="2000" lang="zh-CN" spc="200">
              <a:solidFill>
                <a:schemeClr val="tx1">
                  <a:lumMod val="85000"/>
                  <a:lumOff val="15000"/>
                </a:schemeClr>
              </a:solidFill>
              <a:latin typeface="+mn-ea"/>
              <a:sym typeface="+mn-ea"/>
            </a:endParaRPr>
          </a:p>
        </p:txBody>
      </p:sp>
      <p:sp>
        <p:nvSpPr>
          <p:cNvPr id="1049036"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38"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040"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通过欣赏不同风格和流派的文学作品，小学生可以拓宽视野，激发创新思维。</a:t>
            </a:r>
            <a:endParaRPr altLang="en-US" dirty="0" sz="2000" lang="zh-CN" spc="200">
              <a:solidFill>
                <a:schemeClr val="tx1">
                  <a:lumMod val="85000"/>
                  <a:lumOff val="15000"/>
                </a:schemeClr>
              </a:solidFill>
              <a:latin typeface="+mn-ea"/>
              <a:sym typeface="+mn-ea"/>
            </a:endParaRPr>
          </a:p>
        </p:txBody>
      </p:sp>
      <p:sp>
        <p:nvSpPr>
          <p:cNvPr id="1049042"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44"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046"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文学艺术作品中的优美语言和深刻内涵，能够启发小学生对于美的追求和表达。</a:t>
            </a:r>
            <a:endParaRPr altLang="en-US" dirty="0" sz="2000" lang="zh-CN" spc="200">
              <a:solidFill>
                <a:schemeClr val="tx1">
                  <a:lumMod val="85000"/>
                  <a:lumOff val="15000"/>
                </a:schemeClr>
              </a:solidFill>
              <a:latin typeface="+mn-ea"/>
              <a:sym typeface="+mn-ea"/>
            </a:endParaRPr>
          </a:p>
        </p:txBody>
      </p:sp>
      <p:sp>
        <p:nvSpPr>
          <p:cNvPr id="1049048"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50"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052"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小学生可以通过模仿、创作文学作品，培养自己的创造力和审美能力。</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92" name="标题 2"/>
          <p:cNvSpPr>
            <a:spLocks noGrp="1"/>
          </p:cNvSpPr>
          <p:nvPr>
            <p:ph type="title" idx="1"/>
          </p:nvPr>
        </p:nvSpPr>
        <p:spPr/>
        <p:txBody>
          <a:bodyPr/>
          <a:p>
            <a:r>
              <a:rPr altLang="en-US" lang="zh-CN"/>
              <a:t>形成正确的审美价值观</a:t>
            </a:r>
            <a:endParaRPr altLang="en-US" lang="zh-CN"/>
          </a:p>
        </p:txBody>
      </p:sp>
      <p:sp>
        <p:nvSpPr>
          <p:cNvPr id="1049094"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文学艺术欣赏有助于培养小学生的审美感知能力，让他们能够更好地感受美、发现美。</a:t>
            </a:r>
            <a:endParaRPr altLang="en-US" dirty="0" sz="1200" lang="zh-CN" spc="150">
              <a:solidFill>
                <a:schemeClr val="tx1">
                  <a:lumMod val="85000"/>
                  <a:lumOff val="15000"/>
                </a:schemeClr>
              </a:solidFill>
              <a:latin typeface="+mn-ea"/>
              <a:sym typeface="+mn-ea"/>
            </a:endParaRPr>
          </a:p>
        </p:txBody>
      </p:sp>
      <p:sp>
        <p:nvSpPr>
          <p:cNvPr id="1049096"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98"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00"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通过欣赏优秀的文学作品，小学生可以形成正确的审美价值观，提高对美的鉴赏能力和评价标准。</a:t>
            </a:r>
            <a:endParaRPr altLang="en-US" dirty="0" sz="1200" lang="zh-CN" spc="150">
              <a:solidFill>
                <a:schemeClr val="tx1">
                  <a:lumMod val="85000"/>
                  <a:lumOff val="15000"/>
                </a:schemeClr>
              </a:solidFill>
              <a:latin typeface="+mn-ea"/>
              <a:sym typeface="+mn-ea"/>
            </a:endParaRPr>
          </a:p>
        </p:txBody>
      </p:sp>
      <p:sp>
        <p:nvSpPr>
          <p:cNvPr id="1049102"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04"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06"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文学艺术作品中所蕴含的美学思想和文化内涵，能够让小学生更好地理解美的本质和价值，培养他们的美学素养。</a:t>
            </a:r>
            <a:endParaRPr altLang="en-US" dirty="0" sz="1200" lang="zh-CN" spc="150">
              <a:solidFill>
                <a:schemeClr val="tx1">
                  <a:lumMod val="85000"/>
                  <a:lumOff val="15000"/>
                </a:schemeClr>
              </a:solidFill>
              <a:latin typeface="+mn-ea"/>
              <a:sym typeface="+mn-ea"/>
            </a:endParaRPr>
          </a:p>
        </p:txBody>
      </p:sp>
      <p:sp>
        <p:nvSpPr>
          <p:cNvPr id="1049108"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10"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12"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文学艺术欣赏有助于培养小学生的创造力和想象力，让他们能够更好地创造美、表达美。</a:t>
            </a:r>
            <a:endParaRPr altLang="en-US" dirty="0" sz="1200" lang="zh-CN" spc="150">
              <a:solidFill>
                <a:schemeClr val="tx1">
                  <a:lumMod val="85000"/>
                  <a:lumOff val="15000"/>
                </a:schemeClr>
              </a:solidFill>
              <a:latin typeface="+mn-ea"/>
              <a:sym typeface="+mn-ea"/>
            </a:endParaRPr>
          </a:p>
        </p:txBody>
      </p:sp>
      <p:sp>
        <p:nvSpPr>
          <p:cNvPr id="1049114"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16"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05" name=""/>
        <p:cNvGrpSpPr/>
        <p:nvPr/>
      </p:nvGrpSpPr>
      <p:grpSpPr>
        <a:xfrm>
          <a:off x="0" y="0"/>
          <a:ext cx="0" cy="0"/>
          <a:chOff x="0" y="0"/>
          <a:chExt cx="0" cy="0"/>
        </a:xfrm>
      </p:grpSpPr>
      <p:sp>
        <p:nvSpPr>
          <p:cNvPr id="1049156" name="文本占位符 4"/>
          <p:cNvSpPr>
            <a:spLocks noGrp="1"/>
          </p:cNvSpPr>
          <p:nvPr>
            <p:ph type="body" idx="2"/>
            <p:custDataLst>
              <p:tags r:id="rId1"/>
            </p:custDataLst>
          </p:nvPr>
        </p:nvSpPr>
        <p:spPr/>
        <p:txBody>
          <a:bodyPr/>
          <a:p>
            <a:r>
              <a:rPr altLang="en-US" lang="zh-CN"/>
              <a:t>Part Two</a:t>
            </a:r>
            <a:endParaRPr altLang="en-US" lang="zh-CN"/>
          </a:p>
        </p:txBody>
      </p:sp>
      <p:sp>
        <p:nvSpPr>
          <p:cNvPr id="1049158" name="标题 5"/>
          <p:cNvSpPr>
            <a:spLocks noGrp="1"/>
          </p:cNvSpPr>
          <p:nvPr>
            <p:ph type="title" idx="1"/>
            <p:custDataLst>
              <p:tags r:id="rId2"/>
            </p:custDataLst>
          </p:nvPr>
        </p:nvSpPr>
        <p:spPr/>
        <p:txBody>
          <a:bodyPr>
            <a:normAutofit/>
          </a:bodyPr>
          <a:p>
            <a:r>
              <a:rPr altLang="en-US" lang="zh-CN"/>
              <a:t>激发想象力与创造力</a:t>
            </a:r>
            <a:endParaRPr altLang="en-US" lang="zh-CN"/>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94" name="标题 2"/>
          <p:cNvSpPr>
            <a:spLocks noGrp="1"/>
          </p:cNvSpPr>
          <p:nvPr>
            <p:ph type="title" idx="1"/>
          </p:nvPr>
        </p:nvSpPr>
        <p:spPr/>
        <p:txBody>
          <a:bodyPr/>
          <a:p>
            <a:r>
              <a:rPr altLang="en-US" lang="zh-CN"/>
              <a:t>激发创新思维</a:t>
            </a:r>
            <a:endParaRPr altLang="en-US" lang="zh-CN"/>
          </a:p>
        </p:txBody>
      </p:sp>
      <p:sp>
        <p:nvSpPr>
          <p:cNvPr id="1049196"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98"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0"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2"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4"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6"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8"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0"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文学艺术作品通过丰富的想象和创意，激发小学生的创新思维和想象力。</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21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fontScale="8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文学艺术作品中的形象和情感表达，有助于小学生发挥创造力，进行艺术创作。</a:t>
            </a:r>
            <a:endParaRPr dirty="0" sz="2000" err="1">
              <a:solidFill>
                <a:schemeClr val="tx1">
                  <a:lumMod val="75000"/>
                  <a:lumOff val="25000"/>
                </a:schemeClr>
              </a:solidFill>
              <a:latin typeface="+mn-ea"/>
              <a:ea typeface="+mn-ea"/>
              <a:cs typeface="+mn-ea"/>
              <a:sym typeface="+mn-lt"/>
            </a:endParaRPr>
          </a:p>
        </p:txBody>
      </p:sp>
      <p:sp>
        <p:nvSpPr>
          <p:cNvPr id="1049216"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8"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20"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222"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24"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26"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28"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0"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fontScale="8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通过参与文学艺术活动，小学生可以实践创新，不断探索新的表现形式和手法。</a:t>
            </a:r>
            <a:endParaRPr dirty="0" sz="2000" err="1">
              <a:solidFill>
                <a:schemeClr val="tx1">
                  <a:lumMod val="75000"/>
                  <a:lumOff val="25000"/>
                </a:schemeClr>
              </a:solidFill>
              <a:latin typeface="+mn-ea"/>
              <a:ea typeface="+mn-ea"/>
              <a:cs typeface="+mn-ea"/>
              <a:sym typeface="+mn-lt"/>
            </a:endParaRPr>
          </a:p>
        </p:txBody>
      </p:sp>
      <p:sp>
        <p:nvSpPr>
          <p:cNvPr id="104923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fontScale="8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欣赏文学艺术作品能够引导小学生从不同角度思考问题，培养他们的发散性思维。</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74" name="标题 2"/>
          <p:cNvSpPr>
            <a:spLocks noGrp="1"/>
          </p:cNvSpPr>
          <p:nvPr>
            <p:ph type="title" idx="1"/>
          </p:nvPr>
        </p:nvSpPr>
        <p:spPr/>
        <p:txBody>
          <a:bodyPr/>
          <a:p>
            <a:r>
              <a:rPr altLang="en-US" lang="zh-CN"/>
              <a:t>培养创造力</a:t>
            </a:r>
            <a:endParaRPr altLang="en-US" lang="zh-CN"/>
          </a:p>
        </p:txBody>
      </p:sp>
      <p:sp>
        <p:nvSpPr>
          <p:cNvPr id="1049276"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文学艺术作品中的丰富想象力和独特创意可以激发小学生的创造力。</a:t>
            </a:r>
            <a:endParaRPr altLang="en-US" dirty="0" sz="1200" lang="zh-CN" spc="150">
              <a:solidFill>
                <a:schemeClr val="tx1">
                  <a:lumMod val="65000"/>
                  <a:lumOff val="35000"/>
                </a:schemeClr>
              </a:solidFill>
              <a:latin typeface="+mn-ea"/>
              <a:sym typeface="+mn-ea"/>
            </a:endParaRPr>
          </a:p>
        </p:txBody>
      </p:sp>
      <p:sp>
        <p:nvSpPr>
          <p:cNvPr id="1049278"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通过欣赏不同风格和流派的文学艺术作品，小学生可以学会从多个角度思考问题，培养创造性思维。</a:t>
            </a:r>
            <a:endParaRPr altLang="en-US" dirty="0" sz="1200" lang="zh-CN" spc="150">
              <a:solidFill>
                <a:schemeClr val="tx1">
                  <a:lumMod val="65000"/>
                  <a:lumOff val="35000"/>
                </a:schemeClr>
              </a:solidFill>
              <a:latin typeface="+mn-ea"/>
              <a:sym typeface="+mn-ea"/>
            </a:endParaRPr>
          </a:p>
        </p:txBody>
      </p:sp>
      <p:sp>
        <p:nvSpPr>
          <p:cNvPr id="1049280"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参与文学艺术活动，如写作、绘画、音乐等，有助于小学生发挥创造力，创造出自己的作品。</a:t>
            </a:r>
            <a:endParaRPr altLang="en-US" dirty="0" sz="1200" lang="zh-CN" spc="150">
              <a:solidFill>
                <a:schemeClr val="tx1">
                  <a:lumMod val="65000"/>
                  <a:lumOff val="35000"/>
                </a:schemeClr>
              </a:solidFill>
              <a:latin typeface="+mn-ea"/>
              <a:sym typeface="+mn-ea"/>
            </a:endParaRPr>
          </a:p>
        </p:txBody>
      </p:sp>
      <p:sp>
        <p:nvSpPr>
          <p:cNvPr id="1049282"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文学艺术欣赏能够激发小学生的好奇心和探究精神，促使他们不断探索和创新。</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22" name="标题 2"/>
          <p:cNvSpPr>
            <a:spLocks noGrp="1"/>
          </p:cNvSpPr>
          <p:nvPr>
            <p:ph type="title" idx="1"/>
          </p:nvPr>
        </p:nvSpPr>
        <p:spPr/>
        <p:txBody>
          <a:bodyPr/>
          <a:p>
            <a:r>
              <a:rPr altLang="en-US" lang="zh-CN"/>
              <a:t>丰富想象力</a:t>
            </a:r>
            <a:endParaRPr altLang="en-US" lang="zh-CN"/>
          </a:p>
        </p:txBody>
      </p:sp>
      <p:sp>
        <p:nvSpPr>
          <p:cNvPr id="1049324"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26"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28"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30"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32"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34"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36"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38"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40"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文学艺术作品中的形象、色彩、线条等元素，激发小学生的创造力，让他们尝试模仿或创作自己的作品。</a:t>
            </a:r>
            <a:endParaRPr altLang="en-US" dirty="0" sz="2400" lang="zh-CN">
              <a:latin typeface="+mn-ea"/>
              <a:ea typeface="+mn-ea"/>
            </a:endParaRPr>
          </a:p>
        </p:txBody>
      </p:sp>
      <p:sp>
        <p:nvSpPr>
          <p:cNvPr id="1049342"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通过欣赏文学艺术作品，小学生可以接触到不同的文化和艺术风格，从而拓宽他们的想象空间，激发更丰富的创意灵感。</a:t>
            </a:r>
            <a:endParaRPr altLang="en-US" dirty="0" sz="2400" lang="zh-CN">
              <a:latin typeface="+mn-ea"/>
              <a:ea typeface="+mn-ea"/>
            </a:endParaRPr>
          </a:p>
        </p:txBody>
      </p:sp>
      <p:sp>
        <p:nvSpPr>
          <p:cNvPr id="1049344"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文学艺术作品通过生动的描绘和情节，激发小学生的想象力，让他们在脑海中形成丰富的画面和场景。</a:t>
            </a:r>
            <a:endParaRPr altLang="en-US" dirty="0" sz="2400" lang="zh-CN">
              <a:latin typeface="+mn-ea"/>
              <a:ea typeface="+mn-ea"/>
            </a:endParaRPr>
          </a:p>
        </p:txBody>
      </p:sp>
      <p:sp>
        <p:nvSpPr>
          <p:cNvPr id="1049346"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艺术作品中的留白和开放性结局，鼓励小学生发挥创造力，对故事进行个性化的解读和延伸。</a:t>
            </a:r>
            <a:endParaRPr altLang="en-US" dirty="0" sz="2400" lang="zh-CN">
              <a:latin typeface="+mn-ea"/>
              <a:ea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86" name="标题 2"/>
          <p:cNvSpPr>
            <a:spLocks noGrp="1"/>
          </p:cNvSpPr>
          <p:nvPr>
            <p:ph type="title" idx="1"/>
          </p:nvPr>
        </p:nvSpPr>
        <p:spPr/>
        <p:txBody>
          <a:bodyPr/>
          <a:p>
            <a:r>
              <a:rPr altLang="en-US" lang="zh-CN"/>
              <a:t>拓展思维空间</a:t>
            </a:r>
            <a:endParaRPr altLang="en-US" lang="zh-CN"/>
          </a:p>
        </p:txBody>
      </p:sp>
      <p:sp>
        <p:nvSpPr>
          <p:cNvPr id="1049388"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90"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92"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94"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96"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阅读文学作品能够引导小学生从不同角度思考问题，拓展他们的思维广度与深度。</a:t>
            </a:r>
            <a:endParaRPr altLang="en-US" sz="1400" lang="zh-CN" spc="150">
              <a:solidFill>
                <a:schemeClr val="tx1"/>
              </a:solidFill>
              <a:effectLst/>
              <a:latin typeface="+mn-ea"/>
              <a:sym typeface="+mn-ea"/>
            </a:endParaRPr>
          </a:p>
        </p:txBody>
      </p:sp>
      <p:sp>
        <p:nvSpPr>
          <p:cNvPr id="1049398"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文学艺术作品通过丰富的想象和创意，为小学生展现了一个全新的世界，激发他们的想象力与创造力。</a:t>
            </a:r>
            <a:endParaRPr altLang="en-US" dirty="0" sz="1400" lang="zh-CN" spc="150">
              <a:solidFill>
                <a:schemeClr val="tx1"/>
              </a:solidFill>
              <a:effectLst/>
              <a:latin typeface="+mn-ea"/>
              <a:sym typeface="+mn-ea"/>
            </a:endParaRPr>
          </a:p>
        </p:txBody>
      </p:sp>
      <p:sp>
        <p:nvSpPr>
          <p:cNvPr id="1049400"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艺术作品中的形象、色彩、构图等元素，能够启发小学生的创意灵感，培养他们的创新思维。</a:t>
            </a:r>
            <a:endParaRPr altLang="en-US" sz="1400" lang="zh-CN" spc="150">
              <a:solidFill>
                <a:schemeClr val="tx1"/>
              </a:solidFill>
              <a:effectLst/>
              <a:latin typeface="+mn-ea"/>
              <a:sym typeface="+mn-ea"/>
            </a:endParaRPr>
          </a:p>
        </p:txBody>
      </p:sp>
      <p:sp>
        <p:nvSpPr>
          <p:cNvPr id="1049402" name="文本框 8"/>
          <p:cNvSpPr txBox="1"/>
          <p:nvPr>
            <p:custDataLst>
              <p:tags r:id="rId8"/>
            </p:custDataLst>
          </p:nvPr>
        </p:nvSpPr>
        <p:spPr>
          <a:xfrm>
            <a:off x="8442032" y="4727038"/>
            <a:ext cx="3135568" cy="1373904"/>
          </a:xfrm>
          <a:prstGeom prst="rect"/>
          <a:noFill/>
        </p:spPr>
        <p:txBody>
          <a:bodyPr lIns="0" rtlCol="0" wrap="square">
            <a:normAutofit fontScale="92857"/>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通过欣赏文学艺术作品，小学生可以锻炼自己的观察力、联想力、归纳能力等，有助于提高他们的综合素质。</a:t>
            </a:r>
            <a:endParaRPr altLang="en-US" sz="1400" lang="zh-CN" spc="150">
              <a:solidFill>
                <a:schemeClr val="tx1"/>
              </a:solidFill>
              <a:effectLst/>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45" name=""/>
        <p:cNvGrpSpPr/>
        <p:nvPr/>
      </p:nvGrpSpPr>
      <p:grpSpPr>
        <a:xfrm>
          <a:off x="0" y="0"/>
          <a:ext cx="0" cy="0"/>
          <a:chOff x="0" y="0"/>
          <a:chExt cx="0" cy="0"/>
        </a:xfrm>
      </p:grpSpPr>
      <p:sp>
        <p:nvSpPr>
          <p:cNvPr id="1049442" name="文本占位符 4"/>
          <p:cNvSpPr>
            <a:spLocks noGrp="1"/>
          </p:cNvSpPr>
          <p:nvPr>
            <p:ph type="body" idx="2"/>
            <p:custDataLst>
              <p:tags r:id="rId1"/>
            </p:custDataLst>
          </p:nvPr>
        </p:nvSpPr>
        <p:spPr/>
        <p:txBody>
          <a:bodyPr/>
          <a:p>
            <a:r>
              <a:rPr altLang="en-US" lang="zh-CN"/>
              <a:t>Part Three</a:t>
            </a:r>
            <a:endParaRPr altLang="en-US" lang="zh-CN"/>
          </a:p>
        </p:txBody>
      </p:sp>
      <p:sp>
        <p:nvSpPr>
          <p:cNvPr id="1049444" name="标题 5"/>
          <p:cNvSpPr>
            <a:spLocks noGrp="1"/>
          </p:cNvSpPr>
          <p:nvPr>
            <p:ph type="title" idx="1"/>
            <p:custDataLst>
              <p:tags r:id="rId2"/>
            </p:custDataLst>
          </p:nvPr>
        </p:nvSpPr>
        <p:spPr/>
        <p:txBody>
          <a:bodyPr>
            <a:normAutofit/>
          </a:bodyPr>
          <a:p>
            <a:r>
              <a:rPr altLang="en-US" lang="zh-CN"/>
              <a:t>促进语言与表达能力</a:t>
            </a:r>
            <a:endParaRPr altLang="en-US" lang="zh-CN"/>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80" name="标题 2"/>
          <p:cNvSpPr>
            <a:spLocks noGrp="1"/>
          </p:cNvSpPr>
          <p:nvPr>
            <p:ph type="title" idx="1"/>
          </p:nvPr>
        </p:nvSpPr>
        <p:spPr/>
        <p:txBody>
          <a:bodyPr/>
          <a:p>
            <a:r>
              <a:rPr altLang="en-US" lang="zh-CN"/>
              <a:t>提高语言表达能力</a:t>
            </a:r>
            <a:endParaRPr altLang="en-US" lang="zh-CN"/>
          </a:p>
        </p:txBody>
      </p:sp>
      <p:sp>
        <p:nvSpPr>
          <p:cNvPr id="1049482"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84"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486"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文学艺术作品中的丰富词汇和优美语句，能够增加小学生的语言储备，提高语言表达能力。</a:t>
            </a:r>
            <a:endParaRPr altLang="en-US" dirty="0" sz="2000" lang="zh-CN" spc="200">
              <a:solidFill>
                <a:schemeClr val="tx1">
                  <a:lumMod val="85000"/>
                  <a:lumOff val="15000"/>
                </a:schemeClr>
              </a:solidFill>
              <a:latin typeface="+mn-ea"/>
              <a:sym typeface="+mn-ea"/>
            </a:endParaRPr>
          </a:p>
        </p:txBody>
      </p:sp>
      <p:sp>
        <p:nvSpPr>
          <p:cNvPr id="1049488"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90"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492" name="文本框 34"/>
          <p:cNvSpPr txBox="1"/>
          <p:nvPr>
            <p:custDataLst>
              <p:tags r:id="rId6"/>
            </p:custDataLst>
          </p:nvPr>
        </p:nvSpPr>
        <p:spPr>
          <a:xfrm>
            <a:off x="3558080" y="2290359"/>
            <a:ext cx="2280103" cy="3406519"/>
          </a:xfrm>
          <a:prstGeom prst="rect"/>
          <a:noFill/>
        </p:spPr>
        <p:txBody>
          <a:bodyPr anchor="t" anchorCtr="0" rtlCol="0" wrap="square">
            <a:normAutofit fontScale="95000"/>
          </a:bodyPr>
          <a:p>
            <a:pPr algn="just" lvl="0">
              <a:lnSpc>
                <a:spcPct val="120000"/>
              </a:lnSpc>
              <a:buClrTx/>
              <a:buSzTx/>
              <a:buFontTx/>
            </a:pPr>
            <a:r>
              <a:rPr altLang="en-US" dirty="0" sz="2000" lang="zh-CN" spc="200">
                <a:solidFill>
                  <a:schemeClr val="tx1">
                    <a:lumMod val="85000"/>
                    <a:lumOff val="15000"/>
                  </a:schemeClr>
                </a:solidFill>
                <a:latin typeface="+mn-ea"/>
                <a:sym typeface="+mn-ea"/>
              </a:rPr>
              <a:t>通过阅读和欣赏文学作品，小学生可以学习到不同的语言表达方式和技巧，从而提高自己的语言表达能力。</a:t>
            </a:r>
            <a:endParaRPr altLang="en-US" dirty="0" sz="2000" lang="zh-CN" spc="200">
              <a:solidFill>
                <a:schemeClr val="tx1">
                  <a:lumMod val="85000"/>
                  <a:lumOff val="15000"/>
                </a:schemeClr>
              </a:solidFill>
              <a:latin typeface="+mn-ea"/>
              <a:sym typeface="+mn-ea"/>
            </a:endParaRPr>
          </a:p>
        </p:txBody>
      </p:sp>
      <p:sp>
        <p:nvSpPr>
          <p:cNvPr id="1049494"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96"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498" name="文本框 5"/>
          <p:cNvSpPr txBox="1"/>
          <p:nvPr>
            <p:custDataLst>
              <p:tags r:id="rId9"/>
            </p:custDataLst>
          </p:nvPr>
        </p:nvSpPr>
        <p:spPr>
          <a:xfrm>
            <a:off x="6349604" y="2290359"/>
            <a:ext cx="2280103" cy="3406519"/>
          </a:xfrm>
          <a:prstGeom prst="rect"/>
          <a:noFill/>
        </p:spPr>
        <p:txBody>
          <a:bodyPr anchor="t" anchorCtr="0" rtlCol="0" wrap="square">
            <a:normAutofit fontScale="9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文学艺术作品中的情节和人物形象，能够激发小学生的想象力和创造力，让他们能够更好地运用语言来表达自己的思想和感受。</a:t>
            </a:r>
            <a:endParaRPr altLang="en-US" dirty="0" sz="2000" lang="zh-CN" spc="200">
              <a:solidFill>
                <a:schemeClr val="tx1">
                  <a:lumMod val="85000"/>
                  <a:lumOff val="15000"/>
                </a:schemeClr>
              </a:solidFill>
              <a:latin typeface="+mn-ea"/>
              <a:sym typeface="+mn-ea"/>
            </a:endParaRPr>
          </a:p>
        </p:txBody>
      </p:sp>
      <p:sp>
        <p:nvSpPr>
          <p:cNvPr id="1049500"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02"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504" name="文本框 10"/>
          <p:cNvSpPr txBox="1"/>
          <p:nvPr>
            <p:custDataLst>
              <p:tags r:id="rId12"/>
            </p:custDataLst>
          </p:nvPr>
        </p:nvSpPr>
        <p:spPr>
          <a:xfrm>
            <a:off x="9141764" y="2290359"/>
            <a:ext cx="2280103" cy="3406519"/>
          </a:xfrm>
          <a:prstGeom prst="rect"/>
          <a:noFill/>
        </p:spPr>
        <p:txBody>
          <a:bodyPr anchor="t" anchorCtr="0" rtlCol="0" wrap="square">
            <a:normAutofit fontScale="9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文学艺术作品中的情感表达和思想内涵，能够培养小学生的情感表达能力和沟通技巧，让他们能够更好地与他人交流和表达自己的观点。</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44" name="标题 2"/>
          <p:cNvSpPr>
            <a:spLocks noGrp="1"/>
          </p:cNvSpPr>
          <p:nvPr>
            <p:ph type="title" idx="1"/>
          </p:nvPr>
        </p:nvSpPr>
        <p:spPr/>
        <p:txBody>
          <a:bodyPr/>
          <a:p>
            <a:r>
              <a:rPr altLang="en-US" lang="zh-CN"/>
              <a:t>增强写作能力</a:t>
            </a:r>
            <a:endParaRPr altLang="en-US" lang="zh-CN"/>
          </a:p>
        </p:txBody>
      </p:sp>
      <p:sp>
        <p:nvSpPr>
          <p:cNvPr id="1049546"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文学艺术欣赏能够激发小学生的写作兴趣</a:t>
            </a:r>
            <a:endParaRPr altLang="en-US" dirty="0" sz="1200" lang="zh-CN" spc="150">
              <a:solidFill>
                <a:schemeClr val="tx1">
                  <a:lumMod val="65000"/>
                  <a:lumOff val="35000"/>
                </a:schemeClr>
              </a:solidFill>
              <a:latin typeface="+mn-ea"/>
              <a:sym typeface="+mn-ea"/>
            </a:endParaRPr>
          </a:p>
        </p:txBody>
      </p:sp>
      <p:sp>
        <p:nvSpPr>
          <p:cNvPr id="1049548"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通过阅读优秀的文学作品，小学生可以学习到丰富的词汇和表达方式</a:t>
            </a:r>
            <a:endParaRPr altLang="en-US" dirty="0" sz="1200" lang="zh-CN" spc="150">
              <a:solidFill>
                <a:schemeClr val="tx1">
                  <a:lumMod val="65000"/>
                  <a:lumOff val="35000"/>
                </a:schemeClr>
              </a:solidFill>
              <a:latin typeface="+mn-ea"/>
              <a:sym typeface="+mn-ea"/>
            </a:endParaRPr>
          </a:p>
        </p:txBody>
      </p:sp>
      <p:sp>
        <p:nvSpPr>
          <p:cNvPr id="1049550"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欣赏文学艺术作品可以帮助小学生拓展写作思路，提高想象力和创造力</a:t>
            </a:r>
            <a:endParaRPr altLang="en-US" dirty="0" sz="1200" lang="zh-CN" spc="150">
              <a:solidFill>
                <a:schemeClr val="tx1">
                  <a:lumMod val="65000"/>
                  <a:lumOff val="35000"/>
                </a:schemeClr>
              </a:solidFill>
              <a:latin typeface="+mn-ea"/>
              <a:sym typeface="+mn-ea"/>
            </a:endParaRPr>
          </a:p>
        </p:txBody>
      </p:sp>
      <p:sp>
        <p:nvSpPr>
          <p:cNvPr id="1049552"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经常进行文学艺术欣赏活动可以培养小学生的观察力和感受力，提升写作内容的深度和细腻度</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92" name="标题 2"/>
          <p:cNvSpPr>
            <a:spLocks noGrp="1"/>
          </p:cNvSpPr>
          <p:nvPr>
            <p:ph type="title" idx="1"/>
          </p:nvPr>
        </p:nvSpPr>
        <p:spPr/>
        <p:txBody>
          <a:bodyPr/>
          <a:p>
            <a:r>
              <a:rPr altLang="en-US" lang="zh-CN"/>
              <a:t>丰富词汇量</a:t>
            </a:r>
            <a:endParaRPr altLang="en-US" lang="zh-CN"/>
          </a:p>
        </p:txBody>
      </p:sp>
      <p:sp>
        <p:nvSpPr>
          <p:cNvPr id="1049594"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文学艺术作品中的词汇量比日常生活丰富得多，能够拓展小学生的词汇库。</a:t>
            </a:r>
            <a:endParaRPr altLang="en-US" dirty="0" sz="1200" lang="zh-CN" spc="150">
              <a:solidFill>
                <a:schemeClr val="tx1">
                  <a:lumMod val="65000"/>
                  <a:lumOff val="35000"/>
                </a:schemeClr>
              </a:solidFill>
              <a:latin typeface="+mn-ea"/>
              <a:sym typeface="+mn-ea"/>
            </a:endParaRPr>
          </a:p>
        </p:txBody>
      </p:sp>
      <p:sp>
        <p:nvSpPr>
          <p:cNvPr id="1049596"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阅读文学作品能够让小学生接触到不同领域和风格的表达方式，提高语言表达的多样性和准确性。</a:t>
            </a:r>
            <a:endParaRPr altLang="en-US" dirty="0" sz="1200" lang="zh-CN" spc="150">
              <a:solidFill>
                <a:schemeClr val="tx1">
                  <a:lumMod val="65000"/>
                  <a:lumOff val="35000"/>
                </a:schemeClr>
              </a:solidFill>
              <a:latin typeface="+mn-ea"/>
              <a:sym typeface="+mn-ea"/>
            </a:endParaRPr>
          </a:p>
        </p:txBody>
      </p:sp>
      <p:sp>
        <p:nvSpPr>
          <p:cNvPr id="1049598"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通过阅读和欣赏文学作品，小学生可以学习到更多的修辞手法和表达技巧，增强语言的表现力和感染力。</a:t>
            </a:r>
            <a:endParaRPr altLang="en-US" dirty="0" sz="1200" lang="zh-CN" spc="150">
              <a:solidFill>
                <a:schemeClr val="tx1">
                  <a:lumMod val="65000"/>
                  <a:lumOff val="35000"/>
                </a:schemeClr>
              </a:solidFill>
              <a:latin typeface="+mn-ea"/>
              <a:sym typeface="+mn-ea"/>
            </a:endParaRPr>
          </a:p>
        </p:txBody>
      </p:sp>
      <p:sp>
        <p:nvSpPr>
          <p:cNvPr id="1049600"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文学艺术作品中的语言往往具有深刻的文化内涵和历史背景，能够让小学生了解更多的文化知识，提高文化素养和跨文化交流的能力。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40" name="标题 2"/>
          <p:cNvSpPr>
            <a:spLocks noGrp="1"/>
          </p:cNvSpPr>
          <p:nvPr>
            <p:ph type="title" idx="1"/>
          </p:nvPr>
        </p:nvSpPr>
        <p:spPr/>
        <p:txBody>
          <a:bodyPr/>
          <a:p>
            <a:r>
              <a:rPr altLang="en-US" lang="zh-CN"/>
              <a:t>培养良好的语言习惯</a:t>
            </a:r>
            <a:endParaRPr altLang="en-US" lang="zh-CN"/>
          </a:p>
        </p:txBody>
      </p:sp>
      <p:sp>
        <p:nvSpPr>
          <p:cNvPr id="1049642"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44"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46"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48"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50"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52"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54"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56"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58"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文学艺术作品可以帮助小学生提高语言表达的准确性和流畅性。</a:t>
            </a:r>
            <a:endParaRPr altLang="en-US" dirty="0" sz="2400" lang="zh-CN">
              <a:latin typeface="+mn-ea"/>
              <a:ea typeface="+mn-ea"/>
            </a:endParaRPr>
          </a:p>
        </p:txBody>
      </p:sp>
      <p:sp>
        <p:nvSpPr>
          <p:cNvPr id="1049660"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fontScale="875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长期接触和欣赏优秀的文学作品，有助于培养小学生良好的语言习惯和表达能力。</a:t>
            </a:r>
            <a:endParaRPr altLang="en-US" dirty="0" sz="2400" lang="zh-CN">
              <a:latin typeface="+mn-ea"/>
              <a:ea typeface="+mn-ea"/>
            </a:endParaRPr>
          </a:p>
        </p:txBody>
      </p:sp>
      <p:sp>
        <p:nvSpPr>
          <p:cNvPr id="1049662"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文学艺术作品中的优美词句和表达方式，能够激发小学生的语言灵感。</a:t>
            </a:r>
            <a:endParaRPr altLang="en-US" dirty="0" sz="2400" lang="zh-CN">
              <a:latin typeface="+mn-ea"/>
              <a:ea typeface="+mn-ea"/>
            </a:endParaRPr>
          </a:p>
        </p:txBody>
      </p:sp>
      <p:sp>
        <p:nvSpPr>
          <p:cNvPr id="1049664"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通过阅读和欣赏文学作品，小学生可以学习到丰富的词汇和语法知识。</a:t>
            </a:r>
            <a:endParaRPr altLang="en-US" dirty="0" sz="2400" lang="zh-CN">
              <a:latin typeface="+mn-ea"/>
              <a:ea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85" name=""/>
        <p:cNvGrpSpPr/>
        <p:nvPr/>
      </p:nvGrpSpPr>
      <p:grpSpPr>
        <a:xfrm>
          <a:off x="0" y="0"/>
          <a:ext cx="0" cy="0"/>
          <a:chOff x="0" y="0"/>
          <a:chExt cx="0" cy="0"/>
        </a:xfrm>
      </p:grpSpPr>
      <p:sp>
        <p:nvSpPr>
          <p:cNvPr id="1049704" name="文本占位符 4"/>
          <p:cNvSpPr>
            <a:spLocks noGrp="1"/>
          </p:cNvSpPr>
          <p:nvPr>
            <p:ph type="body" idx="2"/>
            <p:custDataLst>
              <p:tags r:id="rId1"/>
            </p:custDataLst>
          </p:nvPr>
        </p:nvSpPr>
        <p:spPr/>
        <p:txBody>
          <a:bodyPr/>
          <a:p>
            <a:r>
              <a:rPr altLang="en-US" lang="zh-CN"/>
              <a:t>Part Four</a:t>
            </a:r>
            <a:endParaRPr altLang="en-US" lang="zh-CN"/>
          </a:p>
        </p:txBody>
      </p:sp>
      <p:sp>
        <p:nvSpPr>
          <p:cNvPr id="1049706" name="标题 5"/>
          <p:cNvSpPr>
            <a:spLocks noGrp="1"/>
          </p:cNvSpPr>
          <p:nvPr>
            <p:ph type="title" idx="1"/>
            <p:custDataLst>
              <p:tags r:id="rId2"/>
            </p:custDataLst>
          </p:nvPr>
        </p:nvSpPr>
        <p:spPr/>
        <p:txBody>
          <a:bodyPr>
            <a:normAutofit/>
          </a:bodyPr>
          <a:p>
            <a:r>
              <a:rPr altLang="en-US" lang="zh-CN"/>
              <a:t>培养情感与社交能力</a:t>
            </a:r>
            <a:endParaRPr altLang="en-US" lang="zh-CN"/>
          </a:p>
        </p:txBody>
      </p:sp>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42" name="标题 2"/>
          <p:cNvSpPr>
            <a:spLocks noGrp="1"/>
          </p:cNvSpPr>
          <p:nvPr>
            <p:ph type="title" idx="1"/>
          </p:nvPr>
        </p:nvSpPr>
        <p:spPr/>
        <p:txBody>
          <a:bodyPr/>
          <a:p>
            <a:r>
              <a:rPr altLang="en-US" lang="zh-CN"/>
              <a:t>丰富情感体验</a:t>
            </a:r>
            <a:endParaRPr altLang="en-US" lang="zh-CN"/>
          </a:p>
        </p:txBody>
      </p:sp>
      <p:sp>
        <p:nvSpPr>
          <p:cNvPr id="1049744"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46"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文学艺术作品能够引发小学生的情感共鸣，培养他们的情感表达和沟通能力。</a:t>
            </a:r>
            <a:endParaRPr altLang="en-US" dirty="0" lang="zh-CN" spc="150">
              <a:solidFill>
                <a:schemeClr val="tx1">
                  <a:lumMod val="75000"/>
                  <a:lumOff val="25000"/>
                </a:schemeClr>
              </a:solidFill>
              <a:latin typeface="+mn-ea"/>
              <a:sym typeface="+mn-ea"/>
            </a:endParaRPr>
          </a:p>
        </p:txBody>
      </p:sp>
      <p:sp>
        <p:nvSpPr>
          <p:cNvPr id="1049748"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50"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52"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通过欣赏文学艺术作品，小学生可以更好地理解情感和社交的复杂性，提高情感和社交能力。</a:t>
            </a:r>
            <a:endParaRPr altLang="en-US" dirty="0" lang="zh-CN" spc="150">
              <a:solidFill>
                <a:schemeClr val="tx1">
                  <a:lumMod val="75000"/>
                  <a:lumOff val="25000"/>
                </a:schemeClr>
              </a:solidFill>
              <a:latin typeface="+mn-ea"/>
              <a:sym typeface="+mn-ea"/>
            </a:endParaRPr>
          </a:p>
        </p:txBody>
      </p:sp>
      <p:sp>
        <p:nvSpPr>
          <p:cNvPr id="1049754"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56"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58"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fontScale="8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文学艺术作品中的情感表达和人物关系，可以帮助小学生更好地理解自己和他人的情感状态，增强同理心和同情心。</a:t>
            </a:r>
            <a:endParaRPr altLang="en-US" dirty="0" sz="2000" lang="zh-CN" spc="150">
              <a:solidFill>
                <a:schemeClr val="tx1">
                  <a:lumMod val="75000"/>
                  <a:lumOff val="25000"/>
                </a:schemeClr>
              </a:solidFill>
              <a:latin typeface="+mn-ea"/>
              <a:sym typeface="+mn-ea"/>
            </a:endParaRPr>
          </a:p>
        </p:txBody>
      </p:sp>
      <p:sp>
        <p:nvSpPr>
          <p:cNvPr id="1049760"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62"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64"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fontScale="94444" lnSpcReduction="10000"/>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文学艺术欣赏能够丰富小学生的情感体验，让他们更加深入地感受生命和世界的多样性，提高生活品质。</a:t>
            </a:r>
            <a:endParaRPr altLang="en-US" dirty="0" lang="zh-CN" spc="150">
              <a:solidFill>
                <a:schemeClr val="tx1">
                  <a:lumMod val="75000"/>
                  <a:lumOff val="25000"/>
                </a:schemeClr>
              </a:solidFill>
              <a:latin typeface="+mn-ea"/>
              <a:sym typeface="+mn-ea"/>
            </a:endParaRPr>
          </a:p>
        </p:txBody>
      </p:sp>
      <p:sp>
        <p:nvSpPr>
          <p:cNvPr id="1049766"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806" name="标题 2"/>
          <p:cNvSpPr>
            <a:spLocks noGrp="1"/>
          </p:cNvSpPr>
          <p:nvPr>
            <p:ph type="title" idx="1"/>
          </p:nvPr>
        </p:nvSpPr>
        <p:spPr/>
        <p:txBody>
          <a:bodyPr/>
          <a:p>
            <a:r>
              <a:rPr altLang="en-US" lang="zh-CN"/>
              <a:t>增强同理心</a:t>
            </a:r>
            <a:endParaRPr altLang="en-US" lang="zh-CN"/>
          </a:p>
        </p:txBody>
      </p:sp>
      <p:sp>
        <p:nvSpPr>
          <p:cNvPr id="1049808"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文学艺术作品能够引发学生的情感共鸣，增强同理心。</a:t>
            </a:r>
            <a:endParaRPr altLang="en-US" dirty="0" sz="1200" lang="zh-CN" spc="150">
              <a:solidFill>
                <a:schemeClr val="tx1">
                  <a:lumMod val="65000"/>
                  <a:lumOff val="35000"/>
                </a:schemeClr>
              </a:solidFill>
              <a:latin typeface="+mn-ea"/>
              <a:sym typeface="+mn-ea"/>
            </a:endParaRPr>
          </a:p>
        </p:txBody>
      </p:sp>
      <p:sp>
        <p:nvSpPr>
          <p:cNvPr id="1049810"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通过欣赏文学艺术作品，学生能够更好地理解他人的情感和处境。</a:t>
            </a:r>
            <a:endParaRPr altLang="en-US" dirty="0" sz="1200" lang="zh-CN" spc="150">
              <a:solidFill>
                <a:schemeClr val="tx1">
                  <a:lumMod val="65000"/>
                  <a:lumOff val="35000"/>
                </a:schemeClr>
              </a:solidFill>
              <a:latin typeface="+mn-ea"/>
              <a:sym typeface="+mn-ea"/>
            </a:endParaRPr>
          </a:p>
        </p:txBody>
      </p:sp>
      <p:sp>
        <p:nvSpPr>
          <p:cNvPr id="1049812"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培养同理心有助于学生在社交中更好地与他人沟通和相处。</a:t>
            </a:r>
            <a:endParaRPr altLang="en-US" dirty="0" sz="1200" lang="zh-CN" spc="150">
              <a:solidFill>
                <a:schemeClr val="tx1">
                  <a:lumMod val="65000"/>
                  <a:lumOff val="35000"/>
                </a:schemeClr>
              </a:solidFill>
              <a:latin typeface="+mn-ea"/>
              <a:sym typeface="+mn-ea"/>
            </a:endParaRPr>
          </a:p>
        </p:txBody>
      </p:sp>
      <p:sp>
        <p:nvSpPr>
          <p:cNvPr id="1049814"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文学艺术欣赏能够帮助学生培养情感与社交能力，促进其全面发展。</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54" name="标题 2"/>
          <p:cNvSpPr>
            <a:spLocks noGrp="1"/>
          </p:cNvSpPr>
          <p:nvPr>
            <p:ph type="title" idx="1"/>
          </p:nvPr>
        </p:nvSpPr>
        <p:spPr/>
        <p:txBody>
          <a:bodyPr/>
          <a:p>
            <a:r>
              <a:rPr altLang="en-US" lang="zh-CN"/>
              <a:t>提高社交能力</a:t>
            </a:r>
            <a:endParaRPr altLang="en-US" lang="zh-CN"/>
          </a:p>
        </p:txBody>
      </p:sp>
      <p:sp>
        <p:nvSpPr>
          <p:cNvPr id="1049856"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58"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60"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62"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64"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66"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68"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70"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72"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文学艺术欣赏可以激发小学生的创造力，培养与人合作和沟通的能力。</a:t>
            </a:r>
            <a:endParaRPr altLang="en-US" dirty="0" sz="2400" lang="zh-CN">
              <a:latin typeface="+mn-ea"/>
              <a:ea typeface="+mn-ea"/>
            </a:endParaRPr>
          </a:p>
        </p:txBody>
      </p:sp>
      <p:sp>
        <p:nvSpPr>
          <p:cNvPr id="1049874"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fontScale="875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文学艺术作品可以提供丰富的情境和角色，帮助小学生拓展社交圈子，提高交友能力。</a:t>
            </a:r>
            <a:endParaRPr altLang="en-US" dirty="0" sz="2400" lang="zh-CN">
              <a:latin typeface="+mn-ea"/>
              <a:ea typeface="+mn-ea"/>
            </a:endParaRPr>
          </a:p>
        </p:txBody>
      </p:sp>
      <p:sp>
        <p:nvSpPr>
          <p:cNvPr id="1049876"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文学艺术欣赏可以帮助小学生学会表达情感，增强情感表达能力。</a:t>
            </a:r>
            <a:endParaRPr altLang="en-US" dirty="0" sz="2400" lang="zh-CN">
              <a:latin typeface="+mn-ea"/>
              <a:ea typeface="+mn-ea"/>
            </a:endParaRPr>
          </a:p>
        </p:txBody>
      </p:sp>
      <p:sp>
        <p:nvSpPr>
          <p:cNvPr id="1049878"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fontScale="875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通过文学艺术作品中的角色和情节，小学生可以更好地理解社会交往的规则和技巧。</a:t>
            </a:r>
            <a:endParaRPr altLang="en-US" dirty="0" sz="2400" lang="zh-CN">
              <a:latin typeface="+mn-ea"/>
              <a:ea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918" name="标题 2"/>
          <p:cNvSpPr>
            <a:spLocks noGrp="1"/>
          </p:cNvSpPr>
          <p:nvPr>
            <p:ph type="title" idx="1"/>
          </p:nvPr>
        </p:nvSpPr>
        <p:spPr/>
        <p:txBody>
          <a:bodyPr/>
          <a:p>
            <a:r>
              <a:rPr altLang="en-US" lang="zh-CN"/>
              <a:t>培养良好的人际关系</a:t>
            </a:r>
            <a:endParaRPr altLang="en-US" lang="zh-CN"/>
          </a:p>
        </p:txBody>
      </p:sp>
      <p:sp>
        <p:nvSpPr>
          <p:cNvPr id="1049920"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文学艺术欣赏有助于培养小学生的情感表达和沟通能力</a:t>
            </a:r>
            <a:endParaRPr altLang="en-US" dirty="0" sz="1200" lang="zh-CN" spc="150">
              <a:solidFill>
                <a:schemeClr val="tx1">
                  <a:lumMod val="65000"/>
                  <a:lumOff val="35000"/>
                </a:schemeClr>
              </a:solidFill>
              <a:latin typeface="+mn-ea"/>
              <a:sym typeface="+mn-ea"/>
            </a:endParaRPr>
          </a:p>
        </p:txBody>
      </p:sp>
      <p:sp>
        <p:nvSpPr>
          <p:cNvPr id="1049922"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艺术作品中的情感交流能够促进小学生之间的情感共鸣和相互理解</a:t>
            </a:r>
            <a:endParaRPr altLang="en-US" dirty="0" sz="1200" lang="zh-CN" spc="150">
              <a:solidFill>
                <a:schemeClr val="tx1">
                  <a:lumMod val="65000"/>
                  <a:lumOff val="35000"/>
                </a:schemeClr>
              </a:solidFill>
              <a:latin typeface="+mn-ea"/>
              <a:sym typeface="+mn-ea"/>
            </a:endParaRPr>
          </a:p>
        </p:txBody>
      </p:sp>
      <p:sp>
        <p:nvSpPr>
          <p:cNvPr id="1049924"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通过参与艺术活动，小学生可以学会团队合作和互助精神，提高社交能力</a:t>
            </a:r>
            <a:endParaRPr altLang="en-US" dirty="0" sz="1200" lang="zh-CN" spc="150">
              <a:solidFill>
                <a:schemeClr val="tx1">
                  <a:lumMod val="65000"/>
                  <a:lumOff val="35000"/>
                </a:schemeClr>
              </a:solidFill>
              <a:latin typeface="+mn-ea"/>
              <a:sym typeface="+mn-ea"/>
            </a:endParaRPr>
          </a:p>
        </p:txBody>
      </p:sp>
      <p:sp>
        <p:nvSpPr>
          <p:cNvPr id="1049926"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文学艺术作品可以提供丰富的情境和角色，帮助小学生拓展人际关系和提高处理人际关系的能力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225" name=""/>
        <p:cNvGrpSpPr/>
        <p:nvPr/>
      </p:nvGrpSpPr>
      <p:grpSpPr>
        <a:xfrm>
          <a:off x="0" y="0"/>
          <a:ext cx="0" cy="0"/>
          <a:chOff x="0" y="0"/>
          <a:chExt cx="0" cy="0"/>
        </a:xfrm>
      </p:grpSpPr>
      <p:sp>
        <p:nvSpPr>
          <p:cNvPr id="1049966" name="文本占位符 4"/>
          <p:cNvSpPr>
            <a:spLocks noGrp="1"/>
          </p:cNvSpPr>
          <p:nvPr>
            <p:ph type="body" idx="2"/>
            <p:custDataLst>
              <p:tags r:id="rId1"/>
            </p:custDataLst>
          </p:nvPr>
        </p:nvSpPr>
        <p:spPr/>
        <p:txBody>
          <a:bodyPr/>
          <a:p>
            <a:r>
              <a:rPr altLang="en-US" lang="zh-CN"/>
              <a:t>Part Five</a:t>
            </a:r>
            <a:endParaRPr altLang="en-US" lang="zh-CN"/>
          </a:p>
        </p:txBody>
      </p:sp>
      <p:sp>
        <p:nvSpPr>
          <p:cNvPr id="1049968" name="标题 5"/>
          <p:cNvSpPr>
            <a:spLocks noGrp="1"/>
          </p:cNvSpPr>
          <p:nvPr>
            <p:ph type="title" idx="1"/>
            <p:custDataLst>
              <p:tags r:id="rId2"/>
            </p:custDataLst>
          </p:nvPr>
        </p:nvSpPr>
        <p:spPr/>
        <p:txBody>
          <a:bodyPr>
            <a:normAutofit/>
          </a:bodyPr>
          <a:p>
            <a:r>
              <a:rPr altLang="en-US" lang="zh-CN"/>
              <a:t>传承文化与价值观</a:t>
            </a:r>
            <a:endParaRPr altLang="en-US" lang="zh-CN"/>
          </a:p>
        </p:txBody>
      </p:sp>
    </p:spTree>
    <p:custDataLst>
      <p:tags r:id="rId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004" name="标题 2"/>
          <p:cNvSpPr>
            <a:spLocks noGrp="1"/>
          </p:cNvSpPr>
          <p:nvPr>
            <p:ph type="title" idx="1"/>
          </p:nvPr>
        </p:nvSpPr>
        <p:spPr/>
        <p:txBody>
          <a:bodyPr/>
          <a:p>
            <a:r>
              <a:rPr altLang="en-US" lang="zh-CN"/>
              <a:t>了解传统文化</a:t>
            </a:r>
            <a:endParaRPr altLang="en-US" lang="zh-CN"/>
          </a:p>
        </p:txBody>
      </p:sp>
      <p:sp>
        <p:nvSpPr>
          <p:cNvPr id="1050006"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08"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10"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12"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14"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16"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18"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20"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2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文学艺术欣赏可以帮助小学生了解和传承传统文化。</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02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fontScale="80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文学艺术作品中所蕴含的文化内涵和价值观念，对于培养小学生的文化素养和思想道德观念具有重要意义。</a:t>
            </a:r>
            <a:endParaRPr dirty="0" sz="2000" err="1">
              <a:solidFill>
                <a:schemeClr val="tx1">
                  <a:lumMod val="75000"/>
                  <a:lumOff val="25000"/>
                </a:schemeClr>
              </a:solidFill>
              <a:latin typeface="+mn-ea"/>
              <a:ea typeface="+mn-ea"/>
              <a:cs typeface="+mn-ea"/>
              <a:sym typeface="+mn-lt"/>
            </a:endParaRPr>
          </a:p>
        </p:txBody>
      </p:sp>
      <p:sp>
        <p:nvSpPr>
          <p:cNvPr id="1050026"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28"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30"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032"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34"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36"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38"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40"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4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fontScale="8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传承传统文化是每个公民的责任和义务，小学生应该通过文学艺术欣赏来了解和传承传统文化。</a:t>
            </a:r>
            <a:endParaRPr dirty="0" sz="2000" err="1">
              <a:solidFill>
                <a:schemeClr val="tx1">
                  <a:lumMod val="75000"/>
                  <a:lumOff val="25000"/>
                </a:schemeClr>
              </a:solidFill>
              <a:latin typeface="+mn-ea"/>
              <a:ea typeface="+mn-ea"/>
              <a:cs typeface="+mn-ea"/>
              <a:sym typeface="+mn-lt"/>
            </a:endParaRPr>
          </a:p>
        </p:txBody>
      </p:sp>
      <p:sp>
        <p:nvSpPr>
          <p:cNvPr id="105004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fontScale="94444"/>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lang="zh-CN">
                <a:solidFill>
                  <a:schemeClr val="tx1">
                    <a:lumMod val="75000"/>
                    <a:lumOff val="25000"/>
                  </a:schemeClr>
                </a:solidFill>
                <a:latin typeface="+mn-ea"/>
                <a:ea typeface="+mn-ea"/>
                <a:cs typeface="+mn-ea"/>
                <a:sym typeface="+mn-lt"/>
              </a:rPr>
              <a:t>通过欣赏文学艺术作品，小学生可以了解不同文化背景下的价值观和思想观念。</a:t>
            </a:r>
            <a:endParaRPr altLang="en-US" dirty="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084" name="标题 2"/>
          <p:cNvSpPr>
            <a:spLocks noGrp="1"/>
          </p:cNvSpPr>
          <p:nvPr>
            <p:ph type="title" idx="1"/>
          </p:nvPr>
        </p:nvSpPr>
        <p:spPr/>
        <p:txBody>
          <a:bodyPr/>
          <a:p>
            <a:r>
              <a:rPr altLang="en-US" lang="zh-CN"/>
              <a:t>培养文化自信</a:t>
            </a:r>
            <a:endParaRPr altLang="en-US" lang="zh-CN"/>
          </a:p>
        </p:txBody>
      </p:sp>
      <p:sp>
        <p:nvSpPr>
          <p:cNvPr id="1050086" name="正文"/>
          <p:cNvSpPr txBox="1"/>
          <p:nvPr>
            <p:custDataLst>
              <p:tags r:id="rId1"/>
            </p:custDataLst>
          </p:nvPr>
        </p:nvSpPr>
        <p:spPr>
          <a:xfrm>
            <a:off x="3190387" y="5605697"/>
            <a:ext cx="5802070" cy="644201"/>
          </a:xfrm>
          <a:prstGeom prst="rect"/>
          <a:noFill/>
        </p:spPr>
        <p:txBody>
          <a:bodyPr anchor="t" anchorCtr="0" bIns="0" lIns="0" rIns="0" rtlCol="0" tIns="0" wrap="square">
            <a:normAutofit fontScale="92857" lnSpcReduction="10000"/>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培养文化自信是一个长期的过程，需要学校、家庭和社会共同努力，让小学生从小就接受到良好的文化熏陶和培养。</a:t>
            </a:r>
            <a:endParaRPr altLang="en-US" dirty="0" sz="1400" lang="zh-CN" spc="150">
              <a:solidFill>
                <a:schemeClr val="tx1">
                  <a:lumMod val="65000"/>
                  <a:lumOff val="35000"/>
                </a:schemeClr>
              </a:solidFill>
              <a:latin typeface="+mn-ea"/>
              <a:sym typeface="+mn-ea"/>
            </a:endParaRPr>
          </a:p>
        </p:txBody>
      </p:sp>
      <p:sp>
        <p:nvSpPr>
          <p:cNvPr id="1050088" name="标题"/>
          <p:cNvSpPr txBox="1"/>
          <p:nvPr>
            <p:custDataLst>
              <p:tags r:id="rId2"/>
            </p:custDataLst>
          </p:nvPr>
        </p:nvSpPr>
        <p:spPr>
          <a:xfrm>
            <a:off x="3190387" y="5141077"/>
            <a:ext cx="5802070" cy="429467"/>
          </a:xfrm>
          <a:prstGeom prst="rect"/>
          <a:noFill/>
        </p:spPr>
        <p:txBody>
          <a:bodyPr anchor="b" bIns="0" lIns="0" rIns="0" rtlCol="0" tIns="0" wrap="square">
            <a:normAutofit/>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50090" name="正文"/>
          <p:cNvSpPr txBox="1"/>
          <p:nvPr>
            <p:custDataLst>
              <p:tags r:id="rId3"/>
            </p:custDataLst>
          </p:nvPr>
        </p:nvSpPr>
        <p:spPr>
          <a:xfrm>
            <a:off x="3194175" y="4389857"/>
            <a:ext cx="5802070" cy="644201"/>
          </a:xfrm>
          <a:prstGeom prst="rect"/>
          <a:noFill/>
        </p:spPr>
        <p:txBody>
          <a:bodyPr anchor="t" anchorCtr="0" bIns="0" lIns="0" rIns="0" rtlCol="0" tIns="0" wrap="square">
            <a:normAutofit fontScale="92857" lnSpcReduction="10000"/>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文学艺术作品中所蕴含的思想、情感和价值观会对小学生的成长产生积极的影响，培养他们正确的世界观、人生观和价值观。</a:t>
            </a:r>
            <a:endParaRPr altLang="en-US" dirty="0" sz="1400" lang="zh-CN" spc="150">
              <a:solidFill>
                <a:schemeClr val="tx1">
                  <a:lumMod val="65000"/>
                  <a:lumOff val="35000"/>
                </a:schemeClr>
              </a:solidFill>
              <a:latin typeface="+mn-ea"/>
              <a:sym typeface="+mn-ea"/>
            </a:endParaRPr>
          </a:p>
        </p:txBody>
      </p:sp>
      <p:sp>
        <p:nvSpPr>
          <p:cNvPr id="1050092" name="标题"/>
          <p:cNvSpPr txBox="1"/>
          <p:nvPr>
            <p:custDataLst>
              <p:tags r:id="rId4"/>
            </p:custDataLst>
          </p:nvPr>
        </p:nvSpPr>
        <p:spPr>
          <a:xfrm>
            <a:off x="3194175" y="3924605"/>
            <a:ext cx="5802070" cy="429467"/>
          </a:xfrm>
          <a:prstGeom prst="rect"/>
          <a:noFill/>
        </p:spPr>
        <p:txBody>
          <a:bodyPr anchor="b" bIns="0" lIns="0" rIns="0" rtlCol="0" tIns="0" wrap="square">
            <a:normAutofit/>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50094" name="正文"/>
          <p:cNvSpPr txBox="1"/>
          <p:nvPr>
            <p:custDataLst>
              <p:tags r:id="rId5"/>
            </p:custDataLst>
          </p:nvPr>
        </p:nvSpPr>
        <p:spPr>
          <a:xfrm>
            <a:off x="3190387" y="1955651"/>
            <a:ext cx="5802070" cy="644201"/>
          </a:xfrm>
          <a:prstGeom prst="rect"/>
          <a:noFill/>
        </p:spPr>
        <p:txBody>
          <a:bodyPr anchor="t" anchorCtr="0" bIns="0" lIns="0" rIns="0" rtlCol="0" tIns="0" wrap="square">
            <a:normAutofit fontScale="92857" lnSpcReduction="10000"/>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文学艺术欣赏可以帮助小学生了解和传承中华优秀传统文化，培养文化自信。</a:t>
            </a:r>
            <a:endParaRPr altLang="en-US" dirty="0" sz="1400" lang="zh-CN" spc="150">
              <a:solidFill>
                <a:schemeClr val="tx1">
                  <a:lumMod val="65000"/>
                  <a:lumOff val="35000"/>
                </a:schemeClr>
              </a:solidFill>
              <a:latin typeface="+mn-ea"/>
              <a:sym typeface="+mn-ea"/>
            </a:endParaRPr>
          </a:p>
        </p:txBody>
      </p:sp>
      <p:sp>
        <p:nvSpPr>
          <p:cNvPr id="1050096" name="标题"/>
          <p:cNvSpPr txBox="1"/>
          <p:nvPr>
            <p:custDataLst>
              <p:tags r:id="rId6"/>
            </p:custDataLst>
          </p:nvPr>
        </p:nvSpPr>
        <p:spPr>
          <a:xfrm>
            <a:off x="3190387" y="1490400"/>
            <a:ext cx="5802070" cy="429467"/>
          </a:xfrm>
          <a:prstGeom prst="rect"/>
          <a:noFill/>
        </p:spPr>
        <p:txBody>
          <a:bodyPr anchor="b" bIns="0" lIns="0" rIns="0" rtlCol="0" tIns="0" wrap="square">
            <a:normAutofit/>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50098" name="正文"/>
          <p:cNvSpPr txBox="1"/>
          <p:nvPr>
            <p:custDataLst>
              <p:tags r:id="rId7"/>
            </p:custDataLst>
          </p:nvPr>
        </p:nvSpPr>
        <p:spPr>
          <a:xfrm>
            <a:off x="3194175" y="3172754"/>
            <a:ext cx="5802070" cy="644201"/>
          </a:xfrm>
          <a:prstGeom prst="rect"/>
          <a:noFill/>
        </p:spPr>
        <p:txBody>
          <a:bodyPr anchor="t" anchorCtr="0" bIns="0" lIns="0" rIns="0" rtlCol="0" tIns="0" wrap="square">
            <a:normAutofit fontScale="92857" lnSpcReduction="10000"/>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通过欣赏文学艺术作品，小学生可以感受到中华文化的独特魅力和价值观，增强对中华文化的认同感和自豪感。</a:t>
            </a:r>
            <a:endParaRPr altLang="en-US" dirty="0" sz="1400" lang="zh-CN" spc="150">
              <a:solidFill>
                <a:schemeClr val="tx1">
                  <a:lumMod val="65000"/>
                  <a:lumOff val="35000"/>
                </a:schemeClr>
              </a:solidFill>
              <a:latin typeface="+mn-ea"/>
              <a:sym typeface="+mn-ea"/>
            </a:endParaRPr>
          </a:p>
        </p:txBody>
      </p:sp>
      <p:sp>
        <p:nvSpPr>
          <p:cNvPr id="1050100" name="标题"/>
          <p:cNvSpPr txBox="1"/>
          <p:nvPr>
            <p:custDataLst>
              <p:tags r:id="rId8"/>
            </p:custDataLst>
          </p:nvPr>
        </p:nvSpPr>
        <p:spPr>
          <a:xfrm>
            <a:off x="3194175" y="2706871"/>
            <a:ext cx="5802070" cy="429467"/>
          </a:xfrm>
          <a:prstGeom prst="rect"/>
          <a:noFill/>
        </p:spPr>
        <p:txBody>
          <a:bodyPr anchor="b" bIns="0" lIns="0" rIns="0" rtlCol="0" tIns="0" wrap="square">
            <a:normAutofit/>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140" name="标题 2"/>
          <p:cNvSpPr>
            <a:spLocks noGrp="1"/>
          </p:cNvSpPr>
          <p:nvPr>
            <p:ph type="title" idx="1"/>
          </p:nvPr>
        </p:nvSpPr>
        <p:spPr/>
        <p:txBody>
          <a:bodyPr/>
          <a:p>
            <a:r>
              <a:rPr altLang="en-US" lang="zh-CN"/>
              <a:t>传承民族精神</a:t>
            </a:r>
            <a:endParaRPr altLang="en-US" lang="zh-CN"/>
          </a:p>
        </p:txBody>
      </p:sp>
      <p:sp>
        <p:nvSpPr>
          <p:cNvPr id="1050142"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44"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46"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48"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传承优秀传统文化和价值观</a:t>
            </a:r>
            <a:endParaRPr altLang="zh-CN" dirty="0" lang="en-US">
              <a:solidFill>
                <a:schemeClr val="dk1">
                  <a:lumMod val="80000"/>
                  <a:lumOff val="20000"/>
                </a:schemeClr>
              </a:solidFill>
              <a:latin typeface="+mn-ea"/>
              <a:sym typeface="+mn-ea"/>
            </a:endParaRPr>
          </a:p>
        </p:txBody>
      </p:sp>
      <p:sp>
        <p:nvSpPr>
          <p:cNvPr id="1050150"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52"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54"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56"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文学艺术作品中的民族精神内涵</a:t>
            </a:r>
            <a:endParaRPr altLang="en-US" dirty="0" lang="zh-CN">
              <a:solidFill>
                <a:schemeClr val="dk1">
                  <a:lumMod val="80000"/>
                  <a:lumOff val="20000"/>
                </a:schemeClr>
              </a:solidFill>
              <a:latin typeface="+mn-ea"/>
              <a:sym typeface="+mn-ea"/>
            </a:endParaRPr>
          </a:p>
        </p:txBody>
      </p:sp>
      <p:sp>
        <p:nvSpPr>
          <p:cNvPr id="1050158"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60"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62"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64"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培养小学生民族认同感和自豪感</a:t>
            </a:r>
            <a:endParaRPr altLang="en-US" dirty="0" lang="zh-CN">
              <a:solidFill>
                <a:schemeClr val="dk1">
                  <a:lumMod val="80000"/>
                  <a:lumOff val="20000"/>
                </a:schemeClr>
              </a:solidFill>
              <a:latin typeface="+mn-ea"/>
              <a:sym typeface="+mn-ea"/>
            </a:endParaRPr>
          </a:p>
        </p:txBody>
      </p:sp>
      <p:sp>
        <p:nvSpPr>
          <p:cNvPr id="1050166"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68"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70"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72"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提升小学生的审美素养和文化修养</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212" name="标题 2"/>
          <p:cNvSpPr>
            <a:spLocks noGrp="1"/>
          </p:cNvSpPr>
          <p:nvPr>
            <p:ph type="title" idx="1"/>
          </p:nvPr>
        </p:nvSpPr>
        <p:spPr/>
        <p:txBody>
          <a:bodyPr/>
          <a:p>
            <a:r>
              <a:rPr altLang="en-US" lang="zh-CN"/>
              <a:t>塑造正确的价值观</a:t>
            </a:r>
            <a:endParaRPr altLang="en-US" lang="zh-CN"/>
          </a:p>
        </p:txBody>
      </p:sp>
      <p:sp>
        <p:nvSpPr>
          <p:cNvPr id="1050214"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16"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218"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文学艺术作品中的正面形象和故事情节可以帮助小学生树立正确的价值观。</a:t>
            </a:r>
            <a:endParaRPr altLang="en-US" dirty="0" sz="2000" lang="zh-CN" spc="200">
              <a:solidFill>
                <a:schemeClr val="tx1">
                  <a:lumMod val="85000"/>
                  <a:lumOff val="15000"/>
                </a:schemeClr>
              </a:solidFill>
              <a:latin typeface="+mn-ea"/>
              <a:sym typeface="+mn-ea"/>
            </a:endParaRPr>
          </a:p>
        </p:txBody>
      </p:sp>
      <p:sp>
        <p:nvSpPr>
          <p:cNvPr id="1050220"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22"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224"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通过欣赏文学艺术作品，小学生可以了解和传承优秀的传统文化，从而培养民族自豪感和爱国精神。</a:t>
            </a:r>
            <a:endParaRPr altLang="en-US" dirty="0" sz="2000" lang="zh-CN" spc="200">
              <a:solidFill>
                <a:schemeClr val="tx1">
                  <a:lumMod val="85000"/>
                  <a:lumOff val="15000"/>
                </a:schemeClr>
              </a:solidFill>
              <a:latin typeface="+mn-ea"/>
              <a:sym typeface="+mn-ea"/>
            </a:endParaRPr>
          </a:p>
        </p:txBody>
      </p:sp>
      <p:sp>
        <p:nvSpPr>
          <p:cNvPr id="1050226"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28"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230" name="文本框 5"/>
          <p:cNvSpPr txBox="1"/>
          <p:nvPr>
            <p:custDataLst>
              <p:tags r:id="rId9"/>
            </p:custDataLst>
          </p:nvPr>
        </p:nvSpPr>
        <p:spPr>
          <a:xfrm>
            <a:off x="6349604" y="2290359"/>
            <a:ext cx="2280103" cy="3406519"/>
          </a:xfrm>
          <a:prstGeom prst="rect"/>
          <a:noFill/>
        </p:spPr>
        <p:txBody>
          <a:bodyPr anchor="t" anchorCtr="0" rtlCol="0" wrap="square">
            <a:normAutofit fontScale="9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文学艺术作品中所蕴含的思想、情感和哲理，可以引导小学生思考人生意义和价值，培养积极向上的人生态度和正确的价值观。</a:t>
            </a:r>
            <a:endParaRPr altLang="en-US" dirty="0" sz="2000" lang="zh-CN" spc="200">
              <a:solidFill>
                <a:schemeClr val="tx1">
                  <a:lumMod val="85000"/>
                  <a:lumOff val="15000"/>
                </a:schemeClr>
              </a:solidFill>
              <a:latin typeface="+mn-ea"/>
              <a:sym typeface="+mn-ea"/>
            </a:endParaRPr>
          </a:p>
        </p:txBody>
      </p:sp>
      <p:sp>
        <p:nvSpPr>
          <p:cNvPr id="1050232"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34"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236" name="文本框 10"/>
          <p:cNvSpPr txBox="1"/>
          <p:nvPr>
            <p:custDataLst>
              <p:tags r:id="rId12"/>
            </p:custDataLst>
          </p:nvPr>
        </p:nvSpPr>
        <p:spPr>
          <a:xfrm>
            <a:off x="9141764" y="2290359"/>
            <a:ext cx="2280103" cy="3406519"/>
          </a:xfrm>
          <a:prstGeom prst="rect"/>
          <a:noFill/>
        </p:spPr>
        <p:txBody>
          <a:bodyPr anchor="t" anchorCtr="0" rtlCol="0" wrap="square">
            <a:normAutofit fontScale="9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通过文学艺术作品的审美体验，小学生可以培养审美情趣和审美能力，提高对美的认识和欣赏水平，从而塑造正确的价值观。</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265" name=""/>
        <p:cNvGrpSpPr/>
        <p:nvPr/>
      </p:nvGrpSpPr>
      <p:grpSpPr>
        <a:xfrm>
          <a:off x="0" y="0"/>
          <a:ext cx="0" cy="0"/>
          <a:chOff x="0" y="0"/>
          <a:chExt cx="0" cy="0"/>
        </a:xfrm>
      </p:grpSpPr>
      <p:sp>
        <p:nvSpPr>
          <p:cNvPr id="1050276" name="文本占位符 4"/>
          <p:cNvSpPr>
            <a:spLocks noGrp="1"/>
          </p:cNvSpPr>
          <p:nvPr>
            <p:ph type="body" idx="2"/>
            <p:custDataLst>
              <p:tags r:id="rId1"/>
            </p:custDataLst>
          </p:nvPr>
        </p:nvSpPr>
        <p:spPr/>
        <p:txBody>
          <a:bodyPr/>
          <a:p>
            <a:r>
              <a:rPr altLang="en-US" lang="zh-CN"/>
              <a:t>Part Six</a:t>
            </a:r>
            <a:endParaRPr altLang="en-US" lang="zh-CN"/>
          </a:p>
        </p:txBody>
      </p:sp>
      <p:sp>
        <p:nvSpPr>
          <p:cNvPr id="1050278" name="标题 5"/>
          <p:cNvSpPr>
            <a:spLocks noGrp="1"/>
          </p:cNvSpPr>
          <p:nvPr>
            <p:ph type="title" idx="1"/>
            <p:custDataLst>
              <p:tags r:id="rId2"/>
            </p:custDataLst>
          </p:nvPr>
        </p:nvSpPr>
        <p:spPr/>
        <p:txBody>
          <a:bodyPr>
            <a:normAutofit fontScale="90000"/>
          </a:bodyPr>
          <a:p>
            <a:r>
              <a:rPr altLang="en-US" lang="zh-CN"/>
              <a:t>提升综合素质与未来发展</a:t>
            </a:r>
            <a:endParaRPr altLang="en-US" lang="zh-CN"/>
          </a:p>
        </p:txBody>
      </p:sp>
    </p:spTree>
    <p:custDataLst>
      <p:tags r:id="rId3"/>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314" name="标题 2"/>
          <p:cNvSpPr>
            <a:spLocks noGrp="1"/>
          </p:cNvSpPr>
          <p:nvPr>
            <p:ph type="title" idx="1"/>
          </p:nvPr>
        </p:nvSpPr>
        <p:spPr/>
        <p:txBody>
          <a:bodyPr/>
          <a:p>
            <a:r>
              <a:rPr altLang="en-US" lang="zh-CN"/>
              <a:t>提高综合素质</a:t>
            </a:r>
            <a:endParaRPr altLang="en-US" lang="zh-CN"/>
          </a:p>
        </p:txBody>
      </p:sp>
      <p:sp>
        <p:nvSpPr>
          <p:cNvPr id="1050316"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18"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20"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22"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文学艺术作品中的故事情节和人物形象可以帮助小学生树立正确的价值观和人生观。</a:t>
            </a:r>
            <a:endParaRPr altLang="zh-CN" dirty="0" lang="en-US">
              <a:solidFill>
                <a:schemeClr val="dk1">
                  <a:lumMod val="80000"/>
                  <a:lumOff val="20000"/>
                </a:schemeClr>
              </a:solidFill>
              <a:latin typeface="+mn-ea"/>
              <a:sym typeface="+mn-ea"/>
            </a:endParaRPr>
          </a:p>
        </p:txBody>
      </p:sp>
      <p:sp>
        <p:nvSpPr>
          <p:cNvPr id="1050324"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26"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28"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30"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文学艺术欣赏有助于培养小学生的审美能力，使其能够欣赏美、创造美。</a:t>
            </a:r>
            <a:endParaRPr altLang="en-US" dirty="0" sz="1600" lang="zh-CN">
              <a:solidFill>
                <a:schemeClr val="dk1">
                  <a:lumMod val="80000"/>
                  <a:lumOff val="20000"/>
                </a:schemeClr>
              </a:solidFill>
              <a:latin typeface="+mn-ea"/>
              <a:sym typeface="+mn-ea"/>
            </a:endParaRPr>
          </a:p>
        </p:txBody>
      </p:sp>
      <p:sp>
        <p:nvSpPr>
          <p:cNvPr id="1050332"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34"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36"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38"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通过文学艺术欣赏，小学生可以拓宽视野，了解多元文化，增强文化素养。</a:t>
            </a:r>
            <a:endParaRPr altLang="en-US" dirty="0" sz="1600" lang="zh-CN">
              <a:solidFill>
                <a:schemeClr val="dk1">
                  <a:lumMod val="80000"/>
                  <a:lumOff val="20000"/>
                </a:schemeClr>
              </a:solidFill>
              <a:latin typeface="+mn-ea"/>
              <a:sym typeface="+mn-ea"/>
            </a:endParaRPr>
          </a:p>
        </p:txBody>
      </p:sp>
      <p:sp>
        <p:nvSpPr>
          <p:cNvPr id="1050340"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42"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44"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46"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文学艺术欣赏能够激发小学生的想象力和创造力，培养其创新思维和解决问题的能力。</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386" name="标题 2"/>
          <p:cNvSpPr>
            <a:spLocks noGrp="1"/>
          </p:cNvSpPr>
          <p:nvPr>
            <p:ph type="title" idx="1"/>
          </p:nvPr>
        </p:nvSpPr>
        <p:spPr/>
        <p:txBody>
          <a:bodyPr/>
          <a:p>
            <a:r>
              <a:rPr altLang="en-US" lang="zh-CN"/>
              <a:t>增强竞争力</a:t>
            </a:r>
            <a:endParaRPr altLang="en-US" lang="zh-CN"/>
          </a:p>
        </p:txBody>
      </p:sp>
      <p:sp>
        <p:nvSpPr>
          <p:cNvPr id="1050388"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390"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fontScale="8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文学艺术欣赏能够培养小学生的创造力、想象力、审美能力和表达能力，这些能力在未来的职业生涯中非常重要。</a:t>
            </a:r>
            <a:endParaRPr altLang="en-US" dirty="0" sz="2000" lang="zh-CN" spc="150">
              <a:solidFill>
                <a:schemeClr val="tx1">
                  <a:lumMod val="75000"/>
                  <a:lumOff val="25000"/>
                </a:schemeClr>
              </a:solidFill>
              <a:latin typeface="+mn-ea"/>
              <a:sym typeface="+mn-ea"/>
            </a:endParaRPr>
          </a:p>
        </p:txBody>
      </p:sp>
      <p:sp>
        <p:nvSpPr>
          <p:cNvPr id="1050392"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394"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396"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fontScale="8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通过文学艺术欣赏，小学生可以获得更广泛的知识和视野，提高自己的综合素质，增强自己在未来社会中的竞争力。</a:t>
            </a:r>
            <a:endParaRPr altLang="en-US" dirty="0" sz="2000" lang="zh-CN" spc="150">
              <a:solidFill>
                <a:schemeClr val="tx1">
                  <a:lumMod val="75000"/>
                  <a:lumOff val="25000"/>
                </a:schemeClr>
              </a:solidFill>
              <a:latin typeface="+mn-ea"/>
              <a:sym typeface="+mn-ea"/>
            </a:endParaRPr>
          </a:p>
        </p:txBody>
      </p:sp>
      <p:sp>
        <p:nvSpPr>
          <p:cNvPr id="1050398"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400"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402"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fontScale="8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文学艺术作品中的思想、情感和价值观等元素，能够激发小学生的思考和感悟，培养他们的批判性思维和解决问题的能力。</a:t>
            </a:r>
            <a:endParaRPr altLang="en-US" dirty="0" sz="2000" lang="zh-CN" spc="150">
              <a:solidFill>
                <a:schemeClr val="tx1">
                  <a:lumMod val="75000"/>
                  <a:lumOff val="25000"/>
                </a:schemeClr>
              </a:solidFill>
              <a:latin typeface="+mn-ea"/>
              <a:sym typeface="+mn-ea"/>
            </a:endParaRPr>
          </a:p>
        </p:txBody>
      </p:sp>
      <p:sp>
        <p:nvSpPr>
          <p:cNvPr id="1050404"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406"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408"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fontScale="94444" lnSpcReduction="10000"/>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文学艺术欣赏能够培养小学生的情感表达和沟通能力，这些能力在未来的工作生活中同样非常重要。</a:t>
            </a:r>
            <a:endParaRPr altLang="en-US" dirty="0" lang="zh-CN" spc="150">
              <a:solidFill>
                <a:schemeClr val="tx1">
                  <a:lumMod val="75000"/>
                  <a:lumOff val="25000"/>
                </a:schemeClr>
              </a:solidFill>
              <a:latin typeface="+mn-ea"/>
              <a:sym typeface="+mn-ea"/>
            </a:endParaRPr>
          </a:p>
        </p:txBody>
      </p:sp>
      <p:sp>
        <p:nvSpPr>
          <p:cNvPr id="1050410"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450" name="标题 2"/>
          <p:cNvSpPr>
            <a:spLocks noGrp="1"/>
          </p:cNvSpPr>
          <p:nvPr>
            <p:ph type="title" idx="1"/>
          </p:nvPr>
        </p:nvSpPr>
        <p:spPr/>
        <p:txBody>
          <a:bodyPr/>
          <a:p>
            <a:r>
              <a:rPr altLang="en-US" lang="zh-CN"/>
              <a:t>为未来发展奠定基础</a:t>
            </a:r>
            <a:endParaRPr altLang="en-US" lang="zh-CN"/>
          </a:p>
        </p:txBody>
      </p:sp>
      <p:sp>
        <p:nvSpPr>
          <p:cNvPr id="1050452" name="圆角矩形 30"/>
          <p:cNvSpPr/>
          <p:nvPr>
            <p:custDataLst>
              <p:tags r:id="rId1"/>
            </p:custDataLst>
          </p:nvPr>
        </p:nvSpPr>
        <p:spPr>
          <a:xfrm>
            <a:off x="2398368" y="1490400"/>
            <a:ext cx="7779532" cy="1091864"/>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50454" name="圆角矩形 65"/>
          <p:cNvSpPr/>
          <p:nvPr>
            <p:custDataLst>
              <p:tags r:id="rId2"/>
            </p:custDataLst>
          </p:nvPr>
        </p:nvSpPr>
        <p:spPr>
          <a:xfrm>
            <a:off x="2398368" y="2712845"/>
            <a:ext cx="7779532" cy="1091864"/>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50456" name="圆角矩形 72"/>
          <p:cNvSpPr/>
          <p:nvPr>
            <p:custDataLst>
              <p:tags r:id="rId3"/>
            </p:custDataLst>
          </p:nvPr>
        </p:nvSpPr>
        <p:spPr>
          <a:xfrm>
            <a:off x="2398368" y="3935290"/>
            <a:ext cx="7779532" cy="1091864"/>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50458" name="圆角矩形 78"/>
          <p:cNvSpPr/>
          <p:nvPr>
            <p:custDataLst>
              <p:tags r:id="rId4"/>
            </p:custDataLst>
          </p:nvPr>
        </p:nvSpPr>
        <p:spPr>
          <a:xfrm>
            <a:off x="2398368" y="5157736"/>
            <a:ext cx="7779532" cy="1091864"/>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50460" name="圆角矩形 35"/>
          <p:cNvSpPr/>
          <p:nvPr>
            <p:custDataLst>
              <p:tags r:id="rId5"/>
            </p:custDataLst>
          </p:nvPr>
        </p:nvSpPr>
        <p:spPr>
          <a:xfrm>
            <a:off x="2008838" y="1696231"/>
            <a:ext cx="1876088" cy="680202"/>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50462" name="圆角矩形 35"/>
          <p:cNvSpPr/>
          <p:nvPr>
            <p:custDataLst>
              <p:tags r:id="rId6"/>
            </p:custDataLst>
          </p:nvPr>
        </p:nvSpPr>
        <p:spPr>
          <a:xfrm>
            <a:off x="2008838" y="5363567"/>
            <a:ext cx="1876088" cy="680202"/>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50464" name="圆角矩形 35"/>
          <p:cNvSpPr/>
          <p:nvPr>
            <p:custDataLst>
              <p:tags r:id="rId7"/>
            </p:custDataLst>
          </p:nvPr>
        </p:nvSpPr>
        <p:spPr>
          <a:xfrm>
            <a:off x="2008838" y="4141122"/>
            <a:ext cx="1876088" cy="680202"/>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50466" name="圆角矩形 35"/>
          <p:cNvSpPr/>
          <p:nvPr>
            <p:custDataLst>
              <p:tags r:id="rId8"/>
            </p:custDataLst>
          </p:nvPr>
        </p:nvSpPr>
        <p:spPr>
          <a:xfrm>
            <a:off x="2008838" y="2918676"/>
            <a:ext cx="1876088" cy="680202"/>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50468" name="文本框 4"/>
          <p:cNvSpPr txBox="1"/>
          <p:nvPr>
            <p:custDataLst>
              <p:tags r:id="rId9"/>
            </p:custDataLst>
          </p:nvPr>
        </p:nvSpPr>
        <p:spPr>
          <a:xfrm>
            <a:off x="4324623" y="1544993"/>
            <a:ext cx="5798684" cy="982678"/>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培养创造力：文学艺术欣赏有助于激发小学生的想象力和创造力，为未来的创新思维打下基础。</a:t>
            </a:r>
            <a:endParaRPr altLang="en-US" dirty="0" sz="1400" lang="zh-CN">
              <a:solidFill>
                <a:schemeClr val="tx1">
                  <a:lumMod val="65000"/>
                  <a:lumOff val="35000"/>
                </a:schemeClr>
              </a:solidFill>
              <a:effectLst/>
              <a:latin typeface="+mn-ea"/>
              <a:cs typeface="mn-cs"/>
              <a:sym typeface="+mn-ea"/>
            </a:endParaRPr>
          </a:p>
        </p:txBody>
      </p:sp>
      <p:sp>
        <p:nvSpPr>
          <p:cNvPr id="1050470" name="文本框 5"/>
          <p:cNvSpPr txBox="1"/>
          <p:nvPr>
            <p:custDataLst>
              <p:tags r:id="rId10"/>
            </p:custDataLst>
          </p:nvPr>
        </p:nvSpPr>
        <p:spPr>
          <a:xfrm>
            <a:off x="4324623" y="2767438"/>
            <a:ext cx="5798684" cy="982678"/>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提高审美水平：通过欣赏优秀的文学艺术作品，小学生的审美水平得到提升，有助于他们更好地欣赏生活中的美好。</a:t>
            </a:r>
            <a:endParaRPr altLang="en-US" dirty="0" sz="1400" lang="zh-CN">
              <a:solidFill>
                <a:schemeClr val="tx1">
                  <a:lumMod val="65000"/>
                  <a:lumOff val="35000"/>
                </a:schemeClr>
              </a:solidFill>
              <a:effectLst/>
              <a:latin typeface="+mn-ea"/>
              <a:cs typeface="mn-cs"/>
              <a:sym typeface="+mn-ea"/>
            </a:endParaRPr>
          </a:p>
        </p:txBody>
      </p:sp>
      <p:sp>
        <p:nvSpPr>
          <p:cNvPr id="1050472" name="文本框 6"/>
          <p:cNvSpPr txBox="1"/>
          <p:nvPr>
            <p:custDataLst>
              <p:tags r:id="rId11"/>
            </p:custDataLst>
          </p:nvPr>
        </p:nvSpPr>
        <p:spPr>
          <a:xfrm>
            <a:off x="4324623" y="3989884"/>
            <a:ext cx="5798684" cy="982678"/>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增强沟通能力：文学艺术作品可以成为小学生表达情感和思想的工具，提高他们的沟通能力，为未来的社交生活打下基础。</a:t>
            </a:r>
            <a:endParaRPr altLang="en-US" dirty="0" sz="1400" lang="zh-CN">
              <a:solidFill>
                <a:schemeClr val="tx1">
                  <a:lumMod val="65000"/>
                  <a:lumOff val="35000"/>
                </a:schemeClr>
              </a:solidFill>
              <a:effectLst/>
              <a:latin typeface="+mn-ea"/>
              <a:cs typeface="mn-cs"/>
              <a:sym typeface="+mn-ea"/>
            </a:endParaRPr>
          </a:p>
        </p:txBody>
      </p:sp>
      <p:sp>
        <p:nvSpPr>
          <p:cNvPr id="1050474" name="文本框 8"/>
          <p:cNvSpPr txBox="1"/>
          <p:nvPr>
            <p:custDataLst>
              <p:tags r:id="rId12"/>
            </p:custDataLst>
          </p:nvPr>
        </p:nvSpPr>
        <p:spPr>
          <a:xfrm>
            <a:off x="4324623" y="5212329"/>
            <a:ext cx="5798684" cy="982678"/>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拓宽视野：文学艺术作品可以带领小学生领略不同的文化和历史背景，拓宽他们的视野，增强他们的跨文化交流能力。</a:t>
            </a:r>
            <a:endParaRPr altLang="en-US" dirty="0" sz="1400" lang="zh-CN">
              <a:solidFill>
                <a:schemeClr val="tx1">
                  <a:lumMod val="65000"/>
                  <a:lumOff val="35000"/>
                </a:schemeClr>
              </a:solidFill>
              <a:effectLst/>
              <a:latin typeface="+mn-ea"/>
              <a:cs typeface="mn-cs"/>
              <a:sym typeface="+mn-ea"/>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514" name="标题 2"/>
          <p:cNvSpPr>
            <a:spLocks noGrp="1"/>
          </p:cNvSpPr>
          <p:nvPr>
            <p:ph type="title" idx="1"/>
          </p:nvPr>
        </p:nvSpPr>
        <p:spPr/>
        <p:txBody>
          <a:bodyPr/>
          <a:p>
            <a:r>
              <a:rPr altLang="en-US" lang="zh-CN"/>
              <a:t>培养终身学习的意识</a:t>
            </a:r>
            <a:endParaRPr altLang="en-US" lang="zh-CN"/>
          </a:p>
        </p:txBody>
      </p:sp>
      <p:sp>
        <p:nvSpPr>
          <p:cNvPr id="1050516"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文学艺术欣赏有助于激发小学生的求知欲和好奇心，培养他们自主学习的习惯。</a:t>
            </a:r>
            <a:endParaRPr altLang="en-US" dirty="0" sz="1200" lang="zh-CN" spc="150">
              <a:solidFill>
                <a:schemeClr val="tx1">
                  <a:lumMod val="65000"/>
                  <a:lumOff val="35000"/>
                </a:schemeClr>
              </a:solidFill>
              <a:latin typeface="+mn-ea"/>
              <a:sym typeface="+mn-ea"/>
            </a:endParaRPr>
          </a:p>
        </p:txBody>
      </p:sp>
      <p:sp>
        <p:nvSpPr>
          <p:cNvPr id="1050518"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通过文学艺术欣赏，小学生可以拓展知识面，提高阅读能力和理解能力，为未来的学习和成长打下坚实基础。</a:t>
            </a:r>
            <a:endParaRPr altLang="en-US" dirty="0" sz="1200" lang="zh-CN" spc="150">
              <a:solidFill>
                <a:schemeClr val="tx1">
                  <a:lumMod val="65000"/>
                  <a:lumOff val="35000"/>
                </a:schemeClr>
              </a:solidFill>
              <a:latin typeface="+mn-ea"/>
              <a:sym typeface="+mn-ea"/>
            </a:endParaRPr>
          </a:p>
        </p:txBody>
      </p:sp>
      <p:sp>
        <p:nvSpPr>
          <p:cNvPr id="1050520"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文学艺术作品中所蕴含的思想、情感和价值观，有助于小学生树立正确的世界观、人生观和价值观，为他们的未来发展提供正确的导向。</a:t>
            </a:r>
            <a:endParaRPr altLang="en-US" dirty="0" sz="1200" lang="zh-CN" spc="150">
              <a:solidFill>
                <a:schemeClr val="tx1">
                  <a:lumMod val="65000"/>
                  <a:lumOff val="35000"/>
                </a:schemeClr>
              </a:solidFill>
              <a:latin typeface="+mn-ea"/>
              <a:sym typeface="+mn-ea"/>
            </a:endParaRPr>
          </a:p>
        </p:txBody>
      </p:sp>
      <p:sp>
        <p:nvSpPr>
          <p:cNvPr id="1050522"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文学艺术欣赏能够培养小学生的创造力、想象力和审美能力，这些能力对于他们未来的职业发展和社会生活都具有重要意义。</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305" name=""/>
        <p:cNvGrpSpPr/>
        <p:nvPr/>
      </p:nvGrpSpPr>
      <p:grpSpPr>
        <a:xfrm>
          <a:off x="0" y="0"/>
          <a:ext cx="0" cy="0"/>
          <a:chOff x="0" y="0"/>
          <a:chExt cx="0" cy="0"/>
        </a:xfrm>
      </p:grpSpPr>
      <p:sp>
        <p:nvSpPr>
          <p:cNvPr id="1050562" name="标题 2"/>
          <p:cNvSpPr>
            <a:spLocks noGrp="1"/>
          </p:cNvSpPr>
          <p:nvPr>
            <p:ph type="title" idx="2"/>
            <p:custDataLst>
              <p:tags r:id="rId1"/>
            </p:custDataLst>
          </p:nvPr>
        </p:nvSpPr>
        <p:spPr/>
        <p:txBody>
          <a:bodyPr/>
          <a:p>
            <a:r>
              <a:rPr altLang="en-US" lang="zh-CN"/>
              <a:t>感谢观看</a:t>
            </a:r>
            <a:endParaRPr altLang="en-US" lang="zh-CN"/>
          </a:p>
        </p:txBody>
      </p:sp>
      <p:sp>
        <p:nvSpPr>
          <p:cNvPr id="1050564" name="文本占位符 5"/>
          <p:cNvSpPr>
            <a:spLocks noGrp="1"/>
          </p:cNvSpPr>
          <p:nvPr>
            <p:ph type="body" idx="1"/>
            <p:custDataLst>
              <p:tags r:id="rId2"/>
            </p:custDataLst>
          </p:nvPr>
        </p:nvSpPr>
        <p:spPr/>
        <p:txBody>
          <a:bodyPr/>
          <a:p>
            <a:r>
              <a:rPr altLang="en-US" lang="zh-CN"/>
              <a:t>汇报人：</a:t>
            </a:r>
            <a:r>
              <a:rPr altLang="zh-CN" lang="en-US"/>
              <a:t>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 name="KSO_WM_BEAUTIFY_FLAG" val="#wm#"/>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6.xml><?xml version="1.0" encoding="utf-8"?>
<p:tagLst xmlns:p="http://schemas.openxmlformats.org/presentationml/2006/main">
  <p:tag name="KSO_WM_UNIT_ISCONTENTSTITLE" val="0"/>
  <p:tag name="KSO_WM_UNIT_ISNUMDGMTITLE" val="0"/>
  <p:tag name="KSO_WM_UNIT_PRESET_TEXT" val="/单击此处添加副标题内容/"/>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7.xml><?xml version="1.0" encoding="utf-8"?>
<p:tagLst xmlns:p="http://schemas.openxmlformats.org/presentationml/2006/main">
  <p:tag name="KSO_WM_UNIT_ISCONTENTSTITLE" val="0"/>
  <p:tag name="KSO_WM_UNIT_ISNUMDGMTITLE" val="0"/>
  <p:tag name="KSO_WM_UNIT_PRESET_TEXT" val="添加 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8.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CONTENT_GROUP_TYPE" val="titlestyle"/>
  <p:tag name="KSO_WM_UNIT_TYPE" val="i"/>
  <p:tag name="KSO_WM_UNIT_INDEX" val="1"/>
</p:tagLst>
</file>

<file path=ppt/tags/tag1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19.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4*i*2"/>
  <p:tag name="KSO_WM_UNIT_LAYERLEVEL" val="1"/>
  <p:tag name="KSO_WM_TAG_VERSION" val="1.0"/>
  <p:tag name="KSO_WM_BEAUTIFY_FLAG" val="#wm#"/>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29.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0.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CONTENT_GROUP_TYPE" val="titlestyle"/>
  <p:tag name="KSO_WM_UNIT_TYPE" val="i"/>
  <p:tag name="KSO_WM_UNIT_INDEX" val="1"/>
</p:tagLst>
</file>

<file path=ppt/tags/tag3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2.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CONTENT_GROUP_TYPE" val="titlestyle"/>
  <p:tag name="KSO_WM_UNIT_TYPE" val="i"/>
  <p:tag name="KSO_WM_UNIT_INDEX" val="1"/>
</p:tagLst>
</file>

<file path=ppt/tags/tag46.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CONTENT_GROUP_TYPE" val="titlestyle"/>
  <p:tag name="KSO_WM_UNIT_TYPE" val="i"/>
  <p:tag name="KSO_WM_UNIT_INDEX" val="1"/>
</p:tagLst>
</file>

<file path=ppt/tags/tag5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CONTENT_GROUP_TYPE" val="titlestyle"/>
  <p:tag name="KSO_WM_UNIT_TYPE" val="i"/>
  <p:tag name="KSO_WM_UNIT_INDEX" val="1"/>
</p:tagLst>
</file>

<file path=ppt/tags/tag6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64.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1*i*2"/>
  <p:tag name="KSO_WM_UNIT_LAYERLEVEL" val="1"/>
  <p:tag name="KSO_WM_TAG_VERSION" val="1.0"/>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73.xml><?xml version="1.0" encoding="utf-8"?>
<p:tagLst xmlns:p="http://schemas.openxmlformats.org/presentationml/2006/main">
  <p:tag name="KSO_WM_UNIT_ISCONTENTSTITLE" val="0"/>
  <p:tag name="KSO_WM_UNIT_ISNUMDGMTITLE" val="0"/>
  <p:tag name="KSO_WM_UNIT_PRESET_TEXT" val="感谢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74.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CONTENT_GROUP_TYPE" val="titlestyle"/>
  <p:tag name="KSO_WM_UNIT_TYPE" val="i"/>
  <p:tag name="KSO_WM_UNIT_INDEX" val="1"/>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87"/>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87"/>
</p:tagLst>
</file>

<file path=ppt/tags/tag8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87"/>
  <p:tag name="KSO_WM_TEMPLATE_THUMBS_INDEX" val="1、11"/>
</p:tagLst>
</file>

<file path=ppt/tags/tag85.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87_1*b*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单击此处添加副标题内容/"/>
</p:tagLst>
</file>

<file path=ppt/tags/tag8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1*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 标题"/>
</p:tagLst>
</file>

<file path=ppt/tags/tag8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87_1*f*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汇报人：WPS"/>
</p:tagLst>
</file>

<file path=ppt/tags/tag88.xml><?xml version="1.0" encoding="utf-8"?>
<p:tagLst xmlns:p="http://schemas.openxmlformats.org/presentationml/2006/main">
  <p:tag name="KSO_WM_SLIDE_ID" val="custom20230287_1"/>
  <p:tag name="KSO_WM_TEMPLATE_SUBCATEGORY" val="29"/>
  <p:tag name="KSO_WM_TEMPLATE_MASTER_TYPE" val="0"/>
  <p:tag name="KSO_WM_TEMPLATE_COLOR_TYPE"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0287"/>
  <p:tag name="KSO_WM_SLIDE_LAYOUT" val="a_b_f"/>
  <p:tag name="KSO_WM_SLIDE_LAYOUT_CNT" val="1_1_1"/>
  <p:tag name="KSO_WM_TEMPLATE_THUMBS_INDEX" val="1、11"/>
  <p:tag name="KSO_WM_SLIDE_CONTENT_AREA" val="{&quot;left&quot;:&quot;249&quot;,&quot;top&quot;:&quot;62.3&quot;,&quot;width&quot;:&quot;455.55&quot;,&quot;height&quot;:&quot;339.3&quot;}"/>
</p:tagLst>
</file>

<file path=ppt/tags/tag89.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6*a*1"/>
  <p:tag name="KSO_WM_TEMPLATE_CATEGORY" val="custom"/>
  <p:tag name="KSO_WM_TEMPLATE_INDEX" val="20230287"/>
  <p:tag name="KSO_WM_UNIT_LAYERLEVEL" val="1"/>
  <p:tag name="KSO_WM_TAG_VERSION" val="1.0"/>
  <p:tag name="KSO_WM_BEAUTIFY_FLAG" val="#wm#"/>
  <p:tag name="KSO_WM_DIAGRAM_GROUP_CODE" val="l1-1"/>
  <p:tag name="KSO_WM_UNIT_PRESET_TEXT" val="目录"/>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87_6*l_h_i*1_1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One."/>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6*l_h_a*1_1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6*l_h_i*1_1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1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287_6*l_h_i*1_2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Two."/>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6*l_h_a*1_2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6*l_h_i*1_2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2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287_6*l_h_i*1_3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Three."/>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6*l_h_a*1_3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6*l_h_i*1_3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3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287_6*l_h_i*1_4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Four."/>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6*l_h_a*1_4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6*l_h_i*1_4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4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287_6*l_h_i*1_5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Five."/>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6*l_h_a*1_5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6*l_h_i*1_5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5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287_6*l_h_i*1_6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Six."/>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6*l_h_a*1_6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6*l_h_i*1_6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6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8.xml><?xml version="1.0" encoding="utf-8"?>
<p:tagLst xmlns:p="http://schemas.openxmlformats.org/presentationml/2006/main">
  <p:tag name="KSO_WM_SLIDE_ID" val="custom20230287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287"/>
  <p:tag name="KSO_WM_SLIDE_LAYOUT" val="a_l"/>
  <p:tag name="KSO_WM_SLIDE_LAYOUT_CNT" val="1_1"/>
  <p:tag name="KSO_WM_SLIDE_TYPE" val="contents"/>
  <p:tag name="KSO_WM_SLIDE_SUBTYPE" val="diag"/>
  <p:tag name="KSO_WM_DIAGRAM_GROUP_CODE" val="l1-1"/>
  <p:tag name="KSO_WM_SLIDE_DIAGTYPE" val="l"/>
</p:tagLst>
</file>

<file path=ppt/tags/tag10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One"/>
</p:tagLst>
</file>

<file path=ppt/tags/tag11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111.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Two"/>
</p:tagLst>
</file>

<file path=ppt/tags/tag16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162.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1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Three"/>
</p:tagLst>
</file>

<file path=ppt/tags/tag20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209.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Four"/>
</p:tagLst>
</file>

<file path=ppt/tags/tag24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244.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Five"/>
</p:tagLst>
</file>

<file path=ppt/tags/tag27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279.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2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87_4*l_h_f*1_4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87_4*l_h_a*1_4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87_4*l_h_f*1_3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87_4*l_h_a*1_3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87_4*l_h_f*1_1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87_4*l_h_a*1_1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87_4*l_h_f*1_2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87_4*l_h_a*1_2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Six"/>
</p:tagLst>
</file>

<file path=ppt/tags/tag33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338.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1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2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3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4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1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4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3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2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8_3*l_h_f*1_1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8_3*l_h_f*1_2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8_3*l_h_f*1_3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8_3*l_h_f*1_4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11*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感谢观看"/>
</p:tagLst>
</file>

<file path=ppt/tags/tag384.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87_11*f*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汇报人：WPS"/>
</p:tagLst>
</file>

<file path=ppt/tags/tag385.xml><?xml version="1.0" encoding="utf-8"?>
<p:tagLst xmlns:p="http://schemas.openxmlformats.org/presentationml/2006/main">
  <p:tag name="KSO_WM_SLIDE_ID" val="custom20230287_11"/>
  <p:tag name="KSO_WM_TEMPLATE_SUBCATEGORY" val="29"/>
  <p:tag name="KSO_WM_TEMPLATE_MASTER_TYPE" val="0"/>
  <p:tag name="KSO_WM_TEMPLATE_COLOR_TYPE" val="0"/>
  <p:tag name="KSO_WM_SLIDE_ITEM_CNT" val="0"/>
  <p:tag name="KSO_WM_SLIDE_INDEX" val="11"/>
  <p:tag name="KSO_WM_TAG_VERSION" val="1.0"/>
  <p:tag name="KSO_WM_BEAUTIFY_FLAG" val="#wm#"/>
  <p:tag name="KSO_WM_TEMPLATE_CATEGORY" val="custom"/>
  <p:tag name="KSO_WM_TEMPLATE_INDEX" val="20230287"/>
  <p:tag name="KSO_WM_SLIDE_LAYOUT" val="a_f"/>
  <p:tag name="KSO_WM_SLIDE_LAYOUT_CNT" val="1_1"/>
  <p:tag name="KSO_WM_SLIDE_TYPE" val="endPage"/>
  <p:tag name="KSO_WM_SLIDE_SUBTYPE" val="pureTxt"/>
  <p:tag name="KSO_WM_SLIDE_CONTENT_AREA" val="{&quot;left&quot;:&quot;249&quot;,&quot;top&quot;:&quot;62.3&quot;,&quot;width&quot;:&quot;455.55&quot;,&quot;height&quot;:&quot;339.3&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61">
      <a:dk1>
        <a:srgbClr val="000000"/>
      </a:dk1>
      <a:lt1>
        <a:srgbClr val="FFFFFF"/>
      </a:lt1>
      <a:dk2>
        <a:srgbClr val="603A33"/>
      </a:dk2>
      <a:lt2>
        <a:srgbClr val="FFFBEF"/>
      </a:lt2>
      <a:accent1>
        <a:srgbClr val="EE595D"/>
      </a:accent1>
      <a:accent2>
        <a:srgbClr val="428894"/>
      </a:accent2>
      <a:accent3>
        <a:srgbClr val="F48562"/>
      </a:accent3>
      <a:accent4>
        <a:srgbClr val="F7A56D"/>
      </a:accent4>
      <a:accent5>
        <a:srgbClr val="FCC378"/>
      </a:accent5>
      <a:accent6>
        <a:srgbClr val="FCD36C"/>
      </a:accent6>
      <a:hlink>
        <a:srgbClr val="0563C1"/>
      </a:hlink>
      <a:folHlink>
        <a:srgbClr val="954F72"/>
      </a:folHlink>
    </a:clrScheme>
    <a:fontScheme name="稻壳儿-常规宋体05">
      <a:majorFont>
        <a:latin typeface="汉仪书宋二简"/>
        <a:ea typeface="汉仪书宋二简"/>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chemeClr val="accent2"/>
          </a:solidFill>
          <a:prstDash val="solid"/>
        </a:ln>
      </a:spPr>
      <a:bodyPr anchor="ctr" rtlCol="0" wrap="square">
        <a:noAutofit/>
      </a:bodyPr>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2024-01-05T06:46:31Z</dcterms:created>
  <dcterms:modified xsi:type="dcterms:W3CDTF">2024-01-05T06:46:31Z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8978d95276454f359f92ac3baf4f4873_21</vt:lpwstr>
  </property>
</Properties>
</file>