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969" r:id="rId1"/>
    <p:sldMasterId id="2147499006" r:id="rId2"/>
  </p:sldMasterIdLst>
  <p:notesMasterIdLst>
    <p:notesMasterId r:id="rId3"/>
  </p:notesMasterIdLst>
  <p:sldIdLst>
    <p:sldId id="7433" r:id="rId4"/>
    <p:sldId id="7438" r:id="rId5"/>
    <p:sldId id="7442" r:id="rId6"/>
    <p:sldId id="7445" r:id="rId7"/>
    <p:sldId id="7451" r:id="rId9"/>
    <p:sldId id="7454" r:id="rId10"/>
    <p:sldId id="7457" r:id="rId11"/>
    <p:sldId id="7460" r:id="rId12"/>
    <p:sldId id="7463" r:id="rId13"/>
    <p:sldId id="7469" r:id="rId15"/>
    <p:sldId id="7472" r:id="rId16"/>
    <p:sldId id="7475" r:id="rId17"/>
    <p:sldId id="7478" r:id="rId18"/>
    <p:sldId id="7481" r:id="rId19"/>
    <p:sldId id="7487" r:id="rId21"/>
    <p:sldId id="7490" r:id="rId22"/>
    <p:sldId id="7493" r:id="rId23"/>
    <p:sldId id="7496" r:id="rId24"/>
    <p:sldId id="7502" r:id="rId26"/>
    <p:sldId id="7505" r:id="rId27"/>
    <p:sldId id="7508" r:id="rId28"/>
    <p:sldId id="7511" r:id="rId29"/>
    <p:sldId id="7514" r:id="rId30"/>
    <p:sldId id="7520" r:id="rId32"/>
    <p:sldId id="7523" r:id="rId33"/>
    <p:sldId id="7526" r:id="rId34"/>
    <p:sldId id="7529" r:id="rId35"/>
    <p:sldId id="7535" r:id="rId37"/>
    <p:sldId id="7538" r:id="rId38"/>
    <p:sldId id="7541"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3" name="幻灯片图像占位符 1"/>
          <p:cNvSpPr>
            <a:spLocks noChangeAspect="1" noRot="1" noGrp="1"/>
          </p:cNvSpPr>
          <p:nvPr>
            <p:ph type="sldImg"/>
          </p:nvPr>
        </p:nvSpPr>
        <p:spPr/>
      </p:sp>
      <p:sp>
        <p:nvSpPr>
          <p:cNvPr id="1048685" name="备注占位符 2"/>
          <p:cNvSpPr>
            <a:spLocks noGrp="1"/>
          </p:cNvSpPr>
          <p:nvPr>
            <p:ph type="body" idx="1"/>
          </p:nvPr>
        </p:nvSpPr>
        <p:spPr/>
        <p:txBody>
          <a:bodyPr/>
          <a:p>
            <a:endParaRPr altLang="en-US" dirty="0" lang="zh-CN"/>
          </a:p>
        </p:txBody>
      </p:sp>
      <p:sp>
        <p:nvSpPr>
          <p:cNvPr id="104868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3" name="幻灯片图像占位符 1"/>
          <p:cNvSpPr>
            <a:spLocks noChangeAspect="1" noRot="1" noGrp="1"/>
          </p:cNvSpPr>
          <p:nvPr>
            <p:ph type="sldImg"/>
          </p:nvPr>
        </p:nvSpPr>
        <p:spPr/>
      </p:sp>
      <p:sp>
        <p:nvSpPr>
          <p:cNvPr id="1048635" name="备注占位符 2"/>
          <p:cNvSpPr>
            <a:spLocks noGrp="1"/>
          </p:cNvSpPr>
          <p:nvPr>
            <p:ph type="body" idx="1"/>
          </p:nvPr>
        </p:nvSpPr>
        <p:spPr/>
        <p:txBody>
          <a:bodyPr/>
          <a:p>
            <a:endParaRPr altLang="en-US" dirty="0" lang="zh-CN"/>
          </a:p>
        </p:txBody>
      </p:sp>
      <p:sp>
        <p:nvSpPr>
          <p:cNvPr id="104863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任意多边形 10"/>
          <p:cNvSpPr/>
          <p:nvPr>
            <p:custDataLst>
              <p:tags r:id="rId1"/>
            </p:custDataLst>
          </p:nvPr>
        </p:nvSpPr>
        <p:spPr>
          <a:xfrm>
            <a:off x="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2" name="任意多边形 9"/>
          <p:cNvSpPr/>
          <p:nvPr>
            <p:custDataLst>
              <p:tags r:id="rId2"/>
            </p:custDataLst>
          </p:nvPr>
        </p:nvSpPr>
        <p:spPr>
          <a:xfrm>
            <a:off x="8852535" y="381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4" name="任意多边形 14"/>
          <p:cNvSpPr/>
          <p:nvPr>
            <p:custDataLst>
              <p:tags r:id="rId3"/>
            </p:custDataLst>
          </p:nvPr>
        </p:nvSpPr>
        <p:spPr>
          <a:xfrm>
            <a:off x="10189845" y="134937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676" name="副标题"/>
          <p:cNvSpPr txBox="1">
            <a:spLocks noGrp="1"/>
          </p:cNvSpPr>
          <p:nvPr>
            <p:ph type="body" idx="3" hasCustomPrompt="1"/>
            <p:custDataLst>
              <p:tags r:id="rId4"/>
            </p:custDataLst>
          </p:nvPr>
        </p:nvSpPr>
        <p:spPr>
          <a:xfrm>
            <a:off x="1437005" y="3160395"/>
            <a:ext cx="7401560" cy="635000"/>
          </a:xfrm>
          <a:prstGeom prst="rect"/>
        </p:spPr>
        <p:txBody>
          <a:bodyPr anchor="t"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200" strike="noStrike" u="none">
                <a:solidFill>
                  <a:schemeClr val="tx1"/>
                </a:solidFill>
                <a:latin typeface="+mj-ea"/>
                <a:ea typeface="+mj-ea"/>
                <a:cs typeface="+mj-lt"/>
                <a:sym typeface="+mn-ea"/>
              </a:defRPr>
            </a:lvl1pPr>
          </a:lstStyle>
          <a:p>
            <a:pPr algn="l" lvl="0">
              <a:buClrTx/>
              <a:buSzTx/>
              <a:buFontTx/>
            </a:pPr>
            <a:r>
              <a:rPr dirty="0">
                <a:sym typeface="+mn-ea"/>
              </a:rPr>
              <a:t>单击此处编辑母版副标题样式</a:t>
            </a:r>
            <a:endParaRPr dirty="0">
              <a:sym typeface="+mn-ea"/>
            </a:endParaRPr>
          </a:p>
        </p:txBody>
      </p:sp>
      <p:sp>
        <p:nvSpPr>
          <p:cNvPr id="1048678" name="标题"/>
          <p:cNvSpPr txBox="1">
            <a:spLocks noGrp="1"/>
          </p:cNvSpPr>
          <p:nvPr>
            <p:ph type="title" idx="2" hasCustomPrompt="1"/>
            <p:custDataLst>
              <p:tags r:id="rId5"/>
            </p:custDataLst>
          </p:nvPr>
        </p:nvSpPr>
        <p:spPr>
          <a:xfrm>
            <a:off x="1437005" y="925830"/>
            <a:ext cx="7395845" cy="2234565"/>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单击此处编辑标题</a:t>
            </a:r>
            <a:endParaRPr dirty="0">
              <a:sym typeface="+mn-ea"/>
            </a:endParaRPr>
          </a:p>
        </p:txBody>
      </p:sp>
      <p:sp>
        <p:nvSpPr>
          <p:cNvPr id="1048680" name="署名"/>
          <p:cNvSpPr>
            <a:spLocks noGrp="1"/>
          </p:cNvSpPr>
          <p:nvPr>
            <p:ph type="body" idx="1" hasCustomPrompt="1"/>
            <p:custDataLst>
              <p:tags r:id="rId6"/>
            </p:custDataLst>
          </p:nvPr>
        </p:nvSpPr>
        <p:spPr>
          <a:xfrm>
            <a:off x="1520825" y="379857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68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8" name="任意多边形 9"/>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0"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2" name="正文"/>
          <p:cNvSpPr txBox="1">
            <a:spLocks noGrp="1"/>
          </p:cNvSpPr>
          <p:nvPr>
            <p:ph idx="2" hasCustomPrompt="1"/>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rgbClr val="E8898D"/>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E8898D"/>
              </a:buClr>
            </a:pPr>
            <a:r>
              <a:rPr dirty="0">
                <a:sym typeface="+mn-ea"/>
              </a:rPr>
              <a:t>单击此处添加文本内容。</a:t>
            </a:r>
            <a:endParaRPr dirty="0">
              <a:sym typeface="+mn-ea"/>
            </a:endParaRPr>
          </a:p>
        </p:txBody>
      </p:sp>
      <p:sp>
        <p:nvSpPr>
          <p:cNvPr id="1048694"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微软雅黑" panose="020B0503020204020204" charset="-122"/>
                <a:sym typeface="+mn-ea"/>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8"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0"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椭圆 7"/>
          <p:cNvSpPr/>
          <p:nvPr>
            <p:custDataLst>
              <p:tags r:id="rId1"/>
            </p:custDataLst>
          </p:nvPr>
        </p:nvSpPr>
        <p:spPr>
          <a:xfrm>
            <a:off x="1219200" y="2804795"/>
            <a:ext cx="2362200" cy="23622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cs typeface="微软雅黑" panose="020B0503020204020204" charset="-122"/>
              <a:sym typeface="+mn-ea"/>
            </a:endParaRPr>
          </a:p>
        </p:txBody>
      </p:sp>
      <p:sp>
        <p:nvSpPr>
          <p:cNvPr id="1048704" name="任意多边形 8"/>
          <p:cNvSpPr/>
          <p:nvPr>
            <p:custDataLst>
              <p:tags r:id="rId2"/>
            </p:custDataLst>
          </p:nvPr>
        </p:nvSpPr>
        <p:spPr>
          <a:xfrm rot="16440000">
            <a:off x="9155434" y="3942808"/>
            <a:ext cx="3194084" cy="2813788"/>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0" h="4431">
                <a:moveTo>
                  <a:pt x="1424" y="0"/>
                </a:moveTo>
                <a:cubicBezTo>
                  <a:pt x="3415" y="0"/>
                  <a:pt x="5030" y="1614"/>
                  <a:pt x="5030" y="3606"/>
                </a:cubicBezTo>
                <a:cubicBezTo>
                  <a:pt x="5030" y="3839"/>
                  <a:pt x="5007" y="4067"/>
                  <a:pt x="4965" y="4288"/>
                </a:cubicBezTo>
                <a:lnTo>
                  <a:pt x="4959" y="4320"/>
                </a:lnTo>
                <a:lnTo>
                  <a:pt x="3372" y="4431"/>
                </a:lnTo>
                <a:lnTo>
                  <a:pt x="3373" y="4429"/>
                </a:lnTo>
                <a:cubicBezTo>
                  <a:pt x="3480" y="4176"/>
                  <a:pt x="3539" y="3898"/>
                  <a:pt x="3539" y="3606"/>
                </a:cubicBezTo>
                <a:cubicBezTo>
                  <a:pt x="3539" y="2437"/>
                  <a:pt x="2592" y="1490"/>
                  <a:pt x="1424" y="1490"/>
                </a:cubicBezTo>
                <a:cubicBezTo>
                  <a:pt x="931" y="1490"/>
                  <a:pt x="478" y="1659"/>
                  <a:pt x="118" y="1942"/>
                </a:cubicBezTo>
                <a:lnTo>
                  <a:pt x="116" y="1945"/>
                </a:lnTo>
                <a:lnTo>
                  <a:pt x="0" y="293"/>
                </a:lnTo>
                <a:lnTo>
                  <a:pt x="21" y="283"/>
                </a:lnTo>
                <a:cubicBezTo>
                  <a:pt x="452" y="101"/>
                  <a:pt x="926" y="0"/>
                  <a:pt x="1424" y="0"/>
                </a:cubicBezTo>
                <a:close/>
              </a:path>
            </a:pathLst>
          </a:custGeom>
          <a:gradFill>
            <a:gsLst>
              <a:gs pos="0">
                <a:schemeClr val="accent1">
                  <a:alpha val="20000"/>
                </a:schemeClr>
              </a:gs>
              <a:gs pos="10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solidFill>
              <a:cs typeface="微软雅黑" panose="020B0503020204020204" charset="-122"/>
              <a:sym typeface="+mn-ea"/>
            </a:endParaRPr>
          </a:p>
        </p:txBody>
      </p:sp>
      <p:sp>
        <p:nvSpPr>
          <p:cNvPr id="1048706" name="副标题"/>
          <p:cNvSpPr txBox="1">
            <a:spLocks noGrp="1"/>
          </p:cNvSpPr>
          <p:nvPr>
            <p:ph type="body" idx="2" hasCustomPrompt="1"/>
            <p:custDataLst>
              <p:tags r:id="rId3"/>
            </p:custDataLst>
          </p:nvPr>
        </p:nvSpPr>
        <p:spPr>
          <a:xfrm>
            <a:off x="844550" y="3491865"/>
            <a:ext cx="1717040" cy="1440180"/>
          </a:xfrm>
          <a:prstGeom prst="rect"/>
          <a:noFill/>
        </p:spPr>
        <p:txBody>
          <a:bodyPr anchor="t" bIns="45720" lIns="144145" rIns="91440" rtlCol="0" tIns="45720" vert="horz" wrap="square">
            <a:normAutofit/>
          </a:bodyPr>
          <a:lstStyle>
            <a:lvl1pPr algn="dist" defTabSz="914400" eaLnBrk="1" fontAlgn="auto" hangingPunct="1" latinLnBrk="0" lvl="0" marL="0" marR="0" rtl="0">
              <a:lnSpc>
                <a:spcPct val="100000"/>
              </a:lnSpc>
              <a:buClrTx/>
              <a:buSzTx/>
              <a:buFontTx/>
              <a:buNone/>
              <a:defRPr altLang="zh-CN" baseline="0" b="0" cap="none" dirty="0" sz="1800" i="0" kern="1200" kumimoji="0" lang="en-US" noProof="1" normalizeH="0" spc="0" strike="noStrike" u="none">
                <a:solidFill>
                  <a:schemeClr val="tx1">
                    <a:lumMod val="65000"/>
                    <a:lumOff val="35000"/>
                  </a:schemeClr>
                </a:solidFill>
                <a:latin typeface="+mj-ea"/>
                <a:ea typeface="+mj-ea"/>
                <a:cs typeface="微软雅黑" panose="020B0503020204020204" charset="-122"/>
                <a:sym typeface="+mn-ea"/>
              </a:defRPr>
            </a:lvl1pPr>
          </a:lstStyle>
          <a:p>
            <a:pPr algn="dist" lvl="0">
              <a:buClrTx/>
              <a:buSzTx/>
              <a:buFontTx/>
            </a:pPr>
            <a:r>
              <a:rPr dirty="0" err="1">
                <a:sym typeface="+mn-ea"/>
              </a:rPr>
              <a:t>编辑副标题</a:t>
            </a:r>
            <a:endParaRPr dirty="0">
              <a:sym typeface="+mn-ea"/>
            </a:endParaRPr>
          </a:p>
        </p:txBody>
      </p:sp>
      <p:sp>
        <p:nvSpPr>
          <p:cNvPr id="1048708" name="标题"/>
          <p:cNvSpPr txBox="1">
            <a:spLocks noGrp="1"/>
          </p:cNvSpPr>
          <p:nvPr>
            <p:ph type="title" idx="1" hasCustomPrompt="1"/>
            <p:custDataLst>
              <p:tags r:id="rId4"/>
            </p:custDataLst>
          </p:nvPr>
        </p:nvSpPr>
        <p:spPr bwMode="auto">
          <a:xfrm>
            <a:off x="844550" y="1139825"/>
            <a:ext cx="2171065" cy="2350770"/>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lumMod val="75000"/>
                    <a:lumOff val="25000"/>
                  </a:schemeClr>
                </a:solidFill>
                <a:latin typeface="+mj-ea"/>
                <a:ea typeface="+mj-ea"/>
                <a:cs typeface="微软雅黑" panose="020B0503020204020204" charset="-122"/>
                <a:sym typeface="+mn-ea"/>
              </a:defRPr>
            </a:lvl1pPr>
          </a:lstStyle>
          <a:p>
            <a:pPr algn="l" lvl="0">
              <a:buClrTx/>
              <a:buSzTx/>
              <a:buFontTx/>
            </a:pPr>
            <a:r>
              <a:rPr dirty="0">
                <a:sym typeface="+mn-ea"/>
              </a:rPr>
              <a:t>标题</a:t>
            </a:r>
            <a:endParaRPr dirty="0">
              <a:sym typeface="+mn-ea"/>
            </a:endParaRPr>
          </a:p>
        </p:txBody>
      </p:sp>
      <p:sp>
        <p:nvSpPr>
          <p:cNvPr id="1048710"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2"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4"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6" name="任意多边形 8"/>
          <p:cNvSpPr/>
          <p:nvPr>
            <p:custDataLst>
              <p:tags r:id="rId1"/>
            </p:custDataLst>
          </p:nvPr>
        </p:nvSpPr>
        <p:spPr>
          <a:xfrm flipH="1">
            <a:off x="10045700" y="4570095"/>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1">
                  <a:alpha val="60000"/>
                </a:schemeClr>
              </a:gs>
              <a:gs pos="100000">
                <a:schemeClr val="accent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718" name="椭圆 12"/>
          <p:cNvSpPr/>
          <p:nvPr>
            <p:custDataLst>
              <p:tags r:id="rId2"/>
            </p:custDataLst>
          </p:nvPr>
        </p:nvSpPr>
        <p:spPr>
          <a:xfrm>
            <a:off x="9127490" y="967740"/>
            <a:ext cx="685800" cy="6858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0" name="椭圆 79"/>
          <p:cNvSpPr/>
          <p:nvPr>
            <p:custDataLst>
              <p:tags r:id="rId3"/>
            </p:custDataLst>
          </p:nvPr>
        </p:nvSpPr>
        <p:spPr>
          <a:xfrm>
            <a:off x="982345" y="1607820"/>
            <a:ext cx="2449195" cy="244983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2" name="椭圆 17"/>
          <p:cNvSpPr/>
          <p:nvPr>
            <p:custDataLst>
              <p:tags r:id="rId4"/>
            </p:custDataLst>
          </p:nvPr>
        </p:nvSpPr>
        <p:spPr>
          <a:xfrm>
            <a:off x="1117600" y="1723390"/>
            <a:ext cx="484505" cy="484505"/>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7500" lnSpcReduction="10000"/>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4" name="节编号"/>
          <p:cNvSpPr>
            <a:spLocks noGrp="1"/>
          </p:cNvSpPr>
          <p:nvPr>
            <p:ph type="body" idx="2" hasCustomPrompt="1"/>
            <p:custDataLst>
              <p:tags r:id="rId5"/>
            </p:custDataLst>
          </p:nvPr>
        </p:nvSpPr>
        <p:spPr>
          <a:xfrm>
            <a:off x="2389505" y="4144010"/>
            <a:ext cx="1917700" cy="488950"/>
          </a:xfrm>
          <a:prstGeom prst="roundRect">
            <a:avLst>
              <a:gd name="adj" fmla="val 24893"/>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100" strike="noStrike" u="none">
                <a:solidFill>
                  <a:schemeClr val="bg1"/>
                </a:solidFill>
                <a:latin typeface="+mn-lt"/>
                <a:ea typeface="+mn-ea"/>
                <a:cs typeface="微软雅黑" panose="020B0503020204020204" charset="-122"/>
                <a:sym typeface="+mn-ea"/>
              </a:defRPr>
            </a:lvl1pPr>
          </a:lstStyle>
          <a:p>
            <a:pPr algn="ctr" lvl="0">
              <a:buClrTx/>
              <a:buSzTx/>
              <a:buFontTx/>
            </a:pPr>
            <a:r>
              <a:rPr>
                <a:sym typeface="+mn-ea"/>
              </a:rPr>
              <a:t>编辑节编号</a:t>
            </a:r>
            <a:endParaRPr>
              <a:sym typeface="+mn-ea"/>
            </a:endParaRPr>
          </a:p>
        </p:txBody>
      </p:sp>
      <p:sp>
        <p:nvSpPr>
          <p:cNvPr id="1048726" name="标题"/>
          <p:cNvSpPr txBox="1">
            <a:spLocks noGrp="1"/>
          </p:cNvSpPr>
          <p:nvPr>
            <p:ph type="title" idx="1"/>
            <p:custDataLst>
              <p:tags r:id="rId6"/>
            </p:custDataLst>
          </p:nvPr>
        </p:nvSpPr>
        <p:spPr>
          <a:xfrm>
            <a:off x="2348230" y="1383030"/>
            <a:ext cx="8107680" cy="2045335"/>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sz="48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28"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34" name="任意多边形 11"/>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36" name="正文"/>
          <p:cNvSpPr txBox="1">
            <a:spLocks noGrp="1"/>
          </p:cNvSpPr>
          <p:nvPr>
            <p:ph idx="4"/>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38" name="正文"/>
          <p:cNvSpPr txBox="1">
            <a:spLocks noGrp="1"/>
          </p:cNvSpPr>
          <p:nvPr>
            <p:ph idx="3"/>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dirty="0">
                <a:sym typeface="+mn-ea"/>
              </a:rPr>
              <a:t>单击此处编辑母版文本样式</a:t>
            </a:r>
            <a:endParaRPr dirty="0">
              <a:sym typeface="+mn-ea"/>
            </a:endParaRPr>
          </a:p>
          <a:p>
            <a:pPr lvl="1">
              <a:spcBef>
                <a:spcPts val="1800"/>
              </a:spcBef>
              <a:spcAft>
                <a:spcPts val="0"/>
              </a:spcAft>
            </a:pPr>
            <a:r>
              <a:rPr dirty="0">
                <a:sym typeface="+mn-ea"/>
              </a:rPr>
              <a:t>第二级</a:t>
            </a:r>
            <a:endParaRPr dirty="0">
              <a:sym typeface="+mn-ea"/>
            </a:endParaRPr>
          </a:p>
          <a:p>
            <a:pPr lvl="2">
              <a:spcBef>
                <a:spcPts val="1800"/>
              </a:spcBef>
              <a:spcAft>
                <a:spcPts val="0"/>
              </a:spcAft>
            </a:pPr>
            <a:r>
              <a:rPr dirty="0">
                <a:sym typeface="+mn-ea"/>
              </a:rPr>
              <a:t>第三级</a:t>
            </a:r>
            <a:endParaRPr dirty="0">
              <a:sym typeface="+mn-ea"/>
            </a:endParaRPr>
          </a:p>
          <a:p>
            <a:pPr lvl="3">
              <a:spcBef>
                <a:spcPts val="1800"/>
              </a:spcBef>
              <a:spcAft>
                <a:spcPts val="0"/>
              </a:spcAft>
            </a:pPr>
            <a:r>
              <a:rPr dirty="0">
                <a:sym typeface="+mn-ea"/>
              </a:rPr>
              <a:t>第四级</a:t>
            </a:r>
            <a:endParaRPr dirty="0">
              <a:sym typeface="+mn-ea"/>
            </a:endParaRPr>
          </a:p>
          <a:p>
            <a:pPr lvl="4">
              <a:spcBef>
                <a:spcPts val="1800"/>
              </a:spcBef>
              <a:spcAft>
                <a:spcPts val="0"/>
              </a:spcAft>
            </a:pPr>
            <a:r>
              <a:rPr dirty="0">
                <a:sym typeface="+mn-ea"/>
              </a:rPr>
              <a:t>第五级</a:t>
            </a:r>
            <a:endParaRPr dirty="0">
              <a:sym typeface="+mn-ea"/>
            </a:endParaRPr>
          </a:p>
        </p:txBody>
      </p:sp>
      <p:sp>
        <p:nvSpPr>
          <p:cNvPr id="1048740" name="同心圆 8"/>
          <p:cNvSpPr/>
          <p:nvPr>
            <p:custDataLst>
              <p:tags r:id="rId4"/>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42" name="标题"/>
          <p:cNvSpPr txBox="1">
            <a:spLocks noGrp="1"/>
          </p:cNvSpPr>
          <p:nvPr>
            <p:ph type="title" idx="1"/>
            <p:custDataLst>
              <p:tags r:id="rId5"/>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4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50" name="任意多边形 15"/>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52" name="正文"/>
          <p:cNvSpPr txBox="1">
            <a:spLocks noGrp="1"/>
          </p:cNvSpPr>
          <p:nvPr>
            <p:ph idx="6"/>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4" name="标题"/>
          <p:cNvSpPr txBox="1">
            <a:spLocks noGrp="1"/>
          </p:cNvSpPr>
          <p:nvPr>
            <p:ph type="title" idx="5"/>
            <p:custDataLst>
              <p:tags r:id="rId3"/>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56" name="正文"/>
          <p:cNvSpPr txBox="1">
            <a:spLocks noGrp="1"/>
          </p:cNvSpPr>
          <p:nvPr>
            <p:ph idx="4"/>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5"/>
            </p:custDataLst>
          </p:nvPr>
        </p:nvSpPr>
        <p:spPr>
          <a:xfrm>
            <a:off x="6084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60" name="同心圆 10"/>
          <p:cNvSpPr/>
          <p:nvPr>
            <p:custDataLst>
              <p:tags r:id="rId6"/>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62" name="标题"/>
          <p:cNvSpPr txBox="1">
            <a:spLocks noGrp="1"/>
          </p:cNvSpPr>
          <p:nvPr>
            <p:ph type="title" idx="1"/>
            <p:custDataLst>
              <p:tags r:id="rId7"/>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70"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2" name="同心圆 6"/>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4" name="标题"/>
          <p:cNvSpPr txBox="1">
            <a:spLocks noGrp="1"/>
          </p:cNvSpPr>
          <p:nvPr>
            <p:ph type="title" idx="1"/>
            <p:custDataLst>
              <p:tags r:id="rId3"/>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76"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2"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4"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88" name="页脚占位符 2"/>
          <p:cNvSpPr>
            <a:spLocks noGrp="1"/>
          </p:cNvSpPr>
          <p:nvPr>
            <p:ph type="ftr" sz="quarter" idx="11"/>
            <p:custDataLst>
              <p:tags r:id="rId4"/>
            </p:custDataLst>
          </p:nvPr>
        </p:nvSpPr>
        <p:spPr/>
        <p:txBody>
          <a:bodyPr/>
          <a:p>
            <a:endParaRPr altLang="en-US" dirty="0" lang="zh-CN"/>
          </a:p>
        </p:txBody>
      </p:sp>
      <p:sp>
        <p:nvSpPr>
          <p:cNvPr id="104879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2"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4"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6" name="正文"/>
          <p:cNvSpPr txBox="1">
            <a:spLocks noGrp="1"/>
          </p:cNvSpPr>
          <p:nvPr>
            <p:ph idx="1"/>
            <p:custDataLst>
              <p:tags r:id="rId3"/>
            </p:custDataLst>
          </p:nvPr>
        </p:nvSpPr>
        <p:spPr>
          <a:xfrm>
            <a:off x="608330" y="396240"/>
            <a:ext cx="10968990" cy="586041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9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0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80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4"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6"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8" name="副标题"/>
          <p:cNvSpPr txBox="1">
            <a:spLocks noGrp="1"/>
          </p:cNvSpPr>
          <p:nvPr>
            <p:ph type="body" idx="2" hasCustomPrompt="1"/>
            <p:custDataLst>
              <p:tags r:id="rId3"/>
            </p:custDataLst>
          </p:nvPr>
        </p:nvSpPr>
        <p:spPr>
          <a:xfrm>
            <a:off x="646430" y="1037590"/>
            <a:ext cx="10930890"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charset="-122"/>
              </a:defRPr>
            </a:lvl1pPr>
          </a:lstStyle>
          <a:p>
            <a:pPr algn="l" lvl="0"/>
            <a:r>
              <a:rPr dirty="0">
                <a:sym typeface="+mn-ea"/>
              </a:rPr>
              <a:t>单击此处编辑母版副标题样式</a:t>
            </a:r>
            <a:endParaRPr dirty="0">
              <a:sym typeface="+mn-ea"/>
            </a:endParaRPr>
          </a:p>
        </p:txBody>
      </p:sp>
      <p:sp>
        <p:nvSpPr>
          <p:cNvPr id="1048810"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81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81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8" name="任意多边形 10"/>
          <p:cNvSpPr/>
          <p:nvPr>
            <p:custDataLst>
              <p:tags r:id="rId1"/>
            </p:custDataLst>
          </p:nvPr>
        </p:nvSpPr>
        <p:spPr>
          <a:xfrm rot="10800000" flipV="1">
            <a:off x="-635" y="3175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0" name="任意多边形 9"/>
          <p:cNvSpPr/>
          <p:nvPr>
            <p:custDataLst>
              <p:tags r:id="rId2"/>
            </p:custDataLst>
          </p:nvPr>
        </p:nvSpPr>
        <p:spPr>
          <a:xfrm rot="10800000" flipV="1">
            <a:off x="-635" y="137731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822" name="任意多边形 8"/>
          <p:cNvSpPr/>
          <p:nvPr>
            <p:custDataLst>
              <p:tags r:id="rId3"/>
            </p:custDataLst>
          </p:nvPr>
        </p:nvSpPr>
        <p:spPr>
          <a:xfrm flipH="1">
            <a:off x="1004570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4" name="标题"/>
          <p:cNvSpPr txBox="1">
            <a:spLocks noGrp="1"/>
          </p:cNvSpPr>
          <p:nvPr>
            <p:ph type="title" idx="2" hasCustomPrompt="1"/>
            <p:custDataLst>
              <p:tags r:id="rId4"/>
            </p:custDataLst>
          </p:nvPr>
        </p:nvSpPr>
        <p:spPr>
          <a:xfrm>
            <a:off x="3641090" y="1520825"/>
            <a:ext cx="6866890" cy="2146300"/>
          </a:xfrm>
          <a:prstGeom prst="rect"/>
          <a:noFill/>
        </p:spPr>
        <p:txBody>
          <a:bodyPr anchor="b" anchorCtr="0" bIns="45720" lIns="91440" rIns="71755" rtlCol="0" tIns="45720" wrap="square">
            <a:normAutofit/>
          </a:bodyPr>
          <a:lstStyle>
            <a:lvl1pPr algn="r"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solidFill>
                  <a:srgbClr val="333333"/>
                </a:solidFill>
                <a:latin typeface="+mj-ea"/>
                <a:ea typeface="+mj-ea"/>
                <a:cs typeface="微软雅黑" panose="020B0503020204020204" charset="-122"/>
                <a:sym typeface="+mn-ea"/>
              </a:defRPr>
            </a:lvl1pPr>
          </a:lstStyle>
          <a:p>
            <a:pPr algn="r" lvl="0">
              <a:buClrTx/>
              <a:buSzTx/>
              <a:buFontTx/>
            </a:pPr>
            <a:r>
              <a:rPr dirty="0">
                <a:sym typeface="+mn-ea"/>
              </a:rPr>
              <a:t>单击编辑标题</a:t>
            </a:r>
            <a:endParaRPr dirty="0">
              <a:sym typeface="+mn-ea"/>
            </a:endParaRPr>
          </a:p>
        </p:txBody>
      </p:sp>
      <p:sp>
        <p:nvSpPr>
          <p:cNvPr id="1048826" name="署名"/>
          <p:cNvSpPr>
            <a:spLocks noGrp="1"/>
          </p:cNvSpPr>
          <p:nvPr>
            <p:ph type="body" idx="1" hasCustomPrompt="1"/>
            <p:custDataLst>
              <p:tags r:id="rId5"/>
            </p:custDataLst>
          </p:nvPr>
        </p:nvSpPr>
        <p:spPr>
          <a:xfrm>
            <a:off x="8479790" y="410972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828"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30"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832"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ags" Target="../tags/tag90.xml"/><Relationship Id="rId20" Type="http://schemas.openxmlformats.org/officeDocument/2006/relationships/tags" Target="../tags/tag91.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970" r:id="rId1"/>
    <p:sldLayoutId id="2147498971" r:id="rId2"/>
    <p:sldLayoutId id="2147498972" r:id="rId3"/>
    <p:sldLayoutId id="2147498973" r:id="rId4"/>
    <p:sldLayoutId id="2147498974" r:id="rId5"/>
    <p:sldLayoutId id="2147498975" r:id="rId6"/>
    <p:sldLayoutId id="2147498976" r:id="rId7"/>
    <p:sldLayoutId id="2147498977" r:id="rId8"/>
    <p:sldLayoutId id="2147498978" r:id="rId9"/>
    <p:sldLayoutId id="2147498979" r:id="rId10"/>
    <p:sldLayoutId id="21474989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7"/>
          <p:cNvSpPr/>
          <p:nvPr>
            <p:custDataLst>
              <p:tags r:id="rId1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6" name="同心圆 6"/>
          <p:cNvSpPr/>
          <p:nvPr>
            <p:custDataLst>
              <p:tags r:id="rId13"/>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8"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charset="-122"/>
                <a:cs typeface="微软雅黑" panose="020B0503020204020204"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charset="-122"/>
                <a:cs typeface="微软雅黑" panose="020B0503020204020204" charset="-122"/>
              </a:defRPr>
            </a:lvl1pPr>
          </a:lstStyle>
          <a:p>
            <a:endParaRPr altLang="en-US" dirty="0" lang="zh-CN"/>
          </a:p>
        </p:txBody>
      </p:sp>
      <p:sp>
        <p:nvSpPr>
          <p:cNvPr id="1048662"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charset="-122"/>
                <a:cs typeface="微软雅黑" panose="020B0503020204020204" charset="-122"/>
              </a:defRPr>
            </a:lvl1pPr>
          </a:lstStyle>
          <a:p>
            <a:fld id="{49AE70B2-8BF9-45C0-BB95-33D1B9D3A854}" type="slidenum">
              <a:rPr altLang="en-US" lang="zh-CN" smtClean="0"/>
            </a:fld>
            <a:endParaRPr altLang="en-US" dirty="0" lang="zh-CN"/>
          </a:p>
        </p:txBody>
      </p:sp>
      <p:sp>
        <p:nvSpPr>
          <p:cNvPr id="1048664" name="标题占位符 1"/>
          <p:cNvSpPr>
            <a:spLocks noGrp="1"/>
          </p:cNvSpPr>
          <p:nvPr>
            <p:ph type="title"/>
            <p:custDataLst>
              <p:tags r:id="rId17"/>
            </p:custDataLst>
          </p:nvPr>
        </p:nvSpPr>
        <p:spPr>
          <a:xfrm>
            <a:off x="838200" y="365125"/>
            <a:ext cx="10515600" cy="675539"/>
          </a:xfrm>
          <a:prstGeom prst="rect"/>
          <a:noFill/>
          <a:ln>
            <a:noFill/>
            <a:prstDash val="sysDash"/>
          </a:ln>
        </p:spPr>
        <p:txBody>
          <a:bodyPr anchor="b" anchorCtr="0" bIns="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文本占位符 2"/>
          <p:cNvSpPr>
            <a:spLocks noGrp="1"/>
          </p:cNvSpPr>
          <p:nvPr>
            <p:ph type="body" idx="1"/>
            <p:custDataLst>
              <p:tags r:id="rId18"/>
            </p:custDataLst>
          </p:nvPr>
        </p:nvSpPr>
        <p:spPr>
          <a:xfrm>
            <a:off x="838200" y="1247573"/>
            <a:ext cx="10515600" cy="4929390"/>
          </a:xfrm>
          <a:prstGeom prst="rect"/>
          <a:ln>
            <a:noFill/>
            <a:prstDash val="sysDash"/>
          </a:ln>
        </p:spPr>
        <p:txBody>
          <a:bodyPr bIns="46800" lIns="90000" rIns="90000" rtlCol="0" tIns="46800" vert="horz">
            <a:normAutofit/>
          </a:bodyPr>
          <a:p>
            <a:pPr lvl="0" marR="0">
              <a:spcBef>
                <a:spcPts val="1200"/>
              </a:spcBef>
              <a:spcAft>
                <a:spcPts val="0"/>
              </a:spcAft>
              <a:buClr>
                <a:srgbClr val="E8898D"/>
              </a:buClr>
              <a:buSzTx/>
            </a:pPr>
            <a:r>
              <a:rPr altLang="en-US" dirty="0" lang="zh-CN"/>
              <a:t>单击此处编辑母版文本样式</a:t>
            </a:r>
            <a:endParaRPr altLang="en-US" dirty="0" lang="zh-CN"/>
          </a:p>
          <a:p>
            <a:pPr indent="-231775" lvl="1" marL="449580" marR="0">
              <a:tabLst>
                <a:tab algn="l" pos="1609725"/>
              </a:tabLst>
            </a:pPr>
            <a:r>
              <a:rPr altLang="en-US" dirty="0" lang="zh-CN"/>
              <a:t>二级</a:t>
            </a:r>
            <a:endParaRPr altLang="en-US" dirty="0" lang="zh-CN"/>
          </a:p>
          <a:p>
            <a:pPr indent="-276225" lvl="2" marL="719455" marR="0"/>
            <a:r>
              <a:rPr altLang="en-US" dirty="0" lang="zh-CN"/>
              <a:t>三级</a:t>
            </a:r>
            <a:endParaRPr altLang="en-US" dirty="0" lang="zh-CN"/>
          </a:p>
          <a:p>
            <a:pPr indent="-262255" lvl="3" marL="987425" marR="0">
              <a:tabLst>
                <a:tab algn="l" pos="899795"/>
              </a:tabLst>
            </a:pPr>
            <a:r>
              <a:rPr altLang="en-US" dirty="0" lang="zh-CN"/>
              <a:t>四级</a:t>
            </a:r>
            <a:endParaRPr altLang="en-US" dirty="0" lang="zh-CN"/>
          </a:p>
          <a:p>
            <a:pPr indent="-262255" lvl="4" marL="1256030" marR="0"/>
            <a:r>
              <a:rPr altLang="en-US" dirty="0" lang="zh-CN"/>
              <a:t>五级</a:t>
            </a:r>
            <a:endParaRPr altLang="en-US" dirty="0" lang="zh-CN"/>
          </a:p>
        </p:txBody>
      </p:sp>
      <p:sp>
        <p:nvSpPr>
          <p:cNvPr id="1048668"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0"/>
    </p:custDataLst>
  </p:cSld>
  <p:clrMap accent1="accent1" accent2="accent2" accent3="accent3" accent4="accent4" accent5="accent5" accent6="accent6" bg1="lt1" bg2="lt2" tx1="dk1" tx2="dk2" hlink="hlink" folHlink="folHlink"/>
  <p:sldLayoutIdLst>
    <p:sldLayoutId id="2147499007" r:id="rId1"/>
    <p:sldLayoutId id="2147499008" r:id="rId2"/>
    <p:sldLayoutId id="2147499009" r:id="rId3"/>
    <p:sldLayoutId id="2147499010" r:id="rId4"/>
    <p:sldLayoutId id="2147499011" r:id="rId5"/>
    <p:sldLayoutId id="2147499012" r:id="rId6"/>
    <p:sldLayoutId id="2147499013" r:id="rId7"/>
    <p:sldLayoutId id="2147499014" r:id="rId8"/>
    <p:sldLayoutId id="2147499015" r:id="rId9"/>
    <p:sldLayoutId id="2147499016" r:id="rId10"/>
    <p:sldLayoutId id="214749901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200" i="0" kern="1200" kumimoji="0" lang="zh-CN" normalizeH="0" spc="300" strike="noStrike" u="none" smtClean="0">
          <a:ln>
            <a:noFill/>
            <a:prstDash val="sysDot"/>
          </a:ln>
          <a:solidFill>
            <a:schemeClr val="tx1">
              <a:lumMod val="85000"/>
              <a:lumOff val="15000"/>
            </a:schemeClr>
          </a:solidFill>
          <a:latin typeface="+mn-ea"/>
          <a:ea typeface="+mn-ea"/>
          <a:cs typeface="微软雅黑" panose="020B050302020402020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ags" Target="../tags/tag117.xml"/><Relationship Id="rId23" Type="http://schemas.openxmlformats.org/officeDocument/2006/relationships/tags" Target="../tags/tag118.xml"/><Relationship Id="rId24" Type="http://schemas.openxmlformats.org/officeDocument/2006/relationships/tags" Target="../tags/tag119.xml"/><Relationship Id="rId25" Type="http://schemas.openxmlformats.org/officeDocument/2006/relationships/tags" Target="../tags/tag120.xml"/><Relationship Id="rId26" Type="http://schemas.openxmlformats.org/officeDocument/2006/relationships/tags" Target="../tags/tag121.xml"/><Relationship Id="rId27" Type="http://schemas.openxmlformats.org/officeDocument/2006/relationships/tags" Target="../tags/tag122.xml"/><Relationship Id="rId28" Type="http://schemas.openxmlformats.org/officeDocument/2006/relationships/tags" Target="../tags/tag123.xml"/><Relationship Id="rId29" Type="http://schemas.openxmlformats.org/officeDocument/2006/relationships/tags" Target="../tags/tag124.xml"/><Relationship Id="rId30" Type="http://schemas.openxmlformats.org/officeDocument/2006/relationships/slideLayout" Target="../slideLayouts/slideLayout14.xml"/><Relationship Id="rId3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tags" Target="../tags/tag314.xml"/><Relationship Id="rId16" Type="http://schemas.openxmlformats.org/officeDocument/2006/relationships/tags" Target="../tags/tag315.xml"/><Relationship Id="rId17" Type="http://schemas.openxmlformats.org/officeDocument/2006/relationships/tags" Target="../tags/tag316.xml"/><Relationship Id="rId18" Type="http://schemas.openxmlformats.org/officeDocument/2006/relationships/tags" Target="../tags/tag317.xml"/><Relationship Id="rId19" Type="http://schemas.openxmlformats.org/officeDocument/2006/relationships/tags" Target="../tags/tag318.xml"/><Relationship Id="rId20" Type="http://schemas.openxmlformats.org/officeDocument/2006/relationships/tags" Target="../tags/tag319.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tags" Target="../tags/tag393.xml"/><Relationship Id="rId5" Type="http://schemas.openxmlformats.org/officeDocument/2006/relationships/tags" Target="../tags/tag394.xml"/><Relationship Id="rId6" Type="http://schemas.openxmlformats.org/officeDocument/2006/relationships/tags" Target="../tags/tag395.xml"/><Relationship Id="rId7" Type="http://schemas.openxmlformats.org/officeDocument/2006/relationships/tags" Target="../tags/tag396.xml"/><Relationship Id="rId8" Type="http://schemas.openxmlformats.org/officeDocument/2006/relationships/tags" Target="../tags/tag397.xml"/><Relationship Id="rId9" Type="http://schemas.openxmlformats.org/officeDocument/2006/relationships/tags" Target="../tags/tag398.xml"/><Relationship Id="rId10" Type="http://schemas.openxmlformats.org/officeDocument/2006/relationships/tags" Target="../tags/tag399.xml"/><Relationship Id="rId11" Type="http://schemas.openxmlformats.org/officeDocument/2006/relationships/tags" Target="../tags/tag400.xml"/><Relationship Id="rId12" Type="http://schemas.openxmlformats.org/officeDocument/2006/relationships/tags" Target="../tags/tag401.xml"/><Relationship Id="rId13" Type="http://schemas.openxmlformats.org/officeDocument/2006/relationships/tags" Target="../tags/tag402.xml"/><Relationship Id="rId14" Type="http://schemas.openxmlformats.org/officeDocument/2006/relationships/tags" Target="../tags/tag403.xml"/><Relationship Id="rId15" Type="http://schemas.openxmlformats.org/officeDocument/2006/relationships/tags" Target="../tags/tag404.xml"/><Relationship Id="rId16" Type="http://schemas.openxmlformats.org/officeDocument/2006/relationships/tags" Target="../tags/tag405.xml"/><Relationship Id="rId17" Type="http://schemas.openxmlformats.org/officeDocument/2006/relationships/tags" Target="../tags/tag406.xml"/><Relationship Id="rId18" Type="http://schemas.openxmlformats.org/officeDocument/2006/relationships/tags" Target="../tags/tag407.xml"/><Relationship Id="rId19" Type="http://schemas.openxmlformats.org/officeDocument/2006/relationships/tags" Target="../tags/tag408.xml"/><Relationship Id="rId20" Type="http://schemas.openxmlformats.org/officeDocument/2006/relationships/tags" Target="../tags/tag409.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2"/>
            <p:custDataLst>
              <p:tags r:id="rId2"/>
            </p:custDataLst>
          </p:nvPr>
        </p:nvSpPr>
        <p:spPr/>
        <p:txBody>
          <a:bodyPr/>
          <a:p>
            <a:r>
              <a:rPr altLang="en-US" lang="zh-CN"/>
              <a:t>批判性思维与创新思维</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52" name="文本占位符 2"/>
          <p:cNvSpPr>
            <a:spLocks noGrp="1"/>
          </p:cNvSpPr>
          <p:nvPr>
            <p:ph type="body" idx="2"/>
            <p:custDataLst>
              <p:tags r:id="rId1"/>
            </p:custDataLst>
          </p:nvPr>
        </p:nvSpPr>
        <p:spPr/>
        <p:txBody>
          <a:bodyPr/>
          <a:p>
            <a:r>
              <a:rPr altLang="en-US" lang="zh-CN"/>
              <a:t>CONTENTS</a:t>
            </a:r>
            <a:endParaRPr altLang="en-US" lang="zh-CN"/>
          </a:p>
        </p:txBody>
      </p:sp>
      <p:sp>
        <p:nvSpPr>
          <p:cNvPr id="1048854" name="标题 5"/>
          <p:cNvSpPr>
            <a:spLocks noGrp="1"/>
          </p:cNvSpPr>
          <p:nvPr>
            <p:ph type="title" idx="1"/>
            <p:custDataLst>
              <p:tags r:id="rId2"/>
            </p:custDataLst>
          </p:nvPr>
        </p:nvSpPr>
        <p:spPr/>
        <p:txBody>
          <a:bodyPr/>
          <a:p>
            <a:r>
              <a:rPr altLang="en-US" lang="zh-CN"/>
              <a:t>目录</a:t>
            </a:r>
            <a:endParaRPr altLang="en-US" lang="zh-CN"/>
          </a:p>
        </p:txBody>
      </p:sp>
      <p:sp>
        <p:nvSpPr>
          <p:cNvPr id="1048856" name="任意多边形 17"/>
          <p:cNvSpPr/>
          <p:nvPr>
            <p:custDataLst>
              <p:tags r:id="rId3"/>
            </p:custDataLst>
          </p:nvPr>
        </p:nvSpPr>
        <p:spPr>
          <a:xfrm rot="360000">
            <a:off x="2783205" y="-68580"/>
            <a:ext cx="2309495" cy="7162800"/>
          </a:xfrm>
          <a:custGeom>
            <a:avLst/>
            <a:gdLst>
              <a:gd name="connsiteX0" fmla="*/ 0 w 6002338"/>
              <a:gd name="connsiteY0" fmla="*/ 0 h 6858000"/>
              <a:gd name="connsiteX1" fmla="*/ 4568420 w 6002338"/>
              <a:gd name="connsiteY1" fmla="*/ 0 h 6858000"/>
              <a:gd name="connsiteX2" fmla="*/ 4681412 w 6002338"/>
              <a:gd name="connsiteY2" fmla="*/ 130442 h 6858000"/>
              <a:gd name="connsiteX3" fmla="*/ 6002338 w 6002338"/>
              <a:gd name="connsiteY3" fmla="*/ 3809999 h 6858000"/>
              <a:gd name="connsiteX4" fmla="*/ 5164879 w 6002338"/>
              <a:gd name="connsiteY4" fmla="*/ 6809537 h 6858000"/>
              <a:gd name="connsiteX5" fmla="*/ 5133810 w 6002338"/>
              <a:gd name="connsiteY5" fmla="*/ 6858000 h 6858000"/>
              <a:gd name="connsiteX6" fmla="*/ 0 w 60023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 h="11280">
                <a:moveTo>
                  <a:pt x="0" y="0"/>
                </a:moveTo>
                <a:lnTo>
                  <a:pt x="462" y="0"/>
                </a:lnTo>
                <a:lnTo>
                  <a:pt x="483" y="204"/>
                </a:lnTo>
                <a:lnTo>
                  <a:pt x="1462" y="101"/>
                </a:lnTo>
                <a:lnTo>
                  <a:pt x="1557" y="215"/>
                </a:lnTo>
                <a:cubicBezTo>
                  <a:pt x="2856" y="1859"/>
                  <a:pt x="3637" y="3968"/>
                  <a:pt x="3637" y="6267"/>
                </a:cubicBezTo>
                <a:cubicBezTo>
                  <a:pt x="3637" y="7932"/>
                  <a:pt x="3227" y="9497"/>
                  <a:pt x="2508" y="10859"/>
                </a:cubicBezTo>
                <a:lnTo>
                  <a:pt x="2499" y="10875"/>
                </a:lnTo>
                <a:lnTo>
                  <a:pt x="916" y="11041"/>
                </a:lnTo>
                <a:lnTo>
                  <a:pt x="941" y="11280"/>
                </a:lnTo>
                <a:lnTo>
                  <a:pt x="0" y="11280"/>
                </a:lnTo>
                <a:lnTo>
                  <a:pt x="0" y="0"/>
                </a:lnTo>
                <a:close/>
              </a:path>
            </a:pathLst>
          </a:custGeom>
          <a:noFill/>
          <a:ln>
            <a:gradFill flip="none" rotWithShape="1">
              <a:gsLst>
                <a:gs pos="30000">
                  <a:schemeClr val="accent1">
                    <a:alpha val="0"/>
                  </a:schemeClr>
                </a:gs>
                <a:gs pos="100000">
                  <a:schemeClr val="accent1"/>
                </a:gs>
              </a:gsLst>
              <a:lin ang="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58" name="任意多边形 18"/>
          <p:cNvSpPr/>
          <p:nvPr>
            <p:custDataLst>
              <p:tags r:id="rId4"/>
            </p:custDataLst>
          </p:nvPr>
        </p:nvSpPr>
        <p:spPr>
          <a:xfrm rot="360000">
            <a:off x="3037072" y="21451"/>
            <a:ext cx="1908810" cy="6961093"/>
          </a:xfrm>
          <a:custGeom>
            <a:avLst/>
            <a:gdLst>
              <a:gd name="connsiteX0" fmla="*/ 0 w 5706836"/>
              <a:gd name="connsiteY0" fmla="*/ 0 h 6858000"/>
              <a:gd name="connsiteX1" fmla="*/ 4167179 w 5706836"/>
              <a:gd name="connsiteY1" fmla="*/ 0 h 6858000"/>
              <a:gd name="connsiteX2" fmla="*/ 4280862 w 5706836"/>
              <a:gd name="connsiteY2" fmla="*/ 119238 h 6858000"/>
              <a:gd name="connsiteX3" fmla="*/ 5706836 w 5706836"/>
              <a:gd name="connsiteY3" fmla="*/ 3809999 h 6858000"/>
              <a:gd name="connsiteX4" fmla="*/ 4912158 w 5706836"/>
              <a:gd name="connsiteY4" fmla="*/ 6656308 h 6858000"/>
              <a:gd name="connsiteX5" fmla="*/ 4782856 w 5706836"/>
              <a:gd name="connsiteY5" fmla="*/ 6858000 h 6858000"/>
              <a:gd name="connsiteX6" fmla="*/ 0 w 57068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6" h="10962">
                <a:moveTo>
                  <a:pt x="711" y="0"/>
                </a:moveTo>
                <a:lnTo>
                  <a:pt x="760" y="54"/>
                </a:lnTo>
                <a:cubicBezTo>
                  <a:pt x="2156" y="1658"/>
                  <a:pt x="3006" y="3788"/>
                  <a:pt x="3006" y="6125"/>
                </a:cubicBezTo>
                <a:cubicBezTo>
                  <a:pt x="3006" y="7812"/>
                  <a:pt x="2563" y="9391"/>
                  <a:pt x="1792" y="10742"/>
                </a:cubicBezTo>
                <a:lnTo>
                  <a:pt x="1772" y="10776"/>
                </a:lnTo>
                <a:lnTo>
                  <a:pt x="0" y="10962"/>
                </a:lnTo>
                <a:lnTo>
                  <a:pt x="0" y="75"/>
                </a:lnTo>
                <a:lnTo>
                  <a:pt x="711" y="0"/>
                </a:lnTo>
                <a:close/>
              </a:path>
            </a:pathLst>
          </a:custGeom>
          <a:noFill/>
          <a:ln>
            <a:gradFill flip="none" rotWithShape="1">
              <a:gsLst>
                <a:gs pos="10000">
                  <a:schemeClr val="accent1">
                    <a:alpha val="0"/>
                  </a:schemeClr>
                </a:gs>
                <a:gs pos="100000">
                  <a:schemeClr val="accent1"/>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60" name="矩形: 圆角 2"/>
          <p:cNvSpPr/>
          <p:nvPr>
            <p:custDataLst>
              <p:tags r:id="rId5"/>
            </p:custDataLst>
          </p:nvPr>
        </p:nvSpPr>
        <p:spPr>
          <a:xfrm>
            <a:off x="4029075" y="55435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62" name="椭圆 47"/>
          <p:cNvSpPr/>
          <p:nvPr>
            <p:custDataLst>
              <p:tags r:id="rId6"/>
            </p:custDataLst>
          </p:nvPr>
        </p:nvSpPr>
        <p:spPr>
          <a:xfrm>
            <a:off x="4036695" y="56134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64" name="序号"/>
          <p:cNvSpPr/>
          <p:nvPr>
            <p:custDataLst>
              <p:tags r:id="rId7"/>
            </p:custDataLst>
          </p:nvPr>
        </p:nvSpPr>
        <p:spPr>
          <a:xfrm>
            <a:off x="4105275" y="63817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01</a:t>
            </a:r>
            <a:endParaRPr altLang="en-US" b="1" sz="2400" lang="zh-CN">
              <a:solidFill>
                <a:schemeClr val="bg1"/>
              </a:solidFill>
              <a:latin typeface="+mj-ea"/>
              <a:ea typeface="+mj-ea"/>
              <a:cs typeface="微软雅黑" panose="020B0503020204020204" charset="-122"/>
              <a:sym typeface="+mn-ea"/>
            </a:endParaRPr>
          </a:p>
        </p:txBody>
      </p:sp>
      <p:sp>
        <p:nvSpPr>
          <p:cNvPr id="1048866" name="标题"/>
          <p:cNvSpPr txBox="1"/>
          <p:nvPr>
            <p:custDataLst>
              <p:tags r:id="rId8"/>
            </p:custDataLst>
          </p:nvPr>
        </p:nvSpPr>
        <p:spPr>
          <a:xfrm>
            <a:off x="5187950" y="554355"/>
            <a:ext cx="4424680" cy="760730"/>
          </a:xfrm>
          <a:prstGeom prst="rect"/>
          <a:noFill/>
        </p:spPr>
        <p:txBody>
          <a:bodyPr anchor="ctr" anchorCtr="0" bIns="0" lIns="0" rIns="0" rtlCol="0" tIns="0" wrap="square">
            <a:normAutofit/>
          </a:bodyPr>
          <a:p>
            <a:r>
              <a:rPr altLang="en-US" b="1" dirty="0" sz="2000" lang="zh-CN">
                <a:solidFill>
                  <a:schemeClr val="tx1">
                    <a:lumMod val="75000"/>
                    <a:lumOff val="25000"/>
                  </a:schemeClr>
                </a:solidFill>
                <a:cs typeface="微软雅黑" panose="020B0503020204020204" charset="-122"/>
                <a:sym typeface="+mn-ea"/>
              </a:rPr>
              <a:t>添加目录标题</a:t>
            </a:r>
            <a:endParaRPr altLang="en-US" b="1" dirty="0" sz="2000" lang="zh-CN">
              <a:solidFill>
                <a:schemeClr val="tx1">
                  <a:lumMod val="75000"/>
                  <a:lumOff val="25000"/>
                </a:schemeClr>
              </a:solidFill>
              <a:cs typeface="微软雅黑" panose="020B0503020204020204" charset="-122"/>
              <a:sym typeface="+mn-ea"/>
            </a:endParaRPr>
          </a:p>
        </p:txBody>
      </p:sp>
      <p:sp>
        <p:nvSpPr>
          <p:cNvPr id="1048868" name="矩形: 圆角 2"/>
          <p:cNvSpPr/>
          <p:nvPr>
            <p:custDataLst>
              <p:tags r:id="rId9"/>
            </p:custDataLst>
          </p:nvPr>
        </p:nvSpPr>
        <p:spPr>
          <a:xfrm>
            <a:off x="4394835" y="156464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0" name="椭圆 48"/>
          <p:cNvSpPr/>
          <p:nvPr>
            <p:custDataLst>
              <p:tags r:id="rId10"/>
            </p:custDataLst>
          </p:nvPr>
        </p:nvSpPr>
        <p:spPr>
          <a:xfrm>
            <a:off x="4402455" y="157162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72" name="序号"/>
          <p:cNvSpPr/>
          <p:nvPr>
            <p:custDataLst>
              <p:tags r:id="rId11"/>
            </p:custDataLst>
          </p:nvPr>
        </p:nvSpPr>
        <p:spPr>
          <a:xfrm>
            <a:off x="4471035" y="164846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2</a:t>
            </a:r>
            <a:endParaRPr altLang="zh-CN" b="1" sz="2400" lang="en-US">
              <a:solidFill>
                <a:schemeClr val="bg1"/>
              </a:solidFill>
              <a:latin typeface="+mj-ea"/>
              <a:ea typeface="+mj-ea"/>
              <a:cs typeface="微软雅黑" panose="020B0503020204020204" charset="-122"/>
              <a:sym typeface="+mn-ea"/>
            </a:endParaRPr>
          </a:p>
        </p:txBody>
      </p:sp>
      <p:sp>
        <p:nvSpPr>
          <p:cNvPr id="1048874" name="标题"/>
          <p:cNvSpPr txBox="1"/>
          <p:nvPr>
            <p:custDataLst>
              <p:tags r:id="rId12"/>
            </p:custDataLst>
          </p:nvPr>
        </p:nvSpPr>
        <p:spPr>
          <a:xfrm>
            <a:off x="5553710" y="1564640"/>
            <a:ext cx="4424680" cy="760730"/>
          </a:xfrm>
          <a:prstGeom prst="rect"/>
          <a:noFill/>
        </p:spPr>
        <p:txBody>
          <a:bodyPr anchor="ctr" anchorCtr="0" bIns="0" lIns="0" rIns="0" rtlCol="0" tIns="0" wrap="square">
            <a:normAutofit/>
          </a:bodyPr>
          <a:p>
            <a:r>
              <a:rPr altLang="en-US" b="1" dirty="0" sz="2000" lang="zh-CN">
                <a:solidFill>
                  <a:schemeClr val="tx1">
                    <a:lumMod val="75000"/>
                    <a:lumOff val="25000"/>
                  </a:schemeClr>
                </a:solidFill>
                <a:cs typeface="微软雅黑" panose="020B0503020204020204" charset="-122"/>
                <a:sym typeface="+mn-ea"/>
              </a:rPr>
              <a:t>批判性思维</a:t>
            </a:r>
            <a:endParaRPr altLang="en-US" b="1" dirty="0" sz="2000" lang="zh-CN">
              <a:solidFill>
                <a:schemeClr val="tx1">
                  <a:lumMod val="75000"/>
                  <a:lumOff val="25000"/>
                </a:schemeClr>
              </a:solidFill>
              <a:cs typeface="微软雅黑" panose="020B0503020204020204" charset="-122"/>
              <a:sym typeface="+mn-ea"/>
            </a:endParaRPr>
          </a:p>
        </p:txBody>
      </p:sp>
      <p:sp>
        <p:nvSpPr>
          <p:cNvPr id="1048876" name="矩形: 圆角 2"/>
          <p:cNvSpPr/>
          <p:nvPr>
            <p:custDataLst>
              <p:tags r:id="rId13"/>
            </p:custDataLst>
          </p:nvPr>
        </p:nvSpPr>
        <p:spPr>
          <a:xfrm>
            <a:off x="4394835" y="459549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8" name="椭圆 54"/>
          <p:cNvSpPr/>
          <p:nvPr>
            <p:custDataLst>
              <p:tags r:id="rId14"/>
            </p:custDataLst>
          </p:nvPr>
        </p:nvSpPr>
        <p:spPr>
          <a:xfrm>
            <a:off x="4402455" y="460248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0" name="序号"/>
          <p:cNvSpPr/>
          <p:nvPr>
            <p:custDataLst>
              <p:tags r:id="rId15"/>
            </p:custDataLst>
          </p:nvPr>
        </p:nvSpPr>
        <p:spPr>
          <a:xfrm>
            <a:off x="4471035" y="467931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5</a:t>
            </a:r>
            <a:endParaRPr altLang="zh-CN" b="1" sz="2400" lang="en-US">
              <a:solidFill>
                <a:schemeClr val="bg1"/>
              </a:solidFill>
              <a:latin typeface="+mj-ea"/>
              <a:ea typeface="+mj-ea"/>
              <a:cs typeface="微软雅黑" panose="020B0503020204020204" charset="-122"/>
              <a:sym typeface="+mn-ea"/>
            </a:endParaRPr>
          </a:p>
        </p:txBody>
      </p:sp>
      <p:sp>
        <p:nvSpPr>
          <p:cNvPr id="1048882" name="标题"/>
          <p:cNvSpPr txBox="1"/>
          <p:nvPr>
            <p:custDataLst>
              <p:tags r:id="rId16"/>
            </p:custDataLst>
          </p:nvPr>
        </p:nvSpPr>
        <p:spPr>
          <a:xfrm>
            <a:off x="5553710" y="4595495"/>
            <a:ext cx="4424680" cy="76073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如何培养批判性思维与创新思维</a:t>
            </a:r>
            <a:endParaRPr altLang="en-US" b="1" sz="2000" lang="zh-CN">
              <a:solidFill>
                <a:schemeClr val="tx1">
                  <a:lumMod val="75000"/>
                  <a:lumOff val="25000"/>
                </a:schemeClr>
              </a:solidFill>
              <a:cs typeface="微软雅黑" panose="020B0503020204020204" charset="-122"/>
              <a:sym typeface="+mn-ea"/>
            </a:endParaRPr>
          </a:p>
        </p:txBody>
      </p:sp>
      <p:sp>
        <p:nvSpPr>
          <p:cNvPr id="1048884" name="矩形: 圆角 2"/>
          <p:cNvSpPr/>
          <p:nvPr>
            <p:custDataLst>
              <p:tags r:id="rId17"/>
            </p:custDataLst>
          </p:nvPr>
        </p:nvSpPr>
        <p:spPr>
          <a:xfrm>
            <a:off x="4029075" y="560578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86" name="椭圆 60"/>
          <p:cNvSpPr/>
          <p:nvPr>
            <p:custDataLst>
              <p:tags r:id="rId18"/>
            </p:custDataLst>
          </p:nvPr>
        </p:nvSpPr>
        <p:spPr>
          <a:xfrm>
            <a:off x="4036695" y="561276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8" name="序号"/>
          <p:cNvSpPr/>
          <p:nvPr>
            <p:custDataLst>
              <p:tags r:id="rId19"/>
            </p:custDataLst>
          </p:nvPr>
        </p:nvSpPr>
        <p:spPr>
          <a:xfrm>
            <a:off x="4105275" y="568960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6</a:t>
            </a:r>
            <a:endParaRPr altLang="zh-CN" b="1" sz="2400" lang="en-US">
              <a:solidFill>
                <a:schemeClr val="bg1"/>
              </a:solidFill>
              <a:latin typeface="+mj-ea"/>
              <a:ea typeface="+mj-ea"/>
              <a:cs typeface="微软雅黑" panose="020B0503020204020204" charset="-122"/>
              <a:sym typeface="+mn-ea"/>
            </a:endParaRPr>
          </a:p>
        </p:txBody>
      </p:sp>
      <p:sp>
        <p:nvSpPr>
          <p:cNvPr id="1048890" name="标题"/>
          <p:cNvSpPr txBox="1"/>
          <p:nvPr>
            <p:custDataLst>
              <p:tags r:id="rId20"/>
            </p:custDataLst>
          </p:nvPr>
        </p:nvSpPr>
        <p:spPr>
          <a:xfrm>
            <a:off x="5187950" y="5605780"/>
            <a:ext cx="4424680" cy="76073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批判性思维与创新思维在个人和社会发展中的作用</a:t>
            </a:r>
            <a:endParaRPr altLang="en-US" b="1" sz="2000" lang="zh-CN">
              <a:solidFill>
                <a:schemeClr val="tx1">
                  <a:lumMod val="75000"/>
                  <a:lumOff val="25000"/>
                </a:schemeClr>
              </a:solidFill>
              <a:cs typeface="微软雅黑" panose="020B0503020204020204" charset="-122"/>
              <a:sym typeface="+mn-ea"/>
            </a:endParaRPr>
          </a:p>
        </p:txBody>
      </p:sp>
      <p:sp>
        <p:nvSpPr>
          <p:cNvPr id="1048892" name="矩形: 圆角 2"/>
          <p:cNvSpPr/>
          <p:nvPr>
            <p:custDataLst>
              <p:tags r:id="rId21"/>
            </p:custDataLst>
          </p:nvPr>
        </p:nvSpPr>
        <p:spPr>
          <a:xfrm>
            <a:off x="4612005" y="257492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94" name="椭圆 66"/>
          <p:cNvSpPr/>
          <p:nvPr>
            <p:custDataLst>
              <p:tags r:id="rId22"/>
            </p:custDataLst>
          </p:nvPr>
        </p:nvSpPr>
        <p:spPr>
          <a:xfrm>
            <a:off x="4619625" y="258191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96" name="序号"/>
          <p:cNvSpPr/>
          <p:nvPr>
            <p:custDataLst>
              <p:tags r:id="rId23"/>
            </p:custDataLst>
          </p:nvPr>
        </p:nvSpPr>
        <p:spPr>
          <a:xfrm>
            <a:off x="4688205" y="265874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3</a:t>
            </a:r>
            <a:endParaRPr altLang="zh-CN" b="1" sz="2400" lang="en-US">
              <a:solidFill>
                <a:schemeClr val="bg1"/>
              </a:solidFill>
              <a:latin typeface="+mj-ea"/>
              <a:ea typeface="+mj-ea"/>
              <a:cs typeface="微软雅黑" panose="020B0503020204020204" charset="-122"/>
              <a:sym typeface="+mn-ea"/>
            </a:endParaRPr>
          </a:p>
        </p:txBody>
      </p:sp>
      <p:sp>
        <p:nvSpPr>
          <p:cNvPr id="1048898" name="标题"/>
          <p:cNvSpPr txBox="1"/>
          <p:nvPr>
            <p:custDataLst>
              <p:tags r:id="rId24"/>
            </p:custDataLst>
          </p:nvPr>
        </p:nvSpPr>
        <p:spPr>
          <a:xfrm>
            <a:off x="5770880" y="2574925"/>
            <a:ext cx="4424680" cy="760730"/>
          </a:xfrm>
          <a:prstGeom prst="rect"/>
          <a:noFill/>
        </p:spPr>
        <p:txBody>
          <a:bodyPr anchor="ctr" anchorCtr="0" bIns="0" lIns="0" rIns="0" rtlCol="0" tIns="0" wrap="square">
            <a:normAutofit/>
          </a:bodyPr>
          <a:p>
            <a:r>
              <a:rPr altLang="en-US" b="1" dirty="0" sz="2000" lang="zh-CN">
                <a:solidFill>
                  <a:schemeClr val="tx1">
                    <a:lumMod val="75000"/>
                    <a:lumOff val="25000"/>
                  </a:schemeClr>
                </a:solidFill>
                <a:cs typeface="微软雅黑" panose="020B0503020204020204" charset="-122"/>
                <a:sym typeface="+mn-ea"/>
              </a:rPr>
              <a:t>创新思维</a:t>
            </a:r>
            <a:endParaRPr altLang="en-US" b="1" dirty="0" sz="2000" lang="zh-CN">
              <a:solidFill>
                <a:schemeClr val="tx1">
                  <a:lumMod val="75000"/>
                  <a:lumOff val="25000"/>
                </a:schemeClr>
              </a:solidFill>
              <a:cs typeface="微软雅黑" panose="020B0503020204020204" charset="-122"/>
              <a:sym typeface="+mn-ea"/>
            </a:endParaRPr>
          </a:p>
        </p:txBody>
      </p:sp>
      <p:sp>
        <p:nvSpPr>
          <p:cNvPr id="1048900" name="矩形: 圆角 2"/>
          <p:cNvSpPr/>
          <p:nvPr>
            <p:custDataLst>
              <p:tags r:id="rId25"/>
            </p:custDataLst>
          </p:nvPr>
        </p:nvSpPr>
        <p:spPr>
          <a:xfrm>
            <a:off x="4612005" y="358521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902" name="椭圆 87"/>
          <p:cNvSpPr/>
          <p:nvPr>
            <p:custDataLst>
              <p:tags r:id="rId26"/>
            </p:custDataLst>
          </p:nvPr>
        </p:nvSpPr>
        <p:spPr>
          <a:xfrm>
            <a:off x="4619625" y="359219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904" name="序号"/>
          <p:cNvSpPr/>
          <p:nvPr>
            <p:custDataLst>
              <p:tags r:id="rId27"/>
            </p:custDataLst>
          </p:nvPr>
        </p:nvSpPr>
        <p:spPr>
          <a:xfrm>
            <a:off x="4688205" y="366903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4</a:t>
            </a:r>
            <a:endParaRPr altLang="zh-CN" b="1" sz="2400" lang="en-US">
              <a:solidFill>
                <a:schemeClr val="bg1"/>
              </a:solidFill>
              <a:latin typeface="+mj-ea"/>
              <a:ea typeface="+mj-ea"/>
              <a:cs typeface="微软雅黑" panose="020B0503020204020204" charset="-122"/>
              <a:sym typeface="+mn-ea"/>
            </a:endParaRPr>
          </a:p>
        </p:txBody>
      </p:sp>
      <p:sp>
        <p:nvSpPr>
          <p:cNvPr id="1048906" name="标题"/>
          <p:cNvSpPr txBox="1"/>
          <p:nvPr>
            <p:custDataLst>
              <p:tags r:id="rId28"/>
            </p:custDataLst>
          </p:nvPr>
        </p:nvSpPr>
        <p:spPr>
          <a:xfrm>
            <a:off x="5770880" y="3585210"/>
            <a:ext cx="4424680" cy="760730"/>
          </a:xfrm>
          <a:prstGeom prst="rect"/>
          <a:noFill/>
        </p:spPr>
        <p:txBody>
          <a:bodyPr anchor="ctr" anchorCtr="0" bIns="0" lIns="0" rIns="0" rtlCol="0" tIns="0" wrap="square">
            <a:normAutofit/>
          </a:bodyPr>
          <a:p>
            <a:r>
              <a:rPr altLang="en-US" b="1" dirty="0" sz="2000" lang="zh-CN">
                <a:solidFill>
                  <a:schemeClr val="tx1">
                    <a:lumMod val="75000"/>
                    <a:lumOff val="25000"/>
                  </a:schemeClr>
                </a:solidFill>
                <a:cs typeface="微软雅黑" panose="020B0503020204020204" charset="-122"/>
                <a:sym typeface="+mn-ea"/>
              </a:rPr>
              <a:t>批判性思维与创新思维的关系</a:t>
            </a:r>
            <a:endParaRPr altLang="en-US" b="1" dirty="0" sz="2000" lang="zh-CN">
              <a:solidFill>
                <a:schemeClr val="tx1">
                  <a:lumMod val="75000"/>
                  <a:lumOff val="25000"/>
                </a:schemeClr>
              </a:solidFill>
              <a:cs typeface="微软雅黑" panose="020B0503020204020204" charset="-122"/>
              <a:sym typeface="+mn-ea"/>
            </a:endParaRPr>
          </a:p>
        </p:txBody>
      </p:sp>
    </p:spTree>
    <p:custDataLst>
      <p:tags r:id="rId29"/>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2" name="文本占位符 3"/>
          <p:cNvSpPr>
            <a:spLocks noGrp="1"/>
          </p:cNvSpPr>
          <p:nvPr>
            <p:ph type="body" idx="2"/>
            <p:custDataLst>
              <p:tags r:id="rId1"/>
            </p:custDataLst>
          </p:nvPr>
        </p:nvSpPr>
        <p:spPr/>
        <p:txBody>
          <a:bodyPr/>
          <a:p>
            <a:r>
              <a:rPr altLang="en-US" lang="zh-CN"/>
              <a:t>第 一 章</a:t>
            </a:r>
            <a:endParaRPr altLang="en-US" lang="zh-CN"/>
          </a:p>
        </p:txBody>
      </p:sp>
      <p:sp>
        <p:nvSpPr>
          <p:cNvPr id="1048954"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08" name="文本占位符 3"/>
          <p:cNvSpPr>
            <a:spLocks noGrp="1"/>
          </p:cNvSpPr>
          <p:nvPr>
            <p:ph type="body" idx="2"/>
            <p:custDataLst>
              <p:tags r:id="rId1"/>
            </p:custDataLst>
          </p:nvPr>
        </p:nvSpPr>
        <p:spPr/>
        <p:txBody>
          <a:bodyPr/>
          <a:p>
            <a:r>
              <a:rPr altLang="en-US" lang="zh-CN"/>
              <a:t>第 二 章</a:t>
            </a:r>
            <a:endParaRPr altLang="en-US" lang="zh-CN"/>
          </a:p>
        </p:txBody>
      </p:sp>
      <p:sp>
        <p:nvSpPr>
          <p:cNvPr id="1049010" name="标题 4"/>
          <p:cNvSpPr>
            <a:spLocks noGrp="1"/>
          </p:cNvSpPr>
          <p:nvPr>
            <p:ph type="title" idx="1"/>
            <p:custDataLst>
              <p:tags r:id="rId2"/>
            </p:custDataLst>
          </p:nvPr>
        </p:nvSpPr>
        <p:spPr/>
        <p:txBody>
          <a:bodyPr/>
          <a:p>
            <a:r>
              <a:rPr altLang="en-US" lang="zh-CN"/>
              <a:t>批判性思维</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4" name="标题 2"/>
          <p:cNvSpPr>
            <a:spLocks noGrp="1"/>
          </p:cNvSpPr>
          <p:nvPr>
            <p:ph type="title" idx="1"/>
          </p:nvPr>
        </p:nvSpPr>
        <p:spPr/>
        <p:txBody>
          <a:bodyPr/>
          <a:p>
            <a:r>
              <a:rPr altLang="en-US" lang="zh-CN"/>
              <a:t>批判性思维的定义</a:t>
            </a:r>
            <a:endParaRPr altLang="en-US" lang="zh-CN"/>
          </a:p>
        </p:txBody>
      </p:sp>
      <p:sp>
        <p:nvSpPr>
          <p:cNvPr id="10491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批判性思维是一种对信息和论点进行深入分析、评估和判断的思维方式</a:t>
            </a:r>
            <a:endParaRPr altLang="en-US" dirty="0" sz="2000" lang="zh-CN" spc="150">
              <a:solidFill>
                <a:schemeClr val="tx1">
                  <a:lumMod val="85000"/>
                  <a:lumOff val="15000"/>
                </a:schemeClr>
              </a:solidFill>
              <a:latin typeface="+mn-ea"/>
              <a:sym typeface="+mn-ea"/>
            </a:endParaRPr>
          </a:p>
        </p:txBody>
      </p:sp>
      <p:sp>
        <p:nvSpPr>
          <p:cNvPr id="10491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它强调对事物进行理性的思考和独立的判断，不盲从权威和传统观念</a:t>
            </a:r>
            <a:endParaRPr altLang="en-US" dirty="0" sz="2000" lang="zh-CN" spc="150">
              <a:solidFill>
                <a:schemeClr val="tx1">
                  <a:lumMod val="85000"/>
                  <a:lumOff val="15000"/>
                </a:schemeClr>
              </a:solidFill>
              <a:latin typeface="+mn-ea"/>
              <a:sym typeface="+mn-ea"/>
            </a:endParaRPr>
          </a:p>
        </p:txBody>
      </p:sp>
      <p:sp>
        <p:nvSpPr>
          <p:cNvPr id="10491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批判性思维要求人们具备分析、推理、判断和解决问题的能力</a:t>
            </a:r>
            <a:endParaRPr altLang="en-US" dirty="0" sz="2000" lang="zh-CN" spc="150">
              <a:solidFill>
                <a:schemeClr val="tx1">
                  <a:lumMod val="85000"/>
                  <a:lumOff val="15000"/>
                </a:schemeClr>
              </a:solidFill>
              <a:latin typeface="+mn-ea"/>
              <a:sym typeface="+mn-ea"/>
            </a:endParaRPr>
          </a:p>
        </p:txBody>
      </p:sp>
      <p:sp>
        <p:nvSpPr>
          <p:cNvPr id="10491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它有助于人们更好地理解和应对复杂的问题和情境，做出明智的决策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74" name="标题 2"/>
          <p:cNvSpPr>
            <a:spLocks noGrp="1"/>
          </p:cNvSpPr>
          <p:nvPr>
            <p:ph type="title" idx="1"/>
          </p:nvPr>
        </p:nvSpPr>
        <p:spPr/>
        <p:txBody>
          <a:bodyPr/>
          <a:p>
            <a:r>
              <a:rPr altLang="en-US" lang="zh-CN"/>
              <a:t>批判性思维的重要性</a:t>
            </a:r>
            <a:endParaRPr altLang="en-US" lang="zh-CN"/>
          </a:p>
        </p:txBody>
      </p:sp>
      <p:sp>
        <p:nvSpPr>
          <p:cNvPr id="10491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培养我们的独立思考能力，不盲从他人</a:t>
            </a:r>
            <a:endParaRPr altLang="zh-CN" dirty="0" lang="en-US">
              <a:solidFill>
                <a:schemeClr val="dk1">
                  <a:lumMod val="80000"/>
                  <a:lumOff val="20000"/>
                </a:schemeClr>
              </a:solidFill>
              <a:latin typeface="+mn-ea"/>
              <a:sym typeface="+mn-ea"/>
            </a:endParaRPr>
          </a:p>
        </p:txBody>
      </p:sp>
      <p:sp>
        <p:nvSpPr>
          <p:cNvPr id="10491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帮助我们辨别是非，做出正确的决策</a:t>
            </a:r>
            <a:endParaRPr altLang="en-US" dirty="0" lang="zh-CN">
              <a:solidFill>
                <a:schemeClr val="dk1">
                  <a:lumMod val="80000"/>
                  <a:lumOff val="20000"/>
                </a:schemeClr>
              </a:solidFill>
              <a:latin typeface="+mn-ea"/>
              <a:sym typeface="+mn-ea"/>
            </a:endParaRPr>
          </a:p>
        </p:txBody>
      </p:sp>
      <p:sp>
        <p:nvSpPr>
          <p:cNvPr id="10491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激发我们的创新思维，发现新的解决方案</a:t>
            </a:r>
            <a:endParaRPr altLang="en-US" dirty="0" lang="zh-CN">
              <a:solidFill>
                <a:schemeClr val="dk1">
                  <a:lumMod val="80000"/>
                  <a:lumOff val="20000"/>
                </a:schemeClr>
              </a:solidFill>
              <a:latin typeface="+mn-ea"/>
              <a:sym typeface="+mn-ea"/>
            </a:endParaRPr>
          </a:p>
        </p:txBody>
      </p:sp>
      <p:sp>
        <p:nvSpPr>
          <p:cNvPr id="10492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让我们更加理性地看待问题，不受情感干扰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52" name="标题 2"/>
          <p:cNvSpPr>
            <a:spLocks noGrp="1"/>
          </p:cNvSpPr>
          <p:nvPr>
            <p:ph type="title" idx="1"/>
          </p:nvPr>
        </p:nvSpPr>
        <p:spPr/>
        <p:txBody>
          <a:bodyPr/>
          <a:p>
            <a:r>
              <a:rPr altLang="en-US" lang="zh-CN"/>
              <a:t>批判性思维的基本特征</a:t>
            </a:r>
            <a:endParaRPr altLang="en-US" lang="zh-CN"/>
          </a:p>
        </p:txBody>
      </p:sp>
      <p:sp>
        <p:nvSpPr>
          <p:cNvPr id="1049254"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6"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8"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0"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2"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4"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6"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8"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0"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2"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4"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开放心态：批判性思维要求保持开放的心态，接受不同的观点和意见，以促进更好的交流和合作。</a:t>
            </a:r>
            <a:endParaRPr altLang="en-US" dirty="0" sz="2000" lang="zh-CN">
              <a:latin typeface="+mn-ea"/>
              <a:ea typeface="+mn-ea"/>
            </a:endParaRPr>
          </a:p>
        </p:txBody>
      </p:sp>
      <p:sp>
        <p:nvSpPr>
          <p:cNvPr id="1049276"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独立思考：批判性思维鼓励独立思考，不盲目接受他人的观点，而是根据自己的经验和知识进行独立的判断。</a:t>
            </a:r>
            <a:endParaRPr altLang="en-US" dirty="0" sz="2000" lang="zh-CN">
              <a:latin typeface="+mn-ea"/>
              <a:ea typeface="+mn-ea"/>
            </a:endParaRPr>
          </a:p>
        </p:txBody>
      </p:sp>
      <p:sp>
        <p:nvSpPr>
          <p:cNvPr id="1049278"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全面分析：批判性思维要求对问题进行全面分析，从多个角度和层面思考问题，以获得更全面的理解。</a:t>
            </a:r>
            <a:endParaRPr altLang="en-US" dirty="0" sz="2000" lang="zh-CN">
              <a:latin typeface="+mn-ea"/>
              <a:ea typeface="+mn-ea"/>
            </a:endParaRPr>
          </a:p>
        </p:txBody>
      </p:sp>
      <p:sp>
        <p:nvSpPr>
          <p:cNvPr id="1049280"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理性思考：批判性思维强调理性思考，通过逻辑推理和证据来评估信息的真实性和可靠性。</a:t>
            </a:r>
            <a:endParaRPr altLang="en-US" dirty="0" sz="2000" lang="zh-CN">
              <a:latin typeface="+mn-ea"/>
              <a:ea typeface="+mn-ea"/>
            </a:endParaRPr>
          </a:p>
        </p:txBody>
      </p:sp>
      <p:sp>
        <p:nvSpPr>
          <p:cNvPr id="1049282"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质疑和质疑：批判性思维要求对任何信息都保持质疑的态度，不断提出问题并寻求答案，以确定信息的准确性和可信度。</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28" name="标题 2"/>
          <p:cNvSpPr>
            <a:spLocks noGrp="1"/>
          </p:cNvSpPr>
          <p:nvPr>
            <p:ph type="title" idx="1"/>
          </p:nvPr>
        </p:nvSpPr>
        <p:spPr/>
        <p:txBody>
          <a:bodyPr/>
          <a:p>
            <a:r>
              <a:rPr altLang="en-US" lang="zh-CN"/>
              <a:t>批判性思维的应用场景</a:t>
            </a:r>
            <a:endParaRPr altLang="en-US" lang="zh-CN"/>
          </a:p>
        </p:txBody>
      </p:sp>
      <p:sp>
        <p:nvSpPr>
          <p:cNvPr id="1049330" name="正文"/>
          <p:cNvSpPr txBox="1"/>
          <p:nvPr>
            <p:custDataLst>
              <p:tags r:id="rId1"/>
            </p:custDataLst>
          </p:nvPr>
        </p:nvSpPr>
        <p:spPr>
          <a:xfrm>
            <a:off x="3077324" y="1896251"/>
            <a:ext cx="6031353" cy="539619"/>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332" name="标题"/>
          <p:cNvSpPr txBox="1"/>
          <p:nvPr>
            <p:custDataLst>
              <p:tags r:id="rId2"/>
            </p:custDataLst>
          </p:nvPr>
        </p:nvSpPr>
        <p:spPr>
          <a:xfrm>
            <a:off x="3077324" y="1490400"/>
            <a:ext cx="6031353" cy="404031"/>
          </a:xfrm>
          <a:prstGeom prst="rect"/>
          <a:noFill/>
        </p:spPr>
        <p:txBody>
          <a:bodyPr anchor="b" bIns="0" lIns="0" rIns="0" rtlCol="0" tIns="0" wrap="square">
            <a:normAutofit fontScale="90000"/>
          </a:bodyPr>
          <a:p>
            <a:r>
              <a:rPr altLang="en-US" b="1" dirty="0" sz="1600" lang="zh-CN" spc="300">
                <a:solidFill>
                  <a:schemeClr val="accent1"/>
                </a:solidFill>
                <a:latin typeface="+mj-ea"/>
                <a:ea typeface="+mj-ea"/>
              </a:rPr>
              <a:t>学术研究：对研究问题进行深入分析，评估研究假设的合理性 </a:t>
            </a:r>
            <a:endParaRPr altLang="en-US" b="1" dirty="0" sz="1600" lang="zh-CN" spc="300">
              <a:solidFill>
                <a:schemeClr val="accent1"/>
              </a:solidFill>
              <a:latin typeface="+mj-ea"/>
              <a:ea typeface="+mj-ea"/>
            </a:endParaRPr>
          </a:p>
        </p:txBody>
      </p:sp>
      <p:sp>
        <p:nvSpPr>
          <p:cNvPr id="1049334" name="正文"/>
          <p:cNvSpPr txBox="1"/>
          <p:nvPr>
            <p:custDataLst>
              <p:tags r:id="rId3"/>
            </p:custDataLst>
          </p:nvPr>
        </p:nvSpPr>
        <p:spPr>
          <a:xfrm>
            <a:off x="3077324" y="2849911"/>
            <a:ext cx="6031353" cy="539619"/>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336" name="标题"/>
          <p:cNvSpPr txBox="1"/>
          <p:nvPr>
            <p:custDataLst>
              <p:tags r:id="rId4"/>
            </p:custDataLst>
          </p:nvPr>
        </p:nvSpPr>
        <p:spPr>
          <a:xfrm>
            <a:off x="3077324" y="2444060"/>
            <a:ext cx="6031353" cy="404031"/>
          </a:xfrm>
          <a:prstGeom prst="rect"/>
          <a:noFill/>
        </p:spPr>
        <p:txBody>
          <a:bodyPr anchor="b" bIns="0" lIns="0" rIns="0" rtlCol="0" tIns="0" wrap="square">
            <a:normAutofit fontScale="93750" lnSpcReduction="10000"/>
          </a:bodyPr>
          <a:p>
            <a:r>
              <a:rPr altLang="en-US" b="1" dirty="0" sz="1600" lang="zh-CN" spc="300">
                <a:solidFill>
                  <a:schemeClr val="accent4"/>
                </a:solidFill>
                <a:latin typeface="+mj-ea"/>
                <a:ea typeface="+mj-ea"/>
              </a:rPr>
              <a:t>商业决策：对市场趋势、竞争对手和客户需求进行全面分析，做出明智的决策 </a:t>
            </a:r>
            <a:endParaRPr altLang="en-US" b="1" dirty="0" sz="1600" lang="zh-CN" spc="300">
              <a:solidFill>
                <a:schemeClr val="accent4"/>
              </a:solidFill>
              <a:latin typeface="+mj-ea"/>
              <a:ea typeface="+mj-ea"/>
            </a:endParaRPr>
          </a:p>
        </p:txBody>
      </p:sp>
      <p:sp>
        <p:nvSpPr>
          <p:cNvPr id="1049338" name="正文"/>
          <p:cNvSpPr txBox="1"/>
          <p:nvPr>
            <p:custDataLst>
              <p:tags r:id="rId5"/>
            </p:custDataLst>
          </p:nvPr>
        </p:nvSpPr>
        <p:spPr>
          <a:xfrm>
            <a:off x="3077324" y="3803571"/>
            <a:ext cx="6031353" cy="539619"/>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340" name="标题"/>
          <p:cNvSpPr txBox="1"/>
          <p:nvPr>
            <p:custDataLst>
              <p:tags r:id="rId6"/>
            </p:custDataLst>
          </p:nvPr>
        </p:nvSpPr>
        <p:spPr>
          <a:xfrm>
            <a:off x="3077324" y="3397720"/>
            <a:ext cx="6031353" cy="404031"/>
          </a:xfrm>
          <a:prstGeom prst="rect"/>
          <a:noFill/>
        </p:spPr>
        <p:txBody>
          <a:bodyPr anchor="b" bIns="0" lIns="0" rIns="0" rtlCol="0" tIns="0" wrap="square">
            <a:normAutofit fontScale="93750" lnSpcReduction="10000"/>
          </a:bodyPr>
          <a:p>
            <a:r>
              <a:rPr altLang="en-US" b="1" dirty="0" sz="1600" lang="zh-CN" spc="300">
                <a:solidFill>
                  <a:schemeClr val="accent1"/>
                </a:solidFill>
                <a:latin typeface="+mj-ea"/>
                <a:ea typeface="+mj-ea"/>
              </a:rPr>
              <a:t>法律审判：对案件事实和证据进行审查，判断证据的可靠性和相关性 </a:t>
            </a:r>
            <a:endParaRPr altLang="en-US" b="1" dirty="0" sz="1600" lang="zh-CN" spc="300">
              <a:solidFill>
                <a:schemeClr val="accent1"/>
              </a:solidFill>
              <a:latin typeface="+mj-ea"/>
              <a:ea typeface="+mj-ea"/>
            </a:endParaRPr>
          </a:p>
        </p:txBody>
      </p:sp>
      <p:sp>
        <p:nvSpPr>
          <p:cNvPr id="1049342" name="正文"/>
          <p:cNvSpPr txBox="1"/>
          <p:nvPr>
            <p:custDataLst>
              <p:tags r:id="rId7"/>
            </p:custDataLst>
          </p:nvPr>
        </p:nvSpPr>
        <p:spPr>
          <a:xfrm>
            <a:off x="3077324" y="4757231"/>
            <a:ext cx="6031353" cy="539619"/>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344" name="标题"/>
          <p:cNvSpPr txBox="1"/>
          <p:nvPr>
            <p:custDataLst>
              <p:tags r:id="rId8"/>
            </p:custDataLst>
          </p:nvPr>
        </p:nvSpPr>
        <p:spPr>
          <a:xfrm>
            <a:off x="3077324" y="4351380"/>
            <a:ext cx="6031353" cy="404031"/>
          </a:xfrm>
          <a:prstGeom prst="rect"/>
          <a:noFill/>
        </p:spPr>
        <p:txBody>
          <a:bodyPr anchor="b" bIns="0" lIns="0" rIns="0" rtlCol="0" tIns="0" wrap="square">
            <a:normAutofit fontScale="90000"/>
          </a:bodyPr>
          <a:p>
            <a:r>
              <a:rPr altLang="en-US" b="1" dirty="0" sz="1600" lang="zh-CN" spc="300">
                <a:solidFill>
                  <a:schemeClr val="accent4"/>
                </a:solidFill>
                <a:latin typeface="+mj-ea"/>
                <a:ea typeface="+mj-ea"/>
              </a:rPr>
              <a:t>医疗诊断：对病人症状和病史进行综合分析，做出准确的诊断 </a:t>
            </a:r>
            <a:endParaRPr altLang="en-US" b="1" dirty="0" sz="1600" lang="zh-CN" spc="300">
              <a:solidFill>
                <a:schemeClr val="accent4"/>
              </a:solidFill>
              <a:latin typeface="+mj-ea"/>
              <a:ea typeface="+mj-ea"/>
            </a:endParaRPr>
          </a:p>
        </p:txBody>
      </p:sp>
      <p:sp>
        <p:nvSpPr>
          <p:cNvPr id="1049346" name="正文"/>
          <p:cNvSpPr txBox="1"/>
          <p:nvPr>
            <p:custDataLst>
              <p:tags r:id="rId9"/>
            </p:custDataLst>
          </p:nvPr>
        </p:nvSpPr>
        <p:spPr>
          <a:xfrm>
            <a:off x="3077324" y="5710891"/>
            <a:ext cx="6031353" cy="539619"/>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348" name="标题"/>
          <p:cNvSpPr txBox="1"/>
          <p:nvPr>
            <p:custDataLst>
              <p:tags r:id="rId10"/>
            </p:custDataLst>
          </p:nvPr>
        </p:nvSpPr>
        <p:spPr>
          <a:xfrm>
            <a:off x="3077324" y="5305040"/>
            <a:ext cx="6031353" cy="404031"/>
          </a:xfrm>
          <a:prstGeom prst="rect"/>
          <a:noFill/>
        </p:spPr>
        <p:txBody>
          <a:bodyPr anchor="b" bIns="0" lIns="0" rIns="0" rtlCol="0" tIns="0" wrap="square">
            <a:normAutofit fontScale="93750" lnSpcReduction="10000"/>
          </a:bodyPr>
          <a:p>
            <a:r>
              <a:rPr altLang="en-US" b="1" dirty="0" sz="1600" lang="zh-CN" spc="300">
                <a:solidFill>
                  <a:schemeClr val="accent1"/>
                </a:solidFill>
                <a:latin typeface="+mj-ea"/>
                <a:ea typeface="+mj-ea"/>
              </a:rPr>
              <a:t>政策制定：对政策问题进行全面评估，制定合理、可行的政策方案</a:t>
            </a:r>
            <a:endParaRPr altLang="en-US" b="1" dirty="0" sz="1600" lang="zh-CN" spc="30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94" name="文本占位符 3"/>
          <p:cNvSpPr>
            <a:spLocks noGrp="1"/>
          </p:cNvSpPr>
          <p:nvPr>
            <p:ph type="body" idx="2"/>
            <p:custDataLst>
              <p:tags r:id="rId1"/>
            </p:custDataLst>
          </p:nvPr>
        </p:nvSpPr>
        <p:spPr/>
        <p:txBody>
          <a:bodyPr/>
          <a:p>
            <a:r>
              <a:rPr altLang="en-US" lang="zh-CN"/>
              <a:t>第 三 章</a:t>
            </a:r>
            <a:endParaRPr altLang="en-US" lang="zh-CN"/>
          </a:p>
        </p:txBody>
      </p:sp>
      <p:sp>
        <p:nvSpPr>
          <p:cNvPr id="1049396" name="标题 4"/>
          <p:cNvSpPr>
            <a:spLocks noGrp="1"/>
          </p:cNvSpPr>
          <p:nvPr>
            <p:ph type="title" idx="1"/>
            <p:custDataLst>
              <p:tags r:id="rId2"/>
            </p:custDataLst>
          </p:nvPr>
        </p:nvSpPr>
        <p:spPr/>
        <p:txBody>
          <a:bodyPr/>
          <a:p>
            <a:r>
              <a:rPr altLang="en-US" lang="zh-CN"/>
              <a:t>创新思维</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90" name="标题 2"/>
          <p:cNvSpPr>
            <a:spLocks noGrp="1"/>
          </p:cNvSpPr>
          <p:nvPr>
            <p:ph type="title" idx="1"/>
          </p:nvPr>
        </p:nvSpPr>
        <p:spPr/>
        <p:txBody>
          <a:bodyPr/>
          <a:p>
            <a:r>
              <a:rPr altLang="en-US" lang="zh-CN"/>
              <a:t>创新思维的定义</a:t>
            </a:r>
            <a:endParaRPr altLang="en-US" lang="zh-CN"/>
          </a:p>
        </p:txBody>
      </p:sp>
      <p:sp>
        <p:nvSpPr>
          <p:cNvPr id="104949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创新思维是一种思维方式，具有独特性和新颖性</a:t>
            </a:r>
            <a:endParaRPr altLang="en-US" dirty="0" sz="2000" lang="zh-CN" spc="150">
              <a:solidFill>
                <a:schemeClr val="tx1">
                  <a:lumMod val="75000"/>
                  <a:lumOff val="25000"/>
                </a:schemeClr>
              </a:solidFill>
              <a:latin typeface="+mn-ea"/>
              <a:sym typeface="+mn-ea"/>
            </a:endParaRPr>
          </a:p>
        </p:txBody>
      </p:sp>
      <p:sp>
        <p:nvSpPr>
          <p:cNvPr id="104949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创新思维强调突破传统思维模式，寻求新的解决方案</a:t>
            </a:r>
            <a:endParaRPr altLang="en-US" dirty="0" sz="2000" lang="zh-CN" spc="150">
              <a:solidFill>
                <a:schemeClr val="tx1">
                  <a:lumMod val="75000"/>
                  <a:lumOff val="25000"/>
                </a:schemeClr>
              </a:solidFill>
              <a:latin typeface="+mn-ea"/>
              <a:sym typeface="+mn-ea"/>
            </a:endParaRPr>
          </a:p>
        </p:txBody>
      </p:sp>
      <p:sp>
        <p:nvSpPr>
          <p:cNvPr id="104950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创新思维需要具备开放性和灵活性，能够适应不断变化的环境</a:t>
            </a:r>
            <a:endParaRPr altLang="en-US" dirty="0" sz="2000" lang="zh-CN" spc="150">
              <a:solidFill>
                <a:schemeClr val="tx1">
                  <a:lumMod val="75000"/>
                  <a:lumOff val="25000"/>
                </a:schemeClr>
              </a:solidFill>
              <a:latin typeface="+mn-ea"/>
              <a:sym typeface="+mn-ea"/>
            </a:endParaRPr>
          </a:p>
        </p:txBody>
      </p:sp>
      <p:sp>
        <p:nvSpPr>
          <p:cNvPr id="104950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创新思维是推动社会进步和发展的重要因素</a:t>
            </a:r>
            <a:endParaRPr altLang="en-US" dirty="0" sz="2000" lang="zh-CN" spc="150">
              <a:solidFill>
                <a:schemeClr val="tx1">
                  <a:lumMod val="75000"/>
                  <a:lumOff val="25000"/>
                </a:schemeClr>
              </a:solidFill>
              <a:latin typeface="+mn-ea"/>
              <a:sym typeface="+mn-ea"/>
            </a:endParaRPr>
          </a:p>
        </p:txBody>
      </p:sp>
      <p:sp>
        <p:nvSpPr>
          <p:cNvPr id="104951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0" name="标题 2"/>
          <p:cNvSpPr>
            <a:spLocks noGrp="1"/>
          </p:cNvSpPr>
          <p:nvPr>
            <p:ph type="title" idx="1"/>
          </p:nvPr>
        </p:nvSpPr>
        <p:spPr/>
        <p:txBody>
          <a:bodyPr/>
          <a:p>
            <a:r>
              <a:rPr altLang="en-US" lang="zh-CN"/>
              <a:t>创新思维的重要性</a:t>
            </a:r>
            <a:endParaRPr altLang="en-US" lang="zh-CN"/>
          </a:p>
        </p:txBody>
      </p:sp>
      <p:sp>
        <p:nvSpPr>
          <p:cNvPr id="10495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提升企业竞争力：创造新的产品和服务，提高市场份额</a:t>
            </a:r>
            <a:endParaRPr altLang="en-US" dirty="0" sz="2400" lang="zh-CN">
              <a:latin typeface="+mn-ea"/>
              <a:ea typeface="+mn-ea"/>
            </a:endParaRPr>
          </a:p>
        </p:txBody>
      </p:sp>
      <p:sp>
        <p:nvSpPr>
          <p:cNvPr id="10495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应对未来挑战：适应变化，应对未知的挑战</a:t>
            </a:r>
            <a:endParaRPr altLang="en-US" dirty="0" sz="2400" lang="zh-CN">
              <a:latin typeface="+mn-ea"/>
              <a:ea typeface="+mn-ea"/>
            </a:endParaRPr>
          </a:p>
        </p:txBody>
      </p:sp>
      <p:sp>
        <p:nvSpPr>
          <p:cNvPr id="10495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推动个人成长：激发创造力，提高解决问题的能力</a:t>
            </a:r>
            <a:endParaRPr altLang="en-US" dirty="0" sz="2400" lang="zh-CN">
              <a:latin typeface="+mn-ea"/>
              <a:ea typeface="+mn-ea"/>
            </a:endParaRPr>
          </a:p>
        </p:txBody>
      </p:sp>
      <p:sp>
        <p:nvSpPr>
          <p:cNvPr id="10495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促进社会进步：推动科技创新，提高生产效率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30" name="标题 2"/>
          <p:cNvSpPr>
            <a:spLocks noGrp="1"/>
          </p:cNvSpPr>
          <p:nvPr>
            <p:ph type="title" idx="1"/>
          </p:nvPr>
        </p:nvSpPr>
        <p:spPr/>
        <p:txBody>
          <a:bodyPr/>
          <a:p>
            <a:r>
              <a:rPr altLang="en-US" lang="zh-CN"/>
              <a:t>创新思维的基本特征</a:t>
            </a:r>
            <a:endParaRPr altLang="en-US" lang="zh-CN"/>
          </a:p>
        </p:txBody>
      </p:sp>
      <p:sp>
        <p:nvSpPr>
          <p:cNvPr id="1049632" name="圆角矩形 26"/>
          <p:cNvSpPr/>
          <p:nvPr>
            <p:custDataLst>
              <p:tags r:id="rId1"/>
            </p:custDataLst>
          </p:nvPr>
        </p:nvSpPr>
        <p:spPr>
          <a:xfrm>
            <a:off x="60840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4" name="圆角矩形 28"/>
          <p:cNvSpPr/>
          <p:nvPr>
            <p:custDataLst>
              <p:tags r:id="rId2"/>
            </p:custDataLst>
          </p:nvPr>
        </p:nvSpPr>
        <p:spPr>
          <a:xfrm>
            <a:off x="61094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36" name="文本框 31"/>
          <p:cNvSpPr txBox="1"/>
          <p:nvPr>
            <p:custDataLst>
              <p:tags r:id="rId3"/>
            </p:custDataLst>
          </p:nvPr>
        </p:nvSpPr>
        <p:spPr>
          <a:xfrm>
            <a:off x="692994" y="2285616"/>
            <a:ext cx="1825900" cy="3454983"/>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突破传统思维定势：不受传统观念和思维方式的束缚，敢于挑战权威和传统观念</a:t>
            </a:r>
            <a:endParaRPr altLang="en-US" dirty="0" sz="2000" lang="zh-CN" spc="200">
              <a:solidFill>
                <a:schemeClr val="tx1">
                  <a:lumMod val="85000"/>
                  <a:lumOff val="15000"/>
                </a:schemeClr>
              </a:solidFill>
              <a:latin typeface="+mn-ea"/>
              <a:sym typeface="+mn-ea"/>
            </a:endParaRPr>
          </a:p>
        </p:txBody>
      </p:sp>
      <p:sp>
        <p:nvSpPr>
          <p:cNvPr id="1049638" name="圆角矩形 29"/>
          <p:cNvSpPr/>
          <p:nvPr>
            <p:custDataLst>
              <p:tags r:id="rId4"/>
            </p:custDataLst>
          </p:nvPr>
        </p:nvSpPr>
        <p:spPr>
          <a:xfrm>
            <a:off x="285236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0" name="圆角矩形 32"/>
          <p:cNvSpPr/>
          <p:nvPr>
            <p:custDataLst>
              <p:tags r:id="rId5"/>
            </p:custDataLst>
          </p:nvPr>
        </p:nvSpPr>
        <p:spPr>
          <a:xfrm>
            <a:off x="285490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2" name="文本框 34"/>
          <p:cNvSpPr txBox="1"/>
          <p:nvPr>
            <p:custDataLst>
              <p:tags r:id="rId6"/>
            </p:custDataLst>
          </p:nvPr>
        </p:nvSpPr>
        <p:spPr>
          <a:xfrm>
            <a:off x="2936954" y="2285616"/>
            <a:ext cx="1825900" cy="3456347"/>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追求独特性和新颖性：思考问题的方式和方法具有独特性和新颖性，能够提出新的观点和解决方案</a:t>
            </a:r>
            <a:endParaRPr altLang="en-US" dirty="0" sz="2000" lang="zh-CN" spc="200">
              <a:solidFill>
                <a:schemeClr val="tx1">
                  <a:lumMod val="85000"/>
                  <a:lumOff val="15000"/>
                </a:schemeClr>
              </a:solidFill>
              <a:latin typeface="+mn-ea"/>
              <a:sym typeface="+mn-ea"/>
            </a:endParaRPr>
          </a:p>
        </p:txBody>
      </p:sp>
      <p:sp>
        <p:nvSpPr>
          <p:cNvPr id="1049644" name="圆角矩形 3"/>
          <p:cNvSpPr/>
          <p:nvPr>
            <p:custDataLst>
              <p:tags r:id="rId7"/>
            </p:custDataLst>
          </p:nvPr>
        </p:nvSpPr>
        <p:spPr>
          <a:xfrm>
            <a:off x="509632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6" name="圆角矩形 4"/>
          <p:cNvSpPr/>
          <p:nvPr>
            <p:custDataLst>
              <p:tags r:id="rId8"/>
            </p:custDataLst>
          </p:nvPr>
        </p:nvSpPr>
        <p:spPr>
          <a:xfrm>
            <a:off x="509822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8" name="文本框 5"/>
          <p:cNvSpPr txBox="1"/>
          <p:nvPr>
            <p:custDataLst>
              <p:tags r:id="rId9"/>
            </p:custDataLst>
          </p:nvPr>
        </p:nvSpPr>
        <p:spPr>
          <a:xfrm>
            <a:off x="5180278" y="2285616"/>
            <a:ext cx="1825900" cy="3456347"/>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强调想象力和创造力：通过想象力和创造力来探索新的可能性，开拓新的领域和方向</a:t>
            </a:r>
            <a:endParaRPr altLang="en-US" dirty="0" sz="2000" lang="zh-CN" spc="200">
              <a:solidFill>
                <a:schemeClr val="tx1">
                  <a:lumMod val="85000"/>
                  <a:lumOff val="15000"/>
                </a:schemeClr>
              </a:solidFill>
              <a:latin typeface="+mn-ea"/>
              <a:sym typeface="+mn-ea"/>
            </a:endParaRPr>
          </a:p>
        </p:txBody>
      </p:sp>
      <p:sp>
        <p:nvSpPr>
          <p:cNvPr id="1049650" name="圆角矩形 8"/>
          <p:cNvSpPr/>
          <p:nvPr>
            <p:custDataLst>
              <p:tags r:id="rId10"/>
            </p:custDataLst>
          </p:nvPr>
        </p:nvSpPr>
        <p:spPr>
          <a:xfrm>
            <a:off x="7340281"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2" name="圆角矩形 9"/>
          <p:cNvSpPr/>
          <p:nvPr>
            <p:custDataLst>
              <p:tags r:id="rId11"/>
            </p:custDataLst>
          </p:nvPr>
        </p:nvSpPr>
        <p:spPr>
          <a:xfrm>
            <a:off x="734218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54" name="文本框 10"/>
          <p:cNvSpPr txBox="1"/>
          <p:nvPr>
            <p:custDataLst>
              <p:tags r:id="rId12"/>
            </p:custDataLst>
          </p:nvPr>
        </p:nvSpPr>
        <p:spPr>
          <a:xfrm>
            <a:off x="7424238" y="2285616"/>
            <a:ext cx="1825900" cy="3456347"/>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注重实践和实验：通过实践和实验来验证新的想法和解决方案，不断改进和完善</a:t>
            </a:r>
            <a:endParaRPr altLang="en-US" dirty="0" sz="2000" lang="zh-CN" spc="200">
              <a:solidFill>
                <a:schemeClr val="tx1">
                  <a:lumMod val="85000"/>
                  <a:lumOff val="15000"/>
                </a:schemeClr>
              </a:solidFill>
              <a:latin typeface="+mn-ea"/>
              <a:sym typeface="+mn-ea"/>
            </a:endParaRPr>
          </a:p>
        </p:txBody>
      </p:sp>
      <p:sp>
        <p:nvSpPr>
          <p:cNvPr id="1049656" name="圆角矩形 6"/>
          <p:cNvSpPr/>
          <p:nvPr>
            <p:custDataLst>
              <p:tags r:id="rId13"/>
            </p:custDataLst>
          </p:nvPr>
        </p:nvSpPr>
        <p:spPr>
          <a:xfrm>
            <a:off x="9584241" y="1865192"/>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8" name="圆角矩形 7"/>
          <p:cNvSpPr/>
          <p:nvPr>
            <p:custDataLst>
              <p:tags r:id="rId14"/>
            </p:custDataLst>
          </p:nvPr>
        </p:nvSpPr>
        <p:spPr>
          <a:xfrm>
            <a:off x="9586149" y="1865192"/>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60" name="文本框 11"/>
          <p:cNvSpPr txBox="1"/>
          <p:nvPr>
            <p:custDataLst>
              <p:tags r:id="rId15"/>
            </p:custDataLst>
          </p:nvPr>
        </p:nvSpPr>
        <p:spPr>
          <a:xfrm>
            <a:off x="9668199" y="2287525"/>
            <a:ext cx="1825900" cy="3456347"/>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强调批判性和反思性：对新的想法和解决方案进行批判性和反思性的思考，不断改进和完善</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06" name="标题 2"/>
          <p:cNvSpPr>
            <a:spLocks noGrp="1"/>
          </p:cNvSpPr>
          <p:nvPr>
            <p:ph type="title" idx="1"/>
          </p:nvPr>
        </p:nvSpPr>
        <p:spPr/>
        <p:txBody>
          <a:bodyPr/>
          <a:p>
            <a:r>
              <a:rPr altLang="en-US" lang="zh-CN"/>
              <a:t>创新思维的应用场景</a:t>
            </a:r>
            <a:endParaRPr altLang="en-US" lang="zh-CN"/>
          </a:p>
        </p:txBody>
      </p:sp>
      <p:sp>
        <p:nvSpPr>
          <p:cNvPr id="104970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产品设计：通过创新思维，提出新的产品设计方案，提高产品的竞争力和用户体验</a:t>
            </a:r>
            <a:endParaRPr altLang="en-US" dirty="0" sz="2000" lang="zh-CN" spc="150">
              <a:solidFill>
                <a:schemeClr val="tx1">
                  <a:lumMod val="85000"/>
                  <a:lumOff val="15000"/>
                </a:schemeClr>
              </a:solidFill>
              <a:latin typeface="+mn-ea"/>
              <a:sym typeface="+mn-ea"/>
            </a:endParaRPr>
          </a:p>
        </p:txBody>
      </p:sp>
      <p:sp>
        <p:nvSpPr>
          <p:cNvPr id="104971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市场营销：通过创新思维，制定新的营销策略和推广方式，吸引更多的消费者和市场份额</a:t>
            </a:r>
            <a:endParaRPr altLang="en-US" dirty="0" sz="2000" lang="zh-CN" spc="150">
              <a:solidFill>
                <a:schemeClr val="tx1">
                  <a:lumMod val="85000"/>
                  <a:lumOff val="15000"/>
                </a:schemeClr>
              </a:solidFill>
              <a:latin typeface="+mn-ea"/>
              <a:sym typeface="+mn-ea"/>
            </a:endParaRPr>
          </a:p>
        </p:txBody>
      </p:sp>
      <p:sp>
        <p:nvSpPr>
          <p:cNvPr id="104972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企业管理：通过创新思维，优化企业内部管理流程和组织结构，提高企业的效率和创新能力</a:t>
            </a:r>
            <a:endParaRPr altLang="en-US" dirty="0" sz="2000" lang="zh-CN" spc="150">
              <a:solidFill>
                <a:schemeClr val="tx1">
                  <a:lumMod val="85000"/>
                  <a:lumOff val="15000"/>
                </a:schemeClr>
              </a:solidFill>
              <a:latin typeface="+mn-ea"/>
              <a:sym typeface="+mn-ea"/>
            </a:endParaRPr>
          </a:p>
        </p:txBody>
      </p:sp>
      <p:sp>
        <p:nvSpPr>
          <p:cNvPr id="104972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科学研究：通过创新思维，探索新的科学领域和研究方向，推动科学技术的进步和发展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76" name="文本占位符 3"/>
          <p:cNvSpPr>
            <a:spLocks noGrp="1"/>
          </p:cNvSpPr>
          <p:nvPr>
            <p:ph type="body" idx="2"/>
            <p:custDataLst>
              <p:tags r:id="rId1"/>
            </p:custDataLst>
          </p:nvPr>
        </p:nvSpPr>
        <p:spPr/>
        <p:txBody>
          <a:bodyPr/>
          <a:p>
            <a:r>
              <a:rPr altLang="en-US" lang="zh-CN"/>
              <a:t>第 四 章</a:t>
            </a:r>
            <a:endParaRPr altLang="en-US" lang="zh-CN"/>
          </a:p>
        </p:txBody>
      </p:sp>
      <p:sp>
        <p:nvSpPr>
          <p:cNvPr id="1049778" name="标题 4"/>
          <p:cNvSpPr>
            <a:spLocks noGrp="1"/>
          </p:cNvSpPr>
          <p:nvPr>
            <p:ph type="title" idx="1"/>
            <p:custDataLst>
              <p:tags r:id="rId2"/>
            </p:custDataLst>
          </p:nvPr>
        </p:nvSpPr>
        <p:spPr/>
        <p:txBody>
          <a:bodyPr/>
          <a:p>
            <a:r>
              <a:rPr altLang="en-US" lang="zh-CN"/>
              <a:t>批判性思维与创新思维的关系</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72" name="标题 2"/>
          <p:cNvSpPr>
            <a:spLocks noGrp="1"/>
          </p:cNvSpPr>
          <p:nvPr>
            <p:ph type="title" idx="1"/>
          </p:nvPr>
        </p:nvSpPr>
        <p:spPr/>
        <p:txBody>
          <a:bodyPr/>
          <a:p>
            <a:r>
              <a:rPr altLang="en-US" lang="zh-CN"/>
              <a:t>批判性思维是创新思维的基础</a:t>
            </a:r>
            <a:endParaRPr altLang="en-US" lang="zh-CN"/>
          </a:p>
        </p:txBody>
      </p:sp>
      <p:sp>
        <p:nvSpPr>
          <p:cNvPr id="1049874"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76"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78"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80"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批判性思维是一种对信息和观点进行深入分析、评估和判断的思考方式，它强调对事物的多角度、多层次的思考，不轻易接受表面上的信息和观点。</a:t>
            </a:r>
            <a:endParaRPr altLang="en-US" sz="1400" lang="zh-CN" spc="150">
              <a:solidFill>
                <a:schemeClr val="tx1">
                  <a:lumMod val="65000"/>
                  <a:lumOff val="35000"/>
                </a:schemeClr>
              </a:solidFill>
              <a:latin typeface="+mn-ea"/>
            </a:endParaRPr>
          </a:p>
        </p:txBody>
      </p:sp>
      <p:sp>
        <p:nvSpPr>
          <p:cNvPr id="1049882"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84"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86"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88"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创新思维则是一种寻求新的、独特的解决方案和思考方式，它强调打破常规、突破限制，寻求新的可能性。</a:t>
            </a:r>
            <a:endParaRPr altLang="en-US" sz="1400" lang="zh-CN" spc="150">
              <a:solidFill>
                <a:schemeClr val="tx1">
                  <a:lumMod val="65000"/>
                  <a:lumOff val="35000"/>
                </a:schemeClr>
              </a:solidFill>
              <a:latin typeface="+mn-ea"/>
            </a:endParaRPr>
          </a:p>
        </p:txBody>
      </p:sp>
      <p:sp>
        <p:nvSpPr>
          <p:cNvPr id="1049890"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92"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94"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96"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9000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批判性思维是创新思维的基础，因为只有对事物进行深入的分析和评估，才能找到新的解决方案和思考方式。同时，创新思维也需要批判性思维的支撑，因为它需要不断地对新的解决方案和思考方式进行评估和判断。</a:t>
            </a:r>
            <a:endParaRPr altLang="en-US" sz="1600" lang="zh-CN" spc="150">
              <a:solidFill>
                <a:schemeClr val="tx1">
                  <a:lumMod val="65000"/>
                  <a:lumOff val="35000"/>
                </a:schemeClr>
              </a:solidFill>
              <a:latin typeface="+mn-ea"/>
            </a:endParaRPr>
          </a:p>
        </p:txBody>
      </p:sp>
      <p:sp>
        <p:nvSpPr>
          <p:cNvPr id="1049898"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00"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02"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04"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400" lang="zh-CN" spc="150">
                <a:solidFill>
                  <a:schemeClr val="tx1">
                    <a:lumMod val="65000"/>
                    <a:lumOff val="35000"/>
                  </a:schemeClr>
                </a:solidFill>
                <a:latin typeface="+mn-ea"/>
              </a:rPr>
              <a:t>批判性思维和创新思维是相互依存、相互促进的，只有将两者结合起来，才能更好地应对复杂的问题和挑战。</a:t>
            </a:r>
            <a:endParaRPr altLang="en-US" dirty="0"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50" name="标题 2"/>
          <p:cNvSpPr>
            <a:spLocks noGrp="1"/>
          </p:cNvSpPr>
          <p:nvPr>
            <p:ph type="title" idx="1"/>
          </p:nvPr>
        </p:nvSpPr>
        <p:spPr/>
        <p:txBody>
          <a:bodyPr/>
          <a:p>
            <a:r>
              <a:rPr altLang="en-US" lang="zh-CN"/>
              <a:t>创新思维是批判性思维的延伸</a:t>
            </a:r>
            <a:endParaRPr altLang="en-US" lang="zh-CN"/>
          </a:p>
        </p:txBody>
      </p:sp>
      <p:sp>
        <p:nvSpPr>
          <p:cNvPr id="10499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批判性思维是创新思维的基础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批判性思维与创新思维相互促进</a:t>
            </a:r>
            <a:endParaRPr dirty="0" sz="2000" err="1">
              <a:solidFill>
                <a:schemeClr val="tx1">
                  <a:lumMod val="75000"/>
                  <a:lumOff val="25000"/>
                </a:schemeClr>
              </a:solidFill>
              <a:latin typeface="+mn-ea"/>
              <a:ea typeface="+mn-ea"/>
              <a:cs typeface="+mn-ea"/>
              <a:sym typeface="+mn-lt"/>
            </a:endParaRPr>
          </a:p>
        </p:txBody>
      </p:sp>
      <p:sp>
        <p:nvSpPr>
          <p:cNvPr id="10499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创新思维是批判性思维的必然结果</a:t>
            </a:r>
            <a:endParaRPr dirty="0" sz="2000" err="1">
              <a:solidFill>
                <a:schemeClr val="tx1">
                  <a:lumMod val="75000"/>
                  <a:lumOff val="25000"/>
                </a:schemeClr>
              </a:solidFill>
              <a:latin typeface="+mn-ea"/>
              <a:ea typeface="+mn-ea"/>
              <a:cs typeface="+mn-ea"/>
              <a:sym typeface="+mn-lt"/>
            </a:endParaRPr>
          </a:p>
        </p:txBody>
      </p:sp>
      <p:sp>
        <p:nvSpPr>
          <p:cNvPr id="1049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创新思维是批判性思维的拓展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36" name="标题 2"/>
          <p:cNvSpPr>
            <a:spLocks noGrp="1"/>
          </p:cNvSpPr>
          <p:nvPr>
            <p:ph type="title" idx="1"/>
          </p:nvPr>
        </p:nvSpPr>
        <p:spPr/>
        <p:txBody>
          <a:bodyPr/>
          <a:p>
            <a:r>
              <a:rPr altLang="en-US" lang="zh-CN"/>
              <a:t>批判性思维与创新思维的相互作用</a:t>
            </a:r>
            <a:endParaRPr altLang="en-US" lang="zh-CN"/>
          </a:p>
        </p:txBody>
      </p:sp>
      <p:sp>
        <p:nvSpPr>
          <p:cNvPr id="105003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批判性思维是创新思维的基础</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4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创新思维是批判性思维的延伸</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5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批判性思维有助于发现和解决问题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5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创新思维有助于提出新的解决方案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06" name="文本占位符 3"/>
          <p:cNvSpPr>
            <a:spLocks noGrp="1"/>
          </p:cNvSpPr>
          <p:nvPr>
            <p:ph type="body" idx="2"/>
            <p:custDataLst>
              <p:tags r:id="rId1"/>
            </p:custDataLst>
          </p:nvPr>
        </p:nvSpPr>
        <p:spPr/>
        <p:txBody>
          <a:bodyPr/>
          <a:p>
            <a:r>
              <a:rPr altLang="en-US" lang="zh-CN"/>
              <a:t>第 五 章</a:t>
            </a:r>
            <a:endParaRPr altLang="en-US" lang="zh-CN"/>
          </a:p>
        </p:txBody>
      </p:sp>
      <p:sp>
        <p:nvSpPr>
          <p:cNvPr id="1050108" name="标题 4"/>
          <p:cNvSpPr>
            <a:spLocks noGrp="1"/>
          </p:cNvSpPr>
          <p:nvPr>
            <p:ph type="title" idx="1"/>
            <p:custDataLst>
              <p:tags r:id="rId2"/>
            </p:custDataLst>
          </p:nvPr>
        </p:nvSpPr>
        <p:spPr/>
        <p:txBody>
          <a:bodyPr/>
          <a:p>
            <a:r>
              <a:rPr altLang="en-US" lang="zh-CN"/>
              <a:t>如何培养批判性思维与创新思维</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02" name="标题 2"/>
          <p:cNvSpPr>
            <a:spLocks noGrp="1"/>
          </p:cNvSpPr>
          <p:nvPr>
            <p:ph type="title" idx="1"/>
          </p:nvPr>
        </p:nvSpPr>
        <p:spPr/>
        <p:txBody>
          <a:bodyPr/>
          <a:p>
            <a:r>
              <a:rPr altLang="en-US" lang="zh-CN"/>
              <a:t>建立良好的思维习惯</a:t>
            </a:r>
            <a:endParaRPr altLang="en-US" lang="zh-CN"/>
          </a:p>
        </p:txBody>
      </p:sp>
      <p:sp>
        <p:nvSpPr>
          <p:cNvPr id="105020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批判性思考：对信息进行深入分析，评估其真实性和可靠性</a:t>
            </a:r>
            <a:endParaRPr altLang="en-US" sz="1400" lang="zh-CN" spc="150">
              <a:solidFill>
                <a:schemeClr val="tx1"/>
              </a:solidFill>
              <a:effectLst/>
              <a:latin typeface="+mn-ea"/>
              <a:sym typeface="+mn-ea"/>
            </a:endParaRPr>
          </a:p>
        </p:txBody>
      </p:sp>
      <p:sp>
        <p:nvSpPr>
          <p:cNvPr id="105021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保持开放心态：接受不同观点，不轻易否定他人</a:t>
            </a:r>
            <a:endParaRPr altLang="en-US" dirty="0" sz="1400" lang="zh-CN" spc="150">
              <a:solidFill>
                <a:schemeClr val="tx1"/>
              </a:solidFill>
              <a:effectLst/>
              <a:latin typeface="+mn-ea"/>
              <a:sym typeface="+mn-ea"/>
            </a:endParaRPr>
          </a:p>
        </p:txBody>
      </p:sp>
      <p:sp>
        <p:nvSpPr>
          <p:cNvPr id="105021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创造性思考：从不同角度思考问题，寻找新的解决方案</a:t>
            </a:r>
            <a:endParaRPr altLang="en-US" sz="1400" lang="zh-CN" spc="150">
              <a:solidFill>
                <a:schemeClr val="tx1"/>
              </a:solidFill>
              <a:effectLst/>
              <a:latin typeface="+mn-ea"/>
              <a:sym typeface="+mn-ea"/>
            </a:endParaRPr>
          </a:p>
        </p:txBody>
      </p:sp>
      <p:sp>
        <p:nvSpPr>
          <p:cNvPr id="105021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不断学习和实践：通过阅读、讨论和实践，提高自己的思维水平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64" name="标题 2"/>
          <p:cNvSpPr>
            <a:spLocks noGrp="1"/>
          </p:cNvSpPr>
          <p:nvPr>
            <p:ph type="title" idx="1"/>
          </p:nvPr>
        </p:nvSpPr>
        <p:spPr/>
        <p:txBody>
          <a:bodyPr/>
          <a:p>
            <a:r>
              <a:rPr altLang="en-US" lang="zh-CN"/>
              <a:t>不断学习和实践</a:t>
            </a:r>
            <a:endParaRPr altLang="en-US" lang="zh-CN"/>
          </a:p>
        </p:txBody>
      </p:sp>
      <p:sp>
        <p:nvSpPr>
          <p:cNvPr id="10502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阅读：阅读各类书籍，拓宽视野，提高思维深度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实践：将所学知识应用到实际生活中，提高创新能力</a:t>
            </a:r>
            <a:endParaRPr dirty="0" sz="2000" err="1">
              <a:solidFill>
                <a:schemeClr val="tx1">
                  <a:lumMod val="75000"/>
                  <a:lumOff val="25000"/>
                </a:schemeClr>
              </a:solidFill>
              <a:latin typeface="+mn-ea"/>
              <a:ea typeface="+mn-ea"/>
              <a:cs typeface="+mn-ea"/>
              <a:sym typeface="+mn-lt"/>
            </a:endParaRPr>
          </a:p>
        </p:txBody>
      </p:sp>
      <p:sp>
        <p:nvSpPr>
          <p:cNvPr id="10502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交流：与他人交流观点，互相学习，共同进步</a:t>
            </a:r>
            <a:endParaRPr dirty="0" sz="2000" err="1">
              <a:solidFill>
                <a:schemeClr val="tx1">
                  <a:lumMod val="75000"/>
                  <a:lumOff val="25000"/>
                </a:schemeClr>
              </a:solidFill>
              <a:latin typeface="+mn-ea"/>
              <a:ea typeface="+mn-ea"/>
              <a:cs typeface="+mn-ea"/>
              <a:sym typeface="+mn-lt"/>
            </a:endParaRPr>
          </a:p>
        </p:txBody>
      </p:sp>
      <p:sp>
        <p:nvSpPr>
          <p:cNvPr id="1050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思考：多角度思考问题，培养批判性思维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50" name="标题 2"/>
          <p:cNvSpPr>
            <a:spLocks noGrp="1"/>
          </p:cNvSpPr>
          <p:nvPr>
            <p:ph type="title" idx="1"/>
          </p:nvPr>
        </p:nvSpPr>
        <p:spPr/>
        <p:txBody>
          <a:bodyPr/>
          <a:p>
            <a:r>
              <a:rPr altLang="en-US" lang="zh-CN"/>
              <a:t>勇于尝试和接受失败</a:t>
            </a:r>
            <a:endParaRPr altLang="en-US" lang="zh-CN"/>
          </a:p>
        </p:txBody>
      </p:sp>
      <p:sp>
        <p:nvSpPr>
          <p:cNvPr id="10503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反思和总结：在尝试和失败后，要及时反思和总结经验教训</a:t>
            </a:r>
            <a:endParaRPr altLang="en-US" dirty="0" sz="2400" lang="zh-CN">
              <a:latin typeface="+mn-ea"/>
              <a:ea typeface="+mn-ea"/>
            </a:endParaRPr>
          </a:p>
        </p:txBody>
      </p:sp>
      <p:sp>
        <p:nvSpPr>
          <p:cNvPr id="10503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持续学习和提高：通过不断学习和实践，提高自己的批判性思维和创新思维能力</a:t>
            </a:r>
            <a:endParaRPr altLang="en-US" dirty="0" sz="2400" lang="zh-CN">
              <a:latin typeface="+mn-ea"/>
              <a:ea typeface="+mn-ea"/>
            </a:endParaRPr>
          </a:p>
        </p:txBody>
      </p:sp>
      <p:sp>
        <p:nvSpPr>
          <p:cNvPr id="10503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勇于尝试：不要害怕失败，要敢于尝试新事物和解决问题的方法</a:t>
            </a:r>
            <a:endParaRPr altLang="en-US" dirty="0" sz="2400" lang="zh-CN">
              <a:latin typeface="+mn-ea"/>
              <a:ea typeface="+mn-ea"/>
            </a:endParaRPr>
          </a:p>
        </p:txBody>
      </p:sp>
      <p:sp>
        <p:nvSpPr>
          <p:cNvPr id="10503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接受失败：将失败视为学习和成长的机会，而不是终结</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20" name="标题 2"/>
          <p:cNvSpPr>
            <a:spLocks noGrp="1"/>
          </p:cNvSpPr>
          <p:nvPr>
            <p:ph type="title" idx="1"/>
          </p:nvPr>
        </p:nvSpPr>
        <p:spPr/>
        <p:txBody>
          <a:bodyPr/>
          <a:p>
            <a:r>
              <a:rPr altLang="en-US" lang="zh-CN"/>
              <a:t>善于总结和反思</a:t>
            </a:r>
            <a:endParaRPr altLang="en-US" lang="zh-CN"/>
          </a:p>
        </p:txBody>
      </p:sp>
      <p:sp>
        <p:nvSpPr>
          <p:cNvPr id="10504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反思自己的思维模式：思考自己的思维习惯是否有助于培养批判性思维和创新思维</a:t>
            </a:r>
            <a:endParaRPr altLang="en-US" sz="1400" lang="zh-CN" spc="150">
              <a:solidFill>
                <a:schemeClr val="tx1"/>
              </a:solidFill>
              <a:effectLst/>
              <a:latin typeface="+mn-ea"/>
              <a:sym typeface="+mn-ea"/>
            </a:endParaRPr>
          </a:p>
        </p:txBody>
      </p:sp>
      <p:sp>
        <p:nvSpPr>
          <p:cNvPr id="10504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总结经验教训：回顾过去的行为和决策，分析其中的优点和不足</a:t>
            </a:r>
            <a:endParaRPr altLang="en-US" dirty="0" sz="1400" lang="zh-CN" spc="150">
              <a:solidFill>
                <a:schemeClr val="tx1"/>
              </a:solidFill>
              <a:effectLst/>
              <a:latin typeface="+mn-ea"/>
              <a:sym typeface="+mn-ea"/>
            </a:endParaRPr>
          </a:p>
        </p:txBody>
      </p:sp>
      <p:sp>
        <p:nvSpPr>
          <p:cNvPr id="10504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接受不同观点：倾听他人的意见，尊重不同的观点，拓宽自己的思维视野</a:t>
            </a:r>
            <a:endParaRPr altLang="en-US" sz="1400" lang="zh-CN" spc="150">
              <a:solidFill>
                <a:schemeClr val="tx1"/>
              </a:solidFill>
              <a:effectLst/>
              <a:latin typeface="+mn-ea"/>
              <a:sym typeface="+mn-ea"/>
            </a:endParaRPr>
          </a:p>
        </p:txBody>
      </p:sp>
      <p:sp>
        <p:nvSpPr>
          <p:cNvPr id="10504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不断学习和实践：通过阅读、讨论、实践等方式不断学习和提高自己的批判性思维和创新思维能力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82" name="文本占位符 3"/>
          <p:cNvSpPr>
            <a:spLocks noGrp="1"/>
          </p:cNvSpPr>
          <p:nvPr>
            <p:ph type="body" idx="2"/>
            <p:custDataLst>
              <p:tags r:id="rId1"/>
            </p:custDataLst>
          </p:nvPr>
        </p:nvSpPr>
        <p:spPr/>
        <p:txBody>
          <a:bodyPr/>
          <a:p>
            <a:r>
              <a:rPr altLang="en-US" lang="zh-CN"/>
              <a:t>第 六 章</a:t>
            </a:r>
            <a:endParaRPr altLang="en-US" lang="zh-CN"/>
          </a:p>
        </p:txBody>
      </p:sp>
      <p:sp>
        <p:nvSpPr>
          <p:cNvPr id="1050484" name="标题 4"/>
          <p:cNvSpPr>
            <a:spLocks noGrp="1"/>
          </p:cNvSpPr>
          <p:nvPr>
            <p:ph type="title" idx="1"/>
            <p:custDataLst>
              <p:tags r:id="rId2"/>
            </p:custDataLst>
          </p:nvPr>
        </p:nvSpPr>
        <p:spPr/>
        <p:txBody>
          <a:bodyPr/>
          <a:p>
            <a:r>
              <a:rPr altLang="en-US" lang="zh-CN"/>
              <a:t>批判性思维与创新思维在个人和社会发展中的作用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578" name="标题 2"/>
          <p:cNvSpPr>
            <a:spLocks noGrp="1"/>
          </p:cNvSpPr>
          <p:nvPr>
            <p:ph type="title" idx="1"/>
          </p:nvPr>
        </p:nvSpPr>
        <p:spPr/>
        <p:txBody>
          <a:bodyPr/>
          <a:p>
            <a:r>
              <a:rPr altLang="en-US" lang="zh-CN"/>
              <a:t>提高个人素质和能力水平</a:t>
            </a:r>
            <a:endParaRPr altLang="en-US" lang="zh-CN"/>
          </a:p>
        </p:txBody>
      </p:sp>
      <p:sp>
        <p:nvSpPr>
          <p:cNvPr id="10505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提高个人素质：培养批判性思维和创新思维，有助于提高个人素质，包括独立思考、判断和解决问题的能力</a:t>
            </a:r>
            <a:endParaRPr altLang="zh-CN" dirty="0" lang="en-US">
              <a:solidFill>
                <a:schemeClr val="dk1">
                  <a:lumMod val="80000"/>
                  <a:lumOff val="20000"/>
                </a:schemeClr>
              </a:solidFill>
              <a:latin typeface="+mn-ea"/>
              <a:sym typeface="+mn-ea"/>
            </a:endParaRPr>
          </a:p>
        </p:txBody>
      </p:sp>
      <p:sp>
        <p:nvSpPr>
          <p:cNvPr id="10505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批判性思维：通过分析和评估信息，形成独立、客观的见解</a:t>
            </a:r>
            <a:endParaRPr altLang="en-US" dirty="0" sz="1600" lang="zh-CN">
              <a:solidFill>
                <a:schemeClr val="dk1">
                  <a:lumMod val="80000"/>
                  <a:lumOff val="20000"/>
                </a:schemeClr>
              </a:solidFill>
              <a:latin typeface="+mn-ea"/>
              <a:sym typeface="+mn-ea"/>
            </a:endParaRPr>
          </a:p>
        </p:txBody>
      </p:sp>
      <p:sp>
        <p:nvSpPr>
          <p:cNvPr id="10505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创新思维：通过想象、联想和创造性思考，提出新的解决方案和想法</a:t>
            </a:r>
            <a:endParaRPr altLang="en-US" dirty="0" sz="1600" lang="zh-CN">
              <a:solidFill>
                <a:schemeClr val="dk1">
                  <a:lumMod val="80000"/>
                  <a:lumOff val="20000"/>
                </a:schemeClr>
              </a:solidFill>
              <a:latin typeface="+mn-ea"/>
              <a:sym typeface="+mn-ea"/>
            </a:endParaRPr>
          </a:p>
        </p:txBody>
      </p:sp>
      <p:sp>
        <p:nvSpPr>
          <p:cNvPr id="10506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提高能力水平：通过不断学习和实践，提高批判性思维和创新思维的能力水平，从而更好地应对各种挑战和问题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656" name="标题 2"/>
          <p:cNvSpPr>
            <a:spLocks noGrp="1"/>
          </p:cNvSpPr>
          <p:nvPr>
            <p:ph type="title" idx="1"/>
          </p:nvPr>
        </p:nvSpPr>
        <p:spPr/>
        <p:txBody>
          <a:bodyPr/>
          <a:p>
            <a:r>
              <a:rPr altLang="en-US" lang="zh-CN"/>
              <a:t>推动社会进步和发展</a:t>
            </a:r>
            <a:endParaRPr altLang="en-US" lang="zh-CN"/>
          </a:p>
        </p:txBody>
      </p:sp>
      <p:sp>
        <p:nvSpPr>
          <p:cNvPr id="10506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创新思维：通过想象力和创造力，探索新的可能性，提出新的想法和解决方案，推动社会进步和发展</a:t>
            </a:r>
            <a:endParaRPr altLang="en-US" sz="1400" lang="zh-CN" spc="150">
              <a:solidFill>
                <a:schemeClr val="tx1"/>
              </a:solidFill>
              <a:effectLst/>
              <a:latin typeface="+mn-ea"/>
              <a:sym typeface="+mn-ea"/>
            </a:endParaRPr>
          </a:p>
        </p:txBody>
      </p:sp>
      <p:sp>
        <p:nvSpPr>
          <p:cNvPr id="10506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批判性思维：对现有观点和信息进行审视和评估，发现其中的问题和不足，提出新的观点和解决方案</a:t>
            </a:r>
            <a:endParaRPr altLang="en-US" dirty="0" sz="1400" lang="zh-CN" spc="150">
              <a:solidFill>
                <a:schemeClr val="tx1"/>
              </a:solidFill>
              <a:effectLst/>
              <a:latin typeface="+mn-ea"/>
              <a:sym typeface="+mn-ea"/>
            </a:endParaRPr>
          </a:p>
        </p:txBody>
      </p:sp>
      <p:sp>
        <p:nvSpPr>
          <p:cNvPr id="10506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个人发展：批判性思维和创新思维有助于个人成长和发展，提高个人的认知水平和思维能力</a:t>
            </a:r>
            <a:endParaRPr altLang="en-US" sz="1400" lang="zh-CN" spc="150">
              <a:solidFill>
                <a:schemeClr val="tx1"/>
              </a:solidFill>
              <a:effectLst/>
              <a:latin typeface="+mn-ea"/>
              <a:sym typeface="+mn-ea"/>
            </a:endParaRPr>
          </a:p>
        </p:txBody>
      </p:sp>
      <p:sp>
        <p:nvSpPr>
          <p:cNvPr id="10506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社会进步：批判性思维和创新思维有助于推动社会进步和发展，促进社会变革和创新，提高社会整体的发展水平和竞争力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718" name="标题 2"/>
          <p:cNvSpPr>
            <a:spLocks noGrp="1"/>
          </p:cNvSpPr>
          <p:nvPr>
            <p:ph type="title" idx="1"/>
          </p:nvPr>
        </p:nvSpPr>
        <p:spPr/>
        <p:txBody>
          <a:bodyPr/>
          <a:p>
            <a:r>
              <a:rPr altLang="en-US" lang="zh-CN"/>
              <a:t>促进国家繁荣和富强</a:t>
            </a:r>
            <a:endParaRPr altLang="en-US" lang="zh-CN"/>
          </a:p>
        </p:txBody>
      </p:sp>
      <p:sp>
        <p:nvSpPr>
          <p:cNvPr id="10507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批判性思维与创新思维在国家发展中的作用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培养国民的批判性思维和创新思维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3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推动国家经济、科技和文化的发展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7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增强国家的国际竞争力和影响力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88" name="文本占位符 3"/>
          <p:cNvSpPr>
            <a:spLocks noGrp="1"/>
          </p:cNvSpPr>
          <p:nvPr>
            <p:ph type="body" idx="2"/>
            <p:custDataLst>
              <p:tags r:id="rId1"/>
            </p:custDataLst>
          </p:nvPr>
        </p:nvSpPr>
        <p:spPr/>
        <p:txBody>
          <a:bodyPr/>
          <a:p>
            <a:r>
              <a:rPr altLang="en-US" lang="zh-CN"/>
              <a:t>第 七 章</a:t>
            </a:r>
            <a:endParaRPr altLang="en-US" lang="zh-CN"/>
          </a:p>
        </p:txBody>
      </p:sp>
      <p:sp>
        <p:nvSpPr>
          <p:cNvPr id="1050790"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884" name="标题 2"/>
          <p:cNvSpPr>
            <a:spLocks noGrp="1"/>
          </p:cNvSpPr>
          <p:nvPr>
            <p:ph type="title" idx="1"/>
          </p:nvPr>
        </p:nvSpPr>
        <p:spPr/>
        <p:txBody>
          <a:bodyPr/>
          <a:p>
            <a:r>
              <a:rPr altLang="en-US" lang="zh-CN"/>
              <a:t>总结批判性思维与创新思维的重要性和应用价值</a:t>
            </a:r>
            <a:endParaRPr altLang="en-US" lang="zh-CN"/>
          </a:p>
        </p:txBody>
      </p:sp>
      <p:sp>
        <p:nvSpPr>
          <p:cNvPr id="10508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批判性思维与创新思维的应用价值</a:t>
            </a:r>
            <a:endParaRPr altLang="en-US" sz="1400" lang="zh-CN" spc="150">
              <a:solidFill>
                <a:schemeClr val="tx1"/>
              </a:solidFill>
              <a:effectLst/>
              <a:latin typeface="+mn-ea"/>
              <a:sym typeface="+mn-ea"/>
            </a:endParaRPr>
          </a:p>
        </p:txBody>
      </p:sp>
      <p:sp>
        <p:nvSpPr>
          <p:cNvPr id="10508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批判性思维与创新思维的重要性</a:t>
            </a:r>
            <a:endParaRPr altLang="en-US" dirty="0" sz="1400" lang="zh-CN" spc="150">
              <a:solidFill>
                <a:schemeClr val="tx1"/>
              </a:solidFill>
              <a:effectLst/>
              <a:latin typeface="+mn-ea"/>
              <a:sym typeface="+mn-ea"/>
            </a:endParaRPr>
          </a:p>
        </p:txBody>
      </p:sp>
      <p:sp>
        <p:nvSpPr>
          <p:cNvPr id="10508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未来发展趋势与展望</a:t>
            </a:r>
            <a:endParaRPr altLang="en-US" sz="1400" lang="zh-CN" spc="150">
              <a:solidFill>
                <a:schemeClr val="tx1"/>
              </a:solidFill>
              <a:effectLst/>
              <a:latin typeface="+mn-ea"/>
              <a:sym typeface="+mn-ea"/>
            </a:endParaRPr>
          </a:p>
        </p:txBody>
      </p:sp>
      <p:sp>
        <p:nvSpPr>
          <p:cNvPr id="10509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总结与回顾</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946" name="标题 2"/>
          <p:cNvSpPr>
            <a:spLocks noGrp="1"/>
          </p:cNvSpPr>
          <p:nvPr>
            <p:ph type="title" idx="1"/>
          </p:nvPr>
        </p:nvSpPr>
        <p:spPr/>
        <p:txBody>
          <a:bodyPr/>
          <a:p>
            <a:r>
              <a:rPr altLang="en-US" lang="zh-CN"/>
              <a:t>展望未来批判性思维与创新思维的发展趋势和前景</a:t>
            </a:r>
            <a:endParaRPr altLang="en-US" lang="zh-CN"/>
          </a:p>
        </p:txBody>
      </p:sp>
      <p:sp>
        <p:nvSpPr>
          <p:cNvPr id="10509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未来教育领域将更加注重批判性思维和创新思维的培养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9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跨学科研究将促进批判性思维和创新思维的融合与发展</a:t>
            </a:r>
            <a:endParaRPr dirty="0" sz="2000" err="1">
              <a:solidFill>
                <a:schemeClr val="tx1">
                  <a:lumMod val="75000"/>
                  <a:lumOff val="25000"/>
                </a:schemeClr>
              </a:solidFill>
              <a:latin typeface="+mn-ea"/>
              <a:ea typeface="+mn-ea"/>
              <a:cs typeface="+mn-ea"/>
              <a:sym typeface="+mn-lt"/>
            </a:endParaRPr>
          </a:p>
        </p:txBody>
      </p:sp>
      <p:sp>
        <p:nvSpPr>
          <p:cNvPr id="10509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9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社会对批判性思维和创新思维的认可度将不断提高</a:t>
            </a:r>
            <a:endParaRPr dirty="0" sz="2000" err="1">
              <a:solidFill>
                <a:schemeClr val="tx1">
                  <a:lumMod val="75000"/>
                  <a:lumOff val="25000"/>
                </a:schemeClr>
              </a:solidFill>
              <a:latin typeface="+mn-ea"/>
              <a:ea typeface="+mn-ea"/>
              <a:cs typeface="+mn-ea"/>
              <a:sym typeface="+mn-lt"/>
            </a:endParaRPr>
          </a:p>
        </p:txBody>
      </p:sp>
      <p:sp>
        <p:nvSpPr>
          <p:cNvPr id="1050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人工智能和大数据技术将为批判性思维和创新思维提供更多应用场景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032" name="标题 3"/>
          <p:cNvSpPr>
            <a:spLocks noGrp="1"/>
          </p:cNvSpPr>
          <p:nvPr>
            <p:ph type="title" idx="2"/>
            <p:custDataLst>
              <p:tags r:id="rId1"/>
            </p:custDataLst>
          </p:nvPr>
        </p:nvSpPr>
        <p:spPr/>
        <p:txBody>
          <a:bodyPr/>
          <a:p>
            <a:r>
              <a:rPr altLang="en-US" lang="zh-CN"/>
              <a:t>感谢您的观看</a:t>
            </a:r>
            <a:endParaRPr altLang="en-US" lang="zh-CN"/>
          </a:p>
        </p:txBody>
      </p:sp>
      <p:sp>
        <p:nvSpPr>
          <p:cNvPr id="1051034"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内容。"/>
</p:tagLst>
</file>

<file path=ppt/tags/tag13.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PRESET_TEXT" val="第 一 章"/>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4"/>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4"/>
</p:tagLst>
</file>

<file path=ppt/tags/tag90.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4"/>
  <p:tag name="KSO_WM_SPECIAL_SOURCE" val="bdnull"/>
  <p:tag name="KSO_WM_TEMPLATE_THUMBS_INDEX" val="1、9"/>
</p:tagLst>
</file>

<file path=ppt/tags/tag9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1*b*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WPS,a click to unlimited possibilities"/>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1*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文档标题"/>
</p:tagLst>
</file>

<file path=ppt/tags/tag9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1*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95.xml><?xml version="1.0" encoding="utf-8"?>
<p:tagLst xmlns:p="http://schemas.openxmlformats.org/presentationml/2006/main">
  <p:tag name="KSO_WM_SLIDE_ID" val="custom2023091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4"/>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74.4&quot;,&quot;top&quot;:&quot;58.35&quot;,&quot;width&quot;:&quot;660.35&quot;,&quot;height&quot;:&quot;315&quot;}"/>
</p:tagLst>
</file>

<file path=ppt/tags/tag9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6*b*1"/>
  <p:tag name="KSO_WM_TEMPLATE_CATEGORY" val="custom"/>
  <p:tag name="KSO_WM_TEMPLATE_INDEX" val="20230914"/>
  <p:tag name="KSO_WM_UNIT_LAYERLEVEL" val="1"/>
  <p:tag name="KSO_WM_TAG_VERSION" val="1.0"/>
  <p:tag name="KSO_WM_BEAUTIFY_FLAG" val="#wm#"/>
  <p:tag name="KSO_WM_DIAGRAM_GROUP_CODE" val="l1-1"/>
  <p:tag name="KSO_WM_UNIT_PRESET_TEXT" val="CONTENTS"/>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6*a*1"/>
  <p:tag name="KSO_WM_TEMPLATE_CATEGORY" val="custom"/>
  <p:tag name="KSO_WM_TEMPLATE_INDEX" val="20230914"/>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i*1_1"/>
  <p:tag name="KSO_WM_TEMPLATE_CATEGORY" val="custom"/>
  <p:tag name="KSO_WM_TEMPLATE_INDEX" val="20230914"/>
  <p:tag name="KSO_WM_UNIT_LAYERLEVEL" val="1_1"/>
  <p:tag name="KSO_WM_TAG_VERSION" val="1.0"/>
  <p:tag name="KSO_WM_DIAGRAM_GROUP_CODE" val="l1-1"/>
  <p:tag name="KSO_WM_UNIT_TYPE" val="l_i"/>
  <p:tag name="KSO_WM_UNIT_INDEX" val="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3000000119209289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i*1_2"/>
  <p:tag name="KSO_WM_TEMPLATE_CATEGORY" val="custom"/>
  <p:tag name="KSO_WM_TEMPLATE_INDEX" val="20230914"/>
  <p:tag name="KSO_WM_UNIT_LAYERLEVEL" val="1_1"/>
  <p:tag name="KSO_WM_TAG_VERSION" val="1.0"/>
  <p:tag name="KSO_WM_DIAGRAM_GROUP_CODE" val="l1-1"/>
  <p:tag name="KSO_WM_UNIT_TYPE" val="l_i"/>
  <p:tag name="KSO_WM_UNIT_INDEX" val="1_2"/>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1_1"/>
  <p:tag name="KSO_WM_TEMPLATE_CATEGORY" val="custom"/>
  <p:tag name="KSO_WM_TEMPLATE_INDEX" val="20230914"/>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1_3"/>
  <p:tag name="KSO_WM_TEMPLATE_CATEGORY" val="custom"/>
  <p:tag name="KSO_WM_TEMPLATE_INDEX" val="20230914"/>
  <p:tag name="KSO_WM_UNIT_LAYERLEVEL" val="1_1_1"/>
  <p:tag name="KSO_WM_TAG_VERSION" val="1.0"/>
  <p:tag name="KSO_WM_DIAGRAM_GROUP_CODE" val="l1-1"/>
  <p:tag name="KSO_WM_UNIT_TYPE" val="l_h_i"/>
  <p:tag name="KSO_WM_UNIT_INDEX" val="1_1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14_6*l_h_i*1_1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1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2_1"/>
  <p:tag name="KSO_WM_TEMPLATE_CATEGORY" val="custom"/>
  <p:tag name="KSO_WM_TEMPLATE_INDEX" val="20230914"/>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2_3"/>
  <p:tag name="KSO_WM_TEMPLATE_CATEGORY" val="custom"/>
  <p:tag name="KSO_WM_TEMPLATE_INDEX" val="20230914"/>
  <p:tag name="KSO_WM_UNIT_LAYERLEVEL" val="1_1_1"/>
  <p:tag name="KSO_WM_TAG_VERSION" val="1.0"/>
  <p:tag name="KSO_WM_DIAGRAM_GROUP_CODE" val="l1-1"/>
  <p:tag name="KSO_WM_UNIT_TYPE" val="l_h_i"/>
  <p:tag name="KSO_WM_UNIT_INDEX" val="1_2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14_6*l_h_i*1_2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2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5_1"/>
  <p:tag name="KSO_WM_TEMPLATE_CATEGORY" val="custom"/>
  <p:tag name="KSO_WM_TEMPLATE_INDEX" val="20230914"/>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5_3"/>
  <p:tag name="KSO_WM_TEMPLATE_CATEGORY" val="custom"/>
  <p:tag name="KSO_WM_TEMPLATE_INDEX" val="20230914"/>
  <p:tag name="KSO_WM_UNIT_LAYERLEVEL" val="1_1_1"/>
  <p:tag name="KSO_WM_TAG_VERSION" val="1.0"/>
  <p:tag name="KSO_WM_DIAGRAM_GROUP_CODE" val="l1-1"/>
  <p:tag name="KSO_WM_UNIT_TYPE" val="l_h_i"/>
  <p:tag name="KSO_WM_UNIT_INDEX" val="1_5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14_6*l_h_i*1_5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5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6_1"/>
  <p:tag name="KSO_WM_TEMPLATE_CATEGORY" val="custom"/>
  <p:tag name="KSO_WM_TEMPLATE_INDEX" val="20230914"/>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6_3"/>
  <p:tag name="KSO_WM_TEMPLATE_CATEGORY" val="custom"/>
  <p:tag name="KSO_WM_TEMPLATE_INDEX" val="20230914"/>
  <p:tag name="KSO_WM_UNIT_LAYERLEVEL" val="1_1_1"/>
  <p:tag name="KSO_WM_TAG_VERSION" val="1.0"/>
  <p:tag name="KSO_WM_DIAGRAM_GROUP_CODE" val="l1-1"/>
  <p:tag name="KSO_WM_UNIT_TYPE" val="l_h_i"/>
  <p:tag name="KSO_WM_UNIT_INDEX" val="1_6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14_6*l_h_i*1_6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6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3_1"/>
  <p:tag name="KSO_WM_TEMPLATE_CATEGORY" val="custom"/>
  <p:tag name="KSO_WM_TEMPLATE_INDEX" val="20230914"/>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3_3"/>
  <p:tag name="KSO_WM_TEMPLATE_CATEGORY" val="custom"/>
  <p:tag name="KSO_WM_TEMPLATE_INDEX" val="20230914"/>
  <p:tag name="KSO_WM_UNIT_LAYERLEVEL" val="1_1_1"/>
  <p:tag name="KSO_WM_TAG_VERSION" val="1.0"/>
  <p:tag name="KSO_WM_DIAGRAM_GROUP_CODE" val="l1-1"/>
  <p:tag name="KSO_WM_UNIT_TYPE" val="l_h_i"/>
  <p:tag name="KSO_WM_UNIT_INDEX" val="1_3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14_6*l_h_i*1_3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3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4_1"/>
  <p:tag name="KSO_WM_TEMPLATE_CATEGORY" val="custom"/>
  <p:tag name="KSO_WM_TEMPLATE_INDEX" val="20230914"/>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6*l_h_i*1_4_3"/>
  <p:tag name="KSO_WM_TEMPLATE_CATEGORY" val="custom"/>
  <p:tag name="KSO_WM_TEMPLATE_INDEX" val="20230914"/>
  <p:tag name="KSO_WM_UNIT_LAYERLEVEL" val="1_1_1"/>
  <p:tag name="KSO_WM_TAG_VERSION" val="1.0"/>
  <p:tag name="KSO_WM_DIAGRAM_GROUP_CODE" val="l1-1"/>
  <p:tag name="KSO_WM_UNIT_TYPE" val="l_h_i"/>
  <p:tag name="KSO_WM_UNIT_INDEX" val="1_4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14_6*l_h_i*1_4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6*l_h_a*1_4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SLIDE_ID" val="custom2023091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4"/>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一 章"/>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27.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二 章"/>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30.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4_4*l_h_f*1_1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4_4*l_h_a*1_1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4_4*l_h_f*1_2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4_4*l_h_a*1_2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4_4*l_h_f*1_3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4_4*l_h_a*1_3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4_4*l_h_f*1_4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4_4*l_h_a*1_4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34_4*l_h_f*1_5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34_4*l_h_a*1_5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三 章"/>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86.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四 章"/>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40.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五 章"/>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91.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六 章"/>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342.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七 章"/>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381.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9*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感谢您的观看"/>
</p:tagLst>
</file>

<file path=ppt/tags/tag41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9*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412.xml><?xml version="1.0" encoding="utf-8"?>
<p:tagLst xmlns:p="http://schemas.openxmlformats.org/presentationml/2006/main">
  <p:tag name="KSO_WM_SLIDE_ID" val="custom2023091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4"/>
  <p:tag name="KSO_WM_SLIDE_TYPE" val="endPage"/>
  <p:tag name="KSO_WM_SLIDE_SUBTYPE" val="pureTxt"/>
  <p:tag name="KSO_WM_SLIDE_LAYOUT" val="a_f"/>
  <p:tag name="KSO_WM_SLIDE_LAYOUT_CNT" val="1_1"/>
  <p:tag name="KSO_WM_SPECIAL_SOURCE" val="bdnull"/>
  <p:tag name="KSO_WM_SLIDE_CONTENT_AREA" val="{&quot;left&quot;:&quot;238.15&quot;,&quot;top&quot;:&quot;99.8&quot;,&quot;width&quot;:&quot;660.35&quot;,&quot;height&quot;:&quot;3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1">
      <a:dk1>
        <a:sysClr lastClr="000000" val="windowText"/>
      </a:dk1>
      <a:lt1>
        <a:sysClr lastClr="FFFFFF" val="window"/>
      </a:lt1>
      <a:dk2>
        <a:srgbClr val="571D11"/>
      </a:dk2>
      <a:lt2>
        <a:srgbClr val="FCF2F0"/>
      </a:lt2>
      <a:accent1>
        <a:srgbClr val="E8898D"/>
      </a:accent1>
      <a:accent2>
        <a:srgbClr val="96C9F4"/>
      </a:accent2>
      <a:accent3>
        <a:srgbClr val="C9DF81"/>
      </a:accent3>
      <a:accent4>
        <a:srgbClr val="F5B765"/>
      </a:accent4>
      <a:accent5>
        <a:srgbClr val="A095CF"/>
      </a:accent5>
      <a:accent6>
        <a:srgbClr val="CCAA72"/>
      </a:accent6>
      <a:hlink>
        <a:srgbClr val="48A1FA"/>
      </a:hlink>
      <a:folHlink>
        <a:srgbClr val="951C13"/>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2023-12-19T09:22:44Z</dcterms:created>
  <dcterms:modified xsi:type="dcterms:W3CDTF">2023-12-19T09:22:44Z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02693281e3ea42f9ba9d68b5895c7716_21</vt:lpwstr>
  </property>
</Properties>
</file>