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97" r:id="rId1"/>
    <p:sldMasterId id="2147486634" r:id="rId2"/>
  </p:sldMasterIdLst>
  <p:notesMasterIdLst>
    <p:notesMasterId r:id="rId3"/>
  </p:notesMasterIdLst>
  <p:sldIdLst>
    <p:sldId id="1580" r:id="rId4"/>
    <p:sldId id="1583" r:id="rId5"/>
    <p:sldId id="1587" r:id="rId6"/>
    <p:sldId id="1591" r:id="rId7"/>
    <p:sldId id="1594" r:id="rId8"/>
    <p:sldId id="1597" r:id="rId9"/>
    <p:sldId id="1601" r:id="rId10"/>
    <p:sldId id="1605" r:id="rId11"/>
    <p:sldId id="1608" r:id="rId12"/>
    <p:sldId id="1611" r:id="rId13"/>
    <p:sldId id="1615" r:id="rId14"/>
    <p:sldId id="1619" r:id="rId15"/>
    <p:sldId id="1622" r:id="rId16"/>
    <p:sldId id="1625" r:id="rId17"/>
    <p:sldId id="1629" r:id="rId18"/>
    <p:sldId id="1633" r:id="rId19"/>
    <p:sldId id="1636" r:id="rId20"/>
    <p:sldId id="1639" r:id="rId21"/>
    <p:sldId id="1643" r:id="rId22"/>
    <p:sldId id="1647" r:id="rId23"/>
    <p:sldId id="1650" r:id="rId24"/>
    <p:sldId id="1653" r:id="rId25"/>
    <p:sldId id="1656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98" r:id="rId1"/>
    <p:sldLayoutId id="2147486599" r:id="rId2"/>
    <p:sldLayoutId id="2147486600" r:id="rId3"/>
    <p:sldLayoutId id="2147486601" r:id="rId4"/>
    <p:sldLayoutId id="2147486602" r:id="rId5"/>
    <p:sldLayoutId id="2147486603" r:id="rId6"/>
    <p:sldLayoutId id="2147486604" r:id="rId7"/>
    <p:sldLayoutId id="2147486605" r:id="rId8"/>
    <p:sldLayoutId id="2147486606" r:id="rId9"/>
    <p:sldLayoutId id="2147486607" r:id="rId10"/>
    <p:sldLayoutId id="21474866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35" r:id="rId1"/>
    <p:sldLayoutId id="2147486636" r:id="rId2"/>
    <p:sldLayoutId id="2147486637" r:id="rId3"/>
    <p:sldLayoutId id="2147486638" r:id="rId4"/>
    <p:sldLayoutId id="2147486639" r:id="rId5"/>
    <p:sldLayoutId id="2147486640" r:id="rId6"/>
    <p:sldLayoutId id="2147486641" r:id="rId7"/>
    <p:sldLayoutId id="2147486642" r:id="rId8"/>
    <p:sldLayoutId id="2147486643" r:id="rId9"/>
    <p:sldLayoutId id="2147486644" r:id="rId10"/>
    <p:sldLayoutId id="214748664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tags" Target="../tags/tag423.xml"/><Relationship Id="rId14" Type="http://schemas.openxmlformats.org/officeDocument/2006/relationships/tags" Target="../tags/tag424.xml"/><Relationship Id="rId15" Type="http://schemas.openxmlformats.org/officeDocument/2006/relationships/tags" Target="../tags/tag425.xml"/><Relationship Id="rId16" Type="http://schemas.openxmlformats.org/officeDocument/2006/relationships/tags" Target="../tags/tag426.xml"/><Relationship Id="rId17" Type="http://schemas.openxmlformats.org/officeDocument/2006/relationships/tags" Target="../tags/tag427.xml"/><Relationship Id="rId18" Type="http://schemas.openxmlformats.org/officeDocument/2006/relationships/tags" Target="../tags/tag428.xml"/><Relationship Id="rId19" Type="http://schemas.openxmlformats.org/officeDocument/2006/relationships/tags" Target="../tags/tag429.xml"/><Relationship Id="rId20" Type="http://schemas.openxmlformats.org/officeDocument/2006/relationships/tags" Target="../tags/tag430.xml"/><Relationship Id="rId21" Type="http://schemas.openxmlformats.org/officeDocument/2006/relationships/tags" Target="../tags/tag431.xml"/><Relationship Id="rId22" Type="http://schemas.openxmlformats.org/officeDocument/2006/relationships/tags" Target="../tags/tag432.xml"/><Relationship Id="rId23" Type="http://schemas.openxmlformats.org/officeDocument/2006/relationships/tags" Target="../tags/tag433.xml"/><Relationship Id="rId24" Type="http://schemas.openxmlformats.org/officeDocument/2006/relationships/tags" Target="../tags/tag434.xml"/><Relationship Id="rId25" Type="http://schemas.openxmlformats.org/officeDocument/2006/relationships/tags" Target="../tags/tag435.xml"/><Relationship Id="rId26" Type="http://schemas.openxmlformats.org/officeDocument/2006/relationships/tags" Target="../tags/tag436.xml"/><Relationship Id="rId27" Type="http://schemas.openxmlformats.org/officeDocument/2006/relationships/tags" Target="../tags/tag437.xml"/><Relationship Id="rId28" Type="http://schemas.openxmlformats.org/officeDocument/2006/relationships/tags" Target="../tags/tag438.xml"/><Relationship Id="rId29" Type="http://schemas.openxmlformats.org/officeDocument/2006/relationships/tags" Target="../tags/tag439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tags" Target="../tags/tag445.xml"/><Relationship Id="rId7" Type="http://schemas.openxmlformats.org/officeDocument/2006/relationships/tags" Target="../tags/tag446.xml"/><Relationship Id="rId8" Type="http://schemas.openxmlformats.org/officeDocument/2006/relationships/tags" Target="../tags/tag447.xml"/><Relationship Id="rId9" Type="http://schemas.openxmlformats.org/officeDocument/2006/relationships/tags" Target="../tags/tag448.xml"/><Relationship Id="rId10" Type="http://schemas.openxmlformats.org/officeDocument/2006/relationships/tags" Target="../tags/tag449.xml"/><Relationship Id="rId11" Type="http://schemas.openxmlformats.org/officeDocument/2006/relationships/tags" Target="../tags/tag450.xml"/><Relationship Id="rId12" Type="http://schemas.openxmlformats.org/officeDocument/2006/relationships/tags" Target="../tags/tag451.xml"/><Relationship Id="rId13" Type="http://schemas.openxmlformats.org/officeDocument/2006/relationships/tags" Target="../tags/tag452.xml"/><Relationship Id="rId14" Type="http://schemas.openxmlformats.org/officeDocument/2006/relationships/tags" Target="../tags/tag453.xml"/><Relationship Id="rId15" Type="http://schemas.openxmlformats.org/officeDocument/2006/relationships/tags" Target="../tags/tag454.xml"/><Relationship Id="rId16" Type="http://schemas.openxmlformats.org/officeDocument/2006/relationships/tags" Target="../tags/tag455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tags" Target="../tags/tag459.xml"/><Relationship Id="rId5" Type="http://schemas.openxmlformats.org/officeDocument/2006/relationships/tags" Target="../tags/tag460.xml"/><Relationship Id="rId6" Type="http://schemas.openxmlformats.org/officeDocument/2006/relationships/tags" Target="../tags/tag461.xml"/><Relationship Id="rId7" Type="http://schemas.openxmlformats.org/officeDocument/2006/relationships/tags" Target="../tags/tag462.xml"/><Relationship Id="rId8" Type="http://schemas.openxmlformats.org/officeDocument/2006/relationships/tags" Target="../tags/tag463.xml"/><Relationship Id="rId9" Type="http://schemas.openxmlformats.org/officeDocument/2006/relationships/tags" Target="../tags/tag464.xml"/><Relationship Id="rId10" Type="http://schemas.openxmlformats.org/officeDocument/2006/relationships/tags" Target="../tags/tag465.xml"/><Relationship Id="rId11" Type="http://schemas.openxmlformats.org/officeDocument/2006/relationships/tags" Target="../tags/tag466.xml"/><Relationship Id="rId12" Type="http://schemas.openxmlformats.org/officeDocument/2006/relationships/tags" Target="../tags/tag467.xml"/><Relationship Id="rId13" Type="http://schemas.openxmlformats.org/officeDocument/2006/relationships/tags" Target="../tags/tag468.xml"/><Relationship Id="rId14" Type="http://schemas.openxmlformats.org/officeDocument/2006/relationships/tags" Target="../tags/tag469.xml"/><Relationship Id="rId15" Type="http://schemas.openxmlformats.org/officeDocument/2006/relationships/tags" Target="../tags/tag470.xml"/><Relationship Id="rId16" Type="http://schemas.openxmlformats.org/officeDocument/2006/relationships/tags" Target="../tags/tag471.xml"/><Relationship Id="rId17" Type="http://schemas.openxmlformats.org/officeDocument/2006/relationships/tags" Target="../tags/tag472.xml"/><Relationship Id="rId18" Type="http://schemas.openxmlformats.org/officeDocument/2006/relationships/tags" Target="../tags/tag473.xml"/><Relationship Id="rId19" Type="http://schemas.openxmlformats.org/officeDocument/2006/relationships/tags" Target="../tags/tag474.xml"/><Relationship Id="rId20" Type="http://schemas.openxmlformats.org/officeDocument/2006/relationships/tags" Target="../tags/tag47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tags" Target="../tags/tag482.xml"/><Relationship Id="rId5" Type="http://schemas.openxmlformats.org/officeDocument/2006/relationships/tags" Target="../tags/tag483.xml"/><Relationship Id="rId6" Type="http://schemas.openxmlformats.org/officeDocument/2006/relationships/tags" Target="../tags/tag484.xml"/><Relationship Id="rId7" Type="http://schemas.openxmlformats.org/officeDocument/2006/relationships/tags" Target="../tags/tag485.xml"/><Relationship Id="rId8" Type="http://schemas.openxmlformats.org/officeDocument/2006/relationships/tags" Target="../tags/tag486.xml"/><Relationship Id="rId9" Type="http://schemas.openxmlformats.org/officeDocument/2006/relationships/tags" Target="../tags/tag487.xml"/><Relationship Id="rId10" Type="http://schemas.openxmlformats.org/officeDocument/2006/relationships/tags" Target="../tags/tag488.xml"/><Relationship Id="rId11" Type="http://schemas.openxmlformats.org/officeDocument/2006/relationships/tags" Target="../tags/tag489.xml"/><Relationship Id="rId12" Type="http://schemas.openxmlformats.org/officeDocument/2006/relationships/tags" Target="../tags/tag49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91.xml"/><Relationship Id="rId2" Type="http://schemas.openxmlformats.org/officeDocument/2006/relationships/tags" Target="../tags/tag492.xml"/><Relationship Id="rId3" Type="http://schemas.openxmlformats.org/officeDocument/2006/relationships/tags" Target="../tags/tag493.xml"/><Relationship Id="rId4" Type="http://schemas.openxmlformats.org/officeDocument/2006/relationships/tags" Target="../tags/tag49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5.xml"/><Relationship Id="rId2" Type="http://schemas.openxmlformats.org/officeDocument/2006/relationships/tags" Target="../tags/tag496.xml"/><Relationship Id="rId3" Type="http://schemas.openxmlformats.org/officeDocument/2006/relationships/tags" Target="../tags/tag497.xml"/><Relationship Id="rId4" Type="http://schemas.openxmlformats.org/officeDocument/2006/relationships/tags" Target="../tags/tag498.xml"/><Relationship Id="rId5" Type="http://schemas.openxmlformats.org/officeDocument/2006/relationships/tags" Target="../tags/tag499.xml"/><Relationship Id="rId6" Type="http://schemas.openxmlformats.org/officeDocument/2006/relationships/tags" Target="../tags/tag500.xml"/><Relationship Id="rId7" Type="http://schemas.openxmlformats.org/officeDocument/2006/relationships/tags" Target="../tags/tag501.xml"/><Relationship Id="rId8" Type="http://schemas.openxmlformats.org/officeDocument/2006/relationships/tags" Target="../tags/tag502.xml"/><Relationship Id="rId9" Type="http://schemas.openxmlformats.org/officeDocument/2006/relationships/tags" Target="../tags/tag503.xml"/><Relationship Id="rId10" Type="http://schemas.openxmlformats.org/officeDocument/2006/relationships/tags" Target="../tags/tag504.xml"/><Relationship Id="rId11" Type="http://schemas.openxmlformats.org/officeDocument/2006/relationships/tags" Target="../tags/tag505.xml"/><Relationship Id="rId12" Type="http://schemas.openxmlformats.org/officeDocument/2006/relationships/tags" Target="../tags/tag5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07.xml"/><Relationship Id="rId2" Type="http://schemas.openxmlformats.org/officeDocument/2006/relationships/tags" Target="../tags/tag508.xml"/><Relationship Id="rId3" Type="http://schemas.openxmlformats.org/officeDocument/2006/relationships/tags" Target="../tags/tag5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0.xml"/><Relationship Id="rId2" Type="http://schemas.openxmlformats.org/officeDocument/2006/relationships/tags" Target="../tags/tag511.xml"/><Relationship Id="rId3" Type="http://schemas.openxmlformats.org/officeDocument/2006/relationships/tags" Target="../tags/tag512.xml"/><Relationship Id="rId4" Type="http://schemas.openxmlformats.org/officeDocument/2006/relationships/tags" Target="../tags/tag513.xml"/><Relationship Id="rId5" Type="http://schemas.openxmlformats.org/officeDocument/2006/relationships/tags" Target="../tags/tag514.xml"/><Relationship Id="rId6" Type="http://schemas.openxmlformats.org/officeDocument/2006/relationships/tags" Target="../tags/tag515.xml"/><Relationship Id="rId7" Type="http://schemas.openxmlformats.org/officeDocument/2006/relationships/tags" Target="../tags/tag516.xml"/><Relationship Id="rId8" Type="http://schemas.openxmlformats.org/officeDocument/2006/relationships/tags" Target="../tags/tag517.xml"/><Relationship Id="rId9" Type="http://schemas.openxmlformats.org/officeDocument/2006/relationships/tags" Target="../tags/tag518.xml"/><Relationship Id="rId10" Type="http://schemas.openxmlformats.org/officeDocument/2006/relationships/tags" Target="../tags/tag519.xml"/><Relationship Id="rId11" Type="http://schemas.openxmlformats.org/officeDocument/2006/relationships/tags" Target="../tags/tag520.xml"/><Relationship Id="rId12" Type="http://schemas.openxmlformats.org/officeDocument/2006/relationships/tags" Target="../tags/tag521.xml"/><Relationship Id="rId13" Type="http://schemas.openxmlformats.org/officeDocument/2006/relationships/tags" Target="../tags/tag522.xml"/><Relationship Id="rId14" Type="http://schemas.openxmlformats.org/officeDocument/2006/relationships/tags" Target="../tags/tag523.xml"/><Relationship Id="rId15" Type="http://schemas.openxmlformats.org/officeDocument/2006/relationships/tags" Target="../tags/tag524.xml"/><Relationship Id="rId16" Type="http://schemas.openxmlformats.org/officeDocument/2006/relationships/tags" Target="../tags/tag52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26.xml"/><Relationship Id="rId2" Type="http://schemas.openxmlformats.org/officeDocument/2006/relationships/tags" Target="../tags/tag527.xml"/><Relationship Id="rId3" Type="http://schemas.openxmlformats.org/officeDocument/2006/relationships/tags" Target="../tags/tag528.xml"/><Relationship Id="rId4" Type="http://schemas.openxmlformats.org/officeDocument/2006/relationships/tags" Target="../tags/tag52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0.xml"/><Relationship Id="rId2" Type="http://schemas.openxmlformats.org/officeDocument/2006/relationships/tags" Target="../tags/tag531.xml"/><Relationship Id="rId3" Type="http://schemas.openxmlformats.org/officeDocument/2006/relationships/tags" Target="../tags/tag532.xml"/><Relationship Id="rId4" Type="http://schemas.openxmlformats.org/officeDocument/2006/relationships/tags" Target="../tags/tag533.xml"/><Relationship Id="rId5" Type="http://schemas.openxmlformats.org/officeDocument/2006/relationships/tags" Target="../tags/tag534.xml"/><Relationship Id="rId6" Type="http://schemas.openxmlformats.org/officeDocument/2006/relationships/tags" Target="../tags/tag535.xml"/><Relationship Id="rId7" Type="http://schemas.openxmlformats.org/officeDocument/2006/relationships/tags" Target="../tags/tag536.xml"/><Relationship Id="rId8" Type="http://schemas.openxmlformats.org/officeDocument/2006/relationships/tags" Target="../tags/tag537.xml"/><Relationship Id="rId9" Type="http://schemas.openxmlformats.org/officeDocument/2006/relationships/tags" Target="../tags/tag538.xml"/><Relationship Id="rId10" Type="http://schemas.openxmlformats.org/officeDocument/2006/relationships/tags" Target="../tags/tag539.xml"/><Relationship Id="rId11" Type="http://schemas.openxmlformats.org/officeDocument/2006/relationships/tags" Target="../tags/tag540.xml"/><Relationship Id="rId12" Type="http://schemas.openxmlformats.org/officeDocument/2006/relationships/tags" Target="../tags/tag5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2.xml"/><Relationship Id="rId2" Type="http://schemas.openxmlformats.org/officeDocument/2006/relationships/tags" Target="../tags/tag543.xml"/><Relationship Id="rId3" Type="http://schemas.openxmlformats.org/officeDocument/2006/relationships/tags" Target="../tags/tag5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45.xml"/><Relationship Id="rId2" Type="http://schemas.openxmlformats.org/officeDocument/2006/relationships/tags" Target="../tags/tag546.xml"/><Relationship Id="rId3" Type="http://schemas.openxmlformats.org/officeDocument/2006/relationships/tags" Target="../tags/tag547.xml"/><Relationship Id="rId4" Type="http://schemas.openxmlformats.org/officeDocument/2006/relationships/tags" Target="../tags/tag548.xml"/><Relationship Id="rId5" Type="http://schemas.openxmlformats.org/officeDocument/2006/relationships/tags" Target="../tags/tag549.xml"/><Relationship Id="rId6" Type="http://schemas.openxmlformats.org/officeDocument/2006/relationships/tags" Target="../tags/tag550.xml"/><Relationship Id="rId7" Type="http://schemas.openxmlformats.org/officeDocument/2006/relationships/tags" Target="../tags/tag551.xml"/><Relationship Id="rId8" Type="http://schemas.openxmlformats.org/officeDocument/2006/relationships/tags" Target="../tags/tag552.xml"/><Relationship Id="rId9" Type="http://schemas.openxmlformats.org/officeDocument/2006/relationships/tags" Target="../tags/tag553.xml"/><Relationship Id="rId10" Type="http://schemas.openxmlformats.org/officeDocument/2006/relationships/tags" Target="../tags/tag554.xml"/><Relationship Id="rId11" Type="http://schemas.openxmlformats.org/officeDocument/2006/relationships/tags" Target="../tags/tag555.xml"/><Relationship Id="rId12" Type="http://schemas.openxmlformats.org/officeDocument/2006/relationships/tags" Target="../tags/tag5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57.xml"/><Relationship Id="rId2" Type="http://schemas.openxmlformats.org/officeDocument/2006/relationships/tags" Target="../tags/tag558.xml"/><Relationship Id="rId3" Type="http://schemas.openxmlformats.org/officeDocument/2006/relationships/tags" Target="../tags/tag559.xml"/><Relationship Id="rId4" Type="http://schemas.openxmlformats.org/officeDocument/2006/relationships/tags" Target="../tags/tag560.xml"/><Relationship Id="rId5" Type="http://schemas.openxmlformats.org/officeDocument/2006/relationships/tags" Target="../tags/tag561.xml"/><Relationship Id="rId6" Type="http://schemas.openxmlformats.org/officeDocument/2006/relationships/tags" Target="../tags/tag562.xml"/><Relationship Id="rId7" Type="http://schemas.openxmlformats.org/officeDocument/2006/relationships/tags" Target="../tags/tag563.xml"/><Relationship Id="rId8" Type="http://schemas.openxmlformats.org/officeDocument/2006/relationships/tags" Target="../tags/tag564.xml"/><Relationship Id="rId9" Type="http://schemas.openxmlformats.org/officeDocument/2006/relationships/tags" Target="../tags/tag565.xml"/><Relationship Id="rId10" Type="http://schemas.openxmlformats.org/officeDocument/2006/relationships/tags" Target="../tags/tag566.xml"/><Relationship Id="rId11" Type="http://schemas.openxmlformats.org/officeDocument/2006/relationships/tags" Target="../tags/tag567.xml"/><Relationship Id="rId12" Type="http://schemas.openxmlformats.org/officeDocument/2006/relationships/tags" Target="../tags/tag5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69.xml"/><Relationship Id="rId2" Type="http://schemas.openxmlformats.org/officeDocument/2006/relationships/tags" Target="../tags/tag570.xml"/><Relationship Id="rId3" Type="http://schemas.openxmlformats.org/officeDocument/2006/relationships/tags" Target="../tags/tag571.xml"/><Relationship Id="rId4" Type="http://schemas.openxmlformats.org/officeDocument/2006/relationships/tags" Target="../tags/tag572.xml"/><Relationship Id="rId5" Type="http://schemas.openxmlformats.org/officeDocument/2006/relationships/tags" Target="../tags/tag573.xml"/><Relationship Id="rId6" Type="http://schemas.openxmlformats.org/officeDocument/2006/relationships/tags" Target="../tags/tag574.xml"/><Relationship Id="rId7" Type="http://schemas.openxmlformats.org/officeDocument/2006/relationships/tags" Target="../tags/tag575.xml"/><Relationship Id="rId8" Type="http://schemas.openxmlformats.org/officeDocument/2006/relationships/tags" Target="../tags/tag576.xml"/><Relationship Id="rId9" Type="http://schemas.openxmlformats.org/officeDocument/2006/relationships/tags" Target="../tags/tag577.xml"/><Relationship Id="rId10" Type="http://schemas.openxmlformats.org/officeDocument/2006/relationships/tags" Target="../tags/tag578.xml"/><Relationship Id="rId11" Type="http://schemas.openxmlformats.org/officeDocument/2006/relationships/tags" Target="../tags/tag579.xml"/><Relationship Id="rId12" Type="http://schemas.openxmlformats.org/officeDocument/2006/relationships/tags" Target="../tags/tag580.xml"/><Relationship Id="rId13" Type="http://schemas.openxmlformats.org/officeDocument/2006/relationships/tags" Target="../tags/tag581.xml"/><Relationship Id="rId14" Type="http://schemas.openxmlformats.org/officeDocument/2006/relationships/tags" Target="../tags/tag582.xml"/><Relationship Id="rId15" Type="http://schemas.openxmlformats.org/officeDocument/2006/relationships/tags" Target="../tags/tag583.xml"/><Relationship Id="rId16" Type="http://schemas.openxmlformats.org/officeDocument/2006/relationships/tags" Target="../tags/tag58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85.xml"/><Relationship Id="rId2" Type="http://schemas.openxmlformats.org/officeDocument/2006/relationships/tags" Target="../tags/tag586.xml"/><Relationship Id="rId3" Type="http://schemas.openxmlformats.org/officeDocument/2006/relationships/tags" Target="../tags/tag58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88.xml"/><Relationship Id="rId2" Type="http://schemas.openxmlformats.org/officeDocument/2006/relationships/tags" Target="../tags/tag589.xml"/><Relationship Id="rId3" Type="http://schemas.openxmlformats.org/officeDocument/2006/relationships/tags" Target="../tags/tag590.xml"/><Relationship Id="rId4" Type="http://schemas.openxmlformats.org/officeDocument/2006/relationships/tags" Target="../tags/tag591.xml"/><Relationship Id="rId5" Type="http://schemas.openxmlformats.org/officeDocument/2006/relationships/tags" Target="../tags/tag592.xml"/><Relationship Id="rId6" Type="http://schemas.openxmlformats.org/officeDocument/2006/relationships/tags" Target="../tags/tag593.xml"/><Relationship Id="rId7" Type="http://schemas.openxmlformats.org/officeDocument/2006/relationships/tags" Target="../tags/tag594.xml"/><Relationship Id="rId8" Type="http://schemas.openxmlformats.org/officeDocument/2006/relationships/tags" Target="../tags/tag595.xml"/><Relationship Id="rId9" Type="http://schemas.openxmlformats.org/officeDocument/2006/relationships/tags" Target="../tags/tag596.xml"/><Relationship Id="rId10" Type="http://schemas.openxmlformats.org/officeDocument/2006/relationships/tags" Target="../tags/tag597.xml"/><Relationship Id="rId11" Type="http://schemas.openxmlformats.org/officeDocument/2006/relationships/tags" Target="../tags/tag598.xml"/><Relationship Id="rId12" Type="http://schemas.openxmlformats.org/officeDocument/2006/relationships/tags" Target="../tags/tag59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00.xml"/><Relationship Id="rId2" Type="http://schemas.openxmlformats.org/officeDocument/2006/relationships/tags" Target="../tags/tag601.xml"/><Relationship Id="rId3" Type="http://schemas.openxmlformats.org/officeDocument/2006/relationships/tags" Target="../tags/tag602.xml"/><Relationship Id="rId4" Type="http://schemas.openxmlformats.org/officeDocument/2006/relationships/tags" Target="../tags/tag603.xml"/><Relationship Id="rId5" Type="http://schemas.openxmlformats.org/officeDocument/2006/relationships/tags" Target="../tags/tag604.xml"/><Relationship Id="rId6" Type="http://schemas.openxmlformats.org/officeDocument/2006/relationships/tags" Target="../tags/tag605.xml"/><Relationship Id="rId7" Type="http://schemas.openxmlformats.org/officeDocument/2006/relationships/tags" Target="../tags/tag606.xml"/><Relationship Id="rId8" Type="http://schemas.openxmlformats.org/officeDocument/2006/relationships/tags" Target="../tags/tag607.xml"/><Relationship Id="rId9" Type="http://schemas.openxmlformats.org/officeDocument/2006/relationships/tags" Target="../tags/tag608.xml"/><Relationship Id="rId10" Type="http://schemas.openxmlformats.org/officeDocument/2006/relationships/tags" Target="../tags/tag609.xml"/><Relationship Id="rId11" Type="http://schemas.openxmlformats.org/officeDocument/2006/relationships/tags" Target="../tags/tag610.xml"/><Relationship Id="rId12" Type="http://schemas.openxmlformats.org/officeDocument/2006/relationships/tags" Target="../tags/tag611.xml"/><Relationship Id="rId13" Type="http://schemas.openxmlformats.org/officeDocument/2006/relationships/tags" Target="../tags/tag612.xml"/><Relationship Id="rId14" Type="http://schemas.openxmlformats.org/officeDocument/2006/relationships/tags" Target="../tags/tag613.xml"/><Relationship Id="rId15" Type="http://schemas.openxmlformats.org/officeDocument/2006/relationships/tags" Target="../tags/tag614.xml"/><Relationship Id="rId16" Type="http://schemas.openxmlformats.org/officeDocument/2006/relationships/tags" Target="../tags/tag61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16.xml"/><Relationship Id="rId2" Type="http://schemas.openxmlformats.org/officeDocument/2006/relationships/tags" Target="../tags/tag617.xml"/><Relationship Id="rId3" Type="http://schemas.openxmlformats.org/officeDocument/2006/relationships/tags" Target="../tags/tag618.xml"/><Relationship Id="rId4" Type="http://schemas.openxmlformats.org/officeDocument/2006/relationships/tags" Target="../tags/tag61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20.xml"/><Relationship Id="rId2" Type="http://schemas.openxmlformats.org/officeDocument/2006/relationships/tags" Target="../tags/tag621.xml"/><Relationship Id="rId3" Type="http://schemas.openxmlformats.org/officeDocument/2006/relationships/tags" Target="../tags/tag622.xml"/><Relationship Id="rId4" Type="http://schemas.openxmlformats.org/officeDocument/2006/relationships/tags" Target="../tags/tag62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2024年服装与纺织业市场前景预测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矩形: 圆角 9"/>
          <p:cNvSpPr/>
          <p:nvPr>
            <p:custDataLst>
              <p:tags r:id="rId1"/>
            </p:custDataLst>
          </p:nvPr>
        </p:nvSpPr>
        <p:spPr>
          <a:xfrm>
            <a:off x="6477802" y="76765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47120" y="82834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07907" y="82834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服装与纺织业市场概述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77802" y="197505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47120" y="203574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07907" y="203574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服装与纺织业市场现状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77802" y="3182456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47120" y="3243144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07907" y="3243144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服装与纺织业市场未来趋势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77802" y="439042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47120" y="445111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07907" y="445111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服装与纺织业市场机会与挑战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77802" y="5560370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47120" y="5621058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07907" y="5621058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服装与纺织业市场投资价值评估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服装与纺织业市场概述</a:t>
            </a:r>
            <a:endParaRPr altLang="en-US" dirty="0" lang="zh-CN"/>
          </a:p>
        </p:txBody>
      </p:sp>
      <p:sp>
        <p:nvSpPr>
          <p:cNvPr id="105007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0400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2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4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6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8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8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0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2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6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服装与纺织业是指生产和销售服装、纺织品及其相关产品的行业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纺织品行业包括棉纺、毛纺、丝纺等子行业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服装行业包括男装、女装、童装、运动装等子行业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根据产品类型，可分为服装行业和纺织品行业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0488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欧洲服装与纺织业市场规模稳步增长，成为全球第二大市场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2024年全球服装与纺织业市场规模预计达到XXXX亿美元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0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中国服装与纺织业市场规模占据全球市场份额的XX%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美国服装与纺织业市场规模保持稳定，位列全球第三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05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数字化转型：随着科技的进步，服装与纺织业将加速数字化转型，实现智能化生产和管理。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个性化需求：随着消费者需求的多样化，服装与纺织业将更加注重个性化需求，提供定制化产品和服务。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线上线下融合：随着电商的快速发展，服装与纺织业将加速线上线下融合，实现全渠道销售和服务。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可持续发展：随着消费者对环保和可持续发展的关注度提高，服装与纺织业将更加注重环保和可持续发展。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服装与纺织业市场现状</a:t>
            </a:r>
            <a:endParaRPr altLang="en-US" dirty="0" lang="zh-CN"/>
          </a:p>
        </p:txBody>
      </p:sp>
      <p:sp>
        <p:nvSpPr>
          <p:cNvPr id="105064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0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线上线下融合加速，渠道竞争日趋激烈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环保可持续发展成为行业趋势，绿色品牌崭露头角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国内品牌竞争激烈，国际品牌占据高端市场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新兴品牌不断涌现，传统品牌面临挑战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消费者需求分析</a:t>
            </a:r>
            <a:endParaRPr altLang="en-US" lang="zh-CN"/>
          </a:p>
        </p:txBody>
      </p:sp>
      <p:sp>
        <p:nvSpPr>
          <p:cNvPr id="1051038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时尚性：消费者对服装的款式和设计有更高的要求，追求个性化和独特性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0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舒适性：消费者对服装的舒适度越来越重视，要求面料柔软、透气、保暖等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2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品质保证：消费者对服装的品质和品牌越来越关注，要求品质保证和品牌信誉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环保意识：消费者对环保和可持续发展的意识逐渐增强，要求服装和纺织品环保、低碳、绿色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行业供应链分析</a:t>
            </a:r>
            <a:endParaRPr altLang="en-US" lang="zh-CN"/>
          </a:p>
        </p:txBody>
      </p:sp>
      <p:sp>
        <p:nvSpPr>
          <p:cNvPr id="10510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92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94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原材料供应：分析原材料的来源、品质和成本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98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00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生产环节：探讨生产流程、技术水平和产能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1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104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销售渠道：研究销售渠道、营销策略和品牌建设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106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110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12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物流配送：分析物流配送体系、运输成本和效率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服装与纺织业市场未来趋势</a:t>
            </a:r>
            <a:endParaRPr altLang="en-US" dirty="0" lang="zh-CN"/>
          </a:p>
        </p:txBody>
      </p:sp>
      <p:sp>
        <p:nvSpPr>
          <p:cNvPr id="105115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1480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82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84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86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智能化制造：人工智能、大数据等新技术的应用将推动服装与纺织业实现智能化制造，提高生产效率和产品质量。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88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90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92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94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数字化转型：随着科技的进步，服装与纺织业将加速数字化转型，实现智能化生产、个性化定制和网络化销售。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96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98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00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02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可持续发展：随着消费者对环保和可持续发展的关注度提高，服装与纺织业将更加注重环保和可持续发展，推广绿色生产方式和使用可再生资源。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04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06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08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10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个性化定制：随着消费者需求的多样化，服装与纺织业将更加注重个性化定制服务，满足消费者的个性化需求。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技术创新对市场的影响</a:t>
            </a:r>
            <a:endParaRPr altLang="en-US" lang="zh-CN"/>
          </a:p>
        </p:txBody>
      </p:sp>
      <p:sp>
        <p:nvSpPr>
          <p:cNvPr id="1051556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数字化转型：提高生产效率和降低成本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8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可持续性：环保和可持续性成为主流趋势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0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智能制造：人工智能和机器学习在生产中的应用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2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个性化需求：定制化和个性化成为消费者追求的趋势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可持续发展与环保趋势</a:t>
            </a:r>
            <a:endParaRPr altLang="en-US" lang="zh-CN"/>
          </a:p>
        </p:txBody>
      </p:sp>
      <p:sp>
        <p:nvSpPr>
          <p:cNvPr id="1051608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可持续发展成为行业重要趋势，推动服装与纺织业向环保、低碳方向发展。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0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12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14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再生纤维和环保纤维的应用越来越广泛，替代传统纤维成为主流趋势。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6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18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0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绿色生产技术不断推广，如无水染色、节能减排等，降低生产过程中的环境污染。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4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6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消费者对环保和可持续发展的关注度不断提高，推动企业采取环保措施。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8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0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服装与纺织业市场机会与挑战</a:t>
            </a:r>
            <a:endParaRPr altLang="en-US" dirty="0" lang="zh-CN"/>
          </a:p>
        </p:txBody>
      </p:sp>
      <p:sp>
        <p:nvSpPr>
          <p:cNvPr id="105167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市场机会分析</a:t>
            </a:r>
            <a:endParaRPr altLang="en-US" lang="zh-CN"/>
          </a:p>
        </p:txBody>
      </p:sp>
      <p:sp>
        <p:nvSpPr>
          <p:cNvPr id="105199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0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0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数字化转型：随着科技的进步，服装与纺织业将迎来数字化转型的机会，实现智能化生产、个性化定制和高效供应链管理。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0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0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0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可持续时尚：随着消费者对环保和可持续发展的关注度提高，可持续时尚将成为市场机会，推动纺织品绿色生产、环保材料的应用和循环经济的发展。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1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1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跨境电商：随着全球电商市场的快速发展，跨境电商为服装与纺织业提供了更广阔的销售渠道和市场空间，帮助企业拓展国际市场。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1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2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新兴市场：新兴市场如非洲、东南亚等地区，随着经济的发展和人口的增长，对服装与纺织品的需求不断增长，为行业提供了新的市场机会。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市场挑战分析</a:t>
            </a:r>
            <a:endParaRPr altLang="en-US" lang="zh-CN"/>
          </a:p>
        </p:txBody>
      </p:sp>
      <p:sp>
        <p:nvSpPr>
          <p:cNvPr id="1052066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68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0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环保法规：对纺织业生产过程中的环保要求日益严格，需要企业加大环保投入。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2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74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原材料价格波动：纺织业所需的原材料如棉花、化纤等价格波动较大，对企业的成本控制带来挑战。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8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80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市场竞争激烈：国内外品牌众多，竞争激烈，企业需要不断提升产品品质和品牌形象以获得市场份额。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4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86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消费者需求多样化：随着消费者需求的不断变化，企业需要不断创新和推出新品以满足市场需求。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2134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36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38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40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品牌建设：加强品牌宣传，提升品牌知名度和美誉度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42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44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46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48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创新驱动：加大研发投入，开发具有竞争力的新产品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50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52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54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56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品质保证：提高产品质量，满足消费者需求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58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60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62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64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绿色发展：推行环保生产，降低能耗和排放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0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服装与纺织业市场投资价值评估</a:t>
            </a:r>
            <a:endParaRPr altLang="en-US" dirty="0" lang="zh-CN"/>
          </a:p>
        </p:txBody>
      </p:sp>
      <p:sp>
        <p:nvSpPr>
          <p:cNvPr id="105221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行业投资现状分析</a:t>
            </a:r>
            <a:endParaRPr altLang="en-US" lang="zh-CN"/>
          </a:p>
        </p:txBody>
      </p:sp>
      <p:sp>
        <p:nvSpPr>
          <p:cNvPr id="10525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投资规模：服装与纺织业市场规模持续增长，投资总额逐年增加。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36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投资领域：技术研发、品牌建设、智能制造等成为投资热点。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42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投资风险：市场竞争激烈，政策环境变化等因素加大投资风险。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48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投资回报：随着消费升级和品牌化发展，投资回报率逐渐提高。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54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行业投资风险评估</a:t>
            </a:r>
            <a:endParaRPr altLang="en-US" lang="zh-CN"/>
          </a:p>
        </p:txBody>
      </p:sp>
      <p:sp>
        <p:nvSpPr>
          <p:cNvPr id="1052600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02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04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06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汇率波动风险：出口型企业面临汇率波动风险，需关注国际经济形势和政策变化。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08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10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12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14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市场竞争风险：服装与纺织业市场竞争激烈，企业需具备竞争优势才能保持市场份额。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16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18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20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22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原材料价格波动风险：纺织原材料市场价格波动对服装与纺织企业成本产生影响。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4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26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28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30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劳动力成本上升风险：随着人口红利消失，劳动力成本不断上升，对劳动密集型的服装与纺织企业构成压力。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行业投资机会分析</a:t>
            </a:r>
            <a:endParaRPr altLang="en-US" lang="zh-CN"/>
          </a:p>
        </p:txBody>
      </p:sp>
      <p:sp>
        <p:nvSpPr>
          <p:cNvPr id="1052676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服装与纺织业市场发展潜力巨大，预计未来几年将保持稳定增长。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8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随着消费者对品质和个性化需求的增加，中高端市场将迎来更多机会。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智能化、绿色环保和可持续发展成为行业趋势，投资者可关注相关领域。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2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跨境电商和线上线下融合等新业态为行业带来新的增长点，值得关注。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272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273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SLIDE_ID" val="custom2023098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7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09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44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58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623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2024-01-06T06:57:38Z</dcterms:created>
  <dcterms:modified xsi:type="dcterms:W3CDTF">2024-01-06T06:57:38Z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4b6394d32ab148e98f885096e28a1258_21</vt:lpwstr>
  </property>
</Properties>
</file>