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handoutMasters/handoutMaster1.xml" ContentType="application/vnd.openxmlformats-officedocument.presentationml.handoutMaster+xml"/>
  <Override PartName="/ppt/media/image3.svg" ContentType="image/svg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handoutMasterIdLst>
    <p:handoutMasterId r:id="rId23"/>
  </p:handoutMasterIdLst>
  <p:sldIdLst>
    <p:sldId id="285" r:id="rId3"/>
    <p:sldId id="367" r:id="rId5"/>
    <p:sldId id="347" r:id="rId6"/>
    <p:sldId id="411" r:id="rId7"/>
    <p:sldId id="414" r:id="rId8"/>
    <p:sldId id="417" r:id="rId9"/>
    <p:sldId id="418" r:id="rId10"/>
    <p:sldId id="446" r:id="rId11"/>
    <p:sldId id="425" r:id="rId12"/>
    <p:sldId id="426" r:id="rId13"/>
    <p:sldId id="430" r:id="rId14"/>
    <p:sldId id="432" r:id="rId15"/>
    <p:sldId id="435" r:id="rId16"/>
    <p:sldId id="437" r:id="rId17"/>
    <p:sldId id="439" r:id="rId18"/>
    <p:sldId id="443" r:id="rId19"/>
    <p:sldId id="442" r:id="rId20"/>
    <p:sldId id="447" r:id="rId21"/>
    <p:sldId id="342" r:id="rId22"/>
  </p:sldIdLst>
  <p:sldSz cx="12192000" cy="6858000"/>
  <p:notesSz cx="6858000" cy="9144000"/>
  <p:custDataLst>
    <p:tags r:id="rId27"/>
  </p:custDataLst>
  <p:defaultTextStyle>
    <a:defPPr>
      <a:defRPr lang="en-US"/>
    </a:defPPr>
    <a:lvl1pPr marL="0" lvl="0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lvl="1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lvl="2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lvl="3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lvl="4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lvl="5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lvl="6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lvl="7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lvl="8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6600"/>
    <a:srgbClr val="000000"/>
    <a:srgbClr val="D7181F"/>
    <a:srgbClr val="FFFFFF"/>
    <a:srgbClr val="CC3300"/>
    <a:srgbClr val="E0E4D0"/>
    <a:srgbClr val="0000FF"/>
    <a:srgbClr val="00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6138"/>
    <p:restoredTop sz="94660"/>
  </p:normalViewPr>
  <p:slideViewPr>
    <p:cSldViewPr showGuides="1">
      <p:cViewPr varScale="1">
        <p:scale>
          <a:sx n="87" d="100"/>
          <a:sy n="87" d="100"/>
        </p:scale>
        <p:origin x="1470" y="84"/>
      </p:cViewPr>
      <p:guideLst>
        <p:guide orient="horz" pos="2160"/>
        <p:guide pos="3849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 showFormatting="0"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7" Type="http://schemas.openxmlformats.org/officeDocument/2006/relationships/tags" Target="tags/tag97.xml"/><Relationship Id="rId26" Type="http://schemas.openxmlformats.org/officeDocument/2006/relationships/tableStyles" Target="tableStyles.xml"/><Relationship Id="rId25" Type="http://schemas.openxmlformats.org/officeDocument/2006/relationships/viewProps" Target="viewProps.xml"/><Relationship Id="rId24" Type="http://schemas.openxmlformats.org/officeDocument/2006/relationships/presProps" Target="presProps.xml"/><Relationship Id="rId23" Type="http://schemas.openxmlformats.org/officeDocument/2006/relationships/handoutMaster" Target="handoutMasters/handoutMaster1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5805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 algn="l">
              <a:defRPr sz="1200">
                <a:latin typeface="Arial" panose="020B0604020202020204" pitchFamily="34" charset="0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25805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>
              <a:defRPr sz="1200">
                <a:latin typeface="Arial" panose="020B0604020202020204" pitchFamily="34" charset="0"/>
              </a:defRPr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25805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/>
          <a:lstStyle>
            <a:lvl1pPr algn="l">
              <a:defRPr sz="1200">
                <a:latin typeface="Arial" panose="020B0604020202020204" pitchFamily="34" charset="0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25805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/>
          <a:lstStyle>
            <a:lvl1pPr>
              <a:defRPr sz="1200"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DB076B8D-65D4-44BF-A2B3-B2786C651573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</a:fld>
            <a:endParaRPr kumimoji="0" lang="en-US" altLang="zh-CN" sz="12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8979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 algn="l">
              <a:defRPr sz="1200">
                <a:latin typeface="Arial" panose="020B0604020202020204" pitchFamily="34" charset="0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28979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>
              <a:defRPr sz="1200">
                <a:latin typeface="Arial" panose="020B0604020202020204" pitchFamily="34" charset="0"/>
              </a:defRPr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3076" name="Rectangle 4"/>
          <p:cNvSpPr>
            <a:spLocks noRot="1" noTextEdi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9525" cap="flat" cmpd="sng">
            <a:solidFill>
              <a:srgbClr val="000000"/>
            </a:solidFill>
            <a:prstDash val="solid"/>
            <a:miter/>
            <a:headEnd type="none" w="med" len="med"/>
            <a:tailEnd type="none" w="med" len="med"/>
          </a:ln>
        </p:spPr>
      </p:sp>
      <p:sp>
        <p:nvSpPr>
          <p:cNvPr id="28979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Click to edit Master text styles</a:t>
            </a:r>
            <a:endParaRPr kumimoji="0" lang="en-US" altLang="zh-CN" sz="12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  <a:p>
            <a:pPr marL="457200" marR="0" lvl="1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Second level</a:t>
            </a:r>
            <a:endParaRPr kumimoji="0" lang="en-US" altLang="zh-CN" sz="12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  <a:p>
            <a:pPr marL="914400" marR="0" lvl="2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Third level</a:t>
            </a:r>
            <a:endParaRPr kumimoji="0" lang="en-US" altLang="zh-CN" sz="12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  <a:p>
            <a:pPr marL="1371600" marR="0" lvl="3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Fourth level</a:t>
            </a:r>
            <a:endParaRPr kumimoji="0" lang="en-US" altLang="zh-CN" sz="12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  <a:p>
            <a:pPr marL="1828800" marR="0" lvl="4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Fifth level</a:t>
            </a:r>
            <a:endParaRPr kumimoji="0" lang="en-US" altLang="zh-CN" sz="12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28979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/>
          <a:lstStyle>
            <a:lvl1pPr algn="l">
              <a:defRPr sz="1200">
                <a:latin typeface="Arial" panose="020B0604020202020204" pitchFamily="34" charset="0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28979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/>
          <a:lstStyle>
            <a:lvl1pPr>
              <a:defRPr sz="1200"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BEEA018F-EFC6-4DCE-9764-1585264FCA6D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</a:fld>
            <a:endParaRPr kumimoji="0" lang="en-US" altLang="zh-CN" sz="12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6146" name="Rectangle 7"/>
          <p:cNvSpPr txBox="1">
            <a:spLocks noGrp="1"/>
          </p:cNvSpPr>
          <p:nvPr>
            <p:ph type="sldNum" sz="quarter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 anchor="b"/>
          <a:p>
            <a:pPr lvl="0" algn="r" eaLnBrk="1" hangingPunct="1">
              <a:spcBef>
                <a:spcPct val="0"/>
              </a:spcBef>
            </a:pPr>
            <a:fld id="{9A0DB2DC-4C9A-4742-B13C-FB6460FD3503}" type="slidenum">
              <a:rPr lang="zh-CN" altLang="en-US" dirty="0">
                <a:ea typeface="宋体" panose="02010600030101010101" pitchFamily="2" charset="-122"/>
              </a:rPr>
            </a:fld>
            <a:endParaRPr lang="zh-CN" altLang="en-US" dirty="0">
              <a:ea typeface="宋体" panose="02010600030101010101" pitchFamily="2" charset="-122"/>
            </a:endParaRPr>
          </a:p>
        </p:txBody>
      </p:sp>
      <p:sp>
        <p:nvSpPr>
          <p:cNvPr id="6147" name="Rectangle 2"/>
          <p:cNvSpPr>
            <a:spLocks noRot="1" noTextEdit="1"/>
          </p:cNvSpPr>
          <p:nvPr>
            <p:ph type="sldImg"/>
          </p:nvPr>
        </p:nvSpPr>
        <p:spPr/>
      </p:sp>
      <p:sp>
        <p:nvSpPr>
          <p:cNvPr id="6148" name="Rectangle 3"/>
          <p:cNvSpPr>
            <a:spLocks noGrp="1"/>
          </p:cNvSpPr>
          <p:nvPr>
            <p:ph type="body" idx="1"/>
          </p:nvPr>
        </p:nvSpPr>
        <p:spPr/>
        <p:txBody>
          <a:bodyPr wrap="square" lIns="91440" tIns="45720" rIns="91440" bIns="45720" anchor="t"/>
          <a:p>
            <a:pPr lvl="0" eaLnBrk="1" hangingPunct="1"/>
            <a:endParaRPr lang="zh-CN" altLang="en-US" dirty="0">
              <a:ea typeface="宋体" panose="02010600030101010101" pitchFamily="2" charset="-122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7410" name="幻灯片图像占位符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17411" name="备注占位符 2"/>
          <p:cNvSpPr>
            <a:spLocks noGrp="1"/>
          </p:cNvSpPr>
          <p:nvPr>
            <p:ph type="body" idx="1"/>
          </p:nvPr>
        </p:nvSpPr>
        <p:spPr/>
        <p:txBody>
          <a:bodyPr wrap="square" lIns="91440" tIns="45720" rIns="91440" bIns="45720" anchor="t"/>
          <a:p>
            <a:pPr lvl="0"/>
            <a:endParaRPr lang="zh-CN" altLang="en-US" dirty="0">
              <a:ea typeface="宋体" panose="02010600030101010101" pitchFamily="2" charset="-122"/>
            </a:endParaRPr>
          </a:p>
        </p:txBody>
      </p:sp>
      <p:sp>
        <p:nvSpPr>
          <p:cNvPr id="17412" name="灯片编号占位符 3"/>
          <p:cNvSpPr txBox="1">
            <a:spLocks noGrp="1"/>
          </p:cNvSpPr>
          <p:nvPr>
            <p:ph type="sldNum" sz="quarter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 anchor="b"/>
          <a:p>
            <a:pPr lvl="0" algn="r" eaLnBrk="1" hangingPunct="1">
              <a:spcBef>
                <a:spcPct val="0"/>
              </a:spcBef>
            </a:pPr>
            <a:fld id="{9A0DB2DC-4C9A-4742-B13C-FB6460FD3503}" type="slidenum">
              <a:rPr lang="zh-CN" altLang="en-US" dirty="0">
                <a:ea typeface="宋体" panose="02010600030101010101" pitchFamily="2" charset="-122"/>
              </a:rPr>
            </a:fld>
            <a:endParaRPr lang="zh-CN" altLang="en-US" dirty="0">
              <a:ea typeface="宋体" panose="02010600030101010101" pitchFamily="2" charset="-122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9" Type="http://schemas.openxmlformats.org/officeDocument/2006/relationships/tags" Target="../tags/tag8.xml"/><Relationship Id="rId8" Type="http://schemas.openxmlformats.org/officeDocument/2006/relationships/tags" Target="../tags/tag7.xml"/><Relationship Id="rId7" Type="http://schemas.openxmlformats.org/officeDocument/2006/relationships/tags" Target="../tags/tag6.xml"/><Relationship Id="rId6" Type="http://schemas.openxmlformats.org/officeDocument/2006/relationships/tags" Target="../tags/tag5.xml"/><Relationship Id="rId5" Type="http://schemas.openxmlformats.org/officeDocument/2006/relationships/tags" Target="../tags/tag4.xml"/><Relationship Id="rId4" Type="http://schemas.openxmlformats.org/officeDocument/2006/relationships/tags" Target="../tags/tag3.xml"/><Relationship Id="rId3" Type="http://schemas.openxmlformats.org/officeDocument/2006/relationships/tags" Target="../tags/tag2.xml"/><Relationship Id="rId2" Type="http://schemas.openxmlformats.org/officeDocument/2006/relationships/tags" Target="../tags/tag1.xml"/><Relationship Id="rId17" Type="http://schemas.openxmlformats.org/officeDocument/2006/relationships/tags" Target="../tags/tag16.xml"/><Relationship Id="rId16" Type="http://schemas.openxmlformats.org/officeDocument/2006/relationships/tags" Target="../tags/tag15.xml"/><Relationship Id="rId15" Type="http://schemas.openxmlformats.org/officeDocument/2006/relationships/tags" Target="../tags/tag14.xml"/><Relationship Id="rId14" Type="http://schemas.openxmlformats.org/officeDocument/2006/relationships/tags" Target="../tags/tag13.xml"/><Relationship Id="rId13" Type="http://schemas.openxmlformats.org/officeDocument/2006/relationships/tags" Target="../tags/tag12.xml"/><Relationship Id="rId12" Type="http://schemas.openxmlformats.org/officeDocument/2006/relationships/tags" Target="../tags/tag11.xml"/><Relationship Id="rId11" Type="http://schemas.openxmlformats.org/officeDocument/2006/relationships/tags" Target="../tags/tag10.xml"/><Relationship Id="rId10" Type="http://schemas.openxmlformats.org/officeDocument/2006/relationships/tags" Target="../tags/tag9.xml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8" Type="http://schemas.openxmlformats.org/officeDocument/2006/relationships/tags" Target="../tags/tag23.xml"/><Relationship Id="rId7" Type="http://schemas.openxmlformats.org/officeDocument/2006/relationships/tags" Target="../tags/tag22.xml"/><Relationship Id="rId6" Type="http://schemas.openxmlformats.org/officeDocument/2006/relationships/tags" Target="../tags/tag21.xml"/><Relationship Id="rId5" Type="http://schemas.openxmlformats.org/officeDocument/2006/relationships/tags" Target="../tags/tag20.xml"/><Relationship Id="rId4" Type="http://schemas.openxmlformats.org/officeDocument/2006/relationships/tags" Target="../tags/tag19.xml"/><Relationship Id="rId3" Type="http://schemas.openxmlformats.org/officeDocument/2006/relationships/tags" Target="../tags/tag18.xml"/><Relationship Id="rId2" Type="http://schemas.openxmlformats.org/officeDocument/2006/relationships/tags" Target="../tags/tag17.xml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9" Type="http://schemas.openxmlformats.org/officeDocument/2006/relationships/tags" Target="../tags/tag31.xml"/><Relationship Id="rId8" Type="http://schemas.openxmlformats.org/officeDocument/2006/relationships/tags" Target="../tags/tag30.xml"/><Relationship Id="rId7" Type="http://schemas.openxmlformats.org/officeDocument/2006/relationships/tags" Target="../tags/tag29.xml"/><Relationship Id="rId6" Type="http://schemas.openxmlformats.org/officeDocument/2006/relationships/tags" Target="../tags/tag28.xml"/><Relationship Id="rId5" Type="http://schemas.openxmlformats.org/officeDocument/2006/relationships/tags" Target="../tags/tag27.xml"/><Relationship Id="rId4" Type="http://schemas.openxmlformats.org/officeDocument/2006/relationships/tags" Target="../tags/tag26.xml"/><Relationship Id="rId3" Type="http://schemas.openxmlformats.org/officeDocument/2006/relationships/tags" Target="../tags/tag25.xml"/><Relationship Id="rId2" Type="http://schemas.openxmlformats.org/officeDocument/2006/relationships/tags" Target="../tags/tag24.xml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8" Type="http://schemas.openxmlformats.org/officeDocument/2006/relationships/tags" Target="../tags/tag38.xml"/><Relationship Id="rId7" Type="http://schemas.openxmlformats.org/officeDocument/2006/relationships/tags" Target="../tags/tag37.xml"/><Relationship Id="rId6" Type="http://schemas.openxmlformats.org/officeDocument/2006/relationships/tags" Target="../tags/tag36.xml"/><Relationship Id="rId5" Type="http://schemas.openxmlformats.org/officeDocument/2006/relationships/tags" Target="../tags/tag35.xml"/><Relationship Id="rId4" Type="http://schemas.openxmlformats.org/officeDocument/2006/relationships/tags" Target="../tags/tag34.xml"/><Relationship Id="rId3" Type="http://schemas.openxmlformats.org/officeDocument/2006/relationships/tags" Target="../tags/tag33.xml"/><Relationship Id="rId2" Type="http://schemas.openxmlformats.org/officeDocument/2006/relationships/tags" Target="../tags/tag32.xml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9" Type="http://schemas.openxmlformats.org/officeDocument/2006/relationships/tags" Target="../tags/tag46.xml"/><Relationship Id="rId8" Type="http://schemas.openxmlformats.org/officeDocument/2006/relationships/tags" Target="../tags/tag45.xml"/><Relationship Id="rId7" Type="http://schemas.openxmlformats.org/officeDocument/2006/relationships/tags" Target="../tags/tag44.xml"/><Relationship Id="rId6" Type="http://schemas.openxmlformats.org/officeDocument/2006/relationships/tags" Target="../tags/tag43.xml"/><Relationship Id="rId5" Type="http://schemas.openxmlformats.org/officeDocument/2006/relationships/tags" Target="../tags/tag42.xml"/><Relationship Id="rId4" Type="http://schemas.openxmlformats.org/officeDocument/2006/relationships/tags" Target="../tags/tag41.xml"/><Relationship Id="rId3" Type="http://schemas.openxmlformats.org/officeDocument/2006/relationships/tags" Target="../tags/tag40.xml"/><Relationship Id="rId2" Type="http://schemas.openxmlformats.org/officeDocument/2006/relationships/tags" Target="../tags/tag39.xml"/><Relationship Id="rId17" Type="http://schemas.openxmlformats.org/officeDocument/2006/relationships/tags" Target="../tags/tag54.xml"/><Relationship Id="rId16" Type="http://schemas.openxmlformats.org/officeDocument/2006/relationships/tags" Target="../tags/tag53.xml"/><Relationship Id="rId15" Type="http://schemas.openxmlformats.org/officeDocument/2006/relationships/tags" Target="../tags/tag52.xml"/><Relationship Id="rId14" Type="http://schemas.openxmlformats.org/officeDocument/2006/relationships/tags" Target="../tags/tag51.xml"/><Relationship Id="rId13" Type="http://schemas.openxmlformats.org/officeDocument/2006/relationships/tags" Target="../tags/tag50.xml"/><Relationship Id="rId12" Type="http://schemas.openxmlformats.org/officeDocument/2006/relationships/tags" Target="../tags/tag49.xml"/><Relationship Id="rId11" Type="http://schemas.openxmlformats.org/officeDocument/2006/relationships/tags" Target="../tags/tag48.xml"/><Relationship Id="rId10" Type="http://schemas.openxmlformats.org/officeDocument/2006/relationships/tags" Target="../tags/tag47.xml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9" Type="http://schemas.openxmlformats.org/officeDocument/2006/relationships/tags" Target="../tags/tag62.xml"/><Relationship Id="rId8" Type="http://schemas.openxmlformats.org/officeDocument/2006/relationships/tags" Target="../tags/tag61.xml"/><Relationship Id="rId7" Type="http://schemas.openxmlformats.org/officeDocument/2006/relationships/tags" Target="../tags/tag60.xml"/><Relationship Id="rId6" Type="http://schemas.openxmlformats.org/officeDocument/2006/relationships/tags" Target="../tags/tag59.xml"/><Relationship Id="rId5" Type="http://schemas.openxmlformats.org/officeDocument/2006/relationships/tags" Target="../tags/tag58.xml"/><Relationship Id="rId4" Type="http://schemas.openxmlformats.org/officeDocument/2006/relationships/tags" Target="../tags/tag57.xml"/><Relationship Id="rId3" Type="http://schemas.openxmlformats.org/officeDocument/2006/relationships/tags" Target="../tags/tag56.xml"/><Relationship Id="rId2" Type="http://schemas.openxmlformats.org/officeDocument/2006/relationships/tags" Target="../tags/tag55.xml"/><Relationship Id="rId18" Type="http://schemas.openxmlformats.org/officeDocument/2006/relationships/tags" Target="../tags/tag71.xml"/><Relationship Id="rId17" Type="http://schemas.openxmlformats.org/officeDocument/2006/relationships/tags" Target="../tags/tag70.xml"/><Relationship Id="rId16" Type="http://schemas.openxmlformats.org/officeDocument/2006/relationships/tags" Target="../tags/tag69.xml"/><Relationship Id="rId15" Type="http://schemas.openxmlformats.org/officeDocument/2006/relationships/tags" Target="../tags/tag68.xml"/><Relationship Id="rId14" Type="http://schemas.openxmlformats.org/officeDocument/2006/relationships/tags" Target="../tags/tag67.xml"/><Relationship Id="rId13" Type="http://schemas.openxmlformats.org/officeDocument/2006/relationships/tags" Target="../tags/tag66.xml"/><Relationship Id="rId12" Type="http://schemas.openxmlformats.org/officeDocument/2006/relationships/tags" Target="../tags/tag65.xml"/><Relationship Id="rId11" Type="http://schemas.openxmlformats.org/officeDocument/2006/relationships/tags" Target="../tags/tag64.xml"/><Relationship Id="rId10" Type="http://schemas.openxmlformats.org/officeDocument/2006/relationships/tags" Target="../tags/tag63.xml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 showMasterSp="0">
  <p:cSld name="标题幻灯片">
    <p:bg>
      <p:bgPr>
        <a:pattFill prst="ltUpDiag">
          <a:fgClr>
            <a:schemeClr val="bg1">
              <a:lumMod val="95000"/>
            </a:schemeClr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组合 22"/>
          <p:cNvGrpSpPr/>
          <p:nvPr>
            <p:custDataLst>
              <p:tags r:id="rId2"/>
            </p:custDataLst>
          </p:nvPr>
        </p:nvGrpSpPr>
        <p:grpSpPr>
          <a:xfrm>
            <a:off x="2028560" y="4443106"/>
            <a:ext cx="10163441" cy="2414895"/>
            <a:chOff x="2028560" y="4443106"/>
            <a:chExt cx="10163441" cy="2414895"/>
          </a:xfrm>
        </p:grpSpPr>
        <p:sp>
          <p:nvSpPr>
            <p:cNvPr id="21" name="等腰三角形 20"/>
            <p:cNvSpPr/>
            <p:nvPr>
              <p:custDataLst>
                <p:tags r:id="rId3"/>
              </p:custDataLst>
            </p:nvPr>
          </p:nvSpPr>
          <p:spPr>
            <a:xfrm flipH="1">
              <a:off x="4379873" y="4443106"/>
              <a:ext cx="4884016" cy="2414895"/>
            </a:xfrm>
            <a:prstGeom prst="triangl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/>
            </a:p>
          </p:txBody>
        </p:sp>
        <p:sp>
          <p:nvSpPr>
            <p:cNvPr id="22" name="任意多边形 12"/>
            <p:cNvSpPr/>
            <p:nvPr>
              <p:custDataLst>
                <p:tags r:id="rId4"/>
              </p:custDataLst>
            </p:nvPr>
          </p:nvSpPr>
          <p:spPr>
            <a:xfrm flipH="1">
              <a:off x="6821881" y="4443106"/>
              <a:ext cx="2442008" cy="2414895"/>
            </a:xfrm>
            <a:custGeom>
              <a:avLst/>
              <a:gdLst>
                <a:gd name="connsiteX0" fmla="*/ 2442008 w 2442008"/>
                <a:gd name="connsiteY0" fmla="*/ 0 h 2414894"/>
                <a:gd name="connsiteX1" fmla="*/ 2415869 w 2442008"/>
                <a:gd name="connsiteY1" fmla="*/ 2414894 h 2414894"/>
                <a:gd name="connsiteX2" fmla="*/ 0 w 2442008"/>
                <a:gd name="connsiteY2" fmla="*/ 2414894 h 24148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442008" h="2414894">
                  <a:moveTo>
                    <a:pt x="2442008" y="0"/>
                  </a:moveTo>
                  <a:lnTo>
                    <a:pt x="2415869" y="2414894"/>
                  </a:lnTo>
                  <a:lnTo>
                    <a:pt x="0" y="2414894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/>
            </a:p>
          </p:txBody>
        </p:sp>
        <p:sp>
          <p:nvSpPr>
            <p:cNvPr id="19" name="等腰三角形 18"/>
            <p:cNvSpPr/>
            <p:nvPr>
              <p:custDataLst>
                <p:tags r:id="rId5"/>
              </p:custDataLst>
            </p:nvPr>
          </p:nvSpPr>
          <p:spPr>
            <a:xfrm flipH="1">
              <a:off x="7799834" y="5410200"/>
              <a:ext cx="2928111" cy="1447800"/>
            </a:xfrm>
            <a:prstGeom prst="triangl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/>
            </a:p>
          </p:txBody>
        </p:sp>
        <p:sp>
          <p:nvSpPr>
            <p:cNvPr id="20" name="任意多边形 16"/>
            <p:cNvSpPr/>
            <p:nvPr>
              <p:custDataLst>
                <p:tags r:id="rId6"/>
              </p:custDataLst>
            </p:nvPr>
          </p:nvSpPr>
          <p:spPr>
            <a:xfrm flipH="1">
              <a:off x="9263890" y="5410200"/>
              <a:ext cx="1464056" cy="1447800"/>
            </a:xfrm>
            <a:custGeom>
              <a:avLst/>
              <a:gdLst>
                <a:gd name="connsiteX0" fmla="*/ 2442008 w 2442008"/>
                <a:gd name="connsiteY0" fmla="*/ 0 h 2414894"/>
                <a:gd name="connsiteX1" fmla="*/ 2415869 w 2442008"/>
                <a:gd name="connsiteY1" fmla="*/ 2414894 h 2414894"/>
                <a:gd name="connsiteX2" fmla="*/ 0 w 2442008"/>
                <a:gd name="connsiteY2" fmla="*/ 2414894 h 24148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442008" h="2414894">
                  <a:moveTo>
                    <a:pt x="2442008" y="0"/>
                  </a:moveTo>
                  <a:lnTo>
                    <a:pt x="2415869" y="2414894"/>
                  </a:lnTo>
                  <a:lnTo>
                    <a:pt x="0" y="2414894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/>
            </a:p>
          </p:txBody>
        </p:sp>
        <p:sp>
          <p:nvSpPr>
            <p:cNvPr id="17" name="等腰三角形 16"/>
            <p:cNvSpPr/>
            <p:nvPr>
              <p:custDataLst>
                <p:tags r:id="rId7"/>
              </p:custDataLst>
            </p:nvPr>
          </p:nvSpPr>
          <p:spPr>
            <a:xfrm flipH="1">
              <a:off x="2838706" y="5048250"/>
              <a:ext cx="3660139" cy="1809751"/>
            </a:xfrm>
            <a:prstGeom prst="triangl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/>
            </a:p>
          </p:txBody>
        </p:sp>
        <p:sp>
          <p:nvSpPr>
            <p:cNvPr id="18" name="任意多边形 19"/>
            <p:cNvSpPr/>
            <p:nvPr>
              <p:custDataLst>
                <p:tags r:id="rId8"/>
              </p:custDataLst>
            </p:nvPr>
          </p:nvSpPr>
          <p:spPr>
            <a:xfrm flipH="1">
              <a:off x="4668776" y="5048250"/>
              <a:ext cx="1830070" cy="1809751"/>
            </a:xfrm>
            <a:custGeom>
              <a:avLst/>
              <a:gdLst>
                <a:gd name="connsiteX0" fmla="*/ 2442008 w 2442008"/>
                <a:gd name="connsiteY0" fmla="*/ 0 h 2414894"/>
                <a:gd name="connsiteX1" fmla="*/ 2415869 w 2442008"/>
                <a:gd name="connsiteY1" fmla="*/ 2414894 h 2414894"/>
                <a:gd name="connsiteX2" fmla="*/ 0 w 2442008"/>
                <a:gd name="connsiteY2" fmla="*/ 2414894 h 24148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442008" h="2414894">
                  <a:moveTo>
                    <a:pt x="2442008" y="0"/>
                  </a:moveTo>
                  <a:lnTo>
                    <a:pt x="2415869" y="2414894"/>
                  </a:lnTo>
                  <a:lnTo>
                    <a:pt x="0" y="2414894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 dirty="0"/>
            </a:p>
          </p:txBody>
        </p:sp>
        <p:sp>
          <p:nvSpPr>
            <p:cNvPr id="15" name="等腰三角形 14"/>
            <p:cNvSpPr/>
            <p:nvPr>
              <p:custDataLst>
                <p:tags r:id="rId9"/>
              </p:custDataLst>
            </p:nvPr>
          </p:nvSpPr>
          <p:spPr>
            <a:xfrm flipH="1">
              <a:off x="11150357" y="6342962"/>
              <a:ext cx="1041643" cy="515039"/>
            </a:xfrm>
            <a:prstGeom prst="triangl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/>
            </a:p>
          </p:txBody>
        </p:sp>
        <p:sp>
          <p:nvSpPr>
            <p:cNvPr id="16" name="任意多边形 22"/>
            <p:cNvSpPr/>
            <p:nvPr>
              <p:custDataLst>
                <p:tags r:id="rId10"/>
              </p:custDataLst>
            </p:nvPr>
          </p:nvSpPr>
          <p:spPr>
            <a:xfrm flipH="1">
              <a:off x="11671179" y="6342962"/>
              <a:ext cx="520822" cy="515039"/>
            </a:xfrm>
            <a:custGeom>
              <a:avLst/>
              <a:gdLst>
                <a:gd name="connsiteX0" fmla="*/ 2442008 w 2442008"/>
                <a:gd name="connsiteY0" fmla="*/ 0 h 2414894"/>
                <a:gd name="connsiteX1" fmla="*/ 2415869 w 2442008"/>
                <a:gd name="connsiteY1" fmla="*/ 2414894 h 2414894"/>
                <a:gd name="connsiteX2" fmla="*/ 0 w 2442008"/>
                <a:gd name="connsiteY2" fmla="*/ 2414894 h 24148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442008" h="2414894">
                  <a:moveTo>
                    <a:pt x="2442008" y="0"/>
                  </a:moveTo>
                  <a:lnTo>
                    <a:pt x="2415869" y="2414894"/>
                  </a:lnTo>
                  <a:lnTo>
                    <a:pt x="0" y="2414894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/>
            </a:p>
          </p:txBody>
        </p:sp>
        <p:sp>
          <p:nvSpPr>
            <p:cNvPr id="13" name="等腰三角形 12"/>
            <p:cNvSpPr/>
            <p:nvPr>
              <p:custDataLst>
                <p:tags r:id="rId11"/>
              </p:custDataLst>
            </p:nvPr>
          </p:nvSpPr>
          <p:spPr>
            <a:xfrm flipH="1">
              <a:off x="2028560" y="6342962"/>
              <a:ext cx="1041643" cy="515039"/>
            </a:xfrm>
            <a:prstGeom prst="triangl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/>
            </a:p>
          </p:txBody>
        </p:sp>
        <p:sp>
          <p:nvSpPr>
            <p:cNvPr id="14" name="任意多边形 25"/>
            <p:cNvSpPr/>
            <p:nvPr>
              <p:custDataLst>
                <p:tags r:id="rId12"/>
              </p:custDataLst>
            </p:nvPr>
          </p:nvSpPr>
          <p:spPr>
            <a:xfrm flipH="1">
              <a:off x="2549382" y="6342962"/>
              <a:ext cx="520822" cy="515039"/>
            </a:xfrm>
            <a:custGeom>
              <a:avLst/>
              <a:gdLst>
                <a:gd name="connsiteX0" fmla="*/ 2442008 w 2442008"/>
                <a:gd name="connsiteY0" fmla="*/ 0 h 2414894"/>
                <a:gd name="connsiteX1" fmla="*/ 2415869 w 2442008"/>
                <a:gd name="connsiteY1" fmla="*/ 2414894 h 2414894"/>
                <a:gd name="connsiteX2" fmla="*/ 0 w 2442008"/>
                <a:gd name="connsiteY2" fmla="*/ 2414894 h 24148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442008" h="2414894">
                  <a:moveTo>
                    <a:pt x="2442008" y="0"/>
                  </a:moveTo>
                  <a:lnTo>
                    <a:pt x="2415869" y="2414894"/>
                  </a:lnTo>
                  <a:lnTo>
                    <a:pt x="0" y="2414894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/>
            </a:p>
          </p:txBody>
        </p:sp>
      </p:grpSp>
      <p:sp>
        <p:nvSpPr>
          <p:cNvPr id="2" name="标题 1"/>
          <p:cNvSpPr>
            <a:spLocks noGrp="1"/>
          </p:cNvSpPr>
          <p:nvPr>
            <p:ph type="ctrTitle" hasCustomPrompt="1"/>
            <p:custDataLst>
              <p:tags r:id="rId13"/>
            </p:custDataLst>
          </p:nvPr>
        </p:nvSpPr>
        <p:spPr>
          <a:xfrm>
            <a:off x="1521566" y="1735073"/>
            <a:ext cx="8894914" cy="1211538"/>
          </a:xfrm>
        </p:spPr>
        <p:txBody>
          <a:bodyPr anchor="b">
            <a:noAutofit/>
          </a:bodyPr>
          <a:lstStyle>
            <a:lvl1pPr algn="l">
              <a:lnSpc>
                <a:spcPct val="130000"/>
              </a:lnSpc>
              <a:defRPr sz="6000" b="0" spc="0" baseline="0">
                <a:solidFill>
                  <a:schemeClr val="accent1"/>
                </a:solidFill>
                <a:latin typeface="微软雅黑" panose="020B0503020204020204" charset="-122"/>
                <a:ea typeface="汉仪旗黑-85S" panose="00020600040101010101" pitchFamily="18" charset="-122"/>
              </a:defRPr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  <p:custDataLst>
              <p:tags r:id="rId14"/>
            </p:custDataLst>
          </p:nvPr>
        </p:nvSpPr>
        <p:spPr>
          <a:xfrm>
            <a:off x="1521566" y="3009664"/>
            <a:ext cx="8894914" cy="741633"/>
          </a:xfrm>
        </p:spPr>
        <p:txBody>
          <a:bodyPr>
            <a:normAutofit/>
          </a:bodyPr>
          <a:lstStyle>
            <a:lvl1pPr marL="0" indent="0" algn="l">
              <a:lnSpc>
                <a:spcPct val="130000"/>
              </a:lnSpc>
              <a:buNone/>
              <a:defRPr sz="1500" spc="0" baseline="0">
                <a:latin typeface="微软雅黑" panose="020B0503020204020204" charset="-122"/>
                <a:ea typeface="微软雅黑" panose="020B0503020204020204" charset="-122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zh-CN" altLang="en-US" dirty="0"/>
              <a:t>单击此处编辑副标题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15"/>
            </p:custDataLst>
          </p:nvPr>
        </p:nvSpPr>
        <p:spPr/>
        <p:txBody>
          <a:bodyPr/>
          <a:lstStyle/>
          <a:p>
            <a:fld id="{0488CED8-A2E1-4FD5-B2F5-D691BB24C91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1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17"/>
            </p:custDataLst>
          </p:nvPr>
        </p:nvSpPr>
        <p:spPr/>
        <p:txBody>
          <a:bodyPr/>
          <a:lstStyle/>
          <a:p>
            <a:fld id="{1A5F2F5A-3577-40D0-9738-AC762F5E245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组合 18"/>
          <p:cNvGrpSpPr/>
          <p:nvPr userDrawn="1"/>
        </p:nvGrpSpPr>
        <p:grpSpPr>
          <a:xfrm rot="0">
            <a:off x="11277600" y="5709920"/>
            <a:ext cx="914400" cy="914400"/>
            <a:chOff x="11277600" y="5752233"/>
            <a:chExt cx="914400" cy="914400"/>
          </a:xfrm>
        </p:grpSpPr>
        <p:sp>
          <p:nvSpPr>
            <p:cNvPr id="21" name="矩形 20"/>
            <p:cNvSpPr/>
            <p:nvPr userDrawn="1">
              <p:custDataLst>
                <p:tags r:id="rId2"/>
              </p:custDataLst>
            </p:nvPr>
          </p:nvSpPr>
          <p:spPr>
            <a:xfrm>
              <a:off x="11277600" y="5752233"/>
              <a:ext cx="914400" cy="914400"/>
            </a:xfrm>
            <a:prstGeom prst="rect">
              <a:avLst/>
            </a:prstGeom>
            <a:solidFill>
              <a:schemeClr val="bg1"/>
            </a:solidFill>
            <a:ln w="12700" cap="flat" cmpd="sng" algn="ctr">
              <a:noFill/>
              <a:prstDash val="solid"/>
              <a:miter lim="800000"/>
            </a:ln>
            <a:effectLst>
              <a:outerShdw blurRad="927100" sx="114000" sy="114000" algn="ctr" rotWithShape="0">
                <a:prstClr val="black">
                  <a:alpha val="2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lvl="0" algn="l"/>
              <a:endParaRPr lang="en-US" altLang="zh-CN" sz="100" dirty="0">
                <a:solidFill>
                  <a:schemeClr val="accent1"/>
                </a:solidFill>
                <a:latin typeface="+mj-ea"/>
                <a:ea typeface="+mj-ea"/>
                <a:sym typeface="+mn-ea"/>
              </a:endParaRPr>
            </a:p>
          </p:txBody>
        </p:sp>
        <p:sp>
          <p:nvSpPr>
            <p:cNvPr id="22" name="任意多边形: 形状 21"/>
            <p:cNvSpPr/>
            <p:nvPr userDrawn="1">
              <p:custDataLst>
                <p:tags r:id="rId3"/>
              </p:custDataLst>
            </p:nvPr>
          </p:nvSpPr>
          <p:spPr>
            <a:xfrm>
              <a:off x="11638838" y="6018355"/>
              <a:ext cx="191925" cy="382157"/>
            </a:xfrm>
            <a:custGeom>
              <a:avLst/>
              <a:gdLst/>
              <a:ahLst/>
              <a:cxnLst/>
              <a:rect l="0" t="0" r="0" b="0"/>
              <a:pathLst>
                <a:path w="6534878" h="13012116">
                  <a:moveTo>
                    <a:pt x="739244" y="12895143"/>
                  </a:moveTo>
                  <a:lnTo>
                    <a:pt x="6534877" y="6531310"/>
                  </a:lnTo>
                  <a:lnTo>
                    <a:pt x="739244" y="175595"/>
                  </a:lnTo>
                  <a:cubicBezTo>
                    <a:pt x="648470" y="57486"/>
                    <a:pt x="499307" y="0"/>
                    <a:pt x="352747" y="26642"/>
                  </a:cubicBezTo>
                  <a:cubicBezTo>
                    <a:pt x="206187" y="53285"/>
                    <a:pt x="86799" y="159589"/>
                    <a:pt x="43399" y="302089"/>
                  </a:cubicBezTo>
                  <a:cubicBezTo>
                    <a:pt x="0" y="444589"/>
                    <a:pt x="39864" y="599395"/>
                    <a:pt x="146693" y="703209"/>
                  </a:cubicBezTo>
                  <a:lnTo>
                    <a:pt x="5414712" y="6531310"/>
                  </a:lnTo>
                  <a:lnTo>
                    <a:pt x="179162" y="12335061"/>
                  </a:lnTo>
                  <a:cubicBezTo>
                    <a:pt x="52163" y="12498621"/>
                    <a:pt x="71908" y="12732261"/>
                    <a:pt x="224556" y="12872188"/>
                  </a:cubicBezTo>
                  <a:cubicBezTo>
                    <a:pt x="377203" y="13012115"/>
                    <a:pt x="611675" y="13011507"/>
                    <a:pt x="763596" y="12870792"/>
                  </a:cubicBezTo>
                </a:path>
              </a:pathLst>
            </a:custGeom>
            <a:solidFill>
              <a:schemeClr val="accent1"/>
            </a:solidFill>
            <a:ln w="6350" cap="flat" cmpd="sng" algn="ctr">
              <a:noFill/>
              <a:prstDash val="solid"/>
              <a:miter lim="800000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 sz="100">
                <a:solidFill>
                  <a:schemeClr val="accent1"/>
                </a:solidFill>
              </a:endParaRPr>
            </a:p>
          </p:txBody>
        </p:sp>
      </p:grpSp>
      <p:sp>
        <p:nvSpPr>
          <p:cNvPr id="2" name="标题 1"/>
          <p:cNvSpPr>
            <a:spLocks noGrp="1"/>
          </p:cNvSpPr>
          <p:nvPr>
            <p:ph type="title"/>
            <p:custDataLst>
              <p:tags r:id="rId4"/>
            </p:custDataLst>
          </p:nvPr>
        </p:nvSpPr>
        <p:spPr>
          <a:xfrm>
            <a:off x="669882" y="705489"/>
            <a:ext cx="10852237" cy="441964"/>
          </a:xfrm>
        </p:spPr>
        <p:txBody>
          <a:bodyPr vert="horz" lIns="90000" tIns="46800" rIns="90000" bIns="46800" rtlCol="0" anchor="t" anchorCtr="0">
            <a:noAutofit/>
          </a:bodyPr>
          <a:lstStyle>
            <a:lvl1pPr marL="0" marR="0" algn="l" defTabSz="914400" rtl="0" eaLnBrk="1" fontAlgn="auto" latinLnBrk="0" hangingPunct="1">
              <a:lnSpc>
                <a:spcPct val="120000"/>
              </a:lnSpc>
              <a:buNone/>
              <a:defRPr kumimoji="0" lang="zh-CN" altLang="en-US" sz="2000" b="1" i="0" u="none" strike="noStrike" kern="1200" cap="none" spc="200" normalizeH="0" baseline="0" noProof="1" dirty="0">
                <a:solidFill>
                  <a:schemeClr val="accent1"/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5"/>
            </p:custDataLst>
          </p:nvPr>
        </p:nvSpPr>
        <p:spPr>
          <a:xfrm>
            <a:off x="669925" y="1264285"/>
            <a:ext cx="10852150" cy="5076825"/>
          </a:xfrm>
        </p:spPr>
        <p:txBody>
          <a:bodyPr vert="horz" lIns="90000" tIns="46800" rIns="90000" bIns="46800" rtlCol="0">
            <a:normAutofit/>
          </a:bodyPr>
          <a:lstStyle>
            <a:lvl1pPr marL="171450" marR="0" lvl="0" indent="-17145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+mn-cs"/>
                <a:sym typeface="+mn-ea"/>
              </a:defRPr>
            </a:lvl1pPr>
            <a:lvl2pPr marL="514350" marR="0" lvl="1" indent="-17145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+mn-cs"/>
                <a:sym typeface="+mn-ea"/>
              </a:defRPr>
            </a:lvl2pPr>
            <a:lvl3pPr marL="857250" marR="0" lvl="2" indent="-17145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+mn-cs"/>
                <a:sym typeface="+mn-ea"/>
              </a:defRPr>
            </a:lvl3pPr>
            <a:lvl4pPr marL="1200150" marR="0" lvl="3" indent="-17145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+mn-cs"/>
                <a:sym typeface="+mn-ea"/>
              </a:defRPr>
            </a:lvl4pPr>
            <a:lvl5pPr marL="1543050" marR="0" lvl="4" indent="-17145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4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+mn-cs"/>
                <a:sym typeface="+mn-ea"/>
              </a:defRPr>
            </a:lvl5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lstStyle>
            <a:lvl1pPr>
              <a:lnSpc>
                <a:spcPct val="120000"/>
              </a:lnSpc>
              <a:defRPr/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>
            <a:lvl1pPr>
              <a:lnSpc>
                <a:spcPct val="120000"/>
              </a:lnSpc>
              <a:defRPr/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lstStyle>
            <a:lvl1pPr>
              <a:lnSpc>
                <a:spcPct val="120000"/>
              </a:lnSpc>
              <a:defRPr/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grpSp>
        <p:nvGrpSpPr>
          <p:cNvPr id="7" name="组合 6"/>
          <p:cNvGrpSpPr/>
          <p:nvPr userDrawn="1"/>
        </p:nvGrpSpPr>
        <p:grpSpPr>
          <a:xfrm>
            <a:off x="40640" y="116523"/>
            <a:ext cx="12192635" cy="413385"/>
            <a:chOff x="0" y="432"/>
            <a:chExt cx="14400" cy="651"/>
          </a:xfrm>
        </p:grpSpPr>
        <p:cxnSp>
          <p:nvCxnSpPr>
            <p:cNvPr id="1030" name="直接连接符 12"/>
            <p:cNvCxnSpPr/>
            <p:nvPr userDrawn="1"/>
          </p:nvCxnSpPr>
          <p:spPr>
            <a:xfrm>
              <a:off x="0" y="1080"/>
              <a:ext cx="14400" cy="3"/>
            </a:xfrm>
            <a:prstGeom prst="line">
              <a:avLst/>
            </a:prstGeom>
            <a:ln w="9525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cxnSp>
        <p:sp>
          <p:nvSpPr>
            <p:cNvPr id="9" name="TextBox 9"/>
            <p:cNvSpPr txBox="1">
              <a:spLocks noChangeArrowheads="1"/>
            </p:cNvSpPr>
            <p:nvPr userDrawn="1"/>
          </p:nvSpPr>
          <p:spPr bwMode="auto">
            <a:xfrm>
              <a:off x="11744" y="432"/>
              <a:ext cx="2640" cy="4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1431" tIns="45716" rIns="91431" bIns="45716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r>
                <a:rPr kumimoji="0" lang="zh-CN" altLang="en-US" sz="1400" b="1" i="0" u="none" strike="noStrike" kern="1200" cap="none" spc="0" normalizeH="0" baseline="0" noProof="0" dirty="0" smtClean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n-ea"/>
                  <a:ea typeface="+mn-ea"/>
                  <a:cs typeface="+mn-cs"/>
                </a:rPr>
                <a:t>如何做好会议记录</a:t>
              </a:r>
              <a:endParaRPr kumimoji="0" lang="zh-CN" altLang="en-US" sz="1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ea"/>
                <a:ea typeface="+mn-ea"/>
                <a:cs typeface="+mn-cs"/>
              </a:endParaRPr>
            </a:p>
          </p:txBody>
        </p:sp>
      </p:grp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 showMasterSp="0">
  <p:cSld name="节标题">
    <p:bg>
      <p:bgPr>
        <a:pattFill prst="ltUpDiag">
          <a:fgClr>
            <a:schemeClr val="bg1">
              <a:lumMod val="95000"/>
            </a:schemeClr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 userDrawn="1">
            <p:custDataLst>
              <p:tags r:id="rId2"/>
            </p:custDataLst>
          </p:nvPr>
        </p:nvSpPr>
        <p:spPr>
          <a:xfrm>
            <a:off x="0" y="2425144"/>
            <a:ext cx="4304715" cy="1584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 sz="2400" dirty="0"/>
          </a:p>
        </p:txBody>
      </p:sp>
      <p:sp>
        <p:nvSpPr>
          <p:cNvPr id="8" name="矩形 7"/>
          <p:cNvSpPr/>
          <p:nvPr userDrawn="1">
            <p:custDataLst>
              <p:tags r:id="rId3"/>
            </p:custDataLst>
          </p:nvPr>
        </p:nvSpPr>
        <p:spPr>
          <a:xfrm>
            <a:off x="0" y="4097817"/>
            <a:ext cx="12193219" cy="26728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 sz="2400"/>
          </a:p>
        </p:txBody>
      </p:sp>
      <p:sp>
        <p:nvSpPr>
          <p:cNvPr id="9" name="矩形 8"/>
          <p:cNvSpPr/>
          <p:nvPr userDrawn="1">
            <p:custDataLst>
              <p:tags r:id="rId4"/>
            </p:custDataLst>
          </p:nvPr>
        </p:nvSpPr>
        <p:spPr>
          <a:xfrm>
            <a:off x="4403189" y="2425144"/>
            <a:ext cx="407963" cy="1584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sz="2400" dirty="0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5"/>
            </p:custDataLst>
          </p:nvPr>
        </p:nvSpPr>
        <p:spPr>
          <a:xfrm>
            <a:off x="4927251" y="2348880"/>
            <a:ext cx="6426549" cy="1008112"/>
          </a:xfrm>
        </p:spPr>
        <p:txBody>
          <a:bodyPr wrap="square" anchor="b">
            <a:normAutofit/>
          </a:bodyPr>
          <a:lstStyle>
            <a:lvl1pPr>
              <a:lnSpc>
                <a:spcPct val="130000"/>
              </a:lnSpc>
              <a:defRPr sz="3600" b="1" spc="0" baseline="0">
                <a:solidFill>
                  <a:schemeClr val="accent1"/>
                </a:solidFill>
                <a:latin typeface="微软雅黑" panose="020B0503020204020204" charset="-122"/>
                <a:ea typeface="汉仪旗黑-85S" panose="00020600040101010101" pitchFamily="18" charset="-122"/>
              </a:defRPr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6"/>
            </p:custDataLst>
          </p:nvPr>
        </p:nvSpPr>
        <p:spPr>
          <a:xfrm>
            <a:off x="4927251" y="3429000"/>
            <a:ext cx="6426549" cy="580144"/>
          </a:xfrm>
        </p:spPr>
        <p:txBody>
          <a:bodyPr wrap="square">
            <a:normAutofit/>
          </a:bodyPr>
          <a:lstStyle>
            <a:lvl1pPr marL="0" indent="0">
              <a:lnSpc>
                <a:spcPct val="130000"/>
              </a:lnSpc>
              <a:buNone/>
              <a:defRPr sz="1500" spc="0" baseline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0"/>
              <a:t>单击此处编辑副标题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/>
          <a:lstStyle/>
          <a:p>
            <a:fld id="{0488CED8-A2E1-4FD5-B2F5-D691BB24C91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/>
        <p:txBody>
          <a:bodyPr/>
          <a:lstStyle/>
          <a:p>
            <a:fld id="{1A5F2F5A-3577-40D0-9738-AC762F5E245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" presetClass="entr" presetSubtype="1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4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4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ldLvl="0" animBg="1"/>
      <p:bldP spid="8" grpId="0" bldLvl="0" animBg="1"/>
      <p:bldP spid="9" grpId="0" bldLvl="0" animBg="1"/>
    </p:bld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" name="组合 26"/>
          <p:cNvGrpSpPr/>
          <p:nvPr userDrawn="1">
            <p:custDataLst>
              <p:tags r:id="rId2"/>
            </p:custDataLst>
          </p:nvPr>
        </p:nvGrpSpPr>
        <p:grpSpPr>
          <a:xfrm>
            <a:off x="-13335" y="26042"/>
            <a:ext cx="12205335" cy="6640591"/>
            <a:chOff x="-13335" y="26042"/>
            <a:chExt cx="12205335" cy="6640591"/>
          </a:xfrm>
        </p:grpSpPr>
        <p:grpSp>
          <p:nvGrpSpPr>
            <p:cNvPr id="28" name="组合 27"/>
            <p:cNvGrpSpPr/>
            <p:nvPr userDrawn="1"/>
          </p:nvGrpSpPr>
          <p:grpSpPr>
            <a:xfrm>
              <a:off x="11277600" y="5752233"/>
              <a:ext cx="914400" cy="914400"/>
              <a:chOff x="11277600" y="5752233"/>
              <a:chExt cx="914400" cy="914400"/>
            </a:xfrm>
          </p:grpSpPr>
          <p:sp>
            <p:nvSpPr>
              <p:cNvPr id="30" name="矩形 29"/>
              <p:cNvSpPr/>
              <p:nvPr userDrawn="1">
                <p:custDataLst>
                  <p:tags r:id="rId3"/>
                </p:custDataLst>
              </p:nvPr>
            </p:nvSpPr>
            <p:spPr>
              <a:xfrm>
                <a:off x="11277600" y="5752233"/>
                <a:ext cx="914400" cy="914400"/>
              </a:xfrm>
              <a:prstGeom prst="rect">
                <a:avLst/>
              </a:prstGeom>
              <a:solidFill>
                <a:schemeClr val="bg1"/>
              </a:solidFill>
              <a:ln w="12700" cap="flat" cmpd="sng" algn="ctr">
                <a:noFill/>
                <a:prstDash val="solid"/>
                <a:miter lim="800000"/>
              </a:ln>
              <a:effectLst>
                <a:outerShdw blurRad="927100" sx="114000" sy="114000" algn="ctr" rotWithShape="0">
                  <a:prstClr val="black">
                    <a:alpha val="2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lvl="0" algn="l"/>
                <a:endParaRPr lang="en-US" altLang="zh-CN" sz="100" dirty="0">
                  <a:solidFill>
                    <a:schemeClr val="accent1"/>
                  </a:solidFill>
                  <a:latin typeface="+mj-ea"/>
                  <a:ea typeface="+mj-ea"/>
                  <a:sym typeface="+mn-ea"/>
                </a:endParaRPr>
              </a:p>
            </p:txBody>
          </p:sp>
          <p:sp>
            <p:nvSpPr>
              <p:cNvPr id="31" name="任意多边形: 形状 30"/>
              <p:cNvSpPr/>
              <p:nvPr userDrawn="1">
                <p:custDataLst>
                  <p:tags r:id="rId4"/>
                </p:custDataLst>
              </p:nvPr>
            </p:nvSpPr>
            <p:spPr>
              <a:xfrm>
                <a:off x="11638838" y="6018355"/>
                <a:ext cx="191925" cy="382157"/>
              </a:xfrm>
              <a:custGeom>
                <a:avLst/>
                <a:gdLst/>
                <a:ahLst/>
                <a:cxnLst/>
                <a:rect l="0" t="0" r="0" b="0"/>
                <a:pathLst>
                  <a:path w="6534878" h="13012116">
                    <a:moveTo>
                      <a:pt x="739244" y="12895143"/>
                    </a:moveTo>
                    <a:lnTo>
                      <a:pt x="6534877" y="6531310"/>
                    </a:lnTo>
                    <a:lnTo>
                      <a:pt x="739244" y="175595"/>
                    </a:lnTo>
                    <a:cubicBezTo>
                      <a:pt x="648470" y="57486"/>
                      <a:pt x="499307" y="0"/>
                      <a:pt x="352747" y="26642"/>
                    </a:cubicBezTo>
                    <a:cubicBezTo>
                      <a:pt x="206187" y="53285"/>
                      <a:pt x="86799" y="159589"/>
                      <a:pt x="43399" y="302089"/>
                    </a:cubicBezTo>
                    <a:cubicBezTo>
                      <a:pt x="0" y="444589"/>
                      <a:pt x="39864" y="599395"/>
                      <a:pt x="146693" y="703209"/>
                    </a:cubicBezTo>
                    <a:lnTo>
                      <a:pt x="5414712" y="6531310"/>
                    </a:lnTo>
                    <a:lnTo>
                      <a:pt x="179162" y="12335061"/>
                    </a:lnTo>
                    <a:cubicBezTo>
                      <a:pt x="52163" y="12498621"/>
                      <a:pt x="71908" y="12732261"/>
                      <a:pt x="224556" y="12872188"/>
                    </a:cubicBezTo>
                    <a:cubicBezTo>
                      <a:pt x="377203" y="13012115"/>
                      <a:pt x="611675" y="13011507"/>
                      <a:pt x="763596" y="12870792"/>
                    </a:cubicBezTo>
                  </a:path>
                </a:pathLst>
              </a:custGeom>
              <a:solidFill>
                <a:schemeClr val="accent1"/>
              </a:solidFill>
              <a:ln w="6350" cap="flat" cmpd="sng" algn="ctr">
                <a:noFill/>
                <a:prstDash val="solid"/>
                <a:miter lim="800000"/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zh-CN" altLang="en-US" sz="100">
                  <a:solidFill>
                    <a:schemeClr val="accent1"/>
                  </a:solidFill>
                </a:endParaRPr>
              </a:p>
            </p:txBody>
          </p:sp>
        </p:grpSp>
        <p:sp>
          <p:nvSpPr>
            <p:cNvPr id="29" name="等腰三角形 28"/>
            <p:cNvSpPr/>
            <p:nvPr userDrawn="1">
              <p:custDataLst>
                <p:tags r:id="rId5"/>
              </p:custDataLst>
            </p:nvPr>
          </p:nvSpPr>
          <p:spPr>
            <a:xfrm rot="5400000">
              <a:off x="-310515" y="323222"/>
              <a:ext cx="1026160" cy="431800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0"/>
            </a:p>
          </p:txBody>
        </p:sp>
      </p:grpSp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cxnSp>
        <p:nvCxnSpPr>
          <p:cNvPr id="1030" name="直接连接符 12"/>
          <p:cNvCxnSpPr>
            <a:stCxn id="29" idx="3"/>
          </p:cNvCxnSpPr>
          <p:nvPr userDrawn="1"/>
        </p:nvCxnSpPr>
        <p:spPr>
          <a:xfrm flipV="1">
            <a:off x="-13335" y="530225"/>
            <a:ext cx="12246610" cy="8890"/>
          </a:xfrm>
          <a:prstGeom prst="line">
            <a:avLst/>
          </a:prstGeom>
          <a:ln w="9525" cap="flat" cmpd="sng">
            <a:solidFill>
              <a:srgbClr val="000000"/>
            </a:solidFill>
            <a:prstDash val="solid"/>
            <a:headEnd type="none" w="med" len="med"/>
            <a:tailEnd type="none" w="med" len="med"/>
          </a:ln>
        </p:spPr>
      </p:cxn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末尾幻灯片">
    <p:bg>
      <p:bgPr>
        <a:pattFill prst="ltUpDiag">
          <a:fgClr>
            <a:schemeClr val="bg1">
              <a:lumMod val="95000"/>
            </a:schemeClr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组合 6"/>
          <p:cNvGrpSpPr/>
          <p:nvPr>
            <p:custDataLst>
              <p:tags r:id="rId2"/>
            </p:custDataLst>
          </p:nvPr>
        </p:nvGrpSpPr>
        <p:grpSpPr>
          <a:xfrm>
            <a:off x="2028825" y="4443095"/>
            <a:ext cx="10162540" cy="2414270"/>
            <a:chOff x="3195" y="6997"/>
            <a:chExt cx="16004" cy="3802"/>
          </a:xfrm>
        </p:grpSpPr>
        <p:sp>
          <p:nvSpPr>
            <p:cNvPr id="12" name="等腰三角形 11"/>
            <p:cNvSpPr/>
            <p:nvPr>
              <p:custDataLst>
                <p:tags r:id="rId3"/>
              </p:custDataLst>
            </p:nvPr>
          </p:nvSpPr>
          <p:spPr>
            <a:xfrm flipH="1">
              <a:off x="3195" y="9989"/>
              <a:ext cx="1640" cy="811"/>
            </a:xfrm>
            <a:prstGeom prst="triangl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/>
            </a:p>
          </p:txBody>
        </p:sp>
        <p:grpSp>
          <p:nvGrpSpPr>
            <p:cNvPr id="6" name="组合 5"/>
            <p:cNvGrpSpPr/>
            <p:nvPr userDrawn="1"/>
          </p:nvGrpSpPr>
          <p:grpSpPr>
            <a:xfrm>
              <a:off x="4015" y="6997"/>
              <a:ext cx="15185" cy="3803"/>
              <a:chOff x="4015" y="6997"/>
              <a:chExt cx="15185" cy="3803"/>
            </a:xfrm>
          </p:grpSpPr>
          <p:sp>
            <p:nvSpPr>
              <p:cNvPr id="20" name="等腰三角形 19"/>
              <p:cNvSpPr/>
              <p:nvPr>
                <p:custDataLst>
                  <p:tags r:id="rId4"/>
                </p:custDataLst>
              </p:nvPr>
            </p:nvSpPr>
            <p:spPr>
              <a:xfrm flipH="1">
                <a:off x="6897" y="6997"/>
                <a:ext cx="7691" cy="3803"/>
              </a:xfrm>
              <a:prstGeom prst="triangle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400"/>
              </a:p>
            </p:txBody>
          </p:sp>
          <p:sp>
            <p:nvSpPr>
              <p:cNvPr id="21" name="任意多边形 12"/>
              <p:cNvSpPr/>
              <p:nvPr>
                <p:custDataLst>
                  <p:tags r:id="rId5"/>
                </p:custDataLst>
              </p:nvPr>
            </p:nvSpPr>
            <p:spPr>
              <a:xfrm flipH="1">
                <a:off x="10743" y="6997"/>
                <a:ext cx="3846" cy="3803"/>
              </a:xfrm>
              <a:custGeom>
                <a:avLst/>
                <a:gdLst>
                  <a:gd name="connsiteX0" fmla="*/ 2442008 w 2442008"/>
                  <a:gd name="connsiteY0" fmla="*/ 0 h 2414894"/>
                  <a:gd name="connsiteX1" fmla="*/ 2415869 w 2442008"/>
                  <a:gd name="connsiteY1" fmla="*/ 2414894 h 2414894"/>
                  <a:gd name="connsiteX2" fmla="*/ 0 w 2442008"/>
                  <a:gd name="connsiteY2" fmla="*/ 2414894 h 241489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442008" h="2414894">
                    <a:moveTo>
                      <a:pt x="2442008" y="0"/>
                    </a:moveTo>
                    <a:lnTo>
                      <a:pt x="2415869" y="2414894"/>
                    </a:lnTo>
                    <a:lnTo>
                      <a:pt x="0" y="2414894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400"/>
              </a:p>
            </p:txBody>
          </p:sp>
          <p:sp>
            <p:nvSpPr>
              <p:cNvPr id="18" name="等腰三角形 17"/>
              <p:cNvSpPr/>
              <p:nvPr>
                <p:custDataLst>
                  <p:tags r:id="rId6"/>
                </p:custDataLst>
              </p:nvPr>
            </p:nvSpPr>
            <p:spPr>
              <a:xfrm flipH="1">
                <a:off x="12283" y="8520"/>
                <a:ext cx="4611" cy="2280"/>
              </a:xfrm>
              <a:prstGeom prst="triangle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400"/>
              </a:p>
            </p:txBody>
          </p:sp>
          <p:sp>
            <p:nvSpPr>
              <p:cNvPr id="19" name="任意多边形 16"/>
              <p:cNvSpPr/>
              <p:nvPr>
                <p:custDataLst>
                  <p:tags r:id="rId7"/>
                </p:custDataLst>
              </p:nvPr>
            </p:nvSpPr>
            <p:spPr>
              <a:xfrm flipH="1">
                <a:off x="14589" y="8520"/>
                <a:ext cx="2306" cy="2280"/>
              </a:xfrm>
              <a:custGeom>
                <a:avLst/>
                <a:gdLst>
                  <a:gd name="connsiteX0" fmla="*/ 2442008 w 2442008"/>
                  <a:gd name="connsiteY0" fmla="*/ 0 h 2414894"/>
                  <a:gd name="connsiteX1" fmla="*/ 2415869 w 2442008"/>
                  <a:gd name="connsiteY1" fmla="*/ 2414894 h 2414894"/>
                  <a:gd name="connsiteX2" fmla="*/ 0 w 2442008"/>
                  <a:gd name="connsiteY2" fmla="*/ 2414894 h 241489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442008" h="2414894">
                    <a:moveTo>
                      <a:pt x="2442008" y="0"/>
                    </a:moveTo>
                    <a:lnTo>
                      <a:pt x="2415869" y="2414894"/>
                    </a:lnTo>
                    <a:lnTo>
                      <a:pt x="0" y="2414894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400"/>
              </a:p>
            </p:txBody>
          </p:sp>
          <p:sp>
            <p:nvSpPr>
              <p:cNvPr id="16" name="等腰三角形 15"/>
              <p:cNvSpPr/>
              <p:nvPr>
                <p:custDataLst>
                  <p:tags r:id="rId8"/>
                </p:custDataLst>
              </p:nvPr>
            </p:nvSpPr>
            <p:spPr>
              <a:xfrm flipH="1">
                <a:off x="4470" y="7950"/>
                <a:ext cx="5764" cy="2850"/>
              </a:xfrm>
              <a:prstGeom prst="triangle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400"/>
              </a:p>
            </p:txBody>
          </p:sp>
          <p:sp>
            <p:nvSpPr>
              <p:cNvPr id="17" name="任意多边形 19"/>
              <p:cNvSpPr/>
              <p:nvPr>
                <p:custDataLst>
                  <p:tags r:id="rId9"/>
                </p:custDataLst>
              </p:nvPr>
            </p:nvSpPr>
            <p:spPr>
              <a:xfrm flipH="1">
                <a:off x="7352" y="7950"/>
                <a:ext cx="2882" cy="2850"/>
              </a:xfrm>
              <a:custGeom>
                <a:avLst/>
                <a:gdLst>
                  <a:gd name="connsiteX0" fmla="*/ 2442008 w 2442008"/>
                  <a:gd name="connsiteY0" fmla="*/ 0 h 2414894"/>
                  <a:gd name="connsiteX1" fmla="*/ 2415869 w 2442008"/>
                  <a:gd name="connsiteY1" fmla="*/ 2414894 h 2414894"/>
                  <a:gd name="connsiteX2" fmla="*/ 0 w 2442008"/>
                  <a:gd name="connsiteY2" fmla="*/ 2414894 h 241489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442008" h="2414894">
                    <a:moveTo>
                      <a:pt x="2442008" y="0"/>
                    </a:moveTo>
                    <a:lnTo>
                      <a:pt x="2415869" y="2414894"/>
                    </a:lnTo>
                    <a:lnTo>
                      <a:pt x="0" y="2414894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400" dirty="0"/>
              </a:p>
            </p:txBody>
          </p:sp>
          <p:sp>
            <p:nvSpPr>
              <p:cNvPr id="14" name="等腰三角形 13"/>
              <p:cNvSpPr/>
              <p:nvPr>
                <p:custDataLst>
                  <p:tags r:id="rId10"/>
                </p:custDataLst>
              </p:nvPr>
            </p:nvSpPr>
            <p:spPr>
              <a:xfrm flipH="1">
                <a:off x="17560" y="9989"/>
                <a:ext cx="1640" cy="811"/>
              </a:xfrm>
              <a:prstGeom prst="triangle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400"/>
              </a:p>
            </p:txBody>
          </p:sp>
          <p:sp>
            <p:nvSpPr>
              <p:cNvPr id="15" name="任意多边形 22"/>
              <p:cNvSpPr/>
              <p:nvPr>
                <p:custDataLst>
                  <p:tags r:id="rId11"/>
                </p:custDataLst>
              </p:nvPr>
            </p:nvSpPr>
            <p:spPr>
              <a:xfrm flipH="1">
                <a:off x="18380" y="9989"/>
                <a:ext cx="820" cy="811"/>
              </a:xfrm>
              <a:custGeom>
                <a:avLst/>
                <a:gdLst>
                  <a:gd name="connsiteX0" fmla="*/ 2442008 w 2442008"/>
                  <a:gd name="connsiteY0" fmla="*/ 0 h 2414894"/>
                  <a:gd name="connsiteX1" fmla="*/ 2415869 w 2442008"/>
                  <a:gd name="connsiteY1" fmla="*/ 2414894 h 2414894"/>
                  <a:gd name="connsiteX2" fmla="*/ 0 w 2442008"/>
                  <a:gd name="connsiteY2" fmla="*/ 2414894 h 241489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442008" h="2414894">
                    <a:moveTo>
                      <a:pt x="2442008" y="0"/>
                    </a:moveTo>
                    <a:lnTo>
                      <a:pt x="2415869" y="2414894"/>
                    </a:lnTo>
                    <a:lnTo>
                      <a:pt x="0" y="2414894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400"/>
              </a:p>
            </p:txBody>
          </p:sp>
          <p:sp>
            <p:nvSpPr>
              <p:cNvPr id="13" name="任意多边形 25"/>
              <p:cNvSpPr/>
              <p:nvPr>
                <p:custDataLst>
                  <p:tags r:id="rId12"/>
                </p:custDataLst>
              </p:nvPr>
            </p:nvSpPr>
            <p:spPr>
              <a:xfrm flipH="1">
                <a:off x="4015" y="9989"/>
                <a:ext cx="820" cy="811"/>
              </a:xfrm>
              <a:custGeom>
                <a:avLst/>
                <a:gdLst>
                  <a:gd name="connsiteX0" fmla="*/ 2442008 w 2442008"/>
                  <a:gd name="connsiteY0" fmla="*/ 0 h 2414894"/>
                  <a:gd name="connsiteX1" fmla="*/ 2415869 w 2442008"/>
                  <a:gd name="connsiteY1" fmla="*/ 2414894 h 2414894"/>
                  <a:gd name="connsiteX2" fmla="*/ 0 w 2442008"/>
                  <a:gd name="connsiteY2" fmla="*/ 2414894 h 241489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442008" h="2414894">
                    <a:moveTo>
                      <a:pt x="2442008" y="0"/>
                    </a:moveTo>
                    <a:lnTo>
                      <a:pt x="2415869" y="2414894"/>
                    </a:lnTo>
                    <a:lnTo>
                      <a:pt x="0" y="2414894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400"/>
              </a:p>
            </p:txBody>
          </p:sp>
        </p:grpSp>
      </p:grp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13"/>
            </p:custDataLst>
          </p:nvPr>
        </p:nvSpPr>
        <p:spPr>
          <a:xfrm>
            <a:off x="1343472" y="1828800"/>
            <a:ext cx="8066112" cy="1109211"/>
          </a:xfrm>
        </p:spPr>
        <p:txBody>
          <a:bodyPr anchor="b" anchorCtr="0">
            <a:normAutofit/>
          </a:bodyPr>
          <a:lstStyle>
            <a:lvl1pPr>
              <a:defRPr sz="4500" b="1" spc="0" baseline="0">
                <a:solidFill>
                  <a:schemeClr val="accent1"/>
                </a:solidFill>
                <a:latin typeface="微软雅黑" panose="020B0503020204020204" charset="-122"/>
                <a:ea typeface="汉仪旗黑-85S" panose="00020600040101010101" pitchFamily="18" charset="-122"/>
              </a:defRPr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4"/>
            </p:custDataLst>
          </p:nvPr>
        </p:nvSpPr>
        <p:spPr/>
        <p:txBody>
          <a:bodyPr/>
          <a:lstStyle/>
          <a:p>
            <a:fld id="{0488CED8-A2E1-4FD5-B2F5-D691BB24C91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1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16"/>
            </p:custDataLst>
          </p:nvPr>
        </p:nvSpPr>
        <p:spPr/>
        <p:txBody>
          <a:bodyPr/>
          <a:lstStyle/>
          <a:p>
            <a:fld id="{1A5F2F5A-3577-40D0-9738-AC762F5E245E}" type="slidenum">
              <a:rPr lang="zh-CN" altLang="en-US" smtClean="0"/>
            </a:fld>
            <a:endParaRPr lang="zh-CN" altLang="en-US"/>
          </a:p>
        </p:txBody>
      </p:sp>
      <p:sp>
        <p:nvSpPr>
          <p:cNvPr id="24" name="文本占位符 23"/>
          <p:cNvSpPr>
            <a:spLocks noGrp="1"/>
          </p:cNvSpPr>
          <p:nvPr>
            <p:ph type="body" sz="quarter" idx="14" hasCustomPrompt="1"/>
            <p:custDataLst>
              <p:tags r:id="rId17"/>
            </p:custDataLst>
          </p:nvPr>
        </p:nvSpPr>
        <p:spPr>
          <a:xfrm>
            <a:off x="1343472" y="3008874"/>
            <a:ext cx="8066112" cy="784772"/>
          </a:xfrm>
        </p:spPr>
        <p:txBody>
          <a:bodyPr anchor="ctr">
            <a:normAutofit/>
          </a:bodyPr>
          <a:lstStyle>
            <a:lvl1pPr marL="0" indent="0">
              <a:buNone/>
              <a:defRPr sz="1500" spc="0" baseline="0">
                <a:latin typeface="微软雅黑" panose="020B0503020204020204" charset="-122"/>
              </a:defRPr>
            </a:lvl1pPr>
          </a:lstStyle>
          <a:p>
            <a:pPr lvl="0"/>
            <a:r>
              <a:rPr lang="zh-CN" altLang="en-US" dirty="0"/>
              <a:t>单击此处编辑副标题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腰带">
    <p:bg>
      <p:bgPr>
        <a:pattFill prst="pct5">
          <a:fgClr>
            <a:schemeClr val="tx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8" name="组合 47"/>
          <p:cNvGrpSpPr/>
          <p:nvPr>
            <p:custDataLst>
              <p:tags r:id="rId2"/>
            </p:custDataLst>
          </p:nvPr>
        </p:nvGrpSpPr>
        <p:grpSpPr>
          <a:xfrm>
            <a:off x="17512" y="-798327"/>
            <a:ext cx="12192001" cy="9164688"/>
            <a:chOff x="-456729" y="-798327"/>
            <a:chExt cx="12192001" cy="9164688"/>
          </a:xfrm>
        </p:grpSpPr>
        <p:grpSp>
          <p:nvGrpSpPr>
            <p:cNvPr id="32" name="组合 31"/>
            <p:cNvGrpSpPr/>
            <p:nvPr userDrawn="1">
              <p:custDataLst>
                <p:tags r:id="rId3"/>
              </p:custDataLst>
            </p:nvPr>
          </p:nvGrpSpPr>
          <p:grpSpPr>
            <a:xfrm>
              <a:off x="-456729" y="-798327"/>
              <a:ext cx="12192000" cy="4582344"/>
              <a:chOff x="2838706" y="4443106"/>
              <a:chExt cx="6425183" cy="2414895"/>
            </a:xfrm>
          </p:grpSpPr>
          <p:sp>
            <p:nvSpPr>
              <p:cNvPr id="33" name="等腰三角形 32"/>
              <p:cNvSpPr/>
              <p:nvPr>
                <p:custDataLst>
                  <p:tags r:id="rId4"/>
                </p:custDataLst>
              </p:nvPr>
            </p:nvSpPr>
            <p:spPr>
              <a:xfrm flipH="1">
                <a:off x="4379873" y="4443106"/>
                <a:ext cx="4884016" cy="2414895"/>
              </a:xfrm>
              <a:prstGeom prst="triangle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400"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  <p:sp>
            <p:nvSpPr>
              <p:cNvPr id="34" name="任意多边形 12"/>
              <p:cNvSpPr/>
              <p:nvPr>
                <p:custDataLst>
                  <p:tags r:id="rId5"/>
                </p:custDataLst>
              </p:nvPr>
            </p:nvSpPr>
            <p:spPr>
              <a:xfrm flipH="1">
                <a:off x="6821881" y="4443106"/>
                <a:ext cx="2442008" cy="2414895"/>
              </a:xfrm>
              <a:custGeom>
                <a:avLst/>
                <a:gdLst>
                  <a:gd name="connsiteX0" fmla="*/ 2442008 w 2442008"/>
                  <a:gd name="connsiteY0" fmla="*/ 0 h 2414894"/>
                  <a:gd name="connsiteX1" fmla="*/ 2415869 w 2442008"/>
                  <a:gd name="connsiteY1" fmla="*/ 2414894 h 2414894"/>
                  <a:gd name="connsiteX2" fmla="*/ 0 w 2442008"/>
                  <a:gd name="connsiteY2" fmla="*/ 2414894 h 241489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442008" h="2414894">
                    <a:moveTo>
                      <a:pt x="2442008" y="0"/>
                    </a:moveTo>
                    <a:lnTo>
                      <a:pt x="2415869" y="2414894"/>
                    </a:lnTo>
                    <a:lnTo>
                      <a:pt x="0" y="2414894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400"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  <p:sp>
            <p:nvSpPr>
              <p:cNvPr id="37" name="等腰三角形 36"/>
              <p:cNvSpPr/>
              <p:nvPr>
                <p:custDataLst>
                  <p:tags r:id="rId6"/>
                </p:custDataLst>
              </p:nvPr>
            </p:nvSpPr>
            <p:spPr>
              <a:xfrm flipH="1">
                <a:off x="2838706" y="5048250"/>
                <a:ext cx="3660139" cy="1809751"/>
              </a:xfrm>
              <a:prstGeom prst="triangle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400"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  <p:sp>
            <p:nvSpPr>
              <p:cNvPr id="38" name="任意多边形 19"/>
              <p:cNvSpPr/>
              <p:nvPr>
                <p:custDataLst>
                  <p:tags r:id="rId7"/>
                </p:custDataLst>
              </p:nvPr>
            </p:nvSpPr>
            <p:spPr>
              <a:xfrm flipH="1">
                <a:off x="4668776" y="5048250"/>
                <a:ext cx="1830070" cy="1809751"/>
              </a:xfrm>
              <a:custGeom>
                <a:avLst/>
                <a:gdLst>
                  <a:gd name="connsiteX0" fmla="*/ 2442008 w 2442008"/>
                  <a:gd name="connsiteY0" fmla="*/ 0 h 2414894"/>
                  <a:gd name="connsiteX1" fmla="*/ 2415869 w 2442008"/>
                  <a:gd name="connsiteY1" fmla="*/ 2414894 h 2414894"/>
                  <a:gd name="connsiteX2" fmla="*/ 0 w 2442008"/>
                  <a:gd name="connsiteY2" fmla="*/ 2414894 h 241489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442008" h="2414894">
                    <a:moveTo>
                      <a:pt x="2442008" y="0"/>
                    </a:moveTo>
                    <a:lnTo>
                      <a:pt x="2415869" y="2414894"/>
                    </a:lnTo>
                    <a:lnTo>
                      <a:pt x="0" y="2414894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400" dirty="0"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</p:grpSp>
        <p:grpSp>
          <p:nvGrpSpPr>
            <p:cNvPr id="43" name="组合 42"/>
            <p:cNvGrpSpPr/>
            <p:nvPr userDrawn="1">
              <p:custDataLst>
                <p:tags r:id="rId8"/>
              </p:custDataLst>
            </p:nvPr>
          </p:nvGrpSpPr>
          <p:grpSpPr>
            <a:xfrm rot="10800000">
              <a:off x="-456728" y="3784017"/>
              <a:ext cx="12192000" cy="4582344"/>
              <a:chOff x="2838706" y="4443106"/>
              <a:chExt cx="6425183" cy="2414895"/>
            </a:xfrm>
          </p:grpSpPr>
          <p:sp>
            <p:nvSpPr>
              <p:cNvPr id="44" name="等腰三角形 43"/>
              <p:cNvSpPr/>
              <p:nvPr>
                <p:custDataLst>
                  <p:tags r:id="rId9"/>
                </p:custDataLst>
              </p:nvPr>
            </p:nvSpPr>
            <p:spPr>
              <a:xfrm flipH="1">
                <a:off x="4379873" y="4443106"/>
                <a:ext cx="4884016" cy="2414895"/>
              </a:xfrm>
              <a:prstGeom prst="triangle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400"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  <p:sp>
            <p:nvSpPr>
              <p:cNvPr id="45" name="任意多边形 12"/>
              <p:cNvSpPr/>
              <p:nvPr>
                <p:custDataLst>
                  <p:tags r:id="rId10"/>
                </p:custDataLst>
              </p:nvPr>
            </p:nvSpPr>
            <p:spPr>
              <a:xfrm flipH="1">
                <a:off x="6821881" y="4443106"/>
                <a:ext cx="2442008" cy="2414895"/>
              </a:xfrm>
              <a:custGeom>
                <a:avLst/>
                <a:gdLst>
                  <a:gd name="connsiteX0" fmla="*/ 2442008 w 2442008"/>
                  <a:gd name="connsiteY0" fmla="*/ 0 h 2414894"/>
                  <a:gd name="connsiteX1" fmla="*/ 2415869 w 2442008"/>
                  <a:gd name="connsiteY1" fmla="*/ 2414894 h 2414894"/>
                  <a:gd name="connsiteX2" fmla="*/ 0 w 2442008"/>
                  <a:gd name="connsiteY2" fmla="*/ 2414894 h 241489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442008" h="2414894">
                    <a:moveTo>
                      <a:pt x="2442008" y="0"/>
                    </a:moveTo>
                    <a:lnTo>
                      <a:pt x="2415869" y="2414894"/>
                    </a:lnTo>
                    <a:lnTo>
                      <a:pt x="0" y="2414894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400"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  <p:sp>
            <p:nvSpPr>
              <p:cNvPr id="46" name="等腰三角形 45"/>
              <p:cNvSpPr/>
              <p:nvPr>
                <p:custDataLst>
                  <p:tags r:id="rId11"/>
                </p:custDataLst>
              </p:nvPr>
            </p:nvSpPr>
            <p:spPr>
              <a:xfrm flipH="1">
                <a:off x="2838706" y="5048250"/>
                <a:ext cx="3660139" cy="1809751"/>
              </a:xfrm>
              <a:prstGeom prst="triangle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400"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  <p:sp>
            <p:nvSpPr>
              <p:cNvPr id="47" name="任意多边形 19"/>
              <p:cNvSpPr/>
              <p:nvPr>
                <p:custDataLst>
                  <p:tags r:id="rId12"/>
                </p:custDataLst>
              </p:nvPr>
            </p:nvSpPr>
            <p:spPr>
              <a:xfrm flipH="1">
                <a:off x="4668776" y="5048250"/>
                <a:ext cx="1830070" cy="1809751"/>
              </a:xfrm>
              <a:custGeom>
                <a:avLst/>
                <a:gdLst>
                  <a:gd name="connsiteX0" fmla="*/ 2442008 w 2442008"/>
                  <a:gd name="connsiteY0" fmla="*/ 0 h 2414894"/>
                  <a:gd name="connsiteX1" fmla="*/ 2415869 w 2442008"/>
                  <a:gd name="connsiteY1" fmla="*/ 2414894 h 2414894"/>
                  <a:gd name="connsiteX2" fmla="*/ 0 w 2442008"/>
                  <a:gd name="connsiteY2" fmla="*/ 2414894 h 241489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442008" h="2414894">
                    <a:moveTo>
                      <a:pt x="2442008" y="0"/>
                    </a:moveTo>
                    <a:lnTo>
                      <a:pt x="2415869" y="2414894"/>
                    </a:lnTo>
                    <a:lnTo>
                      <a:pt x="0" y="2414894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400" dirty="0"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</p:grpSp>
      </p:grpSp>
      <p:sp>
        <p:nvSpPr>
          <p:cNvPr id="10" name="矩形 9"/>
          <p:cNvSpPr/>
          <p:nvPr>
            <p:custDataLst>
              <p:tags r:id="rId13"/>
            </p:custDataLst>
          </p:nvPr>
        </p:nvSpPr>
        <p:spPr>
          <a:xfrm>
            <a:off x="0" y="959224"/>
            <a:ext cx="12192000" cy="4939553"/>
          </a:xfrm>
          <a:prstGeom prst="rect">
            <a:avLst/>
          </a:prstGeom>
          <a:solidFill>
            <a:schemeClr val="bg2"/>
          </a:solidFill>
          <a:ln w="12700" cap="flat" cmpd="sng" algn="ctr">
            <a:noFill/>
            <a:prstDash val="solid"/>
            <a:miter lim="800000"/>
          </a:ln>
          <a:effectLst>
            <a:outerShdw blurRad="927100" sx="114000" sy="114000" algn="c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 sz="100"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14"/>
            </p:custDataLst>
          </p:nvPr>
        </p:nvSpPr>
        <p:spPr>
          <a:xfrm>
            <a:off x="1522800" y="1339200"/>
            <a:ext cx="9144000" cy="2386800"/>
          </a:xfrm>
        </p:spPr>
        <p:txBody>
          <a:bodyPr anchor="b"/>
          <a:lstStyle>
            <a:lvl1pPr algn="ctr">
              <a:defRPr sz="4500" baseline="0">
                <a:solidFill>
                  <a:schemeClr val="accent1"/>
                </a:solidFill>
                <a:latin typeface="微软雅黑" panose="020B0503020204020204" charset="-122"/>
                <a:ea typeface="微软雅黑" panose="020B0503020204020204" charset="-122"/>
              </a:defRPr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5"/>
            </p:custDataLst>
          </p:nvPr>
        </p:nvSpPr>
        <p:spPr/>
        <p:txBody>
          <a:bodyPr/>
          <a:lstStyle>
            <a:lvl1pPr>
              <a:defRPr>
                <a:latin typeface="微软雅黑" panose="020B0503020204020204" charset="-122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16"/>
            </p:custDataLst>
          </p:nvPr>
        </p:nvSpPr>
        <p:spPr/>
        <p:txBody>
          <a:bodyPr/>
          <a:lstStyle>
            <a:lvl1pPr>
              <a:defRPr>
                <a:latin typeface="微软雅黑" panose="020B0503020204020204" charset="-122"/>
                <a:ea typeface="微软雅黑" panose="020B050302020402020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17"/>
            </p:custDataLst>
          </p:nvPr>
        </p:nvSpPr>
        <p:spPr/>
        <p:txBody>
          <a:bodyPr/>
          <a:lstStyle>
            <a:lvl1pPr>
              <a:defRPr>
                <a:latin typeface="微软雅黑" panose="020B0503020204020204" charset="-122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18"/>
            </p:custDataLst>
          </p:nvPr>
        </p:nvSpPr>
        <p:spPr>
          <a:xfrm>
            <a:off x="1522413" y="3862800"/>
            <a:ext cx="9144000" cy="1656000"/>
          </a:xfrm>
        </p:spPr>
        <p:txBody>
          <a:bodyPr/>
          <a:lstStyle>
            <a:lvl1pPr algn="ctr">
              <a:defRPr baseline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tags" Target="../tags/tag74.xml"/><Relationship Id="rId8" Type="http://schemas.openxmlformats.org/officeDocument/2006/relationships/tags" Target="../tags/tag73.xml"/><Relationship Id="rId7" Type="http://schemas.openxmlformats.org/officeDocument/2006/relationships/tags" Target="../tags/tag72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3" Type="http://schemas.openxmlformats.org/officeDocument/2006/relationships/theme" Target="../theme/theme1.xml"/><Relationship Id="rId12" Type="http://schemas.openxmlformats.org/officeDocument/2006/relationships/tags" Target="../tags/tag77.xml"/><Relationship Id="rId11" Type="http://schemas.openxmlformats.org/officeDocument/2006/relationships/tags" Target="../tags/tag76.xml"/><Relationship Id="rId10" Type="http://schemas.openxmlformats.org/officeDocument/2006/relationships/tags" Target="../tags/tag75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pct5">
          <a:fgClr>
            <a:schemeClr val="bg1">
              <a:lumMod val="95000"/>
            </a:schemeClr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7"/>
            </p:custDataLst>
          </p:nvPr>
        </p:nvSpPr>
        <p:spPr>
          <a:xfrm>
            <a:off x="669882" y="443230"/>
            <a:ext cx="10852237" cy="441964"/>
          </a:xfrm>
          <a:prstGeom prst="rect">
            <a:avLst/>
          </a:prstGeom>
        </p:spPr>
        <p:txBody>
          <a:bodyPr vert="horz" lIns="90000" tIns="46800" rIns="90000" bIns="46800" rtlCol="0" anchor="t" anchorCtr="0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8"/>
            </p:custDataLst>
          </p:nvPr>
        </p:nvSpPr>
        <p:spPr>
          <a:xfrm>
            <a:off x="669882" y="952508"/>
            <a:ext cx="10852237" cy="5388907"/>
          </a:xfrm>
          <a:prstGeom prst="rect">
            <a:avLst/>
          </a:prstGeo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9"/>
            </p:custDataLst>
          </p:nvPr>
        </p:nvSpPr>
        <p:spPr>
          <a:xfrm>
            <a:off x="879742" y="6349833"/>
            <a:ext cx="2700000" cy="316800"/>
          </a:xfrm>
          <a:prstGeom prst="rect">
            <a:avLst/>
          </a:prstGeom>
        </p:spPr>
        <p:txBody>
          <a:bodyPr vert="horz" lIns="90000" tIns="46800" rIns="90000" bIns="46800" rtlCol="0" anchor="ctr">
            <a:normAutofit/>
          </a:bodyPr>
          <a:lstStyle>
            <a:lvl1pPr algn="l">
              <a:lnSpc>
                <a:spcPct val="120000"/>
              </a:lnSpc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10"/>
            </p:custDataLst>
          </p:nvPr>
        </p:nvSpPr>
        <p:spPr>
          <a:xfrm>
            <a:off x="4116000" y="6349833"/>
            <a:ext cx="3960000" cy="316800"/>
          </a:xfrm>
          <a:prstGeom prst="rect">
            <a:avLst/>
          </a:prstGeom>
        </p:spPr>
        <p:txBody>
          <a:bodyPr vert="horz" lIns="90000" tIns="46800" rIns="90000" bIns="46800" rtlCol="0" anchor="ctr">
            <a:normAutofit/>
          </a:bodyPr>
          <a:lstStyle>
            <a:lvl1pPr algn="ctr">
              <a:lnSpc>
                <a:spcPct val="120000"/>
              </a:lnSpc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11"/>
            </p:custDataLst>
          </p:nvPr>
        </p:nvSpPr>
        <p:spPr>
          <a:xfrm>
            <a:off x="8610600" y="6349833"/>
            <a:ext cx="2700000" cy="316800"/>
          </a:xfrm>
          <a:prstGeom prst="rect">
            <a:avLst/>
          </a:prstGeom>
        </p:spPr>
        <p:txBody>
          <a:bodyPr vert="horz" lIns="90000" tIns="46800" rIns="90000" bIns="46800" rtlCol="0" anchor="ctr">
            <a:normAutofit/>
          </a:bodyPr>
          <a:lstStyle>
            <a:lvl1pPr algn="r">
              <a:lnSpc>
                <a:spcPct val="120000"/>
              </a:lnSpc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7" name="KSO_TEMPLATE" hidden="1"/>
          <p:cNvSpPr/>
          <p:nvPr>
            <p:custDataLst>
              <p:tags r:id="rId12"/>
            </p:custDataLst>
          </p:nvPr>
        </p:nvSpPr>
        <p:spPr>
          <a:xfrm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</p:sldLayoutIdLst>
  <p:txStyles>
    <p:titleStyle>
      <a:lvl1pPr algn="l" defTabSz="685800" rtl="0" eaLnBrk="1" fontAlgn="auto" latinLnBrk="0" hangingPunct="1">
        <a:lnSpc>
          <a:spcPct val="120000"/>
        </a:lnSpc>
        <a:spcBef>
          <a:spcPct val="0"/>
        </a:spcBef>
        <a:buNone/>
        <a:defRPr sz="1800" b="1" u="none" strike="noStrike" kern="1200" cap="none" spc="200" normalizeH="0" baseline="0">
          <a:solidFill>
            <a:schemeClr val="tx1">
              <a:lumMod val="85000"/>
              <a:lumOff val="15000"/>
            </a:schemeClr>
          </a:solidFill>
          <a:uFillTx/>
          <a:latin typeface="微软雅黑" panose="020B0503020204020204" charset="-122"/>
          <a:ea typeface="微软雅黑" panose="020B0503020204020204" charset="-122"/>
          <a:cs typeface="+mj-cs"/>
        </a:defRPr>
      </a:lvl1pPr>
    </p:titleStyle>
    <p:bodyStyle>
      <a:lvl1pPr marL="171450" indent="-171450" algn="l" defTabSz="685800" rtl="0" eaLnBrk="1" fontAlgn="auto" latinLnBrk="0" hangingPunct="1">
        <a:lnSpc>
          <a:spcPct val="12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200" u="none" strike="noStrike" kern="1200" cap="none" spc="150" normalizeH="0" baseline="0">
          <a:solidFill>
            <a:schemeClr val="tx1">
              <a:lumMod val="85000"/>
              <a:lumOff val="15000"/>
            </a:schemeClr>
          </a:solidFill>
          <a:uFillTx/>
          <a:latin typeface="微软雅黑" panose="020B0503020204020204" charset="-122"/>
          <a:ea typeface="微软雅黑" panose="020B0503020204020204" charset="-122"/>
          <a:cs typeface="+mn-cs"/>
        </a:defRPr>
      </a:lvl1pPr>
      <a:lvl2pPr marL="514350" indent="-171450" algn="l" defTabSz="685800" rtl="0" eaLnBrk="1" fontAlgn="auto" latinLnBrk="0" hangingPunct="1">
        <a:lnSpc>
          <a:spcPct val="12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tabLst>
          <a:tab pos="1207135" algn="l"/>
        </a:tabLst>
        <a:defRPr sz="1200" u="none" strike="noStrike" kern="1200" cap="none" spc="150" normalizeH="0" baseline="0">
          <a:solidFill>
            <a:schemeClr val="tx1">
              <a:lumMod val="85000"/>
              <a:lumOff val="15000"/>
            </a:schemeClr>
          </a:solidFill>
          <a:uFillTx/>
          <a:latin typeface="微软雅黑" panose="020B0503020204020204" charset="-122"/>
          <a:ea typeface="微软雅黑" panose="020B0503020204020204" charset="-122"/>
          <a:cs typeface="+mn-cs"/>
        </a:defRPr>
      </a:lvl2pPr>
      <a:lvl3pPr marL="857250" indent="-171450" algn="l" defTabSz="685800" rtl="0" eaLnBrk="1" fontAlgn="auto" latinLnBrk="0" hangingPunct="1">
        <a:lnSpc>
          <a:spcPct val="12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200" u="none" strike="noStrike" kern="1200" cap="none" spc="150" normalizeH="0" baseline="0">
          <a:solidFill>
            <a:schemeClr val="tx1">
              <a:lumMod val="85000"/>
              <a:lumOff val="15000"/>
            </a:schemeClr>
          </a:solidFill>
          <a:uFillTx/>
          <a:latin typeface="微软雅黑" panose="020B0503020204020204" charset="-122"/>
          <a:ea typeface="微软雅黑" panose="020B0503020204020204" charset="-122"/>
          <a:cs typeface="+mn-cs"/>
        </a:defRPr>
      </a:lvl3pPr>
      <a:lvl4pPr marL="1200150" indent="-171450" algn="l" defTabSz="685800" rtl="0" eaLnBrk="1" fontAlgn="auto" latinLnBrk="0" hangingPunct="1">
        <a:lnSpc>
          <a:spcPct val="12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200" u="none" strike="noStrike" kern="1200" cap="none" spc="150" normalizeH="0" baseline="0">
          <a:solidFill>
            <a:schemeClr val="tx1">
              <a:lumMod val="85000"/>
              <a:lumOff val="15000"/>
            </a:schemeClr>
          </a:solidFill>
          <a:uFillTx/>
          <a:latin typeface="微软雅黑" panose="020B0503020204020204" charset="-122"/>
          <a:ea typeface="微软雅黑" panose="020B0503020204020204" charset="-122"/>
          <a:cs typeface="+mn-cs"/>
        </a:defRPr>
      </a:lvl4pPr>
      <a:lvl5pPr marL="1543050" indent="-171450" algn="l" defTabSz="685800" rtl="0" eaLnBrk="1" fontAlgn="auto" latinLnBrk="0" hangingPunct="1">
        <a:lnSpc>
          <a:spcPct val="12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200" u="none" strike="noStrike" kern="1200" cap="none" spc="150" normalizeH="0" baseline="0">
          <a:solidFill>
            <a:schemeClr val="tx1">
              <a:lumMod val="85000"/>
              <a:lumOff val="15000"/>
            </a:schemeClr>
          </a:solidFill>
          <a:uFillTx/>
          <a:latin typeface="微软雅黑" panose="020B0503020204020204" charset="-122"/>
          <a:ea typeface="微软雅黑" panose="020B0503020204020204" charset="-122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78.xml"/></Relationships>
</file>

<file path=ppt/slides/_rels/slide2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.xml"/><Relationship Id="rId4" Type="http://schemas.openxmlformats.org/officeDocument/2006/relationships/tags" Target="../tags/tag79.xml"/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80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8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82.xml"/></Relationships>
</file>

<file path=ppt/slides/_rels/slide6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.xml"/><Relationship Id="rId4" Type="http://schemas.openxmlformats.org/officeDocument/2006/relationships/tags" Target="../tags/tag83.xml"/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image" Target="../media/image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84.xml"/></Relationships>
</file>

<file path=ppt/slides/_rels/slide8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.xml"/><Relationship Id="rId4" Type="http://schemas.openxmlformats.org/officeDocument/2006/relationships/tags" Target="../tags/tag85.xml"/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image" Target="../media/image1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8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8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88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89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90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9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9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9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94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95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tags" Target="../tags/tag9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5122" name="Rectangle 4"/>
          <p:cNvSpPr>
            <a:spLocks noGrp="1"/>
          </p:cNvSpPr>
          <p:nvPr>
            <p:ph type="title"/>
          </p:nvPr>
        </p:nvSpPr>
        <p:spPr>
          <a:xfrm>
            <a:off x="1524070" y="1610980"/>
            <a:ext cx="9144000" cy="2386800"/>
          </a:xfrm>
        </p:spPr>
        <p:txBody>
          <a:bodyPr vert="horz" wrap="square" lIns="91440" tIns="45720" rIns="91440" bIns="45720" anchor="ctr"/>
          <a:p>
            <a:pPr defTabSz="914400" eaLnBrk="1" hangingPunct="1">
              <a:buClrTx/>
              <a:buSzTx/>
              <a:buFontTx/>
              <a:tabLst>
                <a:tab pos="2743200" algn="l"/>
              </a:tabLst>
            </a:pPr>
            <a:r>
              <a:rPr lang="zh-CN" altLang="en-US" sz="4800" dirty="0">
                <a:solidFill>
                  <a:schemeClr val="accent1"/>
                </a:solidFill>
                <a:cs typeface="+mj-cs"/>
              </a:rPr>
              <a:t>如何做好会议备忘</a:t>
            </a:r>
            <a:endParaRPr lang="zh-CN" altLang="en-US" sz="4800" dirty="0">
              <a:solidFill>
                <a:schemeClr val="accent1"/>
              </a:solidFill>
              <a:cs typeface="+mj-cs"/>
            </a:endParaRPr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pSp>
        <p:nvGrpSpPr>
          <p:cNvPr id="7170" name="Group 3"/>
          <p:cNvGrpSpPr/>
          <p:nvPr/>
        </p:nvGrpSpPr>
        <p:grpSpPr>
          <a:xfrm>
            <a:off x="3451225" y="4248150"/>
            <a:ext cx="5311775" cy="688975"/>
            <a:chOff x="720" y="1392"/>
            <a:chExt cx="4058" cy="480"/>
          </a:xfrm>
        </p:grpSpPr>
        <p:sp>
          <p:nvSpPr>
            <p:cNvPr id="354308" name="AutoShape 4"/>
            <p:cNvSpPr>
              <a:spLocks noChangeArrowheads="1"/>
            </p:cNvSpPr>
            <p:nvPr/>
          </p:nvSpPr>
          <p:spPr bwMode="gray">
            <a:xfrm>
              <a:off x="720" y="1392"/>
              <a:ext cx="4058" cy="480"/>
            </a:xfrm>
            <a:prstGeom prst="roundRect">
              <a:avLst>
                <a:gd name="adj" fmla="val 17509"/>
              </a:avLst>
            </a:prstGeom>
            <a:gradFill rotWithShape="1">
              <a:gsLst>
                <a:gs pos="0">
                  <a:schemeClr val="accent2"/>
                </a:gs>
                <a:gs pos="50000">
                  <a:schemeClr val="accent2">
                    <a:gamma/>
                    <a:shade val="92157"/>
                    <a:invGamma/>
                  </a:schemeClr>
                </a:gs>
                <a:gs pos="100000">
                  <a:schemeClr val="accent2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endParaRPr>
            </a:p>
          </p:txBody>
        </p:sp>
        <p:grpSp>
          <p:nvGrpSpPr>
            <p:cNvPr id="7192" name="Group 5"/>
            <p:cNvGrpSpPr/>
            <p:nvPr/>
          </p:nvGrpSpPr>
          <p:grpSpPr>
            <a:xfrm>
              <a:off x="730" y="1407"/>
              <a:ext cx="4043" cy="444"/>
              <a:chOff x="744" y="1407"/>
              <a:chExt cx="3988" cy="444"/>
            </a:xfrm>
          </p:grpSpPr>
          <p:sp>
            <p:nvSpPr>
              <p:cNvPr id="354310" name="AutoShape 6"/>
              <p:cNvSpPr>
                <a:spLocks noChangeArrowheads="1"/>
              </p:cNvSpPr>
              <p:nvPr/>
            </p:nvSpPr>
            <p:spPr bwMode="gray">
              <a:xfrm>
                <a:off x="744" y="1736"/>
                <a:ext cx="3988" cy="115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chemeClr val="accent2">
                      <a:alpha val="0"/>
                    </a:schemeClr>
                  </a:gs>
                  <a:gs pos="100000">
                    <a:schemeClr val="accent2">
                      <a:gamma/>
                      <a:tint val="0"/>
                      <a:invGamma/>
                    </a:schemeClr>
                  </a:gs>
                </a:gsLst>
                <a:lin ang="54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marL="0" marR="0" lvl="0" indent="0" algn="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354311" name="AutoShape 7"/>
              <p:cNvSpPr>
                <a:spLocks noChangeArrowheads="1"/>
              </p:cNvSpPr>
              <p:nvPr/>
            </p:nvSpPr>
            <p:spPr bwMode="gray">
              <a:xfrm>
                <a:off x="744" y="1407"/>
                <a:ext cx="3988" cy="115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chemeClr val="accent2">
                      <a:gamma/>
                      <a:tint val="0"/>
                      <a:invGamma/>
                    </a:schemeClr>
                  </a:gs>
                  <a:gs pos="100000">
                    <a:schemeClr val="accent2">
                      <a:alpha val="0"/>
                    </a:schemeClr>
                  </a:gs>
                </a:gsLst>
                <a:lin ang="54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marL="0" marR="0" lvl="0" indent="0" algn="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endParaRPr>
              </a:p>
            </p:txBody>
          </p:sp>
        </p:grpSp>
      </p:grpSp>
      <p:grpSp>
        <p:nvGrpSpPr>
          <p:cNvPr id="7171" name="Group 18"/>
          <p:cNvGrpSpPr/>
          <p:nvPr/>
        </p:nvGrpSpPr>
        <p:grpSpPr>
          <a:xfrm>
            <a:off x="3451225" y="3384550"/>
            <a:ext cx="5311775" cy="688975"/>
            <a:chOff x="720" y="1392"/>
            <a:chExt cx="4058" cy="480"/>
          </a:xfrm>
        </p:grpSpPr>
        <p:sp>
          <p:nvSpPr>
            <p:cNvPr id="354323" name="AutoShape 19"/>
            <p:cNvSpPr>
              <a:spLocks noChangeArrowheads="1"/>
            </p:cNvSpPr>
            <p:nvPr/>
          </p:nvSpPr>
          <p:spPr bwMode="gray">
            <a:xfrm>
              <a:off x="720" y="1392"/>
              <a:ext cx="4058" cy="480"/>
            </a:xfrm>
            <a:prstGeom prst="roundRect">
              <a:avLst>
                <a:gd name="adj" fmla="val 17509"/>
              </a:avLst>
            </a:prstGeom>
            <a:gradFill rotWithShape="1">
              <a:gsLst>
                <a:gs pos="0">
                  <a:schemeClr val="accent1"/>
                </a:gs>
                <a:gs pos="50000">
                  <a:schemeClr val="accent1">
                    <a:gamma/>
                    <a:shade val="92157"/>
                    <a:invGamma/>
                  </a:schemeClr>
                </a:gs>
                <a:gs pos="100000">
                  <a:schemeClr val="accent1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endParaRPr>
            </a:p>
          </p:txBody>
        </p:sp>
        <p:grpSp>
          <p:nvGrpSpPr>
            <p:cNvPr id="7188" name="Group 20"/>
            <p:cNvGrpSpPr/>
            <p:nvPr/>
          </p:nvGrpSpPr>
          <p:grpSpPr>
            <a:xfrm>
              <a:off x="730" y="1407"/>
              <a:ext cx="4043" cy="444"/>
              <a:chOff x="744" y="1407"/>
              <a:chExt cx="3988" cy="444"/>
            </a:xfrm>
          </p:grpSpPr>
          <p:sp>
            <p:nvSpPr>
              <p:cNvPr id="354325" name="AutoShape 21"/>
              <p:cNvSpPr>
                <a:spLocks noChangeArrowheads="1"/>
              </p:cNvSpPr>
              <p:nvPr/>
            </p:nvSpPr>
            <p:spPr bwMode="gray">
              <a:xfrm>
                <a:off x="744" y="1736"/>
                <a:ext cx="3988" cy="115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chemeClr val="accent1">
                      <a:alpha val="0"/>
                    </a:schemeClr>
                  </a:gs>
                  <a:gs pos="100000">
                    <a:schemeClr val="accent1">
                      <a:gamma/>
                      <a:tint val="0"/>
                      <a:invGamma/>
                    </a:schemeClr>
                  </a:gs>
                </a:gsLst>
                <a:lin ang="54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marL="0" marR="0" lvl="0" indent="0" algn="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354326" name="AutoShape 22"/>
              <p:cNvSpPr>
                <a:spLocks noChangeArrowheads="1"/>
              </p:cNvSpPr>
              <p:nvPr/>
            </p:nvSpPr>
            <p:spPr bwMode="gray">
              <a:xfrm>
                <a:off x="744" y="1407"/>
                <a:ext cx="3988" cy="115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chemeClr val="accent1">
                      <a:gamma/>
                      <a:tint val="0"/>
                      <a:invGamma/>
                    </a:schemeClr>
                  </a:gs>
                  <a:gs pos="100000">
                    <a:schemeClr val="accent1">
                      <a:alpha val="0"/>
                    </a:schemeClr>
                  </a:gs>
                </a:gsLst>
                <a:lin ang="54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marL="0" marR="0" lvl="0" indent="0" algn="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endParaRPr>
              </a:p>
            </p:txBody>
          </p:sp>
        </p:grpSp>
      </p:grpSp>
      <p:pic>
        <p:nvPicPr>
          <p:cNvPr id="7172" name="Picture 27" descr="1"/>
          <p:cNvPicPr>
            <a:picLocks noChangeAspect="1"/>
          </p:cNvPicPr>
          <p:nvPr/>
        </p:nvPicPr>
        <p:blipFill>
          <a:blip r:embed="rId1">
            <a:lum bright="-6000" contrast="24000"/>
          </a:blip>
          <a:srcRect l="42606" t="64474" r="19473"/>
          <a:stretch>
            <a:fillRect/>
          </a:stretch>
        </p:blipFill>
        <p:spPr>
          <a:xfrm>
            <a:off x="3267075" y="4237038"/>
            <a:ext cx="792163" cy="94932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7173" name="Picture 28" descr="1"/>
          <p:cNvPicPr>
            <a:picLocks noChangeAspect="1"/>
          </p:cNvPicPr>
          <p:nvPr/>
        </p:nvPicPr>
        <p:blipFill>
          <a:blip r:embed="rId1">
            <a:lum bright="-6000" contrast="24000"/>
          </a:blip>
          <a:srcRect l="42606" t="64474" r="19473"/>
          <a:stretch>
            <a:fillRect/>
          </a:stretch>
        </p:blipFill>
        <p:spPr>
          <a:xfrm>
            <a:off x="3255963" y="3379788"/>
            <a:ext cx="792162" cy="94932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7174" name="Text Box 30"/>
          <p:cNvSpPr txBox="1"/>
          <p:nvPr/>
        </p:nvSpPr>
        <p:spPr>
          <a:xfrm>
            <a:off x="3576638" y="3476625"/>
            <a:ext cx="381000" cy="4603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v"/>
              <a:defRPr sz="2800" b="1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</a:lstStyle>
          <a:p>
            <a:pPr marL="0" lvl="0" indent="0" algn="ctr" eaLnBrk="1" hangingPunct="1">
              <a:spcBef>
                <a:spcPct val="50000"/>
              </a:spcBef>
              <a:buClrTx/>
              <a:buFontTx/>
              <a:buNone/>
            </a:pPr>
            <a:r>
              <a:rPr lang="en-US" altLang="zh-CN" sz="24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2</a:t>
            </a:r>
            <a:endParaRPr lang="en-US" altLang="zh-CN" sz="2400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7175" name="Text Box 31"/>
          <p:cNvSpPr txBox="1"/>
          <p:nvPr/>
        </p:nvSpPr>
        <p:spPr>
          <a:xfrm>
            <a:off x="3589338" y="4335463"/>
            <a:ext cx="381000" cy="4603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v"/>
              <a:defRPr sz="2800" b="1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</a:lstStyle>
          <a:p>
            <a:pPr marL="0" lvl="0" indent="0" algn="ctr" eaLnBrk="1" hangingPunct="1">
              <a:spcBef>
                <a:spcPct val="50000"/>
              </a:spcBef>
              <a:buClrTx/>
              <a:buFontTx/>
              <a:buNone/>
            </a:pPr>
            <a:r>
              <a:rPr lang="en-US" altLang="zh-CN" sz="24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3</a:t>
            </a:r>
            <a:endParaRPr lang="en-US" altLang="zh-CN" sz="2400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grpSp>
        <p:nvGrpSpPr>
          <p:cNvPr id="7176" name="Group 33"/>
          <p:cNvGrpSpPr/>
          <p:nvPr/>
        </p:nvGrpSpPr>
        <p:grpSpPr>
          <a:xfrm>
            <a:off x="3448050" y="2527300"/>
            <a:ext cx="5311775" cy="688975"/>
            <a:chOff x="720" y="1392"/>
            <a:chExt cx="4058" cy="480"/>
          </a:xfrm>
        </p:grpSpPr>
        <p:sp>
          <p:nvSpPr>
            <p:cNvPr id="354338" name="AutoShape 34"/>
            <p:cNvSpPr>
              <a:spLocks noChangeArrowheads="1"/>
            </p:cNvSpPr>
            <p:nvPr/>
          </p:nvSpPr>
          <p:spPr bwMode="gray">
            <a:xfrm>
              <a:off x="720" y="1392"/>
              <a:ext cx="4058" cy="480"/>
            </a:xfrm>
            <a:prstGeom prst="roundRect">
              <a:avLst>
                <a:gd name="adj" fmla="val 17509"/>
              </a:avLst>
            </a:prstGeom>
            <a:gradFill rotWithShape="1">
              <a:gsLst>
                <a:gs pos="0">
                  <a:schemeClr val="folHlink"/>
                </a:gs>
                <a:gs pos="50000">
                  <a:schemeClr val="folHlink">
                    <a:gamma/>
                    <a:shade val="92157"/>
                    <a:invGamma/>
                  </a:schemeClr>
                </a:gs>
                <a:gs pos="100000">
                  <a:schemeClr val="folHlink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endParaRPr>
            </a:p>
          </p:txBody>
        </p:sp>
        <p:grpSp>
          <p:nvGrpSpPr>
            <p:cNvPr id="7184" name="Group 35"/>
            <p:cNvGrpSpPr/>
            <p:nvPr/>
          </p:nvGrpSpPr>
          <p:grpSpPr>
            <a:xfrm>
              <a:off x="730" y="1407"/>
              <a:ext cx="4043" cy="444"/>
              <a:chOff x="744" y="1407"/>
              <a:chExt cx="3988" cy="444"/>
            </a:xfrm>
          </p:grpSpPr>
          <p:sp>
            <p:nvSpPr>
              <p:cNvPr id="354340" name="AutoShape 36"/>
              <p:cNvSpPr>
                <a:spLocks noChangeArrowheads="1"/>
              </p:cNvSpPr>
              <p:nvPr/>
            </p:nvSpPr>
            <p:spPr bwMode="gray">
              <a:xfrm>
                <a:off x="744" y="1736"/>
                <a:ext cx="3988" cy="115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chemeClr val="folHlink">
                      <a:alpha val="0"/>
                    </a:schemeClr>
                  </a:gs>
                  <a:gs pos="100000">
                    <a:schemeClr val="folHlink">
                      <a:gamma/>
                      <a:tint val="0"/>
                      <a:invGamma/>
                    </a:schemeClr>
                  </a:gs>
                </a:gsLst>
                <a:lin ang="54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marL="0" marR="0" lvl="0" indent="0" algn="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354341" name="AutoShape 37"/>
              <p:cNvSpPr>
                <a:spLocks noChangeArrowheads="1"/>
              </p:cNvSpPr>
              <p:nvPr/>
            </p:nvSpPr>
            <p:spPr bwMode="gray">
              <a:xfrm>
                <a:off x="744" y="1407"/>
                <a:ext cx="3988" cy="115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chemeClr val="folHlink">
                      <a:gamma/>
                      <a:tint val="0"/>
                      <a:invGamma/>
                    </a:schemeClr>
                  </a:gs>
                  <a:gs pos="100000">
                    <a:schemeClr val="folHlink">
                      <a:alpha val="0"/>
                    </a:schemeClr>
                  </a:gs>
                </a:gsLst>
                <a:lin ang="54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marL="0" marR="0" lvl="0" indent="0" algn="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endParaRPr>
              </a:p>
            </p:txBody>
          </p:sp>
        </p:grpSp>
      </p:grpSp>
      <p:pic>
        <p:nvPicPr>
          <p:cNvPr id="7177" name="Picture 38" descr="1"/>
          <p:cNvPicPr>
            <a:picLocks noChangeAspect="1"/>
          </p:cNvPicPr>
          <p:nvPr/>
        </p:nvPicPr>
        <p:blipFill>
          <a:blip r:embed="rId1">
            <a:lum bright="-6000" contrast="24000"/>
          </a:blip>
          <a:srcRect l="42606" t="64474" r="19473"/>
          <a:stretch>
            <a:fillRect/>
          </a:stretch>
        </p:blipFill>
        <p:spPr>
          <a:xfrm>
            <a:off x="3216275" y="2490788"/>
            <a:ext cx="792163" cy="94932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7178" name="Text Box 39"/>
          <p:cNvSpPr txBox="1"/>
          <p:nvPr/>
        </p:nvSpPr>
        <p:spPr>
          <a:xfrm>
            <a:off x="3575050" y="2562225"/>
            <a:ext cx="381000" cy="4603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v"/>
              <a:defRPr sz="2800" b="1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</a:lstStyle>
          <a:p>
            <a:pPr marL="0" lvl="0" indent="0" algn="ctr" eaLnBrk="1" hangingPunct="1">
              <a:spcBef>
                <a:spcPct val="50000"/>
              </a:spcBef>
              <a:buClrTx/>
              <a:buFontTx/>
              <a:buNone/>
            </a:pPr>
            <a:r>
              <a:rPr lang="en-US" altLang="zh-CN" sz="24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1</a:t>
            </a:r>
            <a:endParaRPr lang="en-US" altLang="zh-CN" sz="2400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7179" name="Text Box 40"/>
          <p:cNvSpPr txBox="1"/>
          <p:nvPr/>
        </p:nvSpPr>
        <p:spPr>
          <a:xfrm>
            <a:off x="3792538" y="2633663"/>
            <a:ext cx="4495800" cy="4603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v"/>
              <a:defRPr sz="2800" b="1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</a:lstStyle>
          <a:p>
            <a:pPr marL="457200" lvl="0" indent="-457200" algn="ctr" eaLnBrk="1" hangingPunct="1">
              <a:spcBef>
                <a:spcPct val="50000"/>
              </a:spcBef>
              <a:buFontTx/>
              <a:buNone/>
            </a:pPr>
            <a:r>
              <a:rPr lang="zh-CN" altLang="en-US" sz="24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    会议备忘的作用和特点</a:t>
            </a:r>
            <a:endParaRPr lang="zh-CN" altLang="en-US" sz="2400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7180" name="Text Box 41"/>
          <p:cNvSpPr txBox="1"/>
          <p:nvPr/>
        </p:nvSpPr>
        <p:spPr>
          <a:xfrm>
            <a:off x="4079875" y="3498850"/>
            <a:ext cx="4495800" cy="4603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v"/>
              <a:defRPr sz="2800" b="1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</a:lstStyle>
          <a:p>
            <a:pPr marL="457200" lvl="0" indent="-457200" algn="ctr" eaLnBrk="1" hangingPunct="1">
              <a:spcBef>
                <a:spcPct val="50000"/>
              </a:spcBef>
              <a:buFontTx/>
              <a:buNone/>
            </a:pPr>
            <a:r>
              <a:rPr lang="zh-CN" altLang="en-US" sz="24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会议备忘中常见的问题</a:t>
            </a:r>
            <a:endParaRPr lang="zh-CN" altLang="en-US" sz="2400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7181" name="Text Box 42"/>
          <p:cNvSpPr txBox="1"/>
          <p:nvPr/>
        </p:nvSpPr>
        <p:spPr>
          <a:xfrm>
            <a:off x="4079875" y="4362450"/>
            <a:ext cx="4495800" cy="4603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v"/>
              <a:defRPr sz="2800" b="1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</a:lstStyle>
          <a:p>
            <a:pPr marL="457200" lvl="0" indent="-457200" algn="ctr" eaLnBrk="1" hangingPunct="1">
              <a:spcBef>
                <a:spcPct val="50000"/>
              </a:spcBef>
              <a:buFontTx/>
              <a:buNone/>
            </a:pPr>
            <a:r>
              <a:rPr lang="zh-CN" altLang="en-US" sz="24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会议备忘的写法和要求</a:t>
            </a:r>
            <a:endParaRPr lang="zh-CN" altLang="en-US" sz="2400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7182" name="Text Box 43"/>
          <p:cNvSpPr txBox="1"/>
          <p:nvPr/>
        </p:nvSpPr>
        <p:spPr>
          <a:xfrm>
            <a:off x="3792538" y="1354773"/>
            <a:ext cx="4103687" cy="64516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v"/>
              <a:defRPr sz="2800" b="1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</a:lstStyle>
          <a:p>
            <a:pPr marL="0" lvl="0" indent="0" eaLnBrk="1" hangingPunct="1">
              <a:spcBef>
                <a:spcPct val="0"/>
              </a:spcBef>
              <a:buClrTx/>
              <a:buFontTx/>
              <a:buNone/>
            </a:pPr>
            <a:r>
              <a:rPr lang="zh-CN" altLang="en-US" sz="3600" dirty="0">
                <a:solidFill>
                  <a:schemeClr val="accent1"/>
                </a:solidFill>
                <a:latin typeface="微软雅黑" panose="020B0503020204020204" charset="-122"/>
                <a:ea typeface="微软雅黑" panose="020B0503020204020204" charset="-122"/>
              </a:rPr>
              <a:t>主要内容</a:t>
            </a:r>
            <a:endParaRPr lang="zh-CN" altLang="en-US" sz="3600" dirty="0">
              <a:solidFill>
                <a:schemeClr val="accent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2" name="图片 1" descr="4584760"/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600000">
            <a:off x="2280285" y="2393315"/>
            <a:ext cx="914400" cy="914400"/>
          </a:xfrm>
          <a:prstGeom prst="rect">
            <a:avLst/>
          </a:prstGeom>
        </p:spPr>
      </p:pic>
    </p:spTree>
    <p:custDataLst>
      <p:tags r:id="rId4"/>
    </p:custDataLst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8194" name="Text Box 55"/>
          <p:cNvSpPr txBox="1"/>
          <p:nvPr/>
        </p:nvSpPr>
        <p:spPr>
          <a:xfrm>
            <a:off x="1986280" y="1574165"/>
            <a:ext cx="6624638" cy="58356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v"/>
              <a:defRPr sz="2800" b="1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</a:lstStyle>
          <a:p>
            <a:pPr marL="0" lvl="0" indent="0"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zh-CN" sz="3200" dirty="0">
                <a:solidFill>
                  <a:schemeClr val="accent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1.</a:t>
            </a:r>
            <a:r>
              <a:rPr lang="zh-CN" altLang="en-US" sz="3200" dirty="0">
                <a:solidFill>
                  <a:schemeClr val="accent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什么是会议备忘</a:t>
            </a:r>
            <a:endParaRPr lang="zh-CN" altLang="en-US" sz="3200" dirty="0">
              <a:solidFill>
                <a:schemeClr val="accent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8196" name="TextBox 1"/>
          <p:cNvSpPr txBox="1"/>
          <p:nvPr/>
        </p:nvSpPr>
        <p:spPr>
          <a:xfrm>
            <a:off x="2179320" y="2877185"/>
            <a:ext cx="8961120" cy="133794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v"/>
              <a:defRPr sz="2800" b="1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</a:lstStyle>
          <a:p>
            <a:pPr marL="0" lvl="0" indent="0" eaLnBrk="1" hangingPunct="1">
              <a:lnSpc>
                <a:spcPct val="150000"/>
              </a:lnSpc>
              <a:spcBef>
                <a:spcPct val="0"/>
              </a:spcBef>
              <a:buClrTx/>
              <a:buFontTx/>
              <a:buNone/>
            </a:pPr>
            <a:r>
              <a:rPr lang="zh-CN" altLang="en-US" sz="1800" b="0" dirty="0">
                <a:latin typeface="微软雅黑" panose="020B0503020204020204" charset="-122"/>
                <a:ea typeface="微软雅黑" panose="020B0503020204020204" charset="-122"/>
              </a:rPr>
              <a:t>       会议备忘是由会议组织者指定专人，如实、准确记录会议的组织情况和会议内容的一种机关应用文书。会议备忘一般用于比较重要的会议或正式的会议，它要求真实、全面的反应会议的本来面貌</a:t>
            </a:r>
            <a:endParaRPr lang="zh-CN" altLang="en-US" sz="1800" b="0" dirty="0"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  <p:custDataLst>
      <p:tags r:id="rId1"/>
    </p:custDataLst>
  </p:cSld>
  <p:clrMapOvr>
    <a:masterClrMapping/>
  </p:clrMapOvr>
  <p:transition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9218" name="Text Box 55"/>
          <p:cNvSpPr txBox="1"/>
          <p:nvPr/>
        </p:nvSpPr>
        <p:spPr>
          <a:xfrm>
            <a:off x="1120140" y="678815"/>
            <a:ext cx="6624638" cy="58356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v"/>
              <a:defRPr sz="2800" b="1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</a:lstStyle>
          <a:p>
            <a:pPr marL="0" lvl="0" algn="l" eaLnBrk="1" hangingPunct="1">
              <a:buClrTx/>
              <a:buSzTx/>
              <a:buFontTx/>
              <a:buNone/>
            </a:pPr>
            <a:r>
              <a:rPr lang="en-US" altLang="zh-CN" sz="3200" dirty="0">
                <a:solidFill>
                  <a:schemeClr val="accent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2.</a:t>
            </a:r>
            <a:r>
              <a:rPr lang="en-US" altLang="zh-CN" sz="3200" dirty="0">
                <a:solidFill>
                  <a:schemeClr val="accent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 </a:t>
            </a:r>
            <a:r>
              <a:rPr lang="en-US" altLang="zh-CN" sz="3200" dirty="0">
                <a:solidFill>
                  <a:schemeClr val="accent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会议备忘</a:t>
            </a:r>
            <a:r>
              <a:rPr lang="en-US" altLang="zh-CN" sz="3200" dirty="0">
                <a:solidFill>
                  <a:schemeClr val="accent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的作用</a:t>
            </a:r>
            <a:endParaRPr lang="en-US" altLang="zh-CN" sz="3200" dirty="0">
              <a:solidFill>
                <a:schemeClr val="accent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868045" y="1410970"/>
            <a:ext cx="11198225" cy="51231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marR="0" indent="-285750" defTabSz="914400" eaLnBrk="1" hangingPunct="1">
              <a:lnSpc>
                <a:spcPct val="150000"/>
              </a:lnSpc>
              <a:buClr>
                <a:srgbClr val="FF0000"/>
              </a:buClr>
              <a:buSzTx/>
              <a:buFont typeface="Wingdings" panose="05000000000000000000" pitchFamily="2" charset="2"/>
              <a:buChar char="p"/>
              <a:defRPr/>
            </a:pPr>
            <a:r>
              <a:rPr kumimoji="0" lang="zh-CN" altLang="en-US" kern="1200" cap="none" spc="0" normalizeH="0" baseline="0" noProof="0" dirty="0">
                <a:latin typeface="微软雅黑" panose="020B0503020204020204" charset="-122"/>
                <a:ea typeface="微软雅黑" panose="020B0503020204020204" charset="-122"/>
                <a:cs typeface="+mn-cs"/>
              </a:rPr>
              <a:t>   </a:t>
            </a:r>
            <a:r>
              <a:rPr kumimoji="0" lang="zh-CN" altLang="en-US" sz="2000" kern="1200" cap="none" spc="0" normalizeH="0" baseline="0" noProof="0" dirty="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rPr>
              <a:t>依据作用</a:t>
            </a:r>
            <a:endParaRPr kumimoji="0" lang="en-US" altLang="zh-CN" sz="2000" kern="1200" cap="none" spc="0" normalizeH="0" baseline="0" noProof="0" dirty="0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  <a:p>
            <a:pPr marR="0" defTabSz="914400" eaLnBrk="1" hangingPunct="1">
              <a:lnSpc>
                <a:spcPct val="150000"/>
              </a:lnSpc>
              <a:buClrTx/>
              <a:buSzTx/>
              <a:buFontTx/>
              <a:defRPr/>
            </a:pPr>
            <a:r>
              <a:rPr kumimoji="0" lang="en-US" altLang="zh-CN" kern="1200" cap="none" spc="0" normalizeH="0" baseline="0" noProof="0" dirty="0">
                <a:latin typeface="微软雅黑" panose="020B0503020204020204" charset="-122"/>
                <a:ea typeface="微软雅黑" panose="020B0503020204020204" charset="-122"/>
                <a:cs typeface="+mn-cs"/>
              </a:rPr>
              <a:t>       </a:t>
            </a:r>
            <a:r>
              <a:rPr kumimoji="0" lang="zh-CN" altLang="en-US" kern="1200" cap="none" spc="0" normalizeH="0" baseline="0" noProof="0" dirty="0">
                <a:latin typeface="微软雅黑" panose="020B0503020204020204" charset="-122"/>
                <a:ea typeface="微软雅黑" panose="020B0503020204020204" charset="-122"/>
                <a:cs typeface="+mn-cs"/>
              </a:rPr>
              <a:t>会议备忘</a:t>
            </a:r>
            <a:r>
              <a:rPr kumimoji="0" lang="zh-CN" altLang="en-US" kern="1200" cap="none" spc="0" normalizeH="0" baseline="0" noProof="0" dirty="0">
                <a:latin typeface="微软雅黑" panose="020B0503020204020204" charset="-122"/>
                <a:ea typeface="微软雅黑" panose="020B0503020204020204" charset="-122"/>
                <a:cs typeface="+mn-cs"/>
              </a:rPr>
              <a:t>忠实地记录了会议的全貌。会议精神、会议形成的决定和决议、会议对重大问题作出的安排，如果在会议后期需要形成文件，要以会议备忘为依据；如果不形成文件，与会者在会后传达贯彻会议精神和决定是否准确，也要以会议备忘为依据进行检验；</a:t>
            </a:r>
            <a:endParaRPr kumimoji="0" lang="zh-CN" altLang="en-US" kern="1200" cap="none" spc="0" normalizeH="0" baseline="0" noProof="0" dirty="0"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  <a:p>
            <a:pPr marL="285750" marR="0" indent="-285750" defTabSz="914400" eaLnBrk="1" hangingPunct="1">
              <a:lnSpc>
                <a:spcPct val="150000"/>
              </a:lnSpc>
              <a:buClr>
                <a:srgbClr val="FF0000"/>
              </a:buClr>
              <a:buSzTx/>
              <a:buFont typeface="Wingdings" panose="05000000000000000000" pitchFamily="2" charset="2"/>
              <a:buChar char="p"/>
              <a:defRPr/>
            </a:pPr>
            <a:r>
              <a:rPr lang="zh-CN" altLang="en-US" noProof="0" dirty="0">
                <a:latin typeface="微软雅黑" panose="020B0503020204020204" charset="-122"/>
                <a:ea typeface="微软雅黑" panose="020B0503020204020204" charset="-122"/>
                <a:sym typeface="+mn-ea"/>
              </a:rPr>
              <a:t>   </a:t>
            </a:r>
            <a:r>
              <a:rPr lang="zh-CN" altLang="en-US" noProof="0" dirty="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素材作用</a:t>
            </a:r>
            <a:endParaRPr kumimoji="0" lang="en-US" altLang="zh-CN" kern="1200" cap="none" spc="0" normalizeH="0" baseline="0" noProof="0" dirty="0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  <a:p>
            <a:pPr marR="0" defTabSz="914400" eaLnBrk="1" hangingPunct="1">
              <a:lnSpc>
                <a:spcPct val="150000"/>
              </a:lnSpc>
              <a:buClr>
                <a:srgbClr val="FF0000"/>
              </a:buClr>
              <a:buSzTx/>
              <a:buFontTx/>
              <a:defRPr/>
            </a:pPr>
            <a:r>
              <a:rPr lang="en-US" altLang="zh-CN" noProof="0" dirty="0">
                <a:latin typeface="微软雅黑" panose="020B0503020204020204" charset="-122"/>
                <a:ea typeface="微软雅黑" panose="020B0503020204020204" charset="-122"/>
                <a:sym typeface="+mn-ea"/>
              </a:rPr>
              <a:t>       </a:t>
            </a:r>
            <a:r>
              <a:rPr lang="zh-CN" altLang="en-US" noProof="0" dirty="0">
                <a:latin typeface="微软雅黑" panose="020B0503020204020204" charset="-122"/>
                <a:ea typeface="微软雅黑" panose="020B0503020204020204" charset="-122"/>
                <a:sym typeface="+mn-ea"/>
              </a:rPr>
              <a:t>会议进行过程中连续编发的会议简报，以及会议后期制作的会议纪要，都要以会议备忘为重要素材。会议简报和会议纪要可以对会议备忘进行一定的综合、提要，但不得对会议备忘所确认的内容进行歪曲和篡改。可以说，会议备忘是形成会议简报和会议纪要的基础；</a:t>
            </a:r>
            <a:endParaRPr lang="zh-CN" altLang="en-US" noProof="0" dirty="0"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marL="285750" marR="0" indent="-285750" defTabSz="914400" eaLnBrk="1" hangingPunct="1">
              <a:lnSpc>
                <a:spcPct val="150000"/>
              </a:lnSpc>
              <a:buClr>
                <a:srgbClr val="FF0000"/>
              </a:buClr>
              <a:buSzTx/>
              <a:buFont typeface="Wingdings" panose="05000000000000000000" pitchFamily="2" charset="2"/>
              <a:buChar char="p"/>
              <a:defRPr/>
            </a:pPr>
            <a:r>
              <a:rPr lang="zh-CN" altLang="en-US" noProof="0" dirty="0">
                <a:latin typeface="微软雅黑" panose="020B0503020204020204" charset="-122"/>
                <a:ea typeface="微软雅黑" panose="020B0503020204020204" charset="-122"/>
                <a:sym typeface="+mn-ea"/>
              </a:rPr>
              <a:t>   </a:t>
            </a:r>
            <a:r>
              <a:rPr lang="zh-CN" altLang="en-US" noProof="0" dirty="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备忘作用</a:t>
            </a:r>
            <a:endParaRPr kumimoji="0" lang="en-US" altLang="zh-CN" kern="1200" cap="none" spc="0" normalizeH="0" baseline="0" noProof="0" dirty="0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  <a:p>
            <a:pPr marR="0" defTabSz="914400" eaLnBrk="1" hangingPunct="1">
              <a:lnSpc>
                <a:spcPct val="150000"/>
              </a:lnSpc>
              <a:buClr>
                <a:srgbClr val="FF0000"/>
              </a:buClr>
              <a:buSzTx/>
              <a:buFontTx/>
              <a:defRPr/>
            </a:pPr>
            <a:r>
              <a:rPr lang="en-US" altLang="zh-CN" noProof="0" dirty="0">
                <a:latin typeface="微软雅黑" panose="020B0503020204020204" charset="-122"/>
                <a:ea typeface="微软雅黑" panose="020B0503020204020204" charset="-122"/>
                <a:sym typeface="+mn-ea"/>
              </a:rPr>
              <a:t>       </a:t>
            </a:r>
            <a:r>
              <a:rPr lang="zh-CN" altLang="en-US" noProof="0" dirty="0">
                <a:latin typeface="微软雅黑" panose="020B0503020204020204" charset="-122"/>
                <a:ea typeface="微软雅黑" panose="020B0503020204020204" charset="-122"/>
                <a:sym typeface="+mn-ea"/>
              </a:rPr>
              <a:t>会议备忘</a:t>
            </a:r>
            <a:r>
              <a:rPr lang="zh-CN" altLang="en-US" noProof="0" dirty="0">
                <a:latin typeface="微软雅黑" panose="020B0503020204020204" charset="-122"/>
                <a:ea typeface="微软雅黑" panose="020B0503020204020204" charset="-122"/>
                <a:sym typeface="+mn-ea"/>
              </a:rPr>
              <a:t>可以用作会议情况和会议内容的原始凭证。时过境迁，有关会议的内同和情况可能无法在记忆中复现了，甚至当时做出的重要决定可能也记不清了，这时就不妨查查会议备忘。会议备忘还可以成为一个部门和单位的历史资料，若干年后，通过大量会议备忘可以了解这个单位的历史进程和发展状况。</a:t>
            </a:r>
            <a:endParaRPr kumimoji="0" lang="zh-CN" altLang="en-US" kern="1200" cap="none" spc="0" normalizeH="0" baseline="0" noProof="0" dirty="0"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</p:spTree>
    <p:custDataLst>
      <p:tags r:id="rId1"/>
    </p:custDataLst>
  </p:cSld>
  <p:clrMapOvr>
    <a:masterClrMapping/>
  </p:clrMapOvr>
  <p:transition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838835" y="1280795"/>
            <a:ext cx="11035030" cy="577469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marR="0" indent="-285750" defTabSz="914400" eaLnBrk="1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Tx/>
              <a:buFont typeface="Wingdings" panose="05000000000000000000" pitchFamily="2" charset="2"/>
              <a:buChar char="p"/>
              <a:defRPr/>
            </a:pPr>
            <a:r>
              <a:rPr kumimoji="0" lang="zh-CN" altLang="en-US" kern="1200" cap="none" spc="0" normalizeH="0" baseline="0" noProof="0" dirty="0">
                <a:latin typeface="微软雅黑" panose="020B0503020204020204" charset="-122"/>
                <a:ea typeface="微软雅黑" panose="020B0503020204020204" charset="-122"/>
                <a:cs typeface="+mn-cs"/>
              </a:rPr>
              <a:t>   </a:t>
            </a:r>
            <a:r>
              <a:rPr kumimoji="0" lang="zh-CN" altLang="en-US" sz="2000" kern="1200" cap="none" spc="0" normalizeH="0" baseline="0" noProof="0" dirty="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rPr>
              <a:t>真实性</a:t>
            </a:r>
            <a:endParaRPr kumimoji="0" lang="en-US" altLang="zh-CN" sz="2000" kern="1200" cap="none" spc="0" normalizeH="0" baseline="0" noProof="0" dirty="0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  <a:p>
            <a:pPr marR="0" defTabSz="914400" eaLnBrk="1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Tx/>
              <a:buFontTx/>
              <a:defRPr/>
            </a:pPr>
            <a:r>
              <a:rPr kumimoji="0" lang="en-US" altLang="zh-CN" kern="1200" cap="none" spc="0" normalizeH="0" baseline="0" noProof="0" dirty="0">
                <a:latin typeface="微软雅黑" panose="020B0503020204020204" charset="-122"/>
                <a:ea typeface="微软雅黑" panose="020B0503020204020204" charset="-122"/>
                <a:cs typeface="+mn-cs"/>
              </a:rPr>
              <a:t>       </a:t>
            </a:r>
            <a:r>
              <a:rPr kumimoji="0" lang="zh-CN" altLang="en-US" kern="1200" cap="none" spc="0" normalizeH="0" baseline="0" noProof="0" dirty="0">
                <a:latin typeface="微软雅黑" panose="020B0503020204020204" charset="-122"/>
                <a:ea typeface="微软雅黑" panose="020B0503020204020204" charset="-122"/>
                <a:cs typeface="+mn-cs"/>
              </a:rPr>
              <a:t>会议备忘</a:t>
            </a:r>
            <a:r>
              <a:rPr kumimoji="0" lang="zh-CN" altLang="en-US" kern="1200" cap="none" spc="0" normalizeH="0" baseline="0" noProof="0" dirty="0">
                <a:latin typeface="微软雅黑" panose="020B0503020204020204" charset="-122"/>
                <a:ea typeface="微软雅黑" panose="020B0503020204020204" charset="-122"/>
                <a:cs typeface="+mn-cs"/>
              </a:rPr>
              <a:t>的执笔者与其他文章的写作者有一个重要的区别，就是记录者只有记录权而没有改造权</a:t>
            </a:r>
            <a:endParaRPr kumimoji="0" lang="en-US" altLang="zh-CN" kern="1200" cap="none" spc="0" normalizeH="0" baseline="0" noProof="0" dirty="0"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  <a:p>
            <a:pPr marR="0" defTabSz="914400" eaLnBrk="1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Tx/>
              <a:buFontTx/>
              <a:defRPr/>
            </a:pPr>
            <a:r>
              <a:rPr kumimoji="0" lang="en-US" altLang="zh-CN" kern="1200" cap="none" spc="0" normalizeH="0" baseline="0" noProof="0" dirty="0">
                <a:latin typeface="微软雅黑" panose="020B0503020204020204" charset="-122"/>
                <a:ea typeface="微软雅黑" panose="020B0503020204020204" charset="-122"/>
                <a:cs typeface="+mn-cs"/>
              </a:rPr>
              <a:t>       </a:t>
            </a:r>
            <a:r>
              <a:rPr kumimoji="0" lang="zh-CN" altLang="en-US" kern="1200" cap="none" spc="0" normalizeH="0" baseline="0" noProof="0" dirty="0">
                <a:latin typeface="微软雅黑" panose="020B0503020204020204" charset="-122"/>
                <a:ea typeface="微软雅黑" panose="020B0503020204020204" charset="-122"/>
                <a:cs typeface="+mn-cs"/>
              </a:rPr>
              <a:t>会议是什么样就记成什么样，与会者发言时说了些什么就记下什么，记录者不能进行加工、提炼，不能增添、删减，不能移花接木，不能张冠李戴；</a:t>
            </a:r>
            <a:endParaRPr kumimoji="0" lang="zh-CN" altLang="en-US" kern="1200" cap="none" spc="0" normalizeH="0" baseline="0" noProof="0" dirty="0"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  <a:p>
            <a:pPr marL="285750" marR="0" indent="-285750" defTabSz="914400" eaLnBrk="1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Tx/>
              <a:buFont typeface="Wingdings" panose="05000000000000000000" pitchFamily="2" charset="2"/>
              <a:buChar char="p"/>
              <a:defRPr/>
            </a:pPr>
            <a:r>
              <a:rPr lang="zh-CN" altLang="en-US" noProof="0" dirty="0">
                <a:latin typeface="微软雅黑" panose="020B0503020204020204" charset="-122"/>
                <a:ea typeface="微软雅黑" panose="020B0503020204020204" charset="-122"/>
                <a:sym typeface="+mn-ea"/>
              </a:rPr>
              <a:t>   </a:t>
            </a:r>
            <a:r>
              <a:rPr lang="zh-CN" altLang="en-US" noProof="0" dirty="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原始形态性</a:t>
            </a:r>
            <a:endParaRPr kumimoji="0" lang="en-US" altLang="zh-CN" kern="1200" cap="none" spc="0" normalizeH="0" baseline="0" noProof="0" dirty="0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  <a:p>
            <a:pPr marR="0" defTabSz="914400" eaLnBrk="1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Tx/>
              <a:buFontTx/>
              <a:defRPr/>
            </a:pPr>
            <a:r>
              <a:rPr lang="en-US" altLang="zh-CN" noProof="0" dirty="0">
                <a:latin typeface="微软雅黑" panose="020B0503020204020204" charset="-122"/>
                <a:ea typeface="微软雅黑" panose="020B0503020204020204" charset="-122"/>
                <a:sym typeface="+mn-ea"/>
              </a:rPr>
              <a:t>       </a:t>
            </a:r>
            <a:r>
              <a:rPr lang="zh-CN" altLang="en-US" noProof="0" dirty="0">
                <a:latin typeface="微软雅黑" panose="020B0503020204020204" charset="-122"/>
                <a:ea typeface="微软雅黑" panose="020B0503020204020204" charset="-122"/>
                <a:sym typeface="+mn-ea"/>
              </a:rPr>
              <a:t>会议备忘</a:t>
            </a:r>
            <a:r>
              <a:rPr lang="zh-CN" altLang="en-US" noProof="0" dirty="0">
                <a:latin typeface="微软雅黑" panose="020B0503020204020204" charset="-122"/>
                <a:ea typeface="微软雅黑" panose="020B0503020204020204" charset="-122"/>
                <a:sym typeface="+mn-ea"/>
              </a:rPr>
              <a:t>是会议情况和内容的原始化记录。所谓原始，就是未经整理、未经综合。在这一点上，会议备忘与会议纪要有着很大区别：</a:t>
            </a:r>
            <a:endParaRPr kumimoji="0" lang="en-US" altLang="zh-CN" kern="1200" cap="none" spc="0" normalizeH="0" baseline="0" noProof="0" dirty="0"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  <a:p>
            <a:pPr marL="285750" marR="0" indent="-285750" defTabSz="914400" eaLnBrk="1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Tx/>
              <a:buFont typeface="Wingdings" panose="05000000000000000000" pitchFamily="2" charset="2"/>
              <a:buChar char="ü"/>
              <a:defRPr/>
            </a:pPr>
            <a:r>
              <a:rPr lang="en-US" altLang="zh-CN" noProof="0" dirty="0">
                <a:latin typeface="微软雅黑" panose="020B0503020204020204" charset="-122"/>
                <a:ea typeface="微软雅黑" panose="020B0503020204020204" charset="-122"/>
                <a:sym typeface="+mn-ea"/>
              </a:rPr>
              <a:t>   </a:t>
            </a:r>
            <a:r>
              <a:rPr lang="zh-CN" altLang="en-US" noProof="0" dirty="0">
                <a:latin typeface="微软雅黑" panose="020B0503020204020204" charset="-122"/>
                <a:ea typeface="微软雅黑" panose="020B0503020204020204" charset="-122"/>
                <a:sym typeface="+mn-ea"/>
              </a:rPr>
              <a:t>会议备忘</a:t>
            </a:r>
            <a:r>
              <a:rPr lang="zh-CN" altLang="en-US" noProof="0" dirty="0">
                <a:latin typeface="微软雅黑" panose="020B0503020204020204" charset="-122"/>
                <a:ea typeface="微软雅黑" panose="020B0503020204020204" charset="-122"/>
                <a:sym typeface="+mn-ea"/>
              </a:rPr>
              <a:t>一般是</a:t>
            </a:r>
            <a:r>
              <a:rPr lang="zh-CN" altLang="en-US" noProof="0" dirty="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客观详细</a:t>
            </a:r>
            <a:r>
              <a:rPr lang="zh-CN" altLang="en-US" noProof="0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地</a:t>
            </a:r>
            <a:r>
              <a:rPr lang="zh-CN" altLang="en-US" noProof="0" dirty="0">
                <a:latin typeface="微软雅黑" panose="020B0503020204020204" charset="-122"/>
                <a:ea typeface="微软雅黑" panose="020B0503020204020204" charset="-122"/>
                <a:sym typeface="+mn-ea"/>
              </a:rPr>
              <a:t>将会议的全过程记录下来，包括每个与会者的讨论发言都要详细忠实记录。也就是发言人怎么说、就怎么记</a:t>
            </a:r>
            <a:endParaRPr kumimoji="0" lang="en-US" altLang="zh-CN" kern="1200" cap="none" spc="0" normalizeH="0" baseline="0" noProof="0" dirty="0"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  <a:p>
            <a:pPr marL="285750" marR="0" indent="-285750" defTabSz="914400" eaLnBrk="1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Tx/>
              <a:buFont typeface="Wingdings" panose="05000000000000000000" pitchFamily="2" charset="2"/>
              <a:buChar char="ü"/>
              <a:defRPr/>
            </a:pPr>
            <a:r>
              <a:rPr lang="en-US" altLang="zh-CN" noProof="0" dirty="0">
                <a:latin typeface="微软雅黑" panose="020B0503020204020204" charset="-122"/>
                <a:ea typeface="微软雅黑" panose="020B0503020204020204" charset="-122"/>
                <a:sym typeface="+mn-ea"/>
              </a:rPr>
              <a:t>   </a:t>
            </a:r>
            <a:r>
              <a:rPr lang="zh-CN" altLang="en-US" noProof="0" dirty="0">
                <a:latin typeface="微软雅黑" panose="020B0503020204020204" charset="-122"/>
                <a:ea typeface="微软雅黑" panose="020B0503020204020204" charset="-122"/>
                <a:sym typeface="+mn-ea"/>
              </a:rPr>
              <a:t>会议纪要则是将会议的主要内容、事项、决议等经过</a:t>
            </a:r>
            <a:r>
              <a:rPr lang="zh-CN" altLang="en-US" noProof="0" dirty="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整理概括</a:t>
            </a:r>
            <a:r>
              <a:rPr lang="zh-CN" altLang="en-US" noProof="0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后</a:t>
            </a:r>
            <a:r>
              <a:rPr lang="zh-CN" altLang="en-US" noProof="0" dirty="0">
                <a:latin typeface="微软雅黑" panose="020B0503020204020204" charset="-122"/>
                <a:ea typeface="微软雅黑" panose="020B0503020204020204" charset="-122"/>
                <a:sym typeface="+mn-ea"/>
              </a:rPr>
              <a:t>，将其具有重要意义的内容传达给受文者。会议的一般过程、与传达事项、贯彻精神没有关系的内容没有必要在会议纪要中记载</a:t>
            </a:r>
            <a:endParaRPr kumimoji="0" lang="en-US" altLang="zh-CN" kern="1200" cap="none" spc="0" normalizeH="0" baseline="0" noProof="0" dirty="0"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  <a:p>
            <a:pPr marL="285750" marR="0" indent="-285750" defTabSz="914400" eaLnBrk="1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Tx/>
              <a:buFont typeface="Wingdings" panose="05000000000000000000" pitchFamily="2" charset="2"/>
              <a:buChar char="ü"/>
              <a:defRPr/>
            </a:pPr>
            <a:r>
              <a:rPr lang="en-US" altLang="zh-CN" noProof="0" dirty="0">
                <a:latin typeface="微软雅黑" panose="020B0503020204020204" charset="-122"/>
                <a:ea typeface="微软雅黑" panose="020B0503020204020204" charset="-122"/>
                <a:sym typeface="+mn-ea"/>
              </a:rPr>
              <a:t>   </a:t>
            </a:r>
            <a:r>
              <a:rPr lang="zh-CN" altLang="en-US" noProof="0" dirty="0">
                <a:latin typeface="微软雅黑" panose="020B0503020204020204" charset="-122"/>
                <a:ea typeface="微软雅黑" panose="020B0503020204020204" charset="-122"/>
                <a:sym typeface="+mn-ea"/>
              </a:rPr>
              <a:t>会议备忘</a:t>
            </a:r>
            <a:r>
              <a:rPr lang="zh-CN" altLang="en-US" noProof="0" dirty="0">
                <a:latin typeface="微软雅黑" panose="020B0503020204020204" charset="-122"/>
                <a:ea typeface="微软雅黑" panose="020B0503020204020204" charset="-122"/>
                <a:sym typeface="+mn-ea"/>
              </a:rPr>
              <a:t>是制作会议纪要的基础。如果不认真做好会议备忘，详细地将会议所有情况全面记录清楚，要总结概括出会议的主要精神、主要事项就是不可能或者说很困难的，也就很难把会议纪要做好</a:t>
            </a:r>
            <a:r>
              <a:rPr lang="en-US" altLang="zh-CN" noProof="0" dirty="0">
                <a:latin typeface="微软雅黑" panose="020B0503020204020204" charset="-122"/>
                <a:ea typeface="微软雅黑" panose="020B0503020204020204" charset="-122"/>
                <a:sym typeface="+mn-ea"/>
              </a:rPr>
              <a:t> </a:t>
            </a:r>
            <a:r>
              <a:rPr lang="zh-CN" altLang="en-US" noProof="0" dirty="0">
                <a:latin typeface="微软雅黑" panose="020B0503020204020204" charset="-122"/>
                <a:ea typeface="微软雅黑" panose="020B0503020204020204" charset="-122"/>
                <a:sym typeface="+mn-ea"/>
              </a:rPr>
              <a:t>；</a:t>
            </a:r>
            <a:endParaRPr lang="zh-CN" altLang="en-US" noProof="0" dirty="0"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marL="285750" marR="0" indent="-285750" defTabSz="914400" eaLnBrk="1" hangingPunct="1">
              <a:lnSpc>
                <a:spcPct val="120000"/>
              </a:lnSpc>
              <a:buClr>
                <a:srgbClr val="FF0000"/>
              </a:buClr>
              <a:buSzTx/>
              <a:buFont typeface="Wingdings" panose="05000000000000000000" pitchFamily="2" charset="2"/>
              <a:buChar char="p"/>
              <a:defRPr/>
            </a:pPr>
            <a:r>
              <a:rPr lang="zh-CN" altLang="en-US" noProof="0" dirty="0">
                <a:latin typeface="微软雅黑" panose="020B0503020204020204" charset="-122"/>
                <a:ea typeface="微软雅黑" panose="020B0503020204020204" charset="-122"/>
                <a:sym typeface="+mn-ea"/>
              </a:rPr>
              <a:t>   </a:t>
            </a:r>
            <a:r>
              <a:rPr lang="zh-CN" altLang="en-US" noProof="0" dirty="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完整性</a:t>
            </a:r>
            <a:endParaRPr kumimoji="0" lang="en-US" altLang="zh-CN" kern="1200" cap="none" spc="0" normalizeH="0" baseline="0" noProof="0" dirty="0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  <a:p>
            <a:pPr marR="0" defTabSz="914400" eaLnBrk="1" hangingPunct="1">
              <a:lnSpc>
                <a:spcPct val="120000"/>
              </a:lnSpc>
              <a:buClr>
                <a:srgbClr val="FF0000"/>
              </a:buClr>
              <a:buSzTx/>
              <a:buFontTx/>
              <a:defRPr/>
            </a:pPr>
            <a:r>
              <a:rPr lang="zh-CN" altLang="en-US" noProof="0" dirty="0">
                <a:latin typeface="微软雅黑" panose="020B0503020204020204" charset="-122"/>
                <a:ea typeface="微软雅黑" panose="020B0503020204020204" charset="-122"/>
                <a:sym typeface="+mn-ea"/>
              </a:rPr>
              <a:t>       会议备忘对会议的时间、地点、出席人员、主持人、议程等基本情况，对领导讲话、与会者的发言、讨论和争议、形成的决议和决定等内容，都要记录下来，一般没有太多的选择性</a:t>
            </a:r>
            <a:endParaRPr kumimoji="0" lang="zh-CN" altLang="en-US" kern="1200" cap="none" spc="0" normalizeH="0" baseline="0" noProof="0" dirty="0"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  <a:p>
            <a:pPr marR="0" defTabSz="914400" eaLnBrk="1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Tx/>
              <a:buFont typeface="Wingdings" panose="05000000000000000000" pitchFamily="2" charset="2"/>
              <a:defRPr/>
            </a:pPr>
            <a:r>
              <a:rPr lang="en-US" altLang="zh-CN" noProof="0" dirty="0">
                <a:latin typeface="微软雅黑" panose="020B0503020204020204" charset="-122"/>
                <a:ea typeface="微软雅黑" panose="020B0503020204020204" charset="-122"/>
                <a:sym typeface="+mn-ea"/>
              </a:rPr>
              <a:t>    </a:t>
            </a:r>
            <a:endParaRPr kumimoji="0" lang="zh-CN" altLang="en-US" kern="1200" cap="none" spc="0" normalizeH="0" baseline="0" noProof="0" dirty="0"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9218" name="Text Box 55"/>
          <p:cNvSpPr txBox="1"/>
          <p:nvPr/>
        </p:nvSpPr>
        <p:spPr>
          <a:xfrm>
            <a:off x="1075690" y="697230"/>
            <a:ext cx="6624638" cy="58356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v"/>
              <a:defRPr sz="2800" b="1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</a:lstStyle>
          <a:p>
            <a:pPr marL="0" lvl="0" algn="l" eaLnBrk="1" hangingPunct="1">
              <a:buClrTx/>
              <a:buSzTx/>
              <a:buFontTx/>
              <a:buNone/>
            </a:pPr>
            <a:r>
              <a:rPr lang="en-US" altLang="zh-CN" sz="3200" dirty="0">
                <a:solidFill>
                  <a:schemeClr val="accent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3. 会议备忘的</a:t>
            </a:r>
            <a:r>
              <a:rPr lang="zh-CN" altLang="en-US" sz="3200" dirty="0">
                <a:solidFill>
                  <a:schemeClr val="accent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特点</a:t>
            </a:r>
            <a:endParaRPr lang="zh-CN" altLang="en-US" sz="3200" dirty="0">
              <a:solidFill>
                <a:schemeClr val="accent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</p:spTree>
    <p:custDataLst>
      <p:tags r:id="rId1"/>
    </p:custDataLst>
  </p:cSld>
  <p:clrMapOvr>
    <a:masterClrMapping/>
  </p:clrMapOvr>
  <p:transition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pSp>
        <p:nvGrpSpPr>
          <p:cNvPr id="2" name="组合 1"/>
          <p:cNvGrpSpPr/>
          <p:nvPr/>
        </p:nvGrpSpPr>
        <p:grpSpPr>
          <a:xfrm>
            <a:off x="3201670" y="2433003"/>
            <a:ext cx="5546725" cy="2695575"/>
            <a:chOff x="5065" y="2793"/>
            <a:chExt cx="8735" cy="4245"/>
          </a:xfrm>
        </p:grpSpPr>
        <p:grpSp>
          <p:nvGrpSpPr>
            <p:cNvPr id="15362" name="Group 3"/>
            <p:cNvGrpSpPr/>
            <p:nvPr/>
          </p:nvGrpSpPr>
          <p:grpSpPr>
            <a:xfrm>
              <a:off x="5435" y="5560"/>
              <a:ext cx="8365" cy="1085"/>
              <a:chOff x="720" y="1392"/>
              <a:chExt cx="4058" cy="480"/>
            </a:xfrm>
          </p:grpSpPr>
          <p:sp>
            <p:nvSpPr>
              <p:cNvPr id="354308" name="AutoShape 4"/>
              <p:cNvSpPr>
                <a:spLocks noChangeArrowheads="1"/>
              </p:cNvSpPr>
              <p:nvPr/>
            </p:nvSpPr>
            <p:spPr bwMode="gray">
              <a:xfrm>
                <a:off x="720" y="1392"/>
                <a:ext cx="4058" cy="480"/>
              </a:xfrm>
              <a:prstGeom prst="roundRect">
                <a:avLst>
                  <a:gd name="adj" fmla="val 17509"/>
                </a:avLst>
              </a:prstGeom>
              <a:gradFill rotWithShape="1">
                <a:gsLst>
                  <a:gs pos="0">
                    <a:schemeClr val="accent2"/>
                  </a:gs>
                  <a:gs pos="50000">
                    <a:schemeClr val="accent2">
                      <a:gamma/>
                      <a:shade val="92157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marL="0" marR="0" lvl="0" indent="0" algn="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endParaRPr>
              </a:p>
            </p:txBody>
          </p:sp>
          <p:grpSp>
            <p:nvGrpSpPr>
              <p:cNvPr id="15384" name="Group 5"/>
              <p:cNvGrpSpPr/>
              <p:nvPr/>
            </p:nvGrpSpPr>
            <p:grpSpPr>
              <a:xfrm>
                <a:off x="730" y="1407"/>
                <a:ext cx="4043" cy="444"/>
                <a:chOff x="744" y="1407"/>
                <a:chExt cx="3988" cy="444"/>
              </a:xfrm>
            </p:grpSpPr>
            <p:sp>
              <p:nvSpPr>
                <p:cNvPr id="354310" name="AutoShape 6"/>
                <p:cNvSpPr>
                  <a:spLocks noChangeArrowheads="1"/>
                </p:cNvSpPr>
                <p:nvPr/>
              </p:nvSpPr>
              <p:spPr bwMode="gray">
                <a:xfrm>
                  <a:off x="744" y="1736"/>
                  <a:ext cx="3988" cy="115"/>
                </a:xfrm>
                <a:prstGeom prst="roundRect">
                  <a:avLst>
                    <a:gd name="adj" fmla="val 50000"/>
                  </a:avLst>
                </a:prstGeom>
                <a:gradFill rotWithShape="1">
                  <a:gsLst>
                    <a:gs pos="0">
                      <a:schemeClr val="accent2">
                        <a:alpha val="0"/>
                      </a:schemeClr>
                    </a:gs>
                    <a:gs pos="100000">
                      <a:schemeClr val="accent2">
                        <a:gamma/>
                        <a:tint val="0"/>
                        <a:invGamma/>
                      </a:schemeClr>
                    </a:gs>
                  </a:gsLst>
                  <a:lin ang="5400000" scaled="1"/>
                </a:gra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marL="0" marR="0" lvl="0" indent="0" algn="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微软雅黑" panose="020B0503020204020204" charset="-122"/>
                    <a:ea typeface="微软雅黑" panose="020B0503020204020204" charset="-122"/>
                    <a:cs typeface="+mn-cs"/>
                  </a:endParaRPr>
                </a:p>
              </p:txBody>
            </p:sp>
            <p:sp>
              <p:nvSpPr>
                <p:cNvPr id="354311" name="AutoShape 7"/>
                <p:cNvSpPr>
                  <a:spLocks noChangeArrowheads="1"/>
                </p:cNvSpPr>
                <p:nvPr/>
              </p:nvSpPr>
              <p:spPr bwMode="gray">
                <a:xfrm>
                  <a:off x="744" y="1407"/>
                  <a:ext cx="3988" cy="115"/>
                </a:xfrm>
                <a:prstGeom prst="roundRect">
                  <a:avLst>
                    <a:gd name="adj" fmla="val 50000"/>
                  </a:avLst>
                </a:prstGeom>
                <a:gradFill rotWithShape="1">
                  <a:gsLst>
                    <a:gs pos="0">
                      <a:schemeClr val="accent2">
                        <a:gamma/>
                        <a:tint val="0"/>
                        <a:invGamma/>
                      </a:schemeClr>
                    </a:gs>
                    <a:gs pos="100000">
                      <a:schemeClr val="accent2">
                        <a:alpha val="0"/>
                      </a:schemeClr>
                    </a:gs>
                  </a:gsLst>
                  <a:lin ang="5400000" scaled="1"/>
                </a:gra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marL="0" marR="0" lvl="0" indent="0" algn="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微软雅黑" panose="020B0503020204020204" charset="-122"/>
                    <a:ea typeface="微软雅黑" panose="020B0503020204020204" charset="-122"/>
                    <a:cs typeface="+mn-cs"/>
                  </a:endParaRPr>
                </a:p>
              </p:txBody>
            </p:sp>
          </p:grpSp>
        </p:grpSp>
        <p:grpSp>
          <p:nvGrpSpPr>
            <p:cNvPr id="15363" name="Group 18"/>
            <p:cNvGrpSpPr/>
            <p:nvPr/>
          </p:nvGrpSpPr>
          <p:grpSpPr>
            <a:xfrm>
              <a:off x="5435" y="4200"/>
              <a:ext cx="8365" cy="1085"/>
              <a:chOff x="720" y="1392"/>
              <a:chExt cx="4058" cy="480"/>
            </a:xfrm>
          </p:grpSpPr>
          <p:sp>
            <p:nvSpPr>
              <p:cNvPr id="354323" name="AutoShape 19"/>
              <p:cNvSpPr>
                <a:spLocks noChangeArrowheads="1"/>
              </p:cNvSpPr>
              <p:nvPr/>
            </p:nvSpPr>
            <p:spPr bwMode="gray">
              <a:xfrm>
                <a:off x="720" y="1392"/>
                <a:ext cx="4058" cy="480"/>
              </a:xfrm>
              <a:prstGeom prst="roundRect">
                <a:avLst>
                  <a:gd name="adj" fmla="val 17509"/>
                </a:avLst>
              </a:prstGeom>
              <a:gradFill rotWithShape="1">
                <a:gsLst>
                  <a:gs pos="0">
                    <a:schemeClr val="accent1"/>
                  </a:gs>
                  <a:gs pos="50000">
                    <a:schemeClr val="accent1">
                      <a:gamma/>
                      <a:shade val="92157"/>
                      <a:invGamma/>
                    </a:schemeClr>
                  </a:gs>
                  <a:gs pos="100000">
                    <a:schemeClr val="accent1"/>
                  </a:gs>
                </a:gsLst>
                <a:lin ang="54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marL="0" marR="0" lvl="0" indent="0" algn="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endParaRPr>
              </a:p>
            </p:txBody>
          </p:sp>
          <p:grpSp>
            <p:nvGrpSpPr>
              <p:cNvPr id="15380" name="Group 20"/>
              <p:cNvGrpSpPr/>
              <p:nvPr/>
            </p:nvGrpSpPr>
            <p:grpSpPr>
              <a:xfrm>
                <a:off x="730" y="1407"/>
                <a:ext cx="4043" cy="444"/>
                <a:chOff x="744" y="1407"/>
                <a:chExt cx="3988" cy="444"/>
              </a:xfrm>
            </p:grpSpPr>
            <p:sp>
              <p:nvSpPr>
                <p:cNvPr id="354325" name="AutoShape 21"/>
                <p:cNvSpPr>
                  <a:spLocks noChangeArrowheads="1"/>
                </p:cNvSpPr>
                <p:nvPr/>
              </p:nvSpPr>
              <p:spPr bwMode="gray">
                <a:xfrm>
                  <a:off x="744" y="1736"/>
                  <a:ext cx="3988" cy="115"/>
                </a:xfrm>
                <a:prstGeom prst="roundRect">
                  <a:avLst>
                    <a:gd name="adj" fmla="val 50000"/>
                  </a:avLst>
                </a:prstGeom>
                <a:gradFill rotWithShape="1"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chemeClr val="accent1">
                        <a:gamma/>
                        <a:tint val="0"/>
                        <a:invGamma/>
                      </a:schemeClr>
                    </a:gs>
                  </a:gsLst>
                  <a:lin ang="5400000" scaled="1"/>
                </a:gra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marL="0" marR="0" lvl="0" indent="0" algn="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微软雅黑" panose="020B0503020204020204" charset="-122"/>
                    <a:ea typeface="微软雅黑" panose="020B0503020204020204" charset="-122"/>
                    <a:cs typeface="+mn-cs"/>
                  </a:endParaRPr>
                </a:p>
              </p:txBody>
            </p:sp>
            <p:sp>
              <p:nvSpPr>
                <p:cNvPr id="354326" name="AutoShape 22"/>
                <p:cNvSpPr>
                  <a:spLocks noChangeArrowheads="1"/>
                </p:cNvSpPr>
                <p:nvPr/>
              </p:nvSpPr>
              <p:spPr bwMode="gray">
                <a:xfrm>
                  <a:off x="744" y="1407"/>
                  <a:ext cx="3988" cy="115"/>
                </a:xfrm>
                <a:prstGeom prst="roundRect">
                  <a:avLst>
                    <a:gd name="adj" fmla="val 50000"/>
                  </a:avLst>
                </a:prstGeom>
                <a:gradFill rotWithShape="1">
                  <a:gsLst>
                    <a:gs pos="0">
                      <a:schemeClr val="accent1">
                        <a:gamma/>
                        <a:tint val="0"/>
                        <a:invGamma/>
                      </a:schemeClr>
                    </a:gs>
                    <a:gs pos="100000">
                      <a:schemeClr val="accent1">
                        <a:alpha val="0"/>
                      </a:schemeClr>
                    </a:gs>
                  </a:gsLst>
                  <a:lin ang="5400000" scaled="1"/>
                </a:gra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marL="0" marR="0" lvl="0" indent="0" algn="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微软雅黑" panose="020B0503020204020204" charset="-122"/>
                    <a:ea typeface="微软雅黑" panose="020B0503020204020204" charset="-122"/>
                    <a:cs typeface="+mn-cs"/>
                  </a:endParaRPr>
                </a:p>
              </p:txBody>
            </p:sp>
          </p:grpSp>
        </p:grpSp>
        <p:pic>
          <p:nvPicPr>
            <p:cNvPr id="15364" name="Picture 27" descr="1"/>
            <p:cNvPicPr>
              <a:picLocks noChangeAspect="1"/>
            </p:cNvPicPr>
            <p:nvPr/>
          </p:nvPicPr>
          <p:blipFill>
            <a:blip r:embed="rId1">
              <a:lum bright="-6000" contrast="24000"/>
            </a:blip>
            <a:srcRect l="42606" t="64474" r="19473"/>
            <a:stretch>
              <a:fillRect/>
            </a:stretch>
          </p:blipFill>
          <p:spPr>
            <a:xfrm>
              <a:off x="5145" y="5543"/>
              <a:ext cx="1248" cy="1495"/>
            </a:xfrm>
            <a:prstGeom prst="rect">
              <a:avLst/>
            </a:prstGeom>
            <a:noFill/>
            <a:ln w="9525">
              <a:noFill/>
            </a:ln>
          </p:spPr>
        </p:pic>
        <p:pic>
          <p:nvPicPr>
            <p:cNvPr id="15365" name="Picture 28" descr="1"/>
            <p:cNvPicPr>
              <a:picLocks noChangeAspect="1"/>
            </p:cNvPicPr>
            <p:nvPr/>
          </p:nvPicPr>
          <p:blipFill>
            <a:blip r:embed="rId1">
              <a:lum bright="-6000" contrast="24000"/>
            </a:blip>
            <a:srcRect l="42606" t="64474" r="19473"/>
            <a:stretch>
              <a:fillRect/>
            </a:stretch>
          </p:blipFill>
          <p:spPr>
            <a:xfrm>
              <a:off x="5128" y="4193"/>
              <a:ext cx="1247" cy="1495"/>
            </a:xfrm>
            <a:prstGeom prst="rect">
              <a:avLst/>
            </a:prstGeom>
            <a:noFill/>
            <a:ln w="9525">
              <a:noFill/>
            </a:ln>
          </p:spPr>
        </p:pic>
        <p:sp>
          <p:nvSpPr>
            <p:cNvPr id="15366" name="Text Box 30"/>
            <p:cNvSpPr txBox="1"/>
            <p:nvPr/>
          </p:nvSpPr>
          <p:spPr>
            <a:xfrm>
              <a:off x="5633" y="4345"/>
              <a:ext cx="600" cy="725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Font typeface="Wingdings" panose="05000000000000000000" pitchFamily="2" charset="2"/>
                <a:buChar char="v"/>
                <a:defRPr sz="2800" b="1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§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</a:lstStyle>
            <a:p>
              <a:pPr marL="0" lvl="0" indent="0" algn="ctr" eaLnBrk="1" hangingPunct="1">
                <a:spcBef>
                  <a:spcPct val="50000"/>
                </a:spcBef>
                <a:buClrTx/>
                <a:buFontTx/>
                <a:buNone/>
              </a:pPr>
              <a:r>
                <a:rPr lang="en-US" altLang="zh-CN" sz="2400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</a:rPr>
                <a:t>2</a:t>
              </a:r>
              <a:endParaRPr lang="en-US" altLang="zh-CN" sz="24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5367" name="Text Box 31"/>
            <p:cNvSpPr txBox="1"/>
            <p:nvPr/>
          </p:nvSpPr>
          <p:spPr>
            <a:xfrm>
              <a:off x="5653" y="5698"/>
              <a:ext cx="600" cy="725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Font typeface="Wingdings" panose="05000000000000000000" pitchFamily="2" charset="2"/>
                <a:buChar char="v"/>
                <a:defRPr sz="2800" b="1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§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</a:lstStyle>
            <a:p>
              <a:pPr marL="0" lvl="0" indent="0" algn="ctr" eaLnBrk="1" hangingPunct="1">
                <a:spcBef>
                  <a:spcPct val="50000"/>
                </a:spcBef>
                <a:buClrTx/>
                <a:buFontTx/>
                <a:buNone/>
              </a:pPr>
              <a:r>
                <a:rPr lang="en-US" altLang="zh-CN" sz="2400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</a:rPr>
                <a:t>3</a:t>
              </a:r>
              <a:endParaRPr lang="en-US" altLang="zh-CN" sz="24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grpSp>
          <p:nvGrpSpPr>
            <p:cNvPr id="15368" name="Group 33"/>
            <p:cNvGrpSpPr/>
            <p:nvPr/>
          </p:nvGrpSpPr>
          <p:grpSpPr>
            <a:xfrm>
              <a:off x="5430" y="2850"/>
              <a:ext cx="8365" cy="1085"/>
              <a:chOff x="720" y="1392"/>
              <a:chExt cx="4058" cy="480"/>
            </a:xfrm>
          </p:grpSpPr>
          <p:sp>
            <p:nvSpPr>
              <p:cNvPr id="354338" name="AutoShape 34"/>
              <p:cNvSpPr>
                <a:spLocks noChangeArrowheads="1"/>
              </p:cNvSpPr>
              <p:nvPr/>
            </p:nvSpPr>
            <p:spPr bwMode="gray">
              <a:xfrm>
                <a:off x="720" y="1392"/>
                <a:ext cx="4058" cy="480"/>
              </a:xfrm>
              <a:prstGeom prst="roundRect">
                <a:avLst>
                  <a:gd name="adj" fmla="val 17509"/>
                </a:avLst>
              </a:prstGeom>
              <a:gradFill rotWithShape="1">
                <a:gsLst>
                  <a:gs pos="0">
                    <a:schemeClr val="folHlink"/>
                  </a:gs>
                  <a:gs pos="50000">
                    <a:schemeClr val="folHlink">
                      <a:gamma/>
                      <a:shade val="92157"/>
                      <a:invGamma/>
                    </a:schemeClr>
                  </a:gs>
                  <a:gs pos="100000">
                    <a:schemeClr val="folHlink"/>
                  </a:gs>
                </a:gsLst>
                <a:lin ang="54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marL="0" marR="0" lvl="0" indent="0" algn="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endParaRPr>
              </a:p>
            </p:txBody>
          </p:sp>
          <p:grpSp>
            <p:nvGrpSpPr>
              <p:cNvPr id="15376" name="Group 35"/>
              <p:cNvGrpSpPr/>
              <p:nvPr/>
            </p:nvGrpSpPr>
            <p:grpSpPr>
              <a:xfrm>
                <a:off x="730" y="1407"/>
                <a:ext cx="4043" cy="444"/>
                <a:chOff x="744" y="1407"/>
                <a:chExt cx="3988" cy="444"/>
              </a:xfrm>
            </p:grpSpPr>
            <p:sp>
              <p:nvSpPr>
                <p:cNvPr id="354340" name="AutoShape 36"/>
                <p:cNvSpPr>
                  <a:spLocks noChangeArrowheads="1"/>
                </p:cNvSpPr>
                <p:nvPr/>
              </p:nvSpPr>
              <p:spPr bwMode="gray">
                <a:xfrm>
                  <a:off x="744" y="1736"/>
                  <a:ext cx="3988" cy="115"/>
                </a:xfrm>
                <a:prstGeom prst="roundRect">
                  <a:avLst>
                    <a:gd name="adj" fmla="val 50000"/>
                  </a:avLst>
                </a:prstGeom>
                <a:gradFill rotWithShape="1">
                  <a:gsLst>
                    <a:gs pos="0">
                      <a:schemeClr val="folHlink">
                        <a:alpha val="0"/>
                      </a:schemeClr>
                    </a:gs>
                    <a:gs pos="100000">
                      <a:schemeClr val="folHlink">
                        <a:gamma/>
                        <a:tint val="0"/>
                        <a:invGamma/>
                      </a:schemeClr>
                    </a:gs>
                  </a:gsLst>
                  <a:lin ang="5400000" scaled="1"/>
                </a:gra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marL="0" marR="0" lvl="0" indent="0" algn="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微软雅黑" panose="020B0503020204020204" charset="-122"/>
                    <a:ea typeface="微软雅黑" panose="020B0503020204020204" charset="-122"/>
                    <a:cs typeface="+mn-cs"/>
                  </a:endParaRPr>
                </a:p>
              </p:txBody>
            </p:sp>
            <p:sp>
              <p:nvSpPr>
                <p:cNvPr id="354341" name="AutoShape 37"/>
                <p:cNvSpPr>
                  <a:spLocks noChangeArrowheads="1"/>
                </p:cNvSpPr>
                <p:nvPr/>
              </p:nvSpPr>
              <p:spPr bwMode="gray">
                <a:xfrm>
                  <a:off x="744" y="1407"/>
                  <a:ext cx="3988" cy="115"/>
                </a:xfrm>
                <a:prstGeom prst="roundRect">
                  <a:avLst>
                    <a:gd name="adj" fmla="val 50000"/>
                  </a:avLst>
                </a:prstGeom>
                <a:gradFill rotWithShape="1">
                  <a:gsLst>
                    <a:gs pos="0">
                      <a:schemeClr val="folHlink">
                        <a:gamma/>
                        <a:tint val="0"/>
                        <a:invGamma/>
                      </a:schemeClr>
                    </a:gs>
                    <a:gs pos="100000">
                      <a:schemeClr val="folHlink">
                        <a:alpha val="0"/>
                      </a:schemeClr>
                    </a:gs>
                  </a:gsLst>
                  <a:lin ang="5400000" scaled="1"/>
                </a:gra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marL="0" marR="0" lvl="0" indent="0" algn="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微软雅黑" panose="020B0503020204020204" charset="-122"/>
                    <a:ea typeface="微软雅黑" panose="020B0503020204020204" charset="-122"/>
                    <a:cs typeface="+mn-cs"/>
                  </a:endParaRPr>
                </a:p>
              </p:txBody>
            </p:sp>
          </p:grpSp>
        </p:grpSp>
        <p:pic>
          <p:nvPicPr>
            <p:cNvPr id="15369" name="Picture 38" descr="1"/>
            <p:cNvPicPr>
              <a:picLocks noChangeAspect="1"/>
            </p:cNvPicPr>
            <p:nvPr/>
          </p:nvPicPr>
          <p:blipFill>
            <a:blip r:embed="rId1">
              <a:lum bright="-6000" contrast="24000"/>
            </a:blip>
            <a:srcRect l="42606" t="64474" r="19473"/>
            <a:stretch>
              <a:fillRect/>
            </a:stretch>
          </p:blipFill>
          <p:spPr>
            <a:xfrm>
              <a:off x="5065" y="2793"/>
              <a:ext cx="1248" cy="1495"/>
            </a:xfrm>
            <a:prstGeom prst="rect">
              <a:avLst/>
            </a:prstGeom>
            <a:noFill/>
            <a:ln w="9525">
              <a:noFill/>
            </a:ln>
          </p:spPr>
        </p:pic>
        <p:sp>
          <p:nvSpPr>
            <p:cNvPr id="15370" name="Text Box 39"/>
            <p:cNvSpPr txBox="1"/>
            <p:nvPr/>
          </p:nvSpPr>
          <p:spPr>
            <a:xfrm>
              <a:off x="5630" y="2905"/>
              <a:ext cx="600" cy="725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Font typeface="Wingdings" panose="05000000000000000000" pitchFamily="2" charset="2"/>
                <a:buChar char="v"/>
                <a:defRPr sz="2800" b="1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§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</a:lstStyle>
            <a:p>
              <a:pPr marL="0" lvl="0" indent="0" algn="ctr" eaLnBrk="1" hangingPunct="1">
                <a:spcBef>
                  <a:spcPct val="50000"/>
                </a:spcBef>
                <a:buClrTx/>
                <a:buFontTx/>
                <a:buNone/>
              </a:pPr>
              <a:r>
                <a:rPr lang="en-US" altLang="zh-CN" sz="2400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</a:rPr>
                <a:t>1</a:t>
              </a:r>
              <a:endParaRPr lang="en-US" altLang="zh-CN" sz="24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5371" name="Text Box 40"/>
            <p:cNvSpPr txBox="1"/>
            <p:nvPr/>
          </p:nvSpPr>
          <p:spPr>
            <a:xfrm>
              <a:off x="5973" y="3018"/>
              <a:ext cx="7080" cy="725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Font typeface="Wingdings" panose="05000000000000000000" pitchFamily="2" charset="2"/>
                <a:buChar char="v"/>
                <a:defRPr sz="2800" b="1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§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</a:lstStyle>
            <a:p>
              <a:pPr marL="457200" lvl="0" indent="-457200" algn="ctr" eaLnBrk="1" hangingPunct="1">
                <a:spcBef>
                  <a:spcPct val="50000"/>
                </a:spcBef>
                <a:buFontTx/>
                <a:buNone/>
              </a:pPr>
              <a:r>
                <a:rPr lang="zh-CN" altLang="en-US" sz="2400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      会议备忘的作用和特点</a:t>
              </a:r>
              <a:endParaRPr lang="zh-CN" altLang="en-US" sz="24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15372" name="Text Box 41"/>
            <p:cNvSpPr txBox="1"/>
            <p:nvPr/>
          </p:nvSpPr>
          <p:spPr>
            <a:xfrm>
              <a:off x="6425" y="4380"/>
              <a:ext cx="7080" cy="725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Font typeface="Wingdings" panose="05000000000000000000" pitchFamily="2" charset="2"/>
                <a:buChar char="v"/>
                <a:defRPr sz="2800" b="1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§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</a:lstStyle>
            <a:p>
              <a:pPr marL="457200" lvl="0" indent="-457200" algn="ctr" eaLnBrk="1" hangingPunct="1">
                <a:spcBef>
                  <a:spcPct val="50000"/>
                </a:spcBef>
                <a:buFontTx/>
                <a:buNone/>
              </a:pPr>
              <a:r>
                <a:rPr lang="zh-CN" altLang="en-US" sz="2400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</a:rPr>
                <a:t>会议备忘中常见的问题</a:t>
              </a:r>
              <a:endParaRPr lang="zh-CN" altLang="en-US" sz="24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5373" name="Text Box 42"/>
            <p:cNvSpPr txBox="1"/>
            <p:nvPr/>
          </p:nvSpPr>
          <p:spPr>
            <a:xfrm>
              <a:off x="6425" y="5740"/>
              <a:ext cx="7080" cy="725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Font typeface="Wingdings" panose="05000000000000000000" pitchFamily="2" charset="2"/>
                <a:buChar char="v"/>
                <a:defRPr sz="2800" b="1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§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</a:lstStyle>
            <a:p>
              <a:pPr marL="457200" lvl="0" indent="-457200" algn="ctr" eaLnBrk="1" hangingPunct="1">
                <a:spcBef>
                  <a:spcPct val="50000"/>
                </a:spcBef>
                <a:buFontTx/>
                <a:buNone/>
              </a:pPr>
              <a:r>
                <a:rPr lang="zh-CN" altLang="en-US" sz="2400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</a:rPr>
                <a:t>会议备忘的写法和要求</a:t>
              </a:r>
              <a:endParaRPr lang="zh-CN" altLang="en-US" sz="24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pic>
        <p:nvPicPr>
          <p:cNvPr id="3" name="图片 2" descr="4584760"/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600000">
            <a:off x="2353945" y="3317875"/>
            <a:ext cx="914400" cy="914400"/>
          </a:xfrm>
          <a:prstGeom prst="rect">
            <a:avLst/>
          </a:prstGeom>
        </p:spPr>
      </p:pic>
      <p:sp>
        <p:nvSpPr>
          <p:cNvPr id="7182" name="Text Box 43"/>
          <p:cNvSpPr txBox="1"/>
          <p:nvPr/>
        </p:nvSpPr>
        <p:spPr>
          <a:xfrm>
            <a:off x="3792538" y="1354773"/>
            <a:ext cx="4103687" cy="64516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v"/>
              <a:defRPr sz="2800" b="1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</a:lstStyle>
          <a:p>
            <a:pPr marL="0" lvl="0" indent="0" eaLnBrk="1" hangingPunct="1">
              <a:spcBef>
                <a:spcPct val="0"/>
              </a:spcBef>
              <a:buClrTx/>
              <a:buFontTx/>
              <a:buNone/>
            </a:pPr>
            <a:r>
              <a:rPr lang="zh-CN" altLang="en-US" sz="3600" dirty="0">
                <a:solidFill>
                  <a:schemeClr val="accent1"/>
                </a:solidFill>
                <a:latin typeface="微软雅黑" panose="020B0503020204020204" charset="-122"/>
                <a:ea typeface="微软雅黑" panose="020B0503020204020204" charset="-122"/>
              </a:rPr>
              <a:t>主要内容</a:t>
            </a:r>
            <a:endParaRPr lang="zh-CN" altLang="en-US" sz="3600" dirty="0">
              <a:solidFill>
                <a:schemeClr val="accent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  <p:custDataLst>
      <p:tags r:id="rId4"/>
    </p:custDataLst>
  </p:cSld>
  <p:clrMapOvr>
    <a:masterClrMapping/>
  </p:clrMapOvr>
  <p:transition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6388" name="TextBox 1"/>
          <p:cNvSpPr txBox="1"/>
          <p:nvPr/>
        </p:nvSpPr>
        <p:spPr>
          <a:xfrm>
            <a:off x="749935" y="728980"/>
            <a:ext cx="10946765" cy="641858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v"/>
              <a:defRPr sz="2800" b="1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</a:lstStyle>
          <a:p>
            <a:pPr lvl="0" eaLnBrk="1" hangingPunct="1">
              <a:lnSpc>
                <a:spcPct val="150000"/>
              </a:lnSpc>
              <a:spcBef>
                <a:spcPct val="0"/>
              </a:spcBef>
              <a:buClrTx/>
              <a:buFont typeface="Wingdings" panose="05000000000000000000" charset="0"/>
              <a:buChar char="p"/>
            </a:pPr>
            <a:r>
              <a:rPr lang="zh-CN" altLang="en-US" sz="2000" b="0" dirty="0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</a:rPr>
              <a:t>错记漏记</a:t>
            </a:r>
            <a:endParaRPr lang="zh-CN" altLang="en-US" sz="1800" b="0" dirty="0">
              <a:latin typeface="微软雅黑" panose="020B0503020204020204" charset="-122"/>
              <a:ea typeface="微软雅黑" panose="020B0503020204020204" charset="-122"/>
            </a:endParaRPr>
          </a:p>
          <a:p>
            <a:pPr marL="0" lvl="0" indent="0" eaLnBrk="1" hangingPunct="1">
              <a:lnSpc>
                <a:spcPct val="150000"/>
              </a:lnSpc>
              <a:spcBef>
                <a:spcPct val="0"/>
              </a:spcBef>
              <a:buClrTx/>
              <a:buFontTx/>
              <a:buNone/>
            </a:pPr>
            <a:r>
              <a:rPr lang="zh-CN" altLang="en-US" sz="1800" b="0" dirty="0">
                <a:latin typeface="微软雅黑" panose="020B0503020204020204" charset="-122"/>
                <a:ea typeface="微软雅黑" panose="020B0503020204020204" charset="-122"/>
              </a:rPr>
              <a:t>      这是会议备忘写作中经常出现的问题。由于漏记错记，使会议备忘失去了真实性和准确性，严重的还会引发矛盾、贻误工作。出现漏记错记的原因，主要是因为记录人精力不集中、不认真提取发言，反映迟钝、记录速度缓慢所致；</a:t>
            </a:r>
            <a:endParaRPr lang="zh-CN" altLang="en-US" sz="1800" b="0" dirty="0">
              <a:latin typeface="微软雅黑" panose="020B0503020204020204" charset="-122"/>
              <a:ea typeface="微软雅黑" panose="020B0503020204020204" charset="-122"/>
            </a:endParaRPr>
          </a:p>
          <a:p>
            <a:pPr lvl="0" eaLnBrk="1" hangingPunct="1">
              <a:lnSpc>
                <a:spcPct val="150000"/>
              </a:lnSpc>
              <a:spcBef>
                <a:spcPct val="0"/>
              </a:spcBef>
              <a:buClrTx/>
              <a:buFont typeface="Wingdings" panose="05000000000000000000" charset="0"/>
              <a:buChar char="p"/>
            </a:pPr>
            <a:r>
              <a:rPr lang="zh-CN" altLang="en-US" sz="2000" b="0" dirty="0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</a:rPr>
              <a:t>记录不规范</a:t>
            </a:r>
            <a:endParaRPr lang="zh-CN" altLang="en-US" sz="1800" b="0" dirty="0">
              <a:latin typeface="微软雅黑" panose="020B0503020204020204" charset="-122"/>
              <a:ea typeface="微软雅黑" panose="020B0503020204020204" charset="-122"/>
            </a:endParaRPr>
          </a:p>
          <a:p>
            <a:pPr marL="0" lvl="0" indent="0" eaLnBrk="1" hangingPunct="1">
              <a:lnSpc>
                <a:spcPct val="150000"/>
              </a:lnSpc>
              <a:spcBef>
                <a:spcPct val="0"/>
              </a:spcBef>
              <a:buClrTx/>
              <a:buFontTx/>
              <a:buNone/>
            </a:pPr>
            <a:r>
              <a:rPr lang="zh-CN" altLang="en-US" sz="1800" b="0" dirty="0">
                <a:latin typeface="微软雅黑" panose="020B0503020204020204" charset="-122"/>
                <a:ea typeface="微软雅黑" panose="020B0503020204020204" charset="-122"/>
                <a:sym typeface="+mn-ea"/>
              </a:rPr>
              <a:t>       有些会议备忘中，会议时间、地点、主持人、缺席人、列席人、记录人等项目记录不全。比如，出席人有的只记姓、有的只记职务、有的记</a:t>
            </a:r>
            <a:r>
              <a:rPr lang="en-US" altLang="zh-CN" sz="1800" b="0" dirty="0">
                <a:latin typeface="微软雅黑" panose="020B0503020204020204" charset="-122"/>
                <a:ea typeface="微软雅黑" panose="020B0503020204020204" charset="-122"/>
                <a:sym typeface="+mn-ea"/>
              </a:rPr>
              <a:t>***</a:t>
            </a:r>
            <a:r>
              <a:rPr lang="zh-CN" altLang="en-US" sz="1800" b="0" dirty="0">
                <a:latin typeface="微软雅黑" panose="020B0503020204020204" charset="-122"/>
                <a:ea typeface="微软雅黑" panose="020B0503020204020204" charset="-122"/>
                <a:sym typeface="+mn-ea"/>
              </a:rPr>
              <a:t>等同志，给日后利用带来不便；</a:t>
            </a:r>
            <a:endParaRPr lang="zh-CN" altLang="en-US" sz="1800" b="0" dirty="0"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lvl="0" eaLnBrk="1" hangingPunct="1">
              <a:lnSpc>
                <a:spcPct val="150000"/>
              </a:lnSpc>
              <a:spcBef>
                <a:spcPct val="0"/>
              </a:spcBef>
              <a:buClrTx/>
              <a:buFont typeface="Wingdings" panose="05000000000000000000" charset="0"/>
              <a:buChar char="p"/>
            </a:pPr>
            <a:r>
              <a:rPr lang="zh-CN" altLang="en-US" sz="2000" b="0" dirty="0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字迹潦草</a:t>
            </a:r>
            <a:endParaRPr lang="zh-CN" altLang="en-US" sz="2000" b="0" dirty="0">
              <a:solidFill>
                <a:srgbClr val="C00000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marL="0" lvl="0" algn="l" eaLnBrk="1" hangingPunct="1">
              <a:lnSpc>
                <a:spcPct val="150000"/>
              </a:lnSpc>
              <a:buClrTx/>
              <a:buSzTx/>
              <a:buFontTx/>
              <a:buNone/>
            </a:pPr>
            <a:r>
              <a:rPr lang="zh-CN" altLang="en-US" sz="2000" b="0" dirty="0">
                <a:latin typeface="微软雅黑" panose="020B0503020204020204" charset="-122"/>
                <a:ea typeface="微软雅黑" panose="020B0503020204020204" charset="-122"/>
                <a:sym typeface="+mn-ea"/>
              </a:rPr>
              <a:t> </a:t>
            </a:r>
            <a:r>
              <a:rPr lang="zh-CN" altLang="en-US" sz="1800" b="0" dirty="0">
                <a:latin typeface="微软雅黑" panose="020B0503020204020204" charset="-122"/>
                <a:ea typeface="微软雅黑" panose="020B0503020204020204" charset="-122"/>
                <a:sym typeface="+mn-ea"/>
              </a:rPr>
              <a:t>会议备忘</a:t>
            </a:r>
            <a:r>
              <a:rPr lang="zh-CN" altLang="en-US" sz="1800" b="0" dirty="0">
                <a:latin typeface="微软雅黑" panose="020B0503020204020204" charset="-122"/>
                <a:ea typeface="微软雅黑" panose="020B0503020204020204" charset="-122"/>
                <a:sym typeface="+mn-ea"/>
              </a:rPr>
              <a:t>需要书写速度跟上讲话速度。很容易出现字迹潦草，书写不规范的现象，导致日后难以辨认；</a:t>
            </a:r>
            <a:endParaRPr lang="zh-CN" altLang="en-US" sz="1800" b="0" dirty="0"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marL="0" lvl="0" algn="l" eaLnBrk="1" hangingPunct="1">
              <a:lnSpc>
                <a:spcPct val="150000"/>
              </a:lnSpc>
              <a:buClrTx/>
              <a:buSzTx/>
              <a:buFont typeface="Wingdings" panose="05000000000000000000" charset="0"/>
              <a:buChar char="p"/>
            </a:pPr>
            <a:r>
              <a:rPr lang="zh-CN" altLang="en-US" sz="2000" b="0" dirty="0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歪曲虚构</a:t>
            </a:r>
            <a:endParaRPr lang="zh-CN" altLang="en-US" sz="1800" b="0" dirty="0"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marL="0" lvl="0" algn="l" eaLnBrk="1" hangingPunct="1">
              <a:lnSpc>
                <a:spcPct val="150000"/>
              </a:lnSpc>
              <a:buClrTx/>
              <a:buSzTx/>
              <a:buFontTx/>
              <a:buNone/>
            </a:pPr>
            <a:r>
              <a:rPr lang="zh-CN" altLang="en-US" sz="1800" b="0" dirty="0">
                <a:latin typeface="微软雅黑" panose="020B0503020204020204" charset="-122"/>
                <a:ea typeface="微软雅黑" panose="020B0503020204020204" charset="-122"/>
                <a:sym typeface="+mn-ea"/>
              </a:rPr>
              <a:t>有的会议备忘背离原则，虚构、歪曲会议内容，使其严重失实。这主要是记录人思想不端正，作风不严谨，随心所欲，甚至处于不正当目的，任意编造所致</a:t>
            </a:r>
            <a:endParaRPr lang="en-US" altLang="zh-CN" sz="1800" b="0" dirty="0">
              <a:latin typeface="微软雅黑" panose="020B0503020204020204" charset="-122"/>
              <a:ea typeface="微软雅黑" panose="020B0503020204020204" charset="-122"/>
            </a:endParaRPr>
          </a:p>
          <a:p>
            <a:pPr marL="0" lvl="0" algn="l" eaLnBrk="1" hangingPunct="1">
              <a:lnSpc>
                <a:spcPct val="150000"/>
              </a:lnSpc>
              <a:buClrTx/>
              <a:buSzTx/>
              <a:buFontTx/>
              <a:buNone/>
            </a:pPr>
            <a:endParaRPr lang="zh-CN" altLang="en-US" sz="1800" b="0" dirty="0">
              <a:latin typeface="微软雅黑" panose="020B0503020204020204" charset="-122"/>
              <a:ea typeface="微软雅黑" panose="020B0503020204020204" charset="-122"/>
            </a:endParaRPr>
          </a:p>
          <a:p>
            <a:pPr marL="0" lvl="0" indent="0" eaLnBrk="1" hangingPunct="1">
              <a:lnSpc>
                <a:spcPct val="150000"/>
              </a:lnSpc>
              <a:spcBef>
                <a:spcPct val="0"/>
              </a:spcBef>
              <a:buClrTx/>
              <a:buFontTx/>
              <a:buNone/>
            </a:pPr>
            <a:endParaRPr lang="en-US" altLang="zh-CN" sz="2000" b="0" dirty="0"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  <p:custDataLst>
      <p:tags r:id="rId1"/>
    </p:custDataLst>
  </p:cSld>
  <p:clrMapOvr>
    <a:masterClrMapping/>
  </p:clrMapOvr>
  <p:transition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pSp>
        <p:nvGrpSpPr>
          <p:cNvPr id="2" name="组合 1"/>
          <p:cNvGrpSpPr/>
          <p:nvPr/>
        </p:nvGrpSpPr>
        <p:grpSpPr>
          <a:xfrm>
            <a:off x="3201670" y="2433320"/>
            <a:ext cx="5546725" cy="2695575"/>
            <a:chOff x="5065" y="2793"/>
            <a:chExt cx="8735" cy="4245"/>
          </a:xfrm>
        </p:grpSpPr>
        <p:grpSp>
          <p:nvGrpSpPr>
            <p:cNvPr id="15362" name="Group 3"/>
            <p:cNvGrpSpPr/>
            <p:nvPr/>
          </p:nvGrpSpPr>
          <p:grpSpPr>
            <a:xfrm>
              <a:off x="5435" y="5560"/>
              <a:ext cx="8365" cy="1085"/>
              <a:chOff x="720" y="1392"/>
              <a:chExt cx="4058" cy="480"/>
            </a:xfrm>
          </p:grpSpPr>
          <p:sp>
            <p:nvSpPr>
              <p:cNvPr id="354308" name="AutoShape 4"/>
              <p:cNvSpPr>
                <a:spLocks noChangeArrowheads="1"/>
              </p:cNvSpPr>
              <p:nvPr/>
            </p:nvSpPr>
            <p:spPr bwMode="gray">
              <a:xfrm>
                <a:off x="720" y="1392"/>
                <a:ext cx="4058" cy="480"/>
              </a:xfrm>
              <a:prstGeom prst="roundRect">
                <a:avLst>
                  <a:gd name="adj" fmla="val 17509"/>
                </a:avLst>
              </a:prstGeom>
              <a:gradFill rotWithShape="1">
                <a:gsLst>
                  <a:gs pos="0">
                    <a:schemeClr val="accent2"/>
                  </a:gs>
                  <a:gs pos="50000">
                    <a:schemeClr val="accent2">
                      <a:gamma/>
                      <a:shade val="92157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marL="0" marR="0" lvl="0" indent="0" algn="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endParaRPr>
              </a:p>
            </p:txBody>
          </p:sp>
          <p:grpSp>
            <p:nvGrpSpPr>
              <p:cNvPr id="15384" name="Group 5"/>
              <p:cNvGrpSpPr/>
              <p:nvPr/>
            </p:nvGrpSpPr>
            <p:grpSpPr>
              <a:xfrm>
                <a:off x="730" y="1407"/>
                <a:ext cx="4043" cy="444"/>
                <a:chOff x="744" y="1407"/>
                <a:chExt cx="3988" cy="444"/>
              </a:xfrm>
            </p:grpSpPr>
            <p:sp>
              <p:nvSpPr>
                <p:cNvPr id="354310" name="AutoShape 6"/>
                <p:cNvSpPr>
                  <a:spLocks noChangeArrowheads="1"/>
                </p:cNvSpPr>
                <p:nvPr/>
              </p:nvSpPr>
              <p:spPr bwMode="gray">
                <a:xfrm>
                  <a:off x="744" y="1736"/>
                  <a:ext cx="3988" cy="115"/>
                </a:xfrm>
                <a:prstGeom prst="roundRect">
                  <a:avLst>
                    <a:gd name="adj" fmla="val 50000"/>
                  </a:avLst>
                </a:prstGeom>
                <a:gradFill rotWithShape="1">
                  <a:gsLst>
                    <a:gs pos="0">
                      <a:schemeClr val="accent2">
                        <a:alpha val="0"/>
                      </a:schemeClr>
                    </a:gs>
                    <a:gs pos="100000">
                      <a:schemeClr val="accent2">
                        <a:gamma/>
                        <a:tint val="0"/>
                        <a:invGamma/>
                      </a:schemeClr>
                    </a:gs>
                  </a:gsLst>
                  <a:lin ang="5400000" scaled="1"/>
                </a:gra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marL="0" marR="0" lvl="0" indent="0" algn="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微软雅黑" panose="020B0503020204020204" charset="-122"/>
                    <a:ea typeface="微软雅黑" panose="020B0503020204020204" charset="-122"/>
                    <a:cs typeface="+mn-cs"/>
                  </a:endParaRPr>
                </a:p>
              </p:txBody>
            </p:sp>
            <p:sp>
              <p:nvSpPr>
                <p:cNvPr id="354311" name="AutoShape 7"/>
                <p:cNvSpPr>
                  <a:spLocks noChangeArrowheads="1"/>
                </p:cNvSpPr>
                <p:nvPr/>
              </p:nvSpPr>
              <p:spPr bwMode="gray">
                <a:xfrm>
                  <a:off x="744" y="1407"/>
                  <a:ext cx="3988" cy="115"/>
                </a:xfrm>
                <a:prstGeom prst="roundRect">
                  <a:avLst>
                    <a:gd name="adj" fmla="val 50000"/>
                  </a:avLst>
                </a:prstGeom>
                <a:gradFill rotWithShape="1">
                  <a:gsLst>
                    <a:gs pos="0">
                      <a:schemeClr val="accent2">
                        <a:gamma/>
                        <a:tint val="0"/>
                        <a:invGamma/>
                      </a:schemeClr>
                    </a:gs>
                    <a:gs pos="100000">
                      <a:schemeClr val="accent2">
                        <a:alpha val="0"/>
                      </a:schemeClr>
                    </a:gs>
                  </a:gsLst>
                  <a:lin ang="5400000" scaled="1"/>
                </a:gra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marL="0" marR="0" lvl="0" indent="0" algn="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微软雅黑" panose="020B0503020204020204" charset="-122"/>
                    <a:ea typeface="微软雅黑" panose="020B0503020204020204" charset="-122"/>
                    <a:cs typeface="+mn-cs"/>
                  </a:endParaRPr>
                </a:p>
              </p:txBody>
            </p:sp>
          </p:grpSp>
        </p:grpSp>
        <p:grpSp>
          <p:nvGrpSpPr>
            <p:cNvPr id="15363" name="Group 18"/>
            <p:cNvGrpSpPr/>
            <p:nvPr/>
          </p:nvGrpSpPr>
          <p:grpSpPr>
            <a:xfrm>
              <a:off x="5435" y="4200"/>
              <a:ext cx="8365" cy="1085"/>
              <a:chOff x="720" y="1392"/>
              <a:chExt cx="4058" cy="480"/>
            </a:xfrm>
          </p:grpSpPr>
          <p:sp>
            <p:nvSpPr>
              <p:cNvPr id="354323" name="AutoShape 19"/>
              <p:cNvSpPr>
                <a:spLocks noChangeArrowheads="1"/>
              </p:cNvSpPr>
              <p:nvPr/>
            </p:nvSpPr>
            <p:spPr bwMode="gray">
              <a:xfrm>
                <a:off x="720" y="1392"/>
                <a:ext cx="4058" cy="480"/>
              </a:xfrm>
              <a:prstGeom prst="roundRect">
                <a:avLst>
                  <a:gd name="adj" fmla="val 17509"/>
                </a:avLst>
              </a:prstGeom>
              <a:gradFill rotWithShape="1">
                <a:gsLst>
                  <a:gs pos="0">
                    <a:schemeClr val="accent1"/>
                  </a:gs>
                  <a:gs pos="50000">
                    <a:schemeClr val="accent1">
                      <a:gamma/>
                      <a:shade val="92157"/>
                      <a:invGamma/>
                    </a:schemeClr>
                  </a:gs>
                  <a:gs pos="100000">
                    <a:schemeClr val="accent1"/>
                  </a:gs>
                </a:gsLst>
                <a:lin ang="54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marL="0" marR="0" lvl="0" indent="0" algn="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endParaRPr>
              </a:p>
            </p:txBody>
          </p:sp>
          <p:grpSp>
            <p:nvGrpSpPr>
              <p:cNvPr id="15380" name="Group 20"/>
              <p:cNvGrpSpPr/>
              <p:nvPr/>
            </p:nvGrpSpPr>
            <p:grpSpPr>
              <a:xfrm>
                <a:off x="730" y="1407"/>
                <a:ext cx="4043" cy="444"/>
                <a:chOff x="744" y="1407"/>
                <a:chExt cx="3988" cy="444"/>
              </a:xfrm>
            </p:grpSpPr>
            <p:sp>
              <p:nvSpPr>
                <p:cNvPr id="354325" name="AutoShape 21"/>
                <p:cNvSpPr>
                  <a:spLocks noChangeArrowheads="1"/>
                </p:cNvSpPr>
                <p:nvPr/>
              </p:nvSpPr>
              <p:spPr bwMode="gray">
                <a:xfrm>
                  <a:off x="744" y="1736"/>
                  <a:ext cx="3988" cy="115"/>
                </a:xfrm>
                <a:prstGeom prst="roundRect">
                  <a:avLst>
                    <a:gd name="adj" fmla="val 50000"/>
                  </a:avLst>
                </a:prstGeom>
                <a:gradFill rotWithShape="1"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chemeClr val="accent1">
                        <a:gamma/>
                        <a:tint val="0"/>
                        <a:invGamma/>
                      </a:schemeClr>
                    </a:gs>
                  </a:gsLst>
                  <a:lin ang="5400000" scaled="1"/>
                </a:gra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marL="0" marR="0" lvl="0" indent="0" algn="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微软雅黑" panose="020B0503020204020204" charset="-122"/>
                    <a:ea typeface="微软雅黑" panose="020B0503020204020204" charset="-122"/>
                    <a:cs typeface="+mn-cs"/>
                  </a:endParaRPr>
                </a:p>
              </p:txBody>
            </p:sp>
            <p:sp>
              <p:nvSpPr>
                <p:cNvPr id="354326" name="AutoShape 22"/>
                <p:cNvSpPr>
                  <a:spLocks noChangeArrowheads="1"/>
                </p:cNvSpPr>
                <p:nvPr/>
              </p:nvSpPr>
              <p:spPr bwMode="gray">
                <a:xfrm>
                  <a:off x="744" y="1407"/>
                  <a:ext cx="3988" cy="115"/>
                </a:xfrm>
                <a:prstGeom prst="roundRect">
                  <a:avLst>
                    <a:gd name="adj" fmla="val 50000"/>
                  </a:avLst>
                </a:prstGeom>
                <a:gradFill rotWithShape="1">
                  <a:gsLst>
                    <a:gs pos="0">
                      <a:schemeClr val="accent1">
                        <a:gamma/>
                        <a:tint val="0"/>
                        <a:invGamma/>
                      </a:schemeClr>
                    </a:gs>
                    <a:gs pos="100000">
                      <a:schemeClr val="accent1">
                        <a:alpha val="0"/>
                      </a:schemeClr>
                    </a:gs>
                  </a:gsLst>
                  <a:lin ang="5400000" scaled="1"/>
                </a:gra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marL="0" marR="0" lvl="0" indent="0" algn="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微软雅黑" panose="020B0503020204020204" charset="-122"/>
                    <a:ea typeface="微软雅黑" panose="020B0503020204020204" charset="-122"/>
                    <a:cs typeface="+mn-cs"/>
                  </a:endParaRPr>
                </a:p>
              </p:txBody>
            </p:sp>
          </p:grpSp>
        </p:grpSp>
        <p:pic>
          <p:nvPicPr>
            <p:cNvPr id="15364" name="Picture 27" descr="1"/>
            <p:cNvPicPr>
              <a:picLocks noChangeAspect="1"/>
            </p:cNvPicPr>
            <p:nvPr/>
          </p:nvPicPr>
          <p:blipFill>
            <a:blip r:embed="rId1">
              <a:lum bright="-6000" contrast="24000"/>
            </a:blip>
            <a:srcRect l="42606" t="64474" r="19473"/>
            <a:stretch>
              <a:fillRect/>
            </a:stretch>
          </p:blipFill>
          <p:spPr>
            <a:xfrm>
              <a:off x="5145" y="5543"/>
              <a:ext cx="1248" cy="1495"/>
            </a:xfrm>
            <a:prstGeom prst="rect">
              <a:avLst/>
            </a:prstGeom>
            <a:noFill/>
            <a:ln w="9525">
              <a:noFill/>
            </a:ln>
          </p:spPr>
        </p:pic>
        <p:pic>
          <p:nvPicPr>
            <p:cNvPr id="15365" name="Picture 28" descr="1"/>
            <p:cNvPicPr>
              <a:picLocks noChangeAspect="1"/>
            </p:cNvPicPr>
            <p:nvPr/>
          </p:nvPicPr>
          <p:blipFill>
            <a:blip r:embed="rId1">
              <a:lum bright="-6000" contrast="24000"/>
            </a:blip>
            <a:srcRect l="42606" t="64474" r="19473"/>
            <a:stretch>
              <a:fillRect/>
            </a:stretch>
          </p:blipFill>
          <p:spPr>
            <a:xfrm>
              <a:off x="5128" y="4193"/>
              <a:ext cx="1247" cy="1495"/>
            </a:xfrm>
            <a:prstGeom prst="rect">
              <a:avLst/>
            </a:prstGeom>
            <a:noFill/>
            <a:ln w="9525">
              <a:noFill/>
            </a:ln>
          </p:spPr>
        </p:pic>
        <p:sp>
          <p:nvSpPr>
            <p:cNvPr id="15366" name="Text Box 30"/>
            <p:cNvSpPr txBox="1"/>
            <p:nvPr/>
          </p:nvSpPr>
          <p:spPr>
            <a:xfrm>
              <a:off x="5633" y="4345"/>
              <a:ext cx="600" cy="725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Font typeface="Wingdings" panose="05000000000000000000" pitchFamily="2" charset="2"/>
                <a:buChar char="v"/>
                <a:defRPr sz="2800" b="1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§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</a:lstStyle>
            <a:p>
              <a:pPr marL="0" lvl="0" indent="0" algn="ctr" eaLnBrk="1" hangingPunct="1">
                <a:spcBef>
                  <a:spcPct val="50000"/>
                </a:spcBef>
                <a:buClrTx/>
                <a:buFontTx/>
                <a:buNone/>
              </a:pPr>
              <a:r>
                <a:rPr lang="en-US" altLang="zh-CN" sz="2400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</a:rPr>
                <a:t>2</a:t>
              </a:r>
              <a:endParaRPr lang="en-US" altLang="zh-CN" sz="24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5367" name="Text Box 31"/>
            <p:cNvSpPr txBox="1"/>
            <p:nvPr/>
          </p:nvSpPr>
          <p:spPr>
            <a:xfrm>
              <a:off x="5653" y="5698"/>
              <a:ext cx="600" cy="725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Font typeface="Wingdings" panose="05000000000000000000" pitchFamily="2" charset="2"/>
                <a:buChar char="v"/>
                <a:defRPr sz="2800" b="1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§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</a:lstStyle>
            <a:p>
              <a:pPr marL="0" lvl="0" indent="0" algn="ctr" eaLnBrk="1" hangingPunct="1">
                <a:spcBef>
                  <a:spcPct val="50000"/>
                </a:spcBef>
                <a:buClrTx/>
                <a:buFontTx/>
                <a:buNone/>
              </a:pPr>
              <a:r>
                <a:rPr lang="en-US" altLang="zh-CN" sz="2400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</a:rPr>
                <a:t>3</a:t>
              </a:r>
              <a:endParaRPr lang="en-US" altLang="zh-CN" sz="24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grpSp>
          <p:nvGrpSpPr>
            <p:cNvPr id="15368" name="Group 33"/>
            <p:cNvGrpSpPr/>
            <p:nvPr/>
          </p:nvGrpSpPr>
          <p:grpSpPr>
            <a:xfrm>
              <a:off x="5430" y="2850"/>
              <a:ext cx="8365" cy="1085"/>
              <a:chOff x="720" y="1392"/>
              <a:chExt cx="4058" cy="480"/>
            </a:xfrm>
          </p:grpSpPr>
          <p:sp>
            <p:nvSpPr>
              <p:cNvPr id="354338" name="AutoShape 34"/>
              <p:cNvSpPr>
                <a:spLocks noChangeArrowheads="1"/>
              </p:cNvSpPr>
              <p:nvPr/>
            </p:nvSpPr>
            <p:spPr bwMode="gray">
              <a:xfrm>
                <a:off x="720" y="1392"/>
                <a:ext cx="4058" cy="480"/>
              </a:xfrm>
              <a:prstGeom prst="roundRect">
                <a:avLst>
                  <a:gd name="adj" fmla="val 17509"/>
                </a:avLst>
              </a:prstGeom>
              <a:gradFill rotWithShape="1">
                <a:gsLst>
                  <a:gs pos="0">
                    <a:schemeClr val="folHlink"/>
                  </a:gs>
                  <a:gs pos="50000">
                    <a:schemeClr val="folHlink">
                      <a:gamma/>
                      <a:shade val="92157"/>
                      <a:invGamma/>
                    </a:schemeClr>
                  </a:gs>
                  <a:gs pos="100000">
                    <a:schemeClr val="folHlink"/>
                  </a:gs>
                </a:gsLst>
                <a:lin ang="54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marL="0" marR="0" lvl="0" indent="0" algn="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endParaRPr>
              </a:p>
            </p:txBody>
          </p:sp>
          <p:grpSp>
            <p:nvGrpSpPr>
              <p:cNvPr id="15376" name="Group 35"/>
              <p:cNvGrpSpPr/>
              <p:nvPr/>
            </p:nvGrpSpPr>
            <p:grpSpPr>
              <a:xfrm>
                <a:off x="730" y="1407"/>
                <a:ext cx="4043" cy="444"/>
                <a:chOff x="744" y="1407"/>
                <a:chExt cx="3988" cy="444"/>
              </a:xfrm>
            </p:grpSpPr>
            <p:sp>
              <p:nvSpPr>
                <p:cNvPr id="354340" name="AutoShape 36"/>
                <p:cNvSpPr>
                  <a:spLocks noChangeArrowheads="1"/>
                </p:cNvSpPr>
                <p:nvPr/>
              </p:nvSpPr>
              <p:spPr bwMode="gray">
                <a:xfrm>
                  <a:off x="744" y="1736"/>
                  <a:ext cx="3988" cy="115"/>
                </a:xfrm>
                <a:prstGeom prst="roundRect">
                  <a:avLst>
                    <a:gd name="adj" fmla="val 50000"/>
                  </a:avLst>
                </a:prstGeom>
                <a:gradFill rotWithShape="1">
                  <a:gsLst>
                    <a:gs pos="0">
                      <a:schemeClr val="folHlink">
                        <a:alpha val="0"/>
                      </a:schemeClr>
                    </a:gs>
                    <a:gs pos="100000">
                      <a:schemeClr val="folHlink">
                        <a:gamma/>
                        <a:tint val="0"/>
                        <a:invGamma/>
                      </a:schemeClr>
                    </a:gs>
                  </a:gsLst>
                  <a:lin ang="5400000" scaled="1"/>
                </a:gra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marL="0" marR="0" lvl="0" indent="0" algn="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微软雅黑" panose="020B0503020204020204" charset="-122"/>
                    <a:ea typeface="微软雅黑" panose="020B0503020204020204" charset="-122"/>
                    <a:cs typeface="+mn-cs"/>
                  </a:endParaRPr>
                </a:p>
              </p:txBody>
            </p:sp>
            <p:sp>
              <p:nvSpPr>
                <p:cNvPr id="354341" name="AutoShape 37"/>
                <p:cNvSpPr>
                  <a:spLocks noChangeArrowheads="1"/>
                </p:cNvSpPr>
                <p:nvPr/>
              </p:nvSpPr>
              <p:spPr bwMode="gray">
                <a:xfrm>
                  <a:off x="744" y="1407"/>
                  <a:ext cx="3988" cy="115"/>
                </a:xfrm>
                <a:prstGeom prst="roundRect">
                  <a:avLst>
                    <a:gd name="adj" fmla="val 50000"/>
                  </a:avLst>
                </a:prstGeom>
                <a:gradFill rotWithShape="1">
                  <a:gsLst>
                    <a:gs pos="0">
                      <a:schemeClr val="folHlink">
                        <a:gamma/>
                        <a:tint val="0"/>
                        <a:invGamma/>
                      </a:schemeClr>
                    </a:gs>
                    <a:gs pos="100000">
                      <a:schemeClr val="folHlink">
                        <a:alpha val="0"/>
                      </a:schemeClr>
                    </a:gs>
                  </a:gsLst>
                  <a:lin ang="5400000" scaled="1"/>
                </a:gra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marL="0" marR="0" lvl="0" indent="0" algn="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微软雅黑" panose="020B0503020204020204" charset="-122"/>
                    <a:ea typeface="微软雅黑" panose="020B0503020204020204" charset="-122"/>
                    <a:cs typeface="+mn-cs"/>
                  </a:endParaRPr>
                </a:p>
              </p:txBody>
            </p:sp>
          </p:grpSp>
        </p:grpSp>
        <p:pic>
          <p:nvPicPr>
            <p:cNvPr id="15369" name="Picture 38" descr="1"/>
            <p:cNvPicPr>
              <a:picLocks noChangeAspect="1"/>
            </p:cNvPicPr>
            <p:nvPr/>
          </p:nvPicPr>
          <p:blipFill>
            <a:blip r:embed="rId1">
              <a:lum bright="-6000" contrast="24000"/>
            </a:blip>
            <a:srcRect l="42606" t="64474" r="19473"/>
            <a:stretch>
              <a:fillRect/>
            </a:stretch>
          </p:blipFill>
          <p:spPr>
            <a:xfrm>
              <a:off x="5065" y="2793"/>
              <a:ext cx="1248" cy="1495"/>
            </a:xfrm>
            <a:prstGeom prst="rect">
              <a:avLst/>
            </a:prstGeom>
            <a:noFill/>
            <a:ln w="9525">
              <a:noFill/>
            </a:ln>
          </p:spPr>
        </p:pic>
        <p:sp>
          <p:nvSpPr>
            <p:cNvPr id="15370" name="Text Box 39"/>
            <p:cNvSpPr txBox="1"/>
            <p:nvPr/>
          </p:nvSpPr>
          <p:spPr>
            <a:xfrm>
              <a:off x="5630" y="2905"/>
              <a:ext cx="600" cy="725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Font typeface="Wingdings" panose="05000000000000000000" pitchFamily="2" charset="2"/>
                <a:buChar char="v"/>
                <a:defRPr sz="2800" b="1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§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</a:lstStyle>
            <a:p>
              <a:pPr marL="0" lvl="0" indent="0" algn="ctr" eaLnBrk="1" hangingPunct="1">
                <a:spcBef>
                  <a:spcPct val="50000"/>
                </a:spcBef>
                <a:buClrTx/>
                <a:buFontTx/>
                <a:buNone/>
              </a:pPr>
              <a:r>
                <a:rPr lang="en-US" altLang="zh-CN" sz="2400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</a:rPr>
                <a:t>1</a:t>
              </a:r>
              <a:endParaRPr lang="en-US" altLang="zh-CN" sz="24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5371" name="Text Box 40"/>
            <p:cNvSpPr txBox="1"/>
            <p:nvPr/>
          </p:nvSpPr>
          <p:spPr>
            <a:xfrm>
              <a:off x="5973" y="3018"/>
              <a:ext cx="7080" cy="725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Font typeface="Wingdings" panose="05000000000000000000" pitchFamily="2" charset="2"/>
                <a:buChar char="v"/>
                <a:defRPr sz="2800" b="1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§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</a:lstStyle>
            <a:p>
              <a:pPr marL="457200" lvl="0" indent="-457200" algn="ctr" eaLnBrk="1" hangingPunct="1">
                <a:spcBef>
                  <a:spcPct val="50000"/>
                </a:spcBef>
                <a:buFontTx/>
                <a:buNone/>
              </a:pPr>
              <a:r>
                <a:rPr lang="zh-CN" altLang="en-US" sz="2400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      会议备忘的作用和特点</a:t>
              </a:r>
              <a:endParaRPr lang="zh-CN" altLang="en-US" sz="24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15372" name="Text Box 41"/>
            <p:cNvSpPr txBox="1"/>
            <p:nvPr/>
          </p:nvSpPr>
          <p:spPr>
            <a:xfrm>
              <a:off x="6425" y="4380"/>
              <a:ext cx="7080" cy="725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Font typeface="Wingdings" panose="05000000000000000000" pitchFamily="2" charset="2"/>
                <a:buChar char="v"/>
                <a:defRPr sz="2800" b="1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§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</a:lstStyle>
            <a:p>
              <a:pPr marL="457200" lvl="0" indent="-457200" algn="ctr" eaLnBrk="1" hangingPunct="1">
                <a:spcBef>
                  <a:spcPct val="50000"/>
                </a:spcBef>
                <a:buFontTx/>
                <a:buNone/>
              </a:pPr>
              <a:r>
                <a:rPr lang="zh-CN" altLang="en-US" sz="2400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</a:rPr>
                <a:t>会议备忘中常见的问题</a:t>
              </a:r>
              <a:endParaRPr lang="zh-CN" altLang="en-US" sz="24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5373" name="Text Box 42"/>
            <p:cNvSpPr txBox="1"/>
            <p:nvPr/>
          </p:nvSpPr>
          <p:spPr>
            <a:xfrm>
              <a:off x="6425" y="5740"/>
              <a:ext cx="7080" cy="725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Font typeface="Wingdings" panose="05000000000000000000" pitchFamily="2" charset="2"/>
                <a:buChar char="v"/>
                <a:defRPr sz="2800" b="1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§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</a:lstStyle>
            <a:p>
              <a:pPr marL="457200" lvl="0" indent="-457200" algn="ctr" eaLnBrk="1" hangingPunct="1">
                <a:spcBef>
                  <a:spcPct val="50000"/>
                </a:spcBef>
                <a:buFontTx/>
                <a:buNone/>
              </a:pPr>
              <a:r>
                <a:rPr lang="zh-CN" altLang="en-US" sz="2400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</a:rPr>
                <a:t>会议备忘的写法和要求</a:t>
              </a:r>
              <a:endParaRPr lang="zh-CN" altLang="en-US" sz="24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pic>
        <p:nvPicPr>
          <p:cNvPr id="3" name="图片 2" descr="4584760"/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600000">
            <a:off x="2353945" y="4107180"/>
            <a:ext cx="914400" cy="914400"/>
          </a:xfrm>
          <a:prstGeom prst="rect">
            <a:avLst/>
          </a:prstGeom>
        </p:spPr>
      </p:pic>
      <p:sp>
        <p:nvSpPr>
          <p:cNvPr id="7182" name="Text Box 43"/>
          <p:cNvSpPr txBox="1"/>
          <p:nvPr/>
        </p:nvSpPr>
        <p:spPr>
          <a:xfrm>
            <a:off x="3792538" y="1354773"/>
            <a:ext cx="4103687" cy="64516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v"/>
              <a:defRPr sz="2800" b="1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</a:lstStyle>
          <a:p>
            <a:pPr marL="0" lvl="0" indent="0" eaLnBrk="1" hangingPunct="1">
              <a:spcBef>
                <a:spcPct val="0"/>
              </a:spcBef>
              <a:buClrTx/>
              <a:buFontTx/>
              <a:buNone/>
            </a:pPr>
            <a:r>
              <a:rPr lang="zh-CN" altLang="en-US" sz="3600" dirty="0">
                <a:solidFill>
                  <a:schemeClr val="accent1"/>
                </a:solidFill>
                <a:latin typeface="微软雅黑" panose="020B0503020204020204" charset="-122"/>
                <a:ea typeface="微软雅黑" panose="020B0503020204020204" charset="-122"/>
              </a:rPr>
              <a:t>主要内容</a:t>
            </a:r>
            <a:endParaRPr lang="zh-CN" altLang="en-US" sz="3600" dirty="0">
              <a:solidFill>
                <a:schemeClr val="accent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  <p:custDataLst>
      <p:tags r:id="rId4"/>
    </p:custDataLst>
  </p:cSld>
  <p:clrMapOvr>
    <a:masterClrMapping/>
  </p:clrMapOvr>
  <p:transition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810260" y="1280795"/>
            <a:ext cx="11215370" cy="51231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0" defTabSz="914400" eaLnBrk="1" hangingPunct="1">
              <a:lnSpc>
                <a:spcPct val="150000"/>
              </a:lnSpc>
              <a:buClr>
                <a:srgbClr val="FF0000"/>
              </a:buClr>
              <a:buSzTx/>
              <a:buFontTx/>
              <a:defRPr/>
            </a:pPr>
            <a:r>
              <a:rPr kumimoji="0" lang="zh-CN" altLang="en-US" kern="1200" cap="none" spc="0" normalizeH="0" baseline="0" noProof="0" dirty="0">
                <a:latin typeface="微软雅黑" panose="020B0503020204020204" charset="-122"/>
                <a:ea typeface="微软雅黑" panose="020B0503020204020204" charset="-122"/>
                <a:cs typeface="+mn-cs"/>
              </a:rPr>
              <a:t>        一般由三部分构成</a:t>
            </a:r>
            <a:endParaRPr kumimoji="0" lang="en-US" altLang="zh-CN" kern="1200" cap="none" spc="0" normalizeH="0" baseline="0" noProof="0" dirty="0"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  <a:p>
            <a:pPr marL="285750" marR="0" indent="-285750" defTabSz="914400" eaLnBrk="1" hangingPunct="1">
              <a:lnSpc>
                <a:spcPct val="150000"/>
              </a:lnSpc>
              <a:buClr>
                <a:srgbClr val="FF0000"/>
              </a:buClr>
              <a:buSzTx/>
              <a:buFont typeface="Wingdings" panose="05000000000000000000" pitchFamily="2" charset="2"/>
              <a:buChar char="p"/>
              <a:defRPr/>
            </a:pPr>
            <a:r>
              <a:rPr kumimoji="0" lang="en-US" altLang="zh-CN" kern="1200" cap="none" spc="0" normalizeH="0" baseline="0" noProof="0" dirty="0">
                <a:latin typeface="微软雅黑" panose="020B0503020204020204" charset="-122"/>
                <a:ea typeface="微软雅黑" panose="020B0503020204020204" charset="-122"/>
                <a:cs typeface="+mn-cs"/>
              </a:rPr>
              <a:t>    </a:t>
            </a:r>
            <a:r>
              <a:rPr kumimoji="0" lang="zh-CN" altLang="en-US" sz="2000" kern="1200" cap="none" spc="0" normalizeH="0" baseline="0" noProof="0" dirty="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rPr>
              <a:t>会议标题</a:t>
            </a:r>
            <a:r>
              <a:rPr kumimoji="0" lang="en-US" altLang="zh-CN" sz="2000" kern="1200" cap="none" spc="0" normalizeH="0" baseline="0" noProof="0" dirty="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rPr>
              <a:t> </a:t>
            </a:r>
            <a:endParaRPr kumimoji="0" lang="en-US" altLang="zh-CN" sz="2000" kern="1200" cap="none" spc="0" normalizeH="0" baseline="0" noProof="0" dirty="0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  <a:p>
            <a:pPr marL="285750" marR="0" indent="-285750" defTabSz="914400" eaLnBrk="1" hangingPunct="1">
              <a:lnSpc>
                <a:spcPct val="150000"/>
              </a:lnSpc>
              <a:buClr>
                <a:srgbClr val="FF0000"/>
              </a:buClr>
              <a:buSzTx/>
              <a:buFont typeface="Wingdings" panose="05000000000000000000" pitchFamily="2" charset="2"/>
              <a:buChar char="Ø"/>
              <a:defRPr/>
            </a:pPr>
            <a:r>
              <a:rPr kumimoji="0" lang="en-US" altLang="zh-CN" kern="1200" cap="none" spc="0" normalizeH="0" baseline="0" noProof="0" dirty="0">
                <a:latin typeface="微软雅黑" panose="020B0503020204020204" charset="-122"/>
                <a:ea typeface="微软雅黑" panose="020B0503020204020204" charset="-122"/>
                <a:cs typeface="+mn-cs"/>
              </a:rPr>
              <a:t>    </a:t>
            </a:r>
            <a:r>
              <a:rPr kumimoji="0" lang="zh-CN" altLang="en-US" kern="1200" cap="none" spc="0" normalizeH="0" baseline="0" noProof="0" dirty="0">
                <a:latin typeface="微软雅黑" panose="020B0503020204020204" charset="-122"/>
                <a:ea typeface="微软雅黑" panose="020B0503020204020204" charset="-122"/>
                <a:cs typeface="+mn-cs"/>
              </a:rPr>
              <a:t>标题一般由会议名称加问题名称组成，如</a:t>
            </a:r>
            <a:r>
              <a:rPr kumimoji="0" lang="en-US" altLang="zh-CN" kern="1200" cap="none" spc="0" normalizeH="0" baseline="0" noProof="0" dirty="0">
                <a:latin typeface="微软雅黑" panose="020B0503020204020204" charset="-122"/>
                <a:ea typeface="微软雅黑" panose="020B0503020204020204" charset="-122"/>
                <a:cs typeface="+mn-cs"/>
              </a:rPr>
              <a:t>《</a:t>
            </a:r>
            <a:r>
              <a:rPr kumimoji="0" lang="zh-CN" altLang="en-US" kern="1200" cap="none" spc="0" normalizeH="0" baseline="0" noProof="0" dirty="0">
                <a:latin typeface="微软雅黑" panose="020B0503020204020204" charset="-122"/>
                <a:ea typeface="微软雅黑" panose="020B0503020204020204" charset="-122"/>
                <a:cs typeface="+mn-cs"/>
              </a:rPr>
              <a:t>*****会议备忘</a:t>
            </a:r>
            <a:r>
              <a:rPr kumimoji="0" lang="en-US" altLang="zh-CN" kern="1200" cap="none" spc="0" normalizeH="0" baseline="0" noProof="0" dirty="0">
                <a:latin typeface="微软雅黑" panose="020B0503020204020204" charset="-122"/>
                <a:ea typeface="微软雅黑" panose="020B0503020204020204" charset="-122"/>
                <a:cs typeface="+mn-cs"/>
              </a:rPr>
              <a:t>》</a:t>
            </a:r>
            <a:r>
              <a:rPr kumimoji="0" lang="zh-CN" altLang="en-US" kern="1200" cap="none" spc="0" normalizeH="0" baseline="0" noProof="0" dirty="0">
                <a:latin typeface="微软雅黑" panose="020B0503020204020204" charset="-122"/>
                <a:ea typeface="微软雅黑" panose="020B0503020204020204" charset="-122"/>
                <a:cs typeface="+mn-cs"/>
              </a:rPr>
              <a:t>。；</a:t>
            </a:r>
            <a:endParaRPr kumimoji="0" lang="en-US" altLang="zh-CN" kern="1200" cap="none" spc="0" normalizeH="0" baseline="0" noProof="0" dirty="0"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  <a:p>
            <a:pPr marL="285750" marR="0" indent="-285750" defTabSz="914400" eaLnBrk="1" hangingPunct="1">
              <a:lnSpc>
                <a:spcPct val="150000"/>
              </a:lnSpc>
              <a:buClr>
                <a:srgbClr val="FF0000"/>
              </a:buClr>
              <a:buSzTx/>
              <a:buFont typeface="Wingdings" panose="05000000000000000000" pitchFamily="2" charset="2"/>
              <a:buChar char="Ø"/>
              <a:defRPr/>
            </a:pPr>
            <a:r>
              <a:rPr kumimoji="0" lang="en-US" altLang="zh-CN" kern="1200" cap="none" spc="0" normalizeH="0" baseline="0" noProof="0" dirty="0">
                <a:latin typeface="微软雅黑" panose="020B0503020204020204" charset="-122"/>
                <a:ea typeface="微软雅黑" panose="020B0503020204020204" charset="-122"/>
                <a:cs typeface="+mn-cs"/>
              </a:rPr>
              <a:t>     </a:t>
            </a:r>
            <a:r>
              <a:rPr kumimoji="0" lang="zh-CN" altLang="en-US" kern="1200" cap="none" spc="0" normalizeH="0" baseline="0" noProof="0" dirty="0">
                <a:latin typeface="微软雅黑" panose="020B0503020204020204" charset="-122"/>
                <a:ea typeface="微软雅黑" panose="020B0503020204020204" charset="-122"/>
                <a:cs typeface="+mn-cs"/>
              </a:rPr>
              <a:t>记录标题十分重要，如会议备忘无标题，或标题不明确，会为日后查找材料造成诸多不便；</a:t>
            </a:r>
            <a:endParaRPr kumimoji="0" lang="zh-CN" altLang="en-US" kern="1200" cap="none" spc="0" normalizeH="0" baseline="0" noProof="0" dirty="0"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  <a:p>
            <a:pPr marL="285750" marR="0" indent="-285750" algn="l" defTabSz="914400" eaLnBrk="1" hangingPunct="1">
              <a:lnSpc>
                <a:spcPct val="150000"/>
              </a:lnSpc>
              <a:buClr>
                <a:srgbClr val="FF0000"/>
              </a:buClr>
              <a:buSzTx/>
              <a:buFont typeface="Wingdings" panose="05000000000000000000" pitchFamily="2" charset="2"/>
              <a:buChar char="p"/>
              <a:defRPr/>
            </a:pPr>
            <a:r>
              <a:rPr lang="en-US" altLang="zh-CN" sz="1800" noProof="0" dirty="0">
                <a:latin typeface="微软雅黑" panose="020B0503020204020204" charset="-122"/>
                <a:ea typeface="微软雅黑" panose="020B0503020204020204" charset="-122"/>
                <a:sym typeface="+mn-ea"/>
              </a:rPr>
              <a:t>会议组织情况</a:t>
            </a:r>
            <a:endParaRPr kumimoji="0" lang="en-US" altLang="zh-CN" sz="1800" kern="1200" cap="none" spc="0" normalizeH="0" baseline="0" noProof="0" dirty="0"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  <a:p>
            <a:pPr marR="0" defTabSz="914400" eaLnBrk="1" hangingPunct="1">
              <a:lnSpc>
                <a:spcPct val="150000"/>
              </a:lnSpc>
              <a:buClr>
                <a:srgbClr val="FF0000"/>
              </a:buClr>
              <a:buSzTx/>
              <a:buFontTx/>
              <a:defRPr/>
            </a:pPr>
            <a:r>
              <a:rPr lang="en-US" altLang="zh-CN" noProof="0" dirty="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       </a:t>
            </a:r>
            <a:r>
              <a:rPr lang="zh-CN" altLang="en-US" noProof="0" dirty="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这部分写在会议标题之后。在会议开始前，应把所有会议的相关情况写好，主要包括：</a:t>
            </a:r>
            <a:r>
              <a:rPr lang="en-US" altLang="zh-CN" noProof="0" dirty="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 </a:t>
            </a:r>
            <a:endParaRPr kumimoji="0" lang="en-US" altLang="zh-CN" kern="1200" cap="none" spc="0" normalizeH="0" baseline="0" noProof="0" dirty="0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  <a:p>
            <a:pPr marL="285750" marR="0" indent="-285750" defTabSz="914400" eaLnBrk="1" hangingPunct="1">
              <a:lnSpc>
                <a:spcPct val="150000"/>
              </a:lnSpc>
              <a:buClr>
                <a:srgbClr val="FF0000"/>
              </a:buClr>
              <a:buSzTx/>
              <a:buFont typeface="Wingdings" panose="05000000000000000000" pitchFamily="2" charset="2"/>
              <a:buChar char="Ø"/>
              <a:defRPr/>
            </a:pPr>
            <a:r>
              <a:rPr lang="en-US" altLang="zh-CN" noProof="0" dirty="0">
                <a:latin typeface="微软雅黑" panose="020B0503020204020204" charset="-122"/>
                <a:ea typeface="微软雅黑" panose="020B0503020204020204" charset="-122"/>
                <a:sym typeface="+mn-ea"/>
              </a:rPr>
              <a:t>    </a:t>
            </a:r>
            <a:r>
              <a:rPr lang="zh-CN" altLang="en-US" noProof="0" dirty="0">
                <a:latin typeface="微软雅黑" panose="020B0503020204020204" charset="-122"/>
                <a:ea typeface="微软雅黑" panose="020B0503020204020204" charset="-122"/>
                <a:sym typeface="+mn-ea"/>
              </a:rPr>
              <a:t>开会时间</a:t>
            </a:r>
            <a:r>
              <a:rPr lang="en-US" altLang="zh-CN" noProof="0" dirty="0">
                <a:latin typeface="微软雅黑" panose="020B0503020204020204" charset="-122"/>
                <a:ea typeface="微软雅黑" panose="020B0503020204020204" charset="-122"/>
                <a:sym typeface="+mn-ea"/>
              </a:rPr>
              <a:t>——</a:t>
            </a:r>
            <a:r>
              <a:rPr lang="zh-CN" altLang="en-US" noProof="0" dirty="0">
                <a:latin typeface="微软雅黑" panose="020B0503020204020204" charset="-122"/>
                <a:ea typeface="微软雅黑" panose="020B0503020204020204" charset="-122"/>
                <a:sym typeface="+mn-ea"/>
              </a:rPr>
              <a:t>写明具体的年、月、日，有时还要标明某日的具体时间</a:t>
            </a:r>
            <a:endParaRPr kumimoji="0" lang="en-US" altLang="zh-CN" kern="1200" cap="none" spc="0" normalizeH="0" baseline="0" noProof="0" dirty="0"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  <a:p>
            <a:pPr marL="285750" marR="0" indent="-285750" defTabSz="914400" eaLnBrk="1" hangingPunct="1">
              <a:lnSpc>
                <a:spcPct val="150000"/>
              </a:lnSpc>
              <a:buClr>
                <a:srgbClr val="FF0000"/>
              </a:buClr>
              <a:buSzTx/>
              <a:buFont typeface="Wingdings" panose="05000000000000000000" pitchFamily="2" charset="2"/>
              <a:buChar char="Ø"/>
              <a:defRPr/>
            </a:pPr>
            <a:r>
              <a:rPr lang="en-US" altLang="zh-CN" noProof="0" dirty="0">
                <a:latin typeface="微软雅黑" panose="020B0503020204020204" charset="-122"/>
                <a:ea typeface="微软雅黑" panose="020B0503020204020204" charset="-122"/>
                <a:sym typeface="+mn-ea"/>
              </a:rPr>
              <a:t>    </a:t>
            </a:r>
            <a:r>
              <a:rPr lang="zh-CN" altLang="en-US" noProof="0" dirty="0">
                <a:latin typeface="微软雅黑" panose="020B0503020204020204" charset="-122"/>
                <a:ea typeface="微软雅黑" panose="020B0503020204020204" charset="-122"/>
                <a:sym typeface="+mn-ea"/>
              </a:rPr>
              <a:t>会议地点</a:t>
            </a:r>
            <a:r>
              <a:rPr lang="en-US" altLang="zh-CN" noProof="0" dirty="0">
                <a:latin typeface="微软雅黑" panose="020B0503020204020204" charset="-122"/>
                <a:ea typeface="微软雅黑" panose="020B0503020204020204" charset="-122"/>
                <a:sym typeface="+mn-ea"/>
              </a:rPr>
              <a:t>——</a:t>
            </a:r>
            <a:r>
              <a:rPr lang="zh-CN" altLang="en-US" noProof="0" dirty="0">
                <a:latin typeface="微软雅黑" panose="020B0503020204020204" charset="-122"/>
                <a:ea typeface="微软雅黑" panose="020B0503020204020204" charset="-122"/>
                <a:sym typeface="+mn-ea"/>
              </a:rPr>
              <a:t>写明开会具体单位及具体场所</a:t>
            </a:r>
            <a:endParaRPr kumimoji="0" lang="en-US" altLang="zh-CN" kern="1200" cap="none" spc="0" normalizeH="0" baseline="0" noProof="0" dirty="0"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  <a:p>
            <a:pPr marL="285750" marR="0" indent="-285750" defTabSz="914400" eaLnBrk="1" hangingPunct="1">
              <a:lnSpc>
                <a:spcPct val="150000"/>
              </a:lnSpc>
              <a:buClr>
                <a:srgbClr val="FF0000"/>
              </a:buClr>
              <a:buSzTx/>
              <a:buFont typeface="Wingdings" panose="05000000000000000000" pitchFamily="2" charset="2"/>
              <a:buChar char="Ø"/>
              <a:defRPr/>
            </a:pPr>
            <a:r>
              <a:rPr lang="en-US" altLang="zh-CN" noProof="0" dirty="0">
                <a:latin typeface="微软雅黑" panose="020B0503020204020204" charset="-122"/>
                <a:ea typeface="微软雅黑" panose="020B0503020204020204" charset="-122"/>
                <a:sym typeface="+mn-ea"/>
              </a:rPr>
              <a:t>    </a:t>
            </a:r>
            <a:r>
              <a:rPr lang="zh-CN" altLang="en-US" noProof="0" dirty="0">
                <a:latin typeface="微软雅黑" panose="020B0503020204020204" charset="-122"/>
                <a:ea typeface="微软雅黑" panose="020B0503020204020204" charset="-122"/>
                <a:sym typeface="+mn-ea"/>
              </a:rPr>
              <a:t>会议主持人</a:t>
            </a:r>
            <a:r>
              <a:rPr lang="en-US" altLang="zh-CN" noProof="0" dirty="0">
                <a:latin typeface="微软雅黑" panose="020B0503020204020204" charset="-122"/>
                <a:ea typeface="微软雅黑" panose="020B0503020204020204" charset="-122"/>
                <a:sym typeface="+mn-ea"/>
              </a:rPr>
              <a:t>——</a:t>
            </a:r>
            <a:r>
              <a:rPr lang="zh-CN" altLang="en-US" noProof="0" dirty="0">
                <a:latin typeface="微软雅黑" panose="020B0503020204020204" charset="-122"/>
                <a:ea typeface="微软雅黑" panose="020B0503020204020204" charset="-122"/>
                <a:sym typeface="+mn-ea"/>
              </a:rPr>
              <a:t>一般直书姓名，必要时可写明职务</a:t>
            </a:r>
            <a:endParaRPr kumimoji="0" lang="en-US" altLang="zh-CN" kern="1200" cap="none" spc="0" normalizeH="0" baseline="0" noProof="0" dirty="0"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  <a:p>
            <a:pPr marL="285750" marR="0" indent="-285750" defTabSz="914400" eaLnBrk="1" hangingPunct="1">
              <a:lnSpc>
                <a:spcPct val="150000"/>
              </a:lnSpc>
              <a:buClr>
                <a:srgbClr val="FF0000"/>
              </a:buClr>
              <a:buSzTx/>
              <a:buFont typeface="Wingdings" panose="05000000000000000000" pitchFamily="2" charset="2"/>
              <a:buChar char="Ø"/>
              <a:defRPr/>
            </a:pPr>
            <a:r>
              <a:rPr lang="en-US" altLang="zh-CN" noProof="0" dirty="0">
                <a:latin typeface="微软雅黑" panose="020B0503020204020204" charset="-122"/>
                <a:ea typeface="微软雅黑" panose="020B0503020204020204" charset="-122"/>
                <a:sym typeface="+mn-ea"/>
              </a:rPr>
              <a:t>     </a:t>
            </a:r>
            <a:r>
              <a:rPr lang="zh-CN" altLang="en-US" noProof="0" dirty="0">
                <a:latin typeface="微软雅黑" panose="020B0503020204020204" charset="-122"/>
                <a:ea typeface="微软雅黑" panose="020B0503020204020204" charset="-122"/>
                <a:sym typeface="+mn-ea"/>
              </a:rPr>
              <a:t>出席人</a:t>
            </a:r>
            <a:r>
              <a:rPr lang="en-US" altLang="zh-CN" noProof="0" dirty="0">
                <a:latin typeface="微软雅黑" panose="020B0503020204020204" charset="-122"/>
                <a:ea typeface="微软雅黑" panose="020B0503020204020204" charset="-122"/>
                <a:sym typeface="+mn-ea"/>
              </a:rPr>
              <a:t>——</a:t>
            </a:r>
            <a:r>
              <a:rPr lang="zh-CN" altLang="en-US" noProof="0" dirty="0">
                <a:latin typeface="微软雅黑" panose="020B0503020204020204" charset="-122"/>
                <a:ea typeface="微软雅黑" panose="020B0503020204020204" charset="-122"/>
                <a:sym typeface="+mn-ea"/>
              </a:rPr>
              <a:t>按照会议规定必须参加会议的人员。根据会议规模和性质，出席人记写也不同</a:t>
            </a:r>
            <a:endParaRPr kumimoji="0" lang="en-US" altLang="zh-CN" kern="1200" cap="none" spc="0" normalizeH="0" baseline="0" noProof="0" dirty="0"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  <a:p>
            <a:pPr marR="0" defTabSz="914400" eaLnBrk="1" hangingPunct="1">
              <a:lnSpc>
                <a:spcPct val="150000"/>
              </a:lnSpc>
              <a:buClr>
                <a:srgbClr val="FF0000"/>
              </a:buClr>
              <a:buSzTx/>
              <a:buFontTx/>
              <a:defRPr/>
            </a:pPr>
            <a:r>
              <a:rPr lang="zh-CN" altLang="en-US" noProof="0" dirty="0">
                <a:latin typeface="微软雅黑" panose="020B0503020204020204" charset="-122"/>
                <a:ea typeface="微软雅黑" panose="020B0503020204020204" charset="-122"/>
                <a:sym typeface="+mn-ea"/>
              </a:rPr>
              <a:t>        出席人数不过的会议</a:t>
            </a:r>
            <a:r>
              <a:rPr lang="en-US" altLang="zh-CN" noProof="0" dirty="0">
                <a:latin typeface="微软雅黑" panose="020B0503020204020204" charset="-122"/>
                <a:ea typeface="微软雅黑" panose="020B0503020204020204" charset="-122"/>
                <a:sym typeface="+mn-ea"/>
              </a:rPr>
              <a:t>:</a:t>
            </a:r>
            <a:r>
              <a:rPr lang="zh-CN" altLang="en-US" noProof="0" dirty="0">
                <a:latin typeface="微软雅黑" panose="020B0503020204020204" charset="-122"/>
                <a:ea typeface="微软雅黑" panose="020B0503020204020204" charset="-122"/>
                <a:sym typeface="+mn-ea"/>
              </a:rPr>
              <a:t>可把出席人的姓名及职务、级别按照所在单位级别顺序列出，出席人数较多的会议：可写与会人员范围；</a:t>
            </a:r>
            <a:endParaRPr kumimoji="0" lang="zh-CN" altLang="en-US" kern="1200" cap="none" spc="0" normalizeH="0" baseline="0" noProof="0" dirty="0"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9218" name="Text Box 55"/>
          <p:cNvSpPr txBox="1"/>
          <p:nvPr/>
        </p:nvSpPr>
        <p:spPr>
          <a:xfrm>
            <a:off x="1055370" y="697230"/>
            <a:ext cx="6624638" cy="58356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v"/>
              <a:defRPr sz="2800" b="1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</a:lstStyle>
          <a:p>
            <a:pPr marL="0" lvl="0" algn="l" eaLnBrk="1" hangingPunct="1">
              <a:buClrTx/>
              <a:buSzTx/>
              <a:buFontTx/>
              <a:buNone/>
            </a:pPr>
            <a:r>
              <a:rPr lang="en-US" altLang="zh-CN" sz="3200" dirty="0">
                <a:solidFill>
                  <a:schemeClr val="accent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1. 会议备忘的</a:t>
            </a:r>
            <a:r>
              <a:rPr lang="zh-CN" altLang="en-US" sz="3200" dirty="0">
                <a:solidFill>
                  <a:schemeClr val="accent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内容</a:t>
            </a:r>
            <a:endParaRPr lang="zh-CN" altLang="en-US" sz="3200" dirty="0">
              <a:solidFill>
                <a:schemeClr val="accent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sp>
        <p:nvSpPr>
          <p:cNvPr id="3" name="线形标注 1 2"/>
          <p:cNvSpPr/>
          <p:nvPr/>
        </p:nvSpPr>
        <p:spPr>
          <a:xfrm>
            <a:off x="7680325" y="1125220"/>
            <a:ext cx="4248785" cy="1403350"/>
          </a:xfrm>
          <a:prstGeom prst="borderCallout1">
            <a:avLst>
              <a:gd name="adj1" fmla="val 28325"/>
              <a:gd name="adj2" fmla="val -29397"/>
              <a:gd name="adj3" fmla="val 271"/>
              <a:gd name="adj4" fmla="val 328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/>
              <a:t>为了便于后期查找，建议标题及命名里都包括日期、关于</a:t>
            </a:r>
            <a:r>
              <a:rPr lang="en-US" altLang="zh-CN"/>
              <a:t>XXXX</a:t>
            </a:r>
            <a:r>
              <a:rPr lang="zh-CN" altLang="en-US"/>
              <a:t>讨论</a:t>
            </a:r>
            <a:r>
              <a:rPr lang="en-US" altLang="zh-CN"/>
              <a:t>/</a:t>
            </a:r>
            <a:r>
              <a:rPr lang="zh-CN" altLang="en-US"/>
              <a:t>沟通的会议备忘</a:t>
            </a:r>
            <a:endParaRPr lang="zh-CN" altLang="en-US"/>
          </a:p>
        </p:txBody>
      </p:sp>
    </p:spTree>
    <p:custDataLst>
      <p:tags r:id="rId1"/>
    </p:custDataLst>
  </p:cSld>
  <p:clrMapOvr>
    <a:masterClrMapping/>
  </p:clrMapOvr>
  <p:transition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85470" y="656590"/>
            <a:ext cx="11021060" cy="577469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marR="0" indent="-285750" defTabSz="914400" eaLnBrk="1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Tx/>
              <a:buFont typeface="Wingdings" panose="05000000000000000000" pitchFamily="2" charset="2"/>
              <a:buChar char="Ø"/>
              <a:defRPr/>
            </a:pPr>
            <a:r>
              <a:rPr kumimoji="0" lang="zh-CN" altLang="en-US" kern="1200" cap="none" spc="0" normalizeH="0" baseline="0" noProof="0" dirty="0">
                <a:latin typeface="微软雅黑" panose="020B0503020204020204" charset="-122"/>
                <a:ea typeface="微软雅黑" panose="020B0503020204020204" charset="-122"/>
                <a:cs typeface="+mn-cs"/>
              </a:rPr>
              <a:t>     缺席人</a:t>
            </a:r>
            <a:r>
              <a:rPr kumimoji="0" lang="en-US" altLang="zh-CN" kern="1200" cap="none" spc="0" normalizeH="0" baseline="0" noProof="0" dirty="0">
                <a:latin typeface="微软雅黑" panose="020B0503020204020204" charset="-122"/>
                <a:ea typeface="微软雅黑" panose="020B0503020204020204" charset="-122"/>
                <a:cs typeface="+mn-cs"/>
              </a:rPr>
              <a:t>——</a:t>
            </a:r>
            <a:r>
              <a:rPr kumimoji="0" lang="zh-CN" altLang="en-US" kern="1200" cap="none" spc="0" normalizeH="0" baseline="0" noProof="0" dirty="0">
                <a:latin typeface="微软雅黑" panose="020B0503020204020204" charset="-122"/>
                <a:ea typeface="微软雅黑" panose="020B0503020204020204" charset="-122"/>
                <a:cs typeface="+mn-cs"/>
              </a:rPr>
              <a:t>写出缺席人姓名和缺席原因。如“某某因公出差”、“某某因病请假”。如果是大型会议，缺席人较多，可只写缺席人数</a:t>
            </a:r>
            <a:endParaRPr kumimoji="0" lang="en-US" altLang="zh-CN" kern="1200" cap="none" spc="0" normalizeH="0" baseline="0" noProof="0" dirty="0"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  <a:p>
            <a:pPr marL="285750" marR="0" indent="-285750" defTabSz="914400" eaLnBrk="1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Tx/>
              <a:buFont typeface="Wingdings" panose="05000000000000000000" pitchFamily="2" charset="2"/>
              <a:buChar char="Ø"/>
              <a:defRPr/>
            </a:pPr>
            <a:r>
              <a:rPr kumimoji="0" lang="en-US" altLang="zh-CN" kern="1200" cap="none" spc="0" normalizeH="0" baseline="0" noProof="0" dirty="0">
                <a:latin typeface="微软雅黑" panose="020B0503020204020204" charset="-122"/>
                <a:ea typeface="微软雅黑" panose="020B0503020204020204" charset="-122"/>
                <a:cs typeface="+mn-cs"/>
              </a:rPr>
              <a:t>     </a:t>
            </a:r>
            <a:r>
              <a:rPr kumimoji="0" lang="zh-CN" altLang="en-US" kern="1200" cap="none" spc="0" normalizeH="0" baseline="0" noProof="0" dirty="0">
                <a:latin typeface="微软雅黑" panose="020B0503020204020204" charset="-122"/>
                <a:ea typeface="微软雅黑" panose="020B0503020204020204" charset="-122"/>
                <a:cs typeface="+mn-cs"/>
              </a:rPr>
              <a:t>列席人</a:t>
            </a:r>
            <a:r>
              <a:rPr kumimoji="0" lang="en-US" altLang="zh-CN" kern="1200" cap="none" spc="0" normalizeH="0" baseline="0" noProof="0" dirty="0">
                <a:latin typeface="微软雅黑" panose="020B0503020204020204" charset="-122"/>
                <a:ea typeface="微软雅黑" panose="020B0503020204020204" charset="-122"/>
                <a:cs typeface="+mn-cs"/>
              </a:rPr>
              <a:t>——</a:t>
            </a:r>
            <a:r>
              <a:rPr kumimoji="0" lang="zh-CN" altLang="en-US" kern="1200" cap="none" spc="0" normalizeH="0" baseline="0" noProof="0" dirty="0">
                <a:latin typeface="微软雅黑" panose="020B0503020204020204" charset="-122"/>
                <a:ea typeface="微软雅黑" panose="020B0503020204020204" charset="-122"/>
                <a:cs typeface="+mn-cs"/>
              </a:rPr>
              <a:t>即不是会议正式成员，由于工作需要而参加</a:t>
            </a:r>
            <a:endParaRPr kumimoji="0" lang="en-US" altLang="zh-CN" kern="1200" cap="none" spc="0" normalizeH="0" baseline="0" noProof="0" dirty="0"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  <a:p>
            <a:pPr marR="0" defTabSz="914400" eaLnBrk="1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Tx/>
              <a:buFontTx/>
              <a:defRPr/>
            </a:pPr>
            <a:r>
              <a:rPr kumimoji="0" lang="zh-CN" altLang="en-US" kern="1200" cap="none" spc="0" normalizeH="0" baseline="0" noProof="0" dirty="0">
                <a:latin typeface="微软雅黑" panose="020B0503020204020204" charset="-122"/>
                <a:ea typeface="微软雅黑" panose="020B0503020204020204" charset="-122"/>
                <a:cs typeface="+mn-cs"/>
              </a:rPr>
              <a:t>         列席人数较多的会议：可写与会人员范围</a:t>
            </a:r>
            <a:endParaRPr kumimoji="0" lang="en-US" altLang="zh-CN" kern="1200" cap="none" spc="0" normalizeH="0" baseline="0" noProof="0" dirty="0"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  <a:p>
            <a:pPr marR="0" defTabSz="914400" eaLnBrk="1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Tx/>
              <a:buFontTx/>
              <a:defRPr/>
            </a:pPr>
            <a:r>
              <a:rPr kumimoji="0" lang="en-US" altLang="zh-CN" kern="1200" cap="none" spc="0" normalizeH="0" baseline="0" noProof="0" dirty="0">
                <a:latin typeface="微软雅黑" panose="020B0503020204020204" charset="-122"/>
                <a:ea typeface="微软雅黑" panose="020B0503020204020204" charset="-122"/>
                <a:cs typeface="+mn-cs"/>
              </a:rPr>
              <a:t>         </a:t>
            </a:r>
            <a:r>
              <a:rPr kumimoji="0" lang="zh-CN" altLang="en-US" kern="1200" cap="none" spc="0" normalizeH="0" baseline="0" noProof="0" dirty="0">
                <a:latin typeface="微软雅黑" panose="020B0503020204020204" charset="-122"/>
                <a:ea typeface="微软雅黑" panose="020B0503020204020204" charset="-122"/>
                <a:cs typeface="+mn-cs"/>
              </a:rPr>
              <a:t>列席人数不多的：分别写出姓名</a:t>
            </a:r>
            <a:endParaRPr kumimoji="0" lang="en-US" altLang="zh-CN" kern="1200" cap="none" spc="0" normalizeH="0" baseline="0" noProof="0" dirty="0"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  <a:p>
            <a:pPr marL="285750" marR="0" indent="-285750" defTabSz="914400" eaLnBrk="1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Tx/>
              <a:buFont typeface="Wingdings" panose="05000000000000000000" pitchFamily="2" charset="2"/>
              <a:buChar char="Ø"/>
              <a:defRPr/>
            </a:pPr>
            <a:r>
              <a:rPr kumimoji="0" lang="en-US" altLang="zh-CN" kern="1200" cap="none" spc="0" normalizeH="0" baseline="0" noProof="0" dirty="0">
                <a:latin typeface="微软雅黑" panose="020B0503020204020204" charset="-122"/>
                <a:ea typeface="微软雅黑" panose="020B0503020204020204" charset="-122"/>
                <a:cs typeface="+mn-cs"/>
              </a:rPr>
              <a:t>     </a:t>
            </a:r>
            <a:r>
              <a:rPr kumimoji="0" lang="zh-CN" altLang="en-US" kern="1200" cap="none" spc="0" normalizeH="0" baseline="0" noProof="0" dirty="0">
                <a:latin typeface="微软雅黑" panose="020B0503020204020204" charset="-122"/>
                <a:ea typeface="微软雅黑" panose="020B0503020204020204" charset="-122"/>
                <a:cs typeface="+mn-cs"/>
              </a:rPr>
              <a:t>记录人</a:t>
            </a:r>
            <a:r>
              <a:rPr kumimoji="0" lang="en-US" altLang="zh-CN" kern="1200" cap="none" spc="0" normalizeH="0" baseline="0" noProof="0" dirty="0">
                <a:latin typeface="微软雅黑" panose="020B0503020204020204" charset="-122"/>
                <a:ea typeface="微软雅黑" panose="020B0503020204020204" charset="-122"/>
                <a:cs typeface="+mn-cs"/>
              </a:rPr>
              <a:t>——</a:t>
            </a:r>
            <a:r>
              <a:rPr kumimoji="0" lang="zh-CN" altLang="en-US" kern="1200" cap="none" spc="0" normalizeH="0" baseline="0" noProof="0" dirty="0">
                <a:latin typeface="微软雅黑" panose="020B0503020204020204" charset="-122"/>
                <a:ea typeface="微软雅黑" panose="020B0503020204020204" charset="-122"/>
                <a:cs typeface="+mn-cs"/>
              </a:rPr>
              <a:t>写明记录人姓名、部门、职务。如是几人共同记录的，应一一列出</a:t>
            </a:r>
            <a:endParaRPr kumimoji="0" lang="zh-CN" altLang="en-US" kern="1200" cap="none" spc="0" normalizeH="0" baseline="0" noProof="0" dirty="0"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  <a:p>
            <a:pPr marL="342900" marR="0" indent="-342900" defTabSz="914400" eaLnBrk="1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Tx/>
              <a:buFont typeface="Wingdings" panose="05000000000000000000" pitchFamily="2" charset="2"/>
              <a:buChar char="p"/>
              <a:defRPr/>
            </a:pPr>
            <a:r>
              <a:rPr lang="zh-CN" altLang="en-US" sz="2000" b="1" noProof="0" dirty="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 会议进行情况</a:t>
            </a:r>
            <a:r>
              <a:rPr lang="en-US" altLang="zh-CN" sz="2000" b="1" noProof="0" dirty="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——</a:t>
            </a:r>
            <a:r>
              <a:rPr lang="zh-CN" altLang="en-US" sz="2000" b="1" noProof="0" dirty="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这部分是会议备忘的基本内容，一般包括三个方面：</a:t>
            </a:r>
            <a:endParaRPr kumimoji="0" lang="en-US" altLang="zh-CN" kern="1200" cap="none" spc="0" normalizeH="0" baseline="0" noProof="0" dirty="0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  <a:p>
            <a:pPr marL="285750" marR="0" indent="-285750" algn="just" defTabSz="914400" eaLnBrk="1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Tx/>
              <a:buFont typeface="Wingdings" panose="05000000000000000000" pitchFamily="2" charset="2"/>
              <a:buChar char="Ø"/>
              <a:defRPr/>
            </a:pPr>
            <a:r>
              <a:rPr lang="zh-CN" altLang="zh-CN" noProof="0" dirty="0">
                <a:solidFill>
                  <a:srgbClr val="0066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会议的议题和会议主持人的启示性讲话。</a:t>
            </a:r>
            <a:r>
              <a:rPr lang="zh-CN" altLang="zh-CN" noProof="0" dirty="0">
                <a:latin typeface="微软雅黑" panose="020B0503020204020204" charset="-122"/>
                <a:ea typeface="微软雅黑" panose="020B0503020204020204" charset="-122"/>
                <a:sym typeface="+mn-ea"/>
              </a:rPr>
              <a:t>这部分要着重记录。</a:t>
            </a:r>
            <a:r>
              <a:rPr lang="en-US" altLang="zh-CN" noProof="0" dirty="0">
                <a:latin typeface="微软雅黑" panose="020B0503020204020204" charset="-122"/>
                <a:ea typeface="微软雅黑" panose="020B0503020204020204" charset="-122"/>
                <a:sym typeface="+mn-ea"/>
              </a:rPr>
              <a:t>(</a:t>
            </a:r>
            <a:r>
              <a:rPr lang="zh-CN" altLang="zh-CN" noProof="0" dirty="0">
                <a:latin typeface="微软雅黑" panose="020B0503020204020204" charset="-122"/>
                <a:ea typeface="微软雅黑" panose="020B0503020204020204" charset="-122"/>
                <a:sym typeface="+mn-ea"/>
              </a:rPr>
              <a:t>多项议题的会议要用数码依次标出</a:t>
            </a:r>
            <a:r>
              <a:rPr lang="en-US" altLang="zh-CN" noProof="0" dirty="0">
                <a:latin typeface="微软雅黑" panose="020B0503020204020204" charset="-122"/>
                <a:ea typeface="微软雅黑" panose="020B0503020204020204" charset="-122"/>
                <a:sym typeface="+mn-ea"/>
              </a:rPr>
              <a:t> ,</a:t>
            </a:r>
            <a:r>
              <a:rPr lang="zh-CN" altLang="zh-CN" noProof="0" dirty="0">
                <a:latin typeface="微软雅黑" panose="020B0503020204020204" charset="-122"/>
                <a:ea typeface="微软雅黑" panose="020B0503020204020204" charset="-122"/>
                <a:sym typeface="+mn-ea"/>
              </a:rPr>
              <a:t>以便于会后利用查找</a:t>
            </a:r>
            <a:r>
              <a:rPr lang="en-US" altLang="zh-CN" noProof="0" dirty="0">
                <a:latin typeface="微软雅黑" panose="020B0503020204020204" charset="-122"/>
                <a:ea typeface="微软雅黑" panose="020B0503020204020204" charset="-122"/>
                <a:sym typeface="+mn-ea"/>
              </a:rPr>
              <a:t> )</a:t>
            </a:r>
            <a:endParaRPr kumimoji="0" lang="en-US" altLang="zh-CN" kern="1200" cap="none" spc="0" normalizeH="0" baseline="0" noProof="0" dirty="0"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  <a:p>
            <a:pPr marL="285750" marR="0" indent="-285750" algn="just" defTabSz="914400" eaLnBrk="1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Tx/>
              <a:buFont typeface="Wingdings" panose="05000000000000000000" pitchFamily="2" charset="2"/>
              <a:buChar char="Ø"/>
              <a:defRPr/>
            </a:pPr>
            <a:r>
              <a:rPr lang="zh-CN" altLang="en-US" noProof="0" dirty="0">
                <a:solidFill>
                  <a:srgbClr val="0066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与会人的讨论发言。</a:t>
            </a:r>
            <a:r>
              <a:rPr lang="zh-CN" altLang="en-US" noProof="0" dirty="0">
                <a:latin typeface="微软雅黑" panose="020B0503020204020204" charset="-122"/>
                <a:ea typeface="微软雅黑" panose="020B0503020204020204" charset="-122"/>
                <a:sym typeface="+mn-ea"/>
              </a:rPr>
              <a:t>这部分是与会者对会议议题和会议主持人讲话的直接反映，记好这部分内容十分重要 </a:t>
            </a:r>
            <a:r>
              <a:rPr lang="en-US" altLang="zh-CN" noProof="0" dirty="0">
                <a:latin typeface="微软雅黑" panose="020B0503020204020204" charset="-122"/>
                <a:ea typeface="微软雅黑" panose="020B0503020204020204" charset="-122"/>
                <a:sym typeface="+mn-ea"/>
              </a:rPr>
              <a:t>(</a:t>
            </a:r>
            <a:r>
              <a:rPr lang="zh-CN" altLang="en-US" noProof="0" dirty="0">
                <a:latin typeface="微软雅黑" panose="020B0503020204020204" charset="-122"/>
                <a:ea typeface="微软雅黑" panose="020B0503020204020204" charset="-122"/>
                <a:sym typeface="+mn-ea"/>
              </a:rPr>
              <a:t>会议发言要按照发言顺序记录 </a:t>
            </a:r>
            <a:r>
              <a:rPr lang="en-US" altLang="zh-CN" noProof="0" dirty="0">
                <a:latin typeface="微软雅黑" panose="020B0503020204020204" charset="-122"/>
                <a:ea typeface="微软雅黑" panose="020B0503020204020204" charset="-122"/>
                <a:sym typeface="+mn-ea"/>
              </a:rPr>
              <a:t>,</a:t>
            </a:r>
            <a:r>
              <a:rPr lang="zh-CN" altLang="en-US" noProof="0" dirty="0">
                <a:latin typeface="微软雅黑" panose="020B0503020204020204" charset="-122"/>
                <a:ea typeface="微软雅黑" panose="020B0503020204020204" charset="-122"/>
                <a:sym typeface="+mn-ea"/>
              </a:rPr>
              <a:t>发言人姓名要写在段首，后面即记录发言内容</a:t>
            </a:r>
            <a:r>
              <a:rPr lang="en-US" altLang="zh-CN" noProof="0" dirty="0">
                <a:latin typeface="微软雅黑" panose="020B0503020204020204" charset="-122"/>
                <a:ea typeface="微软雅黑" panose="020B0503020204020204" charset="-122"/>
                <a:sym typeface="+mn-ea"/>
              </a:rPr>
              <a:t>)</a:t>
            </a:r>
            <a:r>
              <a:rPr lang="zh-CN" altLang="en-US" noProof="0" dirty="0">
                <a:latin typeface="微软雅黑" panose="020B0503020204020204" charset="-122"/>
                <a:ea typeface="微软雅黑" panose="020B0503020204020204" charset="-122"/>
                <a:sym typeface="+mn-ea"/>
              </a:rPr>
              <a:t>；</a:t>
            </a:r>
            <a:endParaRPr lang="zh-CN" altLang="en-US" noProof="0" dirty="0"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marL="342900" marR="0" indent="-342900" algn="just" defTabSz="914400" eaLnBrk="1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Tx/>
              <a:buFont typeface="Wingdings" panose="05000000000000000000" pitchFamily="2" charset="2"/>
              <a:buChar char="p"/>
              <a:defRPr/>
            </a:pPr>
            <a:r>
              <a:rPr lang="zh-CN" altLang="en-US" noProof="0" dirty="0">
                <a:solidFill>
                  <a:srgbClr val="0066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会议的决定、决议和会议主持人的总结及结论性意见。</a:t>
            </a:r>
            <a:r>
              <a:rPr lang="zh-CN" altLang="en-US" noProof="0" dirty="0">
                <a:latin typeface="微软雅黑" panose="020B0503020204020204" charset="-122"/>
                <a:ea typeface="微软雅黑" panose="020B0503020204020204" charset="-122"/>
                <a:sym typeface="+mn-ea"/>
              </a:rPr>
              <a:t>这部分是会议成果的综合反映 </a:t>
            </a:r>
            <a:r>
              <a:rPr lang="en-US" altLang="zh-CN" noProof="0" dirty="0">
                <a:latin typeface="微软雅黑" panose="020B0503020204020204" charset="-122"/>
                <a:ea typeface="微软雅黑" panose="020B0503020204020204" charset="-122"/>
                <a:sym typeface="+mn-ea"/>
              </a:rPr>
              <a:t>,</a:t>
            </a:r>
            <a:r>
              <a:rPr lang="zh-CN" altLang="en-US" noProof="0" dirty="0">
                <a:latin typeface="微软雅黑" panose="020B0503020204020204" charset="-122"/>
                <a:ea typeface="微软雅黑" panose="020B0503020204020204" charset="-122"/>
                <a:sym typeface="+mn-ea"/>
              </a:rPr>
              <a:t>是会议备忘的主体。在深入讨论的基础上，通过协商作出诀定或决议；有的会议是以会议主持人总结讲话的形式概括会议成果，将会议讨论的情况阐述一下，根据上级有关会议或文件的精神和讨论中提出的意见，提出具体要求和措施。这些决定、决议和讲话是与会者贯彻会议精神的根据，也是日后备查材料中最重要的材料，记录者必须认真、仔细地作好记录</a:t>
            </a:r>
            <a:endParaRPr kumimoji="0" lang="zh-CN" altLang="en-US" kern="1200" cap="none" spc="0" normalizeH="0" baseline="0" noProof="0" dirty="0"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  <a:p>
            <a:pPr marR="0" algn="just" defTabSz="914400" eaLnBrk="1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Tx/>
              <a:buFontTx/>
              <a:defRPr/>
            </a:pPr>
            <a:r>
              <a:rPr lang="zh-CN" altLang="en-US" noProof="0" dirty="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    </a:t>
            </a:r>
            <a:r>
              <a:rPr lang="zh-CN" altLang="en-US" noProof="0" dirty="0">
                <a:solidFill>
                  <a:srgbClr val="0066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会议进行情况还包括休息、散会等，必要时也要记录上</a:t>
            </a:r>
            <a:endParaRPr kumimoji="0" lang="zh-CN" altLang="en-US" kern="1200" cap="none" spc="0" normalizeH="0" baseline="0" noProof="0" dirty="0"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</p:spTree>
    <p:custDataLst>
      <p:tags r:id="rId1"/>
    </p:custDataLst>
  </p:cSld>
  <p:clrMapOvr>
    <a:masterClrMapping/>
  </p:clrMapOvr>
  <p:transition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2772" name="TextBox 1"/>
          <p:cNvSpPr txBox="1"/>
          <p:nvPr/>
        </p:nvSpPr>
        <p:spPr>
          <a:xfrm>
            <a:off x="569595" y="1179195"/>
            <a:ext cx="11247120" cy="512318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v"/>
              <a:defRPr sz="2800" b="1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</a:lstStyle>
          <a:p>
            <a:pPr marL="285750" lvl="0" indent="-285750" eaLnBrk="1" hangingPunct="1">
              <a:lnSpc>
                <a:spcPct val="150000"/>
              </a:lnSpc>
              <a:spcBef>
                <a:spcPct val="0"/>
              </a:spcBef>
              <a:buClr>
                <a:srgbClr val="FF0000"/>
              </a:buClr>
              <a:buChar char="p"/>
            </a:pPr>
            <a:r>
              <a:rPr lang="zh-CN" altLang="en-US" sz="2000" b="0" dirty="0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</a:rPr>
              <a:t>    内容项目要齐全完整</a:t>
            </a:r>
            <a:endParaRPr lang="en-US" altLang="zh-CN" sz="2000" b="0" dirty="0">
              <a:solidFill>
                <a:srgbClr val="C00000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marL="285750" lvl="0" indent="-285750" eaLnBrk="1" hangingPunct="1">
              <a:lnSpc>
                <a:spcPct val="150000"/>
              </a:lnSpc>
              <a:spcBef>
                <a:spcPct val="0"/>
              </a:spcBef>
              <a:buClr>
                <a:srgbClr val="FF0000"/>
              </a:buClr>
              <a:buChar char="Ø"/>
            </a:pPr>
            <a:r>
              <a:rPr lang="zh-CN" altLang="en-US" sz="1800" b="0" dirty="0">
                <a:latin typeface="微软雅黑" panose="020B0503020204020204" charset="-122"/>
                <a:ea typeface="微软雅黑" panose="020B0503020204020204" charset="-122"/>
              </a:rPr>
              <a:t>会议名称 、时间、出席人、列席人、主持人 、记录人、会议议题 、决议，这几项缺一不可。在实际中 </a:t>
            </a:r>
            <a:r>
              <a:rPr lang="en-US" altLang="zh-CN" sz="1800" b="0" dirty="0">
                <a:latin typeface="微软雅黑" panose="020B0503020204020204" charset="-122"/>
                <a:ea typeface="微软雅黑" panose="020B0503020204020204" charset="-122"/>
              </a:rPr>
              <a:t>,</a:t>
            </a:r>
            <a:r>
              <a:rPr lang="zh-CN" altLang="en-US" sz="1800" b="0" dirty="0">
                <a:latin typeface="微软雅黑" panose="020B0503020204020204" charset="-122"/>
                <a:ea typeface="微软雅黑" panose="020B0503020204020204" charset="-122"/>
              </a:rPr>
              <a:t>有些会议备忘人往往有所疏漏。不是没有开会时间、地点 </a:t>
            </a:r>
            <a:r>
              <a:rPr lang="en-US" altLang="zh-CN" sz="1800" b="0" dirty="0">
                <a:latin typeface="微软雅黑" panose="020B0503020204020204" charset="-122"/>
                <a:ea typeface="微软雅黑" panose="020B0503020204020204" charset="-122"/>
              </a:rPr>
              <a:t>,</a:t>
            </a:r>
            <a:r>
              <a:rPr lang="zh-CN" altLang="en-US" sz="1800" b="0" dirty="0">
                <a:latin typeface="微软雅黑" panose="020B0503020204020204" charset="-122"/>
                <a:ea typeface="微软雅黑" panose="020B0503020204020204" charset="-122"/>
              </a:rPr>
              <a:t>就是没有会议主持人、记录人</a:t>
            </a:r>
            <a:r>
              <a:rPr lang="en-US" altLang="zh-CN" sz="1800" b="0" dirty="0">
                <a:latin typeface="微软雅黑" panose="020B0503020204020204" charset="-122"/>
                <a:ea typeface="微软雅黑" panose="020B0503020204020204" charset="-122"/>
              </a:rPr>
              <a:t>,</a:t>
            </a:r>
            <a:r>
              <a:rPr lang="zh-CN" altLang="en-US" sz="1800" b="0" dirty="0">
                <a:latin typeface="微软雅黑" panose="020B0503020204020204" charset="-122"/>
                <a:ea typeface="微软雅黑" panose="020B0503020204020204" charset="-122"/>
              </a:rPr>
              <a:t>对参加会议人员员的姓名、职务记录得也不确切 </a:t>
            </a:r>
            <a:r>
              <a:rPr lang="en-US" altLang="zh-CN" sz="1800" b="0" dirty="0">
                <a:latin typeface="微软雅黑" panose="020B0503020204020204" charset="-122"/>
                <a:ea typeface="微软雅黑" panose="020B0503020204020204" charset="-122"/>
              </a:rPr>
              <a:t>,</a:t>
            </a:r>
            <a:r>
              <a:rPr lang="zh-CN" altLang="en-US" sz="1800" b="0" dirty="0">
                <a:latin typeface="微软雅黑" panose="020B0503020204020204" charset="-122"/>
                <a:ea typeface="微软雅黑" panose="020B0503020204020204" charset="-122"/>
              </a:rPr>
              <a:t>导致这些记录均欠规范</a:t>
            </a:r>
            <a:endParaRPr lang="en-US" altLang="zh-CN" sz="1800" b="0" dirty="0">
              <a:latin typeface="微软雅黑" panose="020B0503020204020204" charset="-122"/>
              <a:ea typeface="微软雅黑" panose="020B0503020204020204" charset="-122"/>
            </a:endParaRPr>
          </a:p>
          <a:p>
            <a:pPr marL="285750" lvl="0" indent="-285750" eaLnBrk="1" hangingPunct="1">
              <a:lnSpc>
                <a:spcPct val="150000"/>
              </a:lnSpc>
              <a:spcBef>
                <a:spcPct val="0"/>
              </a:spcBef>
              <a:buClr>
                <a:srgbClr val="FF0000"/>
              </a:buClr>
              <a:buChar char="Ø"/>
            </a:pPr>
            <a:r>
              <a:rPr lang="zh-CN" altLang="en-US" sz="1800" b="0" dirty="0">
                <a:latin typeface="微软雅黑" panose="020B0503020204020204" charset="-122"/>
                <a:ea typeface="微软雅黑" panose="020B0503020204020204" charset="-122"/>
              </a:rPr>
              <a:t>每一内容项目的书写也应做到齐全完整。如“记录时间”，年月日应该写全，不能只写月、日而不写年份</a:t>
            </a:r>
            <a:r>
              <a:rPr lang="en-US" altLang="zh-CN" sz="1800" b="0" dirty="0">
                <a:latin typeface="微软雅黑" panose="020B0503020204020204" charset="-122"/>
                <a:ea typeface="微软雅黑" panose="020B0503020204020204" charset="-122"/>
              </a:rPr>
              <a:t>,</a:t>
            </a:r>
            <a:r>
              <a:rPr lang="zh-CN" altLang="en-US" sz="1800" b="0" dirty="0">
                <a:latin typeface="微软雅黑" panose="020B0503020204020204" charset="-122"/>
                <a:ea typeface="微软雅黑" panose="020B0503020204020204" charset="-122"/>
              </a:rPr>
              <a:t>或者简写年份</a:t>
            </a:r>
            <a:r>
              <a:rPr lang="en-US" altLang="zh-CN" sz="1800" b="0" dirty="0">
                <a:latin typeface="微软雅黑" panose="020B0503020204020204" charset="-122"/>
                <a:ea typeface="微软雅黑" panose="020B0503020204020204" charset="-122"/>
              </a:rPr>
              <a:t>( </a:t>
            </a:r>
            <a:r>
              <a:rPr lang="zh-CN" altLang="en-US" sz="1800" b="0" dirty="0">
                <a:latin typeface="微软雅黑" panose="020B0503020204020204" charset="-122"/>
                <a:ea typeface="微软雅黑" panose="020B0503020204020204" charset="-122"/>
              </a:rPr>
              <a:t>如将“</a:t>
            </a:r>
            <a:r>
              <a:rPr lang="en-US" altLang="zh-CN" sz="1800" b="0" dirty="0">
                <a:latin typeface="微软雅黑" panose="020B0503020204020204" charset="-122"/>
                <a:ea typeface="微软雅黑" panose="020B0503020204020204" charset="-122"/>
              </a:rPr>
              <a:t>2020</a:t>
            </a:r>
            <a:r>
              <a:rPr lang="zh-CN" altLang="en-US" sz="1800" b="0" dirty="0">
                <a:latin typeface="微软雅黑" panose="020B0503020204020204" charset="-122"/>
                <a:ea typeface="微软雅黑" panose="020B0503020204020204" charset="-122"/>
              </a:rPr>
              <a:t>年”写成“</a:t>
            </a:r>
            <a:r>
              <a:rPr lang="en-US" altLang="zh-CN" sz="1800" b="0" dirty="0">
                <a:latin typeface="微软雅黑" panose="020B0503020204020204" charset="-122"/>
                <a:ea typeface="微软雅黑" panose="020B0503020204020204" charset="-122"/>
              </a:rPr>
              <a:t>20</a:t>
            </a:r>
            <a:r>
              <a:rPr lang="en-US" altLang="zh-CN" sz="1800" b="0" dirty="0">
                <a:latin typeface="微软雅黑" panose="020B0503020204020204" charset="-122"/>
                <a:ea typeface="微软雅黑" panose="020B0503020204020204" charset="-122"/>
              </a:rPr>
              <a:t> </a:t>
            </a:r>
            <a:r>
              <a:rPr lang="zh-CN" altLang="en-US" sz="1800" b="0" dirty="0">
                <a:latin typeface="微软雅黑" panose="020B0503020204020204" charset="-122"/>
                <a:ea typeface="微软雅黑" panose="020B0503020204020204" charset="-122"/>
              </a:rPr>
              <a:t>年”等 </a:t>
            </a:r>
            <a:r>
              <a:rPr lang="en-US" altLang="zh-CN" sz="1800" b="0" dirty="0">
                <a:latin typeface="微软雅黑" panose="020B0503020204020204" charset="-122"/>
                <a:ea typeface="微软雅黑" panose="020B0503020204020204" charset="-122"/>
              </a:rPr>
              <a:t>)</a:t>
            </a:r>
            <a:r>
              <a:rPr lang="zh-CN" altLang="en-US" sz="1800" b="0" dirty="0">
                <a:latin typeface="微软雅黑" panose="020B0503020204020204" charset="-122"/>
                <a:ea typeface="微软雅黑" panose="020B0503020204020204" charset="-122"/>
              </a:rPr>
              <a:t>。“记录地点”</a:t>
            </a:r>
            <a:r>
              <a:rPr lang="en-US" altLang="zh-CN" sz="1800" b="0" dirty="0">
                <a:latin typeface="微软雅黑" panose="020B0503020204020204" charset="-122"/>
                <a:ea typeface="微软雅黑" panose="020B0503020204020204" charset="-122"/>
              </a:rPr>
              <a:t>,</a:t>
            </a:r>
            <a:r>
              <a:rPr lang="zh-CN" altLang="en-US" sz="1800" b="0" dirty="0">
                <a:latin typeface="微软雅黑" panose="020B0503020204020204" charset="-122"/>
                <a:ea typeface="微软雅黑" panose="020B0503020204020204" charset="-122"/>
              </a:rPr>
              <a:t>不能笼统写 </a:t>
            </a:r>
            <a:r>
              <a:rPr lang="en-US" altLang="zh-CN" sz="1800" b="0" dirty="0">
                <a:latin typeface="微软雅黑" panose="020B0503020204020204" charset="-122"/>
                <a:ea typeface="微软雅黑" panose="020B0503020204020204" charset="-122"/>
              </a:rPr>
              <a:t>,</a:t>
            </a:r>
            <a:r>
              <a:rPr lang="zh-CN" altLang="en-US" sz="1800" b="0" dirty="0">
                <a:latin typeface="微软雅黑" panose="020B0503020204020204" charset="-122"/>
                <a:ea typeface="微软雅黑" panose="020B0503020204020204" charset="-122"/>
              </a:rPr>
              <a:t>例如：不能写 “办公楼” </a:t>
            </a:r>
            <a:r>
              <a:rPr lang="en-US" altLang="zh-CN" sz="1800" b="0" dirty="0">
                <a:latin typeface="微软雅黑" panose="020B0503020204020204" charset="-122"/>
                <a:ea typeface="微软雅黑" panose="020B0503020204020204" charset="-122"/>
              </a:rPr>
              <a:t>,</a:t>
            </a:r>
            <a:r>
              <a:rPr lang="zh-CN" altLang="en-US" sz="1800" b="0" dirty="0">
                <a:latin typeface="微软雅黑" panose="020B0503020204020204" charset="-122"/>
                <a:ea typeface="微软雅黑" panose="020B0503020204020204" charset="-122"/>
              </a:rPr>
              <a:t>而应该写清“</a:t>
            </a:r>
            <a:r>
              <a:rPr lang="en-US" altLang="zh-CN" sz="1800" b="0" dirty="0">
                <a:latin typeface="微软雅黑" panose="020B0503020204020204" charset="-122"/>
                <a:ea typeface="微软雅黑" panose="020B0503020204020204" charset="-122"/>
              </a:rPr>
              <a:t>x x</a:t>
            </a:r>
            <a:r>
              <a:rPr lang="zh-CN" altLang="en-US" sz="1800" b="0" dirty="0">
                <a:latin typeface="微软雅黑" panose="020B0503020204020204" charset="-122"/>
                <a:ea typeface="微软雅黑" panose="020B0503020204020204" charset="-122"/>
              </a:rPr>
              <a:t>楼 </a:t>
            </a:r>
            <a:r>
              <a:rPr lang="en-US" altLang="zh-CN" sz="1800" b="0" dirty="0">
                <a:latin typeface="微软雅黑" panose="020B0503020204020204" charset="-122"/>
                <a:ea typeface="微软雅黑" panose="020B0503020204020204" charset="-122"/>
              </a:rPr>
              <a:t>x x</a:t>
            </a:r>
            <a:r>
              <a:rPr lang="zh-CN" altLang="en-US" sz="1800" b="0" dirty="0">
                <a:latin typeface="微软雅黑" panose="020B0503020204020204" charset="-122"/>
                <a:ea typeface="微软雅黑" panose="020B0503020204020204" charset="-122"/>
              </a:rPr>
              <a:t>会议室”；</a:t>
            </a:r>
            <a:endParaRPr lang="zh-CN" altLang="en-US" sz="1800" b="0" dirty="0">
              <a:latin typeface="微软雅黑" panose="020B0503020204020204" charset="-122"/>
              <a:ea typeface="微软雅黑" panose="020B0503020204020204" charset="-122"/>
            </a:endParaRPr>
          </a:p>
          <a:p>
            <a:pPr marL="285750" lvl="0" indent="-285750" eaLnBrk="1" hangingPunct="1">
              <a:lnSpc>
                <a:spcPct val="150000"/>
              </a:lnSpc>
              <a:spcBef>
                <a:spcPct val="0"/>
              </a:spcBef>
              <a:buClr>
                <a:srgbClr val="FF0000"/>
              </a:buClr>
              <a:buChar char="Ø"/>
            </a:pPr>
            <a:r>
              <a:rPr lang="zh-CN" altLang="en-US" sz="1800" b="0" noProof="0" dirty="0" smtClean="0">
                <a:ln>
                  <a:noFill/>
                </a:ln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sym typeface="+mn-ea"/>
              </a:rPr>
              <a:t>缺席人要注明缺席原因。主持人、出席人都要写全姓名、职务 ；</a:t>
            </a:r>
            <a:endParaRPr lang="zh-CN" altLang="en-US" sz="1800" b="0" noProof="0" dirty="0" smtClean="0">
              <a:ln>
                <a:noFill/>
              </a:ln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marL="285750" lvl="0" indent="-285750" eaLnBrk="1" hangingPunct="1">
              <a:lnSpc>
                <a:spcPct val="150000"/>
              </a:lnSpc>
              <a:spcBef>
                <a:spcPct val="0"/>
              </a:spcBef>
              <a:buClr>
                <a:srgbClr val="FF0000"/>
              </a:buClr>
              <a:buChar char="Ø"/>
            </a:pPr>
            <a:r>
              <a:rPr lang="zh-CN" altLang="en-US" sz="1800" b="0" noProof="0" dirty="0" smtClean="0">
                <a:ln>
                  <a:noFill/>
                </a:ln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sym typeface="+mn-ea"/>
              </a:rPr>
              <a:t>以上这些要求</a:t>
            </a:r>
            <a:r>
              <a:rPr lang="en-US" altLang="zh-CN" sz="1800" b="0" noProof="0" dirty="0" smtClean="0">
                <a:ln>
                  <a:noFill/>
                </a:ln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sym typeface="+mn-ea"/>
              </a:rPr>
              <a:t>,</a:t>
            </a:r>
            <a:r>
              <a:rPr lang="zh-CN" altLang="en-US" sz="1800" b="0" noProof="0" dirty="0" smtClean="0">
                <a:ln>
                  <a:noFill/>
                </a:ln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sym typeface="+mn-ea"/>
              </a:rPr>
              <a:t>旨在为文书材料进入档案领域作好准备</a:t>
            </a:r>
            <a:r>
              <a:rPr lang="en-US" altLang="zh-CN" sz="1800" b="0" noProof="0" dirty="0" smtClean="0">
                <a:ln>
                  <a:noFill/>
                </a:ln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sym typeface="+mn-ea"/>
              </a:rPr>
              <a:t>,</a:t>
            </a:r>
            <a:r>
              <a:rPr lang="zh-CN" altLang="en-US" sz="1800" b="0" noProof="0" dirty="0" smtClean="0">
                <a:ln>
                  <a:noFill/>
                </a:ln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sym typeface="+mn-ea"/>
              </a:rPr>
              <a:t>同时也是文书处理工作的规范化所必需 。不然，年代久远，他人利用这些文书档案要浪费好多时间和精力去考证，造成不应有的麻烦或损失</a:t>
            </a:r>
            <a:endParaRPr kumimoji="0" lang="en-US" altLang="zh-CN" sz="1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  <a:p>
            <a:pPr marL="285750" marR="0" lvl="0" indent="-285750" algn="l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>
                <a:srgbClr val="FF0000"/>
              </a:buClr>
              <a:buSzTx/>
              <a:buFont typeface="Wingdings" panose="05000000000000000000" pitchFamily="2" charset="2"/>
              <a:buChar char="Ø"/>
              <a:defRPr/>
            </a:pPr>
            <a:r>
              <a:rPr lang="zh-CN" altLang="en-US" sz="1800" b="0" noProof="0" dirty="0" smtClean="0">
                <a:ln>
                  <a:noFill/>
                </a:ln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sym typeface="+mn-ea"/>
              </a:rPr>
              <a:t>记录人员会前应提前到达会场，准备好记录工具，了解会议内容项目，先期做好准备。从某种程度上讲，记录人比一般与会人员更为重要，应主动坐在便于记录、离主持人较近的席位</a:t>
            </a:r>
            <a:endParaRPr lang="zh-CN" altLang="en-US" sz="1800" b="0" dirty="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9218" name="Text Box 55"/>
          <p:cNvSpPr txBox="1"/>
          <p:nvPr/>
        </p:nvSpPr>
        <p:spPr>
          <a:xfrm>
            <a:off x="1075690" y="697230"/>
            <a:ext cx="6624638" cy="58356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v"/>
              <a:defRPr sz="2800" b="1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</a:lstStyle>
          <a:p>
            <a:pPr marL="0" lvl="0" algn="l" eaLnBrk="1" hangingPunct="1">
              <a:buClrTx/>
              <a:buSzTx/>
              <a:buFontTx/>
              <a:buNone/>
            </a:pPr>
            <a:r>
              <a:rPr lang="en-US" altLang="zh-CN" sz="3200" dirty="0">
                <a:solidFill>
                  <a:schemeClr val="accent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2. 会议备忘的</a:t>
            </a:r>
            <a:r>
              <a:rPr lang="zh-CN" altLang="en-US" sz="3200" dirty="0">
                <a:solidFill>
                  <a:schemeClr val="accent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要求</a:t>
            </a:r>
            <a:endParaRPr lang="zh-CN" altLang="en-US" sz="3200" dirty="0">
              <a:solidFill>
                <a:schemeClr val="accent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</p:spTree>
    <p:custDataLst>
      <p:tags r:id="rId1"/>
    </p:custDataLst>
  </p:cSld>
  <p:clrMapOvr>
    <a:masterClrMapping/>
  </p:clrMapOvr>
  <p:transition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4820" name="TextBox 1"/>
          <p:cNvSpPr txBox="1"/>
          <p:nvPr/>
        </p:nvSpPr>
        <p:spPr>
          <a:xfrm>
            <a:off x="1099820" y="808990"/>
            <a:ext cx="10440670" cy="558482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v"/>
              <a:defRPr sz="2800" b="1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</a:lstStyle>
          <a:p>
            <a:pPr marL="285750" lvl="0" indent="-285750" eaLnBrk="1" hangingPunct="1">
              <a:lnSpc>
                <a:spcPct val="150000"/>
              </a:lnSpc>
              <a:spcBef>
                <a:spcPct val="0"/>
              </a:spcBef>
              <a:buClr>
                <a:srgbClr val="FF0000"/>
              </a:buClr>
              <a:buChar char="p"/>
            </a:pPr>
            <a:r>
              <a:rPr lang="zh-CN" altLang="en-US" sz="2000" b="0" dirty="0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</a:rPr>
              <a:t>   议题要明确得当</a:t>
            </a:r>
            <a:endParaRPr lang="en-US" altLang="zh-CN" sz="2000" b="0" dirty="0">
              <a:solidFill>
                <a:srgbClr val="C00000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marL="285750" lvl="0" indent="-285750" eaLnBrk="1" hangingPunct="1">
              <a:lnSpc>
                <a:spcPct val="150000"/>
              </a:lnSpc>
              <a:spcBef>
                <a:spcPct val="0"/>
              </a:spcBef>
              <a:buClr>
                <a:srgbClr val="FF0000"/>
              </a:buClr>
              <a:buChar char="Ø"/>
            </a:pPr>
            <a:r>
              <a:rPr lang="zh-CN" altLang="en-US" sz="1800" b="0" dirty="0">
                <a:latin typeface="微软雅黑" panose="020B0503020204020204" charset="-122"/>
                <a:ea typeface="微软雅黑" panose="020B0503020204020204" charset="-122"/>
              </a:rPr>
              <a:t>议题是每次开会所要研究的问题，有的是一个，有的是两个或更多。会议一开始，主持人就把每次会议所要研究的议题都讲清楚，记录人只要把主持人讲的议题准确地记录下来就行</a:t>
            </a:r>
            <a:endParaRPr lang="en-US" altLang="zh-CN" sz="1800" b="0" dirty="0">
              <a:latin typeface="微软雅黑" panose="020B0503020204020204" charset="-122"/>
              <a:ea typeface="微软雅黑" panose="020B0503020204020204" charset="-122"/>
            </a:endParaRPr>
          </a:p>
          <a:p>
            <a:pPr marL="285750" lvl="0" indent="-285750" eaLnBrk="1" hangingPunct="1">
              <a:lnSpc>
                <a:spcPct val="150000"/>
              </a:lnSpc>
              <a:spcBef>
                <a:spcPct val="0"/>
              </a:spcBef>
              <a:buClr>
                <a:srgbClr val="FF0000"/>
              </a:buClr>
              <a:buChar char="Ø"/>
            </a:pPr>
            <a:r>
              <a:rPr lang="zh-CN" altLang="en-US" sz="1800" b="0" dirty="0">
                <a:latin typeface="微软雅黑" panose="020B0503020204020204" charset="-122"/>
                <a:ea typeface="微软雅黑" panose="020B0503020204020204" charset="-122"/>
              </a:rPr>
              <a:t>但在实际中，常见到到会议备忘的开头只写“党委会”或“行政办公会”，接着便是发言人的记录 </a:t>
            </a:r>
            <a:r>
              <a:rPr lang="en-US" altLang="zh-CN" sz="1800" b="0" dirty="0">
                <a:latin typeface="微软雅黑" panose="020B0503020204020204" charset="-122"/>
                <a:ea typeface="微软雅黑" panose="020B0503020204020204" charset="-122"/>
              </a:rPr>
              <a:t>,</a:t>
            </a:r>
            <a:r>
              <a:rPr lang="zh-CN" altLang="en-US" sz="1800" b="0" dirty="0">
                <a:latin typeface="微软雅黑" panose="020B0503020204020204" charset="-122"/>
                <a:ea typeface="微软雅黑" panose="020B0503020204020204" charset="-122"/>
              </a:rPr>
              <a:t>看不出会议的议题。还有的议题用语不当</a:t>
            </a:r>
            <a:r>
              <a:rPr lang="en-US" altLang="zh-CN" sz="1800" b="0" dirty="0">
                <a:latin typeface="微软雅黑" panose="020B0503020204020204" charset="-122"/>
                <a:ea typeface="微软雅黑" panose="020B0503020204020204" charset="-122"/>
              </a:rPr>
              <a:t>,</a:t>
            </a:r>
            <a:r>
              <a:rPr lang="zh-CN" altLang="en-US" sz="1800" b="0" dirty="0">
                <a:latin typeface="微软雅黑" panose="020B0503020204020204" charset="-122"/>
                <a:ea typeface="微软雅黑" panose="020B0503020204020204" charset="-122"/>
              </a:rPr>
              <a:t>如“研究目前主要工作”</a:t>
            </a:r>
            <a:r>
              <a:rPr lang="en-US" altLang="zh-CN" sz="1800" b="0" dirty="0">
                <a:latin typeface="微软雅黑" panose="020B0503020204020204" charset="-122"/>
                <a:ea typeface="微软雅黑" panose="020B0503020204020204" charset="-122"/>
              </a:rPr>
              <a:t>,</a:t>
            </a:r>
            <a:r>
              <a:rPr lang="zh-CN" altLang="en-US" sz="1800" b="0" dirty="0">
                <a:latin typeface="微软雅黑" panose="020B0503020204020204" charset="-122"/>
                <a:ea typeface="微软雅黑" panose="020B0503020204020204" charset="-122"/>
              </a:rPr>
              <a:t>这样记录很不规范，使人摸不着边际</a:t>
            </a:r>
            <a:endParaRPr lang="zh-CN" altLang="en-US" sz="1800" b="0" dirty="0">
              <a:latin typeface="微软雅黑" panose="020B0503020204020204" charset="-122"/>
              <a:ea typeface="微软雅黑" panose="020B0503020204020204" charset="-122"/>
            </a:endParaRPr>
          </a:p>
          <a:p>
            <a:pPr marL="285750" lvl="0" indent="-285750" eaLnBrk="1" hangingPunct="1">
              <a:lnSpc>
                <a:spcPct val="150000"/>
              </a:lnSpc>
              <a:spcBef>
                <a:spcPct val="0"/>
              </a:spcBef>
              <a:buClr>
                <a:srgbClr val="FF0000"/>
              </a:buClr>
              <a:buChar char="p"/>
            </a:pPr>
            <a:r>
              <a:rPr lang="zh-CN" altLang="en-US" sz="2000" b="0" dirty="0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   内容要详略得当</a:t>
            </a:r>
            <a:endParaRPr lang="en-US" altLang="zh-CN" sz="1800" b="0" dirty="0">
              <a:solidFill>
                <a:srgbClr val="C00000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marL="285750" lvl="0" indent="-285750" algn="just" eaLnBrk="1" hangingPunct="1">
              <a:lnSpc>
                <a:spcPct val="150000"/>
              </a:lnSpc>
              <a:spcBef>
                <a:spcPct val="0"/>
              </a:spcBef>
              <a:buClr>
                <a:srgbClr val="FF0000"/>
              </a:buClr>
              <a:buChar char="Ø"/>
            </a:pPr>
            <a:r>
              <a:rPr lang="zh-CN" altLang="en-US" sz="1800" b="0" dirty="0">
                <a:latin typeface="微软雅黑" panose="020B0503020204020204" charset="-122"/>
                <a:ea typeface="微软雅黑" panose="020B0503020204020204" charset="-122"/>
                <a:sym typeface="+mn-ea"/>
              </a:rPr>
              <a:t>会议内容是会议备忘的主体部分，会议备忘的保存和利用的价值也是由这部分来决定的。记录与会者的发言可用详记和略记两种方法 </a:t>
            </a:r>
            <a:r>
              <a:rPr lang="en-US" altLang="zh-CN" sz="1800" b="0" dirty="0">
                <a:latin typeface="微软雅黑" panose="020B0503020204020204" charset="-122"/>
                <a:ea typeface="微软雅黑" panose="020B0503020204020204" charset="-122"/>
                <a:sym typeface="+mn-ea"/>
              </a:rPr>
              <a:t>,</a:t>
            </a:r>
            <a:r>
              <a:rPr lang="zh-CN" altLang="en-US" sz="1800" b="0" dirty="0">
                <a:latin typeface="微软雅黑" panose="020B0503020204020204" charset="-122"/>
                <a:ea typeface="微软雅黑" panose="020B0503020204020204" charset="-122"/>
                <a:sym typeface="+mn-ea"/>
              </a:rPr>
              <a:t>一定要详略得当</a:t>
            </a:r>
            <a:endParaRPr lang="en-US" altLang="zh-CN" sz="1800" b="0" dirty="0">
              <a:latin typeface="微软雅黑" panose="020B0503020204020204" charset="-122"/>
              <a:ea typeface="微软雅黑" panose="020B0503020204020204" charset="-122"/>
            </a:endParaRPr>
          </a:p>
          <a:p>
            <a:pPr marL="285750" lvl="0" indent="-285750" algn="just" eaLnBrk="1" hangingPunct="1">
              <a:lnSpc>
                <a:spcPct val="150000"/>
              </a:lnSpc>
              <a:spcBef>
                <a:spcPct val="0"/>
              </a:spcBef>
              <a:buClr>
                <a:srgbClr val="FF0000"/>
              </a:buClr>
              <a:buChar char="Ø"/>
            </a:pPr>
            <a:r>
              <a:rPr lang="zh-CN" altLang="en-US" sz="1800" b="0" dirty="0">
                <a:latin typeface="微软雅黑" panose="020B0503020204020204" charset="-122"/>
                <a:ea typeface="微软雅黑" panose="020B0503020204020204" charset="-122"/>
                <a:sym typeface="+mn-ea"/>
              </a:rPr>
              <a:t>详记 、略记方法的选用是由会议的性质、所研究问题的重要程度来决定的。就会议性质而言，单位党政领导班子的重要会议应该详记，部门的工作例会等可以略记</a:t>
            </a:r>
            <a:r>
              <a:rPr lang="en-US" altLang="zh-CN" sz="1800" b="0" dirty="0">
                <a:latin typeface="微软雅黑" panose="020B0503020204020204" charset="-122"/>
                <a:ea typeface="微软雅黑" panose="020B0503020204020204" charset="-122"/>
                <a:sym typeface="+mn-ea"/>
              </a:rPr>
              <a:t>;</a:t>
            </a:r>
            <a:r>
              <a:rPr lang="zh-CN" altLang="en-US" sz="1800" b="0" dirty="0">
                <a:latin typeface="微软雅黑" panose="020B0503020204020204" charset="-122"/>
                <a:ea typeface="微软雅黑" panose="020B0503020204020204" charset="-122"/>
                <a:sym typeface="+mn-ea"/>
              </a:rPr>
              <a:t>就研究问题的重要程度来说 </a:t>
            </a:r>
            <a:r>
              <a:rPr lang="en-US" altLang="zh-CN" sz="1800" b="0" dirty="0">
                <a:latin typeface="微软雅黑" panose="020B0503020204020204" charset="-122"/>
                <a:ea typeface="微软雅黑" panose="020B0503020204020204" charset="-122"/>
                <a:sym typeface="+mn-ea"/>
              </a:rPr>
              <a:t>,</a:t>
            </a:r>
            <a:r>
              <a:rPr lang="zh-CN" altLang="en-US" sz="1800" b="0" dirty="0">
                <a:latin typeface="微软雅黑" panose="020B0503020204020204" charset="-122"/>
                <a:ea typeface="微软雅黑" panose="020B0503020204020204" charset="-122"/>
                <a:sym typeface="+mn-ea"/>
              </a:rPr>
              <a:t>贯彻党的方针、政策，讨论人事、薪酬等问题应该详记；研究一般事务性的工作可以略记</a:t>
            </a:r>
            <a:endParaRPr lang="zh-CN" altLang="en-US" sz="1800" b="0" dirty="0">
              <a:latin typeface="微软雅黑" panose="020B0503020204020204" charset="-122"/>
              <a:ea typeface="微软雅黑" panose="020B0503020204020204" charset="-122"/>
            </a:endParaRPr>
          </a:p>
          <a:p>
            <a:pPr marL="285750" lvl="0" indent="-285750" eaLnBrk="1" hangingPunct="1">
              <a:lnSpc>
                <a:spcPct val="150000"/>
              </a:lnSpc>
              <a:spcBef>
                <a:spcPct val="0"/>
              </a:spcBef>
              <a:buClr>
                <a:srgbClr val="FF0000"/>
              </a:buClr>
              <a:buChar char="Ø"/>
            </a:pPr>
            <a:endParaRPr lang="zh-CN" altLang="en-US" sz="1800" b="0" dirty="0"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  <p:custDataLst>
      <p:tags r:id="rId1"/>
    </p:custDataLst>
  </p:cSld>
  <p:clrMapOvr>
    <a:masterClrMapping/>
  </p:clrMapOvr>
  <p:transition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8676" name="TextBox 1"/>
          <p:cNvSpPr txBox="1">
            <a:spLocks noChangeArrowheads="1"/>
          </p:cNvSpPr>
          <p:nvPr/>
        </p:nvSpPr>
        <p:spPr bwMode="auto">
          <a:xfrm>
            <a:off x="905510" y="819785"/>
            <a:ext cx="10812780" cy="56775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2857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285750" marR="0" lvl="0" indent="-285750" algn="l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>
                <a:srgbClr val="FF0000"/>
              </a:buClr>
              <a:buSzTx/>
              <a:buFont typeface="Wingdings" panose="05000000000000000000" pitchFamily="2" charset="2"/>
              <a:buChar char="Ø"/>
              <a:defRPr/>
            </a:pPr>
            <a:r>
              <a:rPr kumimoji="0" lang="zh-CN" alt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详记</a:t>
            </a:r>
            <a:r>
              <a:rPr kumimoji="0" lang="en-US" altLang="zh-CN" sz="1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——</a:t>
            </a:r>
            <a:r>
              <a:rPr kumimoji="0" lang="zh-CN" alt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要求是有言必录</a:t>
            </a:r>
            <a:endParaRPr kumimoji="0" lang="en-US" altLang="zh-CN" sz="1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  <a:p>
            <a:pPr marL="0" marR="0" lvl="0" indent="0" algn="just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>
                <a:srgbClr val="FF0000"/>
              </a:buClr>
              <a:buSzTx/>
              <a:buFontTx/>
              <a:buNone/>
              <a:defRPr/>
            </a:pPr>
            <a:r>
              <a:rPr kumimoji="0" lang="zh-CN" altLang="en-US" sz="1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      有言必录就是要求记录记下发言人的主要观点和论据 </a:t>
            </a:r>
            <a:r>
              <a:rPr kumimoji="0" lang="en-US" altLang="zh-CN" sz="1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,</a:t>
            </a:r>
            <a:r>
              <a:rPr kumimoji="0" lang="zh-CN" altLang="en-US" sz="1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而且是原话；尤其是会议主持人的结论发言，一定要记全记准。对讨论中的重要插话、重要问题的不同意见、表决时的弃权情况也要如实记录</a:t>
            </a:r>
            <a:endParaRPr kumimoji="0" lang="en-US" altLang="zh-CN" sz="16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  <a:p>
            <a:pPr marL="285750" marR="0" lvl="0" indent="-285750" algn="just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>
                <a:srgbClr val="FF0000"/>
              </a:buClr>
              <a:buSzTx/>
              <a:buFont typeface="Arial" panose="020B0604020202020204" pitchFamily="34" charset="0"/>
              <a:buChar char="•"/>
              <a:defRPr/>
            </a:pPr>
            <a:r>
              <a:rPr kumimoji="0" lang="zh-CN" altLang="en-US" sz="1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 详细记录时最好会使用速记，如不会速记，可对通用词汇采取简化方法记录，会后补正</a:t>
            </a:r>
            <a:endParaRPr kumimoji="0" lang="en-US" altLang="zh-CN" sz="16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  <a:p>
            <a:pPr marL="285750" marR="0" lvl="0" indent="-285750" algn="just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>
                <a:srgbClr val="FF0000"/>
              </a:buClr>
              <a:buSzTx/>
              <a:buFont typeface="Arial" panose="020B0604020202020204" pitchFamily="34" charset="0"/>
              <a:buChar char="•"/>
              <a:defRPr/>
            </a:pPr>
            <a:r>
              <a:rPr kumimoji="0" lang="zh-CN" altLang="en-US" sz="1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涉及到文件名称或便于查找的文件，也可先省略后补齐</a:t>
            </a:r>
            <a:endParaRPr kumimoji="0" lang="en-US" altLang="zh-CN" sz="16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  <a:p>
            <a:pPr marL="285750" marR="0" lvl="0" indent="-285750" algn="just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>
                <a:srgbClr val="FF0000"/>
              </a:buClr>
              <a:buSzTx/>
              <a:buFont typeface="Arial" panose="020B0604020202020204" pitchFamily="34" charset="0"/>
              <a:buChar char="•"/>
              <a:defRPr/>
            </a:pPr>
            <a:r>
              <a:rPr kumimoji="0" lang="zh-CN" altLang="en-US" sz="1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在条件允许的情况下，可辅以录音机</a:t>
            </a:r>
            <a:r>
              <a:rPr kumimoji="0" lang="en-US" altLang="zh-CN" sz="1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,</a:t>
            </a:r>
            <a:r>
              <a:rPr kumimoji="0" lang="zh-CN" altLang="en-US" sz="1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能使记录更完整、准确</a:t>
            </a:r>
            <a:endParaRPr kumimoji="0" lang="en-US" altLang="zh-CN" sz="16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  <a:p>
            <a:pPr marL="285750" marR="0" lvl="0" indent="-285750" algn="just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>
                <a:srgbClr val="FF0000"/>
              </a:buClr>
              <a:buSzTx/>
              <a:buFont typeface="Arial" panose="020B0604020202020204" pitchFamily="34" charset="0"/>
              <a:buChar char="•"/>
              <a:defRPr/>
            </a:pPr>
            <a:r>
              <a:rPr kumimoji="0" lang="zh-CN" altLang="en-US" sz="1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如果没有录音设备，或不允许使用录音设备，记录人又没有速记技能，应配备二至三人进行记录</a:t>
            </a:r>
            <a:r>
              <a:rPr kumimoji="0" lang="en-US" altLang="zh-CN" sz="1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,</a:t>
            </a:r>
            <a:r>
              <a:rPr kumimoji="0" lang="zh-CN" altLang="en-US" sz="1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以便会后核对补正</a:t>
            </a:r>
            <a:endParaRPr kumimoji="0" lang="en-US" altLang="zh-CN" sz="16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  <a:p>
            <a:pPr marL="285750" marR="0" lvl="0" indent="-285750" algn="just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>
                <a:srgbClr val="FF0000"/>
              </a:buClr>
              <a:buSzTx/>
              <a:buFont typeface="Arial" panose="020B0604020202020204" pitchFamily="34" charset="0"/>
              <a:buChar char="•"/>
              <a:defRPr/>
            </a:pPr>
            <a:r>
              <a:rPr kumimoji="0" lang="zh-CN" altLang="en-US" sz="1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记录人对会上没有听准确或者发言表达不清的地方，会后要及时找有关人员核对</a:t>
            </a:r>
            <a:endParaRPr kumimoji="0" lang="en-US" altLang="zh-CN" sz="16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  <a:p>
            <a:pPr marL="0" marR="0" lvl="0" indent="0" algn="just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>
                <a:srgbClr val="FF0000"/>
              </a:buClr>
              <a:buSzTx/>
              <a:buFontTx/>
              <a:buNone/>
              <a:defRPr/>
            </a:pPr>
            <a:r>
              <a:rPr kumimoji="0" lang="zh-CN" altLang="en-US" sz="1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     尽最大努力，保持记录的完整性和准确性</a:t>
            </a:r>
            <a:endParaRPr kumimoji="0" lang="zh-CN" altLang="en-US" sz="16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  <a:p>
            <a:pPr marL="285750" marR="0" lvl="0" indent="-285750" algn="just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>
                <a:srgbClr val="FF0000"/>
              </a:buClr>
              <a:buSzTx/>
              <a:buFont typeface="Wingdings" panose="05000000000000000000" pitchFamily="2" charset="2"/>
              <a:buChar char="Ø"/>
              <a:defRPr/>
            </a:pPr>
            <a:r>
              <a:rPr lang="zh-CN" altLang="en-US" sz="1600" noProof="0" dirty="0" smtClean="0">
                <a:ln>
                  <a:noFill/>
                </a:ln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sym typeface="+mn-ea"/>
              </a:rPr>
              <a:t>略记</a:t>
            </a:r>
            <a:r>
              <a:rPr lang="en-US" altLang="zh-CN" sz="1600" noProof="0" dirty="0" smtClean="0">
                <a:ln>
                  <a:noFill/>
                </a:ln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sym typeface="+mn-ea"/>
              </a:rPr>
              <a:t>——</a:t>
            </a:r>
            <a:r>
              <a:rPr lang="zh-CN" altLang="en-US" sz="1600" noProof="0" dirty="0" smtClean="0">
                <a:ln>
                  <a:noFill/>
                </a:ln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sym typeface="+mn-ea"/>
              </a:rPr>
              <a:t>一般只记发言要点及会议决议。</a:t>
            </a:r>
            <a:r>
              <a:rPr lang="en-US" altLang="zh-CN" sz="1600" noProof="0" dirty="0" smtClean="0">
                <a:ln>
                  <a:noFill/>
                </a:ln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sym typeface="+mn-ea"/>
              </a:rPr>
              <a:t>,</a:t>
            </a:r>
            <a:r>
              <a:rPr lang="zh-CN" altLang="en-US" sz="1600" noProof="0" dirty="0" smtClean="0">
                <a:ln>
                  <a:noFill/>
                </a:ln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sym typeface="+mn-ea"/>
              </a:rPr>
              <a:t>倘若是讨论一般事务性问题 </a:t>
            </a:r>
            <a:r>
              <a:rPr lang="en-US" altLang="zh-CN" sz="1600" noProof="0" dirty="0" smtClean="0">
                <a:ln>
                  <a:noFill/>
                </a:ln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sym typeface="+mn-ea"/>
              </a:rPr>
              <a:t>,</a:t>
            </a:r>
            <a:r>
              <a:rPr lang="zh-CN" altLang="en-US" sz="1600" noProof="0" dirty="0" smtClean="0">
                <a:ln>
                  <a:noFill/>
                </a:ln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sym typeface="+mn-ea"/>
              </a:rPr>
              <a:t>且无分歧意见，则发言要点也可以不记</a:t>
            </a:r>
            <a:r>
              <a:rPr lang="en-US" altLang="zh-CN" sz="1600" noProof="0" dirty="0" smtClean="0">
                <a:ln>
                  <a:noFill/>
                </a:ln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sym typeface="+mn-ea"/>
              </a:rPr>
              <a:t>,</a:t>
            </a:r>
            <a:r>
              <a:rPr lang="zh-CN" altLang="en-US" sz="1600" noProof="0" dirty="0" smtClean="0">
                <a:ln>
                  <a:noFill/>
                </a:ln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sym typeface="+mn-ea"/>
              </a:rPr>
              <a:t>只记会议决议即可</a:t>
            </a:r>
            <a:endParaRPr kumimoji="0" lang="en-US" altLang="zh-CN" sz="16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  <a:p>
            <a:pPr marL="0" marR="0" lvl="0" indent="0" algn="just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>
                <a:srgbClr val="FF0000"/>
              </a:buClr>
              <a:buSzTx/>
              <a:buFontTx/>
              <a:buNone/>
              <a:defRPr/>
            </a:pPr>
            <a:r>
              <a:rPr lang="zh-CN" altLang="en-US" sz="1600" noProof="0" dirty="0" smtClean="0">
                <a:ln>
                  <a:noFill/>
                </a:ln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sym typeface="+mn-ea"/>
              </a:rPr>
              <a:t>    摘要记录要求记录者对发言内容迅速作出分析判断，哪些应记，哪些可不记，适当进行归纳，扼要地记重点</a:t>
            </a:r>
            <a:endParaRPr kumimoji="0" lang="en-US" altLang="zh-CN" sz="16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  <a:p>
            <a:pPr marL="0" marR="0" lvl="0" indent="0" algn="just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>
                <a:srgbClr val="FF0000"/>
              </a:buClr>
              <a:buSzTx/>
              <a:buFontTx/>
              <a:buNone/>
              <a:defRPr/>
            </a:pPr>
            <a:endParaRPr kumimoji="0" lang="en-US" altLang="zh-CN" sz="16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  <a:p>
            <a:pPr marL="0" marR="0" lvl="0" indent="0" algn="just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>
                <a:srgbClr val="FF0000"/>
              </a:buClr>
              <a:buSzTx/>
              <a:buFontTx/>
              <a:buNone/>
              <a:defRPr/>
            </a:pPr>
            <a:r>
              <a:rPr lang="zh-CN" altLang="en-US" sz="1600" noProof="0" dirty="0" smtClean="0">
                <a:ln>
                  <a:noFill/>
                </a:ln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sym typeface="+mn-ea"/>
              </a:rPr>
              <a:t>    有时两种记录方法也在一次会议中交叉使用</a:t>
            </a:r>
            <a:endParaRPr kumimoji="0" lang="zh-CN" altLang="en-US" sz="16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  <a:p>
            <a:pPr marL="0" marR="0" lvl="0" indent="0" algn="just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>
                <a:srgbClr val="FF0000"/>
              </a:buClr>
              <a:buSzTx/>
              <a:buFontTx/>
              <a:buNone/>
              <a:defRPr/>
            </a:pPr>
            <a:r>
              <a:rPr lang="zh-CN" altLang="en-US" sz="1600" noProof="0" dirty="0" smtClean="0">
                <a:ln>
                  <a:noFill/>
                </a:ln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sym typeface="+mn-ea"/>
              </a:rPr>
              <a:t>    使记录详略得体，对作好会议备忘非常重要。记录人员必须根据会议内容，准确判断 、灵活掌握运用</a:t>
            </a:r>
            <a:endParaRPr kumimoji="0" lang="zh-CN" altLang="en-US" sz="16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</p:spTree>
    <p:custDataLst>
      <p:tags r:id="rId1"/>
    </p:custDataLst>
  </p:cSld>
  <p:clrMapOvr>
    <a:overrideClrMapping bg1="lt1" tx1="dk1" bg2="lt2" tx2="dk2" accent1="accent1" accent2="accent2" accent3="accent3" accent4="accent4" accent5="accent5" accent6="accent6" hlink="hlink" folHlink="folHlink"/>
  </p:clrMapOvr>
  <p:transition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8676" name="TextBox 1"/>
          <p:cNvSpPr txBox="1">
            <a:spLocks noChangeArrowheads="1"/>
          </p:cNvSpPr>
          <p:nvPr/>
        </p:nvSpPr>
        <p:spPr bwMode="auto">
          <a:xfrm>
            <a:off x="1068070" y="960755"/>
            <a:ext cx="10471785" cy="51231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2857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285750" marR="0" lvl="0" indent="-285750" algn="l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>
                <a:srgbClr val="FF0000"/>
              </a:buClr>
              <a:buSzTx/>
              <a:buFont typeface="Wingdings" panose="05000000000000000000" pitchFamily="2" charset="2"/>
              <a:buChar char="p"/>
              <a:defRPr/>
            </a:pPr>
            <a:r>
              <a:rPr kumimoji="0" lang="zh-CN" alt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决议要清楚明确</a:t>
            </a:r>
            <a:endParaRPr kumimoji="0" lang="en-US" altLang="zh-CN" sz="2000" b="0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>
                <a:srgbClr val="FF0000"/>
              </a:buClr>
              <a:buSzTx/>
              <a:buFontTx/>
              <a:buNone/>
              <a:defRPr/>
            </a:pPr>
            <a:r>
              <a:rPr kumimoji="0" lang="zh-CN" alt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各类会议都有其形成的决议。在实际中，有的会议备忘通篇记的是与会者的发言，而没有会议决 。有两种份况</a:t>
            </a:r>
            <a:r>
              <a:rPr kumimoji="0" lang="en-US" altLang="zh-CN" sz="1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:</a:t>
            </a:r>
            <a:endParaRPr kumimoji="0" lang="en-US" altLang="zh-CN" sz="1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>
                <a:srgbClr val="FF0000"/>
              </a:buClr>
              <a:buSzTx/>
              <a:buFontTx/>
              <a:buNone/>
              <a:defRPr/>
            </a:pPr>
            <a:r>
              <a:rPr kumimoji="0" lang="zh-CN" alt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一是会议对某一问题未形成决议 </a:t>
            </a:r>
            <a:r>
              <a:rPr kumimoji="0" lang="en-US" altLang="zh-CN" sz="1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;</a:t>
            </a:r>
            <a:endParaRPr kumimoji="0" lang="en-US" altLang="zh-CN" sz="1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>
                <a:srgbClr val="FF0000"/>
              </a:buClr>
              <a:buSzTx/>
              <a:buFontTx/>
              <a:buNone/>
              <a:defRPr/>
            </a:pPr>
            <a:r>
              <a:rPr kumimoji="0" lang="zh-CN" alt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二是会议主持人的结论性发言就是会议决议。</a:t>
            </a:r>
            <a:endParaRPr kumimoji="0" lang="en-US" altLang="zh-CN" sz="1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>
                <a:srgbClr val="FF0000"/>
              </a:buClr>
              <a:buSzTx/>
              <a:buFontTx/>
              <a:buNone/>
              <a:defRPr/>
            </a:pPr>
            <a:r>
              <a:rPr kumimoji="0" lang="zh-CN" alt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不管是哪种情况，都要作注。这样后人才能一目了然，便于查找利用</a:t>
            </a:r>
            <a:endParaRPr kumimoji="0" lang="zh-CN" altLang="en-US" sz="1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  <a:p>
            <a:pPr marL="285750" marR="0" lvl="0" indent="-285750" algn="l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>
                <a:srgbClr val="FF0000"/>
              </a:buClr>
              <a:buSzTx/>
              <a:buFont typeface="Wingdings" panose="05000000000000000000" pitchFamily="2" charset="2"/>
              <a:buChar char="p"/>
              <a:defRPr/>
            </a:pPr>
            <a:r>
              <a:rPr lang="zh-CN" altLang="en-US" sz="180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sym typeface="+mn-ea"/>
              </a:rPr>
              <a:t>字迹要清晰正确</a:t>
            </a:r>
            <a:endParaRPr kumimoji="0" lang="en-US" altLang="zh-CN" sz="1800" b="0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  <a:p>
            <a:pPr marL="0" marR="0" lvl="0" indent="0" algn="just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>
                <a:srgbClr val="FF0000"/>
              </a:buClr>
              <a:buSzTx/>
              <a:buFontTx/>
              <a:buNone/>
              <a:defRPr/>
            </a:pPr>
            <a:r>
              <a:rPr lang="zh-CN" altLang="en-US" sz="1800" noProof="0" dirty="0" smtClean="0">
                <a:ln>
                  <a:noFill/>
                </a:ln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sym typeface="+mn-ea"/>
              </a:rPr>
              <a:t>字迹书写要清晰、正确，合乎规范 </a:t>
            </a:r>
            <a:r>
              <a:rPr lang="en-US" altLang="zh-CN" sz="1800" noProof="0" dirty="0" smtClean="0">
                <a:ln>
                  <a:noFill/>
                </a:ln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sym typeface="+mn-ea"/>
              </a:rPr>
              <a:t>,</a:t>
            </a:r>
            <a:r>
              <a:rPr lang="zh-CN" altLang="en-US" sz="1800" noProof="0" dirty="0" smtClean="0">
                <a:ln>
                  <a:noFill/>
                </a:ln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sym typeface="+mn-ea"/>
              </a:rPr>
              <a:t>不能潦草 、模糊 </a:t>
            </a:r>
            <a:r>
              <a:rPr lang="en-US" altLang="zh-CN" sz="1800" noProof="0" dirty="0" smtClean="0">
                <a:ln>
                  <a:noFill/>
                </a:ln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sym typeface="+mn-ea"/>
              </a:rPr>
              <a:t>;</a:t>
            </a:r>
            <a:r>
              <a:rPr lang="zh-CN" altLang="en-US" sz="1800" noProof="0" dirty="0" smtClean="0">
                <a:ln>
                  <a:noFill/>
                </a:ln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sym typeface="+mn-ea"/>
              </a:rPr>
              <a:t>不能写只有记录人自己能看懂的符号和不规范的文字</a:t>
            </a:r>
            <a:r>
              <a:rPr lang="en-US" altLang="zh-CN" sz="1800" noProof="0" dirty="0" smtClean="0">
                <a:ln>
                  <a:noFill/>
                </a:ln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sym typeface="+mn-ea"/>
              </a:rPr>
              <a:t>(</a:t>
            </a:r>
            <a:r>
              <a:rPr lang="zh-CN" altLang="en-US" sz="1800" noProof="0" dirty="0" smtClean="0">
                <a:ln>
                  <a:noFill/>
                </a:ln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sym typeface="+mn-ea"/>
              </a:rPr>
              <a:t>如生造字等 </a:t>
            </a:r>
            <a:r>
              <a:rPr lang="en-US" altLang="zh-CN" sz="1800" noProof="0" dirty="0" smtClean="0">
                <a:ln>
                  <a:noFill/>
                </a:ln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sym typeface="+mn-ea"/>
              </a:rPr>
              <a:t>)</a:t>
            </a:r>
            <a:r>
              <a:rPr lang="zh-CN" altLang="en-US" sz="1800" noProof="0" dirty="0" smtClean="0">
                <a:ln>
                  <a:noFill/>
                </a:ln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sym typeface="+mn-ea"/>
              </a:rPr>
              <a:t>。如果使用速记符号记录，要在会后进行整理，以保证会议备忘清楚、准确、真实 ，更为后人查找 、利用提供方便</a:t>
            </a:r>
            <a:endParaRPr lang="zh-CN" altLang="en-US" sz="1800" noProof="0" dirty="0" smtClean="0">
              <a:ln>
                <a:noFill/>
              </a:ln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marL="0" marR="0" lvl="0" indent="0" algn="just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>
                <a:srgbClr val="FF0000"/>
              </a:buClr>
              <a:buSzTx/>
              <a:buFontTx/>
              <a:buNone/>
              <a:defRPr/>
            </a:pPr>
            <a:r>
              <a:rPr lang="zh-CN" altLang="en-US" sz="1800" noProof="0" dirty="0" smtClean="0">
                <a:ln>
                  <a:noFill/>
                </a:ln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sym typeface="+mn-ea"/>
              </a:rPr>
              <a:t>为使会议备忘规范，对书写工具、纸质材料都有要求。</a:t>
            </a:r>
            <a:r>
              <a:rPr lang="en-US" altLang="zh-CN" sz="1800" noProof="0" dirty="0" smtClean="0">
                <a:ln>
                  <a:noFill/>
                </a:ln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sym typeface="+mn-ea"/>
              </a:rPr>
              <a:t>16</a:t>
            </a:r>
            <a:r>
              <a:rPr lang="zh-CN" altLang="en-US" sz="1800" noProof="0" dirty="0" smtClean="0">
                <a:ln>
                  <a:noFill/>
                </a:ln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sym typeface="+mn-ea"/>
              </a:rPr>
              <a:t>开专用会议备忘本，碳素墨水、蓝黑墨水的钢笔记录</a:t>
            </a:r>
            <a:endParaRPr kumimoji="0" lang="zh-CN" altLang="en-US" sz="1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</p:spTree>
    <p:custDataLst>
      <p:tags r:id="rId1"/>
    </p:custDataLst>
  </p:cSld>
  <p:clrMapOvr>
    <a:masterClrMapping/>
  </p:clrMapOvr>
  <p:transition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0964" name="TextBox 1"/>
          <p:cNvSpPr txBox="1"/>
          <p:nvPr/>
        </p:nvSpPr>
        <p:spPr>
          <a:xfrm>
            <a:off x="537210" y="1167130"/>
            <a:ext cx="11117580" cy="101473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v"/>
              <a:defRPr sz="2800" b="1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</a:lstStyle>
          <a:p>
            <a:pPr marL="0" lvl="0" indent="0" algn="just" eaLnBrk="1" hangingPunct="1">
              <a:lnSpc>
                <a:spcPct val="150000"/>
              </a:lnSpc>
              <a:spcBef>
                <a:spcPct val="0"/>
              </a:spcBef>
              <a:buClr>
                <a:srgbClr val="FF0000"/>
              </a:buClr>
              <a:buFontTx/>
              <a:buNone/>
            </a:pPr>
            <a:r>
              <a:rPr lang="zh-CN" altLang="en-US" sz="2000" b="0" dirty="0">
                <a:latin typeface="微软雅黑" panose="020B0503020204020204" charset="-122"/>
                <a:ea typeface="微软雅黑" panose="020B0503020204020204" charset="-122"/>
              </a:rPr>
              <a:t>      作好会议备忘也是一件很不容易的事情，会议备忘人员必须熟悉各方面的情况，不断提高记录水平，才能记得准确。这涉及记录人员的素质问题。因此</a:t>
            </a:r>
            <a:r>
              <a:rPr lang="en-US" altLang="zh-CN" sz="2000" b="0" dirty="0">
                <a:latin typeface="微软雅黑" panose="020B0503020204020204" charset="-122"/>
                <a:ea typeface="微软雅黑" panose="020B0503020204020204" charset="-122"/>
              </a:rPr>
              <a:t>,</a:t>
            </a:r>
            <a:r>
              <a:rPr lang="zh-CN" altLang="en-US" sz="2000" b="0" dirty="0">
                <a:latin typeface="微软雅黑" panose="020B0503020204020204" charset="-122"/>
                <a:ea typeface="微软雅黑" panose="020B0503020204020204" charset="-122"/>
              </a:rPr>
              <a:t>会议备忘</a:t>
            </a:r>
            <a:r>
              <a:rPr lang="zh-CN" altLang="en-US" sz="2000" b="0" dirty="0">
                <a:latin typeface="微软雅黑" panose="020B0503020204020204" charset="-122"/>
                <a:ea typeface="微软雅黑" panose="020B0503020204020204" charset="-122"/>
              </a:rPr>
              <a:t>人员应具备以下基本素质</a:t>
            </a:r>
            <a:endParaRPr lang="zh-CN" altLang="en-US" sz="1800" b="0" dirty="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9218" name="Text Box 55"/>
          <p:cNvSpPr txBox="1"/>
          <p:nvPr/>
        </p:nvSpPr>
        <p:spPr>
          <a:xfrm>
            <a:off x="1091565" y="583565"/>
            <a:ext cx="6624638" cy="58356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v"/>
              <a:defRPr sz="2800" b="1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</a:lstStyle>
          <a:p>
            <a:pPr marL="0" lvl="0" algn="l" eaLnBrk="1" hangingPunct="1">
              <a:buClrTx/>
              <a:buSzTx/>
              <a:buFontTx/>
              <a:buNone/>
            </a:pPr>
            <a:r>
              <a:rPr lang="en-US" altLang="zh-CN" sz="3200" dirty="0">
                <a:solidFill>
                  <a:schemeClr val="accent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3. </a:t>
            </a:r>
            <a:r>
              <a:rPr lang="zh-CN" altLang="en-US" sz="3200" dirty="0">
                <a:solidFill>
                  <a:schemeClr val="accent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记录人需要具备的素质</a:t>
            </a:r>
            <a:endParaRPr lang="zh-CN" altLang="en-US" sz="3200" dirty="0">
              <a:solidFill>
                <a:schemeClr val="accent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sp>
        <p:nvSpPr>
          <p:cNvPr id="26628" name="TextBox 1"/>
          <p:cNvSpPr txBox="1">
            <a:spLocks noChangeArrowheads="1"/>
          </p:cNvSpPr>
          <p:nvPr/>
        </p:nvSpPr>
        <p:spPr bwMode="auto">
          <a:xfrm>
            <a:off x="1196975" y="2360930"/>
            <a:ext cx="10457815" cy="51231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2857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285750" marR="0" lvl="0" indent="-285750" algn="l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>
                <a:srgbClr val="FF0000"/>
              </a:buClr>
              <a:buSzTx/>
              <a:buFont typeface="Wingdings" panose="05000000000000000000" pitchFamily="2" charset="2"/>
              <a:buChar char="p"/>
              <a:defRPr/>
            </a:pPr>
            <a:r>
              <a:rPr kumimoji="0" lang="zh-CN" alt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   要有高度的责任感</a:t>
            </a:r>
            <a:endParaRPr kumimoji="0" lang="en-US" altLang="zh-CN" sz="2000" b="0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  <a:p>
            <a:pPr marL="0" marR="0" lvl="0" indent="0" algn="just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>
                <a:srgbClr val="FF0000"/>
              </a:buClr>
              <a:buSzTx/>
              <a:buFontTx/>
              <a:buNone/>
              <a:defRPr/>
            </a:pPr>
            <a:r>
              <a:rPr kumimoji="0" lang="zh-CN" alt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       作会议备忘工作是比较辛苦的，在工作中要做到一丝不苟，不出现遗漏差错。会议上不论讨论什么间题，记录人员都要守口如瓶，决不可提前向无关人员透露。要做到这些，必须有吃苦耐劳的精神，实事求是的精神，争分夺秒的精神，对工作负责到底的精神，要不断增强保密意识，要有高度的政治贵任心</a:t>
            </a:r>
            <a:endParaRPr kumimoji="0" lang="zh-CN" altLang="en-US" sz="1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  <a:p>
            <a:pPr marL="285750" marR="0" lvl="0" indent="-285750" algn="l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>
                <a:srgbClr val="FF0000"/>
              </a:buClr>
              <a:buSzTx/>
              <a:buFont typeface="Wingdings" panose="05000000000000000000" pitchFamily="2" charset="2"/>
              <a:buChar char="p"/>
              <a:defRPr/>
            </a:pPr>
            <a:r>
              <a:rPr lang="zh-CN" altLang="en-US" sz="180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sym typeface="+mn-ea"/>
              </a:rPr>
              <a:t>   要有较强的听知能力</a:t>
            </a:r>
            <a:endParaRPr kumimoji="0" lang="en-US" altLang="zh-CN" sz="1800" b="0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  <a:p>
            <a:pPr marL="0" marR="0" lvl="0" indent="0" algn="just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>
                <a:srgbClr val="FF0000"/>
              </a:buClr>
              <a:buSzTx/>
              <a:buFontTx/>
              <a:buNone/>
              <a:defRPr/>
            </a:pPr>
            <a:r>
              <a:rPr lang="zh-CN" altLang="en-US" sz="1800" noProof="0" dirty="0" smtClean="0">
                <a:ln>
                  <a:noFill/>
                </a:ln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sym typeface="+mn-ea"/>
              </a:rPr>
              <a:t>       记录人员在会议中始终处于被动地位，既不能滞后，也不能超前，精力必须集中</a:t>
            </a:r>
            <a:r>
              <a:rPr lang="en-US" altLang="zh-CN" sz="1800" noProof="0" dirty="0" smtClean="0">
                <a:ln>
                  <a:noFill/>
                </a:ln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sym typeface="+mn-ea"/>
              </a:rPr>
              <a:t>,</a:t>
            </a:r>
            <a:r>
              <a:rPr lang="zh-CN" altLang="en-US" sz="1800" noProof="0" dirty="0" smtClean="0">
                <a:ln>
                  <a:noFill/>
                </a:ln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sym typeface="+mn-ea"/>
              </a:rPr>
              <a:t>耳、脑、手都要紧跟发言人的讲话，因此</a:t>
            </a:r>
            <a:r>
              <a:rPr lang="en-US" altLang="zh-CN" sz="1800" noProof="0" dirty="0" smtClean="0">
                <a:ln>
                  <a:noFill/>
                </a:ln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sym typeface="+mn-ea"/>
              </a:rPr>
              <a:t>,</a:t>
            </a:r>
            <a:r>
              <a:rPr lang="zh-CN" altLang="en-US" sz="1800" noProof="0" dirty="0" smtClean="0">
                <a:ln>
                  <a:noFill/>
                </a:ln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sym typeface="+mn-ea"/>
              </a:rPr>
              <a:t>记录人在听别人发言时，要有灵活的反应力，深刻的理解力，牢固的记忆力，准确的判断力。如果记录人员没有这些听知能力，就难以迅速判断要义何在，难以将需要记录的东西记录下来</a:t>
            </a:r>
            <a:endParaRPr kumimoji="0" lang="zh-CN" altLang="en-US" sz="1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  <a:p>
            <a:pPr marL="0" marR="0" lvl="0" indent="0" algn="just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>
                <a:srgbClr val="FF0000"/>
              </a:buClr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  <a:p>
            <a:pPr marL="0" marR="0" lvl="0" indent="0" algn="just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>
                <a:srgbClr val="FF0000"/>
              </a:buClr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</p:spTree>
    <p:custDataLst>
      <p:tags r:id="rId1"/>
    </p:custDataLst>
  </p:cSld>
  <p:clrMapOvr>
    <a:masterClrMapping/>
  </p:clrMapOvr>
  <p:transition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6628" name="TextBox 1"/>
          <p:cNvSpPr txBox="1">
            <a:spLocks noChangeArrowheads="1"/>
          </p:cNvSpPr>
          <p:nvPr/>
        </p:nvSpPr>
        <p:spPr bwMode="auto">
          <a:xfrm>
            <a:off x="810260" y="857885"/>
            <a:ext cx="10486390" cy="59855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2857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285750" marR="0" lvl="0" indent="-285750" algn="just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>
                <a:srgbClr val="FF0000"/>
              </a:buClr>
              <a:buSzTx/>
              <a:buFont typeface="Arial" panose="020B0604020202020204" pitchFamily="34" charset="0"/>
              <a:buChar char="•"/>
              <a:defRPr/>
            </a:pPr>
            <a:r>
              <a:rPr kumimoji="0" lang="zh-CN" alt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耳到心到</a:t>
            </a:r>
            <a:endParaRPr kumimoji="0" lang="en-US" altLang="zh-CN" sz="1800" b="0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  <a:p>
            <a:pPr marL="0" marR="0" lvl="0" indent="0" algn="just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>
                <a:srgbClr val="FF0000"/>
              </a:buClr>
              <a:buSzTx/>
              <a:buFontTx/>
              <a:buNone/>
              <a:defRPr/>
            </a:pPr>
            <a:r>
              <a:rPr kumimoji="0" lang="en-US" altLang="zh-CN" sz="1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    </a:t>
            </a:r>
            <a:r>
              <a:rPr kumimoji="0" lang="zh-CN" alt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无论遇到的活体自己是都感兴趣，发言者发言对不对自己的口味，记录人员都唏嘘调整好心态，全新投入地聆听。专心听取美味与会者的讲话发言，领会讲话内容，思考发言内涵，听出弦外之音</a:t>
            </a:r>
            <a:endParaRPr kumimoji="0" lang="en-US" altLang="zh-CN" sz="1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  <a:p>
            <a:pPr marL="285750" marR="0" lvl="0" indent="-285750" algn="just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>
                <a:srgbClr val="FF0000"/>
              </a:buClr>
              <a:buSzTx/>
              <a:buFont typeface="Arial" panose="020B0604020202020204" pitchFamily="34" charset="0"/>
              <a:buChar char="•"/>
              <a:defRPr/>
            </a:pPr>
            <a:r>
              <a:rPr kumimoji="0" lang="zh-CN" alt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聚精会神</a:t>
            </a:r>
            <a:endParaRPr kumimoji="0" lang="en-US" altLang="zh-CN" sz="1800" b="0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  <a:p>
            <a:pPr marL="0" marR="0" lvl="0" indent="0" algn="just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>
                <a:srgbClr val="FF0000"/>
              </a:buClr>
              <a:buSzTx/>
              <a:buFontTx/>
              <a:buNone/>
              <a:defRPr/>
            </a:pPr>
            <a:r>
              <a:rPr kumimoji="0" lang="en-US" altLang="zh-CN" sz="1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    </a:t>
            </a:r>
            <a:r>
              <a:rPr kumimoji="0" lang="zh-CN" alt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专心听取会议发言，也是对发言者的尊重，也是会议的基本纪律。会场上心不在焉、左顾右盼、判若无人，损坏自己、秘书人员形象；不轻易离场、坐得住，不抽烟、不频繁喝茶，否则容易打断记录思路</a:t>
            </a:r>
            <a:endParaRPr kumimoji="0" lang="en-US" altLang="zh-CN" sz="1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  <a:p>
            <a:pPr marL="285750" marR="0" lvl="0" indent="-285750" algn="just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>
                <a:srgbClr val="FF0000"/>
              </a:buClr>
              <a:buSzTx/>
              <a:buFont typeface="Arial" panose="020B0604020202020204" pitchFamily="34" charset="0"/>
              <a:buChar char="•"/>
              <a:defRPr/>
            </a:pPr>
            <a:r>
              <a:rPr kumimoji="0" lang="zh-CN" alt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排除干扰</a:t>
            </a:r>
            <a:endParaRPr kumimoji="0" lang="en-US" altLang="zh-CN" sz="1800" b="0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  <a:p>
            <a:pPr marL="0" marR="0" lvl="0" indent="0" algn="just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>
                <a:srgbClr val="FF0000"/>
              </a:buClr>
              <a:buSzTx/>
              <a:buFontTx/>
              <a:buNone/>
              <a:defRPr/>
            </a:pPr>
            <a:r>
              <a:rPr kumimoji="0" lang="en-US" altLang="zh-CN" sz="1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    </a:t>
            </a:r>
            <a:r>
              <a:rPr kumimoji="0" lang="zh-CN" alt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记录人员手机一般不关闭，可置于静音或震动状态，已备拨打与会议有关电话，无关电话一律不接听。若邻座健谈，婉拒</a:t>
            </a:r>
            <a:endParaRPr kumimoji="0" lang="zh-CN" altLang="en-US" sz="1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  <a:p>
            <a:pPr marL="285750" marR="0" lvl="0" indent="-285750" algn="l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>
                <a:srgbClr val="FF0000"/>
              </a:buClr>
              <a:buSzTx/>
              <a:buFont typeface="Wingdings" panose="05000000000000000000" pitchFamily="2" charset="2"/>
              <a:buChar char="p"/>
              <a:defRPr/>
            </a:pPr>
            <a:r>
              <a:rPr lang="zh-CN" altLang="en-US" sz="180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sym typeface="+mn-ea"/>
              </a:rPr>
              <a:t>要有较强的写记能力</a:t>
            </a:r>
            <a:endParaRPr kumimoji="0" lang="en-US" altLang="zh-CN" sz="1800" b="0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  <a:p>
            <a:pPr marL="0" marR="0" lvl="0" indent="0" algn="just" defTabSz="914400" rtl="0" eaLnBrk="1" fontAlgn="base" latinLnBrk="0" hangingPunct="1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Clr>
                <a:srgbClr val="FF0000"/>
              </a:buClr>
              <a:buSzTx/>
              <a:buFontTx/>
              <a:buNone/>
              <a:defRPr/>
            </a:pPr>
            <a:r>
              <a:rPr lang="zh-CN" altLang="en-US" sz="1800" noProof="0" dirty="0" smtClean="0">
                <a:ln>
                  <a:noFill/>
                </a:ln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sym typeface="+mn-ea"/>
              </a:rPr>
              <a:t>      会议备忘人员的任务就是把会议上的发言变成文字材料，必须有迅速地将其发言用文字符号现于纸面</a:t>
            </a:r>
            <a:r>
              <a:rPr lang="en-US" altLang="zh-CN" sz="1800" noProof="0" dirty="0" smtClean="0">
                <a:ln>
                  <a:noFill/>
                </a:ln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sym typeface="+mn-ea"/>
              </a:rPr>
              <a:t>/</a:t>
            </a:r>
            <a:r>
              <a:rPr lang="zh-CN" altLang="en-US" sz="1800" noProof="0" dirty="0" smtClean="0">
                <a:ln>
                  <a:noFill/>
                </a:ln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sym typeface="+mn-ea"/>
              </a:rPr>
              <a:t>电脑</a:t>
            </a:r>
            <a:r>
              <a:rPr lang="zh-CN" altLang="en-US" sz="1800" noProof="0" dirty="0" smtClean="0">
                <a:ln>
                  <a:noFill/>
                </a:ln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sym typeface="+mn-ea"/>
              </a:rPr>
              <a:t>的本事。记录人员要具有较丰富的知识，既要写得快</a:t>
            </a:r>
            <a:r>
              <a:rPr lang="en-US" altLang="zh-CN" sz="1800" noProof="0" dirty="0" smtClean="0">
                <a:ln>
                  <a:noFill/>
                </a:ln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sym typeface="+mn-ea"/>
              </a:rPr>
              <a:t>,</a:t>
            </a:r>
            <a:r>
              <a:rPr lang="zh-CN" altLang="en-US" sz="1800" noProof="0" dirty="0" smtClean="0">
                <a:ln>
                  <a:noFill/>
                </a:ln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sym typeface="+mn-ea"/>
              </a:rPr>
              <a:t>又要写得清楚，要会用记录符号记录，要掌握一些记录技巧</a:t>
            </a:r>
            <a:endParaRPr kumimoji="0" lang="zh-CN" altLang="en-US" sz="1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</p:spTree>
    <p:custDataLst>
      <p:tags r:id="rId1"/>
    </p:custDataLst>
  </p:cSld>
  <p:clrMapOvr>
    <a:masterClrMapping/>
  </p:clrMapOvr>
  <p:transition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6628" name="TextBox 1"/>
          <p:cNvSpPr txBox="1">
            <a:spLocks noChangeArrowheads="1"/>
          </p:cNvSpPr>
          <p:nvPr/>
        </p:nvSpPr>
        <p:spPr bwMode="auto">
          <a:xfrm>
            <a:off x="1232535" y="1228090"/>
            <a:ext cx="9726930" cy="2584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2857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R="0" lvl="0" algn="l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>
                <a:srgbClr val="FF0000"/>
              </a:buClr>
              <a:buSzTx/>
              <a:buFont typeface="Arial" panose="020B0604020202020204" pitchFamily="34" charset="0"/>
              <a:buChar char="•"/>
              <a:defRPr/>
            </a:pPr>
            <a:r>
              <a:rPr lang="zh-CN" altLang="en-US" sz="1800" noProof="0" dirty="0" smtClean="0">
                <a:ln>
                  <a:noFill/>
                </a:ln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sym typeface="+mn-ea"/>
              </a:rPr>
              <a:t>会议备忘人员平时应注重学习</a:t>
            </a:r>
            <a:r>
              <a:rPr lang="en-US" altLang="zh-CN" sz="1800" noProof="0" dirty="0" smtClean="0">
                <a:ln>
                  <a:noFill/>
                </a:ln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sym typeface="+mn-ea"/>
              </a:rPr>
              <a:t>,</a:t>
            </a:r>
            <a:r>
              <a:rPr lang="zh-CN" altLang="en-US" sz="1800" noProof="0" dirty="0" smtClean="0">
                <a:ln>
                  <a:noFill/>
                </a:ln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sym typeface="+mn-ea"/>
              </a:rPr>
              <a:t>多加练习，在工作实践中不断提高自己的政治素质和业务素质，这样就一定能较出色地把会议备忘工作做好</a:t>
            </a:r>
            <a:r>
              <a:rPr lang="en-US" altLang="zh-CN" sz="1800" noProof="0" dirty="0" smtClean="0">
                <a:ln>
                  <a:noFill/>
                </a:ln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sym typeface="+mn-ea"/>
              </a:rPr>
              <a:t>;</a:t>
            </a:r>
            <a:endParaRPr lang="en-US" altLang="zh-CN" sz="1800" noProof="0" dirty="0" smtClean="0">
              <a:ln>
                <a:noFill/>
              </a:ln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marR="0" lvl="0" algn="l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>
                <a:srgbClr val="FF0000"/>
              </a:buClr>
              <a:buSzTx/>
              <a:buFont typeface="Arial" panose="020B0604020202020204" pitchFamily="34" charset="0"/>
              <a:buChar char="•"/>
              <a:defRPr/>
            </a:pPr>
            <a:r>
              <a:rPr lang="zh-CN" altLang="en-US" sz="1800" noProof="0" dirty="0" smtClean="0">
                <a:ln>
                  <a:noFill/>
                </a:ln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sym typeface="+mn-ea"/>
              </a:rPr>
              <a:t>作为企业顾问，应了解企业生产经营情况、掌握一定专业知识，如果不熟悉生产，听不懂行话，也很难担负起记录任务;</a:t>
            </a:r>
            <a:endParaRPr lang="zh-CN" altLang="en-US" sz="1800" noProof="0" dirty="0" smtClean="0">
              <a:ln>
                <a:noFill/>
              </a:ln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marR="0" lvl="0" algn="l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>
                <a:srgbClr val="FF0000"/>
              </a:buClr>
              <a:buSzTx/>
              <a:buFont typeface="Arial" panose="020B0604020202020204" pitchFamily="34" charset="0"/>
              <a:buChar char="•"/>
              <a:defRPr/>
            </a:pPr>
            <a:r>
              <a:rPr lang="zh-CN" altLang="en-US" sz="1800" noProof="0" dirty="0" smtClean="0">
                <a:ln>
                  <a:noFill/>
                </a:ln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sym typeface="+mn-ea"/>
              </a:rPr>
              <a:t>学会应用工具：手机录音、科大讯飞</a:t>
            </a:r>
            <a:r>
              <a:rPr lang="en-US" altLang="zh-CN" sz="1800" noProof="0" dirty="0" smtClean="0">
                <a:ln>
                  <a:noFill/>
                </a:ln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sym typeface="+mn-ea"/>
              </a:rPr>
              <a:t>......</a:t>
            </a:r>
            <a:endParaRPr lang="zh-CN" altLang="en-US" sz="1800" noProof="0" dirty="0" smtClean="0">
              <a:ln>
                <a:noFill/>
              </a:ln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marR="0" lvl="0" algn="l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>
                <a:srgbClr val="FF0000"/>
              </a:buClr>
              <a:buSzTx/>
              <a:buFont typeface="Arial" panose="020B0604020202020204" pitchFamily="34" charset="0"/>
              <a:buChar char="•"/>
              <a:defRPr/>
            </a:pPr>
            <a:endParaRPr kumimoji="0" lang="en-US" altLang="zh-CN" sz="1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9218" name="Text Box 55"/>
          <p:cNvSpPr txBox="1"/>
          <p:nvPr/>
        </p:nvSpPr>
        <p:spPr>
          <a:xfrm>
            <a:off x="1091565" y="583565"/>
            <a:ext cx="6624638" cy="58356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v"/>
              <a:defRPr sz="2800" b="1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</a:lstStyle>
          <a:p>
            <a:pPr marL="0" lvl="0" algn="l" eaLnBrk="1" hangingPunct="1">
              <a:buClrTx/>
              <a:buSzTx/>
              <a:buFontTx/>
              <a:buNone/>
            </a:pPr>
            <a:r>
              <a:rPr lang="en-US" sz="3200" dirty="0">
                <a:solidFill>
                  <a:schemeClr val="accent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TIPS:</a:t>
            </a:r>
            <a:endParaRPr lang="en-US" sz="3200" dirty="0">
              <a:solidFill>
                <a:schemeClr val="accent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</p:spTree>
    <p:custDataLst>
      <p:tags r:id="rId1"/>
    </p:custDataLst>
  </p:cSld>
  <p:clrMapOvr>
    <a:masterClrMapping/>
  </p:clrMapOvr>
  <p:transition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标题 3"/>
          <p:cNvSpPr>
            <a:spLocks noGrp="1"/>
          </p:cNvSpPr>
          <p:nvPr>
            <p:ph type="title"/>
          </p:nvPr>
        </p:nvSpPr>
        <p:spPr>
          <a:xfrm>
            <a:off x="669925" y="2532380"/>
            <a:ext cx="10852150" cy="927100"/>
          </a:xfrm>
        </p:spPr>
        <p:txBody>
          <a:bodyPr/>
          <a:p>
            <a:pPr algn="ctr"/>
            <a:r>
              <a:rPr lang="en-US" altLang="zh-CN" sz="4400"/>
              <a:t>Q&amp;A!!</a:t>
            </a:r>
            <a:endParaRPr lang="en-US" altLang="zh-CN" sz="4400"/>
          </a:p>
        </p:txBody>
      </p:sp>
    </p:spTree>
    <p:custDataLst>
      <p:tags r:id="rId1"/>
    </p:custData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6082" name="Rectangle 2"/>
          <p:cNvSpPr>
            <a:spLocks noGrp="1"/>
          </p:cNvSpPr>
          <p:nvPr>
            <p:ph type="ctrTitle"/>
          </p:nvPr>
        </p:nvSpPr>
        <p:spPr>
          <a:xfrm>
            <a:off x="2711450" y="2276475"/>
            <a:ext cx="7010400" cy="1219200"/>
          </a:xfrm>
        </p:spPr>
        <p:txBody>
          <a:bodyPr vert="horz" wrap="square" lIns="91440" tIns="45720" rIns="91440" bIns="45720" anchor="ctr"/>
          <a:p>
            <a:pPr eaLnBrk="1" hangingPunct="1">
              <a:buClrTx/>
              <a:buSzTx/>
              <a:buFontTx/>
            </a:pPr>
            <a:r>
              <a:rPr lang="zh-CN" altLang="en-US" sz="6000" b="0" dirty="0">
                <a:latin typeface="方正魏碑简体" pitchFamily="2" charset="-122"/>
                <a:ea typeface="方正魏碑简体" pitchFamily="2" charset="-122"/>
                <a:cs typeface="+mj-cs"/>
              </a:rPr>
              <a:t>敬请指正，谢谢</a:t>
            </a:r>
            <a:r>
              <a:rPr lang="en-US" altLang="zh-CN" sz="6000" b="0" dirty="0">
                <a:latin typeface="方正魏碑简体" pitchFamily="2" charset="-122"/>
                <a:ea typeface="方正魏碑简体" pitchFamily="2" charset="-122"/>
                <a:cs typeface="+mj-cs"/>
              </a:rPr>
              <a:t>!</a:t>
            </a:r>
            <a:endParaRPr lang="en-US" altLang="zh-CN" sz="6000" b="0" dirty="0">
              <a:latin typeface="方正魏碑简体" pitchFamily="2" charset="-122"/>
              <a:ea typeface="方正魏碑简体" pitchFamily="2" charset="-122"/>
              <a:cs typeface="+mj-cs"/>
            </a:endParaRPr>
          </a:p>
        </p:txBody>
      </p:sp>
      <p:sp>
        <p:nvSpPr>
          <p:cNvPr id="46083" name="Rectangle 5"/>
          <p:cNvSpPr/>
          <p:nvPr/>
        </p:nvSpPr>
        <p:spPr>
          <a:xfrm>
            <a:off x="8010208" y="1989138"/>
            <a:ext cx="309880" cy="36830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v"/>
              <a:defRPr sz="2800" b="1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</a:lstStyle>
          <a:p>
            <a:pPr marL="0" lvl="0" indent="0" algn="r" eaLnBrk="1" hangingPunct="1">
              <a:spcBef>
                <a:spcPct val="0"/>
              </a:spcBef>
              <a:buClrTx/>
              <a:buFontTx/>
              <a:buNone/>
            </a:pPr>
            <a:endParaRPr lang="zh-CN" altLang="en-US" sz="1800" b="0" dirty="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</p:spTree>
    <p:custDataLst>
      <p:tags r:id="rId1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i*1"/>
  <p:tag name="KSO_WM_UNIT_LAYERLEVEL" val="1"/>
  <p:tag name="KSO_WM_TAG_VERSION" val="1.0"/>
  <p:tag name="KSO_WM_BEAUTIFY_FLAG" val="#wm#"/>
  <p:tag name="KSO_WM_UNIT_TYPE" val="i"/>
  <p:tag name="KSO_WM_UNIT_INDEX" val="1"/>
  <p:tag name="KSO_WM_UNIT_SUBTYPE" val="h"/>
  <p:tag name="KSO_WM_UNIT_BK_DARK_LIGHT" val="2"/>
  <p:tag name="KSO_WM_SLIDE_BACKGROUND_TYPE" val="belt"/>
  <p:tag name="KSO_WM_SLIDE_BK_DARK_LIGHT" val="2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i*1"/>
  <p:tag name="KSO_WM_UNIT_LAYERLEVEL" val="1"/>
  <p:tag name="KSO_WM_TAG_VERSION" val="1.0"/>
  <p:tag name="KSO_WM_BEAUTIFY_FLAG" val="#wm#"/>
  <p:tag name="KSO_WM_UNIT_TYPE" val="i"/>
  <p:tag name="KSO_WM_UNIT_INDEX" val="1"/>
  <p:tag name="KSO_WM_UNIT_SUBTYPE" val="h"/>
  <p:tag name="KSO_WM_UNIT_BK_DARK_LIGHT" val="2"/>
  <p:tag name="KSO_WM_SLIDE_BACKGROUND_TYPE" val="belt"/>
  <p:tag name="KSO_WM_SLIDE_BK_DARK_LIGHT" val="2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7*i*2"/>
  <p:tag name="KSO_WM_UNIT_LAYERLEVEL" val="1"/>
  <p:tag name="KSO_WM_TAG_VERSION" val="1.0"/>
  <p:tag name="KSO_WM_BEAUTIFY_FLAG" val="#wm#"/>
  <p:tag name="KSO_WM_SLIDE_BACKGROUND_TYPE" val="general"/>
  <p:tag name="KSO_WM_SLIDE_BK_DARK_LIGHT" val="2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  <p:tag name="KSO_WM_SLIDE_BACKGROUND_TYPE" val="belt"/>
  <p:tag name="KSO_WM_SLIDE_BK_DARK_LIGHT" val="2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  <p:tag name="KSO_WM_SLIDE_BACKGROUND_TYPE" val="belt"/>
  <p:tag name="KSO_WM_SLIDE_BK_DARK_LIGHT" val="2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  <p:tag name="KSO_WM_SLIDE_BACKGROUND_TYPE" val="belt"/>
  <p:tag name="KSO_WM_SLIDE_BK_DARK_LIGHT" val="2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  <p:tag name="KSO_WM_SLIDE_BACKGROUND_TYPE" val="belt"/>
  <p:tag name="KSO_WM_SLIDE_BK_DARK_LIGHT" val="2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  <p:tag name="KSO_WM_SLIDE_BACKGROUND_TYPE" val="belt"/>
  <p:tag name="KSO_WM_SLIDE_BK_DARK_LIGHT" val="2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  <p:tag name="KSO_WM_SLIDE_BACKGROUND_TYPE" val="belt"/>
  <p:tag name="KSO_WM_SLIDE_BK_DARK_LIGHT" val="2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  <p:tag name="KSO_WM_SLIDE_BACKGROUND_TYPE" val="belt"/>
  <p:tag name="KSO_WM_SLIDE_BK_DARK_LIGHT" val="2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  <p:tag name="KSO_WM_SLIDE_BACKGROUND_TYPE" val="belt"/>
  <p:tag name="KSO_WM_SLIDE_BK_DARK_LIGHT" val="2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  <p:tag name="KSO_WM_SLIDE_BACKGROUND_TYPE" val="belt"/>
  <p:tag name="KSO_WM_SLIDE_BK_DARK_LIGHT" val="2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i*1"/>
  <p:tag name="KSO_WM_UNIT_LAYERLEVEL" val="1"/>
  <p:tag name="KSO_WM_TAG_VERSION" val="1.0"/>
  <p:tag name="KSO_WM_BEAUTIFY_FLAG" val="#wm#"/>
  <p:tag name="KSO_WM_UNIT_TYPE" val="i"/>
  <p:tag name="KSO_WM_UNIT_INDEX" val="1"/>
  <p:tag name="KSO_WM_UNIT_SUBTYPE" val="h"/>
  <p:tag name="KSO_WM_UNIT_BK_DARK_LIGHT" val="2"/>
  <p:tag name="KSO_WM_SLIDE_BACKGROUND_TYPE" val="belt"/>
  <p:tag name="KSO_WM_SLIDE_BK_DARK_LIGHT" val="2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  <p:tag name="KSO_WM_SLIDE_BACKGROUND_TYPE" val="belt"/>
  <p:tag name="KSO_WM_SLIDE_BK_DARK_LIGHT" val="2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  <p:tag name="KSO_WM_SLIDE_BACKGROUND_TYPE" val="belt"/>
  <p:tag name="KSO_WM_SLIDE_BK_DARK_LIGHT" val="2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  <p:tag name="KSO_WM_SLIDE_BACKGROUND_TYPE" val="belt"/>
  <p:tag name="KSO_WM_SLIDE_BK_DARK_LIGHT" val="2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  <p:tag name="KSO_WM_SLIDE_BACKGROUND_TYPE" val="belt"/>
  <p:tag name="KSO_WM_SLIDE_BK_DARK_LIGHT" val="2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  <p:tag name="KSO_WM_SLIDE_BACKGROUND_TYPE" val="belt"/>
  <p:tag name="KSO_WM_SLIDE_BK_DARK_LIGHT" val="2"/>
</p:tagLst>
</file>

<file path=ppt/tags/tag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186846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186846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7.xml><?xml version="1.0" encoding="utf-8"?>
<p:tagLst xmlns:p="http://schemas.openxmlformats.org/presentationml/2006/main">
  <p:tag name="KSO_WM_TEMPLATE_CATEGORY" val="custom"/>
  <p:tag name="KSO_WM_TEMPLATE_INDEX" val="20186846"/>
  <p:tag name="KSO_WM_TAG_VERSION" val="1.0"/>
  <p:tag name="KSO_WM_TEMPLATE_THUMBS_INDEX" val="1、4、5、9、11、18、21"/>
  <p:tag name="KSO_WM_BEAUTIFY_FLAG" val="#wm#"/>
  <p:tag name="KSO_WM_TEMPLATE_SUBCATEGORY" val="0"/>
</p:tagLst>
</file>

<file path=ppt/tags/tag78.xml><?xml version="1.0" encoding="utf-8"?>
<p:tagLst xmlns:p="http://schemas.openxmlformats.org/presentationml/2006/main">
  <p:tag name="KSO_WM_TEMPLATE_CATEGORY" val="custom"/>
  <p:tag name="KSO_WM_TEMPLATE_INDEX" val="20186846"/>
</p:tagLst>
</file>

<file path=ppt/tags/tag79.xml><?xml version="1.0" encoding="utf-8"?>
<p:tagLst xmlns:p="http://schemas.openxmlformats.org/presentationml/2006/main">
  <p:tag name="KSO_WM_TEMPLATE_CATEGORY" val="custom"/>
  <p:tag name="KSO_WM_TEMPLATE_INDEX" val="20186846"/>
</p:tagLst>
</file>

<file path=ppt/tags/tag80.xml><?xml version="1.0" encoding="utf-8"?>
<p:tagLst xmlns:p="http://schemas.openxmlformats.org/presentationml/2006/main">
  <p:tag name="KSO_WM_TEMPLATE_CATEGORY" val="custom"/>
  <p:tag name="KSO_WM_TEMPLATE_INDEX" val="20186846"/>
</p:tagLst>
</file>

<file path=ppt/tags/tag81.xml><?xml version="1.0" encoding="utf-8"?>
<p:tagLst xmlns:p="http://schemas.openxmlformats.org/presentationml/2006/main">
  <p:tag name="KSO_WM_TEMPLATE_CATEGORY" val="custom"/>
  <p:tag name="KSO_WM_TEMPLATE_INDEX" val="20186846"/>
</p:tagLst>
</file>

<file path=ppt/tags/tag82.xml><?xml version="1.0" encoding="utf-8"?>
<p:tagLst xmlns:p="http://schemas.openxmlformats.org/presentationml/2006/main">
  <p:tag name="KSO_WM_TEMPLATE_CATEGORY" val="custom"/>
  <p:tag name="KSO_WM_TEMPLATE_INDEX" val="20186846"/>
</p:tagLst>
</file>

<file path=ppt/tags/tag83.xml><?xml version="1.0" encoding="utf-8"?>
<p:tagLst xmlns:p="http://schemas.openxmlformats.org/presentationml/2006/main">
  <p:tag name="KSO_WM_TEMPLATE_CATEGORY" val="custom"/>
  <p:tag name="KSO_WM_TEMPLATE_INDEX" val="20186846"/>
</p:tagLst>
</file>

<file path=ppt/tags/tag84.xml><?xml version="1.0" encoding="utf-8"?>
<p:tagLst xmlns:p="http://schemas.openxmlformats.org/presentationml/2006/main">
  <p:tag name="KSO_WM_TEMPLATE_CATEGORY" val="custom"/>
  <p:tag name="KSO_WM_TEMPLATE_INDEX" val="20186846"/>
</p:tagLst>
</file>

<file path=ppt/tags/tag85.xml><?xml version="1.0" encoding="utf-8"?>
<p:tagLst xmlns:p="http://schemas.openxmlformats.org/presentationml/2006/main">
  <p:tag name="KSO_WM_TEMPLATE_CATEGORY" val="custom"/>
  <p:tag name="KSO_WM_TEMPLATE_INDEX" val="20186846"/>
</p:tagLst>
</file>

<file path=ppt/tags/tag86.xml><?xml version="1.0" encoding="utf-8"?>
<p:tagLst xmlns:p="http://schemas.openxmlformats.org/presentationml/2006/main">
  <p:tag name="KSO_WM_TEMPLATE_CATEGORY" val="custom"/>
  <p:tag name="KSO_WM_TEMPLATE_INDEX" val="20186846"/>
</p:tagLst>
</file>

<file path=ppt/tags/tag87.xml><?xml version="1.0" encoding="utf-8"?>
<p:tagLst xmlns:p="http://schemas.openxmlformats.org/presentationml/2006/main">
  <p:tag name="KSO_WM_TEMPLATE_CATEGORY" val="custom"/>
  <p:tag name="KSO_WM_TEMPLATE_INDEX" val="20186846"/>
</p:tagLst>
</file>

<file path=ppt/tags/tag88.xml><?xml version="1.0" encoding="utf-8"?>
<p:tagLst xmlns:p="http://schemas.openxmlformats.org/presentationml/2006/main">
  <p:tag name="KSO_WM_TEMPLATE_CATEGORY" val="custom"/>
  <p:tag name="KSO_WM_TEMPLATE_INDEX" val="20186846"/>
</p:tagLst>
</file>

<file path=ppt/tags/tag89.xml><?xml version="1.0" encoding="utf-8"?>
<p:tagLst xmlns:p="http://schemas.openxmlformats.org/presentationml/2006/main">
  <p:tag name="KSO_WM_TEMPLATE_CATEGORY" val="custom"/>
  <p:tag name="KSO_WM_TEMPLATE_INDEX" val="20186846"/>
</p:tagLst>
</file>

<file path=ppt/tags/tag90.xml><?xml version="1.0" encoding="utf-8"?>
<p:tagLst xmlns:p="http://schemas.openxmlformats.org/presentationml/2006/main">
  <p:tag name="KSO_WM_TEMPLATE_CATEGORY" val="custom"/>
  <p:tag name="KSO_WM_TEMPLATE_INDEX" val="20186846"/>
</p:tagLst>
</file>

<file path=ppt/tags/tag91.xml><?xml version="1.0" encoding="utf-8"?>
<p:tagLst xmlns:p="http://schemas.openxmlformats.org/presentationml/2006/main">
  <p:tag name="KSO_WM_TEMPLATE_CATEGORY" val="custom"/>
  <p:tag name="KSO_WM_TEMPLATE_INDEX" val="20186846"/>
</p:tagLst>
</file>

<file path=ppt/tags/tag92.xml><?xml version="1.0" encoding="utf-8"?>
<p:tagLst xmlns:p="http://schemas.openxmlformats.org/presentationml/2006/main">
  <p:tag name="KSO_WM_TEMPLATE_CATEGORY" val="custom"/>
  <p:tag name="KSO_WM_TEMPLATE_INDEX" val="20186846"/>
</p:tagLst>
</file>

<file path=ppt/tags/tag93.xml><?xml version="1.0" encoding="utf-8"?>
<p:tagLst xmlns:p="http://schemas.openxmlformats.org/presentationml/2006/main">
  <p:tag name="KSO_WM_TEMPLATE_CATEGORY" val="custom"/>
  <p:tag name="KSO_WM_TEMPLATE_INDEX" val="20186846"/>
</p:tagLst>
</file>

<file path=ppt/tags/tag94.xml><?xml version="1.0" encoding="utf-8"?>
<p:tagLst xmlns:p="http://schemas.openxmlformats.org/presentationml/2006/main">
  <p:tag name="KSO_WM_TEMPLATE_CATEGORY" val="custom"/>
  <p:tag name="KSO_WM_TEMPLATE_INDEX" val="20186846"/>
</p:tagLst>
</file>

<file path=ppt/tags/tag95.xml><?xml version="1.0" encoding="utf-8"?>
<p:tagLst xmlns:p="http://schemas.openxmlformats.org/presentationml/2006/main">
  <p:tag name="KSO_WM_BEAUTIFY_FLAG" val="#wm#"/>
  <p:tag name="KSO_WM_TEMPLATE_CATEGORY" val="custom"/>
  <p:tag name="KSO_WM_TEMPLATE_INDEX" val="20186846"/>
</p:tagLst>
</file>

<file path=ppt/tags/tag96.xml><?xml version="1.0" encoding="utf-8"?>
<p:tagLst xmlns:p="http://schemas.openxmlformats.org/presentationml/2006/main">
  <p:tag name="KSO_WM_TEMPLATE_CATEGORY" val="custom"/>
  <p:tag name="KSO_WM_TEMPLATE_INDEX" val="20186846"/>
</p:tagLst>
</file>

<file path=ppt/tags/tag97.xml><?xml version="1.0" encoding="utf-8"?>
<p:tagLst xmlns:p="http://schemas.openxmlformats.org/presentationml/2006/main">
  <p:tag name="COMMONDATA" val="eyJoZGlkIjoiNWIzZjEwOTdkYzViYTU5ZjRhNWFkZGM1MzkzN2Y1YWIifQ=="/>
  <p:tag name="KSO_WPP_MARK_KEY" val="e142bc2d-bc1c-4023-8dc9-c2095cab22dc"/>
</p:tagLst>
</file>

<file path=ppt/theme/theme1.xml><?xml version="1.0" encoding="utf-8"?>
<a:theme xmlns:a="http://schemas.openxmlformats.org/drawingml/2006/main" name="Office 主题​​">
  <a:themeElements>
    <a:clrScheme name="自定义 5">
      <a:dk1>
        <a:srgbClr val="000000"/>
      </a:dk1>
      <a:lt1>
        <a:sysClr val="window" lastClr="FFFFFF"/>
      </a:lt1>
      <a:dk2>
        <a:srgbClr val="F2F2F2"/>
      </a:dk2>
      <a:lt2>
        <a:srgbClr val="FFFFFF"/>
      </a:lt2>
      <a:accent1>
        <a:srgbClr val="2683C6"/>
      </a:accent1>
      <a:accent2>
        <a:srgbClr val="1CADE4"/>
      </a:accent2>
      <a:accent3>
        <a:srgbClr val="00ADCA"/>
      </a:accent3>
      <a:accent4>
        <a:srgbClr val="00B8AB"/>
      </a:accent4>
      <a:accent5>
        <a:srgbClr val="00C273"/>
      </a:accent5>
      <a:accent6>
        <a:srgbClr val="41C626"/>
      </a:accent6>
      <a:hlink>
        <a:srgbClr val="658BD5"/>
      </a:hlink>
      <a:folHlink>
        <a:srgbClr val="A16AA5"/>
      </a:folHlink>
    </a:clrScheme>
    <a:fontScheme name="自定义 1">
      <a:majorFont>
        <a:latin typeface="微软雅黑"/>
        <a:ea typeface="汉仪旗黑-85S"/>
        <a:cs typeface=""/>
      </a:majorFont>
      <a:minorFont>
        <a:latin typeface="微软雅黑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5051</Words>
  <Application>WPS 演示</Application>
  <PresentationFormat>全屏显示(4:3)</PresentationFormat>
  <Paragraphs>180</Paragraphs>
  <Slides>19</Slides>
  <Notes>6</Notes>
  <HiddenSlides>0</HiddenSlides>
  <MMClips>0</MMClips>
  <ScaleCrop>false</ScaleCrop>
  <HeadingPairs>
    <vt:vector size="6" baseType="variant">
      <vt:variant>
        <vt:lpstr>已用的字体</vt:lpstr>
      </vt:variant>
      <vt:variant>
        <vt:i4>10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19</vt:i4>
      </vt:variant>
    </vt:vector>
  </HeadingPairs>
  <TitlesOfParts>
    <vt:vector size="30" baseType="lpstr">
      <vt:lpstr>Arial</vt:lpstr>
      <vt:lpstr>宋体</vt:lpstr>
      <vt:lpstr>Wingdings</vt:lpstr>
      <vt:lpstr>微软雅黑</vt:lpstr>
      <vt:lpstr>汉仪旗黑-85S</vt:lpstr>
      <vt:lpstr>黑体</vt:lpstr>
      <vt:lpstr>Wingdings</vt:lpstr>
      <vt:lpstr>Arial Unicode MS</vt:lpstr>
      <vt:lpstr>方正魏碑简体</vt:lpstr>
      <vt:lpstr>华文楷体</vt:lpstr>
      <vt:lpstr>Office 主题​​</vt:lpstr>
      <vt:lpstr>如何做好会议备忘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Q&amp;A!!</vt:lpstr>
      <vt:lpstr>敬请指正，谢谢!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ThemeGallery  PowerTemplate</dc:title>
  <dc:creator>廖星</dc:creator>
  <cp:lastModifiedBy>若华</cp:lastModifiedBy>
  <cp:revision>83</cp:revision>
  <dcterms:created xsi:type="dcterms:W3CDTF">2011-06-16T01:15:00Z</dcterms:created>
  <dcterms:modified xsi:type="dcterms:W3CDTF">2022-11-21T07:06:04Z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2052-11.1.0.12763</vt:lpwstr>
  </property>
  <property fmtid="{D5CDD505-2E9C-101B-9397-08002B2CF9AE}" pid="3" name="ICV">
    <vt:lpwstr>2CD65572ED35494B9D824FF474D2BB7A</vt:lpwstr>
  </property>
</Properties>
</file>