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42" r:id="rId1"/>
    <p:sldMasterId id="2147486079" r:id="rId2"/>
  </p:sldMasterIdLst>
  <p:notesMasterIdLst>
    <p:notesMasterId r:id="rId3"/>
  </p:notesMasterIdLst>
  <p:sldIdLst>
    <p:sldId id="1388" r:id="rId4"/>
    <p:sldId id="1392" r:id="rId5"/>
    <p:sldId id="1397" r:id="rId6"/>
    <p:sldId id="1402" r:id="rId7"/>
    <p:sldId id="1409" r:id="rId9"/>
    <p:sldId id="1412" r:id="rId10"/>
    <p:sldId id="1415" r:id="rId11"/>
    <p:sldId id="1418" r:id="rId12"/>
    <p:sldId id="1422" r:id="rId13"/>
    <p:sldId id="1429" r:id="rId15"/>
    <p:sldId id="1432" r:id="rId16"/>
    <p:sldId id="1435" r:id="rId17"/>
    <p:sldId id="1439" r:id="rId18"/>
    <p:sldId id="1446" r:id="rId20"/>
    <p:sldId id="1449" r:id="rId21"/>
    <p:sldId id="1452" r:id="rId22"/>
    <p:sldId id="1456" r:id="rId23"/>
    <p:sldId id="1463" r:id="rId25"/>
    <p:sldId id="1466" r:id="rId26"/>
    <p:sldId id="1469" r:id="rId27"/>
    <p:sldId id="1473" r:id="rId28"/>
    <p:sldId id="1480" r:id="rId30"/>
    <p:sldId id="1483" r:id="rId31"/>
    <p:sldId id="1486" r:id="rId32"/>
    <p:sldId id="148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43" r:id="rId1"/>
    <p:sldLayoutId id="2147486044" r:id="rId2"/>
    <p:sldLayoutId id="2147486045" r:id="rId3"/>
    <p:sldLayoutId id="2147486046" r:id="rId4"/>
    <p:sldLayoutId id="2147486047" r:id="rId5"/>
    <p:sldLayoutId id="2147486048" r:id="rId6"/>
    <p:sldLayoutId id="2147486049" r:id="rId7"/>
    <p:sldLayoutId id="2147486050" r:id="rId8"/>
    <p:sldLayoutId id="2147486051" r:id="rId9"/>
    <p:sldLayoutId id="2147486052" r:id="rId10"/>
    <p:sldLayoutId id="21474860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80" r:id="rId1"/>
    <p:sldLayoutId id="2147486081" r:id="rId2"/>
    <p:sldLayoutId id="2147486082" r:id="rId3"/>
    <p:sldLayoutId id="2147486083" r:id="rId4"/>
    <p:sldLayoutId id="2147486084" r:id="rId5"/>
    <p:sldLayoutId id="2147486085" r:id="rId6"/>
    <p:sldLayoutId id="2147486086" r:id="rId7"/>
    <p:sldLayoutId id="2147486087" r:id="rId8"/>
    <p:sldLayoutId id="2147486088" r:id="rId9"/>
    <p:sldLayoutId id="2147486089" r:id="rId10"/>
    <p:sldLayoutId id="21474860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2024艺术行业职位工作总结与展望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行业发展与趋势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个人成长与提升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团队建设与协作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展望未来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职位工作内容概述</a:t>
            </a:r>
            <a:endParaRPr altLang="en-US" lang="zh-CN"/>
          </a:p>
        </p:txBody>
      </p:sp>
      <p:sp>
        <p:nvSpPr>
          <p:cNvPr id="104899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艺术行业职位概述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职位工作内容介绍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1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工作成果与业绩展示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1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工作中遇到的问题及解决方案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完成的主要工作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协助团队成员完成艺术行业职位相关任务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提升个人技能，提高工作效率和质量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完成艺术行业职位相关项目的设计与实施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参与艺术行业职位相关活动的策划与执行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1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团队合作与协作能力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客户满意度与反馈情况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完成项目数量与质量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创新与突破性成果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遇到的问题：艺术行业职位市场竞争激烈，人才短缺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解决方案：加强人才培养和引进，提高行业吸引力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遇到的问题：艺术创作与市场需求存在矛盾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解决方案：加强市场调研，提高艺术创作的针对性和实用性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行业发展与趋势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艺术行业整体发展状况</a:t>
            </a:r>
            <a:endParaRPr altLang="en-US" lang="zh-CN"/>
          </a:p>
        </p:txBody>
      </p:sp>
      <p:sp>
        <p:nvSpPr>
          <p:cNvPr id="10493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行业规模：近年来艺术行业规模不断扩大，艺术品市场活跃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行业趋势：数字化、智能化、多元化是艺术行业的发展趋势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行业热点：当代艺术、新媒体艺术、创意设计等领域备受关注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行业挑战：市场竞争激烈，人才短缺等问题需要解决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3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数字化转型：艺术行业逐渐向数字化转型，数字化技术应用广泛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多元化发展：艺术行业呈现多元化发展趋势，包括文化创意产业、艺术品市场等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国际化发展：艺术行业逐渐走向国际化，国际间的文化交流与合作日益频繁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跨界合作：艺术与其他领域的跨界合作日益增多，如艺术与科技、艺术与设计等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未来几年行业热点预测</a:t>
            </a:r>
            <a:endParaRPr altLang="en-US" lang="zh-CN"/>
          </a:p>
        </p:txBody>
      </p:sp>
      <p:sp>
        <p:nvSpPr>
          <p:cNvPr id="1049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数字艺术与虚拟现实：随着技术的不断发展，数字艺术和虚拟现实将成为艺术行业的新热点，为艺术家提供更广阔的创作空间和展示平台。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艺术教育与普及：随着人们对艺术教育的重视程度不断提高，艺术教育将成为艺术行业的重要发展方向，推动艺术普及和艺术素养的提高。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艺术与科技融合：科技的发展为艺术创作和展示提供了更多的可能性，艺术与科技的融合将成为未来艺术行业的重要趋势。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艺术市场与投资：随着经济的发展和人们生活水平的提高，艺术市场和投资将成为艺术行业的重要领域，推动艺术产业的发展和繁荣。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个人成长与提升</a:t>
            </a:r>
            <a:endParaRPr altLang="en-US" dirty="0" lang="zh-CN"/>
          </a:p>
        </p:txBody>
      </p:sp>
      <p:sp>
        <p:nvSpPr>
          <p:cNvPr id="10494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个人能力提升情况</a:t>
            </a:r>
            <a:endParaRPr altLang="en-US" lang="zh-CN"/>
          </a:p>
        </p:txBody>
      </p:sp>
      <p:sp>
        <p:nvSpPr>
          <p:cNvPr id="10495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团队协作能力提升：积极参与团队项目，提高自己的团队协作能力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专业技能提升：通过不断学习和实践，提高自己在艺术领域的专业水平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沟通能力提升：与同事、客户和领导保持良好的沟通，提高自己的沟通能力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自我管理能力提升：通过制定计划、时间管理和情绪管理等方式，提高自己的自我管理能力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技能提升与学习成果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技能提升：通过培训、实践和学习，不断提升自己的专业技能和知识水平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学习成果：通过参加培训课程、研讨会和交流活动，获得新的知识和经验，并将其应用于实际工作中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自我反思：对自己的工作和学习进行反思和总结，找出自己的不足和需要改进的地方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未来计划：制定未来的学习计划和目标，不断提升自己的能力和竞争力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未来个人发展计划</a:t>
            </a:r>
            <a:endParaRPr altLang="en-US" lang="zh-CN"/>
          </a:p>
        </p:txBody>
      </p:sp>
      <p:sp>
        <p:nvSpPr>
          <p:cNvPr id="10496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提升专业技能：持续学习，掌握行业最新动态和技能要求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增强团队协作能力：积极参与团队项目，提高沟通和协作能力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探索新的职业领域：寻找新的职业机会，拓展个人发展空间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拓展人际关系：参加行业活动，结识更多同行和合作伙伴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团队建设与协作</a:t>
            </a:r>
            <a:endParaRPr altLang="en-US" dirty="0" lang="zh-CN"/>
          </a:p>
        </p:txBody>
      </p:sp>
      <p:sp>
        <p:nvSpPr>
          <p:cNvPr id="10497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团队成员构成及特点</a:t>
            </a:r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团队成员构成：包括不同专业背景的人员，如艺术家、设计师、策展人等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团队特点：注重协作与沟通，具有创新精神和团队合作精神，能够共同完成复杂项目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成员角色与职责：每个成员都有明确的角色和职责，能够充分发挥各自的专业优势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团队文化：注重团队文化建设和成员个人成长，鼓励成员不断学习和进步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团队协作模式及效果</a:t>
            </a:r>
            <a:endParaRPr altLang="en-US" lang="zh-CN"/>
          </a:p>
        </p:txBody>
      </p:sp>
      <p:sp>
        <p:nvSpPr>
          <p:cNvPr id="10498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团队协作模式：跨部门、跨领域、跨地域的协作模式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团队协作效果：提高工作效率、降低成本、增强创新能力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团队协作挑战：沟通障碍、文化差异、利益冲突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团队协作建议：建立信任、加强沟通、注重团队成员发展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团队建设成果与不足</a:t>
            </a:r>
            <a:endParaRPr altLang="en-US" lang="zh-CN"/>
          </a:p>
        </p:txBody>
      </p:sp>
      <p:sp>
        <p:nvSpPr>
          <p:cNvPr id="10499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成果：团队成员专业素养提升，团队协作能力增强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不足：团队沟通不畅，协作效率有待提高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改进措施：加强团队沟通与协作，提升工作效率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未来展望：持续加强团队建设，提升团队整体实力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对行业发展的展望</a:t>
            </a:r>
            <a:endParaRPr altLang="en-US" lang="zh-CN"/>
          </a:p>
        </p:txBody>
      </p:sp>
      <p:sp>
        <p:nvSpPr>
          <p:cNvPr id="10500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跨界合作和创新：艺术行业将与其他领域进行更多的跨界合作和创新，例如与科技、设计、文学等领域合作，创造出更多具有创新性的艺术作品。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数字化和智能化趋势：随着科技的发展，艺术行业将更加数字化和智能化，例如虚拟现实、增强现实等技术将为艺术创作和展示带来更多可能性。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个性化和定制化需求：随着消费者对个性化需求的增加，艺术行业将更加注重满足消费者的定制化需求，例如个性化艺术品、定制化艺术体验等。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可持续发展和环保：随着人们对环保意识的提高，艺术行业将更加注重可持续发展和环保，例如使用环保材料、推广循环艺术等。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对个人发展的展望</a:t>
            </a:r>
            <a:endParaRPr altLang="en-US" lang="zh-CN"/>
          </a:p>
        </p:txBody>
      </p:sp>
      <p:sp>
        <p:nvSpPr>
          <p:cNvPr id="10501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提升专业技能：不断学习和掌握新的艺术技能，提高自己的专业水平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拓展人际关系：积极参加行业活动，与同行建立良好的人际关系，为未来的职业发展打下基础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拓展视野：多了解不同领域和文化的艺术表现形式，拓宽自己的视野和思维方式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持续学习：不断学习新知识，跟上行业发展的步伐，保持竞争力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对团队建设的展望</a:t>
            </a:r>
            <a:endParaRPr altLang="en-US" lang="zh-CN"/>
          </a:p>
        </p:txBody>
      </p:sp>
      <p:sp>
        <p:nvSpPr>
          <p:cNvPr id="10501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提升团队凝聚力：通过加强团队成员之间的沟通与合作，提高团队的整体效能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培养新人：为团队注入新鲜血液，提高团队的创新能力和竞争力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建立激励机制：通过设立奖励机制，激发团队成员的积极性和创造力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推动团队创新：鼓励团队成员提出新的想法和建议，推动团队不断进步和发展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2023-12-17T10:30:12Z</dcterms:created>
  <dcterms:modified xsi:type="dcterms:W3CDTF">2023-12-17T10:30:12Z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9a9f45051de04ce595a6ea3ec82c92fd_21</vt:lpwstr>
  </property>
</Properties>
</file>