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451" r:id="rId1"/>
    <p:sldMasterId id="2147491488" r:id="rId2"/>
  </p:sldMasterIdLst>
  <p:notesMasterIdLst>
    <p:notesMasterId r:id="rId3"/>
  </p:notesMasterIdLst>
  <p:sldIdLst>
    <p:sldId id="3943" r:id="rId4"/>
    <p:sldId id="3948" r:id="rId5"/>
    <p:sldId id="3952" r:id="rId6"/>
    <p:sldId id="3955" r:id="rId7"/>
    <p:sldId id="3961" r:id="rId9"/>
    <p:sldId id="3964" r:id="rId10"/>
    <p:sldId id="3967" r:id="rId11"/>
    <p:sldId id="3970" r:id="rId12"/>
    <p:sldId id="3976" r:id="rId14"/>
    <p:sldId id="3979" r:id="rId15"/>
    <p:sldId id="3982" r:id="rId16"/>
    <p:sldId id="3985" r:id="rId17"/>
    <p:sldId id="3988" r:id="rId18"/>
    <p:sldId id="3994" r:id="rId20"/>
    <p:sldId id="3997" r:id="rId21"/>
    <p:sldId id="4000" r:id="rId22"/>
    <p:sldId id="4003" r:id="rId23"/>
    <p:sldId id="4009" r:id="rId25"/>
    <p:sldId id="4012" r:id="rId26"/>
    <p:sldId id="4015" r:id="rId27"/>
    <p:sldId id="4018" r:id="rId28"/>
    <p:sldId id="4021" r:id="rId29"/>
    <p:sldId id="4027" r:id="rId31"/>
    <p:sldId id="4030" r:id="rId32"/>
    <p:sldId id="4033" r:id="rId33"/>
    <p:sldId id="4036" r:id="rId34"/>
    <p:sldId id="4039" r:id="rId35"/>
    <p:sldId id="4045" r:id="rId37"/>
    <p:sldId id="4048" r:id="rId38"/>
    <p:sldId id="4052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452" r:id="rId1"/>
    <p:sldLayoutId id="2147491453" r:id="rId2"/>
    <p:sldLayoutId id="2147491454" r:id="rId3"/>
    <p:sldLayoutId id="2147491455" r:id="rId4"/>
    <p:sldLayoutId id="2147491456" r:id="rId5"/>
    <p:sldLayoutId id="2147491457" r:id="rId6"/>
    <p:sldLayoutId id="2147491458" r:id="rId7"/>
    <p:sldLayoutId id="2147491459" r:id="rId8"/>
    <p:sldLayoutId id="2147491460" r:id="rId9"/>
    <p:sldLayoutId id="2147491461" r:id="rId10"/>
    <p:sldLayoutId id="21474914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489" r:id="rId1"/>
    <p:sldLayoutId id="2147491490" r:id="rId2"/>
    <p:sldLayoutId id="2147491491" r:id="rId3"/>
    <p:sldLayoutId id="2147491492" r:id="rId4"/>
    <p:sldLayoutId id="2147491493" r:id="rId5"/>
    <p:sldLayoutId id="2147491494" r:id="rId6"/>
    <p:sldLayoutId id="2147491495" r:id="rId7"/>
    <p:sldLayoutId id="2147491496" r:id="rId8"/>
    <p:sldLayoutId id="2147491497" r:id="rId9"/>
    <p:sldLayoutId id="2147491498" r:id="rId10"/>
    <p:sldLayoutId id="21474914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tags" Target="../tags/tag339.xml"/><Relationship Id="rId22" Type="http://schemas.openxmlformats.org/officeDocument/2006/relationships/tags" Target="../tags/tag340.xml"/><Relationship Id="rId23" Type="http://schemas.openxmlformats.org/officeDocument/2006/relationships/tags" Target="../tags/tag341.xml"/><Relationship Id="rId24" Type="http://schemas.openxmlformats.org/officeDocument/2006/relationships/tags" Target="../tags/tag342.xml"/><Relationship Id="rId25" Type="http://schemas.openxmlformats.org/officeDocument/2006/relationships/tags" Target="../tags/tag343.xml"/><Relationship Id="rId26" Type="http://schemas.openxmlformats.org/officeDocument/2006/relationships/tags" Target="../tags/tag344.xml"/><Relationship Id="rId27" Type="http://schemas.openxmlformats.org/officeDocument/2006/relationships/tags" Target="../tags/tag345.xml"/><Relationship Id="rId28" Type="http://schemas.openxmlformats.org/officeDocument/2006/relationships/tags" Target="../tags/tag346.xml"/><Relationship Id="rId29" Type="http://schemas.openxmlformats.org/officeDocument/2006/relationships/tags" Target="../tags/tag347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供应链管理对企业竞争力的重要影响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供应链管理的定义与重要性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供应链管理对企业竞争力的影响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供应链管理实践案例分析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如何加强供应链管理以提高企业竞争力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未来供应链管理发展趋势及挑战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供应链管理的定义与重要性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供应链管理的定义</a:t>
            </a:r>
            <a:endParaRPr altLang="en-US" lang="zh-CN"/>
          </a:p>
        </p:txBody>
      </p:sp>
      <p:sp>
        <p:nvSpPr>
          <p:cNvPr id="10489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供应链管理涉及从供应商到最终顾客的所有活动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供应链管理是一种集成的管理思想和方法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供应链管理是对整个供应链系统进行计划、协调、操作、控制和优化的各种活动和过程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供应链管理是一种跨企业的协作，目的是提高效率和在满足顾客需求的前提下降低成本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供应链管理与企业竞争力的关系</a:t>
            </a:r>
            <a:endParaRPr altLang="en-US" lang="zh-CN"/>
          </a:p>
        </p:txBody>
      </p:sp>
      <p:cxnSp>
        <p:nvCxnSpPr>
          <p:cNvPr id="3145771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534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6037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5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539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036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976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038" name="正文"/>
          <p:cNvSpPr txBox="1"/>
          <p:nvPr>
            <p:custDataLst>
              <p:tags r:id="rId5"/>
            </p:custDataLst>
          </p:nvPr>
        </p:nvSpPr>
        <p:spPr>
          <a:xfrm>
            <a:off x="3550976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供应链管理的重要性：提高企业运营效率、降低成本、增强企业竞争力。</a:t>
            </a:r>
            <a:endParaRPr altLang="en-US" dirty="0" lang="zh-CN">
              <a:sym typeface="+mn-ea"/>
            </a:endParaRPr>
          </a:p>
        </p:txBody>
      </p:sp>
      <p:sp>
        <p:nvSpPr>
          <p:cNvPr id="1049040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6127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042" name="正文"/>
          <p:cNvSpPr txBox="1"/>
          <p:nvPr>
            <p:custDataLst>
              <p:tags r:id="rId7"/>
            </p:custDataLst>
          </p:nvPr>
        </p:nvSpPr>
        <p:spPr>
          <a:xfrm>
            <a:off x="9436127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 fontScale="91667"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供应链管理对企业竞争力的影响：通过优化供应链管理，企业可以更好地满足客户需求、提高产品质量、降低成本、增强市场竞争力。同时，供应链管理还可以帮助企业更好地应对市场变化和不确定性，提高企业的适应性和创新能力。</a:t>
            </a:r>
            <a:endParaRPr altLang="en-US" lang="zh-CN">
              <a:sym typeface="+mn-ea"/>
            </a:endParaRPr>
          </a:p>
        </p:txBody>
      </p:sp>
      <p:sp>
        <p:nvSpPr>
          <p:cNvPr id="1049044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552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046" name="正文"/>
          <p:cNvSpPr txBox="1"/>
          <p:nvPr>
            <p:custDataLst>
              <p:tags r:id="rId9"/>
            </p:custDataLst>
          </p:nvPr>
        </p:nvSpPr>
        <p:spPr>
          <a:xfrm>
            <a:off x="6493552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供应链管理与企业竞争力的关系：供应链管理是企业竞争力的重要组成部分，通过优化供应链管理，企业可以降低成本、提高产品质量、增强市场竞争力。</a:t>
            </a:r>
            <a:endParaRPr altLang="en-US" lang="zh-CN"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10"/>
            </p:custDataLst>
          </p:nvPr>
        </p:nvSpPr>
        <p:spPr>
          <a:xfrm>
            <a:off x="608400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供应链管理定义：对产品从原材料到最终消费者整个过程中的物流、信息流、资金流进行计划、协调和控制的过程。</a:t>
            </a:r>
            <a:endParaRPr altLang="en-US" dirty="0" lang="zh-CN">
              <a:sym typeface="+mn-ea"/>
            </a:endParaRPr>
          </a:p>
        </p:txBody>
      </p:sp>
      <p:sp>
        <p:nvSpPr>
          <p:cNvPr id="1049050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400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供应链管理对企业运营的影响</a:t>
            </a:r>
            <a:endParaRPr altLang="en-US" lang="zh-CN"/>
          </a:p>
        </p:txBody>
      </p:sp>
      <p:sp>
        <p:nvSpPr>
          <p:cNvPr id="10490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供应链管理定义：指对整个供应链系统进行计划、协调、操作、控制和优化的各种活动和过程。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供应链管理的重要性：随着全球化的加速和市场竞争的加剧，供应链管理已成为企业获取竞争优势的关键因素之一。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供应链管理对企业运营的影响：通过优化供应链流程、降低成本、提高效率等方式，供应链管理能够显著提高企业的运营效率和竞争力。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供应链管理对企业竞争力的影响：通过与供应商、客户等合作伙伴建立紧密的合作关系，实现资源共享和协同效应，从而提高企业的整体竞争力。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供应链管理对企业竞争力的影响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提高企业运营效率</a:t>
            </a:r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供应链管理能够优化企业采购、生产、销售等环节，提高生产效率，降低成本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通过供应链协同管理，实现信息共享，减少信息传递环节，提高决策效率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供应链管理能够提高库存周转率，减少库存成本，提高资金使用效率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供应链管理能够提高客户满意度，增强企业品牌形象，促进企业长期发展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降低企业成本</a:t>
            </a:r>
            <a:endParaRPr altLang="en-US" lang="zh-CN"/>
          </a:p>
        </p:txBody>
      </p:sp>
      <p:sp>
        <p:nvSpPr>
          <p:cNvPr id="10492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通过与供应商建立长期合作关系，获得更好的采购价格和条件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供应链管理能够优化采购流程，降低采购成本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通过集中采购、批量采购等方式，降低库存成本和物流成本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供应链管理能够提高生产效率，减少浪费和不必要的开支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增强企业创新能力</a:t>
            </a:r>
            <a:endParaRPr altLang="en-US" lang="zh-CN"/>
          </a:p>
        </p:txBody>
      </p:sp>
      <p:sp>
        <p:nvSpPr>
          <p:cNvPr id="10493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供应链管理能够促进企业与供应商之间的紧密合作，共同研发新产品和技术，提高企业的创新能力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供应链管理能够提高企业的市场响应速度，及时调整产品策略和营销策略，满足市场需求，提升企业竞争力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供应链管理能够加强企业与合作伙伴之间的沟通和协作，共同应对市场挑战，增强企业的创新能力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供应链管理能够优化企业的资源配置，提高生产效率，降低成本，为企业创新提供更多的资金和资源支持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提升企业市场竞争力</a:t>
            </a:r>
            <a:endParaRPr altLang="en-US" lang="zh-CN"/>
          </a:p>
        </p:txBody>
      </p:sp>
      <p:sp>
        <p:nvSpPr>
          <p:cNvPr id="1049374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76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78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优化资源配置：通过供应链管理，企业能够更有效地利用资源，降低成本，提高效率，从而在市场上获得更大的竞争优势。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8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82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84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86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增强供应链稳定性：供应链管理能够加强企业与供应商、分销商等合作伙伴之间的合作关系，提高供应链的稳定性和可靠性，减少市场风险。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8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90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92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94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提升客户服务质量：通过优化供应链流程，企业能够更快地响应客户需求，提高客户满意度，从而增加市场份额和销售额。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9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98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00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02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促进创新：供应链管理能够推动企业与供应商、客户等合作伙伴之间的合作创新，共同研发新产品、新技术和新服务，提高企业的创新能力和市场竞争力。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0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供应链管理实践案例分析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5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某跨国公司通过建立全球供应链网络，实现资源优化配置和快速响应市场需求，提高企业竞争力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某知名电商企业通过优化供应链管理，提高库存周转率，降低成本，提升客户满意度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某大型制造企业通过实施供应链协同管理，实现供应商、生产商、分销商等各环节的紧密合作，提高生产效率和产品质量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某新兴科技企业通过运用大数据和人工智能技术，实现供应链的智能化管理和预测，提高供应链的透明度和可追溯性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5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案例背景：介绍失败案例的企业背景、供应链管理现状及问题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问题分析：分析失败案例中供应链管理存在的问题，如供应商选择不当、库存管理不善、信息沟通不畅等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教训总结：总结失败案例中的教训，如加强供应商选择和管理、优化库存管理、提高信息沟通效率等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改进措施：提出针对失败案例的改进措施，如建立稳定的供应商关系、采用先进的库存管理技术、建立有效的信息沟通机制等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案例启示</a:t>
            </a:r>
            <a:endParaRPr altLang="en-US" lang="zh-CN"/>
          </a:p>
        </p:txBody>
      </p:sp>
      <p:sp>
        <p:nvSpPr>
          <p:cNvPr id="10496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案例中供应链管理对企业竞争力的影响和作用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供应链管理实践案例的背景和目的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案例中供应链管理的具体措施和实施效果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案例对其他企业的启示和借鉴意义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如何加强供应链管理以提高企业竞争力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优化供应商选择和管理</a:t>
            </a:r>
            <a:endParaRPr altLang="en-US" lang="zh-CN"/>
          </a:p>
        </p:txBody>
      </p:sp>
      <p:sp>
        <p:nvSpPr>
          <p:cNvPr id="10497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供应商评估：定期对供应商进行评估和审计，确保供应商符合企业要求，提高供应链的稳定性。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供应商选择：选择具有良好信誉、稳定性和可靠性的供应商，确保产品质量和交货期。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供应商合作：加强与供应商的合作，建立长期稳定的合作关系，实现互利共赢。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供应商管理：建立完善的供应商管理体系，包括供应商准入、考核、退出等机制，确保供应商管理的规范化和标准化。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加强物流管理</a:t>
            </a:r>
            <a:endParaRPr altLang="en-US" lang="zh-CN"/>
          </a:p>
        </p:txBody>
      </p:sp>
      <p:sp>
        <p:nvSpPr>
          <p:cNvPr id="10498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强化物流信息管理：建立完善的物流信息管理系统，实现物流信息的实时更新和共享，提高物流运作的透明度和效率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优化物流流程：通过减少物流环节、提高物流效率等方式，降低物流成本，提高企业竞争力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提升物流配送效率：通过合理的配送路线规划和配送时间的安排，提高物流配送的准确性和及时性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加强物流风险管理：对物流过程中可能出现的风险进行预测和评估，并采取相应的措施进行防范和控制，保障企业供应链的稳定性和可靠性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建立信息共享平台</a:t>
            </a:r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1"/>
            </p:custDataLst>
          </p:nvPr>
        </p:nvSpPr>
        <p:spPr>
          <a:xfrm>
            <a:off x="62178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定义与作用：信息共享平台是供应链中各参与方之间进行信息交流与共享的渠道，有助于提高供应链透明度和协同效率。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860" name="标题"/>
          <p:cNvSpPr txBox="1"/>
          <p:nvPr>
            <p:custDataLst>
              <p:tags r:id="rId2"/>
            </p:custDataLst>
          </p:nvPr>
        </p:nvSpPr>
        <p:spPr>
          <a:xfrm>
            <a:off x="608400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62" name="正文"/>
          <p:cNvSpPr txBox="1"/>
          <p:nvPr>
            <p:custDataLst>
              <p:tags r:id="rId3"/>
            </p:custDataLst>
          </p:nvPr>
        </p:nvSpPr>
        <p:spPr>
          <a:xfrm>
            <a:off x="3482911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实现方式：通过建立统一的信息系统、数据接口和标准化流程，实现供应链各环节信息的实时共享和传递。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864" name="标题"/>
          <p:cNvSpPr txBox="1"/>
          <p:nvPr>
            <p:custDataLst>
              <p:tags r:id="rId4"/>
            </p:custDataLst>
          </p:nvPr>
        </p:nvSpPr>
        <p:spPr>
          <a:xfrm>
            <a:off x="3469523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866" name="正文"/>
          <p:cNvSpPr txBox="1"/>
          <p:nvPr>
            <p:custDataLst>
              <p:tags r:id="rId5"/>
            </p:custDataLst>
          </p:nvPr>
        </p:nvSpPr>
        <p:spPr>
          <a:xfrm>
            <a:off x="6344035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优势：降低信息传递成本，提高信息传递效率，增强供应链的协同性和响应速度。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868" name="标题"/>
          <p:cNvSpPr txBox="1"/>
          <p:nvPr>
            <p:custDataLst>
              <p:tags r:id="rId6"/>
            </p:custDataLst>
          </p:nvPr>
        </p:nvSpPr>
        <p:spPr>
          <a:xfrm>
            <a:off x="6330646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70" name="正文"/>
          <p:cNvSpPr txBox="1"/>
          <p:nvPr>
            <p:custDataLst>
              <p:tags r:id="rId7"/>
            </p:custDataLst>
          </p:nvPr>
        </p:nvSpPr>
        <p:spPr>
          <a:xfrm>
            <a:off x="920515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注意事项：确保信息共享平台的安全性和稳定性，防止信息泄露和被攻击；同时要确保信息的准确性和及时性，避免因信息误导导致决策失误。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872" name="标题"/>
          <p:cNvSpPr txBox="1"/>
          <p:nvPr>
            <p:custDataLst>
              <p:tags r:id="rId8"/>
            </p:custDataLst>
          </p:nvPr>
        </p:nvSpPr>
        <p:spPr>
          <a:xfrm>
            <a:off x="9191769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培养专业人才</a:t>
            </a:r>
            <a:endParaRPr altLang="en-US" lang="zh-CN"/>
          </a:p>
        </p:txBody>
      </p:sp>
      <p:sp>
        <p:nvSpPr>
          <p:cNvPr id="104990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建立完善的人才培养体系：制定长期、系统的人才培养计划，包括培训课程、实践机会等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加强供应链管理知识培训：针对供应链管理领域的专业知识和技能进行培训，提高员工的专业素养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引进优秀人才：积极引进具有供应链管理背景和经验的优秀人才，为企业注入新的活力和动力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建立激励机制：通过设立奖励制度、晋升机制等措施，激励员工积极学习和成长，提高员工的工作积极性和满意度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未来供应链管理发展趋势及挑战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智能化、自动化趋势</a:t>
            </a:r>
            <a:endParaRPr altLang="en-US" lang="zh-CN"/>
          </a:p>
        </p:txBody>
      </p:sp>
      <p:sp>
        <p:nvSpPr>
          <p:cNvPr id="10500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智能化与自动化结合：未来供应链管理将更加注重智能化和自动化的结合，实现更高效、更智能的运作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挑战与应对：面对智能化、自动化趋势，企业需要积极应对挑战，加强技术创新和人才培养，以适应未来发展需求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智能化技术应用：人工智能、大数据、物联网等技术在供应链管理中的应用，提高决策效率和准确性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自动化技术应用：自动化设备、机器人等在物流运输、仓储管理等环节的应用，提高作业效率和降低成本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绿色供应链发展</a:t>
            </a:r>
            <a:endParaRPr altLang="en-US" lang="zh-CN"/>
          </a:p>
        </p:txBody>
      </p:sp>
      <p:sp>
        <p:nvSpPr>
          <p:cNvPr id="10500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挑战与对策：探讨绿色供应链发展面临的挑战，如成本、技术等，并提出相应的对策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定义与概念：解释绿色供应链的含义、特点及意义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发展趋势：分析绿色供应链的发展趋势，如环保政策、技术创新等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企业实践：介绍企业在绿色供应链发展方面的实践案例，如成功经验、创新模式等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跨境电商供应链挑战</a:t>
            </a:r>
            <a:endParaRPr altLang="en-US" lang="zh-CN"/>
          </a:p>
        </p:txBody>
      </p:sp>
      <p:sp>
        <p:nvSpPr>
          <p:cNvPr id="10501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跨境电商的快速发展带来的供应链挑战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未来跨境电商供应链管理的趋势和发展方向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跨境电商的供应链管理需要应对的挑战和问题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跨境电商的供应链管理涉及多个环节和因素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应对不确定性风险</a:t>
            </a:r>
            <a:endParaRPr altLang="en-US" lang="zh-CN"/>
          </a:p>
        </p:txBody>
      </p:sp>
      <p:sp>
        <p:nvSpPr>
          <p:cNvPr id="10502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运用大数据和人工智能技术提高预测能力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建立供应链应急预案和快速响应机制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建立灵活的供应链网络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强化供应链风险管理意识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总结供应链管理对企业竞争力的影响</a:t>
            </a:r>
            <a:endParaRPr altLang="en-US" lang="zh-CN"/>
          </a:p>
        </p:txBody>
      </p:sp>
      <p:sp>
        <p:nvSpPr>
          <p:cNvPr id="10503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供应链管理能够提高企业竞争力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供应链管理能够降低企业成本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供应链管理能够提高企业响应速度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供应链管理能够提高企业创新能力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展望未来供应链管理发展趋势及挑战</a:t>
            </a:r>
            <a:endParaRPr altLang="en-US" lang="zh-CN"/>
          </a:p>
        </p:txBody>
      </p:sp>
      <p:sp>
        <p:nvSpPr>
          <p:cNvPr id="1050396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风险管理：建立健全供应链风险管理体系，提高企业应对风险的能力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10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人才储备：培养具备供应链管理专业知识和技能的人才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12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绿色环保：关注环保、可持续发展，推动绿色供应链建设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14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全球化趋势：加强国际合作，应对全球化带来的挑战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16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数字化转型：利用大数据、人工智能等先进技术提升供应链管理效率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18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智能化发展：通过自动化、机器人等技术实现供应链智能化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20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2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4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8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0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4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6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9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2023-12-19T10:26:55Z</dcterms:created>
  <dcterms:modified xsi:type="dcterms:W3CDTF">2023-12-19T10:26:55Z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cc27109089b14426a33807471ae5c90e_21</vt:lpwstr>
  </property>
</Properties>
</file>