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5268" r:id="rId1"/>
    <p:sldMasterId id="2147485305" r:id="rId2"/>
  </p:sldMasterIdLst>
  <p:notesMasterIdLst>
    <p:notesMasterId r:id="rId3"/>
  </p:notesMasterIdLst>
  <p:sldIdLst>
    <p:sldId id="1035" r:id="rId4"/>
    <p:sldId id="1038" r:id="rId5"/>
    <p:sldId id="1041" r:id="rId6"/>
    <p:sldId id="1044" r:id="rId7"/>
    <p:sldId id="1050" r:id="rId9"/>
    <p:sldId id="1053" r:id="rId10"/>
    <p:sldId id="1056" r:id="rId11"/>
    <p:sldId id="1059" r:id="rId12"/>
    <p:sldId id="1062" r:id="rId13"/>
    <p:sldId id="1068" r:id="rId15"/>
    <p:sldId id="1071" r:id="rId16"/>
    <p:sldId id="1074" r:id="rId17"/>
    <p:sldId id="1077" r:id="rId18"/>
    <p:sldId id="1080" r:id="rId19"/>
    <p:sldId id="1086" r:id="rId21"/>
    <p:sldId id="1089" r:id="rId22"/>
    <p:sldId id="1092" r:id="rId23"/>
    <p:sldId id="1095" r:id="rId24"/>
    <p:sldId id="1098" r:id="rId25"/>
    <p:sldId id="1104" r:id="rId27"/>
    <p:sldId id="1107" r:id="rId28"/>
    <p:sldId id="1110" r:id="rId29"/>
    <p:sldId id="1113" r:id="rId30"/>
    <p:sldId id="1116" r:id="rId31"/>
    <p:sldId id="1122" r:id="rId33"/>
    <p:sldId id="1125" r:id="rId34"/>
    <p:sldId id="1128" r:id="rId35"/>
    <p:sldId id="1131" r:id="rId36"/>
    <p:sldId id="1134" r:id="rId37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7" Type="http://schemas.openxmlformats.org/officeDocument/2006/relationships/slide" Target="slides/slide29.xml"/><Relationship Id="rId38" Type="http://schemas.openxmlformats.org/officeDocument/2006/relationships/tableStyles" Target="tableStyles.xml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tags" Target="../tags/tag17.xml"/><Relationship Id="rId7" Type="http://schemas.openxmlformats.org/officeDocument/2006/relationships/tags" Target="../tags/tag18.xml"/><Relationship Id="rId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9.xml"/><Relationship Id="rId2" Type="http://schemas.openxmlformats.org/officeDocument/2006/relationships/image" Target="../media/image1.png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tags" Target="../tags/tag23.xml"/><Relationship Id="rId7" Type="http://schemas.openxmlformats.org/officeDocument/2006/relationships/tags" Target="../tags/tag24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5.xml"/><Relationship Id="rId2" Type="http://schemas.openxmlformats.org/officeDocument/2006/relationships/image" Target="../media/image1.png"/><Relationship Id="rId3" Type="http://schemas.openxmlformats.org/officeDocument/2006/relationships/tags" Target="../tags/tag26.xml"/><Relationship Id="rId4" Type="http://schemas.openxmlformats.org/officeDocument/2006/relationships/tags" Target="../tags/tag27.xml"/><Relationship Id="rId5" Type="http://schemas.openxmlformats.org/officeDocument/2006/relationships/tags" Target="../tags/tag28.xml"/><Relationship Id="rId6" Type="http://schemas.openxmlformats.org/officeDocument/2006/relationships/tags" Target="../tags/tag29.xml"/><Relationship Id="rId7" Type="http://schemas.openxmlformats.org/officeDocument/2006/relationships/tags" Target="../tags/tag30.xml"/><Relationship Id="rId8" Type="http://schemas.openxmlformats.org/officeDocument/2006/relationships/tags" Target="../tags/tag31.xml"/><Relationship Id="rId9" Type="http://schemas.openxmlformats.org/officeDocument/2006/relationships/tags" Target="../tags/tag32.xml"/><Relationship Id="rId10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tags" Target="../tags/tag39.xml"/><Relationship Id="rId8" Type="http://schemas.openxmlformats.org/officeDocument/2006/relationships/tags" Target="../tags/tag40.xml"/><Relationship Id="rId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tags" Target="../tags/tag47.xml"/><Relationship Id="rId8" Type="http://schemas.openxmlformats.org/officeDocument/2006/relationships/tags" Target="../tags/tag48.xml"/><Relationship Id="rId9" Type="http://schemas.openxmlformats.org/officeDocument/2006/relationships/tags" Target="../tags/tag49.xml"/><Relationship Id="rId10" Type="http://schemas.openxmlformats.org/officeDocument/2006/relationships/tags" Target="../tags/tag50.xml"/><Relationship Id="rId1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1.xml"/><Relationship Id="rId2" Type="http://schemas.openxmlformats.org/officeDocument/2006/relationships/tags" Target="../tags/tag52.xml"/><Relationship Id="rId3" Type="http://schemas.openxmlformats.org/officeDocument/2006/relationships/tags" Target="../tags/tag53.xml"/><Relationship Id="rId4" Type="http://schemas.openxmlformats.org/officeDocument/2006/relationships/tags" Target="../tags/tag54.xml"/><Relationship Id="rId5" Type="http://schemas.openxmlformats.org/officeDocument/2006/relationships/tags" Target="../tags/tag55.xml"/><Relationship Id="rId6" Type="http://schemas.openxmlformats.org/officeDocument/2006/relationships/tags" Target="../tags/tag56.xml"/><Relationship Id="rId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tags" Target="../tags/tag58.xml"/><Relationship Id="rId3" Type="http://schemas.openxmlformats.org/officeDocument/2006/relationships/tags" Target="../tags/tag59.xml"/><Relationship Id="rId4" Type="http://schemas.openxmlformats.org/officeDocument/2006/relationships/tags" Target="../tags/tag60.xml"/><Relationship Id="rId5" Type="http://schemas.openxmlformats.org/officeDocument/2006/relationships/tags" Target="../tags/tag61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tags" Target="../tags/tag63.xml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8.xml"/><Relationship Id="rId2" Type="http://schemas.openxmlformats.org/officeDocument/2006/relationships/tags" Target="../tags/tag69.xml"/><Relationship Id="rId3" Type="http://schemas.openxmlformats.org/officeDocument/2006/relationships/tags" Target="../tags/tag70.xml"/><Relationship Id="rId4" Type="http://schemas.openxmlformats.org/officeDocument/2006/relationships/tags" Target="../tags/tag71.xml"/><Relationship Id="rId5" Type="http://schemas.openxmlformats.org/officeDocument/2006/relationships/tags" Target="../tags/tag72.xml"/><Relationship Id="rId6" Type="http://schemas.openxmlformats.org/officeDocument/2006/relationships/tags" Target="../tags/tag73.xml"/><Relationship Id="rId7" Type="http://schemas.openxmlformats.org/officeDocument/2006/relationships/tags" Target="../tags/tag74.xml"/><Relationship Id="rId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5.xml"/><Relationship Id="rId2" Type="http://schemas.openxmlformats.org/officeDocument/2006/relationships/image" Target="../media/image1.png"/><Relationship Id="rId3" Type="http://schemas.openxmlformats.org/officeDocument/2006/relationships/tags" Target="../tags/tag76.xml"/><Relationship Id="rId4" Type="http://schemas.openxmlformats.org/officeDocument/2006/relationships/tags" Target="../tags/tag77.xml"/><Relationship Id="rId5" Type="http://schemas.openxmlformats.org/officeDocument/2006/relationships/tags" Target="../tags/tag78.xml"/><Relationship Id="rId6" Type="http://schemas.openxmlformats.org/officeDocument/2006/relationships/tags" Target="../tags/tag79.xml"/><Relationship Id="rId7" Type="http://schemas.openxmlformats.org/officeDocument/2006/relationships/tags" Target="../tags/tag80.xml"/><Relationship Id="rId8" Type="http://schemas.openxmlformats.org/officeDocument/2006/relationships/tags" Target="../tags/tag81.xml"/><Relationship Id="rId9" Type="http://schemas.openxmlformats.org/officeDocument/2006/relationships/tags" Target="../tags/tag82.xml"/><Relationship Id="rId10" Type="http://schemas.openxmlformats.org/officeDocument/2006/relationships/tags" Target="../tags/tag83.xml"/><Relationship Id="rId11" Type="http://schemas.openxmlformats.org/officeDocument/2006/relationships/tags" Target="../tags/tag84.xml"/><Relationship Id="rId12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33" name="直接连接符 31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721895" y="5955632"/>
            <a:ext cx="4559968" cy="0"/>
          </a:xfrm>
          <a:prstGeom prst="line"/>
          <a:noFill/>
          <a:ln w="22225">
            <a:gradFill flip="none" rotWithShape="1">
              <a:gsLst>
                <a:gs pos="0">
                  <a:srgbClr val="00B0F0"/>
                </a:gs>
                <a:gs pos="100000">
                  <a:srgbClr val="00B0F0">
                    <a:alpha val="0"/>
                  </a:srgbClr>
                </a:gs>
              </a:gsLst>
              <a:lin ang="108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35" name="直接连接符 33"/>
          <p:cNvCxnSpPr>
            <a:cxnSpLocks/>
          </p:cNvCxnSpPr>
          <p:nvPr>
            <p:custDataLst>
              <p:tags r:id="rId4"/>
            </p:custDataLst>
          </p:nvPr>
        </p:nvCxnSpPr>
        <p:spPr>
          <a:xfrm flipH="1">
            <a:off x="6902116" y="5987716"/>
            <a:ext cx="4559968" cy="0"/>
          </a:xfrm>
          <a:prstGeom prst="line"/>
          <a:noFill/>
          <a:ln w="22225">
            <a:gradFill flip="none" rotWithShape="1">
              <a:gsLst>
                <a:gs pos="0">
                  <a:srgbClr val="00B0F0"/>
                </a:gs>
                <a:gs pos="100000">
                  <a:srgbClr val="00B0F0">
                    <a:alpha val="0"/>
                  </a:srgbClr>
                </a:gs>
              </a:gsLst>
              <a:lin ang="108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66" name="燕尾形 56"/>
          <p:cNvSpPr/>
          <p:nvPr>
            <p:custDataLst>
              <p:tags r:id="rId5"/>
            </p:custDataLst>
          </p:nvPr>
        </p:nvSpPr>
        <p:spPr>
          <a:xfrm>
            <a:off x="1123823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668" name="燕尾形 57"/>
          <p:cNvSpPr/>
          <p:nvPr>
            <p:custDataLst>
              <p:tags r:id="rId6"/>
            </p:custDataLst>
          </p:nvPr>
        </p:nvSpPr>
        <p:spPr>
          <a:xfrm>
            <a:off x="1139190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670" name="署名"/>
          <p:cNvSpPr txBox="1">
            <a:spLocks noGrp="1"/>
          </p:cNvSpPr>
          <p:nvPr>
            <p:ph type="body" idx="3" hasCustomPrompt="1"/>
            <p:custDataLst>
              <p:tags r:id="rId7"/>
            </p:custDataLst>
          </p:nvPr>
        </p:nvSpPr>
        <p:spPr>
          <a:xfrm>
            <a:off x="5291323" y="5744812"/>
            <a:ext cx="1609354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Heavy" panose="00000A00000000000000" charset="-122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672" name="正文"/>
          <p:cNvSpPr txBox="1">
            <a:spLocks noGrp="1"/>
          </p:cNvSpPr>
          <p:nvPr>
            <p:ph type="body" idx="2"/>
            <p:custDataLst>
              <p:tags r:id="rId8"/>
            </p:custDataLst>
          </p:nvPr>
        </p:nvSpPr>
        <p:spPr>
          <a:xfrm>
            <a:off x="1929130" y="3429000"/>
            <a:ext cx="8334375" cy="432995"/>
          </a:xfrm>
          <a:prstGeom prst="rect"/>
          <a:noFill/>
        </p:spPr>
        <p:txBody>
          <a:bodyPr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8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Heavy" panose="00000A00000000000000" charset="-122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674" name="标题"/>
          <p:cNvSpPr txBox="1">
            <a:spLocks noGrp="1"/>
          </p:cNvSpPr>
          <p:nvPr>
            <p:ph type="title" idx="1" hasCustomPrompt="1"/>
            <p:custDataLst>
              <p:tags r:id="rId9"/>
            </p:custDataLst>
          </p:nvPr>
        </p:nvSpPr>
        <p:spPr>
          <a:xfrm>
            <a:off x="1929130" y="1586230"/>
            <a:ext cx="8334375" cy="167640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6600" i="1" kern="1200" kumimoji="0" lang="zh-CN" noProof="1" normalizeH="0" spc="0" strike="noStrike" u="none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Heavy" panose="00000A00000000000000" charset="-122"/>
              </a:defRPr>
            </a:lvl1pPr>
          </a:lstStyle>
          <a:p>
            <a:pPr algn="ctr" lvl="0">
              <a:lnSpc>
                <a:spcPct val="100000"/>
              </a:lnSpc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76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8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0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2" name="正文"/>
          <p:cNvSpPr txBox="1">
            <a:spLocks noGrp="1"/>
          </p:cNvSpPr>
          <p:nvPr>
            <p:ph idx="4"/>
            <p:custDataLst>
              <p:tags r:id="rId1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309245" latinLnBrk="0" lvl="0" marL="309245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Wingdings" panose="05000000000000000000" charset="0"/>
              <a:buChar char="n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/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/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/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/>
            <a:r>
              <a:rPr altLang="en-US" dirty="0" lang="zh-CN">
                <a:sym typeface="+mn-ea"/>
              </a:rPr>
              <a:t>第五级</a:t>
            </a:r>
            <a:endParaRPr altLang="en-US" dirty="0" lang="zh-CN">
              <a:sym typeface="+mn-ea"/>
            </a:endParaRPr>
          </a:p>
        </p:txBody>
      </p:sp>
      <p:sp>
        <p:nvSpPr>
          <p:cNvPr id="1048684" name="标题"/>
          <p:cNvSpPr txBox="1">
            <a:spLocks noGrp="1"/>
          </p:cNvSpPr>
          <p:nvPr>
            <p:ph type="title" idx="3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37" name="直接连接符 7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39" name="直接连接符 6"/>
          <p:cNvCxnSpPr>
            <a:cxnSpLocks/>
          </p:cNvCxnSpPr>
          <p:nvPr>
            <p:custDataLst>
              <p:tags r:id="rId4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86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8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0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41" name="直接连接符 46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2482182" y="1122981"/>
            <a:ext cx="9613231" cy="0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92" name="标题"/>
          <p:cNvSpPr txBox="1">
            <a:spLocks noGrp="1"/>
          </p:cNvSpPr>
          <p:nvPr>
            <p:ph type="title" idx="1" hasCustomPrompt="1"/>
            <p:custDataLst>
              <p:tags r:id="rId4"/>
            </p:custDataLst>
          </p:nvPr>
        </p:nvSpPr>
        <p:spPr>
          <a:xfrm>
            <a:off x="854243" y="699376"/>
            <a:ext cx="2656708" cy="8316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400" i="0" kern="1200" kumimoji="0" lang="zh-CN" noProof="1" normalizeH="0" spc="300" strike="noStrike" u="none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0" name="燕尾形 56"/>
          <p:cNvSpPr/>
          <p:nvPr>
            <p:custDataLst>
              <p:tags r:id="rId3"/>
            </p:custDataLst>
          </p:nvPr>
        </p:nvSpPr>
        <p:spPr>
          <a:xfrm>
            <a:off x="1123823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702" name="燕尾形 57"/>
          <p:cNvSpPr/>
          <p:nvPr>
            <p:custDataLst>
              <p:tags r:id="rId4"/>
            </p:custDataLst>
          </p:nvPr>
        </p:nvSpPr>
        <p:spPr>
          <a:xfrm>
            <a:off x="1139190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704" name="节编号"/>
          <p:cNvSpPr txBox="1">
            <a:spLocks noGrp="1"/>
          </p:cNvSpPr>
          <p:nvPr>
            <p:ph type="body" idx="2" hasCustomPrompt="1"/>
            <p:custDataLst>
              <p:tags r:id="rId5"/>
            </p:custDataLst>
          </p:nvPr>
        </p:nvSpPr>
        <p:spPr>
          <a:xfrm>
            <a:off x="2500489" y="2426407"/>
            <a:ext cx="7191021" cy="64304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2800" i="1" kern="1200" kumimoji="0" lang="en-US" noProof="1" normalizeH="0" spc="300" strike="noStrike" u="none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5400000" scaled="1"/>
                </a:gradFill>
                <a:latin typeface="+mn-ea"/>
                <a:ea typeface="+mn-ea"/>
                <a:cs typeface="+mn-cs"/>
              </a:defRPr>
            </a:lvl1pPr>
          </a:lstStyle>
          <a:p>
            <a:pPr algn="ctr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6" name="标题"/>
          <p:cNvSpPr txBox="1">
            <a:spLocks noGrp="1"/>
          </p:cNvSpPr>
          <p:nvPr>
            <p:ph type="title" idx="1" hasCustomPrompt="1"/>
            <p:custDataLst>
              <p:tags r:id="rId6"/>
            </p:custDataLst>
          </p:nvPr>
        </p:nvSpPr>
        <p:spPr>
          <a:xfrm>
            <a:off x="2500489" y="3180306"/>
            <a:ext cx="7191022" cy="76835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400" i="1" kern="1200" kumimoji="0" lang="zh-CN" noProof="1" normalizeH="0" spc="300" strike="noStrike" u="none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algn="ctr"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8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2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正文"/>
          <p:cNvSpPr txBox="1">
            <a:spLocks noGrp="1"/>
          </p:cNvSpPr>
          <p:nvPr>
            <p:ph idx="5"/>
            <p:custDataLst>
              <p:tags r:id="rId1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6" name="正文"/>
          <p:cNvSpPr txBox="1">
            <a:spLocks noGrp="1"/>
          </p:cNvSpPr>
          <p:nvPr>
            <p:ph idx="4"/>
            <p:custDataLst>
              <p:tags r:id="rId2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8" name="标题"/>
          <p:cNvSpPr txBox="1">
            <a:spLocks noGrp="1"/>
          </p:cNvSpPr>
          <p:nvPr>
            <p:ph type="title" idx="3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43" name="直接连接符 11"/>
          <p:cNvCxnSpPr>
            <a:cxnSpLocks/>
          </p:cNvCxnSpPr>
          <p:nvPr>
            <p:custDataLst>
              <p:tags r:id="rId4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45" name="直接连接符 12"/>
          <p:cNvCxnSpPr>
            <a:cxnSpLocks/>
          </p:cNvCxnSpPr>
          <p:nvPr>
            <p:custDataLst>
              <p:tags r:id="rId5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20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4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标题"/>
          <p:cNvSpPr txBox="1">
            <a:spLocks noGrp="1"/>
          </p:cNvSpPr>
          <p:nvPr>
            <p:ph type="title" idx="7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47" name="直接连接符 14"/>
          <p:cNvCxnSpPr>
            <a:cxnSpLocks/>
          </p:cNvCxnSpPr>
          <p:nvPr>
            <p:custDataLst>
              <p:tags r:id="rId2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49" name="直接连接符 13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28" name="正文"/>
          <p:cNvSpPr txBox="1">
            <a:spLocks noGrp="1"/>
          </p:cNvSpPr>
          <p:nvPr>
            <p:ph idx="4"/>
            <p:custDataLst>
              <p:tags r:id="rId4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3"/>
            <p:custDataLst>
              <p:tags r:id="rId5"/>
            </p:custDataLst>
          </p:nvPr>
        </p:nvSpPr>
        <p:spPr>
          <a:xfrm>
            <a:off x="62352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2" name="正文"/>
          <p:cNvSpPr txBox="1">
            <a:spLocks noGrp="1"/>
          </p:cNvSpPr>
          <p:nvPr>
            <p:ph idx="2"/>
            <p:custDataLst>
              <p:tags r:id="rId6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4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6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0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"/>
          <p:cNvSpPr txBox="1">
            <a:spLocks noGrp="1"/>
          </p:cNvSpPr>
          <p:nvPr>
            <p:ph type="title" idx="3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51" name="直接连接符 6"/>
          <p:cNvCxnSpPr>
            <a:cxnSpLocks/>
          </p:cNvCxnSpPr>
          <p:nvPr>
            <p:custDataLst>
              <p:tags r:id="rId2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53" name="直接连接符 5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44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8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55" name="直接连接符 6"/>
          <p:cNvCxnSpPr>
            <a:cxnSpLocks/>
          </p:cNvCxnSpPr>
          <p:nvPr>
            <p:custDataLst>
              <p:tags r:id="rId1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57" name="直接连接符 7"/>
          <p:cNvCxnSpPr>
            <a:cxnSpLocks/>
          </p:cNvCxnSpPr>
          <p:nvPr>
            <p:custDataLst>
              <p:tags r:id="rId2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50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正文"/>
          <p:cNvSpPr txBox="1">
            <a:spLocks noGrp="1"/>
          </p:cNvSpPr>
          <p:nvPr>
            <p:ph idx="3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cxnSp>
        <p:nvCxnSpPr>
          <p:cNvPr id="3145759" name="直接连接符 7"/>
          <p:cNvCxnSpPr>
            <a:cxnSpLocks/>
          </p:cNvCxnSpPr>
          <p:nvPr>
            <p:custDataLst>
              <p:tags r:id="rId2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61" name="直接连接符 6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58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0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2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4" name="副标题"/>
          <p:cNvSpPr txBox="1">
            <a:spLocks noGrp="1"/>
          </p:cNvSpPr>
          <p:nvPr>
            <p:ph type="body" idx="4" hasCustomPrompt="1"/>
            <p:custDataLst>
              <p:tags r:id="rId1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6" name="标题"/>
          <p:cNvSpPr txBox="1">
            <a:spLocks noGrp="1"/>
          </p:cNvSpPr>
          <p:nvPr>
            <p:ph type="title" idx="3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63" name="直接连接符 5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65" name="直接连接符 6"/>
          <p:cNvCxnSpPr>
            <a:cxnSpLocks/>
          </p:cNvCxnSpPr>
          <p:nvPr>
            <p:custDataLst>
              <p:tags r:id="rId4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68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0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2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67" name="直接连接符 31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721895" y="5955632"/>
            <a:ext cx="4559968" cy="0"/>
          </a:xfrm>
          <a:prstGeom prst="line"/>
          <a:noFill/>
          <a:ln w="22225">
            <a:gradFill flip="none" rotWithShape="1">
              <a:gsLst>
                <a:gs pos="0">
                  <a:srgbClr val="00B0F0"/>
                </a:gs>
                <a:gs pos="100000">
                  <a:srgbClr val="00B0F0">
                    <a:alpha val="0"/>
                  </a:srgbClr>
                </a:gs>
              </a:gsLst>
              <a:lin ang="108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69" name="直接连接符 33"/>
          <p:cNvCxnSpPr>
            <a:cxnSpLocks/>
          </p:cNvCxnSpPr>
          <p:nvPr>
            <p:custDataLst>
              <p:tags r:id="rId4"/>
            </p:custDataLst>
          </p:nvPr>
        </p:nvCxnSpPr>
        <p:spPr>
          <a:xfrm flipH="1">
            <a:off x="6902116" y="5987716"/>
            <a:ext cx="4559968" cy="0"/>
          </a:xfrm>
          <a:prstGeom prst="line"/>
          <a:noFill/>
          <a:ln w="22225">
            <a:gradFill flip="none" rotWithShape="1">
              <a:gsLst>
                <a:gs pos="0">
                  <a:srgbClr val="00B0F0"/>
                </a:gs>
                <a:gs pos="100000">
                  <a:srgbClr val="00B0F0">
                    <a:alpha val="0"/>
                  </a:srgbClr>
                </a:gs>
              </a:gsLst>
              <a:lin ang="108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74" name="燕尾形 56"/>
          <p:cNvSpPr/>
          <p:nvPr>
            <p:custDataLst>
              <p:tags r:id="rId5"/>
            </p:custDataLst>
          </p:nvPr>
        </p:nvSpPr>
        <p:spPr>
          <a:xfrm>
            <a:off x="1123823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776" name="燕尾形 57"/>
          <p:cNvSpPr/>
          <p:nvPr>
            <p:custDataLst>
              <p:tags r:id="rId6"/>
            </p:custDataLst>
          </p:nvPr>
        </p:nvSpPr>
        <p:spPr>
          <a:xfrm>
            <a:off x="1139190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778" name="标题"/>
          <p:cNvSpPr txBox="1">
            <a:spLocks noGrp="1"/>
          </p:cNvSpPr>
          <p:nvPr>
            <p:ph type="title" idx="2" hasCustomPrompt="1"/>
            <p:custDataLst>
              <p:tags r:id="rId7"/>
            </p:custDataLst>
          </p:nvPr>
        </p:nvSpPr>
        <p:spPr>
          <a:xfrm>
            <a:off x="2233930" y="1696085"/>
            <a:ext cx="7724140" cy="234315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6600" i="1" kern="1200" kumimoji="0" lang="en-US" noProof="1" normalizeH="0" spc="0" strike="noStrike" u="none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Heavy" panose="00000A00000000000000" charset="-122"/>
              </a:defRPr>
            </a:lvl1pPr>
          </a:lstStyle>
          <a:p>
            <a:pPr algn="ctr" lvl="0">
              <a:lnSpc>
                <a:spcPct val="10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80" name="署名"/>
          <p:cNvSpPr txBox="1"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5291323" y="5744812"/>
            <a:ext cx="1609354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Heavy" panose="00000A00000000000000" charset="-122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5.xml"/><Relationship Id="rId13" Type="http://schemas.openxmlformats.org/officeDocument/2006/relationships/tags" Target="../tags/tag86.xml"/><Relationship Id="rId14" Type="http://schemas.openxmlformats.org/officeDocument/2006/relationships/tags" Target="../tags/tag87.xml"/><Relationship Id="rId15" Type="http://schemas.openxmlformats.org/officeDocument/2006/relationships/tags" Target="../tags/tag88.xml"/><Relationship Id="rId16" Type="http://schemas.openxmlformats.org/officeDocument/2006/relationships/tags" Target="../tags/tag89.xml"/><Relationship Id="rId17" Type="http://schemas.openxmlformats.org/officeDocument/2006/relationships/tags" Target="../tags/tag90.xml"/><Relationship Id="rId18" Type="http://schemas.openxmlformats.org/officeDocument/2006/relationships/tags" Target="../tags/tag91.xml"/><Relationship Id="rId19" Type="http://schemas.openxmlformats.org/officeDocument/2006/relationships/tags" Target="../tags/tag92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5269" r:id="rId1"/>
    <p:sldLayoutId id="2147485270" r:id="rId2"/>
    <p:sldLayoutId id="2147485271" r:id="rId3"/>
    <p:sldLayoutId id="2147485272" r:id="rId4"/>
    <p:sldLayoutId id="2147485273" r:id="rId5"/>
    <p:sldLayoutId id="2147485274" r:id="rId6"/>
    <p:sldLayoutId id="2147485275" r:id="rId7"/>
    <p:sldLayoutId id="2147485276" r:id="rId8"/>
    <p:sldLayoutId id="2147485277" r:id="rId9"/>
    <p:sldLayoutId id="2147485278" r:id="rId10"/>
    <p:sldLayoutId id="2147485279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标题"/>
          <p:cNvSpPr txBox="1">
            <a:spLocks noGrp="1"/>
          </p:cNvSpPr>
          <p:nvPr>
            <p:ph type="title" idx="3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29" name="直接连接符 6"/>
          <p:cNvCxnSpPr>
            <a:cxnSpLocks/>
          </p:cNvCxnSpPr>
          <p:nvPr>
            <p:custDataLst>
              <p:tags r:id="rId13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31" name="直接连接符 8"/>
          <p:cNvCxnSpPr>
            <a:cxnSpLocks/>
          </p:cNvCxnSpPr>
          <p:nvPr>
            <p:custDataLst>
              <p:tags r:id="rId14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56" name="日期占位符 9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8" name="页脚占位符 10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60" name="灯片编号占位符 11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2" name="文本占位符 1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608400" y="1475117"/>
            <a:ext cx="10969200" cy="470184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indent="-309245" lvl="0" marL="309245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Wingdings" panose="05000000000000000000" charset="0"/>
              <a:buChar char="n"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fontAlgn="auto" lvl="1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fontAlgn="auto" lvl="2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</a:pPr>
            <a:r>
              <a:rPr altLang="en-US" dirty="0" lang="zh-CN"/>
              <a:t>三级</a:t>
            </a:r>
            <a:endParaRPr altLang="en-US" dirty="0" lang="zh-CN"/>
          </a:p>
          <a:p>
            <a:pPr fontAlgn="auto" lvl="3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</a:pPr>
            <a:r>
              <a:rPr altLang="en-US" dirty="0" lang="zh-CN"/>
              <a:t>四级</a:t>
            </a:r>
            <a:endParaRPr altLang="en-US" dirty="0" lang="zh-CN"/>
          </a:p>
          <a:p>
            <a:pPr fontAlgn="auto" lvl="4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5306" r:id="rId1"/>
    <p:sldLayoutId id="2147485307" r:id="rId2"/>
    <p:sldLayoutId id="2147485308" r:id="rId3"/>
    <p:sldLayoutId id="2147485309" r:id="rId4"/>
    <p:sldLayoutId id="2147485310" r:id="rId5"/>
    <p:sldLayoutId id="2147485311" r:id="rId6"/>
    <p:sldLayoutId id="2147485312" r:id="rId7"/>
    <p:sldLayoutId id="2147485313" r:id="rId8"/>
    <p:sldLayoutId id="2147485314" r:id="rId9"/>
    <p:sldLayoutId id="2147485315" r:id="rId10"/>
    <p:sldLayoutId id="2147485316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MiSans Heavy" panose="00000A00000000000000" charset="-122"/>
          <a:ea typeface="MiSans Heavy" panose="00000A00000000000000" charset="-122"/>
          <a:cs typeface="MiSans Heavy" panose="00000A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rmalizeH="0" spc="150" strike="noStrike" u="none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tags" Target="../tags/tag96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7.xml"/><Relationship Id="rId2" Type="http://schemas.openxmlformats.org/officeDocument/2006/relationships/tags" Target="../tags/tag98.xml"/><Relationship Id="rId3" Type="http://schemas.openxmlformats.org/officeDocument/2006/relationships/tags" Target="../tags/tag99.xml"/><Relationship Id="rId4" Type="http://schemas.openxmlformats.org/officeDocument/2006/relationships/tags" Target="../tags/tag100.xml"/><Relationship Id="rId5" Type="http://schemas.openxmlformats.org/officeDocument/2006/relationships/tags" Target="../tags/tag101.xml"/><Relationship Id="rId6" Type="http://schemas.openxmlformats.org/officeDocument/2006/relationships/tags" Target="../tags/tag102.xml"/><Relationship Id="rId7" Type="http://schemas.openxmlformats.org/officeDocument/2006/relationships/tags" Target="../tags/tag103.xml"/><Relationship Id="rId8" Type="http://schemas.openxmlformats.org/officeDocument/2006/relationships/tags" Target="../tags/tag104.xml"/><Relationship Id="rId9" Type="http://schemas.openxmlformats.org/officeDocument/2006/relationships/tags" Target="../tags/tag105.xml"/><Relationship Id="rId10" Type="http://schemas.openxmlformats.org/officeDocument/2006/relationships/tags" Target="../tags/tag106.xml"/><Relationship Id="rId11" Type="http://schemas.openxmlformats.org/officeDocument/2006/relationships/tags" Target="../tags/tag107.xml"/><Relationship Id="rId12" Type="http://schemas.openxmlformats.org/officeDocument/2006/relationships/tags" Target="../tags/tag108.xml"/><Relationship Id="rId13" Type="http://schemas.openxmlformats.org/officeDocument/2006/relationships/tags" Target="../tags/tag109.xml"/><Relationship Id="rId14" Type="http://schemas.openxmlformats.org/officeDocument/2006/relationships/tags" Target="../tags/tag110.xml"/><Relationship Id="rId15" Type="http://schemas.openxmlformats.org/officeDocument/2006/relationships/tags" Target="../tags/tag111.xml"/><Relationship Id="rId16" Type="http://schemas.openxmlformats.org/officeDocument/2006/relationships/tags" Target="../tags/tag112.xml"/><Relationship Id="rId17" Type="http://schemas.openxmlformats.org/officeDocument/2006/relationships/tags" Target="../tags/tag113.xml"/><Relationship Id="rId18" Type="http://schemas.openxmlformats.org/officeDocument/2006/relationships/tags" Target="../tags/tag114.xml"/><Relationship Id="rId19" Type="http://schemas.openxmlformats.org/officeDocument/2006/relationships/tags" Target="../tags/tag115.xml"/><Relationship Id="rId20" Type="http://schemas.openxmlformats.org/officeDocument/2006/relationships/tags" Target="../tags/tag116.xml"/><Relationship Id="rId21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20.xml"/><Relationship Id="rId2" Type="http://schemas.openxmlformats.org/officeDocument/2006/relationships/tags" Target="../tags/tag121.xml"/><Relationship Id="rId3" Type="http://schemas.openxmlformats.org/officeDocument/2006/relationships/tags" Target="../tags/tag122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3.xml"/><Relationship Id="rId2" Type="http://schemas.openxmlformats.org/officeDocument/2006/relationships/tags" Target="../tags/tag124.xml"/><Relationship Id="rId3" Type="http://schemas.openxmlformats.org/officeDocument/2006/relationships/tags" Target="../tags/tag125.xml"/><Relationship Id="rId4" Type="http://schemas.openxmlformats.org/officeDocument/2006/relationships/tags" Target="../tags/tag126.xml"/><Relationship Id="rId5" Type="http://schemas.openxmlformats.org/officeDocument/2006/relationships/tags" Target="../tags/tag127.xml"/><Relationship Id="rId6" Type="http://schemas.openxmlformats.org/officeDocument/2006/relationships/tags" Target="../tags/tag128.xml"/><Relationship Id="rId7" Type="http://schemas.openxmlformats.org/officeDocument/2006/relationships/tags" Target="../tags/tag129.xml"/><Relationship Id="rId8" Type="http://schemas.openxmlformats.org/officeDocument/2006/relationships/tags" Target="../tags/tag130.xml"/><Relationship Id="rId9" Type="http://schemas.openxmlformats.org/officeDocument/2006/relationships/tags" Target="../tags/tag131.xml"/><Relationship Id="rId10" Type="http://schemas.openxmlformats.org/officeDocument/2006/relationships/tags" Target="../tags/tag132.xml"/><Relationship Id="rId11" Type="http://schemas.openxmlformats.org/officeDocument/2006/relationships/tags" Target="../tags/tag133.xml"/><Relationship Id="rId12" Type="http://schemas.openxmlformats.org/officeDocument/2006/relationships/tags" Target="../tags/tag134.xml"/><Relationship Id="rId13" Type="http://schemas.openxmlformats.org/officeDocument/2006/relationships/tags" Target="../tags/tag135.xml"/><Relationship Id="rId14" Type="http://schemas.openxmlformats.org/officeDocument/2006/relationships/tags" Target="../tags/tag136.xml"/><Relationship Id="rId15" Type="http://schemas.openxmlformats.org/officeDocument/2006/relationships/tags" Target="../tags/tag137.xml"/><Relationship Id="rId16" Type="http://schemas.openxmlformats.org/officeDocument/2006/relationships/tags" Target="../tags/tag138.xml"/><Relationship Id="rId17" Type="http://schemas.openxmlformats.org/officeDocument/2006/relationships/tags" Target="../tags/tag139.xml"/><Relationship Id="rId18" Type="http://schemas.openxmlformats.org/officeDocument/2006/relationships/tags" Target="../tags/tag140.xml"/><Relationship Id="rId19" Type="http://schemas.openxmlformats.org/officeDocument/2006/relationships/tags" Target="../tags/tag141.xml"/><Relationship Id="rId20" Type="http://schemas.openxmlformats.org/officeDocument/2006/relationships/tags" Target="../tags/tag142.xml"/><Relationship Id="rId21" Type="http://schemas.openxmlformats.org/officeDocument/2006/relationships/tags" Target="../tags/tag143.xml"/><Relationship Id="rId22" Type="http://schemas.openxmlformats.org/officeDocument/2006/relationships/tags" Target="../tags/tag144.xml"/><Relationship Id="rId23" Type="http://schemas.openxmlformats.org/officeDocument/2006/relationships/tags" Target="../tags/tag145.xml"/><Relationship Id="rId24" Type="http://schemas.openxmlformats.org/officeDocument/2006/relationships/tags" Target="../tags/tag146.xml"/><Relationship Id="rId25" Type="http://schemas.openxmlformats.org/officeDocument/2006/relationships/tags" Target="../tags/tag147.xml"/><Relationship Id="rId26" Type="http://schemas.openxmlformats.org/officeDocument/2006/relationships/tags" Target="../tags/tag148.xml"/><Relationship Id="rId27" Type="http://schemas.openxmlformats.org/officeDocument/2006/relationships/tags" Target="../tags/tag149.xml"/><Relationship Id="rId28" Type="http://schemas.openxmlformats.org/officeDocument/2006/relationships/tags" Target="../tags/tag150.xml"/><Relationship Id="rId29" Type="http://schemas.openxmlformats.org/officeDocument/2006/relationships/tags" Target="../tags/tag151.xml"/><Relationship Id="rId30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52.xml"/><Relationship Id="rId2" Type="http://schemas.openxmlformats.org/officeDocument/2006/relationships/tags" Target="../tags/tag153.xml"/><Relationship Id="rId3" Type="http://schemas.openxmlformats.org/officeDocument/2006/relationships/tags" Target="../tags/tag154.xml"/><Relationship Id="rId4" Type="http://schemas.openxmlformats.org/officeDocument/2006/relationships/tags" Target="../tags/tag155.xml"/><Relationship Id="rId5" Type="http://schemas.openxmlformats.org/officeDocument/2006/relationships/tags" Target="../tags/tag156.xml"/><Relationship Id="rId6" Type="http://schemas.openxmlformats.org/officeDocument/2006/relationships/tags" Target="../tags/tag157.xml"/><Relationship Id="rId7" Type="http://schemas.openxmlformats.org/officeDocument/2006/relationships/tags" Target="../tags/tag158.xml"/><Relationship Id="rId8" Type="http://schemas.openxmlformats.org/officeDocument/2006/relationships/tags" Target="../tags/tag159.xml"/><Relationship Id="rId9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60.xml"/><Relationship Id="rId2" Type="http://schemas.openxmlformats.org/officeDocument/2006/relationships/tags" Target="../tags/tag161.xml"/><Relationship Id="rId3" Type="http://schemas.openxmlformats.org/officeDocument/2006/relationships/tags" Target="../tags/tag162.xml"/><Relationship Id="rId4" Type="http://schemas.openxmlformats.org/officeDocument/2006/relationships/tags" Target="../tags/tag163.xml"/><Relationship Id="rId5" Type="http://schemas.openxmlformats.org/officeDocument/2006/relationships/tags" Target="../tags/tag164.xml"/><Relationship Id="rId6" Type="http://schemas.openxmlformats.org/officeDocument/2006/relationships/tags" Target="../tags/tag165.xml"/><Relationship Id="rId7" Type="http://schemas.openxmlformats.org/officeDocument/2006/relationships/tags" Target="../tags/tag166.xml"/><Relationship Id="rId8" Type="http://schemas.openxmlformats.org/officeDocument/2006/relationships/tags" Target="../tags/tag167.xml"/><Relationship Id="rId9" Type="http://schemas.openxmlformats.org/officeDocument/2006/relationships/tags" Target="../tags/tag168.xml"/><Relationship Id="rId10" Type="http://schemas.openxmlformats.org/officeDocument/2006/relationships/tags" Target="../tags/tag169.xml"/><Relationship Id="rId11" Type="http://schemas.openxmlformats.org/officeDocument/2006/relationships/tags" Target="../tags/tag170.xml"/><Relationship Id="rId12" Type="http://schemas.openxmlformats.org/officeDocument/2006/relationships/tags" Target="../tags/tag171.xml"/><Relationship Id="rId13" Type="http://schemas.openxmlformats.org/officeDocument/2006/relationships/tags" Target="../tags/tag172.xml"/><Relationship Id="rId14" Type="http://schemas.openxmlformats.org/officeDocument/2006/relationships/tags" Target="../tags/tag173.xml"/><Relationship Id="rId15" Type="http://schemas.openxmlformats.org/officeDocument/2006/relationships/tags" Target="../tags/tag174.xml"/><Relationship Id="rId16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75.xml"/><Relationship Id="rId2" Type="http://schemas.openxmlformats.org/officeDocument/2006/relationships/tags" Target="../tags/tag176.xml"/><Relationship Id="rId3" Type="http://schemas.openxmlformats.org/officeDocument/2006/relationships/tags" Target="../tags/tag177.xml"/><Relationship Id="rId4" Type="http://schemas.openxmlformats.org/officeDocument/2006/relationships/tags" Target="../tags/tag178.xml"/><Relationship Id="rId5" Type="http://schemas.openxmlformats.org/officeDocument/2006/relationships/tags" Target="../tags/tag179.xml"/><Relationship Id="rId6" Type="http://schemas.openxmlformats.org/officeDocument/2006/relationships/tags" Target="../tags/tag180.xml"/><Relationship Id="rId7" Type="http://schemas.openxmlformats.org/officeDocument/2006/relationships/tags" Target="../tags/tag181.xml"/><Relationship Id="rId8" Type="http://schemas.openxmlformats.org/officeDocument/2006/relationships/tags" Target="../tags/tag182.xml"/><Relationship Id="rId9" Type="http://schemas.openxmlformats.org/officeDocument/2006/relationships/tags" Target="../tags/tag183.xml"/><Relationship Id="rId10" Type="http://schemas.openxmlformats.org/officeDocument/2006/relationships/tags" Target="../tags/tag184.xml"/><Relationship Id="rId11" Type="http://schemas.openxmlformats.org/officeDocument/2006/relationships/tags" Target="../tags/tag185.xml"/><Relationship Id="rId12" Type="http://schemas.openxmlformats.org/officeDocument/2006/relationships/tags" Target="../tags/tag186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87.xml"/><Relationship Id="rId2" Type="http://schemas.openxmlformats.org/officeDocument/2006/relationships/tags" Target="../tags/tag188.xml"/><Relationship Id="rId3" Type="http://schemas.openxmlformats.org/officeDocument/2006/relationships/tags" Target="../tags/tag189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90.xml"/><Relationship Id="rId2" Type="http://schemas.openxmlformats.org/officeDocument/2006/relationships/tags" Target="../tags/tag191.xml"/><Relationship Id="rId3" Type="http://schemas.openxmlformats.org/officeDocument/2006/relationships/tags" Target="../tags/tag192.xml"/><Relationship Id="rId4" Type="http://schemas.openxmlformats.org/officeDocument/2006/relationships/tags" Target="../tags/tag193.xml"/><Relationship Id="rId5" Type="http://schemas.openxmlformats.org/officeDocument/2006/relationships/tags" Target="../tags/tag194.xml"/><Relationship Id="rId6" Type="http://schemas.openxmlformats.org/officeDocument/2006/relationships/tags" Target="../tags/tag195.xml"/><Relationship Id="rId7" Type="http://schemas.openxmlformats.org/officeDocument/2006/relationships/tags" Target="../tags/tag196.xml"/><Relationship Id="rId8" Type="http://schemas.openxmlformats.org/officeDocument/2006/relationships/tags" Target="../tags/tag197.xml"/><Relationship Id="rId9" Type="http://schemas.openxmlformats.org/officeDocument/2006/relationships/tags" Target="../tags/tag198.xml"/><Relationship Id="rId10" Type="http://schemas.openxmlformats.org/officeDocument/2006/relationships/tags" Target="../tags/tag199.xml"/><Relationship Id="rId11" Type="http://schemas.openxmlformats.org/officeDocument/2006/relationships/tags" Target="../tags/tag200.xml"/><Relationship Id="rId12" Type="http://schemas.openxmlformats.org/officeDocument/2006/relationships/tags" Target="../tags/tag201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02.xml"/><Relationship Id="rId2" Type="http://schemas.openxmlformats.org/officeDocument/2006/relationships/tags" Target="../tags/tag203.xml"/><Relationship Id="rId3" Type="http://schemas.openxmlformats.org/officeDocument/2006/relationships/tags" Target="../tags/tag204.xml"/><Relationship Id="rId4" Type="http://schemas.openxmlformats.org/officeDocument/2006/relationships/tags" Target="../tags/tag205.xml"/><Relationship Id="rId5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6.xml"/><Relationship Id="rId2" Type="http://schemas.openxmlformats.org/officeDocument/2006/relationships/tags" Target="../tags/tag207.xml"/><Relationship Id="rId3" Type="http://schemas.openxmlformats.org/officeDocument/2006/relationships/tags" Target="../tags/tag208.xml"/><Relationship Id="rId4" Type="http://schemas.openxmlformats.org/officeDocument/2006/relationships/tags" Target="../tags/tag209.xml"/><Relationship Id="rId5" Type="http://schemas.openxmlformats.org/officeDocument/2006/relationships/tags" Target="../tags/tag210.xml"/><Relationship Id="rId6" Type="http://schemas.openxmlformats.org/officeDocument/2006/relationships/tags" Target="../tags/tag211.xml"/><Relationship Id="rId7" Type="http://schemas.openxmlformats.org/officeDocument/2006/relationships/tags" Target="../tags/tag212.xml"/><Relationship Id="rId8" Type="http://schemas.openxmlformats.org/officeDocument/2006/relationships/tags" Target="../tags/tag213.xml"/><Relationship Id="rId9" Type="http://schemas.openxmlformats.org/officeDocument/2006/relationships/tags" Target="../tags/tag214.xml"/><Relationship Id="rId10" Type="http://schemas.openxmlformats.org/officeDocument/2006/relationships/tags" Target="../tags/tag215.xml"/><Relationship Id="rId11" Type="http://schemas.openxmlformats.org/officeDocument/2006/relationships/tags" Target="../tags/tag216.xml"/><Relationship Id="rId12" Type="http://schemas.openxmlformats.org/officeDocument/2006/relationships/tags" Target="../tags/tag217.xml"/><Relationship Id="rId13" Type="http://schemas.openxmlformats.org/officeDocument/2006/relationships/tags" Target="../tags/tag218.xml"/><Relationship Id="rId14" Type="http://schemas.openxmlformats.org/officeDocument/2006/relationships/tags" Target="../tags/tag219.xml"/><Relationship Id="rId15" Type="http://schemas.openxmlformats.org/officeDocument/2006/relationships/tags" Target="../tags/tag220.xml"/><Relationship Id="rId16" Type="http://schemas.openxmlformats.org/officeDocument/2006/relationships/tags" Target="../tags/tag221.xml"/><Relationship Id="rId17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22.xml"/><Relationship Id="rId2" Type="http://schemas.openxmlformats.org/officeDocument/2006/relationships/tags" Target="../tags/tag223.xml"/><Relationship Id="rId3" Type="http://schemas.openxmlformats.org/officeDocument/2006/relationships/tags" Target="../tags/tag224.xml"/><Relationship Id="rId4" Type="http://schemas.openxmlformats.org/officeDocument/2006/relationships/tags" Target="../tags/tag225.xml"/><Relationship Id="rId5" Type="http://schemas.openxmlformats.org/officeDocument/2006/relationships/tags" Target="../tags/tag226.xml"/><Relationship Id="rId6" Type="http://schemas.openxmlformats.org/officeDocument/2006/relationships/tags" Target="../tags/tag227.xml"/><Relationship Id="rId7" Type="http://schemas.openxmlformats.org/officeDocument/2006/relationships/tags" Target="../tags/tag228.xml"/><Relationship Id="rId8" Type="http://schemas.openxmlformats.org/officeDocument/2006/relationships/tags" Target="../tags/tag229.xml"/><Relationship Id="rId9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30.xml"/><Relationship Id="rId2" Type="http://schemas.openxmlformats.org/officeDocument/2006/relationships/tags" Target="../tags/tag231.xml"/><Relationship Id="rId3" Type="http://schemas.openxmlformats.org/officeDocument/2006/relationships/tags" Target="../tags/tag232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33.xml"/><Relationship Id="rId2" Type="http://schemas.openxmlformats.org/officeDocument/2006/relationships/tags" Target="../tags/tag234.xml"/><Relationship Id="rId3" Type="http://schemas.openxmlformats.org/officeDocument/2006/relationships/tags" Target="../tags/tag235.xml"/><Relationship Id="rId4" Type="http://schemas.openxmlformats.org/officeDocument/2006/relationships/tags" Target="../tags/tag236.xml"/><Relationship Id="rId5" Type="http://schemas.openxmlformats.org/officeDocument/2006/relationships/tags" Target="../tags/tag237.xml"/><Relationship Id="rId6" Type="http://schemas.openxmlformats.org/officeDocument/2006/relationships/tags" Target="../tags/tag238.xml"/><Relationship Id="rId7" Type="http://schemas.openxmlformats.org/officeDocument/2006/relationships/tags" Target="../tags/tag239.xml"/><Relationship Id="rId8" Type="http://schemas.openxmlformats.org/officeDocument/2006/relationships/tags" Target="../tags/tag240.xml"/><Relationship Id="rId9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1.xml"/><Relationship Id="rId2" Type="http://schemas.openxmlformats.org/officeDocument/2006/relationships/tags" Target="../tags/tag242.xml"/><Relationship Id="rId3" Type="http://schemas.openxmlformats.org/officeDocument/2006/relationships/tags" Target="../tags/tag243.xml"/><Relationship Id="rId4" Type="http://schemas.openxmlformats.org/officeDocument/2006/relationships/tags" Target="../tags/tag244.xml"/><Relationship Id="rId5" Type="http://schemas.openxmlformats.org/officeDocument/2006/relationships/tags" Target="../tags/tag245.xml"/><Relationship Id="rId6" Type="http://schemas.openxmlformats.org/officeDocument/2006/relationships/tags" Target="../tags/tag246.xml"/><Relationship Id="rId7" Type="http://schemas.openxmlformats.org/officeDocument/2006/relationships/tags" Target="../tags/tag247.xml"/><Relationship Id="rId8" Type="http://schemas.openxmlformats.org/officeDocument/2006/relationships/tags" Target="../tags/tag248.xml"/><Relationship Id="rId9" Type="http://schemas.openxmlformats.org/officeDocument/2006/relationships/tags" Target="../tags/tag249.xml"/><Relationship Id="rId10" Type="http://schemas.openxmlformats.org/officeDocument/2006/relationships/tags" Target="../tags/tag250.xml"/><Relationship Id="rId11" Type="http://schemas.openxmlformats.org/officeDocument/2006/relationships/tags" Target="../tags/tag251.xml"/><Relationship Id="rId12" Type="http://schemas.openxmlformats.org/officeDocument/2006/relationships/tags" Target="../tags/tag252.xml"/><Relationship Id="rId13" Type="http://schemas.openxmlformats.org/officeDocument/2006/relationships/tags" Target="../tags/tag253.xml"/><Relationship Id="rId14" Type="http://schemas.openxmlformats.org/officeDocument/2006/relationships/tags" Target="../tags/tag254.xml"/><Relationship Id="rId15" Type="http://schemas.openxmlformats.org/officeDocument/2006/relationships/tags" Target="../tags/tag255.xml"/><Relationship Id="rId16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56.xml"/><Relationship Id="rId2" Type="http://schemas.openxmlformats.org/officeDocument/2006/relationships/tags" Target="../tags/tag257.xml"/><Relationship Id="rId3" Type="http://schemas.openxmlformats.org/officeDocument/2006/relationships/tags" Target="../tags/tag258.xml"/><Relationship Id="rId4" Type="http://schemas.openxmlformats.org/officeDocument/2006/relationships/tags" Target="../tags/tag259.xml"/><Relationship Id="rId5" Type="http://schemas.openxmlformats.org/officeDocument/2006/relationships/tags" Target="../tags/tag260.xml"/><Relationship Id="rId6" Type="http://schemas.openxmlformats.org/officeDocument/2006/relationships/tags" Target="../tags/tag261.xml"/><Relationship Id="rId7" Type="http://schemas.openxmlformats.org/officeDocument/2006/relationships/tags" Target="../tags/tag262.xml"/><Relationship Id="rId8" Type="http://schemas.openxmlformats.org/officeDocument/2006/relationships/tags" Target="../tags/tag263.xml"/><Relationship Id="rId9" Type="http://schemas.openxmlformats.org/officeDocument/2006/relationships/tags" Target="../tags/tag264.xml"/><Relationship Id="rId10" Type="http://schemas.openxmlformats.org/officeDocument/2006/relationships/tags" Target="../tags/tag265.xml"/><Relationship Id="rId11" Type="http://schemas.openxmlformats.org/officeDocument/2006/relationships/tags" Target="../tags/tag266.xml"/><Relationship Id="rId12" Type="http://schemas.openxmlformats.org/officeDocument/2006/relationships/tags" Target="../tags/tag267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68.xml"/><Relationship Id="rId2" Type="http://schemas.openxmlformats.org/officeDocument/2006/relationships/tags" Target="../tags/tag269.xml"/><Relationship Id="rId3" Type="http://schemas.openxmlformats.org/officeDocument/2006/relationships/tags" Target="../tags/tag270.xml"/><Relationship Id="rId4" Type="http://schemas.openxmlformats.org/officeDocument/2006/relationships/tags" Target="../tags/tag271.xml"/><Relationship Id="rId5" Type="http://schemas.openxmlformats.org/officeDocument/2006/relationships/tags" Target="../tags/tag272.xml"/><Relationship Id="rId6" Type="http://schemas.openxmlformats.org/officeDocument/2006/relationships/tags" Target="../tags/tag273.xml"/><Relationship Id="rId7" Type="http://schemas.openxmlformats.org/officeDocument/2006/relationships/tags" Target="../tags/tag274.xml"/><Relationship Id="rId8" Type="http://schemas.openxmlformats.org/officeDocument/2006/relationships/tags" Target="../tags/tag275.xml"/><Relationship Id="rId9" Type="http://schemas.openxmlformats.org/officeDocument/2006/relationships/tags" Target="../tags/tag276.xml"/><Relationship Id="rId10" Type="http://schemas.openxmlformats.org/officeDocument/2006/relationships/tags" Target="../tags/tag277.xml"/><Relationship Id="rId11" Type="http://schemas.openxmlformats.org/officeDocument/2006/relationships/tags" Target="../tags/tag278.xml"/><Relationship Id="rId12" Type="http://schemas.openxmlformats.org/officeDocument/2006/relationships/tags" Target="../tags/tag279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80.xml"/><Relationship Id="rId2" Type="http://schemas.openxmlformats.org/officeDocument/2006/relationships/tags" Target="../tags/tag281.xml"/><Relationship Id="rId3" Type="http://schemas.openxmlformats.org/officeDocument/2006/relationships/tags" Target="../tags/tag282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83.xml"/><Relationship Id="rId2" Type="http://schemas.openxmlformats.org/officeDocument/2006/relationships/tags" Target="../tags/tag284.xml"/><Relationship Id="rId3" Type="http://schemas.openxmlformats.org/officeDocument/2006/relationships/tags" Target="../tags/tag285.xml"/><Relationship Id="rId4" Type="http://schemas.openxmlformats.org/officeDocument/2006/relationships/tags" Target="../tags/tag286.xml"/><Relationship Id="rId5" Type="http://schemas.openxmlformats.org/officeDocument/2006/relationships/tags" Target="../tags/tag287.xml"/><Relationship Id="rId6" Type="http://schemas.openxmlformats.org/officeDocument/2006/relationships/tags" Target="../tags/tag288.xml"/><Relationship Id="rId7" Type="http://schemas.openxmlformats.org/officeDocument/2006/relationships/tags" Target="../tags/tag289.xml"/><Relationship Id="rId8" Type="http://schemas.openxmlformats.org/officeDocument/2006/relationships/tags" Target="../tags/tag290.xml"/><Relationship Id="rId9" Type="http://schemas.openxmlformats.org/officeDocument/2006/relationships/tags" Target="../tags/tag291.xml"/><Relationship Id="rId10" Type="http://schemas.openxmlformats.org/officeDocument/2006/relationships/tags" Target="../tags/tag292.xml"/><Relationship Id="rId11" Type="http://schemas.openxmlformats.org/officeDocument/2006/relationships/tags" Target="../tags/tag293.xml"/><Relationship Id="rId12" Type="http://schemas.openxmlformats.org/officeDocument/2006/relationships/tags" Target="../tags/tag294.xml"/><Relationship Id="rId13" Type="http://schemas.openxmlformats.org/officeDocument/2006/relationships/tags" Target="../tags/tag295.xml"/><Relationship Id="rId14" Type="http://schemas.openxmlformats.org/officeDocument/2006/relationships/tags" Target="../tags/tag296.xml"/><Relationship Id="rId15" Type="http://schemas.openxmlformats.org/officeDocument/2006/relationships/tags" Target="../tags/tag297.xml"/><Relationship Id="rId16" Type="http://schemas.openxmlformats.org/officeDocument/2006/relationships/tags" Target="../tags/tag298.xml"/><Relationship Id="rId17" Type="http://schemas.openxmlformats.org/officeDocument/2006/relationships/tags" Target="../tags/tag299.xml"/><Relationship Id="rId18" Type="http://schemas.openxmlformats.org/officeDocument/2006/relationships/tags" Target="../tags/tag300.xml"/><Relationship Id="rId19" Type="http://schemas.openxmlformats.org/officeDocument/2006/relationships/tags" Target="../tags/tag301.xml"/><Relationship Id="rId20" Type="http://schemas.openxmlformats.org/officeDocument/2006/relationships/tags" Target="../tags/tag302.xml"/><Relationship Id="rId21" Type="http://schemas.openxmlformats.org/officeDocument/2006/relationships/tags" Target="../tags/tag303.xml"/><Relationship Id="rId22" Type="http://schemas.openxmlformats.org/officeDocument/2006/relationships/tags" Target="../tags/tag304.xml"/><Relationship Id="rId23" Type="http://schemas.openxmlformats.org/officeDocument/2006/relationships/tags" Target="../tags/tag305.xml"/><Relationship Id="rId24" Type="http://schemas.openxmlformats.org/officeDocument/2006/relationships/tags" Target="../tags/tag306.xml"/><Relationship Id="rId25" Type="http://schemas.openxmlformats.org/officeDocument/2006/relationships/tags" Target="../tags/tag307.xml"/><Relationship Id="rId26" Type="http://schemas.openxmlformats.org/officeDocument/2006/relationships/tags" Target="../tags/tag308.xml"/><Relationship Id="rId27" Type="http://schemas.openxmlformats.org/officeDocument/2006/relationships/tags" Target="../tags/tag309.xml"/><Relationship Id="rId28" Type="http://schemas.openxmlformats.org/officeDocument/2006/relationships/tags" Target="../tags/tag310.xml"/><Relationship Id="rId29" Type="http://schemas.openxmlformats.org/officeDocument/2006/relationships/tags" Target="../tags/tag311.xml"/><Relationship Id="rId30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12.xml"/><Relationship Id="rId2" Type="http://schemas.openxmlformats.org/officeDocument/2006/relationships/tags" Target="../tags/tag313.xml"/><Relationship Id="rId3" Type="http://schemas.openxmlformats.org/officeDocument/2006/relationships/tags" Target="../tags/tag314.xml"/><Relationship Id="rId4" Type="http://schemas.openxmlformats.org/officeDocument/2006/relationships/tags" Target="../tags/tag315.xml"/><Relationship Id="rId5" Type="http://schemas.openxmlformats.org/officeDocument/2006/relationships/tags" Target="../tags/tag316.xml"/><Relationship Id="rId6" Type="http://schemas.openxmlformats.org/officeDocument/2006/relationships/tags" Target="../tags/tag317.xml"/><Relationship Id="rId7" Type="http://schemas.openxmlformats.org/officeDocument/2006/relationships/tags" Target="../tags/tag318.xml"/><Relationship Id="rId8" Type="http://schemas.openxmlformats.org/officeDocument/2006/relationships/tags" Target="../tags/tag319.xml"/><Relationship Id="rId9" Type="http://schemas.openxmlformats.org/officeDocument/2006/relationships/tags" Target="../tags/tag320.xml"/><Relationship Id="rId10" Type="http://schemas.openxmlformats.org/officeDocument/2006/relationships/tags" Target="../tags/tag321.xml"/><Relationship Id="rId11" Type="http://schemas.openxmlformats.org/officeDocument/2006/relationships/tags" Target="../tags/tag322.xml"/><Relationship Id="rId12" Type="http://schemas.openxmlformats.org/officeDocument/2006/relationships/tags" Target="../tags/tag323.xml"/><Relationship Id="rId13" Type="http://schemas.openxmlformats.org/officeDocument/2006/relationships/tags" Target="../tags/tag324.xml"/><Relationship Id="rId14" Type="http://schemas.openxmlformats.org/officeDocument/2006/relationships/tags" Target="../tags/tag325.xml"/><Relationship Id="rId15" Type="http://schemas.openxmlformats.org/officeDocument/2006/relationships/tags" Target="../tags/tag326.xml"/><Relationship Id="rId16" Type="http://schemas.openxmlformats.org/officeDocument/2006/relationships/tags" Target="../tags/tag327.xml"/><Relationship Id="rId17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28.xml"/><Relationship Id="rId2" Type="http://schemas.openxmlformats.org/officeDocument/2006/relationships/tags" Target="../tags/tag329.xml"/><Relationship Id="rId3" Type="http://schemas.openxmlformats.org/officeDocument/2006/relationships/tags" Target="../tags/tag330.xml"/><Relationship Id="rId4" Type="http://schemas.openxmlformats.org/officeDocument/2006/relationships/tags" Target="../tags/tag331.xml"/><Relationship Id="rId5" Type="http://schemas.openxmlformats.org/officeDocument/2006/relationships/tags" Target="../tags/tag332.xml"/><Relationship Id="rId6" Type="http://schemas.openxmlformats.org/officeDocument/2006/relationships/tags" Target="../tags/tag333.xml"/><Relationship Id="rId7" Type="http://schemas.openxmlformats.org/officeDocument/2006/relationships/tags" Target="../tags/tag334.xml"/><Relationship Id="rId8" Type="http://schemas.openxmlformats.org/officeDocument/2006/relationships/tags" Target="../tags/tag335.xml"/><Relationship Id="rId9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36.xml"/><Relationship Id="rId2" Type="http://schemas.openxmlformats.org/officeDocument/2006/relationships/tags" Target="../tags/tag337.xml"/><Relationship Id="rId3" Type="http://schemas.openxmlformats.org/officeDocument/2006/relationships/tags" Target="../tags/tag338.xml"/><Relationship Id="rId4" Type="http://schemas.openxmlformats.org/officeDocument/2006/relationships/tags" Target="../tags/tag339.xml"/><Relationship Id="rId5" Type="http://schemas.openxmlformats.org/officeDocument/2006/relationships/tags" Target="../tags/tag340.xml"/><Relationship Id="rId6" Type="http://schemas.openxmlformats.org/officeDocument/2006/relationships/tags" Target="../tags/tag341.xml"/><Relationship Id="rId7" Type="http://schemas.openxmlformats.org/officeDocument/2006/relationships/tags" Target="../tags/tag342.xml"/><Relationship Id="rId8" Type="http://schemas.openxmlformats.org/officeDocument/2006/relationships/tags" Target="../tags/tag343.xml"/><Relationship Id="rId9" Type="http://schemas.openxmlformats.org/officeDocument/2006/relationships/tags" Target="../tags/tag344.xml"/><Relationship Id="rId10" Type="http://schemas.openxmlformats.org/officeDocument/2006/relationships/tags" Target="../tags/tag345.xml"/><Relationship Id="rId11" Type="http://schemas.openxmlformats.org/officeDocument/2006/relationships/tags" Target="../tags/tag346.xml"/><Relationship Id="rId12" Type="http://schemas.openxmlformats.org/officeDocument/2006/relationships/tags" Target="../tags/tag347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48.xml"/><Relationship Id="rId2" Type="http://schemas.openxmlformats.org/officeDocument/2006/relationships/tags" Target="../tags/tag349.xml"/><Relationship Id="rId3" Type="http://schemas.openxmlformats.org/officeDocument/2006/relationships/tags" Target="../tags/tag350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51.xml"/><Relationship Id="rId2" Type="http://schemas.openxmlformats.org/officeDocument/2006/relationships/tags" Target="../tags/tag352.xml"/><Relationship Id="rId3" Type="http://schemas.openxmlformats.org/officeDocument/2006/relationships/tags" Target="../tags/tag353.xml"/><Relationship Id="rId4" Type="http://schemas.openxmlformats.org/officeDocument/2006/relationships/tags" Target="../tags/tag354.xml"/><Relationship Id="rId5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55.xml"/><Relationship Id="rId2" Type="http://schemas.openxmlformats.org/officeDocument/2006/relationships/tags" Target="../tags/tag356.xml"/><Relationship Id="rId3" Type="http://schemas.openxmlformats.org/officeDocument/2006/relationships/tags" Target="../tags/tag357.xml"/><Relationship Id="rId4" Type="http://schemas.openxmlformats.org/officeDocument/2006/relationships/tags" Target="../tags/tag358.xml"/><Relationship Id="rId5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59.xml"/><Relationship Id="rId2" Type="http://schemas.openxmlformats.org/officeDocument/2006/relationships/tags" Target="../tags/tag360.xml"/><Relationship Id="rId3" Type="http://schemas.openxmlformats.org/officeDocument/2006/relationships/tags" Target="../tags/tag361.xml"/><Relationship Id="rId4" Type="http://schemas.openxmlformats.org/officeDocument/2006/relationships/tags" Target="../tags/tag362.xml"/><Relationship Id="rId5" Type="http://schemas.openxmlformats.org/officeDocument/2006/relationships/tags" Target="../tags/tag363.xml"/><Relationship Id="rId6" Type="http://schemas.openxmlformats.org/officeDocument/2006/relationships/tags" Target="../tags/tag364.xml"/><Relationship Id="rId7" Type="http://schemas.openxmlformats.org/officeDocument/2006/relationships/tags" Target="../tags/tag365.xml"/><Relationship Id="rId8" Type="http://schemas.openxmlformats.org/officeDocument/2006/relationships/tags" Target="../tags/tag366.xml"/><Relationship Id="rId9" Type="http://schemas.openxmlformats.org/officeDocument/2006/relationships/tags" Target="../tags/tag367.xml"/><Relationship Id="rId10" Type="http://schemas.openxmlformats.org/officeDocument/2006/relationships/tags" Target="../tags/tag368.xml"/><Relationship Id="rId11" Type="http://schemas.openxmlformats.org/officeDocument/2006/relationships/tags" Target="../tags/tag369.xml"/><Relationship Id="rId12" Type="http://schemas.openxmlformats.org/officeDocument/2006/relationships/tags" Target="../tags/tag370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71.xml"/><Relationship Id="rId2" Type="http://schemas.openxmlformats.org/officeDocument/2006/relationships/tags" Target="../tags/tag372.xml"/><Relationship Id="rId3" Type="http://schemas.openxmlformats.org/officeDocument/2006/relationships/tags" Target="../tags/tag373.xml"/><Relationship Id="rId4" Type="http://schemas.openxmlformats.org/officeDocument/2006/relationships/tags" Target="../tags/tag374.xml"/><Relationship Id="rId5" Type="http://schemas.openxmlformats.org/officeDocument/2006/relationships/tags" Target="../tags/tag375.xml"/><Relationship Id="rId6" Type="http://schemas.openxmlformats.org/officeDocument/2006/relationships/tags" Target="../tags/tag376.xml"/><Relationship Id="rId7" Type="http://schemas.openxmlformats.org/officeDocument/2006/relationships/tags" Target="../tags/tag377.xml"/><Relationship Id="rId8" Type="http://schemas.openxmlformats.org/officeDocument/2006/relationships/tags" Target="../tags/tag378.xml"/><Relationship Id="rId9" Type="http://schemas.openxmlformats.org/officeDocument/2006/relationships/tags" Target="../tags/tag379.xml"/><Relationship Id="rId10" Type="http://schemas.openxmlformats.org/officeDocument/2006/relationships/tags" Target="../tags/tag380.xml"/><Relationship Id="rId11" Type="http://schemas.openxmlformats.org/officeDocument/2006/relationships/tags" Target="../tags/tag381.xml"/><Relationship Id="rId12" Type="http://schemas.openxmlformats.org/officeDocument/2006/relationships/tags" Target="../tags/tag382.xml"/><Relationship Id="rId13" Type="http://schemas.openxmlformats.org/officeDocument/2006/relationships/tags" Target="../tags/tag383.xml"/><Relationship Id="rId14" Type="http://schemas.openxmlformats.org/officeDocument/2006/relationships/tags" Target="../tags/tag384.xml"/><Relationship Id="rId15" Type="http://schemas.openxmlformats.org/officeDocument/2006/relationships/tags" Target="../tags/tag385.xml"/><Relationship Id="rId16" Type="http://schemas.openxmlformats.org/officeDocument/2006/relationships/tags" Target="../tags/tag386.xml"/><Relationship Id="rId17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87.xml"/><Relationship Id="rId2" Type="http://schemas.openxmlformats.org/officeDocument/2006/relationships/tags" Target="../tags/tag388.xml"/><Relationship Id="rId3" Type="http://schemas.openxmlformats.org/officeDocument/2006/relationships/tags" Target="../tags/tag389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1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  <p:sp>
        <p:nvSpPr>
          <p:cNvPr id="1048650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xxx,a click to unlimited possibilities</a:t>
            </a:r>
            <a:endParaRPr altLang="en-US" dirty="0" lang="zh-CN"/>
          </a:p>
        </p:txBody>
      </p:sp>
      <p:sp>
        <p:nvSpPr>
          <p:cNvPr id="1048652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改进生产流程与生产效能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4" name="标题 3"/>
          <p:cNvSpPr>
            <a:spLocks noGrp="1"/>
          </p:cNvSpPr>
          <p:nvPr>
            <p:ph type="title" idx="1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06" name="序号"/>
          <p:cNvSpPr txBox="1"/>
          <p:nvPr>
            <p:custDataLst>
              <p:tags r:id="rId2"/>
            </p:custDataLst>
          </p:nvPr>
        </p:nvSpPr>
        <p:spPr>
          <a:xfrm>
            <a:off x="580914" y="2278904"/>
            <a:ext cx="667765" cy="667765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01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08" name="标题"/>
          <p:cNvSpPr txBox="1"/>
          <p:nvPr>
            <p:custDataLst>
              <p:tags r:id="rId3"/>
            </p:custDataLst>
          </p:nvPr>
        </p:nvSpPr>
        <p:spPr>
          <a:xfrm>
            <a:off x="1102174" y="3324286"/>
            <a:ext cx="1510022" cy="1593416"/>
          </a:xfrm>
          <a:prstGeom prst="rect"/>
          <a:noFill/>
        </p:spPr>
        <p:txBody>
          <a:bodyPr anchor="t" bIns="0" lIns="0" rIns="0" rtlCol="0" tIns="0" wrap="square">
            <a:normAutofit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添加</a:t>
            </a:r>
            <a:endParaRPr altLang="en-US" dirty="0" lang="zh-CN"/>
          </a:p>
          <a:p>
            <a:r>
              <a:rPr altLang="en-US" dirty="0" lang="zh-CN"/>
              <a:t>目录标题</a:t>
            </a:r>
            <a:endParaRPr altLang="en-US" dirty="0" lang="zh-CN"/>
          </a:p>
        </p:txBody>
      </p:sp>
      <p:cxnSp>
        <p:nvCxnSpPr>
          <p:cNvPr id="3145775" name="直接连接符 24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922363" y="2946670"/>
            <a:ext cx="0" cy="2588821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10" name="序号"/>
          <p:cNvSpPr txBox="1"/>
          <p:nvPr>
            <p:custDataLst>
              <p:tags r:id="rId5"/>
            </p:custDataLst>
          </p:nvPr>
        </p:nvSpPr>
        <p:spPr>
          <a:xfrm>
            <a:off x="2388552" y="2278117"/>
            <a:ext cx="667765" cy="667765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02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12" name="标题"/>
          <p:cNvSpPr txBox="1"/>
          <p:nvPr>
            <p:custDataLst>
              <p:tags r:id="rId6"/>
            </p:custDataLst>
          </p:nvPr>
        </p:nvSpPr>
        <p:spPr>
          <a:xfrm>
            <a:off x="2909606" y="3323697"/>
            <a:ext cx="1510022" cy="1593416"/>
          </a:xfrm>
          <a:prstGeom prst="rect"/>
          <a:noFill/>
        </p:spPr>
        <p:txBody>
          <a:bodyPr anchor="t" bIns="0" lIns="0" rIns="0" rtlCol="0" tIns="0" wrap="square">
            <a:normAutofit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生产流程优化</a:t>
            </a:r>
            <a:endParaRPr altLang="en-US" dirty="0" lang="zh-CN"/>
          </a:p>
        </p:txBody>
      </p:sp>
      <p:cxnSp>
        <p:nvCxnSpPr>
          <p:cNvPr id="3145777" name="直接连接符 50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2730001" y="2945882"/>
            <a:ext cx="0" cy="2588821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14" name="序号"/>
          <p:cNvSpPr txBox="1"/>
          <p:nvPr>
            <p:custDataLst>
              <p:tags r:id="rId8"/>
            </p:custDataLst>
          </p:nvPr>
        </p:nvSpPr>
        <p:spPr>
          <a:xfrm>
            <a:off x="4196190" y="2278904"/>
            <a:ext cx="667765" cy="667765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03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16" name="标题"/>
          <p:cNvSpPr txBox="1"/>
          <p:nvPr>
            <p:custDataLst>
              <p:tags r:id="rId9"/>
            </p:custDataLst>
          </p:nvPr>
        </p:nvSpPr>
        <p:spPr>
          <a:xfrm>
            <a:off x="4717627" y="3324286"/>
            <a:ext cx="1510022" cy="1593416"/>
          </a:xfrm>
          <a:prstGeom prst="rect"/>
          <a:noFill/>
        </p:spPr>
        <p:txBody>
          <a:bodyPr anchor="t" bIns="0" lIns="0" rIns="0" rtlCol="0" tIns="0" wrap="square">
            <a:normAutofit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提高生产效能</a:t>
            </a:r>
            <a:endParaRPr altLang="en-US" dirty="0" lang="zh-CN"/>
          </a:p>
        </p:txBody>
      </p:sp>
      <p:cxnSp>
        <p:nvCxnSpPr>
          <p:cNvPr id="3145779" name="直接连接符 55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4537639" y="2946670"/>
            <a:ext cx="0" cy="2588821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18" name="序号"/>
          <p:cNvSpPr txBox="1"/>
          <p:nvPr>
            <p:custDataLst>
              <p:tags r:id="rId11"/>
            </p:custDataLst>
          </p:nvPr>
        </p:nvSpPr>
        <p:spPr>
          <a:xfrm>
            <a:off x="6003828" y="2278117"/>
            <a:ext cx="667765" cy="667765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04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20" name="标题"/>
          <p:cNvSpPr txBox="1"/>
          <p:nvPr>
            <p:custDataLst>
              <p:tags r:id="rId12"/>
            </p:custDataLst>
          </p:nvPr>
        </p:nvSpPr>
        <p:spPr>
          <a:xfrm>
            <a:off x="6525059" y="3323697"/>
            <a:ext cx="1510022" cy="1593416"/>
          </a:xfrm>
          <a:prstGeom prst="rect"/>
          <a:noFill/>
        </p:spPr>
        <p:txBody>
          <a:bodyPr anchor="t" bIns="0" lIns="0" rIns="0" rtlCol="0" tIns="0" wrap="square">
            <a:normAutofit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降低成本与提高质量</a:t>
            </a:r>
            <a:endParaRPr altLang="en-US" dirty="0" lang="zh-CN"/>
          </a:p>
        </p:txBody>
      </p:sp>
      <p:cxnSp>
        <p:nvCxnSpPr>
          <p:cNvPr id="3145781" name="直接连接符 60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6345277" y="2945882"/>
            <a:ext cx="0" cy="2588821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22" name="序号"/>
          <p:cNvSpPr txBox="1"/>
          <p:nvPr>
            <p:custDataLst>
              <p:tags r:id="rId14"/>
            </p:custDataLst>
          </p:nvPr>
        </p:nvSpPr>
        <p:spPr>
          <a:xfrm>
            <a:off x="7811466" y="2278904"/>
            <a:ext cx="667765" cy="667765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05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24" name="标题"/>
          <p:cNvSpPr txBox="1"/>
          <p:nvPr>
            <p:custDataLst>
              <p:tags r:id="rId15"/>
            </p:custDataLst>
          </p:nvPr>
        </p:nvSpPr>
        <p:spPr>
          <a:xfrm>
            <a:off x="8332491" y="3324286"/>
            <a:ext cx="1510022" cy="1593416"/>
          </a:xfrm>
          <a:prstGeom prst="rect"/>
          <a:noFill/>
        </p:spPr>
        <p:txBody>
          <a:bodyPr anchor="t" bIns="0" lIns="0" rIns="0" rtlCol="0" tIns="0" wrap="square">
            <a:normAutofit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技术创新与研发</a:t>
            </a:r>
            <a:endParaRPr altLang="en-US" dirty="0" lang="zh-CN"/>
          </a:p>
        </p:txBody>
      </p:sp>
      <p:cxnSp>
        <p:nvCxnSpPr>
          <p:cNvPr id="3145783" name="直接连接符 65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8152915" y="2946670"/>
            <a:ext cx="0" cy="2588821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26" name="序号"/>
          <p:cNvSpPr txBox="1"/>
          <p:nvPr>
            <p:custDataLst>
              <p:tags r:id="rId17"/>
            </p:custDataLst>
          </p:nvPr>
        </p:nvSpPr>
        <p:spPr>
          <a:xfrm>
            <a:off x="9619105" y="2278117"/>
            <a:ext cx="667765" cy="667765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06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28" name="标题"/>
          <p:cNvSpPr txBox="1"/>
          <p:nvPr>
            <p:custDataLst>
              <p:tags r:id="rId18"/>
            </p:custDataLst>
          </p:nvPr>
        </p:nvSpPr>
        <p:spPr>
          <a:xfrm>
            <a:off x="10140512" y="3323697"/>
            <a:ext cx="1510022" cy="1593416"/>
          </a:xfrm>
          <a:prstGeom prst="rect"/>
          <a:noFill/>
        </p:spPr>
        <p:txBody>
          <a:bodyPr anchor="t" bIns="0" lIns="0" rIns="0" rtlCol="0" tIns="0" wrap="square">
            <a:normAutofit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绿色生产与可持续发展</a:t>
            </a:r>
            <a:endParaRPr altLang="en-US" dirty="0" lang="zh-CN"/>
          </a:p>
        </p:txBody>
      </p:sp>
      <p:cxnSp>
        <p:nvCxnSpPr>
          <p:cNvPr id="3145785" name="直接连接符 7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9960554" y="2945882"/>
            <a:ext cx="0" cy="2588821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8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60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添加章节标题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2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8904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生产流程优化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4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识别生产流程中的瓶颈</a:t>
            </a:r>
            <a:endParaRPr altLang="en-US" lang="zh-CN"/>
          </a:p>
        </p:txBody>
      </p:sp>
      <p:sp>
        <p:nvSpPr>
          <p:cNvPr id="1048976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78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80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82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84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5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86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88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90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7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92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9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21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94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96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98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3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00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5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02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7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04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06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08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10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12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定义瓶颈：指生产流程中制约生产效率的关键环节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4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实施效果：通过改进生产流程中的瓶颈，提高生产效率和产品质量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6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改进措施：针对瓶颈环节，采取相应的优化措施，提高生产效率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8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识别方法：通过数据分析和现场观察，找出生产流程中的瓶颈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2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4444"/>
          </a:bodyPr>
          <a:p>
            <a:r>
              <a:rPr altLang="en-US" lang="zh-CN"/>
              <a:t>制定针对性的改进措施</a:t>
            </a:r>
            <a:endParaRPr altLang="en-US" lang="zh-CN"/>
          </a:p>
        </p:txBody>
      </p:sp>
      <p:sp>
        <p:nvSpPr>
          <p:cNvPr id="1049054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56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58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60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62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分析原因：对瓶颈环节进行深入分析，找出根本原因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64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识别瓶颈环节：找出生产流程中的瓶颈环节，确定改进目标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66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制定改进措施：针对根本原因，制定针对性的改进措施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68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实施改进：将改进措施付诸实践，持续优化生产流程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2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4444"/>
          </a:bodyPr>
          <a:p>
            <a:r>
              <a:rPr altLang="en-US" lang="zh-CN"/>
              <a:t>实施流程优化方案</a:t>
            </a:r>
            <a:endParaRPr altLang="en-US" lang="zh-CN"/>
          </a:p>
        </p:txBody>
      </p:sp>
      <p:sp>
        <p:nvSpPr>
          <p:cNvPr id="1049104" name="任意多边形 20"/>
          <p:cNvSpPr/>
          <p:nvPr>
            <p:custDataLst>
              <p:tags r:id="rId1"/>
            </p:custDataLst>
          </p:nvPr>
        </p:nvSpPr>
        <p:spPr>
          <a:xfrm rot="2700000">
            <a:off x="944672" y="1611573"/>
            <a:ext cx="1212404" cy="1214510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608400" y="3252917"/>
            <a:ext cx="1885790" cy="287621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4444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明确优化目标：确定生产流程优化的具体目标，如提高生产效率、降低成本等。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8" name="矩形 42"/>
          <p:cNvSpPr/>
          <p:nvPr>
            <p:custDataLst>
              <p:tags r:id="rId3"/>
            </p:custDataLst>
          </p:nvPr>
        </p:nvSpPr>
        <p:spPr>
          <a:xfrm>
            <a:off x="733361" y="2896286"/>
            <a:ext cx="1635727" cy="115835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10" name="任意多边形 18"/>
          <p:cNvSpPr/>
          <p:nvPr>
            <p:custDataLst>
              <p:tags r:id="rId4"/>
            </p:custDataLst>
          </p:nvPr>
        </p:nvSpPr>
        <p:spPr>
          <a:xfrm rot="5400000">
            <a:off x="3216437" y="1611573"/>
            <a:ext cx="1212404" cy="1214510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1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2879463" y="3252917"/>
            <a:ext cx="1885790" cy="287621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分析现有流程：对现有生产流程进行全面分析，找出存在的问题和瓶颈。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4" name="矩形 43"/>
          <p:cNvSpPr/>
          <p:nvPr>
            <p:custDataLst>
              <p:tags r:id="rId6"/>
            </p:custDataLst>
          </p:nvPr>
        </p:nvSpPr>
        <p:spPr>
          <a:xfrm>
            <a:off x="3004424" y="2896286"/>
            <a:ext cx="1635727" cy="115835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1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5486798" y="1611573"/>
            <a:ext cx="1212404" cy="1214510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1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5149824" y="3252917"/>
            <a:ext cx="1885790" cy="287621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4444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制定优化方案：根据分析结果，制定针对性的优化方案，包括改进生产工艺、调整设备布局、提高自动化程度等。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0" name="矩形 44"/>
          <p:cNvSpPr/>
          <p:nvPr>
            <p:custDataLst>
              <p:tags r:id="rId9"/>
            </p:custDataLst>
          </p:nvPr>
        </p:nvSpPr>
        <p:spPr>
          <a:xfrm>
            <a:off x="5275488" y="2896286"/>
            <a:ext cx="1635727" cy="115835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2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7757861" y="1611573"/>
            <a:ext cx="1212404" cy="1214510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2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7420888" y="3252917"/>
            <a:ext cx="1885790" cy="287621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4444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实施优化方案：按照优化方案，逐步实施各项改进措施，确保方案的有效实施。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6" name="矩形 45"/>
          <p:cNvSpPr/>
          <p:nvPr>
            <p:custDataLst>
              <p:tags r:id="rId12"/>
            </p:custDataLst>
          </p:nvPr>
        </p:nvSpPr>
        <p:spPr>
          <a:xfrm>
            <a:off x="7545849" y="2896286"/>
            <a:ext cx="1635727" cy="115835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28" name="任意多边形 3"/>
          <p:cNvSpPr/>
          <p:nvPr>
            <p:custDataLst>
              <p:tags r:id="rId13"/>
            </p:custDataLst>
          </p:nvPr>
        </p:nvSpPr>
        <p:spPr>
          <a:xfrm rot="16200000" flipV="1">
            <a:off x="10029627" y="1611573"/>
            <a:ext cx="1212404" cy="1214510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30" name="文本框 4"/>
          <p:cNvSpPr txBox="1"/>
          <p:nvPr>
            <p:custDataLst>
              <p:tags r:id="rId14"/>
            </p:custDataLst>
          </p:nvPr>
        </p:nvSpPr>
        <p:spPr bwMode="auto">
          <a:xfrm>
            <a:off x="9691951" y="3252917"/>
            <a:ext cx="1885790" cy="287621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4444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监控与评估：对优化后的生产流程进行监控和评估，确保达到预期的优化目标，并及时调整优化方案。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2" name="矩形 5"/>
          <p:cNvSpPr/>
          <p:nvPr>
            <p:custDataLst>
              <p:tags r:id="rId15"/>
            </p:custDataLst>
          </p:nvPr>
        </p:nvSpPr>
        <p:spPr>
          <a:xfrm>
            <a:off x="9816912" y="2896286"/>
            <a:ext cx="1635727" cy="115835"/>
          </a:xfrm>
          <a:prstGeom prst="rect"/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6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4444"/>
          </a:bodyPr>
          <a:p>
            <a:r>
              <a:rPr altLang="en-US" lang="zh-CN"/>
              <a:t>评估改进效果</a:t>
            </a:r>
            <a:endParaRPr altLang="en-US" lang="zh-CN"/>
          </a:p>
        </p:txBody>
      </p:sp>
      <p:sp>
        <p:nvSpPr>
          <p:cNvPr id="1049168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0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2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改进前后的生产流程对比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74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6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8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改进后生产效能的提升情况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80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2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4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改进后产品质量的变化情况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86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8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0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改进后生产成本的降低情况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4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226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提高生产效能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6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4444"/>
          </a:bodyPr>
          <a:p>
            <a:r>
              <a:rPr altLang="en-US" lang="zh-CN"/>
              <a:t>确定生产目标与计划</a:t>
            </a:r>
            <a:endParaRPr altLang="en-US" lang="zh-CN"/>
          </a:p>
        </p:txBody>
      </p:sp>
      <p:sp>
        <p:nvSpPr>
          <p:cNvPr id="1049298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00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02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明确生产目标：根据市场需求和公司战略，确定具体的生产目标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04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06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08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 fontScale="7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制定生产计划：根据生产目标，制定详细的生产计划，包括生产时间、生产数量、生产工艺等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10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2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4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 fontScale="9375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优化生产流程：通过对生产流程的梳理和分析，找出瓶颈和浪费环节，进行优化和改进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16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8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0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7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提高生产效率：通过采用先进的生产技术和设备，提高生产效率，降低生产成本，提高产品质量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4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提升设备利用率与生产效率</a:t>
            </a:r>
            <a:endParaRPr altLang="en-US" lang="zh-CN"/>
          </a:p>
        </p:txBody>
      </p:sp>
      <p:sp>
        <p:nvSpPr>
          <p:cNvPr id="1049356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设备维护与保养：定期检查、维修和更换设备，确保设备处于良好状态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8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设备优化：对设备进行改造和升级，提高设备的生产效率和稳定性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0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生产计划安排：合理安排生产计划，避免设备闲置和浪费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2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员工培训：提高员工操作设备的技能和效率，减少人为因素对设备的影响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6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优化人员配置与工作流程</a:t>
            </a:r>
            <a:endParaRPr altLang="en-US" lang="zh-CN"/>
          </a:p>
        </p:txBody>
      </p:sp>
      <p:sp>
        <p:nvSpPr>
          <p:cNvPr id="1049398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0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2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4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8889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培训员工提高技能：通过培训提高员工的技能水平，使其能够更好地适应工作需求，提高工作效率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6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8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10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12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合理分配人力资源：根据员工技能和经验，合理分配工作任务，确保工作高效进行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4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16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18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0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制定标准化工作流程：通过制定标准化的工作流程，减少重复性劳动，提高工作效率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2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4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6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8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建立激励机制：通过建立激励机制，鼓励员工积极投入工作，提高工作效率和生产效能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2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4444"/>
          </a:bodyPr>
          <a:p>
            <a:r>
              <a:rPr altLang="en-US" lang="zh-CN"/>
              <a:t>建立有效的激励机制</a:t>
            </a:r>
            <a:endParaRPr altLang="en-US" lang="zh-CN"/>
          </a:p>
        </p:txBody>
      </p:sp>
      <p:sp>
        <p:nvSpPr>
          <p:cNvPr id="1049464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66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68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70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72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设立奖励制度，激励员工提高工作效率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74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明确员工绩效目标，激发员工工作动力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76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营造积极向上的工作氛围，增强员工归属感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78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定期评估和调整激励机制，确保其有效性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2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514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降低成本与提高质量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4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降低原材料采购成本</a:t>
            </a:r>
            <a:endParaRPr altLang="en-US" lang="zh-CN"/>
          </a:p>
        </p:txBody>
      </p:sp>
      <p:sp>
        <p:nvSpPr>
          <p:cNvPr id="1049586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88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90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92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94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供应商谈判：与供应商进行谈判，争取更优惠的价格和更好的质量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96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集中采购：通过集中采购，增加采购量，降低单位成本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98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采购策略优化：采用多种采购策略，如竞价、长期合作等，以降低采购成本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00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供应链管理：优化供应链管理，减少中间环节和运输成本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4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减少生产过程中的浪费</a:t>
            </a:r>
            <a:endParaRPr altLang="en-US" lang="zh-CN"/>
          </a:p>
        </p:txBody>
      </p:sp>
      <p:sp>
        <p:nvSpPr>
          <p:cNvPr id="1049636" name="任意多边形: 形状 2"/>
          <p:cNvSpPr/>
          <p:nvPr>
            <p:custDataLst>
              <p:tags r:id="rId1"/>
            </p:custDataLst>
          </p:nvPr>
        </p:nvSpPr>
        <p:spPr>
          <a:xfrm rot="10800000">
            <a:off x="2552807" y="4005893"/>
            <a:ext cx="3458339" cy="223161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38" name="矩形 4"/>
          <p:cNvSpPr/>
          <p:nvPr>
            <p:custDataLst>
              <p:tags r:id="rId2"/>
            </p:custDataLst>
          </p:nvPr>
        </p:nvSpPr>
        <p:spPr>
          <a:xfrm>
            <a:off x="2463271" y="4365944"/>
            <a:ext cx="178865" cy="180241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40" name="文本框 5"/>
          <p:cNvSpPr txBox="1"/>
          <p:nvPr>
            <p:custDataLst>
              <p:tags r:id="rId3"/>
            </p:custDataLst>
          </p:nvPr>
        </p:nvSpPr>
        <p:spPr>
          <a:xfrm>
            <a:off x="2761726" y="4322129"/>
            <a:ext cx="3040142" cy="126201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6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提高员工技能：通过培训和提高员工技能，减少操作失误和浪费</a:t>
            </a:r>
            <a:endParaRPr altLang="en-US" dirty="0" sz="16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42" name="任意多边形: 形状 56"/>
          <p:cNvSpPr/>
          <p:nvPr>
            <p:custDataLst>
              <p:tags r:id="rId4"/>
            </p:custDataLst>
          </p:nvPr>
        </p:nvSpPr>
        <p:spPr>
          <a:xfrm rot="10800000">
            <a:off x="6263818" y="4005893"/>
            <a:ext cx="3458339" cy="223161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44" name="矩形 57"/>
          <p:cNvSpPr/>
          <p:nvPr>
            <p:custDataLst>
              <p:tags r:id="rId5"/>
            </p:custDataLst>
          </p:nvPr>
        </p:nvSpPr>
        <p:spPr>
          <a:xfrm>
            <a:off x="6174282" y="4365944"/>
            <a:ext cx="178865" cy="180241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46" name="文本框 58"/>
          <p:cNvSpPr txBox="1"/>
          <p:nvPr>
            <p:custDataLst>
              <p:tags r:id="rId6"/>
            </p:custDataLst>
          </p:nvPr>
        </p:nvSpPr>
        <p:spPr>
          <a:xfrm>
            <a:off x="6472737" y="4322129"/>
            <a:ext cx="3040142" cy="126201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90000" lnSpcReduction="1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引入自动化设备：引入自动化设备，提高生产效率和产品质量，减少人工操作中的浪费</a:t>
            </a:r>
            <a:endParaRPr altLang="en-US" dirty="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48" name="任意多边形: 形状 64"/>
          <p:cNvSpPr/>
          <p:nvPr>
            <p:custDataLst>
              <p:tags r:id="rId7"/>
            </p:custDataLst>
          </p:nvPr>
        </p:nvSpPr>
        <p:spPr>
          <a:xfrm rot="10800000">
            <a:off x="697302" y="1502675"/>
            <a:ext cx="3458339" cy="223161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50" name="矩形 65"/>
          <p:cNvSpPr/>
          <p:nvPr>
            <p:custDataLst>
              <p:tags r:id="rId8"/>
            </p:custDataLst>
          </p:nvPr>
        </p:nvSpPr>
        <p:spPr>
          <a:xfrm>
            <a:off x="608400" y="1862091"/>
            <a:ext cx="178865" cy="180241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52" name="文本框 66"/>
          <p:cNvSpPr txBox="1"/>
          <p:nvPr>
            <p:custDataLst>
              <p:tags r:id="rId9"/>
            </p:custDataLst>
          </p:nvPr>
        </p:nvSpPr>
        <p:spPr>
          <a:xfrm>
            <a:off x="906856" y="1818276"/>
            <a:ext cx="3040142" cy="126201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6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识别浪费：识别并分类生产过程中的浪费，如时间、人力、材料等</a:t>
            </a:r>
            <a:endParaRPr altLang="en-US" dirty="0" sz="16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54" name="任意多边形: 形状 68"/>
          <p:cNvSpPr/>
          <p:nvPr>
            <p:custDataLst>
              <p:tags r:id="rId10"/>
            </p:custDataLst>
          </p:nvPr>
        </p:nvSpPr>
        <p:spPr>
          <a:xfrm rot="10800000">
            <a:off x="4408313" y="1502675"/>
            <a:ext cx="3458339" cy="223161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56" name="矩形 69"/>
          <p:cNvSpPr/>
          <p:nvPr>
            <p:custDataLst>
              <p:tags r:id="rId11"/>
            </p:custDataLst>
          </p:nvPr>
        </p:nvSpPr>
        <p:spPr>
          <a:xfrm>
            <a:off x="4318776" y="1862091"/>
            <a:ext cx="178865" cy="180241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58" name="文本框 70"/>
          <p:cNvSpPr txBox="1"/>
          <p:nvPr>
            <p:custDataLst>
              <p:tags r:id="rId12"/>
            </p:custDataLst>
          </p:nvPr>
        </p:nvSpPr>
        <p:spPr>
          <a:xfrm>
            <a:off x="4617232" y="1818276"/>
            <a:ext cx="3040142" cy="126201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6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优化流程：通过改进生产流程，减少不必要的环节和操作，提高生产效率</a:t>
            </a:r>
            <a:endParaRPr altLang="en-US" dirty="0" sz="16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60" name="任意多边形: 形状 72"/>
          <p:cNvSpPr/>
          <p:nvPr>
            <p:custDataLst>
              <p:tags r:id="rId13"/>
            </p:custDataLst>
          </p:nvPr>
        </p:nvSpPr>
        <p:spPr>
          <a:xfrm rot="10800000">
            <a:off x="8119324" y="1502675"/>
            <a:ext cx="3458339" cy="223161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62" name="文本框 74"/>
          <p:cNvSpPr txBox="1"/>
          <p:nvPr>
            <p:custDataLst>
              <p:tags r:id="rId14"/>
            </p:custDataLst>
          </p:nvPr>
        </p:nvSpPr>
        <p:spPr>
          <a:xfrm>
            <a:off x="8328243" y="1818276"/>
            <a:ext cx="3040142" cy="126201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16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减少库存：降低库存水平，避免过多的库存积压和浪费</a:t>
            </a:r>
            <a:endParaRPr altLang="en-US" dirty="0" sz="16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64" name="矩形 73"/>
          <p:cNvSpPr/>
          <p:nvPr>
            <p:custDataLst>
              <p:tags r:id="rId15"/>
            </p:custDataLst>
          </p:nvPr>
        </p:nvSpPr>
        <p:spPr>
          <a:xfrm>
            <a:off x="8029787" y="1862091"/>
            <a:ext cx="178865" cy="180241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8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提高产品质量与稳定性</a:t>
            </a:r>
            <a:endParaRPr altLang="en-US" lang="zh-CN"/>
          </a:p>
        </p:txBody>
      </p:sp>
      <p:sp>
        <p:nvSpPr>
          <p:cNvPr id="1049700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2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04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6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08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0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12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4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16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加强生产过程中的质量监控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18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建立完善的质量管理体系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20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严格把控原材料采购环节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22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引入先进的生产设备和技术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6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降低售后维修与退货率</a:t>
            </a:r>
            <a:endParaRPr altLang="en-US" lang="zh-CN"/>
          </a:p>
        </p:txBody>
      </p:sp>
      <p:sp>
        <p:nvSpPr>
          <p:cNvPr id="1049758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60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62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优化产品设计：减少设计缺陷，提高产品质量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64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66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68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加强生产过程控制：确保生产过程中的每个环节都符合质量标准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70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72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74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提高员工技能和素质：培训员工，提高他们的技能水平和责任心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76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78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80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95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建立完善的售后服务体系：提供及时、有效的售后服务，解决客户问题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4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49816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技术创新与研发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6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引进先进技术与设备</a:t>
            </a:r>
            <a:endParaRPr altLang="en-US" lang="zh-CN"/>
          </a:p>
        </p:txBody>
      </p:sp>
      <p:sp>
        <p:nvSpPr>
          <p:cNvPr id="1049888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90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92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94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96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602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98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00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02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602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04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602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602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06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08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10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602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12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603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14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603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16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18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20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22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24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自动化与智能化设备的应用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6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创新技术对生产效率的提升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8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生产流程的数字化与信息化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0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机器人与传感器等技术的引入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4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加强自主研发能力</a:t>
            </a:r>
            <a:endParaRPr altLang="en-US" lang="zh-CN"/>
          </a:p>
        </p:txBody>
      </p:sp>
      <p:sp>
        <p:nvSpPr>
          <p:cNvPr id="1049966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8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0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2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引进先进技术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4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6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8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80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建立专业的研发团队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2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84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86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88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加大研发投入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0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92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94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96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鼓励创新思维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0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推动产学研合作与人才培养</a:t>
            </a:r>
            <a:endParaRPr altLang="en-US" lang="zh-CN"/>
          </a:p>
        </p:txBody>
      </p:sp>
      <p:sp>
        <p:nvSpPr>
          <p:cNvPr id="1050032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34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36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38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40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培养高素质人才，提高生产效能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42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加强产学研合作，共同推动技术创新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44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建立完善的人才激励机制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46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加强企业与高校、科研机构的交流与合作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80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创新营销策略与市场拓展</a:t>
            </a:r>
            <a:endParaRPr altLang="en-US" lang="zh-CN"/>
          </a:p>
        </p:txBody>
      </p:sp>
      <p:sp>
        <p:nvSpPr>
          <p:cNvPr id="1050082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84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86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创新营销策略：利用社交媒体、短视频等新媒体平台进行品牌推广和产品营销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8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90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92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市场拓展：通过参加展会、举办活动等方式拓展新客户，提高市场占有率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4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96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98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营销策略与市场拓展的结合：将创新营销策略与市场拓展相结合，提高品牌知名度和市场份额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0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02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04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未来展望：展望未来，提出创新营销策略与市场拓展的发展方向和目标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38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  <p:sp>
        <p:nvSpPr>
          <p:cNvPr id="1050140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绿色生产与可持续发展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0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推广环保技术与绿色生产理念</a:t>
            </a:r>
            <a:endParaRPr altLang="en-US" lang="zh-CN"/>
          </a:p>
        </p:txBody>
      </p:sp>
      <p:sp>
        <p:nvSpPr>
          <p:cNvPr id="1050212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推广环保技术：介绍环保技术的重要性、应用领域和推广措施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4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绿色生产理念：阐述绿色生产理念的核心思想、实施方法和对企业发展的意义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6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环保技术应用案例：介绍一些成功应用环保技术的企业或项目案例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8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绿色生产理念实践：分享一些企业实施绿色生产理念的实践经验与成果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52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降低能源消耗与排放量</a:t>
            </a:r>
            <a:endParaRPr altLang="en-US" lang="zh-CN"/>
          </a:p>
        </p:txBody>
      </p:sp>
      <p:sp>
        <p:nvSpPr>
          <p:cNvPr id="1050254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能源消耗与排放量现状分析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6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绿色生产与可持续发展理念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8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降低能源消耗与排放量的措施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0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实施效果与未来展望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94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开展循环经济与资源回收利用</a:t>
            </a:r>
            <a:endParaRPr altLang="en-US" lang="zh-CN"/>
          </a:p>
        </p:txBody>
      </p:sp>
      <p:sp>
        <p:nvSpPr>
          <p:cNvPr id="1050296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8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300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02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04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06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308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10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12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绿色生产技术：采用环保、节能、低碳的生产技术和设备，降低生产过程中的能耗和排放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314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可持续发展战略：将绿色生产与可持续发展紧密结合，提高企业经济效益和社会效益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316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循环经济理念：将资源高效利用、循环利用、无害化处理作为核心目标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318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资源回收利用：对生产过程中产生的废弃物进行分类、回收、再利用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52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推动企业社会责任与可持续发展</a:t>
            </a:r>
            <a:endParaRPr altLang="en-US" lang="zh-CN"/>
          </a:p>
        </p:txBody>
      </p:sp>
      <p:sp>
        <p:nvSpPr>
          <p:cNvPr id="1050354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56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58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60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企业社会责任：积极履行社会责任，关注员工福利、环境保护等方面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62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64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66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68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绿色生产：采用环保、低碳的生产方式，减少对环境的污染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70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72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74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76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可持续发展：注重长期发展，追求经济效益和社会效益的平衡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78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80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82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84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政策法规：遵守相关政策法规，推动企业可持续发展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18" name="标题 2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 YOU</a:t>
            </a:r>
            <a:endParaRPr altLang="en-US" lang="zh-CN"/>
          </a:p>
        </p:txBody>
      </p:sp>
      <p:sp>
        <p:nvSpPr>
          <p:cNvPr id="1050420" name="文本占位符 6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PRESET_TEXT" val="单击此处编辑母版文本样式"/>
  <p:tag name="KSO_WM_UNIT_NOCLEAR" val="0"/>
  <p:tag name="KSO_WM_UNIT_VALUE" val="36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</p:tagLst>
</file>

<file path=ppt/tags/tag8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1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28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29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7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 YOU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81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96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96"/>
</p:tagLst>
</file>

<file path=ppt/tags/tag92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96"/>
  <p:tag name="KSO_WM_TEMPLATE_THUMBS_INDEX" val="1、9"/>
</p:tagLst>
</file>

<file path=ppt/tags/tag93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96_1*f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PRESET_TEXT" val="汇报人：WPS"/>
</p:tagLst>
</file>

<file path=ppt/tags/tag94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0296_1*b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VALUE" val="35"/>
  <p:tag name="KSO_WM_UNIT_TYPE" val="b"/>
  <p:tag name="KSO_WM_UNIT_INDEX" val="1"/>
  <p:tag name="KSO_WM_UNIT_PRESET_TEXT" val="WPS,a click to unlimited possibilities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1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96.xml><?xml version="1.0" encoding="utf-8"?>
<p:tagLst xmlns:p="http://schemas.openxmlformats.org/presentationml/2006/main">
  <p:tag name="KSO_WM_SLIDE_ID" val="custom20230296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96"/>
  <p:tag name="KSO_WM_SLIDE_LAYOUT" val="a_b_f"/>
  <p:tag name="KSO_WM_SLIDE_LAYOUT_CNT" val="1_1_1"/>
  <p:tag name="KSO_WM_TEMPLATE_THUMBS_INDEX" val="1、9"/>
  <p:tag name="KSO_WM_SLIDE_CONTENT_AREA" val="{&quot;left&quot;:&quot;140.25&quot;,&quot;top&quot;:&quot;121.15&quot;,&quot;width&quot;:&quot;679.5&quot;,&quot;height&quot;:&quot;208.75&quot;}"/>
</p:tagLst>
</file>

<file path=ppt/tags/tag97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6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96_6*l_h_i*1_1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6*l_h_a*1_1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6*l_h_i*1_1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96_6*l_h_i*1_2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6*l_h_a*1_2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6*l_h_i*1_2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96_6*l_h_i*1_3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6*l_h_a*1_3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6*l_h_i*1_3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96_6*l_h_i*1_4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6*l_h_a*1_4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6*l_h_i*1_4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96_6*l_h_i*1_5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6*l_h_a*1_5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6*l_h_i*1_5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296_6*l_h_i*1_6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6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6*l_h_a*1_6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6*l_h_i*1_6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6.xml><?xml version="1.0" encoding="utf-8"?>
<p:tagLst xmlns:p="http://schemas.openxmlformats.org/presentationml/2006/main">
  <p:tag name="KSO_WM_SLIDE_ID" val="custom2023029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29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1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1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19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12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22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5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5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5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1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89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3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32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4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4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4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70_4*l_h_i*1_5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70_4*l_h_i*1_5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70_4*l_h_f*1_5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4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4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4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4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4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4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4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4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4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28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82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SIX"/>
</p:tagLst>
</file>

<file path=ppt/tags/tag34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50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35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9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THANK YOU"/>
</p:tagLst>
</file>

<file path=ppt/tags/tag388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96_9*f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PRESET_TEXT" val="汇报人：WPS"/>
</p:tagLst>
</file>

<file path=ppt/tags/tag389.xml><?xml version="1.0" encoding="utf-8"?>
<p:tagLst xmlns:p="http://schemas.openxmlformats.org/presentationml/2006/main">
  <p:tag name="KSO_WM_SLIDE_ID" val="custom2023029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96"/>
  <p:tag name="KSO_WM_SLIDE_LAYOUT" val="a_f"/>
  <p:tag name="KSO_WM_SLIDE_LAYOUT_CNT" val="1_1"/>
  <p:tag name="KSO_WM_SLIDE_TYPE" val="endPage"/>
  <p:tag name="KSO_WM_SLIDE_SUBTYPE" val="pureTxt"/>
  <p:tag name="KSO_WM_SLIDE_CONTENT_AREA" val="{&quot;left&quot;:&quot;140.25&quot;,&quot;top&quot;:&quot;121.15&quot;,&quot;width&quot;:&quot;679.5&quot;,&quot;height&quot;:&quot;208.7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79">
      <a:dk1>
        <a:srgbClr val="000000"/>
      </a:dk1>
      <a:lt1>
        <a:srgbClr val="FFFFFF"/>
      </a:lt1>
      <a:dk2>
        <a:srgbClr val="043460"/>
      </a:dk2>
      <a:lt2>
        <a:srgbClr val="EFFFFF"/>
      </a:lt2>
      <a:accent1>
        <a:srgbClr val="09FFFF"/>
      </a:accent1>
      <a:accent2>
        <a:srgbClr val="1ADCFF"/>
      </a:accent2>
      <a:accent3>
        <a:srgbClr val="2CB9FF"/>
      </a:accent3>
      <a:accent4>
        <a:srgbClr val="3D97FF"/>
      </a:accent4>
      <a:accent5>
        <a:srgbClr val="4F74FF"/>
      </a:accent5>
      <a:accent6>
        <a:srgbClr val="6051FF"/>
      </a:accent6>
      <a:hlink>
        <a:srgbClr val="4472C4"/>
      </a:hlink>
      <a:folHlink>
        <a:srgbClr val="BFBFBF"/>
      </a:folHlink>
    </a:clrScheme>
    <a:fontScheme name="自定义 77">
      <a:majorFont>
        <a:latin typeface="MiSans Heavy"/>
        <a:ea typeface="MiSans Heavy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DLT-A0</dc:creator>
  <dcterms:created xsi:type="dcterms:W3CDTF">2023-12-19T09:47:27Z</dcterms:created>
  <dcterms:modified xsi:type="dcterms:W3CDTF">2023-12-19T09:47:27Z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5d2cd2596a82463ab4cd85eee0e17eb0_21</vt:lpwstr>
  </property>
</Properties>
</file>