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815" r:id="rId1"/>
    <p:sldMasterId id="2147496852" r:id="rId2"/>
  </p:sldMasterIdLst>
  <p:notesMasterIdLst>
    <p:notesMasterId r:id="rId3"/>
  </p:notesMasterIdLst>
  <p:sldIdLst>
    <p:sldId id="6032" r:id="rId4"/>
    <p:sldId id="6036" r:id="rId5"/>
    <p:sldId id="6039" r:id="rId6"/>
    <p:sldId id="6042" r:id="rId7"/>
    <p:sldId id="6045" r:id="rId8"/>
    <p:sldId id="6048" r:id="rId9"/>
    <p:sldId id="6051" r:id="rId10"/>
    <p:sldId id="6054" r:id="rId11"/>
    <p:sldId id="6057" r:id="rId12"/>
    <p:sldId id="6060" r:id="rId13"/>
    <p:sldId id="6063" r:id="rId14"/>
    <p:sldId id="6066" r:id="rId15"/>
    <p:sldId id="6069" r:id="rId16"/>
    <p:sldId id="6072" r:id="rId17"/>
    <p:sldId id="6075" r:id="rId18"/>
    <p:sldId id="6078" r:id="rId19"/>
    <p:sldId id="6081" r:id="rId20"/>
    <p:sldId id="6084" r:id="rId21"/>
    <p:sldId id="6087" r:id="rId22"/>
    <p:sldId id="6090" r:id="rId23"/>
    <p:sldId id="6093" r:id="rId24"/>
    <p:sldId id="6096" r:id="rId25"/>
    <p:sldId id="6099" r:id="rId26"/>
    <p:sldId id="6102" r:id="rId27"/>
    <p:sldId id="6105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16" r:id="rId1"/>
    <p:sldLayoutId id="2147496817" r:id="rId2"/>
    <p:sldLayoutId id="2147496818" r:id="rId3"/>
    <p:sldLayoutId id="2147496819" r:id="rId4"/>
    <p:sldLayoutId id="2147496820" r:id="rId5"/>
    <p:sldLayoutId id="2147496821" r:id="rId6"/>
    <p:sldLayoutId id="2147496822" r:id="rId7"/>
    <p:sldLayoutId id="2147496823" r:id="rId8"/>
    <p:sldLayoutId id="2147496824" r:id="rId9"/>
    <p:sldLayoutId id="2147496825" r:id="rId10"/>
    <p:sldLayoutId id="214749682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53" r:id="rId1"/>
    <p:sldLayoutId id="2147496854" r:id="rId2"/>
    <p:sldLayoutId id="2147496855" r:id="rId3"/>
    <p:sldLayoutId id="2147496856" r:id="rId4"/>
    <p:sldLayoutId id="2147496857" r:id="rId5"/>
    <p:sldLayoutId id="2147496858" r:id="rId6"/>
    <p:sldLayoutId id="2147496859" r:id="rId7"/>
    <p:sldLayoutId id="2147496860" r:id="rId8"/>
    <p:sldLayoutId id="2147496861" r:id="rId9"/>
    <p:sldLayoutId id="2147496862" r:id="rId10"/>
    <p:sldLayoutId id="214749686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tags" Target="../tags/tag149.xml"/><Relationship Id="rId22" Type="http://schemas.openxmlformats.org/officeDocument/2006/relationships/tags" Target="../tags/tag150.xml"/><Relationship Id="rId23" Type="http://schemas.openxmlformats.org/officeDocument/2006/relationships/tags" Target="../tags/tag151.xml"/><Relationship Id="rId24" Type="http://schemas.openxmlformats.org/officeDocument/2006/relationships/tags" Target="../tags/tag152.xml"/><Relationship Id="rId25" Type="http://schemas.openxmlformats.org/officeDocument/2006/relationships/tags" Target="../tags/tag153.xml"/><Relationship Id="rId26" Type="http://schemas.openxmlformats.org/officeDocument/2006/relationships/tags" Target="../tags/tag154.xml"/><Relationship Id="rId27" Type="http://schemas.openxmlformats.org/officeDocument/2006/relationships/tags" Target="../tags/tag155.xml"/><Relationship Id="rId28" Type="http://schemas.openxmlformats.org/officeDocument/2006/relationships/tags" Target="../tags/tag156.xml"/><Relationship Id="rId29" Type="http://schemas.openxmlformats.org/officeDocument/2006/relationships/tags" Target="../tags/tag157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初中体育与健康教育的新模式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初中体育与健康教育的现状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新模式的理论基础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新模式的实施策略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新模式的实践案例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新模式的影响与展望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初中体育与健康教育的现状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当前存在的问题</a:t>
            </a:r>
            <a:endParaRPr altLang="en-US" lang="zh-CN"/>
          </a:p>
        </p:txBody>
      </p:sp>
      <p:sp>
        <p:nvSpPr>
          <p:cNvPr id="104893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3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传统教育观念影响：重视文化课，轻视体育课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师资力量薄弱：专业素养和教学能力有待提高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课程设置不合理：缺乏科学性和系统性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体育设施不足：场地、器材等资源有限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传统教育模式的局限性</a:t>
            </a:r>
            <a:endParaRPr altLang="en-US" lang="zh-CN"/>
          </a:p>
        </p:txBody>
      </p:sp>
      <p:sp>
        <p:nvSpPr>
          <p:cNvPr id="10490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缺乏实践机会：传统教育模式中，学生实践机会较少，难以培养实际操作能力。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缺乏个性化教学：传统教育模式难以满足学生的个性化需求，无法因材施教。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忽视健康教育：传统教育模式往往只注重体育技能的学习，而忽视健康教育。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教育资源不均衡：传统教育模式下，教育资源分布不均衡，影响学生的学习效果。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改革的重要性和必要性</a:t>
            </a:r>
            <a:endParaRPr altLang="en-US" lang="zh-CN"/>
          </a:p>
        </p:txBody>
      </p:sp>
      <p:sp>
        <p:nvSpPr>
          <p:cNvPr id="10490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初中体育与健康教育现状亟待改善，以提高学生的身心健康水平。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传统教育模式存在诸多问题，如缺乏实践性和趣味性等。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改革能够更好地适应社会发展和教育改革的需求，提高教育质量。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改革有助于培养学生的综合素质和创新能力，为未来的发展奠定基础。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新模式的理论基础</a:t>
            </a:r>
            <a:endParaRPr altLang="en-US" lang="zh-CN"/>
          </a:p>
        </p:txBody>
      </p:sp>
      <p:sp>
        <p:nvSpPr>
          <p:cNvPr id="104915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健康教育的理念</a:t>
            </a:r>
            <a:endParaRPr altLang="en-US" lang="zh-CN"/>
          </a:p>
        </p:txBody>
      </p:sp>
      <p:sp>
        <p:nvSpPr>
          <p:cNvPr id="1049202" name="矩形: 圆角 44"/>
          <p:cNvSpPr/>
          <p:nvPr>
            <p:custDataLst>
              <p:tags r:id="rId1"/>
            </p:custDataLst>
          </p:nvPr>
        </p:nvSpPr>
        <p:spPr>
          <a:xfrm>
            <a:off x="6084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3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350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04" name="标题"/>
          <p:cNvSpPr txBox="1"/>
          <p:nvPr>
            <p:custDataLst>
              <p:tags r:id="rId3"/>
            </p:custDataLst>
          </p:nvPr>
        </p:nvSpPr>
        <p:spPr>
          <a:xfrm>
            <a:off x="7386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06" name="正文"/>
          <p:cNvSpPr txBox="1"/>
          <p:nvPr>
            <p:custDataLst>
              <p:tags r:id="rId4"/>
            </p:custDataLst>
          </p:nvPr>
        </p:nvSpPr>
        <p:spPr>
          <a:xfrm>
            <a:off x="1901062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143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健康教育的定义：通过有计划、有组织、有系统的社会教育活动，使人们自觉地采纳有益于健康的行为和生活方式，消除或减轻影响健康的危险因素，预防疾病，促进健康，提高生活质量。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8" name="矩形: 圆角 48"/>
          <p:cNvSpPr/>
          <p:nvPr>
            <p:custDataLst>
              <p:tags r:id="rId5"/>
            </p:custDataLst>
          </p:nvPr>
        </p:nvSpPr>
        <p:spPr>
          <a:xfrm>
            <a:off x="62379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5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851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10" name="标题"/>
          <p:cNvSpPr txBox="1"/>
          <p:nvPr>
            <p:custDataLst>
              <p:tags r:id="rId7"/>
            </p:custDataLst>
          </p:nvPr>
        </p:nvSpPr>
        <p:spPr>
          <a:xfrm>
            <a:off x="63681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12" name="正文"/>
          <p:cNvSpPr txBox="1"/>
          <p:nvPr>
            <p:custDataLst>
              <p:tags r:id="rId8"/>
            </p:custDataLst>
          </p:nvPr>
        </p:nvSpPr>
        <p:spPr>
          <a:xfrm>
            <a:off x="7529927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健康教育的目的：帮助人们树立正确的健康观念，掌握健康知识和技能，养成健康的行为和生活方式，促进身心健康。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14" name="矩形: 圆角 53"/>
          <p:cNvSpPr/>
          <p:nvPr>
            <p:custDataLst>
              <p:tags r:id="rId9"/>
            </p:custDataLst>
          </p:nvPr>
        </p:nvSpPr>
        <p:spPr>
          <a:xfrm>
            <a:off x="6084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7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350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16" name="标题"/>
          <p:cNvSpPr txBox="1"/>
          <p:nvPr>
            <p:custDataLst>
              <p:tags r:id="rId11"/>
            </p:custDataLst>
          </p:nvPr>
        </p:nvSpPr>
        <p:spPr>
          <a:xfrm>
            <a:off x="7386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18" name="正文"/>
          <p:cNvSpPr txBox="1"/>
          <p:nvPr>
            <p:custDataLst>
              <p:tags r:id="rId12"/>
            </p:custDataLst>
          </p:nvPr>
        </p:nvSpPr>
        <p:spPr>
          <a:xfrm>
            <a:off x="1901062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健康教育的基本原则：科学性、实用性、针对性、系统性、长期性。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20" name="矩形: 圆角 57"/>
          <p:cNvSpPr/>
          <p:nvPr>
            <p:custDataLst>
              <p:tags r:id="rId13"/>
            </p:custDataLst>
          </p:nvPr>
        </p:nvSpPr>
        <p:spPr>
          <a:xfrm>
            <a:off x="62379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9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851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22" name="标题"/>
          <p:cNvSpPr txBox="1"/>
          <p:nvPr>
            <p:custDataLst>
              <p:tags r:id="rId15"/>
            </p:custDataLst>
          </p:nvPr>
        </p:nvSpPr>
        <p:spPr>
          <a:xfrm>
            <a:off x="63681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24" name="正文"/>
          <p:cNvSpPr txBox="1"/>
          <p:nvPr>
            <p:custDataLst>
              <p:tags r:id="rId16"/>
            </p:custDataLst>
          </p:nvPr>
        </p:nvSpPr>
        <p:spPr>
          <a:xfrm>
            <a:off x="7529927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健康教育的方法：讲授、示范、实践、案例分析等。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体育教育的目标</a:t>
            </a:r>
            <a:endParaRPr altLang="en-US" lang="zh-CN"/>
          </a:p>
        </p:txBody>
      </p:sp>
      <p:sp>
        <p:nvSpPr>
          <p:cNvPr id="10492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提高学生运动技能和竞技水平，为国家培养优秀运动员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促进学生心理健康和社会适应能力的发展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增强学生体质，提高健康水平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培养学生运动兴趣和习惯，促进终身体育发展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融合教育理论的应用</a:t>
            </a:r>
            <a:endParaRPr altLang="en-US" lang="zh-CN"/>
          </a:p>
        </p:txBody>
      </p:sp>
      <p:sp>
        <p:nvSpPr>
          <p:cNvPr id="10493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融合教育理论的意义：打破传统学科界限，促进学科交叉融合，提高学生的综合素质和创新能力，为未来的发展打下坚实的基础。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融合教育理论的概念：将不同学科的知识和技能融合在一起，以提高学生的综合素质和创新能力。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融合教育理论在体育与健康教育中的应用：将体育与健康教育的内容相互渗透，使学生在锻炼身体的同时，掌握健康知识和技能。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融合教育理论的应用前景：在未来的教育发展中，融合教育理论将会得到更广泛的应用，为培养更多具有综合素质和创新能力的优秀人才提供有力支持。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新模式的实施策略</a:t>
            </a:r>
            <a:endParaRPr altLang="en-US" lang="zh-CN"/>
          </a:p>
        </p:txBody>
      </p:sp>
      <p:sp>
        <p:nvSpPr>
          <p:cNvPr id="104940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课程设置与内容选择</a:t>
            </a:r>
            <a:endParaRPr altLang="en-US" lang="zh-CN"/>
          </a:p>
        </p:txBody>
      </p:sp>
      <p:sp>
        <p:nvSpPr>
          <p:cNvPr id="10494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内容选择：结合实际，选择具有教育意义和实用价值的体育与健康知识、技能和活动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课程设置：根据学生身心发展特点，设置多样化的体育与健康课程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教学方法：采用启发式、探究式、合作式等多种教学方法，激发学生学习兴趣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评价方式：建立多元评价体系，注重过程评价和结果评价的有机结合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教学方法与手段的创新</a:t>
            </a:r>
            <a:endParaRPr altLang="en-US" lang="zh-CN"/>
          </a:p>
        </p:txBody>
      </p:sp>
      <p:sp>
        <p:nvSpPr>
          <p:cNvPr id="10495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引入游戏化教学，激发学生学习兴趣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利用多媒体教学资源，丰富教学手段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开展合作式学习，培养学生的团队协作能力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采用线上线下相结合的教学模式，提高教学效果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教师培训与专业发展</a:t>
            </a:r>
            <a:endParaRPr altLang="en-US" lang="zh-CN"/>
          </a:p>
        </p:txBody>
      </p:sp>
      <p:sp>
        <p:nvSpPr>
          <p:cNvPr id="10495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培训目标：提高教师的体育与健康教育专业素养，培养具备创新能力的教育人才。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培训内容：针对新模式的需求，设计涵盖教学方法、课程设计、学生评价等方面的培训课程。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培训方式：采用线上与线下相结合的方式，包括理论学习、实践操作和案例研讨等。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培训效果评估：通过教师教学水平的提升、学生满意度等方面的指标，对新模式的实施效果进行评估和反馈。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评价与反馈机制的建立</a:t>
            </a:r>
            <a:endParaRPr altLang="en-US" lang="zh-CN"/>
          </a:p>
        </p:txBody>
      </p:sp>
      <p:sp>
        <p:nvSpPr>
          <p:cNvPr id="104964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建立有效的评价机制：定期评估学生的学习进度和掌握情况，为教师提供反馈，调整教学策略。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鼓励学生的参与：让学生参与到评价过程中，提高他们的自我认知和自我管理能力。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及时反馈：教师和学生应定期获得评价结果，以便及时调整教学和学习策略。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持续改进：根据评价结果，不断优化教学方案，提高教学质量。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新模式的实践案例</a:t>
            </a:r>
            <a:endParaRPr altLang="en-US" lang="zh-CN"/>
          </a:p>
        </p:txBody>
      </p:sp>
      <p:sp>
        <p:nvSpPr>
          <p:cNvPr id="104971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成功经验分享</a:t>
            </a:r>
            <a:endParaRPr altLang="en-US" lang="zh-CN"/>
          </a:p>
        </p:txBody>
      </p:sp>
      <p:sp>
        <p:nvSpPr>
          <p:cNvPr id="10497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案例一：某初中体育与健康教育的新模式实践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案例二：某学校在体育与健康教育方面的创新尝试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案例三：某地区初中体育与健康教育的成功改革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案例四：某学校在体育与健康教育新模式中的实践成果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典型案例分析</a:t>
            </a:r>
            <a:endParaRPr altLang="en-US" lang="zh-CN"/>
          </a:p>
        </p:txBody>
      </p:sp>
      <p:sp>
        <p:nvSpPr>
          <p:cNvPr id="104980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案例名称：阳光体育计划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实施学校：某初中学校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实施内容：通过增加体育课程、组织体育活动等方式，提高学生的体育参与度和健康意识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实施效果：有效提高了学生的身体素质和运动兴趣，对学校体育事业的发展起到了积极的推动作用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可行性分析与实践建议</a:t>
            </a:r>
            <a:endParaRPr altLang="en-US" lang="zh-CN"/>
          </a:p>
        </p:txBody>
      </p:sp>
      <p:sp>
        <p:nvSpPr>
          <p:cNvPr id="104985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可行性分析：新模式在初中体育与健康教育中的优势与可行性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实践建议：如何将新模式应用到实际教学中，提高教学质量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案例分析：介绍成功的实践案例，分析其成功的原因和经验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改进建议：针对新模式存在的问题，提出改进建议和未来发展方向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新模式的影响与展望</a:t>
            </a:r>
            <a:endParaRPr altLang="en-US" lang="zh-CN"/>
          </a:p>
        </p:txBody>
      </p:sp>
      <p:sp>
        <p:nvSpPr>
          <p:cNvPr id="104990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对学生全面发展的影响</a:t>
            </a:r>
            <a:endParaRPr altLang="en-US" lang="zh-CN"/>
          </a:p>
        </p:txBody>
      </p:sp>
      <p:sp>
        <p:nvSpPr>
          <p:cNvPr id="10499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促进心理健康：新模式关注学生心理健康，有助于缓解学习压力。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增强身体素质：新模式注重体育锻炼，有助于提高学生的身体素质。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培养健康习惯：通过健康教育，引导学生养成健康的生活习惯。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培养团队协作能力：体育活动中的团队合作，有助于培养学生的团队协作能力。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对教师专业发展的影响</a:t>
            </a:r>
            <a:endParaRPr altLang="en-US" lang="zh-CN"/>
          </a:p>
        </p:txBody>
      </p:sp>
      <p:sp>
        <p:nvSpPr>
          <p:cNvPr id="105002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提升教师专业素养：新模式要求教师具备更全面的体育与健康教育知识和技能，以适应教育改革的需求。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促进教师创新教学：新模式鼓励教师尝试新的教学方法和手段，提高教学质量和效果。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增强教师团队协作能力：新模式强调跨学科的合作与交流，需要教师具备良好的团队协作精神和能力。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提升教师信息化素养：新模式要求教师掌握现代信息技术，以适应数字化时代的教育需求。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对学校体育与健康教育发展的影响</a:t>
            </a:r>
            <a:endParaRPr altLang="en-US" lang="zh-CN"/>
          </a:p>
        </p:txBody>
      </p:sp>
      <p:sp>
        <p:nvSpPr>
          <p:cNvPr id="10500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提升学生身心健康水平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促进体育与健康教育的融合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创新体育与健康教育的教学模式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8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培养学生对体育与健康教育的兴趣和习惯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1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更加注重个体差异和个性化教育，满足不同学生的需求。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体育与健康教育的融合将更加深入，形成更加完善的教育体系。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新技术的应用将进一步推动体育与健康教育的创新与发展。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体育与健康教育将更加注重实践和体验，增强学生的实际操作能力。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0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8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8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3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3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8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9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0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0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5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56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2023-12-31T14:39:56Z</dcterms:created>
  <dcterms:modified xsi:type="dcterms:W3CDTF">2023-12-31T14:39:56Z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5438510f0d0a45699b84943c12d67187_21</vt:lpwstr>
  </property>
</Properties>
</file>