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5093" r:id="rId1"/>
    <p:sldMasterId id="2147495130" r:id="rId2"/>
  </p:sldMasterIdLst>
  <p:notesMasterIdLst>
    <p:notesMasterId r:id="rId3"/>
  </p:notesMasterIdLst>
  <p:sldIdLst>
    <p:sldId id="5285" r:id="rId4"/>
    <p:sldId id="5289" r:id="rId5"/>
    <p:sldId id="5292" r:id="rId6"/>
    <p:sldId id="5295" r:id="rId7"/>
    <p:sldId id="5298" r:id="rId8"/>
    <p:sldId id="5301" r:id="rId9"/>
    <p:sldId id="5304" r:id="rId10"/>
    <p:sldId id="5307" r:id="rId11"/>
    <p:sldId id="5310" r:id="rId12"/>
    <p:sldId id="5313" r:id="rId13"/>
    <p:sldId id="5316" r:id="rId14"/>
    <p:sldId id="5319" r:id="rId15"/>
    <p:sldId id="5322" r:id="rId16"/>
    <p:sldId id="5325" r:id="rId17"/>
    <p:sldId id="5328" r:id="rId18"/>
    <p:sldId id="5331" r:id="rId19"/>
    <p:sldId id="5334" r:id="rId20"/>
    <p:sldId id="5337" r:id="rId21"/>
    <p:sldId id="5340" r:id="rId22"/>
    <p:sldId id="5343" r:id="rId23"/>
    <p:sldId id="5346" r:id="rId24"/>
    <p:sldId id="5349" r:id="rId25"/>
    <p:sldId id="5352" r:id="rId26"/>
    <p:sldId id="5355" r:id="rId27"/>
    <p:sldId id="5358" r:id="rId28"/>
    <p:sldId id="5361" r:id="rId29"/>
    <p:sldId id="5364" r:id="rId30"/>
    <p:sldId id="5367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7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image" Target="../media/image2.png"/><Relationship Id="rId8" Type="http://schemas.openxmlformats.org/officeDocument/2006/relationships/tags" Target="../tags/tag6.xml"/><Relationship Id="rId9" Type="http://schemas.openxmlformats.org/officeDocument/2006/relationships/image" Target="../media/image3.png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image" Target="../media/image4.png"/><Relationship Id="rId14" Type="http://schemas.openxmlformats.org/officeDocument/2006/relationships/tags" Target="../tags/tag10.xml"/><Relationship Id="rId15" Type="http://schemas.openxmlformats.org/officeDocument/2006/relationships/image" Target="../media/image5.png"/><Relationship Id="rId16" Type="http://schemas.openxmlformats.org/officeDocument/2006/relationships/tags" Target="../tags/tag11.xml"/><Relationship Id="rId17" Type="http://schemas.openxmlformats.org/officeDocument/2006/relationships/tags" Target="../tags/tag12.xml"/><Relationship Id="rId18" Type="http://schemas.openxmlformats.org/officeDocument/2006/relationships/tags" Target="../tags/tag13.xml"/><Relationship Id="rId19" Type="http://schemas.openxmlformats.org/officeDocument/2006/relationships/tags" Target="../tags/tag14.xml"/><Relationship Id="rId2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image" Target="../media/image6.png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tags" Target="../tags/tag21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image" Target="../media/image6.png"/><Relationship Id="rId5" Type="http://schemas.openxmlformats.org/officeDocument/2006/relationships/tags" Target="../tags/tag25.xml"/><Relationship Id="rId6" Type="http://schemas.openxmlformats.org/officeDocument/2006/relationships/tags" Target="../tags/tag26.xml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1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2.png"/><Relationship Id="rId8" Type="http://schemas.openxmlformats.org/officeDocument/2006/relationships/tags" Target="../tags/tag34.xml"/><Relationship Id="rId9" Type="http://schemas.openxmlformats.org/officeDocument/2006/relationships/image" Target="../media/image3.png"/><Relationship Id="rId10" Type="http://schemas.openxmlformats.org/officeDocument/2006/relationships/tags" Target="../tags/tag35.xml"/><Relationship Id="rId11" Type="http://schemas.openxmlformats.org/officeDocument/2006/relationships/tags" Target="../tags/tag36.xml"/><Relationship Id="rId12" Type="http://schemas.openxmlformats.org/officeDocument/2006/relationships/tags" Target="../tags/tag37.xml"/><Relationship Id="rId13" Type="http://schemas.openxmlformats.org/officeDocument/2006/relationships/image" Target="../media/image4.png"/><Relationship Id="rId14" Type="http://schemas.openxmlformats.org/officeDocument/2006/relationships/tags" Target="../tags/tag38.xml"/><Relationship Id="rId15" Type="http://schemas.openxmlformats.org/officeDocument/2006/relationships/image" Target="../media/image5.png"/><Relationship Id="rId16" Type="http://schemas.openxmlformats.org/officeDocument/2006/relationships/tags" Target="../tags/tag39.xml"/><Relationship Id="rId17" Type="http://schemas.openxmlformats.org/officeDocument/2006/relationships/tags" Target="../tags/tag40.xml"/><Relationship Id="rId18" Type="http://schemas.openxmlformats.org/officeDocument/2006/relationships/tags" Target="../tags/tag41.xml"/><Relationship Id="rId19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image" Target="../media/image6.png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image" Target="../media/image6.png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tags" Target="../tags/tag57.xml"/><Relationship Id="rId10" Type="http://schemas.openxmlformats.org/officeDocument/2006/relationships/tags" Target="../tags/tag58.xml"/><Relationship Id="rId11" Type="http://schemas.openxmlformats.org/officeDocument/2006/relationships/tags" Target="../tags/tag59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image" Target="../media/image6.png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tags" Target="../tags/tag64.xml"/><Relationship Id="rId7" Type="http://schemas.openxmlformats.org/officeDocument/2006/relationships/tags" Target="../tags/tag65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6.png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tags" Target="../tags/tag70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image" Target="../media/image6.png"/><Relationship Id="rId4" Type="http://schemas.openxmlformats.org/officeDocument/2006/relationships/tags" Target="../tags/tag73.xml"/><Relationship Id="rId5" Type="http://schemas.openxmlformats.org/officeDocument/2006/relationships/tags" Target="../tags/tag74.xml"/><Relationship Id="rId6" Type="http://schemas.openxmlformats.org/officeDocument/2006/relationships/tags" Target="../tags/tag75.xml"/><Relationship Id="rId7" Type="http://schemas.openxmlformats.org/officeDocument/2006/relationships/tags" Target="../tags/tag76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image" Target="../media/image6.png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image" Target="../media/image1.png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image" Target="../media/image2.png"/><Relationship Id="rId8" Type="http://schemas.openxmlformats.org/officeDocument/2006/relationships/tags" Target="../tags/tag89.xml"/><Relationship Id="rId9" Type="http://schemas.openxmlformats.org/officeDocument/2006/relationships/image" Target="../media/image3.png"/><Relationship Id="rId10" Type="http://schemas.openxmlformats.org/officeDocument/2006/relationships/tags" Target="../tags/tag90.xml"/><Relationship Id="rId11" Type="http://schemas.openxmlformats.org/officeDocument/2006/relationships/tags" Target="../tags/tag91.xml"/><Relationship Id="rId12" Type="http://schemas.openxmlformats.org/officeDocument/2006/relationships/image" Target="../media/image4.png"/><Relationship Id="rId13" Type="http://schemas.openxmlformats.org/officeDocument/2006/relationships/tags" Target="../tags/tag92.xml"/><Relationship Id="rId14" Type="http://schemas.openxmlformats.org/officeDocument/2006/relationships/image" Target="../media/image5.png"/><Relationship Id="rId15" Type="http://schemas.openxmlformats.org/officeDocument/2006/relationships/tags" Target="../tags/tag93.xml"/><Relationship Id="rId16" Type="http://schemas.openxmlformats.org/officeDocument/2006/relationships/tags" Target="../tags/tag94.xml"/><Relationship Id="rId17" Type="http://schemas.openxmlformats.org/officeDocument/2006/relationships/tags" Target="../tags/tag95.xml"/><Relationship Id="rId18" Type="http://schemas.openxmlformats.org/officeDocument/2006/relationships/tags" Target="../tags/tag96.xml"/><Relationship Id="rId1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15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70" name="矩形 14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5" name="图片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57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59" name="图片 11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61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672" name="标题 9"/>
          <p:cNvSpPr txBox="1">
            <a:spLocks noGrp="1"/>
          </p:cNvSpPr>
          <p:nvPr>
            <p:ph type="title" idx="5" hasCustomPrompt="1"/>
            <p:custDataLst>
              <p:tags r:id="rId10"/>
            </p:custDataLst>
          </p:nvPr>
        </p:nvSpPr>
        <p:spPr>
          <a:xfrm>
            <a:off x="2757805" y="1013460"/>
            <a:ext cx="6718935" cy="281876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4" name="文本占位符 8"/>
          <p:cNvSpPr txBox="1">
            <a:spLocks noGrp="1"/>
          </p:cNvSpPr>
          <p:nvPr>
            <p:ph type="body" idx="4" hasCustomPrompt="1"/>
            <p:custDataLst>
              <p:tags r:id="rId11"/>
            </p:custDataLst>
          </p:nvPr>
        </p:nvSpPr>
        <p:spPr>
          <a:xfrm>
            <a:off x="2757170" y="4084955"/>
            <a:ext cx="6719570" cy="352425"/>
          </a:xfrm>
          <a:prstGeom prst="rect"/>
          <a:noFill/>
        </p:spPr>
        <p:txBody>
          <a:bodyPr anchor="t" rtlCol="0" wrap="square">
            <a:sp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sz="1600" i="0" kern="1200" kumimoji="0" noProof="1" normalizeH="0" spc="0" strike="noStrike" u="none">
                <a:solidFill>
                  <a:schemeClr val="accent2">
                    <a:alpha val="4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pic>
        <p:nvPicPr>
          <p:cNvPr id="2097163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65" name="图片 7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676" name="文本占位符 6"/>
          <p:cNvSpPr>
            <a:spLocks noGrp="1"/>
          </p:cNvSpPr>
          <p:nvPr>
            <p:ph type="body" idx="1" hasCustomPrompt="1"/>
            <p:custDataLst>
              <p:tags r:id="rId16"/>
            </p:custDataLst>
          </p:nvPr>
        </p:nvSpPr>
        <p:spPr>
          <a:xfrm>
            <a:off x="4746625" y="528447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矩形 8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6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608330"/>
            <a:ext cx="10968990" cy="7054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8" name="正文"/>
          <p:cNvSpPr txBox="1"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单击此处添加文本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矩形 6"/>
          <p:cNvSpPr/>
          <p:nvPr>
            <p:custDataLst>
              <p:tags r:id="rId1"/>
            </p:custDataLst>
          </p:nvPr>
        </p:nvSpPr>
        <p:spPr>
          <a:xfrm>
            <a:off x="0" y="6370955"/>
            <a:ext cx="12192000" cy="48641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98" name="标题 5" descr="7b0a20202020227461726765744d6f64756c65223a20226b6f6e6c696e65666f6e7473220a7d0a"/>
          <p:cNvSpPr txBox="1">
            <a:spLocks noGrp="1"/>
          </p:cNvSpPr>
          <p:nvPr>
            <p:ph type="title" idx="3" hasCustomPrompt="1"/>
            <p:custDataLst>
              <p:tags r:id="rId2"/>
            </p:custDataLst>
          </p:nvPr>
        </p:nvSpPr>
        <p:spPr>
          <a:xfrm>
            <a:off x="685800" y="271780"/>
            <a:ext cx="5461000" cy="139636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effectLst/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9" name="图片 60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t="48205" r="36442"/>
          <a:stretch>
            <a:fillRect/>
          </a:stretch>
        </p:blipFill>
        <p:spPr>
          <a:xfrm rot="1631206">
            <a:off x="8910320" y="-527685"/>
            <a:ext cx="3985260" cy="2016125"/>
          </a:xfrm>
          <a:custGeom>
            <a:avLst/>
            <a:gdLst>
              <a:gd name="connsiteX0" fmla="*/ 1 w 4133035"/>
              <a:gd name="connsiteY0" fmla="*/ 1571167 h 2091230"/>
              <a:gd name="connsiteX1" fmla="*/ 3058899 w 4133035"/>
              <a:gd name="connsiteY1" fmla="*/ 0 h 2091230"/>
              <a:gd name="connsiteX2" fmla="*/ 4133035 w 4133035"/>
              <a:gd name="connsiteY2" fmla="*/ 2091230 h 2091230"/>
              <a:gd name="connsiteX3" fmla="*/ 0 w 4133035"/>
              <a:gd name="connsiteY3" fmla="*/ 2091230 h 209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33035" h="2091230">
                <a:moveTo>
                  <a:pt x="1" y="1571167"/>
                </a:moveTo>
                <a:lnTo>
                  <a:pt x="3058899" y="0"/>
                </a:lnTo>
                <a:lnTo>
                  <a:pt x="4133035" y="2091230"/>
                </a:lnTo>
                <a:lnTo>
                  <a:pt x="0" y="2091230"/>
                </a:lnTo>
                <a:close/>
              </a:path>
            </a:pathLst>
          </a:custGeom>
        </p:spPr>
      </p:pic>
      <p:pic>
        <p:nvPicPr>
          <p:cNvPr id="2097171" name="图片 33" descr="不同颜色的花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45169" r="1742" b="65250"/>
          <a:stretch>
            <a:fillRect/>
          </a:stretch>
        </p:blipFill>
        <p:spPr>
          <a:xfrm rot="1631206">
            <a:off x="-715010" y="5714365"/>
            <a:ext cx="4537710" cy="1844675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0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08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73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75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77" name="图片 10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79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10" name="标题 9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3739515" y="3666490"/>
            <a:ext cx="4823460" cy="2073910"/>
          </a:xfrm>
          <a:prstGeom prst="rect"/>
          <a:noFill/>
        </p:spPr>
        <p:txBody>
          <a:bodyPr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54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12" name="文本占位符 8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3740785" y="1182370"/>
            <a:ext cx="4820920" cy="2487930"/>
          </a:xfrm>
          <a:prstGeom prst="rect"/>
          <a:noFill/>
        </p:spPr>
        <p:txBody>
          <a:bodyPr anchor="b" anchorCtr="0"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sz="10000" i="0" kern="1200" kumimoji="0" lang="en-US" noProof="1" normalizeH="0" spc="0" strike="noStrike" u="none">
                <a:solidFill>
                  <a:schemeClr val="accent1">
                    <a:alpha val="70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pic>
        <p:nvPicPr>
          <p:cNvPr id="2097181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83" name="图片 6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矩形 10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3" hasCustomPrompt="1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 hasCustomPrompt="1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矩形 14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3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2352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矩形 6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9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5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1" name="图片 72" descr="不同颜色的花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62" name="矩形 7"/>
          <p:cNvSpPr/>
          <p:nvPr>
            <p:custDataLst>
              <p:tags r:id="rId3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6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3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7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8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324800"/>
            <a:ext cx="109692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94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7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99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201" name="图片 9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203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96" name="标题 8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2757805" y="1012190"/>
            <a:ext cx="6718935" cy="250507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pic>
        <p:nvPicPr>
          <p:cNvPr id="2097205" name="VCG41N473513072" descr="图片包含 游戏机, 动物, 花, 珊瑚  描述已自动生成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 cstate="print"/>
          <a:stretch>
            <a:fillRect/>
          </a:stretch>
        </p:blipFill>
        <p:spPr>
          <a:xfrm rot="5400000">
            <a:off x="598805" y="5396865"/>
            <a:ext cx="1442085" cy="1479550"/>
          </a:xfrm>
          <a:prstGeom prst="rect"/>
        </p:spPr>
      </p:pic>
      <p:pic>
        <p:nvPicPr>
          <p:cNvPr id="2097207" name="图片 7" descr="图片包含 昆虫, 动物, 游戏机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9945370" y="3087370"/>
            <a:ext cx="1533525" cy="1501775"/>
          </a:xfrm>
          <a:prstGeom prst="rect"/>
        </p:spPr>
      </p:pic>
      <p:sp>
        <p:nvSpPr>
          <p:cNvPr id="1048798" name="文本占位符 6"/>
          <p:cNvSpPr>
            <a:spLocks noGrp="1"/>
          </p:cNvSpPr>
          <p:nvPr>
            <p:ph type="body" idx="1" hasCustomPrompt="1"/>
            <p:custDataLst>
              <p:tags r:id="rId15"/>
            </p:custDataLst>
          </p:nvPr>
        </p:nvSpPr>
        <p:spPr>
          <a:xfrm>
            <a:off x="4746625" y="435991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image" Target="../media/image6.png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094" r:id="rId1"/>
    <p:sldLayoutId id="2147495095" r:id="rId2"/>
    <p:sldLayoutId id="2147495096" r:id="rId3"/>
    <p:sldLayoutId id="2147495097" r:id="rId4"/>
    <p:sldLayoutId id="2147495098" r:id="rId5"/>
    <p:sldLayoutId id="2147495099" r:id="rId6"/>
    <p:sldLayoutId id="2147495100" r:id="rId7"/>
    <p:sldLayoutId id="2147495101" r:id="rId8"/>
    <p:sldLayoutId id="2147495102" r:id="rId9"/>
    <p:sldLayoutId id="2147495103" r:id="rId10"/>
    <p:sldLayoutId id="214749510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6"/>
          <p:cNvSpPr/>
          <p:nvPr>
            <p:custDataLst>
              <p:tags r:id="rId12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3" name="图片 72" descr="不同颜色的花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56" name="日期占位符 2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3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4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5125"/>
            <a:ext cx="10515600" cy="773393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4" name="文本占位符 7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297268"/>
            <a:ext cx="10515600" cy="48796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131" r:id="rId1"/>
    <p:sldLayoutId id="2147495132" r:id="rId2"/>
    <p:sldLayoutId id="2147495133" r:id="rId3"/>
    <p:sldLayoutId id="2147495134" r:id="rId4"/>
    <p:sldLayoutId id="2147495135" r:id="rId5"/>
    <p:sldLayoutId id="2147495136" r:id="rId6"/>
    <p:sldLayoutId id="2147495137" r:id="rId7"/>
    <p:sldLayoutId id="2147495138" r:id="rId8"/>
    <p:sldLayoutId id="2147495139" r:id="rId9"/>
    <p:sldLayoutId id="2147495140" r:id="rId10"/>
    <p:sldLayoutId id="214749514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>
              <a:lumMod val="75000"/>
            </a:schemeClr>
          </a:solidFill>
          <a:latin typeface="+mj-ea"/>
          <a:ea typeface="+mj-ea"/>
          <a:cs typeface="微软雅黑" panose="020B0503020204020204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dk1">
              <a:lumMod val="75000"/>
              <a:lumOff val="25000"/>
            </a:schemeClr>
          </a:solidFill>
          <a:latin typeface="+mj-ea"/>
          <a:ea typeface="+mj-ea"/>
          <a:cs typeface="微软雅黑" panose="020B0503020204020204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tags" Target="../tags/tag224.xml"/><Relationship Id="rId14" Type="http://schemas.openxmlformats.org/officeDocument/2006/relationships/tags" Target="../tags/tag225.xml"/><Relationship Id="rId15" Type="http://schemas.openxmlformats.org/officeDocument/2006/relationships/tags" Target="../tags/tag226.xml"/><Relationship Id="rId16" Type="http://schemas.openxmlformats.org/officeDocument/2006/relationships/tags" Target="../tags/tag227.xml"/><Relationship Id="rId17" Type="http://schemas.openxmlformats.org/officeDocument/2006/relationships/tags" Target="../tags/tag228.xml"/><Relationship Id="rId18" Type="http://schemas.openxmlformats.org/officeDocument/2006/relationships/tags" Target="../tags/tag229.xml"/><Relationship Id="rId19" Type="http://schemas.openxmlformats.org/officeDocument/2006/relationships/tags" Target="../tags/tag230.xml"/><Relationship Id="rId20" Type="http://schemas.openxmlformats.org/officeDocument/2006/relationships/tags" Target="../tags/tag231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tags" Target="../tags/tag247.xml"/><Relationship Id="rId14" Type="http://schemas.openxmlformats.org/officeDocument/2006/relationships/tags" Target="../tags/tag248.xml"/><Relationship Id="rId15" Type="http://schemas.openxmlformats.org/officeDocument/2006/relationships/tags" Target="../tags/tag249.xml"/><Relationship Id="rId16" Type="http://schemas.openxmlformats.org/officeDocument/2006/relationships/tags" Target="../tags/tag250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tags" Target="../tags/tag263.xml"/><Relationship Id="rId14" Type="http://schemas.openxmlformats.org/officeDocument/2006/relationships/tags" Target="../tags/tag264.xml"/><Relationship Id="rId15" Type="http://schemas.openxmlformats.org/officeDocument/2006/relationships/tags" Target="../tags/tag265.xml"/><Relationship Id="rId16" Type="http://schemas.openxmlformats.org/officeDocument/2006/relationships/tags" Target="../tags/tag266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tags" Target="../tags/tag287.xml"/><Relationship Id="rId14" Type="http://schemas.openxmlformats.org/officeDocument/2006/relationships/tags" Target="../tags/tag288.xml"/><Relationship Id="rId1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tags" Target="../tags/tag308.xml"/><Relationship Id="rId14" Type="http://schemas.openxmlformats.org/officeDocument/2006/relationships/tags" Target="../tags/tag309.xml"/><Relationship Id="rId15" Type="http://schemas.openxmlformats.org/officeDocument/2006/relationships/tags" Target="../tags/tag310.xml"/><Relationship Id="rId16" Type="http://schemas.openxmlformats.org/officeDocument/2006/relationships/tags" Target="../tags/tag311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tags" Target="../tags/tag318.xml"/><Relationship Id="rId8" Type="http://schemas.openxmlformats.org/officeDocument/2006/relationships/tags" Target="../tags/tag319.xml"/><Relationship Id="rId9" Type="http://schemas.openxmlformats.org/officeDocument/2006/relationships/tags" Target="../tags/tag320.xml"/><Relationship Id="rId10" Type="http://schemas.openxmlformats.org/officeDocument/2006/relationships/tags" Target="../tags/tag321.xml"/><Relationship Id="rId11" Type="http://schemas.openxmlformats.org/officeDocument/2006/relationships/tags" Target="../tags/tag322.xml"/><Relationship Id="rId12" Type="http://schemas.openxmlformats.org/officeDocument/2006/relationships/tags" Target="../tags/tag323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tags" Target="../tags/tag332.xml"/><Relationship Id="rId10" Type="http://schemas.openxmlformats.org/officeDocument/2006/relationships/tags" Target="../tags/tag333.xml"/><Relationship Id="rId11" Type="http://schemas.openxmlformats.org/officeDocument/2006/relationships/tags" Target="../tags/tag334.xml"/><Relationship Id="rId12" Type="http://schemas.openxmlformats.org/officeDocument/2006/relationships/tags" Target="../tags/tag335.xml"/><Relationship Id="rId13" Type="http://schemas.openxmlformats.org/officeDocument/2006/relationships/tags" Target="../tags/tag336.xml"/><Relationship Id="rId14" Type="http://schemas.openxmlformats.org/officeDocument/2006/relationships/tags" Target="../tags/tag337.xml"/><Relationship Id="rId15" Type="http://schemas.openxmlformats.org/officeDocument/2006/relationships/tags" Target="../tags/tag338.xml"/><Relationship Id="rId16" Type="http://schemas.openxmlformats.org/officeDocument/2006/relationships/tags" Target="../tags/tag339.xml"/><Relationship Id="rId17" Type="http://schemas.openxmlformats.org/officeDocument/2006/relationships/tags" Target="../tags/tag340.xml"/><Relationship Id="rId18" Type="http://schemas.openxmlformats.org/officeDocument/2006/relationships/tags" Target="../tags/tag341.xml"/><Relationship Id="rId19" Type="http://schemas.openxmlformats.org/officeDocument/2006/relationships/tags" Target="../tags/tag342.xml"/><Relationship Id="rId20" Type="http://schemas.openxmlformats.org/officeDocument/2006/relationships/tags" Target="../tags/tag343.xml"/><Relationship Id="rId21" Type="http://schemas.openxmlformats.org/officeDocument/2006/relationships/tags" Target="../tags/tag344.xml"/><Relationship Id="rId22" Type="http://schemas.openxmlformats.org/officeDocument/2006/relationships/tags" Target="../tags/tag345.xml"/><Relationship Id="rId23" Type="http://schemas.openxmlformats.org/officeDocument/2006/relationships/tags" Target="../tags/tag346.xml"/><Relationship Id="rId24" Type="http://schemas.openxmlformats.org/officeDocument/2006/relationships/tags" Target="../tags/tag347.xml"/><Relationship Id="rId25" Type="http://schemas.openxmlformats.org/officeDocument/2006/relationships/tags" Target="../tags/tag348.xml"/><Relationship Id="rId26" Type="http://schemas.openxmlformats.org/officeDocument/2006/relationships/tags" Target="../tags/tag349.xml"/><Relationship Id="rId27" Type="http://schemas.openxmlformats.org/officeDocument/2006/relationships/tags" Target="../tags/tag350.xml"/><Relationship Id="rId28" Type="http://schemas.openxmlformats.org/officeDocument/2006/relationships/tags" Target="../tags/tag351.xml"/><Relationship Id="rId29" Type="http://schemas.openxmlformats.org/officeDocument/2006/relationships/tags" Target="../tags/tag352.xml"/><Relationship Id="rId30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0.xml"/><Relationship Id="rId2" Type="http://schemas.openxmlformats.org/officeDocument/2006/relationships/tags" Target="../tags/tag361.xml"/><Relationship Id="rId3" Type="http://schemas.openxmlformats.org/officeDocument/2006/relationships/tags" Target="../tags/tag362.xml"/><Relationship Id="rId4" Type="http://schemas.openxmlformats.org/officeDocument/2006/relationships/tags" Target="../tags/tag363.xml"/><Relationship Id="rId5" Type="http://schemas.openxmlformats.org/officeDocument/2006/relationships/tags" Target="../tags/tag364.xml"/><Relationship Id="rId6" Type="http://schemas.openxmlformats.org/officeDocument/2006/relationships/tags" Target="../tags/tag365.xml"/><Relationship Id="rId7" Type="http://schemas.openxmlformats.org/officeDocument/2006/relationships/tags" Target="../tags/tag366.xml"/><Relationship Id="rId8" Type="http://schemas.openxmlformats.org/officeDocument/2006/relationships/tags" Target="../tags/tag367.xml"/><Relationship Id="rId9" Type="http://schemas.openxmlformats.org/officeDocument/2006/relationships/tags" Target="../tags/tag368.xml"/><Relationship Id="rId10" Type="http://schemas.openxmlformats.org/officeDocument/2006/relationships/tags" Target="../tags/tag369.xml"/><Relationship Id="rId11" Type="http://schemas.openxmlformats.org/officeDocument/2006/relationships/tags" Target="../tags/tag370.xml"/><Relationship Id="rId12" Type="http://schemas.openxmlformats.org/officeDocument/2006/relationships/tags" Target="../tags/tag371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2.xml"/><Relationship Id="rId2" Type="http://schemas.openxmlformats.org/officeDocument/2006/relationships/tags" Target="../tags/tag373.xml"/><Relationship Id="rId3" Type="http://schemas.openxmlformats.org/officeDocument/2006/relationships/tags" Target="../tags/tag374.xml"/><Relationship Id="rId4" Type="http://schemas.openxmlformats.org/officeDocument/2006/relationships/tags" Target="../tags/tag375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6.xml"/><Relationship Id="rId2" Type="http://schemas.openxmlformats.org/officeDocument/2006/relationships/tags" Target="../tags/tag377.xml"/><Relationship Id="rId3" Type="http://schemas.openxmlformats.org/officeDocument/2006/relationships/tags" Target="../tags/tag378.xml"/><Relationship Id="rId4" Type="http://schemas.openxmlformats.org/officeDocument/2006/relationships/tags" Target="../tags/tag379.xml"/><Relationship Id="rId5" Type="http://schemas.openxmlformats.org/officeDocument/2006/relationships/tags" Target="../tags/tag380.xml"/><Relationship Id="rId6" Type="http://schemas.openxmlformats.org/officeDocument/2006/relationships/tags" Target="../tags/tag381.xml"/><Relationship Id="rId7" Type="http://schemas.openxmlformats.org/officeDocument/2006/relationships/tags" Target="../tags/tag382.xml"/><Relationship Id="rId8" Type="http://schemas.openxmlformats.org/officeDocument/2006/relationships/tags" Target="../tags/tag383.xml"/><Relationship Id="rId9" Type="http://schemas.openxmlformats.org/officeDocument/2006/relationships/tags" Target="../tags/tag384.xml"/><Relationship Id="rId10" Type="http://schemas.openxmlformats.org/officeDocument/2006/relationships/tags" Target="../tags/tag385.xml"/><Relationship Id="rId11" Type="http://schemas.openxmlformats.org/officeDocument/2006/relationships/tags" Target="../tags/tag386.xml"/><Relationship Id="rId12" Type="http://schemas.openxmlformats.org/officeDocument/2006/relationships/tags" Target="../tags/tag387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8.xml"/><Relationship Id="rId2" Type="http://schemas.openxmlformats.org/officeDocument/2006/relationships/tags" Target="../tags/tag389.xml"/><Relationship Id="rId3" Type="http://schemas.openxmlformats.org/officeDocument/2006/relationships/tags" Target="../tags/tag390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初中教育的多元化发展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>
          <a:xfrm>
            <a:off x="2757170" y="4084955"/>
            <a:ext cx="6719570" cy="352425"/>
          </a:xfrm>
        </p:spPr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8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4" name="圆角矩形 11"/>
          <p:cNvSpPr/>
          <p:nvPr>
            <p:custDataLst>
              <p:tags r:id="rId2"/>
            </p:custDataLst>
          </p:nvPr>
        </p:nvSpPr>
        <p:spPr>
          <a:xfrm>
            <a:off x="1069975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26" name="对角圆角矩形 14"/>
          <p:cNvSpPr/>
          <p:nvPr>
            <p:custDataLst>
              <p:tags r:id="rId3"/>
            </p:custDataLst>
          </p:nvPr>
        </p:nvSpPr>
        <p:spPr>
          <a:xfrm flipH="1">
            <a:off x="842645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28" name="TextBox 8"/>
          <p:cNvSpPr txBox="1"/>
          <p:nvPr>
            <p:custDataLst>
              <p:tags r:id="rId4"/>
            </p:custDataLst>
          </p:nvPr>
        </p:nvSpPr>
        <p:spPr>
          <a:xfrm>
            <a:off x="1967230" y="2252980"/>
            <a:ext cx="406781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初中教育的发展历程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0" name="圆角矩形 16"/>
          <p:cNvSpPr/>
          <p:nvPr>
            <p:custDataLst>
              <p:tags r:id="rId5"/>
            </p:custDataLst>
          </p:nvPr>
        </p:nvSpPr>
        <p:spPr>
          <a:xfrm>
            <a:off x="6868160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2" name="对角圆角矩形 18"/>
          <p:cNvSpPr/>
          <p:nvPr>
            <p:custDataLst>
              <p:tags r:id="rId6"/>
            </p:custDataLst>
          </p:nvPr>
        </p:nvSpPr>
        <p:spPr>
          <a:xfrm flipH="1">
            <a:off x="6640830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02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4" name="TextBox 8"/>
          <p:cNvSpPr txBox="1"/>
          <p:nvPr>
            <p:custDataLst>
              <p:tags r:id="rId7"/>
            </p:custDataLst>
          </p:nvPr>
        </p:nvSpPr>
        <p:spPr>
          <a:xfrm>
            <a:off x="7765415" y="225298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全人教育的理念与实践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6" name="圆角矩形 22"/>
          <p:cNvSpPr/>
          <p:nvPr>
            <p:custDataLst>
              <p:tags r:id="rId8"/>
            </p:custDataLst>
          </p:nvPr>
        </p:nvSpPr>
        <p:spPr>
          <a:xfrm>
            <a:off x="106997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8" name="对角圆角矩形 24"/>
          <p:cNvSpPr/>
          <p:nvPr>
            <p:custDataLst>
              <p:tags r:id="rId9"/>
            </p:custDataLst>
          </p:nvPr>
        </p:nvSpPr>
        <p:spPr>
          <a:xfrm flipH="1">
            <a:off x="84264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03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0" name="TextBox 8"/>
          <p:cNvSpPr txBox="1"/>
          <p:nvPr>
            <p:custDataLst>
              <p:tags r:id="rId10"/>
            </p:custDataLst>
          </p:nvPr>
        </p:nvSpPr>
        <p:spPr>
          <a:xfrm>
            <a:off x="1967230" y="350012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多元化发展的路径与策略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2" name="圆角矩形 26"/>
          <p:cNvSpPr/>
          <p:nvPr>
            <p:custDataLst>
              <p:tags r:id="rId11"/>
            </p:custDataLst>
          </p:nvPr>
        </p:nvSpPr>
        <p:spPr>
          <a:xfrm>
            <a:off x="686879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44" name="对角圆角矩形 27"/>
          <p:cNvSpPr/>
          <p:nvPr>
            <p:custDataLst>
              <p:tags r:id="rId12"/>
            </p:custDataLst>
          </p:nvPr>
        </p:nvSpPr>
        <p:spPr>
          <a:xfrm flipH="1">
            <a:off x="664146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04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6" name="TextBox 8"/>
          <p:cNvSpPr txBox="1"/>
          <p:nvPr>
            <p:custDataLst>
              <p:tags r:id="rId13"/>
            </p:custDataLst>
          </p:nvPr>
        </p:nvSpPr>
        <p:spPr>
          <a:xfrm>
            <a:off x="7766050" y="350012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初中教育与信息技术的融合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8" name="圆角矩形 79"/>
          <p:cNvSpPr/>
          <p:nvPr>
            <p:custDataLst>
              <p:tags r:id="rId14"/>
            </p:custDataLst>
          </p:nvPr>
        </p:nvSpPr>
        <p:spPr>
          <a:xfrm>
            <a:off x="3969385" y="456057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50" name="对角圆角矩形 80"/>
          <p:cNvSpPr/>
          <p:nvPr>
            <p:custDataLst>
              <p:tags r:id="rId15"/>
            </p:custDataLst>
          </p:nvPr>
        </p:nvSpPr>
        <p:spPr>
          <a:xfrm flipH="1">
            <a:off x="3742055" y="455168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05</a:t>
            </a:r>
            <a:endParaRPr altLang="zh-CN" b="1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2" name="TextBox 8"/>
          <p:cNvSpPr txBox="1"/>
          <p:nvPr>
            <p:custDataLst>
              <p:tags r:id="rId16"/>
            </p:custDataLst>
          </p:nvPr>
        </p:nvSpPr>
        <p:spPr>
          <a:xfrm>
            <a:off x="4866640" y="474853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初中教育多元化发展的政策与建议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初中教育的发展历程</a:t>
            </a:r>
            <a:endParaRPr altLang="en-US" lang="zh-CN"/>
          </a:p>
        </p:txBody>
      </p:sp>
      <p:sp>
        <p:nvSpPr>
          <p:cNvPr id="104889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传统初中教育模式</a:t>
            </a:r>
            <a:endParaRPr altLang="en-US" lang="zh-CN"/>
          </a:p>
        </p:txBody>
      </p:sp>
      <p:sp>
        <p:nvSpPr>
          <p:cNvPr id="104893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传统初中教育模式以应试教育为主，注重学生的考试成绩和升学率。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课程设置相对单一，以主科课程为主，缺乏多元化和个性化。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教学方式以教师讲授为主，学生被动接受知识，缺乏主动性和创造性。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评价方式单一，以考试成绩为主要评价标准，缺乏对学生综合素质的评价。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现代初中教育改革背景</a:t>
            </a:r>
            <a:endParaRPr altLang="en-US" lang="zh-CN"/>
          </a:p>
        </p:txBody>
      </p:sp>
      <p:sp>
        <p:nvSpPr>
          <p:cNvPr id="104900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0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0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初中教育的重要性日益凸显，成为国家和社会关注的焦点。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0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1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传统初中教育模式存在诸多问题，如应试教育倾向严重、学生综合素质不高等。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1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1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随着社会经济的发展和人才需求的多样化，初中教育亟需改革和创新。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2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2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国家出台了一系列政策措施，推动初中教育的多元化发展，以满足不同学生的个性化需求。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多元化发展的驱动力</a:t>
            </a:r>
            <a:endParaRPr altLang="en-US" lang="zh-CN"/>
          </a:p>
        </p:txBody>
      </p:sp>
      <p:sp>
        <p:nvSpPr>
          <p:cNvPr id="104906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6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6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7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7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社会需求变化：随着社会经济的发展和人口结构的变化，对初中教育的需求越来越多样化。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教育政策推动：国家政策的支持和引导，推动初中教育的多元化发展。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教育资源整合：通过整合各类教育资源，实现初中教育的多元化发展，满足不同学生的需求。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科技创新驱动：借助科技手段和创新模式，推动初中教育的多元化发展，提高教育质量和效益。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初中教育多元化发展的现状与趋势</a:t>
            </a:r>
            <a:endParaRPr altLang="en-US" lang="zh-CN"/>
          </a:p>
        </p:txBody>
      </p:sp>
      <p:sp>
        <p:nvSpPr>
          <p:cNvPr id="104912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2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3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面临的挑战：如何平衡应试教育与综合素质教育，如何满足不同学生的个性化需求，如何提高教育质量等。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3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未来展望：随着科技的发展和社会的进步，初中教育将更加注重创新和跨界融合，为学生提供更加丰富多样的学习体验和发展机会。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4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现状：初中教育已经从单一的应试教育向多元化发展，注重学生的综合素质和个性化发展。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4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发展趋势：随着社会进步和教育改革的深入，初中教育将更加注重多元化，包括课程设置、教学方式、评价标准等方面。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2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全人教育的理念与实践</a:t>
            </a:r>
            <a:endParaRPr altLang="en-US" lang="zh-CN"/>
          </a:p>
        </p:txBody>
      </p:sp>
      <p:sp>
        <p:nvSpPr>
          <p:cNvPr id="1049184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全人教育的概念与内涵</a:t>
            </a:r>
            <a:endParaRPr altLang="en-US" lang="zh-CN"/>
          </a:p>
        </p:txBody>
      </p:sp>
      <p:sp>
        <p:nvSpPr>
          <p:cNvPr id="104923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全人教育是一种教育理念，旨在培养全面发展的人才，注重学生的知识、技能和素养的全面提升。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全人教育强调个体性、整体性和全面性，关注学生的身心健康、情感体验、社交能力等方面的全面发展。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全人教育注重培养学生的创新精神和实践能力，鼓励学生自主探究、合作学习，以适应未来社会的发展需求。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全人教育强调跨学科、跨领域的学习，注重培养学生的综合素质和跨文化交流能力。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全人教育在初中教育中的重要性</a:t>
            </a:r>
            <a:endParaRPr altLang="en-US" lang="zh-CN"/>
          </a:p>
        </p:txBody>
      </p:sp>
      <p:sp>
        <p:nvSpPr>
          <p:cNvPr id="104929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9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9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培养全面发展的人：全人教育注重学生的综合素质培养，包括知识、技能、情感、价值观等方面。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0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0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关注个体差异：全人教育尊重学生的个性差异，关注每个学生的特点和需求，促进学生的个性化发展。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0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1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强调团队合作：全人教育注重培养学生的团队合作意识和协作能力，提高学生的社会适应能力。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1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1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注重创新与实践：全人教育鼓励学生创新思维和实践能力，培养学生的探索精神和创造力。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初中全人教育的实践案例</a:t>
            </a:r>
            <a:endParaRPr altLang="en-US" lang="zh-CN"/>
          </a:p>
        </p:txBody>
      </p:sp>
      <p:sp>
        <p:nvSpPr>
          <p:cNvPr id="104935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案例一：某初中开展的全人教育课程，包括艺术、体育、科学等多个领域，旨在培养学生的综合素质。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案例二：某初中实施的全人教育计划，通过组织学生参加社会实践、志愿服务等活动，培养学生的社会责任感和实践能力。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案例三：某初中推广的全人教育模式，注重学生的心理健康和情感教育，通过心理辅导、情感交流等方式，促进学生的身心健康。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案例四：某初中实施的全人教育改革，将课程设置、教学方式、评价体系等方面进行全面改革，旨在更好地培养学生的创新精神和实践能力。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全人教育在初中教育中面临的挑战与对策</a:t>
            </a:r>
            <a:endParaRPr altLang="en-US" lang="zh-CN"/>
          </a:p>
        </p:txBody>
      </p:sp>
      <p:sp>
        <p:nvSpPr>
          <p:cNvPr id="104942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挑战：课程设置与评价方式的不适应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对策：加强课程整合与跨学科教学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4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对策：提升教师专业素养，促进教师角色转变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挑战：教师专业素养与全人教育要求的差距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0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多元化发展的路径与策略</a:t>
            </a:r>
            <a:endParaRPr altLang="en-US" lang="zh-CN"/>
          </a:p>
        </p:txBody>
      </p:sp>
      <p:sp>
        <p:nvSpPr>
          <p:cNvPr id="1049502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课程设置的多元化</a:t>
            </a:r>
            <a:endParaRPr altLang="en-US" lang="zh-CN"/>
          </a:p>
        </p:txBody>
      </p:sp>
      <p:sp>
        <p:nvSpPr>
          <p:cNvPr id="104954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实践课程：注重学生动手能力和创新精神的培养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必修课程：国家规定的核心课程，为学生打下扎实基础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选修课程：根据学生兴趣和特长开设，满足个性化需求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跨学科课程：整合不同领域知识，拓宽学生视野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教育方法的多元化</a:t>
            </a:r>
            <a:endParaRPr altLang="en-US" lang="zh-CN"/>
          </a:p>
        </p:txBody>
      </p:sp>
      <p:sp>
        <p:nvSpPr>
          <p:cNvPr id="104962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探究式学习与接受式学习的平衡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传统教学方法与现代教育技术的结合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个性化教学与集体教学的互补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知识传授与能力培养的统一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教育评价的多元化</a:t>
            </a:r>
            <a:endParaRPr altLang="en-US" lang="zh-CN"/>
          </a:p>
        </p:txBody>
      </p:sp>
      <p:sp>
        <p:nvSpPr>
          <p:cNvPr id="104969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9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9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9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0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评价内容多元化：涵盖知识、技能、态度、价值观等多方面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评价主体多元化：包括学生、教师、家长、学校等多方参与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评价方式多元化：采用笔试、作品评定、口头表达、自我评价等多种方式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评价标准多元化：根据不同学生的特点和发展需求，制定个性化的评价标准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教育资源的多元化</a:t>
            </a:r>
            <a:endParaRPr altLang="en-US" lang="zh-CN"/>
          </a:p>
        </p:txBody>
      </p:sp>
      <p:sp>
        <p:nvSpPr>
          <p:cNvPr id="1049748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0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2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4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6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多元化教育投资，减轻政府财政压力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58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0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2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共享优质教育资源，缩小城乡差距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6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8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开展校企合作，加强实践教学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70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2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4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引入社会力量办学，丰富教育资源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4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初中教育与信息技术的融合</a:t>
            </a:r>
            <a:endParaRPr altLang="en-US" lang="zh-CN"/>
          </a:p>
        </p:txBody>
      </p:sp>
      <p:sp>
        <p:nvSpPr>
          <p:cNvPr id="1049816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信息技术在初中教育中的应用现状</a:t>
            </a:r>
            <a:endParaRPr altLang="en-US" lang="zh-CN"/>
          </a:p>
        </p:txBody>
      </p:sp>
      <p:sp>
        <p:nvSpPr>
          <p:cNvPr id="104986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信息技术在初中课程中的普及程度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信息技术在初中教学中的具体应用方式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信息技术对初中教育的影响和作用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信息技术在初中教育中存在的问题和挑战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信息技术对初中教育的影响与作用</a:t>
            </a:r>
            <a:endParaRPr altLang="en-US" lang="zh-CN"/>
          </a:p>
        </p:txBody>
      </p:sp>
      <p:sp>
        <p:nvSpPr>
          <p:cNvPr id="104991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信息技术的应用有助于培养学生的创新能力和实践能力，提高学生的综合素质。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信息技术在初中教育中的应用，提高了教学质量和效率。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信息技术的发展推动了初中教育的多元化发展，为学生提供了更多的学习资源和方式。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信息技术在初中教育中的应用，促进了教师专业成长和教学水平的提高。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信息技术在初中教育中存在的问题与对策</a:t>
            </a:r>
            <a:endParaRPr altLang="en-US" lang="zh-CN"/>
          </a:p>
        </p:txBody>
      </p:sp>
      <p:sp>
        <p:nvSpPr>
          <p:cNvPr id="104998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问题：信息技术设备不足，影响教学质量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问题：教师信息技术能力有限，缺乏专业培训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对策：增加信息技术设备投入，完善硬件设施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对策：加强教师信息技术培训，提高教师的专业素养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信息技术与初中教育融合的未来展望</a:t>
            </a:r>
            <a:endParaRPr altLang="en-US" lang="zh-CN"/>
          </a:p>
        </p:txBody>
      </p:sp>
      <p:sp>
        <p:nvSpPr>
          <p:cNvPr id="105004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4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5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5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5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5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5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6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6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6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6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6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7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7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7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7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7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8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8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人工智能技术：提升个性化教学和学习体验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虚拟现实技术：拓展教学场景和方式，提升学生学习兴趣和参与度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大数据技术：精准评估学生学习效果和需求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云计算技术：实现教育资源共享和优化配置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初中教育多元化发展的政策与建议</a:t>
            </a:r>
            <a:endParaRPr altLang="en-US" lang="zh-CN"/>
          </a:p>
        </p:txBody>
      </p:sp>
      <p:sp>
        <p:nvSpPr>
          <p:cNvPr id="105013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政策支持与保障措施</a:t>
            </a:r>
            <a:endParaRPr altLang="en-US" lang="zh-CN"/>
          </a:p>
        </p:txBody>
      </p:sp>
      <p:sp>
        <p:nvSpPr>
          <p:cNvPr id="1050176" name="矩形: 圆角 4"/>
          <p:cNvSpPr/>
          <p:nvPr>
            <p:custDataLst>
              <p:tags r:id="rId1"/>
            </p:custDataLst>
          </p:nvPr>
        </p:nvSpPr>
        <p:spPr>
          <a:xfrm>
            <a:off x="608400" y="3370245"/>
            <a:ext cx="5102958" cy="998874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178" name="正文"/>
          <p:cNvSpPr txBox="1"/>
          <p:nvPr>
            <p:custDataLst>
              <p:tags r:id="rId2"/>
            </p:custDataLst>
          </p:nvPr>
        </p:nvSpPr>
        <p:spPr>
          <a:xfrm>
            <a:off x="1134190" y="3504868"/>
            <a:ext cx="4208861" cy="6712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100" lang="zh-CN" spc="150">
                <a:solidFill>
                  <a:schemeClr val="tx1"/>
                </a:solidFill>
                <a:latin typeface="+mn-ea"/>
              </a:rPr>
              <a:t>政策支持：政府出台相关政策，鼓励初中教育的多元化发展，提供财政支持，加强师资队伍建设。</a:t>
            </a:r>
            <a:endParaRPr altLang="en-US" dirty="0" sz="11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0180" name="矩形: 圆角 4"/>
          <p:cNvSpPr/>
          <p:nvPr>
            <p:custDataLst>
              <p:tags r:id="rId3"/>
            </p:custDataLst>
          </p:nvPr>
        </p:nvSpPr>
        <p:spPr>
          <a:xfrm>
            <a:off x="6474642" y="3370245"/>
            <a:ext cx="5102958" cy="999509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182" name="正文"/>
          <p:cNvSpPr txBox="1"/>
          <p:nvPr>
            <p:custDataLst>
              <p:tags r:id="rId4"/>
            </p:custDataLst>
          </p:nvPr>
        </p:nvSpPr>
        <p:spPr>
          <a:xfrm>
            <a:off x="6921691" y="3504868"/>
            <a:ext cx="4208861" cy="671208"/>
          </a:xfrm>
          <a:prstGeom prst="rect"/>
          <a:noFill/>
        </p:spPr>
        <p:txBody>
          <a:bodyPr anchor="t" anchorCtr="0" bIns="0" lIns="0" rIns="0" rtlCol="0" tIns="0" wrap="square">
            <a:normAutofit fontScale="7625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保障措施：建立健全初中教育多元化发展的保障机制，确保教育公平和质量，加强监督评估，完善相关法律法规。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教师队伍建设与培训</a:t>
            </a:r>
            <a:endParaRPr altLang="en-US" lang="zh-CN"/>
          </a:p>
        </p:txBody>
      </p:sp>
      <p:sp>
        <p:nvSpPr>
          <p:cNvPr id="105022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加强教师培训，提高教师专业素养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建立完善的教师评价体系，激发教师工作积极性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鼓励教师参与教育科研，提升教育教学质量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优化教师队伍结构，吸引优秀人才从事教育工作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社会参与与合作机制</a:t>
            </a:r>
            <a:endParaRPr altLang="en-US" lang="zh-CN"/>
          </a:p>
        </p:txBody>
      </p:sp>
      <p:sp>
        <p:nvSpPr>
          <p:cNvPr id="105028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鼓励社会力量参与初中教育多元化发展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加强学校与家庭、社区的合作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建立企业与学校合作机制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促进教育资源共享和优化配置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未来发展方向与重点领域</a:t>
            </a:r>
            <a:endParaRPr altLang="en-US" lang="zh-CN"/>
          </a:p>
        </p:txBody>
      </p:sp>
      <p:sp>
        <p:nvSpPr>
          <p:cNvPr id="105033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3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34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推进个性化教育：关注学生的兴趣和特长，提供多样化的课程和教学模式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4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4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加强职业教育：为学生提供职业技能培训，培养具备实际工作能力的技术人才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5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5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强化素质教育：注重学生的综合素质培养，包括品德、知识、能力等方面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5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5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促进教育信息化：利用信息技术手段提高教育质量和效率，实现教育资源的共享与优化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8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400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 文档标题内容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PRESET_TEXT" val="汇报人：稻小壳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UNIT_ISCONTENTSTITLE" val="1"/>
  <p:tag name="KSO_WM_UNIT_ISNUMDGMTITLE" val="0"/>
  <p:tag name="KSO_WM_UNIT_PRESET_TEXT" val="目录"/>
  <p:tag name="KSO_WM_UNIT_NOCLEAR" val="0"/>
  <p:tag name="KSO_WM_UNIT_VALUE" val="7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UNIT_ISCONTENTSTITLE" val="0"/>
  <p:tag name="KSO_WM_UNIT_ISNUMDGMTITLE" val="0"/>
  <p:tag name="KSO_WM_UNIT_PRESET_TEXT" val="添加章节标题"/>
  <p:tag name="KSO_WM_UNIT_NOCLEAR" val="0"/>
  <p:tag name="KSO_WM_UNIT_VALUE" val="14"/>
  <p:tag name="KSO_WM_UNIT_CONTENT_GROUP_TYPE" val="contentchip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UNIT_PRESET_TEXT" val="01"/>
  <p:tag name="KSO_WM_UNIT_NOCLEAR" val="0"/>
  <p:tag name="KSO_WM_UNIT_VALUE" val="4"/>
  <p:tag name="KSO_WM_UNIT_CONTENT_GROUP_TYPE" val="contentchip"/>
  <p:tag name="KSO_WM_UNIT_TYPE" val="e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感谢您的观看"/>
  <p:tag name="KSO_WM_UNIT_NOCLEAR" val="1"/>
  <p:tag name="KSO_WM_UNIT_CONTENT_GROUP_TYPE" val="contentchip"/>
  <p:tag name="KSO_WM_UNIT_TYPE" val="a"/>
  <p:tag name="KSO_WM_UNIT_INDEX" val="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9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b"/>
  <p:tag name="KSO_WM_UNIT_PRESET_TEXT" val="汇报人：稻小壳"/>
  <p:tag name="KSO_WM_UNIT_NOCLEAR" val="0"/>
  <p:tag name="KSO_WM_UNIT_VALUE" val="22"/>
  <p:tag name="KSO_WM_UNIT_CONTENT_GROUP_TYPE" val="contentchip"/>
  <p:tag name="KSO_WM_UNIT_TYPE" val="f"/>
  <p:tag name="KSO_WM_UNIT_INDEX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5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5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5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custom20230915_1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单击此处添加 文档标题内容"/>
</p:tagLst>
</file>

<file path=ppt/tags/tag106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custom20230915_1*b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1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5_1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汇报人：WPS"/>
</p:tagLst>
</file>

<file path=ppt/tags/tag108.xml><?xml version="1.0" encoding="utf-8"?>
<p:tagLst xmlns:p="http://schemas.openxmlformats.org/presentationml/2006/main">
  <p:tag name="KSO_WM_SLIDE_ID" val="custom20230915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5"/>
  <p:tag name="KSO_WM_SLIDE_LAYOUT" val="a_b_f"/>
  <p:tag name="KSO_WM_SLIDE_LAYOUT_CNT" val="1_1_1"/>
  <p:tag name="KSO_WM_TEMPLATE_THUMBS_INDEX" val="1、9"/>
  <p:tag name="KSO_WM_SLIDE_CONTENT_AREA" val="{&quot;left&quot;:&quot;209.75&quot;,&quot;top&quot;:&quot;79.75&quot;,&quot;width&quot;:&quot;540.6&quot;,&quot;height&quot;:&quot;409.9&quot;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a*1"/>
  <p:tag name="KSO_WM_TEMPLATE_CATEGORY" val="custom"/>
  <p:tag name="KSO_WM_TEMPLATE_INDEX" val="20230915"/>
  <p:tag name="KSO_WM_UNIT_LAYERLEVEL" val="1"/>
  <p:tag name="KSO_WM_TAG_VERSION" val="1.0"/>
  <p:tag name="KSO_WM_UNIT_ISCONTENTSTITLE" val="1"/>
  <p:tag name="KSO_WM_UNIT_ISNUMDGMTITLE" val="0"/>
  <p:tag name="KSO_WM_UNIT_NOCLEAR" val="0"/>
  <p:tag name="KSO_WM_UNIT_VALUE" val="7"/>
  <p:tag name="KSO_WM_DIAGRAM_GROUP_CODE" val="l1-1"/>
  <p:tag name="KSO_WM_UNIT_TYPE" val="a"/>
  <p:tag name="KSO_WM_UNIT_INDEX" val="1"/>
  <p:tag name="KSO_WM_UNIT_PRESET_TEXT" val="目录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1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1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1_2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1_1"/>
  <p:tag name="KSO_WM_UNIT_TYPE" val="l_h_a"/>
  <p:tag name="KSO_WM_UNIT_ID" val="custom20230915_5*l_h_a*1_1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2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2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2_2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2_1"/>
  <p:tag name="KSO_WM_UNIT_TYPE" val="l_h_a"/>
  <p:tag name="KSO_WM_UNIT_ID" val="custom20230915_5*l_h_a*1_2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3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3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3_2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3_1"/>
  <p:tag name="KSO_WM_UNIT_TYPE" val="l_h_a"/>
  <p:tag name="KSO_WM_UNIT_ID" val="custom20230915_5*l_h_a*1_3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4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4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4_2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4_1"/>
  <p:tag name="KSO_WM_UNIT_TYPE" val="l_h_a"/>
  <p:tag name="KSO_WM_UNIT_ID" val="custom20230915_5*l_h_a*1_4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5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5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5_2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5_1"/>
  <p:tag name="KSO_WM_UNIT_TYPE" val="l_h_a"/>
  <p:tag name="KSO_WM_UNIT_ID" val="custom20230915_5*l_h_a*1_5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SLIDE_ID" val="custom2023091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15"/>
  <p:tag name="KSO_WM_SLIDE_TYPE" val="contents"/>
  <p:tag name="KSO_WM_SLIDE_SUBTYPE" val="diag"/>
  <p:tag name="KSO_WM_DIAGRAM_GROUP_CODE" val="l1-1"/>
  <p:tag name="KSO_WM_SLIDE_DIAGTYPE" val="l"/>
  <p:tag name="KSO_WM_SLIDE_LAYOUT" val="a_l"/>
  <p:tag name="KSO_WM_SLIDE_LAYOUT_CNT" val="1_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2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7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2"/>
</p:tagLst>
</file>

<file path=ppt/tags/tag175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3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3"/>
</p:tagLst>
</file>

<file path=ppt/tags/tag234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9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4"/>
</p:tagLst>
</file>

<file path=ppt/tags/tag291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35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5"/>
</p:tagLst>
</file>

<file path=ppt/tags/tag355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356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1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1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1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1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5_9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CONTENT_GROUP_TYPE" val="contentchip"/>
  <p:tag name="KSO_WM_UNIT_TYPE" val="a"/>
  <p:tag name="KSO_WM_UNIT_INDEX" val="1"/>
  <p:tag name="KSO_WM_UNIT_PRESET_TEXT" val="感谢您的观看"/>
</p:tagLst>
</file>

<file path=ppt/tags/tag38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915_9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2"/>
  <p:tag name="KSO_WM_UNIT_TYPE" val="f"/>
  <p:tag name="KSO_WM_UNIT_INDEX" val="1"/>
  <p:tag name="KSO_WM_UNIT_PRESET_TEXT" val="汇报人：WPS"/>
</p:tagLst>
</file>

<file path=ppt/tags/tag390.xml><?xml version="1.0" encoding="utf-8"?>
<p:tagLst xmlns:p="http://schemas.openxmlformats.org/presentationml/2006/main">
  <p:tag name="KSO_WM_SLIDE_ID" val="custom2023091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endPage"/>
  <p:tag name="KSO_WM_SLIDE_SUBTYPE" val="pureTxt"/>
  <p:tag name="KSO_WM_SLIDE_LAYOUT" val="a_f"/>
  <p:tag name="KSO_WM_SLIDE_CONTENT_AREA" val="{&quot;left&quot;:&quot;209.75&quot;,&quot;top&quot;:&quot;79.75&quot;,&quot;width&quot;:&quot;540.6&quot;,&quot;height&quot;:&quot;409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0">
      <a:dk1>
        <a:srgbClr val="000000"/>
      </a:dk1>
      <a:lt1>
        <a:srgbClr val="FFFFFF"/>
      </a:lt1>
      <a:dk2>
        <a:srgbClr val="233D31"/>
      </a:dk2>
      <a:lt2>
        <a:srgbClr val="FFFCF2"/>
      </a:lt2>
      <a:accent1>
        <a:srgbClr val="305242"/>
      </a:accent1>
      <a:accent2>
        <a:srgbClr val="526435"/>
      </a:accent2>
      <a:accent3>
        <a:srgbClr val="747628"/>
      </a:accent3>
      <a:accent4>
        <a:srgbClr val="97881A"/>
      </a:accent4>
      <a:accent5>
        <a:srgbClr val="B99A0D"/>
      </a:accent5>
      <a:accent6>
        <a:srgbClr val="DBAC00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2023-12-31T14:28:14Z</dcterms:created>
  <dcterms:modified xsi:type="dcterms:W3CDTF">2023-12-31T14:28:14Z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d3275d73923d40a69647fcca88ae6ebf_21</vt:lpwstr>
  </property>
</Properties>
</file>