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colors10.xml" ContentType="application/vnd.openxmlformats-officedocument.drawingml.diagramColors+xml"/>
  <Override PartName="/ppt/diagrams/colors11.xml" ContentType="application/vnd.openxmlformats-officedocument.drawingml.diagramColors+xml"/>
  <Override PartName="/ppt/diagrams/colors12.xml" ContentType="application/vnd.openxmlformats-officedocument.drawingml.diagramColors+xml"/>
  <Override PartName="/ppt/diagrams/colors13.xml" ContentType="application/vnd.openxmlformats-officedocument.drawingml.diagramColors+xml"/>
  <Override PartName="/ppt/diagrams/colors14.xml" ContentType="application/vnd.openxmlformats-officedocument.drawingml.diagramColors+xml"/>
  <Override PartName="/ppt/diagrams/colors15.xml" ContentType="application/vnd.openxmlformats-officedocument.drawingml.diagramColors+xml"/>
  <Override PartName="/ppt/diagrams/colors16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colors7.xml" ContentType="application/vnd.openxmlformats-officedocument.drawingml.diagramColors+xml"/>
  <Override PartName="/ppt/diagrams/colors8.xml" ContentType="application/vnd.openxmlformats-officedocument.drawingml.diagramColors+xml"/>
  <Override PartName="/ppt/diagrams/colors9.xml" ContentType="application/vnd.openxmlformats-officedocument.drawingml.diagramColors+xml"/>
  <Override PartName="/ppt/diagrams/data1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  <Override PartName="/ppt/diagrams/data12.xml" ContentType="application/vnd.openxmlformats-officedocument.drawingml.diagramData+xml"/>
  <Override PartName="/ppt/diagrams/data13.xml" ContentType="application/vnd.openxmlformats-officedocument.drawingml.diagramData+xml"/>
  <Override PartName="/ppt/diagrams/data14.xml" ContentType="application/vnd.openxmlformats-officedocument.drawingml.diagramData+xml"/>
  <Override PartName="/ppt/diagrams/data15.xml" ContentType="application/vnd.openxmlformats-officedocument.drawingml.diagramData+xml"/>
  <Override PartName="/ppt/diagrams/data16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rawing1.xml" ContentType="application/vnd.ms-office.drawingml.diagramDrawing+xml"/>
  <Override PartName="/ppt/diagrams/drawing10.xml" ContentType="application/vnd.ms-office.drawingml.diagramDrawing+xml"/>
  <Override PartName="/ppt/diagrams/drawing11.xml" ContentType="application/vnd.ms-office.drawingml.diagramDrawing+xml"/>
  <Override PartName="/ppt/diagrams/drawing12.xml" ContentType="application/vnd.ms-office.drawingml.diagramDrawing+xml"/>
  <Override PartName="/ppt/diagrams/drawing13.xml" ContentType="application/vnd.ms-office.drawingml.diagramDrawing+xml"/>
  <Override PartName="/ppt/diagrams/drawing14.xml" ContentType="application/vnd.ms-office.drawingml.diagramDrawing+xml"/>
  <Override PartName="/ppt/diagrams/drawing15.xml" ContentType="application/vnd.ms-office.drawingml.diagramDrawing+xml"/>
  <Override PartName="/ppt/diagrams/drawing16.xml" ContentType="application/vnd.ms-office.drawingml.diagramDrawing+xml"/>
  <Override PartName="/ppt/diagrams/drawing2.xml" ContentType="application/vnd.ms-office.drawingml.diagramDrawing+xml"/>
  <Override PartName="/ppt/diagrams/drawing3.xml" ContentType="application/vnd.ms-office.drawingml.diagramDrawing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drawing6.xml" ContentType="application/vnd.ms-office.drawingml.diagramDrawing+xml"/>
  <Override PartName="/ppt/diagrams/drawing7.xml" ContentType="application/vnd.ms-office.drawingml.diagramDrawing+xml"/>
  <Override PartName="/ppt/diagrams/drawing8.xml" ContentType="application/vnd.ms-office.drawingml.diagramDrawing+xml"/>
  <Override PartName="/ppt/diagrams/drawing9.xml" ContentType="application/vnd.ms-office.drawingml.diagramDrawing+xml"/>
  <Override PartName="/ppt/diagrams/layout1.xml" ContentType="application/vnd.openxmlformats-officedocument.drawingml.diagramLayout+xml"/>
  <Override PartName="/ppt/diagrams/layout10.xml" ContentType="application/vnd.openxmlformats-officedocument.drawingml.diagramLayout+xml"/>
  <Override PartName="/ppt/diagrams/layout11.xml" ContentType="application/vnd.openxmlformats-officedocument.drawingml.diagramLayout+xml"/>
  <Override PartName="/ppt/diagrams/layout12.xml" ContentType="application/vnd.openxmlformats-officedocument.drawingml.diagramLayout+xml"/>
  <Override PartName="/ppt/diagrams/layout13.xml" ContentType="application/vnd.openxmlformats-officedocument.drawingml.diagramLayout+xml"/>
  <Override PartName="/ppt/diagrams/layout14.xml" ContentType="application/vnd.openxmlformats-officedocument.drawingml.diagramLayout+xml"/>
  <Override PartName="/ppt/diagrams/layout15.xml" ContentType="application/vnd.openxmlformats-officedocument.drawingml.diagramLayout+xml"/>
  <Override PartName="/ppt/diagrams/layout16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diagrams/layout6.xml" ContentType="application/vnd.openxmlformats-officedocument.drawingml.diagramLayout+xml"/>
  <Override PartName="/ppt/diagrams/layout7.xml" ContentType="application/vnd.openxmlformats-officedocument.drawingml.diagramLayout+xml"/>
  <Override PartName="/ppt/diagrams/layout8.xml" ContentType="application/vnd.openxmlformats-officedocument.drawingml.diagramLayout+xml"/>
  <Override PartName="/ppt/diagrams/layout9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10.xml" ContentType="application/vnd.openxmlformats-officedocument.drawingml.diagramStyle+xml"/>
  <Override PartName="/ppt/diagrams/quickStyle11.xml" ContentType="application/vnd.openxmlformats-officedocument.drawingml.diagramStyle+xml"/>
  <Override PartName="/ppt/diagrams/quickStyle12.xml" ContentType="application/vnd.openxmlformats-officedocument.drawingml.diagramStyle+xml"/>
  <Override PartName="/ppt/diagrams/quickStyle13.xml" ContentType="application/vnd.openxmlformats-officedocument.drawingml.diagramStyle+xml"/>
  <Override PartName="/ppt/diagrams/quickStyle14.xml" ContentType="application/vnd.openxmlformats-officedocument.drawingml.diagramStyle+xml"/>
  <Override PartName="/ppt/diagrams/quickStyle15.xml" ContentType="application/vnd.openxmlformats-officedocument.drawingml.diagramStyle+xml"/>
  <Override PartName="/ppt/diagrams/quickStyle16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diagrams/quickStyle4.xml" ContentType="application/vnd.openxmlformats-officedocument.drawingml.diagramStyle+xml"/>
  <Override PartName="/ppt/diagrams/quickStyle5.xml" ContentType="application/vnd.openxmlformats-officedocument.drawingml.diagramStyle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ppt/diagrams/quickStyle8.xml" ContentType="application/vnd.openxmlformats-officedocument.drawingml.diagramStyle+xml"/>
  <Override PartName="/ppt/diagrams/quickStyle9.xml" ContentType="application/vnd.openxmlformats-officedocument.drawingml.diagramStyl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3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6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98" autoAdjust="0"/>
    <p:restoredTop sz="94660"/>
  </p:normalViewPr>
  <p:slideViewPr>
    <p:cSldViewPr snapToGrid="0">
      <p:cViewPr varScale="1">
        <p:scale>
          <a:sx n="69" d="100"/>
          <a:sy n="69" d="100"/>
        </p:scale>
        <p:origin x="60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notesMaster" Target="notesMasters/notesMaster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iagrams/_rels/data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diagrams/_rels/drawing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CBB510A-46E2-43E0-A7CD-54F9079BB9C9}" type="doc">
      <dgm:prSet loTypeId="urn:microsoft.com/office/officeart/2005/8/layout/hierarchy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91CDC7DB-90F1-42E7-911E-D70BBD660B79}">
      <dgm:prSet phldrT="[文本]" custT="1"/>
      <dgm:spPr/>
      <dgm:t>
        <a:bodyPr/>
        <a:lstStyle/>
        <a:p>
          <a:r>
            <a:rPr lang="zh-CN" altLang="en-US" sz="4400" dirty="0" smtClean="0"/>
            <a:t>技术能力</a:t>
          </a:r>
          <a:endParaRPr lang="zh-CN" altLang="en-US" sz="4400" dirty="0"/>
        </a:p>
      </dgm:t>
    </dgm:pt>
    <dgm:pt modelId="{FD383909-AC2C-4D3E-853D-6C5507359C8C}" cxnId="{3E881FF4-4AC8-4A28-8021-980C8DBA71B9}" type="parTrans">
      <dgm:prSet/>
      <dgm:spPr/>
      <dgm:t>
        <a:bodyPr/>
        <a:lstStyle/>
        <a:p>
          <a:endParaRPr lang="zh-CN" altLang="en-US"/>
        </a:p>
      </dgm:t>
    </dgm:pt>
    <dgm:pt modelId="{C2BD6A3D-42BF-49D8-B809-D8234452DD48}" cxnId="{3E881FF4-4AC8-4A28-8021-980C8DBA71B9}" type="sibTrans">
      <dgm:prSet/>
      <dgm:spPr/>
      <dgm:t>
        <a:bodyPr/>
        <a:lstStyle/>
        <a:p>
          <a:endParaRPr lang="zh-CN" altLang="en-US"/>
        </a:p>
      </dgm:t>
    </dgm:pt>
    <dgm:pt modelId="{42874B82-D67D-4ED0-B71C-00B35391DEEF}">
      <dgm:prSet phldrT="[文本]" custT="1"/>
      <dgm:spPr/>
      <dgm:t>
        <a:bodyPr/>
        <a:lstStyle/>
        <a:p>
          <a:r>
            <a:rPr lang="zh-CN" altLang="en-US" sz="2800" dirty="0" smtClean="0"/>
            <a:t>为用户服务的文化理念</a:t>
          </a:r>
          <a:endParaRPr lang="zh-CN" altLang="en-US" sz="2800" dirty="0"/>
        </a:p>
      </dgm:t>
    </dgm:pt>
    <dgm:pt modelId="{A89A5AD8-92B4-4FED-814F-A05C2802A8D8}" cxnId="{D1318808-FA22-4015-A1FF-C15B5D578A83}" type="parTrans">
      <dgm:prSet/>
      <dgm:spPr/>
      <dgm:t>
        <a:bodyPr/>
        <a:lstStyle/>
        <a:p>
          <a:endParaRPr lang="zh-CN" altLang="en-US"/>
        </a:p>
      </dgm:t>
    </dgm:pt>
    <dgm:pt modelId="{DDE66067-E9D8-425A-83C5-49F546C88DC3}" cxnId="{D1318808-FA22-4015-A1FF-C15B5D578A83}" type="sibTrans">
      <dgm:prSet/>
      <dgm:spPr/>
      <dgm:t>
        <a:bodyPr/>
        <a:lstStyle/>
        <a:p>
          <a:endParaRPr lang="zh-CN" altLang="en-US"/>
        </a:p>
      </dgm:t>
    </dgm:pt>
    <dgm:pt modelId="{B957F66E-0892-49FC-9E40-21776BFA1F0A}">
      <dgm:prSet phldrT="[文本]" custT="1"/>
      <dgm:spPr/>
      <dgm:t>
        <a:bodyPr/>
        <a:lstStyle/>
        <a:p>
          <a:r>
            <a:rPr lang="zh-CN" altLang="en-US" sz="2800" dirty="0" smtClean="0"/>
            <a:t>标准规范的流程</a:t>
          </a:r>
          <a:endParaRPr lang="zh-CN" altLang="en-US" sz="2800" dirty="0"/>
        </a:p>
      </dgm:t>
    </dgm:pt>
    <dgm:pt modelId="{AC381406-06F8-4294-9F99-F72EC82344CA}" cxnId="{63497E38-2844-45FB-B249-37C332E0C3FF}" type="parTrans">
      <dgm:prSet/>
      <dgm:spPr/>
      <dgm:t>
        <a:bodyPr/>
        <a:lstStyle/>
        <a:p>
          <a:endParaRPr lang="zh-CN" altLang="en-US"/>
        </a:p>
      </dgm:t>
    </dgm:pt>
    <dgm:pt modelId="{F84B2BE6-5EF1-4882-95A2-D13AB713ECC8}" cxnId="{63497E38-2844-45FB-B249-37C332E0C3FF}" type="sibTrans">
      <dgm:prSet/>
      <dgm:spPr/>
      <dgm:t>
        <a:bodyPr/>
        <a:lstStyle/>
        <a:p>
          <a:endParaRPr lang="zh-CN" altLang="en-US"/>
        </a:p>
      </dgm:t>
    </dgm:pt>
    <dgm:pt modelId="{7B2E9F77-F2AF-4930-B5DD-FCBDC69D9C07}">
      <dgm:prSet phldrT="[文本]" custT="1"/>
      <dgm:spPr/>
      <dgm:t>
        <a:bodyPr/>
        <a:lstStyle/>
        <a:p>
          <a:r>
            <a:rPr lang="zh-CN" altLang="en-US" sz="2800" dirty="0" smtClean="0"/>
            <a:t>科学有效的服务方法</a:t>
          </a:r>
          <a:endParaRPr lang="zh-CN" altLang="en-US" sz="2800" dirty="0"/>
        </a:p>
      </dgm:t>
    </dgm:pt>
    <dgm:pt modelId="{7B88D2BC-4F2F-45A7-9EBF-131176BF93B2}" cxnId="{2A8E6EA6-3CE9-41A0-A1C9-41726286FE26}" type="parTrans">
      <dgm:prSet/>
      <dgm:spPr/>
      <dgm:t>
        <a:bodyPr/>
        <a:lstStyle/>
        <a:p>
          <a:endParaRPr lang="zh-CN" altLang="en-US"/>
        </a:p>
      </dgm:t>
    </dgm:pt>
    <dgm:pt modelId="{9E1B9C49-395D-47F5-BC2F-BE5CB6CFADB6}" cxnId="{2A8E6EA6-3CE9-41A0-A1C9-41726286FE26}" type="sibTrans">
      <dgm:prSet/>
      <dgm:spPr/>
      <dgm:t>
        <a:bodyPr/>
        <a:lstStyle/>
        <a:p>
          <a:endParaRPr lang="zh-CN" altLang="en-US"/>
        </a:p>
      </dgm:t>
    </dgm:pt>
    <dgm:pt modelId="{CD40729F-A058-4EB0-B3C2-0AA47C1963A1}" type="pres">
      <dgm:prSet presAssocID="{ACBB510A-46E2-43E0-A7CD-54F9079BB9C9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8BE1D27-EB82-4E17-B834-33395E081A7D}" type="pres">
      <dgm:prSet presAssocID="{91CDC7DB-90F1-42E7-911E-D70BBD660B79}" presName="vertOne" presStyleCnt="0"/>
      <dgm:spPr/>
    </dgm:pt>
    <dgm:pt modelId="{6621E75C-9EFD-4220-8CFC-D780B1D0C4D3}" type="pres">
      <dgm:prSet presAssocID="{91CDC7DB-90F1-42E7-911E-D70BBD660B79}" presName="txOne" presStyleLbl="node0" presStyleIdx="0" presStyleCnt="1" custLinFactNeighborX="-1569" custLinFactNeighborY="28819">
        <dgm:presLayoutVars>
          <dgm:chPref val="3"/>
        </dgm:presLayoutVars>
      </dgm:prSet>
      <dgm:spPr/>
    </dgm:pt>
    <dgm:pt modelId="{A692B836-F847-4757-B703-B693370AF43D}" type="pres">
      <dgm:prSet presAssocID="{91CDC7DB-90F1-42E7-911E-D70BBD660B79}" presName="parTransOne" presStyleCnt="0"/>
      <dgm:spPr/>
    </dgm:pt>
    <dgm:pt modelId="{4F0B0A42-D8FD-45FD-99AB-6F3A1824A229}" type="pres">
      <dgm:prSet presAssocID="{91CDC7DB-90F1-42E7-911E-D70BBD660B79}" presName="horzOne" presStyleCnt="0"/>
      <dgm:spPr/>
    </dgm:pt>
    <dgm:pt modelId="{4E1030B8-B473-4052-BC11-E768BC056CEC}" type="pres">
      <dgm:prSet presAssocID="{42874B82-D67D-4ED0-B71C-00B35391DEEF}" presName="vertTwo" presStyleCnt="0"/>
      <dgm:spPr/>
    </dgm:pt>
    <dgm:pt modelId="{F00CA935-D938-4313-BE82-E00305D044B8}" type="pres">
      <dgm:prSet presAssocID="{42874B82-D67D-4ED0-B71C-00B35391DEEF}" presName="txTwo" presStyleLbl="node2" presStyleIdx="0" presStyleCnt="3" custScaleX="69310">
        <dgm:presLayoutVars>
          <dgm:chPref val="3"/>
        </dgm:presLayoutVars>
      </dgm:prSet>
      <dgm:spPr/>
    </dgm:pt>
    <dgm:pt modelId="{C77FFB04-AE6B-4BD1-9FD3-9B4EA96F4BE4}" type="pres">
      <dgm:prSet presAssocID="{42874B82-D67D-4ED0-B71C-00B35391DEEF}" presName="horzTwo" presStyleCnt="0"/>
      <dgm:spPr/>
    </dgm:pt>
    <dgm:pt modelId="{4F2E3B1A-ECD9-4DCB-8127-F39DCBB1FE48}" type="pres">
      <dgm:prSet presAssocID="{DDE66067-E9D8-425A-83C5-49F546C88DC3}" presName="sibSpaceTwo" presStyleCnt="0"/>
      <dgm:spPr/>
    </dgm:pt>
    <dgm:pt modelId="{69359AF3-9F38-4EB7-AD37-6FA918BF3D2C}" type="pres">
      <dgm:prSet presAssocID="{B957F66E-0892-49FC-9E40-21776BFA1F0A}" presName="vertTwo" presStyleCnt="0"/>
      <dgm:spPr/>
    </dgm:pt>
    <dgm:pt modelId="{144089E0-4D26-492D-8F07-D9B65D002A5B}" type="pres">
      <dgm:prSet presAssocID="{B957F66E-0892-49FC-9E40-21776BFA1F0A}" presName="txTwo" presStyleLbl="node2" presStyleIdx="1" presStyleCnt="3" custScaleX="66929">
        <dgm:presLayoutVars>
          <dgm:chPref val="3"/>
        </dgm:presLayoutVars>
      </dgm:prSet>
      <dgm:spPr/>
    </dgm:pt>
    <dgm:pt modelId="{51DD3D4A-8B10-4BE4-BEB3-4D2C4EEE5841}" type="pres">
      <dgm:prSet presAssocID="{B957F66E-0892-49FC-9E40-21776BFA1F0A}" presName="horzTwo" presStyleCnt="0"/>
      <dgm:spPr/>
    </dgm:pt>
    <dgm:pt modelId="{E75E51B1-B43D-41A3-A1CD-5B4D454C98FA}" type="pres">
      <dgm:prSet presAssocID="{F84B2BE6-5EF1-4882-95A2-D13AB713ECC8}" presName="sibSpaceTwo" presStyleCnt="0"/>
      <dgm:spPr/>
    </dgm:pt>
    <dgm:pt modelId="{5B55836A-0045-4D26-B3BA-D05AF65028B2}" type="pres">
      <dgm:prSet presAssocID="{7B2E9F77-F2AF-4930-B5DD-FCBDC69D9C07}" presName="vertTwo" presStyleCnt="0"/>
      <dgm:spPr/>
    </dgm:pt>
    <dgm:pt modelId="{0481EA83-13C2-4A76-A203-9F18163E1B2A}" type="pres">
      <dgm:prSet presAssocID="{7B2E9F77-F2AF-4930-B5DD-FCBDC69D9C07}" presName="txTwo" presStyleLbl="node2" presStyleIdx="2" presStyleCnt="3" custAng="0" custScaleX="67866">
        <dgm:presLayoutVars>
          <dgm:chPref val="3"/>
        </dgm:presLayoutVars>
      </dgm:prSet>
      <dgm:spPr/>
    </dgm:pt>
    <dgm:pt modelId="{7B0B724A-D881-40F5-985D-B324889FA43C}" type="pres">
      <dgm:prSet presAssocID="{7B2E9F77-F2AF-4930-B5DD-FCBDC69D9C07}" presName="horzTwo" presStyleCnt="0"/>
      <dgm:spPr/>
    </dgm:pt>
  </dgm:ptLst>
  <dgm:cxnLst>
    <dgm:cxn modelId="{97F1E5C7-8598-4A30-A68A-C02D8DA133E5}" type="presOf" srcId="{91CDC7DB-90F1-42E7-911E-D70BBD660B79}" destId="{6621E75C-9EFD-4220-8CFC-D780B1D0C4D3}" srcOrd="0" destOrd="0" presId="urn:microsoft.com/office/officeart/2005/8/layout/hierarchy4"/>
    <dgm:cxn modelId="{A1280E74-6FB0-4B66-B726-F7AB769A20FA}" type="presOf" srcId="{B957F66E-0892-49FC-9E40-21776BFA1F0A}" destId="{144089E0-4D26-492D-8F07-D9B65D002A5B}" srcOrd="0" destOrd="0" presId="urn:microsoft.com/office/officeart/2005/8/layout/hierarchy4"/>
    <dgm:cxn modelId="{63497E38-2844-45FB-B249-37C332E0C3FF}" srcId="{91CDC7DB-90F1-42E7-911E-D70BBD660B79}" destId="{B957F66E-0892-49FC-9E40-21776BFA1F0A}" srcOrd="1" destOrd="0" parTransId="{AC381406-06F8-4294-9F99-F72EC82344CA}" sibTransId="{F84B2BE6-5EF1-4882-95A2-D13AB713ECC8}"/>
    <dgm:cxn modelId="{D1318808-FA22-4015-A1FF-C15B5D578A83}" srcId="{91CDC7DB-90F1-42E7-911E-D70BBD660B79}" destId="{42874B82-D67D-4ED0-B71C-00B35391DEEF}" srcOrd="0" destOrd="0" parTransId="{A89A5AD8-92B4-4FED-814F-A05C2802A8D8}" sibTransId="{DDE66067-E9D8-425A-83C5-49F546C88DC3}"/>
    <dgm:cxn modelId="{08D87DA1-85CF-471B-8934-0D760886C80F}" type="presOf" srcId="{42874B82-D67D-4ED0-B71C-00B35391DEEF}" destId="{F00CA935-D938-4313-BE82-E00305D044B8}" srcOrd="0" destOrd="0" presId="urn:microsoft.com/office/officeart/2005/8/layout/hierarchy4"/>
    <dgm:cxn modelId="{6E3B12C4-DD87-4DE5-ACFE-96B0A94FDB44}" type="presOf" srcId="{7B2E9F77-F2AF-4930-B5DD-FCBDC69D9C07}" destId="{0481EA83-13C2-4A76-A203-9F18163E1B2A}" srcOrd="0" destOrd="0" presId="urn:microsoft.com/office/officeart/2005/8/layout/hierarchy4"/>
    <dgm:cxn modelId="{2A8E6EA6-3CE9-41A0-A1C9-41726286FE26}" srcId="{91CDC7DB-90F1-42E7-911E-D70BBD660B79}" destId="{7B2E9F77-F2AF-4930-B5DD-FCBDC69D9C07}" srcOrd="2" destOrd="0" parTransId="{7B88D2BC-4F2F-45A7-9EBF-131176BF93B2}" sibTransId="{9E1B9C49-395D-47F5-BC2F-BE5CB6CFADB6}"/>
    <dgm:cxn modelId="{3E881FF4-4AC8-4A28-8021-980C8DBA71B9}" srcId="{ACBB510A-46E2-43E0-A7CD-54F9079BB9C9}" destId="{91CDC7DB-90F1-42E7-911E-D70BBD660B79}" srcOrd="0" destOrd="0" parTransId="{FD383909-AC2C-4D3E-853D-6C5507359C8C}" sibTransId="{C2BD6A3D-42BF-49D8-B809-D8234452DD48}"/>
    <dgm:cxn modelId="{00AE32B1-4C69-42F9-B65B-E37D7FD11C7A}" type="presOf" srcId="{ACBB510A-46E2-43E0-A7CD-54F9079BB9C9}" destId="{CD40729F-A058-4EB0-B3C2-0AA47C1963A1}" srcOrd="0" destOrd="0" presId="urn:microsoft.com/office/officeart/2005/8/layout/hierarchy4"/>
    <dgm:cxn modelId="{49C36019-BBB0-48EE-AEF0-F2A6167C48FC}" type="presParOf" srcId="{CD40729F-A058-4EB0-B3C2-0AA47C1963A1}" destId="{58BE1D27-EB82-4E17-B834-33395E081A7D}" srcOrd="0" destOrd="0" presId="urn:microsoft.com/office/officeart/2005/8/layout/hierarchy4"/>
    <dgm:cxn modelId="{AF18EB22-3AED-4CA0-BDA9-0AF9CF39BEDB}" type="presParOf" srcId="{58BE1D27-EB82-4E17-B834-33395E081A7D}" destId="{6621E75C-9EFD-4220-8CFC-D780B1D0C4D3}" srcOrd="0" destOrd="0" presId="urn:microsoft.com/office/officeart/2005/8/layout/hierarchy4"/>
    <dgm:cxn modelId="{4094C7A3-2C2F-4EF3-891D-14C7A5E7975B}" type="presParOf" srcId="{58BE1D27-EB82-4E17-B834-33395E081A7D}" destId="{A692B836-F847-4757-B703-B693370AF43D}" srcOrd="1" destOrd="0" presId="urn:microsoft.com/office/officeart/2005/8/layout/hierarchy4"/>
    <dgm:cxn modelId="{C3963FE5-4457-4CD1-91A6-F1CF5E3E55C5}" type="presParOf" srcId="{58BE1D27-EB82-4E17-B834-33395E081A7D}" destId="{4F0B0A42-D8FD-45FD-99AB-6F3A1824A229}" srcOrd="2" destOrd="0" presId="urn:microsoft.com/office/officeart/2005/8/layout/hierarchy4"/>
    <dgm:cxn modelId="{C6B00E28-5BB4-4118-8E56-511EFEC52CD6}" type="presParOf" srcId="{4F0B0A42-D8FD-45FD-99AB-6F3A1824A229}" destId="{4E1030B8-B473-4052-BC11-E768BC056CEC}" srcOrd="0" destOrd="0" presId="urn:microsoft.com/office/officeart/2005/8/layout/hierarchy4"/>
    <dgm:cxn modelId="{37F4ACA3-DE0B-4F4F-B670-4417F88679B8}" type="presParOf" srcId="{4E1030B8-B473-4052-BC11-E768BC056CEC}" destId="{F00CA935-D938-4313-BE82-E00305D044B8}" srcOrd="0" destOrd="0" presId="urn:microsoft.com/office/officeart/2005/8/layout/hierarchy4"/>
    <dgm:cxn modelId="{4E61F1B7-49EC-4D36-903E-6D3A7D0BB661}" type="presParOf" srcId="{4E1030B8-B473-4052-BC11-E768BC056CEC}" destId="{C77FFB04-AE6B-4BD1-9FD3-9B4EA96F4BE4}" srcOrd="1" destOrd="0" presId="urn:microsoft.com/office/officeart/2005/8/layout/hierarchy4"/>
    <dgm:cxn modelId="{E6997DC6-529E-4D19-89EE-6523A4DBBDED}" type="presParOf" srcId="{4F0B0A42-D8FD-45FD-99AB-6F3A1824A229}" destId="{4F2E3B1A-ECD9-4DCB-8127-F39DCBB1FE48}" srcOrd="1" destOrd="0" presId="urn:microsoft.com/office/officeart/2005/8/layout/hierarchy4"/>
    <dgm:cxn modelId="{A16DA573-84CF-4F79-881C-C8819B1583AC}" type="presParOf" srcId="{4F0B0A42-D8FD-45FD-99AB-6F3A1824A229}" destId="{69359AF3-9F38-4EB7-AD37-6FA918BF3D2C}" srcOrd="2" destOrd="0" presId="urn:microsoft.com/office/officeart/2005/8/layout/hierarchy4"/>
    <dgm:cxn modelId="{8C1D7FC0-DEA1-4943-A967-0F6FD4098FB9}" type="presParOf" srcId="{69359AF3-9F38-4EB7-AD37-6FA918BF3D2C}" destId="{144089E0-4D26-492D-8F07-D9B65D002A5B}" srcOrd="0" destOrd="0" presId="urn:microsoft.com/office/officeart/2005/8/layout/hierarchy4"/>
    <dgm:cxn modelId="{ABB7AB35-7EE0-4147-879A-72EA155849D8}" type="presParOf" srcId="{69359AF3-9F38-4EB7-AD37-6FA918BF3D2C}" destId="{51DD3D4A-8B10-4BE4-BEB3-4D2C4EEE5841}" srcOrd="1" destOrd="0" presId="urn:microsoft.com/office/officeart/2005/8/layout/hierarchy4"/>
    <dgm:cxn modelId="{3EC33687-9FB9-4C4A-BC7A-E23908535813}" type="presParOf" srcId="{4F0B0A42-D8FD-45FD-99AB-6F3A1824A229}" destId="{E75E51B1-B43D-41A3-A1CD-5B4D454C98FA}" srcOrd="3" destOrd="0" presId="urn:microsoft.com/office/officeart/2005/8/layout/hierarchy4"/>
    <dgm:cxn modelId="{2EF05BDB-244A-44CC-B9B6-FF97277ADE8A}" type="presParOf" srcId="{4F0B0A42-D8FD-45FD-99AB-6F3A1824A229}" destId="{5B55836A-0045-4D26-B3BA-D05AF65028B2}" srcOrd="4" destOrd="0" presId="urn:microsoft.com/office/officeart/2005/8/layout/hierarchy4"/>
    <dgm:cxn modelId="{0E8382D4-9294-42D3-8BBB-384E4E0B989E}" type="presParOf" srcId="{5B55836A-0045-4D26-B3BA-D05AF65028B2}" destId="{0481EA83-13C2-4A76-A203-9F18163E1B2A}" srcOrd="0" destOrd="0" presId="urn:microsoft.com/office/officeart/2005/8/layout/hierarchy4"/>
    <dgm:cxn modelId="{F9E3DDBB-1017-4C07-8C11-321930E33D69}" type="presParOf" srcId="{5B55836A-0045-4D26-B3BA-D05AF65028B2}" destId="{7B0B724A-D881-40F5-985D-B324889FA43C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AD358A9-1363-4730-8DB5-3F9B8594582C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2DA9DE58-6814-4651-B94C-17EFD4AE30F0}">
      <dgm:prSet phldrT="[文本]"/>
      <dgm:spPr/>
      <dgm:t>
        <a:bodyPr/>
        <a:lstStyle/>
        <a:p>
          <a:r>
            <a:rPr lang="zh-CN" altLang="en-US" dirty="0" smtClean="0"/>
            <a:t>按运维原则做事</a:t>
          </a:r>
          <a:endParaRPr lang="zh-CN" altLang="en-US" dirty="0"/>
        </a:p>
      </dgm:t>
    </dgm:pt>
    <dgm:pt modelId="{BBA5BE66-1806-4D58-8D13-993B7D54BB5C}" cxnId="{427252BD-D504-433D-AF38-3FE7851F44AD}" type="parTrans">
      <dgm:prSet/>
      <dgm:spPr/>
      <dgm:t>
        <a:bodyPr/>
        <a:lstStyle/>
        <a:p>
          <a:endParaRPr lang="zh-CN" altLang="en-US"/>
        </a:p>
      </dgm:t>
    </dgm:pt>
    <dgm:pt modelId="{A602FBD5-8F88-45C9-92A6-5B6A6967F413}" cxnId="{427252BD-D504-433D-AF38-3FE7851F44AD}" type="sibTrans">
      <dgm:prSet/>
      <dgm:spPr/>
      <dgm:t>
        <a:bodyPr/>
        <a:lstStyle/>
        <a:p>
          <a:endParaRPr lang="zh-CN" altLang="en-US"/>
        </a:p>
      </dgm:t>
    </dgm:pt>
    <dgm:pt modelId="{FDED038A-8055-4677-BB99-CE7A21BBA3F1}">
      <dgm:prSet phldrT="[文本]" custT="1"/>
      <dgm:spPr/>
      <dgm:t>
        <a:bodyPr/>
        <a:lstStyle/>
        <a:p>
          <a:r>
            <a:rPr lang="zh-CN" altLang="en-US" sz="1600" dirty="0" smtClean="0"/>
            <a:t>事前：讲计划、重承诺</a:t>
          </a:r>
          <a:endParaRPr lang="zh-CN" altLang="en-US" sz="1600" dirty="0"/>
        </a:p>
      </dgm:t>
    </dgm:pt>
    <dgm:pt modelId="{58081C30-843A-40D8-9BF0-F6FF6240D912}" cxnId="{01493EC0-0EEA-4C7A-A357-D57A521E158D}" type="parTrans">
      <dgm:prSet/>
      <dgm:spPr/>
      <dgm:t>
        <a:bodyPr/>
        <a:lstStyle/>
        <a:p>
          <a:endParaRPr lang="zh-CN" altLang="en-US"/>
        </a:p>
      </dgm:t>
    </dgm:pt>
    <dgm:pt modelId="{7362ECC0-924C-477B-B3C3-37803B39788A}" cxnId="{01493EC0-0EEA-4C7A-A357-D57A521E158D}" type="sibTrans">
      <dgm:prSet/>
      <dgm:spPr/>
      <dgm:t>
        <a:bodyPr/>
        <a:lstStyle/>
        <a:p>
          <a:endParaRPr lang="zh-CN" altLang="en-US"/>
        </a:p>
      </dgm:t>
    </dgm:pt>
    <dgm:pt modelId="{FA967B05-13FB-46FD-A2BC-2D7A8AC15DD5}">
      <dgm:prSet phldrT="[文本]" custT="1"/>
      <dgm:spPr/>
      <dgm:t>
        <a:bodyPr/>
        <a:lstStyle/>
        <a:p>
          <a:r>
            <a:rPr lang="zh-CN" altLang="en-US" sz="1600" dirty="0" smtClean="0"/>
            <a:t>事中：讲规范、重控制、有反馈</a:t>
          </a:r>
          <a:endParaRPr lang="zh-CN" altLang="en-US" sz="1600" dirty="0"/>
        </a:p>
      </dgm:t>
    </dgm:pt>
    <dgm:pt modelId="{4A09D706-1D25-4323-BC1E-863E342E4068}" cxnId="{E0D5DDC1-774E-4430-BB95-8ADFCBED6A1C}" type="parTrans">
      <dgm:prSet/>
      <dgm:spPr/>
      <dgm:t>
        <a:bodyPr/>
        <a:lstStyle/>
        <a:p>
          <a:endParaRPr lang="zh-CN" altLang="en-US"/>
        </a:p>
      </dgm:t>
    </dgm:pt>
    <dgm:pt modelId="{8146FC51-65A5-4CD9-80F5-4DA53F3B2D13}" cxnId="{E0D5DDC1-774E-4430-BB95-8ADFCBED6A1C}" type="sibTrans">
      <dgm:prSet/>
      <dgm:spPr/>
      <dgm:t>
        <a:bodyPr/>
        <a:lstStyle/>
        <a:p>
          <a:endParaRPr lang="zh-CN" altLang="en-US"/>
        </a:p>
      </dgm:t>
    </dgm:pt>
    <dgm:pt modelId="{F47DAC2E-D825-4353-B667-066BF296CEDA}">
      <dgm:prSet phldrT="[文本]"/>
      <dgm:spPr/>
      <dgm:t>
        <a:bodyPr/>
        <a:lstStyle/>
        <a:p>
          <a:r>
            <a:rPr lang="zh-CN" altLang="en-US" dirty="0" smtClean="0"/>
            <a:t>掌握服务平衡</a:t>
          </a:r>
          <a:endParaRPr lang="zh-CN" altLang="en-US" dirty="0"/>
        </a:p>
      </dgm:t>
    </dgm:pt>
    <dgm:pt modelId="{940AD4C6-8374-40DD-915C-1D8832EA732B}" cxnId="{80B66F9A-1346-4823-BC04-8D1DA4564EE2}" type="parTrans">
      <dgm:prSet/>
      <dgm:spPr/>
      <dgm:t>
        <a:bodyPr/>
        <a:lstStyle/>
        <a:p>
          <a:endParaRPr lang="zh-CN" altLang="en-US"/>
        </a:p>
      </dgm:t>
    </dgm:pt>
    <dgm:pt modelId="{8107AB90-13D1-4194-A27C-5031C6188EC0}" cxnId="{80B66F9A-1346-4823-BC04-8D1DA4564EE2}" type="sibTrans">
      <dgm:prSet/>
      <dgm:spPr/>
      <dgm:t>
        <a:bodyPr/>
        <a:lstStyle/>
        <a:p>
          <a:endParaRPr lang="zh-CN" altLang="en-US"/>
        </a:p>
      </dgm:t>
    </dgm:pt>
    <dgm:pt modelId="{F102A9C7-AFEC-4BC4-8ED2-4AA6324B255B}">
      <dgm:prSet phldrT="[文本]" custT="1"/>
      <dgm:spPr/>
      <dgm:t>
        <a:bodyPr/>
        <a:lstStyle/>
        <a:p>
          <a:r>
            <a:rPr lang="zh-CN" altLang="en-US" sz="1600" dirty="0" smtClean="0"/>
            <a:t>主动服务：服务者发起运维服务</a:t>
          </a:r>
          <a:endParaRPr lang="zh-CN" altLang="en-US" sz="1600" dirty="0"/>
        </a:p>
      </dgm:t>
    </dgm:pt>
    <dgm:pt modelId="{64CD819B-90FB-43E0-9AC5-36E88BD7DDD3}" cxnId="{9E988520-6125-46A0-A69C-E456E9D5B285}" type="parTrans">
      <dgm:prSet/>
      <dgm:spPr/>
      <dgm:t>
        <a:bodyPr/>
        <a:lstStyle/>
        <a:p>
          <a:endParaRPr lang="zh-CN" altLang="en-US"/>
        </a:p>
      </dgm:t>
    </dgm:pt>
    <dgm:pt modelId="{E0EDA4C2-DBC2-472F-833B-EA3C217504A1}" cxnId="{9E988520-6125-46A0-A69C-E456E9D5B285}" type="sibTrans">
      <dgm:prSet/>
      <dgm:spPr/>
      <dgm:t>
        <a:bodyPr/>
        <a:lstStyle/>
        <a:p>
          <a:endParaRPr lang="zh-CN" altLang="en-US"/>
        </a:p>
      </dgm:t>
    </dgm:pt>
    <dgm:pt modelId="{031F25B0-0C0E-4CFE-9E01-2D9B8E3295FF}">
      <dgm:prSet phldrT="[文本]" custT="1"/>
      <dgm:spPr/>
      <dgm:t>
        <a:bodyPr/>
        <a:lstStyle/>
        <a:p>
          <a:r>
            <a:rPr lang="zh-CN" altLang="en-US" sz="1600" dirty="0" smtClean="0"/>
            <a:t>受理服务：用户提出运维需求</a:t>
          </a:r>
          <a:endParaRPr lang="zh-CN" altLang="en-US" sz="1600" dirty="0"/>
        </a:p>
      </dgm:t>
    </dgm:pt>
    <dgm:pt modelId="{D3B0913D-511C-4589-901A-3DC2F146F5BD}" cxnId="{D94B8AF4-6088-4B76-BB9C-A1B8955C99AE}" type="parTrans">
      <dgm:prSet/>
      <dgm:spPr/>
      <dgm:t>
        <a:bodyPr/>
        <a:lstStyle/>
        <a:p>
          <a:endParaRPr lang="zh-CN" altLang="en-US"/>
        </a:p>
      </dgm:t>
    </dgm:pt>
    <dgm:pt modelId="{6AF1B8FD-116A-4427-BED7-862756E61D3D}" cxnId="{D94B8AF4-6088-4B76-BB9C-A1B8955C99AE}" type="sibTrans">
      <dgm:prSet/>
      <dgm:spPr/>
      <dgm:t>
        <a:bodyPr/>
        <a:lstStyle/>
        <a:p>
          <a:endParaRPr lang="zh-CN" altLang="en-US"/>
        </a:p>
      </dgm:t>
    </dgm:pt>
    <dgm:pt modelId="{1817B232-0C83-4928-8A32-1669A9B32848}">
      <dgm:prSet phldrT="[文本]"/>
      <dgm:spPr/>
      <dgm:t>
        <a:bodyPr/>
        <a:lstStyle/>
        <a:p>
          <a:r>
            <a:rPr lang="zh-CN" altLang="en-US" dirty="0" smtClean="0"/>
            <a:t>落实整体运维</a:t>
          </a:r>
          <a:endParaRPr lang="zh-CN" altLang="en-US" dirty="0"/>
        </a:p>
      </dgm:t>
    </dgm:pt>
    <dgm:pt modelId="{597FC307-8829-423E-8B95-D825BDC2B082}" cxnId="{5946FB01-889A-46E3-81C8-685BCA705EF7}" type="parTrans">
      <dgm:prSet/>
      <dgm:spPr/>
      <dgm:t>
        <a:bodyPr/>
        <a:lstStyle/>
        <a:p>
          <a:endParaRPr lang="zh-CN" altLang="en-US"/>
        </a:p>
      </dgm:t>
    </dgm:pt>
    <dgm:pt modelId="{E3199FC2-8887-4F40-ACA4-14B643261549}" cxnId="{5946FB01-889A-46E3-81C8-685BCA705EF7}" type="sibTrans">
      <dgm:prSet/>
      <dgm:spPr/>
      <dgm:t>
        <a:bodyPr/>
        <a:lstStyle/>
        <a:p>
          <a:endParaRPr lang="zh-CN" altLang="en-US"/>
        </a:p>
      </dgm:t>
    </dgm:pt>
    <dgm:pt modelId="{4F0B2060-E82F-44D2-A3A7-18D5139A8107}">
      <dgm:prSet phldrT="[文本]" custT="1"/>
      <dgm:spPr/>
      <dgm:t>
        <a:bodyPr vert="horz" tIns="36000"/>
        <a:lstStyle/>
        <a:p>
          <a:r>
            <a:rPr lang="zh-CN" altLang="en-US" sz="1600" dirty="0" smtClean="0"/>
            <a:t>软件支撑系统</a:t>
          </a:r>
          <a:endParaRPr lang="zh-CN" altLang="en-US" sz="1600" dirty="0"/>
        </a:p>
      </dgm:t>
    </dgm:pt>
    <dgm:pt modelId="{124E67A4-49CE-460B-9DB4-8A111D40FA02}" cxnId="{89352067-7649-4D51-8A60-6D36599EAD1A}" type="parTrans">
      <dgm:prSet/>
      <dgm:spPr/>
      <dgm:t>
        <a:bodyPr/>
        <a:lstStyle/>
        <a:p>
          <a:endParaRPr lang="zh-CN" altLang="en-US"/>
        </a:p>
      </dgm:t>
    </dgm:pt>
    <dgm:pt modelId="{18D564BC-DAD1-4C71-9B21-8A1F185B5268}" cxnId="{89352067-7649-4D51-8A60-6D36599EAD1A}" type="sibTrans">
      <dgm:prSet/>
      <dgm:spPr/>
      <dgm:t>
        <a:bodyPr/>
        <a:lstStyle/>
        <a:p>
          <a:endParaRPr lang="zh-CN" altLang="en-US"/>
        </a:p>
      </dgm:t>
    </dgm:pt>
    <dgm:pt modelId="{48DFA7C5-3331-4758-9FD0-733F8AC814E0}">
      <dgm:prSet phldrT="[文本]" custT="1"/>
      <dgm:spPr/>
      <dgm:t>
        <a:bodyPr vert="horz" tIns="36000"/>
        <a:lstStyle/>
        <a:p>
          <a:r>
            <a:rPr lang="zh-CN" altLang="en-US" sz="1600" dirty="0" smtClean="0"/>
            <a:t>应用系统</a:t>
          </a:r>
          <a:endParaRPr lang="zh-CN" altLang="en-US" sz="1600" dirty="0"/>
        </a:p>
      </dgm:t>
    </dgm:pt>
    <dgm:pt modelId="{B8684EA8-E4CC-45AF-B3CA-FC16F8912AA5}" cxnId="{90C4770E-E31D-4990-82B4-CD0CC2992930}" type="parTrans">
      <dgm:prSet/>
      <dgm:spPr/>
      <dgm:t>
        <a:bodyPr/>
        <a:lstStyle/>
        <a:p>
          <a:endParaRPr lang="zh-CN" altLang="en-US"/>
        </a:p>
      </dgm:t>
    </dgm:pt>
    <dgm:pt modelId="{B9D7B9F0-CF63-47F2-8DBF-E669BD0C3171}" cxnId="{90C4770E-E31D-4990-82B4-CD0CC2992930}" type="sibTrans">
      <dgm:prSet/>
      <dgm:spPr/>
      <dgm:t>
        <a:bodyPr/>
        <a:lstStyle/>
        <a:p>
          <a:endParaRPr lang="zh-CN" altLang="en-US"/>
        </a:p>
      </dgm:t>
    </dgm:pt>
    <dgm:pt modelId="{D7253F73-BB6C-4036-998A-70B54F0ACAD9}">
      <dgm:prSet phldrT="[文本]" custT="1"/>
      <dgm:spPr/>
      <dgm:t>
        <a:bodyPr/>
        <a:lstStyle/>
        <a:p>
          <a:r>
            <a:rPr lang="zh-CN" altLang="en-US" sz="1600" dirty="0" smtClean="0"/>
            <a:t>事后：重效率、能应急、有保障</a:t>
          </a:r>
          <a:endParaRPr lang="zh-CN" altLang="en-US" sz="1600" dirty="0"/>
        </a:p>
      </dgm:t>
    </dgm:pt>
    <dgm:pt modelId="{F8170922-F1AF-4DAA-A9BC-F8130F012E08}" cxnId="{E4BA38C9-AE0A-4CF8-98B7-EBF15B35E6C2}" type="parTrans">
      <dgm:prSet/>
      <dgm:spPr/>
      <dgm:t>
        <a:bodyPr/>
        <a:lstStyle/>
        <a:p>
          <a:endParaRPr lang="zh-CN" altLang="en-US"/>
        </a:p>
      </dgm:t>
    </dgm:pt>
    <dgm:pt modelId="{8CB9E08F-918C-4781-95CD-BFCA8B61A771}" cxnId="{E4BA38C9-AE0A-4CF8-98B7-EBF15B35E6C2}" type="sibTrans">
      <dgm:prSet/>
      <dgm:spPr/>
      <dgm:t>
        <a:bodyPr/>
        <a:lstStyle/>
        <a:p>
          <a:endParaRPr lang="zh-CN" altLang="en-US"/>
        </a:p>
      </dgm:t>
    </dgm:pt>
    <dgm:pt modelId="{4DB81B3A-8890-4C18-B3C7-9331BA93E6FA}">
      <dgm:prSet phldrT="[文本]" custT="1"/>
      <dgm:spPr/>
      <dgm:t>
        <a:bodyPr vert="horz" tIns="36000"/>
        <a:lstStyle/>
        <a:p>
          <a:r>
            <a:rPr lang="zh-CN" altLang="en-US" sz="1600" dirty="0" smtClean="0"/>
            <a:t>计算机硬件设备</a:t>
          </a:r>
          <a:endParaRPr lang="zh-CN" altLang="en-US" sz="1600" dirty="0"/>
        </a:p>
      </dgm:t>
    </dgm:pt>
    <dgm:pt modelId="{8AA7F14A-416A-4467-983A-C973DAECBA29}" cxnId="{AEB50DE2-4290-481C-B3E8-FD21B26523BD}" type="parTrans">
      <dgm:prSet/>
      <dgm:spPr/>
      <dgm:t>
        <a:bodyPr/>
        <a:lstStyle/>
        <a:p>
          <a:endParaRPr lang="zh-CN" altLang="en-US"/>
        </a:p>
      </dgm:t>
    </dgm:pt>
    <dgm:pt modelId="{1E0D361A-6529-4CA3-9D95-E257519BFE50}" cxnId="{AEB50DE2-4290-481C-B3E8-FD21B26523BD}" type="sibTrans">
      <dgm:prSet/>
      <dgm:spPr/>
      <dgm:t>
        <a:bodyPr/>
        <a:lstStyle/>
        <a:p>
          <a:endParaRPr lang="zh-CN" altLang="en-US"/>
        </a:p>
      </dgm:t>
    </dgm:pt>
    <dgm:pt modelId="{91364029-1F65-4FDC-8740-3E7CD2FFBEC0}">
      <dgm:prSet phldrT="[文本]" custT="1"/>
      <dgm:spPr/>
      <dgm:t>
        <a:bodyPr vert="horz" tIns="36000"/>
        <a:lstStyle/>
        <a:p>
          <a:r>
            <a:rPr lang="zh-CN" altLang="en-US" sz="1600" dirty="0" smtClean="0"/>
            <a:t>机房和环境</a:t>
          </a:r>
          <a:endParaRPr lang="zh-CN" altLang="en-US" sz="1600" dirty="0"/>
        </a:p>
      </dgm:t>
    </dgm:pt>
    <dgm:pt modelId="{D20FB0EF-5784-414A-8BCD-E3F62012099F}" cxnId="{CE7FC215-0D30-4D94-B459-10EE108830A9}" type="parTrans">
      <dgm:prSet/>
      <dgm:spPr/>
      <dgm:t>
        <a:bodyPr/>
        <a:lstStyle/>
        <a:p>
          <a:endParaRPr lang="zh-CN" altLang="en-US"/>
        </a:p>
      </dgm:t>
    </dgm:pt>
    <dgm:pt modelId="{44BB76FD-57C1-4663-BBE4-6FDC633C2A1F}" cxnId="{CE7FC215-0D30-4D94-B459-10EE108830A9}" type="sibTrans">
      <dgm:prSet/>
      <dgm:spPr/>
      <dgm:t>
        <a:bodyPr/>
        <a:lstStyle/>
        <a:p>
          <a:endParaRPr lang="zh-CN" altLang="en-US"/>
        </a:p>
      </dgm:t>
    </dgm:pt>
    <dgm:pt modelId="{8372A3FA-6AC0-451F-98A2-2CF847FF018C}">
      <dgm:prSet phldrT="[文本]"/>
      <dgm:spPr/>
      <dgm:t>
        <a:bodyPr/>
        <a:lstStyle/>
        <a:p>
          <a:r>
            <a:rPr lang="zh-CN" altLang="en-US" dirty="0" smtClean="0"/>
            <a:t>贯穿服务流程</a:t>
          </a:r>
          <a:endParaRPr lang="zh-CN" altLang="en-US" dirty="0"/>
        </a:p>
      </dgm:t>
    </dgm:pt>
    <dgm:pt modelId="{B3401141-3983-4B56-BA85-72218230134F}" cxnId="{938554B7-DD5F-4F37-A312-D15B6D4B8A3A}" type="parTrans">
      <dgm:prSet/>
      <dgm:spPr/>
      <dgm:t>
        <a:bodyPr/>
        <a:lstStyle/>
        <a:p>
          <a:endParaRPr lang="zh-CN" altLang="en-US"/>
        </a:p>
      </dgm:t>
    </dgm:pt>
    <dgm:pt modelId="{A27AB8D7-D506-4E2B-BCEA-96F3D6F0BAE3}" cxnId="{938554B7-DD5F-4F37-A312-D15B6D4B8A3A}" type="sibTrans">
      <dgm:prSet/>
      <dgm:spPr/>
      <dgm:t>
        <a:bodyPr/>
        <a:lstStyle/>
        <a:p>
          <a:endParaRPr lang="zh-CN" altLang="en-US"/>
        </a:p>
      </dgm:t>
    </dgm:pt>
    <dgm:pt modelId="{28D166A8-1795-41DE-A994-F5E995C870DC}">
      <dgm:prSet phldrT="[文本]" custT="1"/>
      <dgm:spPr/>
      <dgm:t>
        <a:bodyPr/>
        <a:lstStyle/>
        <a:p>
          <a:r>
            <a:rPr lang="zh-CN" altLang="en-US" sz="1600" dirty="0" smtClean="0"/>
            <a:t>事件流程</a:t>
          </a:r>
          <a:endParaRPr lang="zh-CN" altLang="en-US" sz="1600" dirty="0"/>
        </a:p>
      </dgm:t>
    </dgm:pt>
    <dgm:pt modelId="{30C0F2EB-7D7C-435C-8C07-7A62CD4EEDBC}" cxnId="{A8893D1A-C2EC-4E09-A550-AF12597C0B7F}" type="parTrans">
      <dgm:prSet/>
      <dgm:spPr/>
      <dgm:t>
        <a:bodyPr/>
        <a:lstStyle/>
        <a:p>
          <a:endParaRPr lang="zh-CN" altLang="en-US"/>
        </a:p>
      </dgm:t>
    </dgm:pt>
    <dgm:pt modelId="{E00C67DD-A441-4365-91B0-28533544B438}" cxnId="{A8893D1A-C2EC-4E09-A550-AF12597C0B7F}" type="sibTrans">
      <dgm:prSet/>
      <dgm:spPr/>
      <dgm:t>
        <a:bodyPr/>
        <a:lstStyle/>
        <a:p>
          <a:endParaRPr lang="zh-CN" altLang="en-US"/>
        </a:p>
      </dgm:t>
    </dgm:pt>
    <dgm:pt modelId="{E8798B32-DD6D-4733-9E28-CF662C3C5ACF}">
      <dgm:prSet phldrT="[文本]" custT="1"/>
      <dgm:spPr/>
      <dgm:t>
        <a:bodyPr/>
        <a:lstStyle/>
        <a:p>
          <a:r>
            <a:rPr lang="zh-CN" altLang="en-US" sz="1600" dirty="0" smtClean="0"/>
            <a:t>问题流程</a:t>
          </a:r>
          <a:endParaRPr lang="zh-CN" altLang="en-US" sz="1600" dirty="0"/>
        </a:p>
      </dgm:t>
    </dgm:pt>
    <dgm:pt modelId="{A92C8E32-74C1-49AF-A5D2-173CCCC32F2B}" cxnId="{D62EE461-1303-4AE5-BC46-2DC9DA112856}" type="parTrans">
      <dgm:prSet/>
      <dgm:spPr/>
      <dgm:t>
        <a:bodyPr/>
        <a:lstStyle/>
        <a:p>
          <a:endParaRPr lang="zh-CN" altLang="en-US"/>
        </a:p>
      </dgm:t>
    </dgm:pt>
    <dgm:pt modelId="{02E9A0A3-EC84-4FEF-AA4F-816103B25829}" cxnId="{D62EE461-1303-4AE5-BC46-2DC9DA112856}" type="sibTrans">
      <dgm:prSet/>
      <dgm:spPr/>
      <dgm:t>
        <a:bodyPr/>
        <a:lstStyle/>
        <a:p>
          <a:endParaRPr lang="zh-CN" altLang="en-US"/>
        </a:p>
      </dgm:t>
    </dgm:pt>
    <dgm:pt modelId="{9FEF8FEC-0CB5-4D75-A0BF-7C61909357F6}">
      <dgm:prSet phldrT="[文本]" custT="1"/>
      <dgm:spPr/>
      <dgm:t>
        <a:bodyPr/>
        <a:lstStyle/>
        <a:p>
          <a:r>
            <a:rPr lang="zh-CN" altLang="en-US" sz="1600" dirty="0" smtClean="0"/>
            <a:t>配置管理流程</a:t>
          </a:r>
          <a:endParaRPr lang="zh-CN" altLang="en-US" sz="1600" dirty="0"/>
        </a:p>
      </dgm:t>
    </dgm:pt>
    <dgm:pt modelId="{2798848F-4204-4EE2-88B9-DFE9AA29A9FE}" cxnId="{7AFB2CDB-04CA-4EFF-82E0-5E7FF7115376}" type="parTrans">
      <dgm:prSet/>
      <dgm:spPr/>
      <dgm:t>
        <a:bodyPr/>
        <a:lstStyle/>
        <a:p>
          <a:endParaRPr lang="zh-CN" altLang="en-US"/>
        </a:p>
      </dgm:t>
    </dgm:pt>
    <dgm:pt modelId="{6E9707B5-1272-45C6-874E-4F1A0CDAAE80}" cxnId="{7AFB2CDB-04CA-4EFF-82E0-5E7FF7115376}" type="sibTrans">
      <dgm:prSet/>
      <dgm:spPr/>
      <dgm:t>
        <a:bodyPr/>
        <a:lstStyle/>
        <a:p>
          <a:endParaRPr lang="zh-CN" altLang="en-US"/>
        </a:p>
      </dgm:t>
    </dgm:pt>
    <dgm:pt modelId="{5AE12629-4395-4D1B-9453-808D480D4B49}">
      <dgm:prSet phldrT="[文本]" custT="1"/>
      <dgm:spPr/>
      <dgm:t>
        <a:bodyPr/>
        <a:lstStyle/>
        <a:p>
          <a:r>
            <a:rPr lang="zh-CN" altLang="en-US" sz="1600" dirty="0" smtClean="0"/>
            <a:t>变更流程</a:t>
          </a:r>
          <a:endParaRPr lang="zh-CN" altLang="en-US" sz="1600" dirty="0"/>
        </a:p>
      </dgm:t>
    </dgm:pt>
    <dgm:pt modelId="{423DF6B9-F188-49A2-A7F5-737922DBC822}" cxnId="{EBDF0241-FEDB-4480-A0DA-8B66FD3BD63C}" type="parTrans">
      <dgm:prSet/>
      <dgm:spPr/>
      <dgm:t>
        <a:bodyPr/>
        <a:lstStyle/>
        <a:p>
          <a:endParaRPr lang="zh-CN" altLang="en-US"/>
        </a:p>
      </dgm:t>
    </dgm:pt>
    <dgm:pt modelId="{622238B7-A89A-41C1-B8CD-C4F691F448D3}" cxnId="{EBDF0241-FEDB-4480-A0DA-8B66FD3BD63C}" type="sibTrans">
      <dgm:prSet/>
      <dgm:spPr/>
      <dgm:t>
        <a:bodyPr/>
        <a:lstStyle/>
        <a:p>
          <a:endParaRPr lang="zh-CN" altLang="en-US"/>
        </a:p>
      </dgm:t>
    </dgm:pt>
    <dgm:pt modelId="{F8BA1E9F-4FF1-4376-A77D-8A45F91B9097}">
      <dgm:prSet phldrT="[文本]" custT="1"/>
      <dgm:spPr/>
      <dgm:t>
        <a:bodyPr/>
        <a:lstStyle/>
        <a:p>
          <a:r>
            <a:rPr lang="zh-CN" altLang="en-US" sz="1600" dirty="0" smtClean="0"/>
            <a:t>发布流程</a:t>
          </a:r>
          <a:endParaRPr lang="zh-CN" altLang="en-US" sz="1600" dirty="0"/>
        </a:p>
      </dgm:t>
    </dgm:pt>
    <dgm:pt modelId="{D92BF4F1-C09E-41E6-8910-FF16953A4F75}" cxnId="{5091B643-B34E-48C7-93AB-A991F758D5B3}" type="parTrans">
      <dgm:prSet/>
      <dgm:spPr/>
      <dgm:t>
        <a:bodyPr/>
        <a:lstStyle/>
        <a:p>
          <a:endParaRPr lang="zh-CN" altLang="en-US"/>
        </a:p>
      </dgm:t>
    </dgm:pt>
    <dgm:pt modelId="{EDF6A0E5-0490-4F17-B64C-7038643FE296}" cxnId="{5091B643-B34E-48C7-93AB-A991F758D5B3}" type="sibTrans">
      <dgm:prSet/>
      <dgm:spPr/>
      <dgm:t>
        <a:bodyPr/>
        <a:lstStyle/>
        <a:p>
          <a:endParaRPr lang="zh-CN" altLang="en-US"/>
        </a:p>
      </dgm:t>
    </dgm:pt>
    <dgm:pt modelId="{B394C81E-94C0-46B7-93A6-67617F57CF33}" type="pres">
      <dgm:prSet presAssocID="{DAD358A9-1363-4730-8DB5-3F9B8594582C}" presName="Name0" presStyleCnt="0">
        <dgm:presLayoutVars>
          <dgm:dir/>
          <dgm:animLvl val="lvl"/>
          <dgm:resizeHandles val="exact"/>
        </dgm:presLayoutVars>
      </dgm:prSet>
      <dgm:spPr/>
    </dgm:pt>
    <dgm:pt modelId="{ACFB04C3-AAE3-46B8-BA07-5BDC00638E44}" type="pres">
      <dgm:prSet presAssocID="{2DA9DE58-6814-4651-B94C-17EFD4AE30F0}" presName="linNode" presStyleCnt="0"/>
      <dgm:spPr/>
    </dgm:pt>
    <dgm:pt modelId="{5103BAD7-2263-4217-8301-031084A729FD}" type="pres">
      <dgm:prSet presAssocID="{2DA9DE58-6814-4651-B94C-17EFD4AE30F0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114CF5A7-8213-44E6-9C8E-DD26EB5C6FF9}" type="pres">
      <dgm:prSet presAssocID="{2DA9DE58-6814-4651-B94C-17EFD4AE30F0}" presName="descendantText" presStyleLbl="alignAccFollowNode1" presStyleIdx="0" presStyleCnt="4" custScaleY="180185">
        <dgm:presLayoutVars>
          <dgm:bulletEnabled val="1"/>
        </dgm:presLayoutVars>
      </dgm:prSet>
      <dgm:spPr/>
    </dgm:pt>
    <dgm:pt modelId="{7580F8E1-DA95-4B00-9185-217C98DB00EC}" type="pres">
      <dgm:prSet presAssocID="{A602FBD5-8F88-45C9-92A6-5B6A6967F413}" presName="sp" presStyleCnt="0"/>
      <dgm:spPr/>
    </dgm:pt>
    <dgm:pt modelId="{0AA2D0A5-DC33-407F-B9B4-8748D88E75B8}" type="pres">
      <dgm:prSet presAssocID="{F47DAC2E-D825-4353-B667-066BF296CEDA}" presName="linNode" presStyleCnt="0"/>
      <dgm:spPr/>
    </dgm:pt>
    <dgm:pt modelId="{63DC51BF-6B1F-4B1C-B381-E5CBAE61CD01}" type="pres">
      <dgm:prSet presAssocID="{F47DAC2E-D825-4353-B667-066BF296CEDA}" presName="parentText" presStyleLbl="node1" presStyleIdx="1" presStyleCnt="4" custLinFactNeighborX="-90" custLinFactNeighborY="-49208">
        <dgm:presLayoutVars>
          <dgm:chMax val="1"/>
          <dgm:bulletEnabled val="1"/>
        </dgm:presLayoutVars>
      </dgm:prSet>
      <dgm:spPr/>
    </dgm:pt>
    <dgm:pt modelId="{07F0E97F-44AA-48EF-9CE0-865AB172AB44}" type="pres">
      <dgm:prSet presAssocID="{F47DAC2E-D825-4353-B667-066BF296CEDA}" presName="descendantText" presStyleLbl="alignAccFollowNode1" presStyleIdx="1" presStyleCnt="4" custScaleY="151048">
        <dgm:presLayoutVars>
          <dgm:bulletEnabled val="1"/>
        </dgm:presLayoutVars>
      </dgm:prSet>
      <dgm:spPr/>
    </dgm:pt>
    <dgm:pt modelId="{4D3C556E-31C1-4FD9-9714-101BCCEA0D41}" type="pres">
      <dgm:prSet presAssocID="{8107AB90-13D1-4194-A27C-5031C6188EC0}" presName="sp" presStyleCnt="0"/>
      <dgm:spPr/>
    </dgm:pt>
    <dgm:pt modelId="{D828A56F-E7C2-4B1E-81F2-D7E313E6CA15}" type="pres">
      <dgm:prSet presAssocID="{1817B232-0C83-4928-8A32-1669A9B32848}" presName="linNode" presStyleCnt="0"/>
      <dgm:spPr/>
    </dgm:pt>
    <dgm:pt modelId="{FA81C69C-B540-4D45-B76C-F1A0DE5D5B3D}" type="pres">
      <dgm:prSet presAssocID="{1817B232-0C83-4928-8A32-1669A9B32848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E912CA24-F6CA-47BB-A7EB-27A10F27BD1A}" type="pres">
      <dgm:prSet presAssocID="{1817B232-0C83-4928-8A32-1669A9B32848}" presName="descendantText" presStyleLbl="alignAccFollowNode1" presStyleIdx="2" presStyleCnt="4" custScaleY="22541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088810B-9EB1-4509-90B9-437DB554E362}" type="pres">
      <dgm:prSet presAssocID="{E3199FC2-8887-4F40-ACA4-14B643261549}" presName="sp" presStyleCnt="0"/>
      <dgm:spPr/>
    </dgm:pt>
    <dgm:pt modelId="{2F477656-19B8-456E-8995-AFC62D6B3063}" type="pres">
      <dgm:prSet presAssocID="{8372A3FA-6AC0-451F-98A2-2CF847FF018C}" presName="linNode" presStyleCnt="0"/>
      <dgm:spPr/>
    </dgm:pt>
    <dgm:pt modelId="{27F90AEF-0E85-45D6-88FF-59F8BDDA8E75}" type="pres">
      <dgm:prSet presAssocID="{8372A3FA-6AC0-451F-98A2-2CF847FF018C}" presName="parentText" presStyleLbl="node1" presStyleIdx="3" presStyleCnt="4">
        <dgm:presLayoutVars>
          <dgm:chMax val="1"/>
          <dgm:bulletEnabled val="1"/>
        </dgm:presLayoutVars>
      </dgm:prSet>
      <dgm:spPr/>
    </dgm:pt>
    <dgm:pt modelId="{1CB450F1-E2B3-40C1-B99A-BB08C8B5F5A6}" type="pres">
      <dgm:prSet presAssocID="{8372A3FA-6AC0-451F-98A2-2CF847FF018C}" presName="descendantText" presStyleLbl="alignAccFollowNode1" presStyleIdx="3" presStyleCnt="4" custScaleY="270842">
        <dgm:presLayoutVars>
          <dgm:bulletEnabled val="1"/>
        </dgm:presLayoutVars>
      </dgm:prSet>
      <dgm:spPr/>
    </dgm:pt>
  </dgm:ptLst>
  <dgm:cxnLst>
    <dgm:cxn modelId="{7AFB2CDB-04CA-4EFF-82E0-5E7FF7115376}" srcId="{8372A3FA-6AC0-451F-98A2-2CF847FF018C}" destId="{9FEF8FEC-0CB5-4D75-A0BF-7C61909357F6}" srcOrd="2" destOrd="0" parTransId="{2798848F-4204-4EE2-88B9-DFE9AA29A9FE}" sibTransId="{6E9707B5-1272-45C6-874E-4F1A0CDAAE80}"/>
    <dgm:cxn modelId="{1F870046-D9A7-4AC5-ACEB-92077A23C3E3}" type="presOf" srcId="{91364029-1F65-4FDC-8740-3E7CD2FFBEC0}" destId="{E912CA24-F6CA-47BB-A7EB-27A10F27BD1A}" srcOrd="0" destOrd="3" presId="urn:microsoft.com/office/officeart/2005/8/layout/vList5"/>
    <dgm:cxn modelId="{5C375CC9-3C65-4D88-A9B1-64F60D73341F}" type="presOf" srcId="{FDED038A-8055-4677-BB99-CE7A21BBA3F1}" destId="{114CF5A7-8213-44E6-9C8E-DD26EB5C6FF9}" srcOrd="0" destOrd="0" presId="urn:microsoft.com/office/officeart/2005/8/layout/vList5"/>
    <dgm:cxn modelId="{427252BD-D504-433D-AF38-3FE7851F44AD}" srcId="{DAD358A9-1363-4730-8DB5-3F9B8594582C}" destId="{2DA9DE58-6814-4651-B94C-17EFD4AE30F0}" srcOrd="0" destOrd="0" parTransId="{BBA5BE66-1806-4D58-8D13-993B7D54BB5C}" sibTransId="{A602FBD5-8F88-45C9-92A6-5B6A6967F413}"/>
    <dgm:cxn modelId="{1AAE2DA0-9450-4FBC-9D4E-67E30106E61F}" type="presOf" srcId="{5AE12629-4395-4D1B-9453-808D480D4B49}" destId="{1CB450F1-E2B3-40C1-B99A-BB08C8B5F5A6}" srcOrd="0" destOrd="3" presId="urn:microsoft.com/office/officeart/2005/8/layout/vList5"/>
    <dgm:cxn modelId="{DCB3874C-53D4-4EC9-9BB6-3979FA6AD52E}" type="presOf" srcId="{4DB81B3A-8890-4C18-B3C7-9331BA93E6FA}" destId="{E912CA24-F6CA-47BB-A7EB-27A10F27BD1A}" srcOrd="0" destOrd="2" presId="urn:microsoft.com/office/officeart/2005/8/layout/vList5"/>
    <dgm:cxn modelId="{99203223-E4DB-4802-BC4A-E2F5610F056D}" type="presOf" srcId="{28D166A8-1795-41DE-A994-F5E995C870DC}" destId="{1CB450F1-E2B3-40C1-B99A-BB08C8B5F5A6}" srcOrd="0" destOrd="0" presId="urn:microsoft.com/office/officeart/2005/8/layout/vList5"/>
    <dgm:cxn modelId="{B9DD5B27-BCAE-4D65-9D22-E2363EF8E42B}" type="presOf" srcId="{4F0B2060-E82F-44D2-A3A7-18D5139A8107}" destId="{E912CA24-F6CA-47BB-A7EB-27A10F27BD1A}" srcOrd="0" destOrd="0" presId="urn:microsoft.com/office/officeart/2005/8/layout/vList5"/>
    <dgm:cxn modelId="{01493EC0-0EEA-4C7A-A357-D57A521E158D}" srcId="{2DA9DE58-6814-4651-B94C-17EFD4AE30F0}" destId="{FDED038A-8055-4677-BB99-CE7A21BBA3F1}" srcOrd="0" destOrd="0" parTransId="{58081C30-843A-40D8-9BF0-F6FF6240D912}" sibTransId="{7362ECC0-924C-477B-B3C3-37803B39788A}"/>
    <dgm:cxn modelId="{938554B7-DD5F-4F37-A312-D15B6D4B8A3A}" srcId="{DAD358A9-1363-4730-8DB5-3F9B8594582C}" destId="{8372A3FA-6AC0-451F-98A2-2CF847FF018C}" srcOrd="3" destOrd="0" parTransId="{B3401141-3983-4B56-BA85-72218230134F}" sibTransId="{A27AB8D7-D506-4E2B-BCEA-96F3D6F0BAE3}"/>
    <dgm:cxn modelId="{AD08F597-330D-4D92-8CDC-E3B4B202F990}" type="presOf" srcId="{48DFA7C5-3331-4758-9FD0-733F8AC814E0}" destId="{E912CA24-F6CA-47BB-A7EB-27A10F27BD1A}" srcOrd="0" destOrd="1" presId="urn:microsoft.com/office/officeart/2005/8/layout/vList5"/>
    <dgm:cxn modelId="{90C4770E-E31D-4990-82B4-CD0CC2992930}" srcId="{1817B232-0C83-4928-8A32-1669A9B32848}" destId="{48DFA7C5-3331-4758-9FD0-733F8AC814E0}" srcOrd="1" destOrd="0" parTransId="{B8684EA8-E4CC-45AF-B3CA-FC16F8912AA5}" sibTransId="{B9D7B9F0-CF63-47F2-8DBF-E669BD0C3171}"/>
    <dgm:cxn modelId="{D62EE461-1303-4AE5-BC46-2DC9DA112856}" srcId="{8372A3FA-6AC0-451F-98A2-2CF847FF018C}" destId="{E8798B32-DD6D-4733-9E28-CF662C3C5ACF}" srcOrd="1" destOrd="0" parTransId="{A92C8E32-74C1-49AF-A5D2-173CCCC32F2B}" sibTransId="{02E9A0A3-EC84-4FEF-AA4F-816103B25829}"/>
    <dgm:cxn modelId="{E9FF06F9-EF6D-4BD6-92A0-5B0A57979CED}" type="presOf" srcId="{8372A3FA-6AC0-451F-98A2-2CF847FF018C}" destId="{27F90AEF-0E85-45D6-88FF-59F8BDDA8E75}" srcOrd="0" destOrd="0" presId="urn:microsoft.com/office/officeart/2005/8/layout/vList5"/>
    <dgm:cxn modelId="{A220F2D7-5A72-4D55-A60E-32DD003BC614}" type="presOf" srcId="{F47DAC2E-D825-4353-B667-066BF296CEDA}" destId="{63DC51BF-6B1F-4B1C-B381-E5CBAE61CD01}" srcOrd="0" destOrd="0" presId="urn:microsoft.com/office/officeart/2005/8/layout/vList5"/>
    <dgm:cxn modelId="{A8893D1A-C2EC-4E09-A550-AF12597C0B7F}" srcId="{8372A3FA-6AC0-451F-98A2-2CF847FF018C}" destId="{28D166A8-1795-41DE-A994-F5E995C870DC}" srcOrd="0" destOrd="0" parTransId="{30C0F2EB-7D7C-435C-8C07-7A62CD4EEDBC}" sibTransId="{E00C67DD-A441-4365-91B0-28533544B438}"/>
    <dgm:cxn modelId="{FC130194-D88D-4BD0-8413-9519922070B0}" type="presOf" srcId="{031F25B0-0C0E-4CFE-9E01-2D9B8E3295FF}" destId="{07F0E97F-44AA-48EF-9CE0-865AB172AB44}" srcOrd="0" destOrd="1" presId="urn:microsoft.com/office/officeart/2005/8/layout/vList5"/>
    <dgm:cxn modelId="{099A783F-9B9C-48AD-965A-D379526BA636}" type="presOf" srcId="{1817B232-0C83-4928-8A32-1669A9B32848}" destId="{FA81C69C-B540-4D45-B76C-F1A0DE5D5B3D}" srcOrd="0" destOrd="0" presId="urn:microsoft.com/office/officeart/2005/8/layout/vList5"/>
    <dgm:cxn modelId="{29412CB4-5324-42B3-8B32-F0886814765A}" type="presOf" srcId="{F102A9C7-AFEC-4BC4-8ED2-4AA6324B255B}" destId="{07F0E97F-44AA-48EF-9CE0-865AB172AB44}" srcOrd="0" destOrd="0" presId="urn:microsoft.com/office/officeart/2005/8/layout/vList5"/>
    <dgm:cxn modelId="{CE7FC215-0D30-4D94-B459-10EE108830A9}" srcId="{1817B232-0C83-4928-8A32-1669A9B32848}" destId="{91364029-1F65-4FDC-8740-3E7CD2FFBEC0}" srcOrd="3" destOrd="0" parTransId="{D20FB0EF-5784-414A-8BCD-E3F62012099F}" sibTransId="{44BB76FD-57C1-4663-BBE4-6FDC633C2A1F}"/>
    <dgm:cxn modelId="{D94B8AF4-6088-4B76-BB9C-A1B8955C99AE}" srcId="{F47DAC2E-D825-4353-B667-066BF296CEDA}" destId="{031F25B0-0C0E-4CFE-9E01-2D9B8E3295FF}" srcOrd="1" destOrd="0" parTransId="{D3B0913D-511C-4589-901A-3DC2F146F5BD}" sibTransId="{6AF1B8FD-116A-4427-BED7-862756E61D3D}"/>
    <dgm:cxn modelId="{9E988520-6125-46A0-A69C-E456E9D5B285}" srcId="{F47DAC2E-D825-4353-B667-066BF296CEDA}" destId="{F102A9C7-AFEC-4BC4-8ED2-4AA6324B255B}" srcOrd="0" destOrd="0" parTransId="{64CD819B-90FB-43E0-9AC5-36E88BD7DDD3}" sibTransId="{E0EDA4C2-DBC2-472F-833B-EA3C217504A1}"/>
    <dgm:cxn modelId="{54230A18-AA64-4378-8681-3F1B7F3BB566}" type="presOf" srcId="{2DA9DE58-6814-4651-B94C-17EFD4AE30F0}" destId="{5103BAD7-2263-4217-8301-031084A729FD}" srcOrd="0" destOrd="0" presId="urn:microsoft.com/office/officeart/2005/8/layout/vList5"/>
    <dgm:cxn modelId="{EBDF0241-FEDB-4480-A0DA-8B66FD3BD63C}" srcId="{8372A3FA-6AC0-451F-98A2-2CF847FF018C}" destId="{5AE12629-4395-4D1B-9453-808D480D4B49}" srcOrd="3" destOrd="0" parTransId="{423DF6B9-F188-49A2-A7F5-737922DBC822}" sibTransId="{622238B7-A89A-41C1-B8CD-C4F691F448D3}"/>
    <dgm:cxn modelId="{E0D5DDC1-774E-4430-BB95-8ADFCBED6A1C}" srcId="{2DA9DE58-6814-4651-B94C-17EFD4AE30F0}" destId="{FA967B05-13FB-46FD-A2BC-2D7A8AC15DD5}" srcOrd="1" destOrd="0" parTransId="{4A09D706-1D25-4323-BC1E-863E342E4068}" sibTransId="{8146FC51-65A5-4CD9-80F5-4DA53F3B2D13}"/>
    <dgm:cxn modelId="{A9AF61AD-CACB-4070-894A-83A9C9110FEE}" type="presOf" srcId="{DAD358A9-1363-4730-8DB5-3F9B8594582C}" destId="{B394C81E-94C0-46B7-93A6-67617F57CF33}" srcOrd="0" destOrd="0" presId="urn:microsoft.com/office/officeart/2005/8/layout/vList5"/>
    <dgm:cxn modelId="{80B66F9A-1346-4823-BC04-8D1DA4564EE2}" srcId="{DAD358A9-1363-4730-8DB5-3F9B8594582C}" destId="{F47DAC2E-D825-4353-B667-066BF296CEDA}" srcOrd="1" destOrd="0" parTransId="{940AD4C6-8374-40DD-915C-1D8832EA732B}" sibTransId="{8107AB90-13D1-4194-A27C-5031C6188EC0}"/>
    <dgm:cxn modelId="{5091B643-B34E-48C7-93AB-A991F758D5B3}" srcId="{8372A3FA-6AC0-451F-98A2-2CF847FF018C}" destId="{F8BA1E9F-4FF1-4376-A77D-8A45F91B9097}" srcOrd="4" destOrd="0" parTransId="{D92BF4F1-C09E-41E6-8910-FF16953A4F75}" sibTransId="{EDF6A0E5-0490-4F17-B64C-7038643FE296}"/>
    <dgm:cxn modelId="{5946FB01-889A-46E3-81C8-685BCA705EF7}" srcId="{DAD358A9-1363-4730-8DB5-3F9B8594582C}" destId="{1817B232-0C83-4928-8A32-1669A9B32848}" srcOrd="2" destOrd="0" parTransId="{597FC307-8829-423E-8B95-D825BDC2B082}" sibTransId="{E3199FC2-8887-4F40-ACA4-14B643261549}"/>
    <dgm:cxn modelId="{B9282E8F-CAC1-4F6A-9F2F-66CA3D257EC5}" type="presOf" srcId="{E8798B32-DD6D-4733-9E28-CF662C3C5ACF}" destId="{1CB450F1-E2B3-40C1-B99A-BB08C8B5F5A6}" srcOrd="0" destOrd="1" presId="urn:microsoft.com/office/officeart/2005/8/layout/vList5"/>
    <dgm:cxn modelId="{7CBB1DDB-9181-4A80-B0B4-739C03D2185A}" type="presOf" srcId="{D7253F73-BB6C-4036-998A-70B54F0ACAD9}" destId="{114CF5A7-8213-44E6-9C8E-DD26EB5C6FF9}" srcOrd="0" destOrd="2" presId="urn:microsoft.com/office/officeart/2005/8/layout/vList5"/>
    <dgm:cxn modelId="{A9C495A1-D946-41D6-99E4-FC09EFC5104C}" type="presOf" srcId="{9FEF8FEC-0CB5-4D75-A0BF-7C61909357F6}" destId="{1CB450F1-E2B3-40C1-B99A-BB08C8B5F5A6}" srcOrd="0" destOrd="2" presId="urn:microsoft.com/office/officeart/2005/8/layout/vList5"/>
    <dgm:cxn modelId="{AEB50DE2-4290-481C-B3E8-FD21B26523BD}" srcId="{1817B232-0C83-4928-8A32-1669A9B32848}" destId="{4DB81B3A-8890-4C18-B3C7-9331BA93E6FA}" srcOrd="2" destOrd="0" parTransId="{8AA7F14A-416A-4467-983A-C973DAECBA29}" sibTransId="{1E0D361A-6529-4CA3-9D95-E257519BFE50}"/>
    <dgm:cxn modelId="{E4BA38C9-AE0A-4CF8-98B7-EBF15B35E6C2}" srcId="{2DA9DE58-6814-4651-B94C-17EFD4AE30F0}" destId="{D7253F73-BB6C-4036-998A-70B54F0ACAD9}" srcOrd="2" destOrd="0" parTransId="{F8170922-F1AF-4DAA-A9BC-F8130F012E08}" sibTransId="{8CB9E08F-918C-4781-95CD-BFCA8B61A771}"/>
    <dgm:cxn modelId="{44ECC093-B33F-4D37-A9E9-90E9BC7D9CBB}" type="presOf" srcId="{F8BA1E9F-4FF1-4376-A77D-8A45F91B9097}" destId="{1CB450F1-E2B3-40C1-B99A-BB08C8B5F5A6}" srcOrd="0" destOrd="4" presId="urn:microsoft.com/office/officeart/2005/8/layout/vList5"/>
    <dgm:cxn modelId="{4F7B65D4-D053-4829-A593-D89119EC2C49}" type="presOf" srcId="{FA967B05-13FB-46FD-A2BC-2D7A8AC15DD5}" destId="{114CF5A7-8213-44E6-9C8E-DD26EB5C6FF9}" srcOrd="0" destOrd="1" presId="urn:microsoft.com/office/officeart/2005/8/layout/vList5"/>
    <dgm:cxn modelId="{89352067-7649-4D51-8A60-6D36599EAD1A}" srcId="{1817B232-0C83-4928-8A32-1669A9B32848}" destId="{4F0B2060-E82F-44D2-A3A7-18D5139A8107}" srcOrd="0" destOrd="0" parTransId="{124E67A4-49CE-460B-9DB4-8A111D40FA02}" sibTransId="{18D564BC-DAD1-4C71-9B21-8A1F185B5268}"/>
    <dgm:cxn modelId="{8C4869DB-8CC6-4DD4-A14C-A7995F0B5C45}" type="presParOf" srcId="{B394C81E-94C0-46B7-93A6-67617F57CF33}" destId="{ACFB04C3-AAE3-46B8-BA07-5BDC00638E44}" srcOrd="0" destOrd="0" presId="urn:microsoft.com/office/officeart/2005/8/layout/vList5"/>
    <dgm:cxn modelId="{0C3F7673-BF12-4B0B-85E4-7932CEDF84AF}" type="presParOf" srcId="{ACFB04C3-AAE3-46B8-BA07-5BDC00638E44}" destId="{5103BAD7-2263-4217-8301-031084A729FD}" srcOrd="0" destOrd="0" presId="urn:microsoft.com/office/officeart/2005/8/layout/vList5"/>
    <dgm:cxn modelId="{636664B4-AF6B-4760-AA3E-945B708E7F9C}" type="presParOf" srcId="{ACFB04C3-AAE3-46B8-BA07-5BDC00638E44}" destId="{114CF5A7-8213-44E6-9C8E-DD26EB5C6FF9}" srcOrd="1" destOrd="0" presId="urn:microsoft.com/office/officeart/2005/8/layout/vList5"/>
    <dgm:cxn modelId="{4CF196E1-2A89-4472-A34C-459459AD8C16}" type="presParOf" srcId="{B394C81E-94C0-46B7-93A6-67617F57CF33}" destId="{7580F8E1-DA95-4B00-9185-217C98DB00EC}" srcOrd="1" destOrd="0" presId="urn:microsoft.com/office/officeart/2005/8/layout/vList5"/>
    <dgm:cxn modelId="{2D5389AD-6ECD-404B-97DB-2885583CFA0C}" type="presParOf" srcId="{B394C81E-94C0-46B7-93A6-67617F57CF33}" destId="{0AA2D0A5-DC33-407F-B9B4-8748D88E75B8}" srcOrd="2" destOrd="0" presId="urn:microsoft.com/office/officeart/2005/8/layout/vList5"/>
    <dgm:cxn modelId="{697306D5-0FAF-43FD-AE40-D58D3427849B}" type="presParOf" srcId="{0AA2D0A5-DC33-407F-B9B4-8748D88E75B8}" destId="{63DC51BF-6B1F-4B1C-B381-E5CBAE61CD01}" srcOrd="0" destOrd="0" presId="urn:microsoft.com/office/officeart/2005/8/layout/vList5"/>
    <dgm:cxn modelId="{352D1F20-5D32-49DE-B038-A634CFFF910E}" type="presParOf" srcId="{0AA2D0A5-DC33-407F-B9B4-8748D88E75B8}" destId="{07F0E97F-44AA-48EF-9CE0-865AB172AB44}" srcOrd="1" destOrd="0" presId="urn:microsoft.com/office/officeart/2005/8/layout/vList5"/>
    <dgm:cxn modelId="{B9C615D5-3078-414D-BBA8-0FA8C44F6CDC}" type="presParOf" srcId="{B394C81E-94C0-46B7-93A6-67617F57CF33}" destId="{4D3C556E-31C1-4FD9-9714-101BCCEA0D41}" srcOrd="3" destOrd="0" presId="urn:microsoft.com/office/officeart/2005/8/layout/vList5"/>
    <dgm:cxn modelId="{9E042A4F-651D-4BB3-9000-875B767A6D8E}" type="presParOf" srcId="{B394C81E-94C0-46B7-93A6-67617F57CF33}" destId="{D828A56F-E7C2-4B1E-81F2-D7E313E6CA15}" srcOrd="4" destOrd="0" presId="urn:microsoft.com/office/officeart/2005/8/layout/vList5"/>
    <dgm:cxn modelId="{616A69BE-427C-4AD4-A0E0-8F5366E1E2DB}" type="presParOf" srcId="{D828A56F-E7C2-4B1E-81F2-D7E313E6CA15}" destId="{FA81C69C-B540-4D45-B76C-F1A0DE5D5B3D}" srcOrd="0" destOrd="0" presId="urn:microsoft.com/office/officeart/2005/8/layout/vList5"/>
    <dgm:cxn modelId="{5A3787C3-74B7-4F29-B039-1421861496E8}" type="presParOf" srcId="{D828A56F-E7C2-4B1E-81F2-D7E313E6CA15}" destId="{E912CA24-F6CA-47BB-A7EB-27A10F27BD1A}" srcOrd="1" destOrd="0" presId="urn:microsoft.com/office/officeart/2005/8/layout/vList5"/>
    <dgm:cxn modelId="{3789C2D7-333C-473C-8A0F-58726B608793}" type="presParOf" srcId="{B394C81E-94C0-46B7-93A6-67617F57CF33}" destId="{D088810B-9EB1-4509-90B9-437DB554E362}" srcOrd="5" destOrd="0" presId="urn:microsoft.com/office/officeart/2005/8/layout/vList5"/>
    <dgm:cxn modelId="{BFA54999-4611-4512-8534-AA20DF2240E9}" type="presParOf" srcId="{B394C81E-94C0-46B7-93A6-67617F57CF33}" destId="{2F477656-19B8-456E-8995-AFC62D6B3063}" srcOrd="6" destOrd="0" presId="urn:microsoft.com/office/officeart/2005/8/layout/vList5"/>
    <dgm:cxn modelId="{0B466A18-FE13-425C-8A42-1C91E6B466E9}" type="presParOf" srcId="{2F477656-19B8-456E-8995-AFC62D6B3063}" destId="{27F90AEF-0E85-45D6-88FF-59F8BDDA8E75}" srcOrd="0" destOrd="0" presId="urn:microsoft.com/office/officeart/2005/8/layout/vList5"/>
    <dgm:cxn modelId="{865B974B-690A-469A-B353-157FA570B2E2}" type="presParOf" srcId="{2F477656-19B8-456E-8995-AFC62D6B3063}" destId="{1CB450F1-E2B3-40C1-B99A-BB08C8B5F5A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D2DC6CA-8D7A-438A-9A5A-7DB34331C9A4}" type="doc">
      <dgm:prSet loTypeId="urn:microsoft.com/office/officeart/2005/8/layout/cycle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BE7FBE3C-AD79-441C-9C42-5315B7CC9634}">
      <dgm:prSet phldrT="[文本]"/>
      <dgm:spPr/>
      <dgm:t>
        <a:bodyPr/>
        <a:lstStyle/>
        <a:p>
          <a:r>
            <a:rPr lang="zh-CN" altLang="en-US" dirty="0" smtClean="0"/>
            <a:t>讲计划</a:t>
          </a:r>
          <a:endParaRPr lang="zh-CN" altLang="en-US" dirty="0"/>
        </a:p>
      </dgm:t>
    </dgm:pt>
    <dgm:pt modelId="{AAE3B1F8-EC6C-4EB2-8D3D-CAA13EE6771F}" cxnId="{00403434-557C-4336-85F7-709FB0D14D78}" type="parTrans">
      <dgm:prSet/>
      <dgm:spPr/>
      <dgm:t>
        <a:bodyPr/>
        <a:lstStyle/>
        <a:p>
          <a:endParaRPr lang="zh-CN" altLang="en-US"/>
        </a:p>
      </dgm:t>
    </dgm:pt>
    <dgm:pt modelId="{8F75EF8C-A3BF-4160-9001-BA1423BC79A6}" cxnId="{00403434-557C-4336-85F7-709FB0D14D78}" type="sibTrans">
      <dgm:prSet/>
      <dgm:spPr/>
      <dgm:t>
        <a:bodyPr/>
        <a:lstStyle/>
        <a:p>
          <a:endParaRPr lang="zh-CN" altLang="en-US"/>
        </a:p>
      </dgm:t>
    </dgm:pt>
    <dgm:pt modelId="{E3107D88-BE75-4B65-8F6D-7E2E7CB3B658}">
      <dgm:prSet phldrT="[文本]"/>
      <dgm:spPr/>
      <dgm:t>
        <a:bodyPr/>
        <a:lstStyle/>
        <a:p>
          <a:r>
            <a:rPr lang="zh-CN" altLang="en-US" dirty="0" smtClean="0"/>
            <a:t>重承诺</a:t>
          </a:r>
          <a:endParaRPr lang="zh-CN" altLang="en-US" dirty="0"/>
        </a:p>
      </dgm:t>
    </dgm:pt>
    <dgm:pt modelId="{60B34629-8F28-4387-8193-F77B3F45C816}" cxnId="{C08ABE55-90C6-4D6D-8D3B-E81EE95DA500}" type="parTrans">
      <dgm:prSet/>
      <dgm:spPr/>
      <dgm:t>
        <a:bodyPr/>
        <a:lstStyle/>
        <a:p>
          <a:endParaRPr lang="zh-CN" altLang="en-US"/>
        </a:p>
      </dgm:t>
    </dgm:pt>
    <dgm:pt modelId="{EFACE11F-50ED-4811-8150-492DAD33E548}" cxnId="{C08ABE55-90C6-4D6D-8D3B-E81EE95DA500}" type="sibTrans">
      <dgm:prSet/>
      <dgm:spPr/>
      <dgm:t>
        <a:bodyPr/>
        <a:lstStyle/>
        <a:p>
          <a:endParaRPr lang="zh-CN" altLang="en-US"/>
        </a:p>
      </dgm:t>
    </dgm:pt>
    <dgm:pt modelId="{5FD2BB8E-1CE6-4EB9-A0A8-93130EB37246}">
      <dgm:prSet phldrT="[文本]"/>
      <dgm:spPr/>
      <dgm:t>
        <a:bodyPr/>
        <a:lstStyle/>
        <a:p>
          <a:r>
            <a:rPr lang="zh-CN" altLang="en-US" dirty="0" smtClean="0"/>
            <a:t>讲规范</a:t>
          </a:r>
          <a:endParaRPr lang="zh-CN" altLang="en-US" dirty="0"/>
        </a:p>
      </dgm:t>
    </dgm:pt>
    <dgm:pt modelId="{09EAA159-140B-47FB-9E93-70921463F732}" cxnId="{6138EDF6-C67A-4BC7-A510-176C7C0E3968}" type="parTrans">
      <dgm:prSet/>
      <dgm:spPr/>
      <dgm:t>
        <a:bodyPr/>
        <a:lstStyle/>
        <a:p>
          <a:endParaRPr lang="zh-CN" altLang="en-US"/>
        </a:p>
      </dgm:t>
    </dgm:pt>
    <dgm:pt modelId="{DC300F5B-EE10-45D3-90B0-B41165081E60}" cxnId="{6138EDF6-C67A-4BC7-A510-176C7C0E3968}" type="sibTrans">
      <dgm:prSet/>
      <dgm:spPr/>
      <dgm:t>
        <a:bodyPr/>
        <a:lstStyle/>
        <a:p>
          <a:endParaRPr lang="zh-CN" altLang="en-US"/>
        </a:p>
      </dgm:t>
    </dgm:pt>
    <dgm:pt modelId="{200D3CA0-B5F8-4B4A-B5F0-22117044869C}">
      <dgm:prSet phldrT="[文本]"/>
      <dgm:spPr/>
      <dgm:t>
        <a:bodyPr/>
        <a:lstStyle/>
        <a:p>
          <a:r>
            <a:rPr lang="zh-CN" altLang="en-US" dirty="0" smtClean="0"/>
            <a:t>重控制</a:t>
          </a:r>
          <a:endParaRPr lang="zh-CN" altLang="en-US" dirty="0"/>
        </a:p>
      </dgm:t>
    </dgm:pt>
    <dgm:pt modelId="{CA3771B4-9E55-4CF9-96E2-55A8FDC96185}" cxnId="{2BDB3DE1-7827-42DE-9C86-0018F51BEFB9}" type="parTrans">
      <dgm:prSet/>
      <dgm:spPr/>
      <dgm:t>
        <a:bodyPr/>
        <a:lstStyle/>
        <a:p>
          <a:endParaRPr lang="zh-CN" altLang="en-US"/>
        </a:p>
      </dgm:t>
    </dgm:pt>
    <dgm:pt modelId="{CF5FA8C1-0C7A-4026-ABE4-D2574C0B509D}" cxnId="{2BDB3DE1-7827-42DE-9C86-0018F51BEFB9}" type="sibTrans">
      <dgm:prSet/>
      <dgm:spPr/>
      <dgm:t>
        <a:bodyPr/>
        <a:lstStyle/>
        <a:p>
          <a:endParaRPr lang="zh-CN" altLang="en-US"/>
        </a:p>
      </dgm:t>
    </dgm:pt>
    <dgm:pt modelId="{40579B91-E0D1-4A9B-842C-6A19E5DE1A39}">
      <dgm:prSet phldrT="[文本]"/>
      <dgm:spPr/>
      <dgm:t>
        <a:bodyPr/>
        <a:lstStyle/>
        <a:p>
          <a:r>
            <a:rPr lang="zh-CN" altLang="en-US" dirty="0" smtClean="0"/>
            <a:t>有反馈</a:t>
          </a:r>
          <a:endParaRPr lang="zh-CN" altLang="en-US" dirty="0"/>
        </a:p>
      </dgm:t>
    </dgm:pt>
    <dgm:pt modelId="{8391894E-C9E0-40F5-A72B-9D9C06B1FE3D}" cxnId="{A61FC9F9-61C4-47AE-A72C-72E91093E7CF}" type="parTrans">
      <dgm:prSet/>
      <dgm:spPr/>
      <dgm:t>
        <a:bodyPr/>
        <a:lstStyle/>
        <a:p>
          <a:endParaRPr lang="zh-CN" altLang="en-US"/>
        </a:p>
      </dgm:t>
    </dgm:pt>
    <dgm:pt modelId="{A175F017-9C1B-41CE-A75B-33D3586DCF5B}" cxnId="{A61FC9F9-61C4-47AE-A72C-72E91093E7CF}" type="sibTrans">
      <dgm:prSet/>
      <dgm:spPr/>
      <dgm:t>
        <a:bodyPr/>
        <a:lstStyle/>
        <a:p>
          <a:endParaRPr lang="zh-CN" altLang="en-US"/>
        </a:p>
      </dgm:t>
    </dgm:pt>
    <dgm:pt modelId="{4F4FD86B-55C7-47DB-B0F5-271C99CAD3C0}">
      <dgm:prSet phldrT="[文本]"/>
      <dgm:spPr/>
      <dgm:t>
        <a:bodyPr/>
        <a:lstStyle/>
        <a:p>
          <a:r>
            <a:rPr lang="zh-CN" altLang="en-US" dirty="0" smtClean="0"/>
            <a:t>重效率</a:t>
          </a:r>
          <a:endParaRPr lang="zh-CN" altLang="en-US" dirty="0"/>
        </a:p>
      </dgm:t>
    </dgm:pt>
    <dgm:pt modelId="{38D71E06-9DF9-415E-B89D-F87F1F14972B}" cxnId="{B1505B30-238D-4821-8CB3-8DECB3AABAE8}" type="parTrans">
      <dgm:prSet/>
      <dgm:spPr/>
      <dgm:t>
        <a:bodyPr/>
        <a:lstStyle/>
        <a:p>
          <a:endParaRPr lang="zh-CN" altLang="en-US"/>
        </a:p>
      </dgm:t>
    </dgm:pt>
    <dgm:pt modelId="{6EA77707-1D16-4044-B55A-61181837D038}" cxnId="{B1505B30-238D-4821-8CB3-8DECB3AABAE8}" type="sibTrans">
      <dgm:prSet/>
      <dgm:spPr/>
      <dgm:t>
        <a:bodyPr/>
        <a:lstStyle/>
        <a:p>
          <a:endParaRPr lang="zh-CN" altLang="en-US"/>
        </a:p>
      </dgm:t>
    </dgm:pt>
    <dgm:pt modelId="{01EA5FAA-A3DC-4D6A-A569-CF3F3E31AA9E}">
      <dgm:prSet phldrT="[文本]"/>
      <dgm:spPr/>
      <dgm:t>
        <a:bodyPr/>
        <a:lstStyle/>
        <a:p>
          <a:r>
            <a:rPr lang="zh-CN" altLang="en-US" dirty="0" smtClean="0"/>
            <a:t>能应急</a:t>
          </a:r>
          <a:endParaRPr lang="zh-CN" altLang="en-US" dirty="0"/>
        </a:p>
      </dgm:t>
    </dgm:pt>
    <dgm:pt modelId="{064A00E8-90E2-42D0-B10F-69A1F75567AF}" cxnId="{C7404B87-4336-44D9-96BC-583267134A8C}" type="parTrans">
      <dgm:prSet/>
      <dgm:spPr/>
      <dgm:t>
        <a:bodyPr/>
        <a:lstStyle/>
        <a:p>
          <a:endParaRPr lang="zh-CN" altLang="en-US"/>
        </a:p>
      </dgm:t>
    </dgm:pt>
    <dgm:pt modelId="{D21A29C5-EC88-4C71-AB33-A0AC55C01465}" cxnId="{C7404B87-4336-44D9-96BC-583267134A8C}" type="sibTrans">
      <dgm:prSet/>
      <dgm:spPr/>
      <dgm:t>
        <a:bodyPr/>
        <a:lstStyle/>
        <a:p>
          <a:endParaRPr lang="zh-CN" altLang="en-US"/>
        </a:p>
      </dgm:t>
    </dgm:pt>
    <dgm:pt modelId="{F1C56437-6181-4A66-8ABC-A7C87930801C}">
      <dgm:prSet phldrT="[文本]"/>
      <dgm:spPr/>
      <dgm:t>
        <a:bodyPr/>
        <a:lstStyle/>
        <a:p>
          <a:r>
            <a:rPr lang="zh-CN" altLang="en-US" dirty="0" smtClean="0"/>
            <a:t>有保障</a:t>
          </a:r>
          <a:endParaRPr lang="zh-CN" altLang="en-US" dirty="0"/>
        </a:p>
      </dgm:t>
    </dgm:pt>
    <dgm:pt modelId="{637DB1E3-4D9F-48D1-945C-B5225A0191DE}" cxnId="{456815B1-A92B-46DB-9A28-A959D5696D1C}" type="parTrans">
      <dgm:prSet/>
      <dgm:spPr/>
      <dgm:t>
        <a:bodyPr/>
        <a:lstStyle/>
        <a:p>
          <a:endParaRPr lang="zh-CN" altLang="en-US"/>
        </a:p>
      </dgm:t>
    </dgm:pt>
    <dgm:pt modelId="{DE61EFC4-6F59-4F49-A37B-B3F474DDDD68}" cxnId="{456815B1-A92B-46DB-9A28-A959D5696D1C}" type="sibTrans">
      <dgm:prSet/>
      <dgm:spPr/>
      <dgm:t>
        <a:bodyPr/>
        <a:lstStyle/>
        <a:p>
          <a:endParaRPr lang="zh-CN" altLang="en-US"/>
        </a:p>
      </dgm:t>
    </dgm:pt>
    <dgm:pt modelId="{B6EFB53C-A8BB-4C15-9254-FB456D48CD40}" type="pres">
      <dgm:prSet presAssocID="{CD2DC6CA-8D7A-438A-9A5A-7DB34331C9A4}" presName="cycle" presStyleCnt="0">
        <dgm:presLayoutVars>
          <dgm:dir/>
          <dgm:resizeHandles val="exact"/>
        </dgm:presLayoutVars>
      </dgm:prSet>
      <dgm:spPr/>
    </dgm:pt>
    <dgm:pt modelId="{4A10A67A-9928-4790-AA27-8285C008DD74}" type="pres">
      <dgm:prSet presAssocID="{BE7FBE3C-AD79-441C-9C42-5315B7CC9634}" presName="node" presStyleLbl="node1" presStyleIdx="0" presStyleCnt="8">
        <dgm:presLayoutVars>
          <dgm:bulletEnabled val="1"/>
        </dgm:presLayoutVars>
      </dgm:prSet>
      <dgm:spPr/>
    </dgm:pt>
    <dgm:pt modelId="{BDD2B9AD-744D-4F1B-94C6-383E1D61CA28}" type="pres">
      <dgm:prSet presAssocID="{BE7FBE3C-AD79-441C-9C42-5315B7CC9634}" presName="spNode" presStyleCnt="0"/>
      <dgm:spPr/>
    </dgm:pt>
    <dgm:pt modelId="{229B80D4-F18A-462E-9CA8-11C956B113C1}" type="pres">
      <dgm:prSet presAssocID="{8F75EF8C-A3BF-4160-9001-BA1423BC79A6}" presName="sibTrans" presStyleLbl="sibTrans1D1" presStyleIdx="0" presStyleCnt="8"/>
      <dgm:spPr/>
    </dgm:pt>
    <dgm:pt modelId="{56D87C64-FD69-48EF-AB4C-3F78122D16AF}" type="pres">
      <dgm:prSet presAssocID="{E3107D88-BE75-4B65-8F6D-7E2E7CB3B658}" presName="node" presStyleLbl="node1" presStyleIdx="1" presStyleCnt="8">
        <dgm:presLayoutVars>
          <dgm:bulletEnabled val="1"/>
        </dgm:presLayoutVars>
      </dgm:prSet>
      <dgm:spPr/>
    </dgm:pt>
    <dgm:pt modelId="{62431D78-2517-4186-9FC4-C687A6731F0D}" type="pres">
      <dgm:prSet presAssocID="{E3107D88-BE75-4B65-8F6D-7E2E7CB3B658}" presName="spNode" presStyleCnt="0"/>
      <dgm:spPr/>
    </dgm:pt>
    <dgm:pt modelId="{A20FED09-079E-4069-AD92-8E46ACFBD351}" type="pres">
      <dgm:prSet presAssocID="{EFACE11F-50ED-4811-8150-492DAD33E548}" presName="sibTrans" presStyleLbl="sibTrans1D1" presStyleIdx="1" presStyleCnt="8"/>
      <dgm:spPr/>
    </dgm:pt>
    <dgm:pt modelId="{05334049-F0F4-4A95-88C9-CF83962E506A}" type="pres">
      <dgm:prSet presAssocID="{5FD2BB8E-1CE6-4EB9-A0A8-93130EB37246}" presName="node" presStyleLbl="node1" presStyleIdx="2" presStyleCnt="8">
        <dgm:presLayoutVars>
          <dgm:bulletEnabled val="1"/>
        </dgm:presLayoutVars>
      </dgm:prSet>
      <dgm:spPr/>
    </dgm:pt>
    <dgm:pt modelId="{0F92E9D2-3928-4B20-BD5A-E06A82BDAC92}" type="pres">
      <dgm:prSet presAssocID="{5FD2BB8E-1CE6-4EB9-A0A8-93130EB37246}" presName="spNode" presStyleCnt="0"/>
      <dgm:spPr/>
    </dgm:pt>
    <dgm:pt modelId="{279DA42B-9032-4782-A1D4-EE8BEADE35B5}" type="pres">
      <dgm:prSet presAssocID="{DC300F5B-EE10-45D3-90B0-B41165081E60}" presName="sibTrans" presStyleLbl="sibTrans1D1" presStyleIdx="2" presStyleCnt="8"/>
      <dgm:spPr/>
    </dgm:pt>
    <dgm:pt modelId="{7CF5C3C8-2945-43FE-8F67-D5E91C03D082}" type="pres">
      <dgm:prSet presAssocID="{200D3CA0-B5F8-4B4A-B5F0-22117044869C}" presName="node" presStyleLbl="node1" presStyleIdx="3" presStyleCnt="8">
        <dgm:presLayoutVars>
          <dgm:bulletEnabled val="1"/>
        </dgm:presLayoutVars>
      </dgm:prSet>
      <dgm:spPr/>
    </dgm:pt>
    <dgm:pt modelId="{4C414C1A-1218-47A7-8AC9-3AE7A74A2FF5}" type="pres">
      <dgm:prSet presAssocID="{200D3CA0-B5F8-4B4A-B5F0-22117044869C}" presName="spNode" presStyleCnt="0"/>
      <dgm:spPr/>
    </dgm:pt>
    <dgm:pt modelId="{C3AFE55E-E55A-495D-900F-56E8B96A43B3}" type="pres">
      <dgm:prSet presAssocID="{CF5FA8C1-0C7A-4026-ABE4-D2574C0B509D}" presName="sibTrans" presStyleLbl="sibTrans1D1" presStyleIdx="3" presStyleCnt="8"/>
      <dgm:spPr/>
    </dgm:pt>
    <dgm:pt modelId="{2A04BBF8-2802-482A-B243-93BA61C0CDF5}" type="pres">
      <dgm:prSet presAssocID="{40579B91-E0D1-4A9B-842C-6A19E5DE1A39}" presName="node" presStyleLbl="node1" presStyleIdx="4" presStyleCnt="8">
        <dgm:presLayoutVars>
          <dgm:bulletEnabled val="1"/>
        </dgm:presLayoutVars>
      </dgm:prSet>
      <dgm:spPr/>
    </dgm:pt>
    <dgm:pt modelId="{C4FC0F9A-0C48-4A8A-AD96-03100D68B59A}" type="pres">
      <dgm:prSet presAssocID="{40579B91-E0D1-4A9B-842C-6A19E5DE1A39}" presName="spNode" presStyleCnt="0"/>
      <dgm:spPr/>
    </dgm:pt>
    <dgm:pt modelId="{EC9222B1-8E0F-4CDB-AA1A-56CAEB5F3B97}" type="pres">
      <dgm:prSet presAssocID="{A175F017-9C1B-41CE-A75B-33D3586DCF5B}" presName="sibTrans" presStyleLbl="sibTrans1D1" presStyleIdx="4" presStyleCnt="8"/>
      <dgm:spPr/>
    </dgm:pt>
    <dgm:pt modelId="{1B573210-7596-4A11-82B9-D8380A6603EE}" type="pres">
      <dgm:prSet presAssocID="{4F4FD86B-55C7-47DB-B0F5-271C99CAD3C0}" presName="node" presStyleLbl="node1" presStyleIdx="5" presStyleCnt="8">
        <dgm:presLayoutVars>
          <dgm:bulletEnabled val="1"/>
        </dgm:presLayoutVars>
      </dgm:prSet>
      <dgm:spPr/>
    </dgm:pt>
    <dgm:pt modelId="{C43DA358-F224-44AD-AFE5-1D2109D9FD2F}" type="pres">
      <dgm:prSet presAssocID="{4F4FD86B-55C7-47DB-B0F5-271C99CAD3C0}" presName="spNode" presStyleCnt="0"/>
      <dgm:spPr/>
    </dgm:pt>
    <dgm:pt modelId="{F82CA077-5C76-4F90-A868-9D55821F239E}" type="pres">
      <dgm:prSet presAssocID="{6EA77707-1D16-4044-B55A-61181837D038}" presName="sibTrans" presStyleLbl="sibTrans1D1" presStyleIdx="5" presStyleCnt="8"/>
      <dgm:spPr/>
    </dgm:pt>
    <dgm:pt modelId="{7EA69CFE-FBFC-4F1B-BD57-5E2C61B5F279}" type="pres">
      <dgm:prSet presAssocID="{01EA5FAA-A3DC-4D6A-A569-CF3F3E31AA9E}" presName="node" presStyleLbl="node1" presStyleIdx="6" presStyleCnt="8">
        <dgm:presLayoutVars>
          <dgm:bulletEnabled val="1"/>
        </dgm:presLayoutVars>
      </dgm:prSet>
      <dgm:spPr/>
    </dgm:pt>
    <dgm:pt modelId="{E53DE35D-C186-40B7-98F2-0D5449E07D09}" type="pres">
      <dgm:prSet presAssocID="{01EA5FAA-A3DC-4D6A-A569-CF3F3E31AA9E}" presName="spNode" presStyleCnt="0"/>
      <dgm:spPr/>
    </dgm:pt>
    <dgm:pt modelId="{3E10BD99-F7D3-4680-BFD9-8E3825CEBBE4}" type="pres">
      <dgm:prSet presAssocID="{D21A29C5-EC88-4C71-AB33-A0AC55C01465}" presName="sibTrans" presStyleLbl="sibTrans1D1" presStyleIdx="6" presStyleCnt="8"/>
      <dgm:spPr/>
    </dgm:pt>
    <dgm:pt modelId="{98DEEB8A-C4DF-4EC9-8B01-0A5A8577D656}" type="pres">
      <dgm:prSet presAssocID="{F1C56437-6181-4A66-8ABC-A7C87930801C}" presName="node" presStyleLbl="node1" presStyleIdx="7" presStyleCnt="8">
        <dgm:presLayoutVars>
          <dgm:bulletEnabled val="1"/>
        </dgm:presLayoutVars>
      </dgm:prSet>
      <dgm:spPr/>
    </dgm:pt>
    <dgm:pt modelId="{891411DB-6AB4-4E61-AED1-916CD330E198}" type="pres">
      <dgm:prSet presAssocID="{F1C56437-6181-4A66-8ABC-A7C87930801C}" presName="spNode" presStyleCnt="0"/>
      <dgm:spPr/>
    </dgm:pt>
    <dgm:pt modelId="{1606B2B2-9525-459C-B51D-9520276D7845}" type="pres">
      <dgm:prSet presAssocID="{DE61EFC4-6F59-4F49-A37B-B3F474DDDD68}" presName="sibTrans" presStyleLbl="sibTrans1D1" presStyleIdx="7" presStyleCnt="8"/>
      <dgm:spPr/>
    </dgm:pt>
  </dgm:ptLst>
  <dgm:cxnLst>
    <dgm:cxn modelId="{F1002770-DAB7-4846-9BD0-04EC55A955AB}" type="presOf" srcId="{200D3CA0-B5F8-4B4A-B5F0-22117044869C}" destId="{7CF5C3C8-2945-43FE-8F67-D5E91C03D082}" srcOrd="0" destOrd="0" presId="urn:microsoft.com/office/officeart/2005/8/layout/cycle6"/>
    <dgm:cxn modelId="{460D6480-37C2-42BE-AD2D-D1AEAF38677C}" type="presOf" srcId="{DE61EFC4-6F59-4F49-A37B-B3F474DDDD68}" destId="{1606B2B2-9525-459C-B51D-9520276D7845}" srcOrd="0" destOrd="0" presId="urn:microsoft.com/office/officeart/2005/8/layout/cycle6"/>
    <dgm:cxn modelId="{6E202686-1AED-4D7B-8635-B7DF37BC19C1}" type="presOf" srcId="{DC300F5B-EE10-45D3-90B0-B41165081E60}" destId="{279DA42B-9032-4782-A1D4-EE8BEADE35B5}" srcOrd="0" destOrd="0" presId="urn:microsoft.com/office/officeart/2005/8/layout/cycle6"/>
    <dgm:cxn modelId="{A61FC9F9-61C4-47AE-A72C-72E91093E7CF}" srcId="{CD2DC6CA-8D7A-438A-9A5A-7DB34331C9A4}" destId="{40579B91-E0D1-4A9B-842C-6A19E5DE1A39}" srcOrd="4" destOrd="0" parTransId="{8391894E-C9E0-40F5-A72B-9D9C06B1FE3D}" sibTransId="{A175F017-9C1B-41CE-A75B-33D3586DCF5B}"/>
    <dgm:cxn modelId="{8A21AF9B-971D-4340-B152-F73DEFA6321B}" type="presOf" srcId="{01EA5FAA-A3DC-4D6A-A569-CF3F3E31AA9E}" destId="{7EA69CFE-FBFC-4F1B-BD57-5E2C61B5F279}" srcOrd="0" destOrd="0" presId="urn:microsoft.com/office/officeart/2005/8/layout/cycle6"/>
    <dgm:cxn modelId="{9879B82C-033D-408A-A8F9-79B1272F0D52}" type="presOf" srcId="{E3107D88-BE75-4B65-8F6D-7E2E7CB3B658}" destId="{56D87C64-FD69-48EF-AB4C-3F78122D16AF}" srcOrd="0" destOrd="0" presId="urn:microsoft.com/office/officeart/2005/8/layout/cycle6"/>
    <dgm:cxn modelId="{2BDB3DE1-7827-42DE-9C86-0018F51BEFB9}" srcId="{CD2DC6CA-8D7A-438A-9A5A-7DB34331C9A4}" destId="{200D3CA0-B5F8-4B4A-B5F0-22117044869C}" srcOrd="3" destOrd="0" parTransId="{CA3771B4-9E55-4CF9-96E2-55A8FDC96185}" sibTransId="{CF5FA8C1-0C7A-4026-ABE4-D2574C0B509D}"/>
    <dgm:cxn modelId="{8BDBC182-CC0F-48C9-81C3-488C3FFA85CC}" type="presOf" srcId="{CF5FA8C1-0C7A-4026-ABE4-D2574C0B509D}" destId="{C3AFE55E-E55A-495D-900F-56E8B96A43B3}" srcOrd="0" destOrd="0" presId="urn:microsoft.com/office/officeart/2005/8/layout/cycle6"/>
    <dgm:cxn modelId="{78AACE29-94B5-4FD0-BE70-50DC2C3BFD6C}" type="presOf" srcId="{4F4FD86B-55C7-47DB-B0F5-271C99CAD3C0}" destId="{1B573210-7596-4A11-82B9-D8380A6603EE}" srcOrd="0" destOrd="0" presId="urn:microsoft.com/office/officeart/2005/8/layout/cycle6"/>
    <dgm:cxn modelId="{7EDC8156-91BF-4287-8B3A-B1FEADE03529}" type="presOf" srcId="{F1C56437-6181-4A66-8ABC-A7C87930801C}" destId="{98DEEB8A-C4DF-4EC9-8B01-0A5A8577D656}" srcOrd="0" destOrd="0" presId="urn:microsoft.com/office/officeart/2005/8/layout/cycle6"/>
    <dgm:cxn modelId="{CA7D9857-7409-4D51-A153-87422C57B6C7}" type="presOf" srcId="{5FD2BB8E-1CE6-4EB9-A0A8-93130EB37246}" destId="{05334049-F0F4-4A95-88C9-CF83962E506A}" srcOrd="0" destOrd="0" presId="urn:microsoft.com/office/officeart/2005/8/layout/cycle6"/>
    <dgm:cxn modelId="{C7404B87-4336-44D9-96BC-583267134A8C}" srcId="{CD2DC6CA-8D7A-438A-9A5A-7DB34331C9A4}" destId="{01EA5FAA-A3DC-4D6A-A569-CF3F3E31AA9E}" srcOrd="6" destOrd="0" parTransId="{064A00E8-90E2-42D0-B10F-69A1F75567AF}" sibTransId="{D21A29C5-EC88-4C71-AB33-A0AC55C01465}"/>
    <dgm:cxn modelId="{6138EDF6-C67A-4BC7-A510-176C7C0E3968}" srcId="{CD2DC6CA-8D7A-438A-9A5A-7DB34331C9A4}" destId="{5FD2BB8E-1CE6-4EB9-A0A8-93130EB37246}" srcOrd="2" destOrd="0" parTransId="{09EAA159-140B-47FB-9E93-70921463F732}" sibTransId="{DC300F5B-EE10-45D3-90B0-B41165081E60}"/>
    <dgm:cxn modelId="{4E844E50-2053-46AB-9BE9-488E4C59590A}" type="presOf" srcId="{D21A29C5-EC88-4C71-AB33-A0AC55C01465}" destId="{3E10BD99-F7D3-4680-BFD9-8E3825CEBBE4}" srcOrd="0" destOrd="0" presId="urn:microsoft.com/office/officeart/2005/8/layout/cycle6"/>
    <dgm:cxn modelId="{52D57CB8-A26B-4CDF-94E2-3D9493C5F25F}" type="presOf" srcId="{6EA77707-1D16-4044-B55A-61181837D038}" destId="{F82CA077-5C76-4F90-A868-9D55821F239E}" srcOrd="0" destOrd="0" presId="urn:microsoft.com/office/officeart/2005/8/layout/cycle6"/>
    <dgm:cxn modelId="{EF84C7EE-5E71-4171-A113-C479EB4AE4EA}" type="presOf" srcId="{A175F017-9C1B-41CE-A75B-33D3586DCF5B}" destId="{EC9222B1-8E0F-4CDB-AA1A-56CAEB5F3B97}" srcOrd="0" destOrd="0" presId="urn:microsoft.com/office/officeart/2005/8/layout/cycle6"/>
    <dgm:cxn modelId="{B1505B30-238D-4821-8CB3-8DECB3AABAE8}" srcId="{CD2DC6CA-8D7A-438A-9A5A-7DB34331C9A4}" destId="{4F4FD86B-55C7-47DB-B0F5-271C99CAD3C0}" srcOrd="5" destOrd="0" parTransId="{38D71E06-9DF9-415E-B89D-F87F1F14972B}" sibTransId="{6EA77707-1D16-4044-B55A-61181837D038}"/>
    <dgm:cxn modelId="{25EA86B1-A689-4975-B274-832C265203DE}" type="presOf" srcId="{BE7FBE3C-AD79-441C-9C42-5315B7CC9634}" destId="{4A10A67A-9928-4790-AA27-8285C008DD74}" srcOrd="0" destOrd="0" presId="urn:microsoft.com/office/officeart/2005/8/layout/cycle6"/>
    <dgm:cxn modelId="{4F26A8CD-9985-4793-94E2-84764DA1EDCA}" type="presOf" srcId="{40579B91-E0D1-4A9B-842C-6A19E5DE1A39}" destId="{2A04BBF8-2802-482A-B243-93BA61C0CDF5}" srcOrd="0" destOrd="0" presId="urn:microsoft.com/office/officeart/2005/8/layout/cycle6"/>
    <dgm:cxn modelId="{77F4B1DD-B91D-43D6-9846-CDA985B0AB5B}" type="presOf" srcId="{8F75EF8C-A3BF-4160-9001-BA1423BC79A6}" destId="{229B80D4-F18A-462E-9CA8-11C956B113C1}" srcOrd="0" destOrd="0" presId="urn:microsoft.com/office/officeart/2005/8/layout/cycle6"/>
    <dgm:cxn modelId="{5CFD8ED4-5A53-4ED0-A5D7-8F933CE87D5D}" type="presOf" srcId="{EFACE11F-50ED-4811-8150-492DAD33E548}" destId="{A20FED09-079E-4069-AD92-8E46ACFBD351}" srcOrd="0" destOrd="0" presId="urn:microsoft.com/office/officeart/2005/8/layout/cycle6"/>
    <dgm:cxn modelId="{1EC46089-B75C-480C-82DF-A4F5E6DD08C7}" type="presOf" srcId="{CD2DC6CA-8D7A-438A-9A5A-7DB34331C9A4}" destId="{B6EFB53C-A8BB-4C15-9254-FB456D48CD40}" srcOrd="0" destOrd="0" presId="urn:microsoft.com/office/officeart/2005/8/layout/cycle6"/>
    <dgm:cxn modelId="{00403434-557C-4336-85F7-709FB0D14D78}" srcId="{CD2DC6CA-8D7A-438A-9A5A-7DB34331C9A4}" destId="{BE7FBE3C-AD79-441C-9C42-5315B7CC9634}" srcOrd="0" destOrd="0" parTransId="{AAE3B1F8-EC6C-4EB2-8D3D-CAA13EE6771F}" sibTransId="{8F75EF8C-A3BF-4160-9001-BA1423BC79A6}"/>
    <dgm:cxn modelId="{C08ABE55-90C6-4D6D-8D3B-E81EE95DA500}" srcId="{CD2DC6CA-8D7A-438A-9A5A-7DB34331C9A4}" destId="{E3107D88-BE75-4B65-8F6D-7E2E7CB3B658}" srcOrd="1" destOrd="0" parTransId="{60B34629-8F28-4387-8193-F77B3F45C816}" sibTransId="{EFACE11F-50ED-4811-8150-492DAD33E548}"/>
    <dgm:cxn modelId="{456815B1-A92B-46DB-9A28-A959D5696D1C}" srcId="{CD2DC6CA-8D7A-438A-9A5A-7DB34331C9A4}" destId="{F1C56437-6181-4A66-8ABC-A7C87930801C}" srcOrd="7" destOrd="0" parTransId="{637DB1E3-4D9F-48D1-945C-B5225A0191DE}" sibTransId="{DE61EFC4-6F59-4F49-A37B-B3F474DDDD68}"/>
    <dgm:cxn modelId="{7CD8C475-B3F4-43D4-8C44-9A085B488E11}" type="presParOf" srcId="{B6EFB53C-A8BB-4C15-9254-FB456D48CD40}" destId="{4A10A67A-9928-4790-AA27-8285C008DD74}" srcOrd="0" destOrd="0" presId="urn:microsoft.com/office/officeart/2005/8/layout/cycle6"/>
    <dgm:cxn modelId="{76FBE5E9-4634-4A44-A9E5-0D118164327A}" type="presParOf" srcId="{B6EFB53C-A8BB-4C15-9254-FB456D48CD40}" destId="{BDD2B9AD-744D-4F1B-94C6-383E1D61CA28}" srcOrd="1" destOrd="0" presId="urn:microsoft.com/office/officeart/2005/8/layout/cycle6"/>
    <dgm:cxn modelId="{3D709D7F-1DEC-4D15-A840-99B77525ABCD}" type="presParOf" srcId="{B6EFB53C-A8BB-4C15-9254-FB456D48CD40}" destId="{229B80D4-F18A-462E-9CA8-11C956B113C1}" srcOrd="2" destOrd="0" presId="urn:microsoft.com/office/officeart/2005/8/layout/cycle6"/>
    <dgm:cxn modelId="{5CF0197A-5C02-4279-ADF3-BDDB4B7D698C}" type="presParOf" srcId="{B6EFB53C-A8BB-4C15-9254-FB456D48CD40}" destId="{56D87C64-FD69-48EF-AB4C-3F78122D16AF}" srcOrd="3" destOrd="0" presId="urn:microsoft.com/office/officeart/2005/8/layout/cycle6"/>
    <dgm:cxn modelId="{2F6ACBFA-50CB-4098-B7BD-CAECE9704DBA}" type="presParOf" srcId="{B6EFB53C-A8BB-4C15-9254-FB456D48CD40}" destId="{62431D78-2517-4186-9FC4-C687A6731F0D}" srcOrd="4" destOrd="0" presId="urn:microsoft.com/office/officeart/2005/8/layout/cycle6"/>
    <dgm:cxn modelId="{9EAA4B9B-9D49-4B48-8AA8-98BDA586D62D}" type="presParOf" srcId="{B6EFB53C-A8BB-4C15-9254-FB456D48CD40}" destId="{A20FED09-079E-4069-AD92-8E46ACFBD351}" srcOrd="5" destOrd="0" presId="urn:microsoft.com/office/officeart/2005/8/layout/cycle6"/>
    <dgm:cxn modelId="{157C77D4-FDFB-4A17-8CE9-06D3AC8B5074}" type="presParOf" srcId="{B6EFB53C-A8BB-4C15-9254-FB456D48CD40}" destId="{05334049-F0F4-4A95-88C9-CF83962E506A}" srcOrd="6" destOrd="0" presId="urn:microsoft.com/office/officeart/2005/8/layout/cycle6"/>
    <dgm:cxn modelId="{09D1D3D8-2669-4824-B6FC-6666A6DF03A0}" type="presParOf" srcId="{B6EFB53C-A8BB-4C15-9254-FB456D48CD40}" destId="{0F92E9D2-3928-4B20-BD5A-E06A82BDAC92}" srcOrd="7" destOrd="0" presId="urn:microsoft.com/office/officeart/2005/8/layout/cycle6"/>
    <dgm:cxn modelId="{68CC2667-3611-405A-B3EB-080753A7C733}" type="presParOf" srcId="{B6EFB53C-A8BB-4C15-9254-FB456D48CD40}" destId="{279DA42B-9032-4782-A1D4-EE8BEADE35B5}" srcOrd="8" destOrd="0" presId="urn:microsoft.com/office/officeart/2005/8/layout/cycle6"/>
    <dgm:cxn modelId="{A1C8210F-7197-4D00-A613-6F0CEBCD8B5A}" type="presParOf" srcId="{B6EFB53C-A8BB-4C15-9254-FB456D48CD40}" destId="{7CF5C3C8-2945-43FE-8F67-D5E91C03D082}" srcOrd="9" destOrd="0" presId="urn:microsoft.com/office/officeart/2005/8/layout/cycle6"/>
    <dgm:cxn modelId="{1A483AD3-C2D5-41DA-8FA8-ED894CFAC427}" type="presParOf" srcId="{B6EFB53C-A8BB-4C15-9254-FB456D48CD40}" destId="{4C414C1A-1218-47A7-8AC9-3AE7A74A2FF5}" srcOrd="10" destOrd="0" presId="urn:microsoft.com/office/officeart/2005/8/layout/cycle6"/>
    <dgm:cxn modelId="{2F5175C7-FD1B-46E2-ADF4-DE1E62AC6EC8}" type="presParOf" srcId="{B6EFB53C-A8BB-4C15-9254-FB456D48CD40}" destId="{C3AFE55E-E55A-495D-900F-56E8B96A43B3}" srcOrd="11" destOrd="0" presId="urn:microsoft.com/office/officeart/2005/8/layout/cycle6"/>
    <dgm:cxn modelId="{17AAC347-012E-4789-B454-76F8BE19B92A}" type="presParOf" srcId="{B6EFB53C-A8BB-4C15-9254-FB456D48CD40}" destId="{2A04BBF8-2802-482A-B243-93BA61C0CDF5}" srcOrd="12" destOrd="0" presId="urn:microsoft.com/office/officeart/2005/8/layout/cycle6"/>
    <dgm:cxn modelId="{5571D037-38E0-41F8-864F-392295F792F3}" type="presParOf" srcId="{B6EFB53C-A8BB-4C15-9254-FB456D48CD40}" destId="{C4FC0F9A-0C48-4A8A-AD96-03100D68B59A}" srcOrd="13" destOrd="0" presId="urn:microsoft.com/office/officeart/2005/8/layout/cycle6"/>
    <dgm:cxn modelId="{826BAEBE-9C1C-4F2D-80D3-B0D397B4BAB1}" type="presParOf" srcId="{B6EFB53C-A8BB-4C15-9254-FB456D48CD40}" destId="{EC9222B1-8E0F-4CDB-AA1A-56CAEB5F3B97}" srcOrd="14" destOrd="0" presId="urn:microsoft.com/office/officeart/2005/8/layout/cycle6"/>
    <dgm:cxn modelId="{09432E48-E224-430B-855F-075459782A8A}" type="presParOf" srcId="{B6EFB53C-A8BB-4C15-9254-FB456D48CD40}" destId="{1B573210-7596-4A11-82B9-D8380A6603EE}" srcOrd="15" destOrd="0" presId="urn:microsoft.com/office/officeart/2005/8/layout/cycle6"/>
    <dgm:cxn modelId="{C422BC9F-B15E-4B63-A3BF-91276B87DA12}" type="presParOf" srcId="{B6EFB53C-A8BB-4C15-9254-FB456D48CD40}" destId="{C43DA358-F224-44AD-AFE5-1D2109D9FD2F}" srcOrd="16" destOrd="0" presId="urn:microsoft.com/office/officeart/2005/8/layout/cycle6"/>
    <dgm:cxn modelId="{ED4E4BC2-C075-4DA8-B418-E0AD6EA2AF47}" type="presParOf" srcId="{B6EFB53C-A8BB-4C15-9254-FB456D48CD40}" destId="{F82CA077-5C76-4F90-A868-9D55821F239E}" srcOrd="17" destOrd="0" presId="urn:microsoft.com/office/officeart/2005/8/layout/cycle6"/>
    <dgm:cxn modelId="{F2E42F56-D6BE-4387-95CD-C10867BA7ACE}" type="presParOf" srcId="{B6EFB53C-A8BB-4C15-9254-FB456D48CD40}" destId="{7EA69CFE-FBFC-4F1B-BD57-5E2C61B5F279}" srcOrd="18" destOrd="0" presId="urn:microsoft.com/office/officeart/2005/8/layout/cycle6"/>
    <dgm:cxn modelId="{F1714ACA-8E7D-4783-A583-BCD8469908BC}" type="presParOf" srcId="{B6EFB53C-A8BB-4C15-9254-FB456D48CD40}" destId="{E53DE35D-C186-40B7-98F2-0D5449E07D09}" srcOrd="19" destOrd="0" presId="urn:microsoft.com/office/officeart/2005/8/layout/cycle6"/>
    <dgm:cxn modelId="{7263CEA7-7389-435D-A0AD-64D8EB15D3E8}" type="presParOf" srcId="{B6EFB53C-A8BB-4C15-9254-FB456D48CD40}" destId="{3E10BD99-F7D3-4680-BFD9-8E3825CEBBE4}" srcOrd="20" destOrd="0" presId="urn:microsoft.com/office/officeart/2005/8/layout/cycle6"/>
    <dgm:cxn modelId="{08423F19-FA94-4D41-B68E-3EDBBCDEC8CC}" type="presParOf" srcId="{B6EFB53C-A8BB-4C15-9254-FB456D48CD40}" destId="{98DEEB8A-C4DF-4EC9-8B01-0A5A8577D656}" srcOrd="21" destOrd="0" presId="urn:microsoft.com/office/officeart/2005/8/layout/cycle6"/>
    <dgm:cxn modelId="{55E113AC-DB35-4D06-91DF-A36CCA041934}" type="presParOf" srcId="{B6EFB53C-A8BB-4C15-9254-FB456D48CD40}" destId="{891411DB-6AB4-4E61-AED1-916CD330E198}" srcOrd="22" destOrd="0" presId="urn:microsoft.com/office/officeart/2005/8/layout/cycle6"/>
    <dgm:cxn modelId="{DEDAE4B9-667C-46B9-90F3-CF021FE90A6D}" type="presParOf" srcId="{B6EFB53C-A8BB-4C15-9254-FB456D48CD40}" destId="{1606B2B2-9525-459C-B51D-9520276D7845}" srcOrd="23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8183154-A356-4057-9A58-D7B06056D65F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779DCC8E-B305-44C9-882A-06E0B45E6EA2}">
      <dgm:prSet phldrT="[文本]"/>
      <dgm:spPr/>
      <dgm:t>
        <a:bodyPr/>
        <a:lstStyle/>
        <a:p>
          <a:r>
            <a:rPr lang="zh-CN" altLang="en-US" dirty="0" smtClean="0"/>
            <a:t>主动服务</a:t>
          </a:r>
          <a:endParaRPr lang="zh-CN" altLang="en-US" dirty="0"/>
        </a:p>
      </dgm:t>
    </dgm:pt>
    <dgm:pt modelId="{1A503C33-778D-4D86-A738-3BE7FCB7FE5C}" cxnId="{39FC6CAC-4299-4A71-B072-09F4900ECC19}" type="parTrans">
      <dgm:prSet/>
      <dgm:spPr/>
      <dgm:t>
        <a:bodyPr/>
        <a:lstStyle/>
        <a:p>
          <a:endParaRPr lang="zh-CN" altLang="en-US"/>
        </a:p>
      </dgm:t>
    </dgm:pt>
    <dgm:pt modelId="{6DEA8CB6-2E6F-496B-9A52-8DD1EAC18ACE}" cxnId="{39FC6CAC-4299-4A71-B072-09F4900ECC19}" type="sibTrans">
      <dgm:prSet/>
      <dgm:spPr/>
      <dgm:t>
        <a:bodyPr/>
        <a:lstStyle/>
        <a:p>
          <a:endParaRPr lang="zh-CN" altLang="en-US"/>
        </a:p>
      </dgm:t>
    </dgm:pt>
    <dgm:pt modelId="{B5B216AE-1773-47D3-9438-3EF2DC9EE2EF}">
      <dgm:prSet phldrT="[文本]"/>
      <dgm:spPr/>
      <dgm:t>
        <a:bodyPr/>
        <a:lstStyle/>
        <a:p>
          <a:r>
            <a:rPr lang="zh-CN" altLang="en-US" dirty="0" smtClean="0"/>
            <a:t>受理服务</a:t>
          </a:r>
          <a:endParaRPr lang="zh-CN" altLang="en-US" dirty="0"/>
        </a:p>
      </dgm:t>
    </dgm:pt>
    <dgm:pt modelId="{CD6DB9C5-DA88-47B2-9BF4-A759BD098602}" cxnId="{23BD24E9-23BC-446C-886F-9751E4D8D930}" type="parTrans">
      <dgm:prSet/>
      <dgm:spPr/>
      <dgm:t>
        <a:bodyPr/>
        <a:lstStyle/>
        <a:p>
          <a:endParaRPr lang="zh-CN" altLang="en-US"/>
        </a:p>
      </dgm:t>
    </dgm:pt>
    <dgm:pt modelId="{49FC8715-48F9-4F00-B344-9652ECB64D1F}" cxnId="{23BD24E9-23BC-446C-886F-9751E4D8D930}" type="sibTrans">
      <dgm:prSet/>
      <dgm:spPr/>
      <dgm:t>
        <a:bodyPr/>
        <a:lstStyle/>
        <a:p>
          <a:endParaRPr lang="zh-CN" altLang="en-US"/>
        </a:p>
      </dgm:t>
    </dgm:pt>
    <dgm:pt modelId="{9CB224D8-607E-44F8-AD23-D6AC7934A295}">
      <dgm:prSet/>
      <dgm:spPr/>
      <dgm:t>
        <a:bodyPr/>
        <a:lstStyle/>
        <a:p>
          <a:r>
            <a:rPr lang="zh-CN" altLang="en-US" dirty="0" smtClean="0"/>
            <a:t>受理用户电话请求</a:t>
          </a:r>
          <a:endParaRPr lang="zh-CN" altLang="en-US" dirty="0"/>
        </a:p>
      </dgm:t>
    </dgm:pt>
    <dgm:pt modelId="{09FB2285-1315-482C-A44D-D939E1F2F7A0}" cxnId="{DDAC8F48-96AD-42B5-A9F0-C182C9C306A0}" type="parTrans">
      <dgm:prSet/>
      <dgm:spPr/>
      <dgm:t>
        <a:bodyPr/>
        <a:lstStyle/>
        <a:p>
          <a:endParaRPr lang="zh-CN" altLang="en-US"/>
        </a:p>
      </dgm:t>
    </dgm:pt>
    <dgm:pt modelId="{063B4A86-C8A5-41E6-8DE2-03BE8461E9CD}" cxnId="{DDAC8F48-96AD-42B5-A9F0-C182C9C306A0}" type="sibTrans">
      <dgm:prSet/>
      <dgm:spPr/>
      <dgm:t>
        <a:bodyPr/>
        <a:lstStyle/>
        <a:p>
          <a:endParaRPr lang="zh-CN" altLang="en-US"/>
        </a:p>
      </dgm:t>
    </dgm:pt>
    <dgm:pt modelId="{5ACA981A-0202-45E8-8922-F416C75F1EF7}">
      <dgm:prSet phldrT="[文本]"/>
      <dgm:spPr/>
      <dgm:t>
        <a:bodyPr/>
        <a:lstStyle/>
        <a:p>
          <a:r>
            <a:rPr lang="zh-CN" altLang="en-US" dirty="0" smtClean="0"/>
            <a:t>向用户提供服务计划</a:t>
          </a:r>
          <a:endParaRPr lang="zh-CN" altLang="en-US" dirty="0"/>
        </a:p>
      </dgm:t>
    </dgm:pt>
    <dgm:pt modelId="{9EC28F94-3DC6-4C1C-8662-2A8440FB26F3}" cxnId="{66BD37ED-D790-41A3-9408-07FEA5CE6B81}" type="parTrans">
      <dgm:prSet/>
      <dgm:spPr/>
      <dgm:t>
        <a:bodyPr/>
        <a:lstStyle/>
        <a:p>
          <a:endParaRPr lang="zh-CN" altLang="en-US"/>
        </a:p>
      </dgm:t>
    </dgm:pt>
    <dgm:pt modelId="{DB07299F-F23B-46BE-AAA6-A65A19D77A80}" cxnId="{66BD37ED-D790-41A3-9408-07FEA5CE6B81}" type="sibTrans">
      <dgm:prSet/>
      <dgm:spPr/>
      <dgm:t>
        <a:bodyPr/>
        <a:lstStyle/>
        <a:p>
          <a:endParaRPr lang="zh-CN" altLang="en-US"/>
        </a:p>
      </dgm:t>
    </dgm:pt>
    <dgm:pt modelId="{EE539AE6-05DB-4022-818A-6237C37D3680}">
      <dgm:prSet phldrT="[文本]"/>
      <dgm:spPr/>
      <dgm:t>
        <a:bodyPr/>
        <a:lstStyle/>
        <a:p>
          <a:r>
            <a:rPr lang="zh-CN" altLang="en-US" dirty="0" smtClean="0"/>
            <a:t>对</a:t>
          </a:r>
          <a:r>
            <a:rPr lang="en-US" altLang="zh-CN" dirty="0" smtClean="0"/>
            <a:t>IT</a:t>
          </a:r>
          <a:r>
            <a:rPr lang="zh-CN" altLang="en-US" dirty="0" smtClean="0"/>
            <a:t>系统定期巡检</a:t>
          </a:r>
          <a:endParaRPr lang="zh-CN" altLang="en-US" dirty="0"/>
        </a:p>
      </dgm:t>
    </dgm:pt>
    <dgm:pt modelId="{3DAD2AAE-D19D-4623-A43A-E7B5C0C630C5}" cxnId="{6D5A0DB6-CED6-43C1-864D-6985D02461FB}" type="parTrans">
      <dgm:prSet/>
      <dgm:spPr/>
      <dgm:t>
        <a:bodyPr/>
        <a:lstStyle/>
        <a:p>
          <a:endParaRPr lang="zh-CN" altLang="en-US"/>
        </a:p>
      </dgm:t>
    </dgm:pt>
    <dgm:pt modelId="{DC035875-C0D3-487B-B251-B2A15014E9C8}" cxnId="{6D5A0DB6-CED6-43C1-864D-6985D02461FB}" type="sibTrans">
      <dgm:prSet/>
      <dgm:spPr/>
      <dgm:t>
        <a:bodyPr/>
        <a:lstStyle/>
        <a:p>
          <a:endParaRPr lang="zh-CN" altLang="en-US"/>
        </a:p>
      </dgm:t>
    </dgm:pt>
    <dgm:pt modelId="{B202211E-61BB-490E-9E53-1FC08425F04C}">
      <dgm:prSet phldrT="[文本]"/>
      <dgm:spPr/>
      <dgm:t>
        <a:bodyPr/>
        <a:lstStyle/>
        <a:p>
          <a:r>
            <a:rPr lang="zh-CN" altLang="en-US" dirty="0" smtClean="0"/>
            <a:t>设计必要的应急预案</a:t>
          </a:r>
          <a:endParaRPr lang="zh-CN" altLang="en-US" dirty="0"/>
        </a:p>
      </dgm:t>
    </dgm:pt>
    <dgm:pt modelId="{77F19B41-62A5-4D62-9406-7C8D432C1C3F}" cxnId="{39532B98-B631-4BFC-B8EB-8DCA1BE1503D}" type="parTrans">
      <dgm:prSet/>
      <dgm:spPr/>
      <dgm:t>
        <a:bodyPr/>
        <a:lstStyle/>
        <a:p>
          <a:endParaRPr lang="zh-CN" altLang="en-US"/>
        </a:p>
      </dgm:t>
    </dgm:pt>
    <dgm:pt modelId="{FDEC0A39-2F74-4C2C-8054-F767B8AD52BD}" cxnId="{39532B98-B631-4BFC-B8EB-8DCA1BE1503D}" type="sibTrans">
      <dgm:prSet/>
      <dgm:spPr/>
      <dgm:t>
        <a:bodyPr/>
        <a:lstStyle/>
        <a:p>
          <a:endParaRPr lang="zh-CN" altLang="en-US"/>
        </a:p>
      </dgm:t>
    </dgm:pt>
    <dgm:pt modelId="{8A29404B-A774-4954-9598-05703E610E51}">
      <dgm:prSet phldrT="[文本]"/>
      <dgm:spPr/>
      <dgm:t>
        <a:bodyPr/>
        <a:lstStyle/>
        <a:p>
          <a:r>
            <a:rPr lang="en-US" altLang="zh-CN" dirty="0" smtClean="0"/>
            <a:t>……</a:t>
          </a:r>
          <a:endParaRPr lang="zh-CN" altLang="en-US" dirty="0"/>
        </a:p>
      </dgm:t>
    </dgm:pt>
    <dgm:pt modelId="{4B2D63E4-0B27-4BE7-8C22-D09F7CE581A8}" cxnId="{BFF1CBE1-2CE9-4753-830F-502DC79F639F}" type="parTrans">
      <dgm:prSet/>
      <dgm:spPr/>
      <dgm:t>
        <a:bodyPr/>
        <a:lstStyle/>
        <a:p>
          <a:endParaRPr lang="zh-CN" altLang="en-US"/>
        </a:p>
      </dgm:t>
    </dgm:pt>
    <dgm:pt modelId="{4383810C-7E3C-4CAF-B3E4-91EF139C9595}" cxnId="{BFF1CBE1-2CE9-4753-830F-502DC79F639F}" type="sibTrans">
      <dgm:prSet/>
      <dgm:spPr/>
      <dgm:t>
        <a:bodyPr/>
        <a:lstStyle/>
        <a:p>
          <a:endParaRPr lang="zh-CN" altLang="en-US"/>
        </a:p>
      </dgm:t>
    </dgm:pt>
    <dgm:pt modelId="{08731636-B1BC-4708-8E10-E71CF485763D}">
      <dgm:prSet/>
      <dgm:spPr/>
      <dgm:t>
        <a:bodyPr/>
        <a:lstStyle/>
        <a:p>
          <a:r>
            <a:rPr lang="zh-CN" altLang="en-US" dirty="0" smtClean="0"/>
            <a:t>远程请求</a:t>
          </a:r>
          <a:endParaRPr lang="zh-CN" altLang="en-US" dirty="0"/>
        </a:p>
      </dgm:t>
    </dgm:pt>
    <dgm:pt modelId="{52347B13-5F6E-4E8B-B79A-E912C677159C}" cxnId="{32BD3A3C-3602-44D0-BF63-E57C2AADC59D}" type="parTrans">
      <dgm:prSet/>
      <dgm:spPr/>
      <dgm:t>
        <a:bodyPr/>
        <a:lstStyle/>
        <a:p>
          <a:endParaRPr lang="zh-CN" altLang="en-US"/>
        </a:p>
      </dgm:t>
    </dgm:pt>
    <dgm:pt modelId="{80C11A2F-AA60-4D63-AF99-4735C362C509}" cxnId="{32BD3A3C-3602-44D0-BF63-E57C2AADC59D}" type="sibTrans">
      <dgm:prSet/>
      <dgm:spPr/>
      <dgm:t>
        <a:bodyPr/>
        <a:lstStyle/>
        <a:p>
          <a:endParaRPr lang="zh-CN" altLang="en-US"/>
        </a:p>
      </dgm:t>
    </dgm:pt>
    <dgm:pt modelId="{7089117E-9D69-4C23-A1C7-87456C7F0A62}">
      <dgm:prSet/>
      <dgm:spPr/>
      <dgm:t>
        <a:bodyPr/>
        <a:lstStyle/>
        <a:p>
          <a:r>
            <a:rPr lang="zh-CN" altLang="en-US" dirty="0" smtClean="0"/>
            <a:t>现场服务讲求</a:t>
          </a:r>
          <a:endParaRPr lang="zh-CN" altLang="en-US" dirty="0"/>
        </a:p>
      </dgm:t>
    </dgm:pt>
    <dgm:pt modelId="{65609AFC-B7D5-457B-AFA7-EE46AE6BD65D}" cxnId="{EF4FCE5D-ADC4-476B-A4A5-E1FCF9AC8697}" type="parTrans">
      <dgm:prSet/>
      <dgm:spPr/>
      <dgm:t>
        <a:bodyPr/>
        <a:lstStyle/>
        <a:p>
          <a:endParaRPr lang="zh-CN" altLang="en-US"/>
        </a:p>
      </dgm:t>
    </dgm:pt>
    <dgm:pt modelId="{CF7BB410-3BE9-4430-9D2C-15E2F20C8E46}" cxnId="{EF4FCE5D-ADC4-476B-A4A5-E1FCF9AC8697}" type="sibTrans">
      <dgm:prSet/>
      <dgm:spPr/>
      <dgm:t>
        <a:bodyPr/>
        <a:lstStyle/>
        <a:p>
          <a:endParaRPr lang="zh-CN" altLang="en-US"/>
        </a:p>
      </dgm:t>
    </dgm:pt>
    <dgm:pt modelId="{2E8F9518-87BD-441B-B3E3-BD3DEC922F97}">
      <dgm:prSet/>
      <dgm:spPr/>
      <dgm:t>
        <a:bodyPr/>
        <a:lstStyle/>
        <a:p>
          <a:r>
            <a:rPr lang="en-US" altLang="zh-CN" dirty="0" smtClean="0"/>
            <a:t>……</a:t>
          </a:r>
          <a:endParaRPr lang="zh-CN" altLang="en-US" dirty="0"/>
        </a:p>
      </dgm:t>
    </dgm:pt>
    <dgm:pt modelId="{73EBB8D9-19A2-486E-A759-F2A7DAD24BD6}" cxnId="{2F0A6C45-4DEC-420C-840E-99AF00486403}" type="parTrans">
      <dgm:prSet/>
      <dgm:spPr/>
      <dgm:t>
        <a:bodyPr/>
        <a:lstStyle/>
        <a:p>
          <a:endParaRPr lang="zh-CN" altLang="en-US"/>
        </a:p>
      </dgm:t>
    </dgm:pt>
    <dgm:pt modelId="{67611AC4-8EB7-4534-B6CC-15EC280D89FF}" cxnId="{2F0A6C45-4DEC-420C-840E-99AF00486403}" type="sibTrans">
      <dgm:prSet/>
      <dgm:spPr/>
      <dgm:t>
        <a:bodyPr/>
        <a:lstStyle/>
        <a:p>
          <a:endParaRPr lang="zh-CN" altLang="en-US"/>
        </a:p>
      </dgm:t>
    </dgm:pt>
    <dgm:pt modelId="{4134542C-2D96-4BBF-8523-7C6852558DAC}" type="pres">
      <dgm:prSet presAssocID="{88183154-A356-4057-9A58-D7B06056D65F}" presName="linear" presStyleCnt="0">
        <dgm:presLayoutVars>
          <dgm:dir/>
          <dgm:animLvl val="lvl"/>
          <dgm:resizeHandles val="exact"/>
        </dgm:presLayoutVars>
      </dgm:prSet>
      <dgm:spPr/>
    </dgm:pt>
    <dgm:pt modelId="{A30E461E-5CB2-4E58-A9BF-2CAD5414ED3E}" type="pres">
      <dgm:prSet presAssocID="{779DCC8E-B305-44C9-882A-06E0B45E6EA2}" presName="parentLin" presStyleCnt="0"/>
      <dgm:spPr/>
    </dgm:pt>
    <dgm:pt modelId="{7644D4A3-9C80-4D1B-97F6-76D2959FD6B6}" type="pres">
      <dgm:prSet presAssocID="{779DCC8E-B305-44C9-882A-06E0B45E6EA2}" presName="parentLeftMargin" presStyleLbl="node1" presStyleIdx="0" presStyleCnt="2"/>
      <dgm:spPr/>
    </dgm:pt>
    <dgm:pt modelId="{731F0F41-F76C-42A2-A67F-408F47B11605}" type="pres">
      <dgm:prSet presAssocID="{779DCC8E-B305-44C9-882A-06E0B45E6EA2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ADE112C3-E911-4635-97DB-0D434732923E}" type="pres">
      <dgm:prSet presAssocID="{779DCC8E-B305-44C9-882A-06E0B45E6EA2}" presName="negativeSpace" presStyleCnt="0"/>
      <dgm:spPr/>
    </dgm:pt>
    <dgm:pt modelId="{33058C6D-00A7-4348-AFD1-C1DAD9D1A4A6}" type="pres">
      <dgm:prSet presAssocID="{779DCC8E-B305-44C9-882A-06E0B45E6EA2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DE756FF-DB7B-4880-A1DB-E809B708832F}" type="pres">
      <dgm:prSet presAssocID="{6DEA8CB6-2E6F-496B-9A52-8DD1EAC18ACE}" presName="spaceBetweenRectangles" presStyleCnt="0"/>
      <dgm:spPr/>
    </dgm:pt>
    <dgm:pt modelId="{715E3199-0997-42CD-8987-4A30285E387E}" type="pres">
      <dgm:prSet presAssocID="{B5B216AE-1773-47D3-9438-3EF2DC9EE2EF}" presName="parentLin" presStyleCnt="0"/>
      <dgm:spPr/>
    </dgm:pt>
    <dgm:pt modelId="{F39EEAD2-56BF-4335-B0C9-C677E4DFD858}" type="pres">
      <dgm:prSet presAssocID="{B5B216AE-1773-47D3-9438-3EF2DC9EE2EF}" presName="parentLeftMargin" presStyleLbl="node1" presStyleIdx="0" presStyleCnt="2"/>
      <dgm:spPr/>
    </dgm:pt>
    <dgm:pt modelId="{4299D317-50B6-476A-A667-4597F2F59633}" type="pres">
      <dgm:prSet presAssocID="{B5B216AE-1773-47D3-9438-3EF2DC9EE2EF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D6E065CE-D412-41EE-8D11-CA1D12038380}" type="pres">
      <dgm:prSet presAssocID="{B5B216AE-1773-47D3-9438-3EF2DC9EE2EF}" presName="negativeSpace" presStyleCnt="0"/>
      <dgm:spPr/>
    </dgm:pt>
    <dgm:pt modelId="{F673BE18-B397-454A-ACE6-A5C5C727DD19}" type="pres">
      <dgm:prSet presAssocID="{B5B216AE-1773-47D3-9438-3EF2DC9EE2EF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48E7442F-5484-4F82-B97E-4F7E7DA86241}" type="presOf" srcId="{B202211E-61BB-490E-9E53-1FC08425F04C}" destId="{33058C6D-00A7-4348-AFD1-C1DAD9D1A4A6}" srcOrd="0" destOrd="2" presId="urn:microsoft.com/office/officeart/2005/8/layout/list1"/>
    <dgm:cxn modelId="{582C970F-CCFF-4F34-AF8B-3A88EAC5FE61}" type="presOf" srcId="{5ACA981A-0202-45E8-8922-F416C75F1EF7}" destId="{33058C6D-00A7-4348-AFD1-C1DAD9D1A4A6}" srcOrd="0" destOrd="0" presId="urn:microsoft.com/office/officeart/2005/8/layout/list1"/>
    <dgm:cxn modelId="{66284C50-A62F-4168-A1C5-F8AF8C88965F}" type="presOf" srcId="{8A29404B-A774-4954-9598-05703E610E51}" destId="{33058C6D-00A7-4348-AFD1-C1DAD9D1A4A6}" srcOrd="0" destOrd="3" presId="urn:microsoft.com/office/officeart/2005/8/layout/list1"/>
    <dgm:cxn modelId="{BC81CEC7-D206-45CD-80C5-86947FAE52FB}" type="presOf" srcId="{2E8F9518-87BD-441B-B3E3-BD3DEC922F97}" destId="{F673BE18-B397-454A-ACE6-A5C5C727DD19}" srcOrd="0" destOrd="3" presId="urn:microsoft.com/office/officeart/2005/8/layout/list1"/>
    <dgm:cxn modelId="{44F6038B-BFD1-4A1E-9237-E19FEF59835B}" type="presOf" srcId="{B5B216AE-1773-47D3-9438-3EF2DC9EE2EF}" destId="{4299D317-50B6-476A-A667-4597F2F59633}" srcOrd="1" destOrd="0" presId="urn:microsoft.com/office/officeart/2005/8/layout/list1"/>
    <dgm:cxn modelId="{79E9E422-BF04-4BA6-B951-ED2CF14651CD}" type="presOf" srcId="{779DCC8E-B305-44C9-882A-06E0B45E6EA2}" destId="{731F0F41-F76C-42A2-A67F-408F47B11605}" srcOrd="1" destOrd="0" presId="urn:microsoft.com/office/officeart/2005/8/layout/list1"/>
    <dgm:cxn modelId="{BD3E1826-2389-4283-A3CD-8112F5D267E6}" type="presOf" srcId="{7089117E-9D69-4C23-A1C7-87456C7F0A62}" destId="{F673BE18-B397-454A-ACE6-A5C5C727DD19}" srcOrd="0" destOrd="2" presId="urn:microsoft.com/office/officeart/2005/8/layout/list1"/>
    <dgm:cxn modelId="{54873BB5-517A-438C-888A-2881E758A57C}" type="presOf" srcId="{779DCC8E-B305-44C9-882A-06E0B45E6EA2}" destId="{7644D4A3-9C80-4D1B-97F6-76D2959FD6B6}" srcOrd="0" destOrd="0" presId="urn:microsoft.com/office/officeart/2005/8/layout/list1"/>
    <dgm:cxn modelId="{EF4FCE5D-ADC4-476B-A4A5-E1FCF9AC8697}" srcId="{B5B216AE-1773-47D3-9438-3EF2DC9EE2EF}" destId="{7089117E-9D69-4C23-A1C7-87456C7F0A62}" srcOrd="2" destOrd="0" parTransId="{65609AFC-B7D5-457B-AFA7-EE46AE6BD65D}" sibTransId="{CF7BB410-3BE9-4430-9D2C-15E2F20C8E46}"/>
    <dgm:cxn modelId="{B2F6765F-25D4-4511-BCF8-0FFB600F703E}" type="presOf" srcId="{EE539AE6-05DB-4022-818A-6237C37D3680}" destId="{33058C6D-00A7-4348-AFD1-C1DAD9D1A4A6}" srcOrd="0" destOrd="1" presId="urn:microsoft.com/office/officeart/2005/8/layout/list1"/>
    <dgm:cxn modelId="{F70264D3-B697-4728-85E8-A0298C95480A}" type="presOf" srcId="{08731636-B1BC-4708-8E10-E71CF485763D}" destId="{F673BE18-B397-454A-ACE6-A5C5C727DD19}" srcOrd="0" destOrd="1" presId="urn:microsoft.com/office/officeart/2005/8/layout/list1"/>
    <dgm:cxn modelId="{66BD37ED-D790-41A3-9408-07FEA5CE6B81}" srcId="{779DCC8E-B305-44C9-882A-06E0B45E6EA2}" destId="{5ACA981A-0202-45E8-8922-F416C75F1EF7}" srcOrd="0" destOrd="0" parTransId="{9EC28F94-3DC6-4C1C-8662-2A8440FB26F3}" sibTransId="{DB07299F-F23B-46BE-AAA6-A65A19D77A80}"/>
    <dgm:cxn modelId="{39532B98-B631-4BFC-B8EB-8DCA1BE1503D}" srcId="{779DCC8E-B305-44C9-882A-06E0B45E6EA2}" destId="{B202211E-61BB-490E-9E53-1FC08425F04C}" srcOrd="2" destOrd="0" parTransId="{77F19B41-62A5-4D62-9406-7C8D432C1C3F}" sibTransId="{FDEC0A39-2F74-4C2C-8054-F767B8AD52BD}"/>
    <dgm:cxn modelId="{BFF1CBE1-2CE9-4753-830F-502DC79F639F}" srcId="{779DCC8E-B305-44C9-882A-06E0B45E6EA2}" destId="{8A29404B-A774-4954-9598-05703E610E51}" srcOrd="3" destOrd="0" parTransId="{4B2D63E4-0B27-4BE7-8C22-D09F7CE581A8}" sibTransId="{4383810C-7E3C-4CAF-B3E4-91EF139C9595}"/>
    <dgm:cxn modelId="{6D5A0DB6-CED6-43C1-864D-6985D02461FB}" srcId="{779DCC8E-B305-44C9-882A-06E0B45E6EA2}" destId="{EE539AE6-05DB-4022-818A-6237C37D3680}" srcOrd="1" destOrd="0" parTransId="{3DAD2AAE-D19D-4623-A43A-E7B5C0C630C5}" sibTransId="{DC035875-C0D3-487B-B251-B2A15014E9C8}"/>
    <dgm:cxn modelId="{982C5E62-120D-46EA-B39C-0137D1477E89}" type="presOf" srcId="{88183154-A356-4057-9A58-D7B06056D65F}" destId="{4134542C-2D96-4BBF-8523-7C6852558DAC}" srcOrd="0" destOrd="0" presId="urn:microsoft.com/office/officeart/2005/8/layout/list1"/>
    <dgm:cxn modelId="{2F0A6C45-4DEC-420C-840E-99AF00486403}" srcId="{B5B216AE-1773-47D3-9438-3EF2DC9EE2EF}" destId="{2E8F9518-87BD-441B-B3E3-BD3DEC922F97}" srcOrd="3" destOrd="0" parTransId="{73EBB8D9-19A2-486E-A759-F2A7DAD24BD6}" sibTransId="{67611AC4-8EB7-4534-B6CC-15EC280D89FF}"/>
    <dgm:cxn modelId="{39FC6CAC-4299-4A71-B072-09F4900ECC19}" srcId="{88183154-A356-4057-9A58-D7B06056D65F}" destId="{779DCC8E-B305-44C9-882A-06E0B45E6EA2}" srcOrd="0" destOrd="0" parTransId="{1A503C33-778D-4D86-A738-3BE7FCB7FE5C}" sibTransId="{6DEA8CB6-2E6F-496B-9A52-8DD1EAC18ACE}"/>
    <dgm:cxn modelId="{23BD24E9-23BC-446C-886F-9751E4D8D930}" srcId="{88183154-A356-4057-9A58-D7B06056D65F}" destId="{B5B216AE-1773-47D3-9438-3EF2DC9EE2EF}" srcOrd="1" destOrd="0" parTransId="{CD6DB9C5-DA88-47B2-9BF4-A759BD098602}" sibTransId="{49FC8715-48F9-4F00-B344-9652ECB64D1F}"/>
    <dgm:cxn modelId="{CE905FDF-C571-4B94-8F1A-414927376E6B}" type="presOf" srcId="{9CB224D8-607E-44F8-AD23-D6AC7934A295}" destId="{F673BE18-B397-454A-ACE6-A5C5C727DD19}" srcOrd="0" destOrd="0" presId="urn:microsoft.com/office/officeart/2005/8/layout/list1"/>
    <dgm:cxn modelId="{DDAC8F48-96AD-42B5-A9F0-C182C9C306A0}" srcId="{B5B216AE-1773-47D3-9438-3EF2DC9EE2EF}" destId="{9CB224D8-607E-44F8-AD23-D6AC7934A295}" srcOrd="0" destOrd="0" parTransId="{09FB2285-1315-482C-A44D-D939E1F2F7A0}" sibTransId="{063B4A86-C8A5-41E6-8DE2-03BE8461E9CD}"/>
    <dgm:cxn modelId="{F117BF6C-7B2D-48C2-8396-DE383CBF20D1}" type="presOf" srcId="{B5B216AE-1773-47D3-9438-3EF2DC9EE2EF}" destId="{F39EEAD2-56BF-4335-B0C9-C677E4DFD858}" srcOrd="0" destOrd="0" presId="urn:microsoft.com/office/officeart/2005/8/layout/list1"/>
    <dgm:cxn modelId="{32BD3A3C-3602-44D0-BF63-E57C2AADC59D}" srcId="{B5B216AE-1773-47D3-9438-3EF2DC9EE2EF}" destId="{08731636-B1BC-4708-8E10-E71CF485763D}" srcOrd="1" destOrd="0" parTransId="{52347B13-5F6E-4E8B-B79A-E912C677159C}" sibTransId="{80C11A2F-AA60-4D63-AF99-4735C362C509}"/>
    <dgm:cxn modelId="{30B99D1D-8D68-4CFD-9371-D64D4DA92802}" type="presParOf" srcId="{4134542C-2D96-4BBF-8523-7C6852558DAC}" destId="{A30E461E-5CB2-4E58-A9BF-2CAD5414ED3E}" srcOrd="0" destOrd="0" presId="urn:microsoft.com/office/officeart/2005/8/layout/list1"/>
    <dgm:cxn modelId="{55C53C68-499A-4085-B827-C09F21C45B07}" type="presParOf" srcId="{A30E461E-5CB2-4E58-A9BF-2CAD5414ED3E}" destId="{7644D4A3-9C80-4D1B-97F6-76D2959FD6B6}" srcOrd="0" destOrd="0" presId="urn:microsoft.com/office/officeart/2005/8/layout/list1"/>
    <dgm:cxn modelId="{447CEB35-0687-46E4-A5DB-273E05282031}" type="presParOf" srcId="{A30E461E-5CB2-4E58-A9BF-2CAD5414ED3E}" destId="{731F0F41-F76C-42A2-A67F-408F47B11605}" srcOrd="1" destOrd="0" presId="urn:microsoft.com/office/officeart/2005/8/layout/list1"/>
    <dgm:cxn modelId="{D117ABCE-902A-4EB6-AD66-2C8C027262BA}" type="presParOf" srcId="{4134542C-2D96-4BBF-8523-7C6852558DAC}" destId="{ADE112C3-E911-4635-97DB-0D434732923E}" srcOrd="1" destOrd="0" presId="urn:microsoft.com/office/officeart/2005/8/layout/list1"/>
    <dgm:cxn modelId="{16857777-FEAF-434A-A427-F53539D74B91}" type="presParOf" srcId="{4134542C-2D96-4BBF-8523-7C6852558DAC}" destId="{33058C6D-00A7-4348-AFD1-C1DAD9D1A4A6}" srcOrd="2" destOrd="0" presId="urn:microsoft.com/office/officeart/2005/8/layout/list1"/>
    <dgm:cxn modelId="{E82E8178-CEAA-47DE-9899-F827CF3649ED}" type="presParOf" srcId="{4134542C-2D96-4BBF-8523-7C6852558DAC}" destId="{CDE756FF-DB7B-4880-A1DB-E809B708832F}" srcOrd="3" destOrd="0" presId="urn:microsoft.com/office/officeart/2005/8/layout/list1"/>
    <dgm:cxn modelId="{1BE68D4F-7BFB-4099-A0CE-4D9CAB60FBB7}" type="presParOf" srcId="{4134542C-2D96-4BBF-8523-7C6852558DAC}" destId="{715E3199-0997-42CD-8987-4A30285E387E}" srcOrd="4" destOrd="0" presId="urn:microsoft.com/office/officeart/2005/8/layout/list1"/>
    <dgm:cxn modelId="{A4999193-F381-4A90-A42E-AB9CF2409D52}" type="presParOf" srcId="{715E3199-0997-42CD-8987-4A30285E387E}" destId="{F39EEAD2-56BF-4335-B0C9-C677E4DFD858}" srcOrd="0" destOrd="0" presId="urn:microsoft.com/office/officeart/2005/8/layout/list1"/>
    <dgm:cxn modelId="{B9FAC3DF-88EC-4081-8A9B-D78CE5E8C368}" type="presParOf" srcId="{715E3199-0997-42CD-8987-4A30285E387E}" destId="{4299D317-50B6-476A-A667-4597F2F59633}" srcOrd="1" destOrd="0" presId="urn:microsoft.com/office/officeart/2005/8/layout/list1"/>
    <dgm:cxn modelId="{2DC58497-45E7-4AEA-97A0-61EF8A504E05}" type="presParOf" srcId="{4134542C-2D96-4BBF-8523-7C6852558DAC}" destId="{D6E065CE-D412-41EE-8D11-CA1D12038380}" srcOrd="5" destOrd="0" presId="urn:microsoft.com/office/officeart/2005/8/layout/list1"/>
    <dgm:cxn modelId="{31B7725B-80FB-4EC6-A8CE-F49766A9EEAF}" type="presParOf" srcId="{4134542C-2D96-4BBF-8523-7C6852558DAC}" destId="{F673BE18-B397-454A-ACE6-A5C5C727DD19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0D720A2-B512-4B1A-93FC-7A9F4E4D8752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17D3ACA2-7A00-4F46-BFFF-F3F9A46EB33B}">
      <dgm:prSet phldrT="[文本]" custT="1"/>
      <dgm:spPr/>
      <dgm:t>
        <a:bodyPr/>
        <a:lstStyle/>
        <a:p>
          <a:r>
            <a:rPr lang="zh-CN" altLang="en-US" sz="1600" dirty="0" smtClean="0"/>
            <a:t>受理服务的重要性</a:t>
          </a:r>
          <a:endParaRPr lang="zh-CN" altLang="en-US" sz="1600" dirty="0"/>
        </a:p>
      </dgm:t>
    </dgm:pt>
    <dgm:pt modelId="{BA54ACE1-D552-4A29-A394-C09C2B085C63}" cxnId="{CC6BA688-2B37-4173-B3F1-195DD54A82A2}" type="parTrans">
      <dgm:prSet/>
      <dgm:spPr/>
      <dgm:t>
        <a:bodyPr/>
        <a:lstStyle/>
        <a:p>
          <a:endParaRPr lang="zh-CN" altLang="en-US"/>
        </a:p>
      </dgm:t>
    </dgm:pt>
    <dgm:pt modelId="{D3E3B1F4-8245-44CE-95FB-D41A641BD914}" cxnId="{CC6BA688-2B37-4173-B3F1-195DD54A82A2}" type="sibTrans">
      <dgm:prSet/>
      <dgm:spPr/>
      <dgm:t>
        <a:bodyPr/>
        <a:lstStyle/>
        <a:p>
          <a:endParaRPr lang="zh-CN" altLang="en-US"/>
        </a:p>
      </dgm:t>
    </dgm:pt>
    <dgm:pt modelId="{68735D06-14E1-4B78-BA6D-83E625480553}">
      <dgm:prSet phldrT="[文本]" custT="1"/>
      <dgm:spPr/>
      <dgm:t>
        <a:bodyPr/>
        <a:lstStyle/>
        <a:p>
          <a:r>
            <a:rPr lang="zh-CN" altLang="en-US" sz="1600" dirty="0" smtClean="0"/>
            <a:t>紧急度</a:t>
          </a:r>
          <a:endParaRPr lang="zh-CN" altLang="en-US" sz="1600" dirty="0"/>
        </a:p>
      </dgm:t>
    </dgm:pt>
    <dgm:pt modelId="{046BFEBB-E203-4125-924B-421CAE8A03F4}" cxnId="{B630449C-CEA6-4CBC-9EEC-D76DA18393F1}" type="parTrans">
      <dgm:prSet/>
      <dgm:spPr/>
      <dgm:t>
        <a:bodyPr/>
        <a:lstStyle/>
        <a:p>
          <a:endParaRPr lang="zh-CN" altLang="en-US" sz="1600"/>
        </a:p>
      </dgm:t>
    </dgm:pt>
    <dgm:pt modelId="{AD62A1A2-70E3-40E3-91FD-51BDBECB5F22}" cxnId="{B630449C-CEA6-4CBC-9EEC-D76DA18393F1}" type="sibTrans">
      <dgm:prSet/>
      <dgm:spPr/>
      <dgm:t>
        <a:bodyPr/>
        <a:lstStyle/>
        <a:p>
          <a:endParaRPr lang="zh-CN" altLang="en-US"/>
        </a:p>
      </dgm:t>
    </dgm:pt>
    <dgm:pt modelId="{DED8A1E2-3BE0-425D-865E-28658A2EA551}">
      <dgm:prSet phldrT="[文本]" custT="1"/>
      <dgm:spPr/>
      <dgm:t>
        <a:bodyPr/>
        <a:lstStyle/>
        <a:p>
          <a:r>
            <a:rPr lang="zh-CN" altLang="en-US" sz="1600" dirty="0" smtClean="0"/>
            <a:t>影响度</a:t>
          </a:r>
          <a:endParaRPr lang="zh-CN" altLang="en-US" sz="1600" dirty="0"/>
        </a:p>
      </dgm:t>
    </dgm:pt>
    <dgm:pt modelId="{C640A5C7-C7C5-4833-923C-78E5AC3A2D91}" cxnId="{EC00C4F4-A37D-4BFD-A297-8278D8EE1B3B}" type="parTrans">
      <dgm:prSet/>
      <dgm:spPr/>
      <dgm:t>
        <a:bodyPr/>
        <a:lstStyle/>
        <a:p>
          <a:endParaRPr lang="zh-CN" altLang="en-US" sz="1600"/>
        </a:p>
      </dgm:t>
    </dgm:pt>
    <dgm:pt modelId="{6B7A83FE-8B03-40FF-9281-FC10F57A2F57}" cxnId="{EC00C4F4-A37D-4BFD-A297-8278D8EE1B3B}" type="sibTrans">
      <dgm:prSet/>
      <dgm:spPr/>
      <dgm:t>
        <a:bodyPr/>
        <a:lstStyle/>
        <a:p>
          <a:endParaRPr lang="zh-CN" altLang="en-US"/>
        </a:p>
      </dgm:t>
    </dgm:pt>
    <dgm:pt modelId="{CC19D113-FE1A-4516-B962-045D33994C62}">
      <dgm:prSet phldrT="[文本]" custT="1"/>
      <dgm:spPr/>
      <dgm:t>
        <a:bodyPr/>
        <a:lstStyle/>
        <a:p>
          <a:r>
            <a:rPr lang="zh-CN" altLang="en-US" sz="1600" dirty="0" smtClean="0"/>
            <a:t>事件性质</a:t>
          </a:r>
          <a:endParaRPr lang="zh-CN" altLang="en-US" sz="1600" dirty="0"/>
        </a:p>
      </dgm:t>
    </dgm:pt>
    <dgm:pt modelId="{B2449DB1-0736-498C-81C4-E6863E5C1921}" cxnId="{357C9425-AE36-4100-B886-E609CFB6BE9B}" type="parTrans">
      <dgm:prSet/>
      <dgm:spPr/>
      <dgm:t>
        <a:bodyPr/>
        <a:lstStyle/>
        <a:p>
          <a:endParaRPr lang="zh-CN" altLang="en-US" sz="1600"/>
        </a:p>
      </dgm:t>
    </dgm:pt>
    <dgm:pt modelId="{3D9E6627-609E-4461-A099-E82FFF98EBB5}" cxnId="{357C9425-AE36-4100-B886-E609CFB6BE9B}" type="sibTrans">
      <dgm:prSet/>
      <dgm:spPr/>
      <dgm:t>
        <a:bodyPr/>
        <a:lstStyle/>
        <a:p>
          <a:endParaRPr lang="zh-CN" altLang="en-US"/>
        </a:p>
      </dgm:t>
    </dgm:pt>
    <dgm:pt modelId="{88E836EC-9132-4DB6-A8DC-304932DAD5F3}">
      <dgm:prSet phldrT="[文本]" custT="1"/>
      <dgm:spPr/>
      <dgm:t>
        <a:bodyPr/>
        <a:lstStyle/>
        <a:p>
          <a:r>
            <a:rPr lang="zh-CN" altLang="en-US" sz="1600" dirty="0" smtClean="0"/>
            <a:t>企业（部门）性质</a:t>
          </a:r>
          <a:endParaRPr lang="zh-CN" altLang="en-US" sz="1600" dirty="0"/>
        </a:p>
      </dgm:t>
    </dgm:pt>
    <dgm:pt modelId="{D30F7F35-2501-471E-A37F-5AA15F4BED65}" cxnId="{241F3A8F-8856-4203-A9E1-C22EE1C96F6B}" type="parTrans">
      <dgm:prSet/>
      <dgm:spPr/>
      <dgm:t>
        <a:bodyPr/>
        <a:lstStyle/>
        <a:p>
          <a:endParaRPr lang="zh-CN" altLang="en-US" sz="1600"/>
        </a:p>
      </dgm:t>
    </dgm:pt>
    <dgm:pt modelId="{AE02E0B9-37AF-4A1B-A004-7C195ECFC400}" cxnId="{241F3A8F-8856-4203-A9E1-C22EE1C96F6B}" type="sibTrans">
      <dgm:prSet/>
      <dgm:spPr/>
      <dgm:t>
        <a:bodyPr/>
        <a:lstStyle/>
        <a:p>
          <a:endParaRPr lang="zh-CN" altLang="en-US"/>
        </a:p>
      </dgm:t>
    </dgm:pt>
    <dgm:pt modelId="{90F69198-12A3-42A4-8B9D-1AC3B11C08B6}">
      <dgm:prSet phldrT="[文本]" custT="1"/>
      <dgm:spPr/>
      <dgm:t>
        <a:bodyPr/>
        <a:lstStyle/>
        <a:p>
          <a:r>
            <a:rPr lang="zh-CN" altLang="en-US" sz="1600" dirty="0" smtClean="0"/>
            <a:t>业务影响面</a:t>
          </a:r>
          <a:endParaRPr lang="zh-CN" altLang="en-US" sz="1600" dirty="0"/>
        </a:p>
      </dgm:t>
    </dgm:pt>
    <dgm:pt modelId="{51A53A60-B424-47CB-87DE-0EC7FAD111D6}" cxnId="{5E4647D9-AD3F-4B07-94A4-F8C0E09139CD}" type="parTrans">
      <dgm:prSet/>
      <dgm:spPr/>
      <dgm:t>
        <a:bodyPr/>
        <a:lstStyle/>
        <a:p>
          <a:endParaRPr lang="zh-CN" altLang="en-US" sz="1600"/>
        </a:p>
      </dgm:t>
    </dgm:pt>
    <dgm:pt modelId="{0DE8798A-FC62-4EA9-B149-82E2167E4D1D}" cxnId="{5E4647D9-AD3F-4B07-94A4-F8C0E09139CD}" type="sibTrans">
      <dgm:prSet/>
      <dgm:spPr/>
      <dgm:t>
        <a:bodyPr/>
        <a:lstStyle/>
        <a:p>
          <a:endParaRPr lang="zh-CN" altLang="en-US"/>
        </a:p>
      </dgm:t>
    </dgm:pt>
    <dgm:pt modelId="{6BF8F6D7-8BB7-4778-889F-25ADBFF4FFFE}">
      <dgm:prSet phldrT="[文本]" custT="1"/>
      <dgm:spPr/>
      <dgm:t>
        <a:bodyPr/>
        <a:lstStyle/>
        <a:p>
          <a:r>
            <a:rPr lang="zh-CN" altLang="en-US" sz="1600" dirty="0" smtClean="0"/>
            <a:t>事件性质</a:t>
          </a:r>
          <a:endParaRPr lang="zh-CN" altLang="en-US" sz="1600" dirty="0"/>
        </a:p>
      </dgm:t>
    </dgm:pt>
    <dgm:pt modelId="{F4067D68-6A2C-4610-90A8-2941C3C3A064}" cxnId="{F7D690A4-BCAD-4EEB-B335-A554F3737B19}" type="parTrans">
      <dgm:prSet/>
      <dgm:spPr/>
      <dgm:t>
        <a:bodyPr/>
        <a:lstStyle/>
        <a:p>
          <a:endParaRPr lang="zh-CN" altLang="en-US" sz="1600"/>
        </a:p>
      </dgm:t>
    </dgm:pt>
    <dgm:pt modelId="{625091D7-ECF9-460F-A71D-2FA7B7BAE97C}" cxnId="{F7D690A4-BCAD-4EEB-B335-A554F3737B19}" type="sibTrans">
      <dgm:prSet/>
      <dgm:spPr/>
      <dgm:t>
        <a:bodyPr/>
        <a:lstStyle/>
        <a:p>
          <a:endParaRPr lang="zh-CN" altLang="en-US"/>
        </a:p>
      </dgm:t>
    </dgm:pt>
    <dgm:pt modelId="{E9D0A67D-3E61-4726-806D-6E23870EC651}">
      <dgm:prSet phldrT="[文本]" custT="1"/>
      <dgm:spPr/>
      <dgm:t>
        <a:bodyPr/>
        <a:lstStyle/>
        <a:p>
          <a:r>
            <a:rPr lang="zh-CN" altLang="en-US" sz="1600" dirty="0" smtClean="0"/>
            <a:t>时间紧迫度</a:t>
          </a:r>
          <a:endParaRPr lang="zh-CN" altLang="en-US" sz="1600" dirty="0"/>
        </a:p>
      </dgm:t>
    </dgm:pt>
    <dgm:pt modelId="{9299D4F8-4743-41D3-A87E-0550B1AF5692}" cxnId="{FFA8F945-2A48-4D2D-B45B-CB540FD330DD}" type="parTrans">
      <dgm:prSet/>
      <dgm:spPr/>
      <dgm:t>
        <a:bodyPr/>
        <a:lstStyle/>
        <a:p>
          <a:endParaRPr lang="zh-CN" altLang="en-US" sz="1600"/>
        </a:p>
      </dgm:t>
    </dgm:pt>
    <dgm:pt modelId="{48215E83-393D-467F-9574-5C4D613566E4}" cxnId="{FFA8F945-2A48-4D2D-B45B-CB540FD330DD}" type="sibTrans">
      <dgm:prSet/>
      <dgm:spPr/>
      <dgm:t>
        <a:bodyPr/>
        <a:lstStyle/>
        <a:p>
          <a:endParaRPr lang="zh-CN" altLang="en-US"/>
        </a:p>
      </dgm:t>
    </dgm:pt>
    <dgm:pt modelId="{98ACDBA7-07DE-4D18-8168-3CCF4239923A}" type="pres">
      <dgm:prSet presAssocID="{30D720A2-B512-4B1A-93FC-7A9F4E4D875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17F9A2E-A2DA-471D-921F-B7ABB817478F}" type="pres">
      <dgm:prSet presAssocID="{17D3ACA2-7A00-4F46-BFFF-F3F9A46EB33B}" presName="hierRoot1" presStyleCnt="0">
        <dgm:presLayoutVars>
          <dgm:hierBranch val="init"/>
        </dgm:presLayoutVars>
      </dgm:prSet>
      <dgm:spPr/>
    </dgm:pt>
    <dgm:pt modelId="{A247CFB4-2DA5-44DF-BD59-DB5867CB7507}" type="pres">
      <dgm:prSet presAssocID="{17D3ACA2-7A00-4F46-BFFF-F3F9A46EB33B}" presName="rootComposite1" presStyleCnt="0"/>
      <dgm:spPr/>
    </dgm:pt>
    <dgm:pt modelId="{6F88E400-29F1-477E-8614-0E439819CDB3}" type="pres">
      <dgm:prSet presAssocID="{17D3ACA2-7A00-4F46-BFFF-F3F9A46EB33B}" presName="rootText1" presStyleLbl="node0" presStyleIdx="0" presStyleCnt="1" custScaleX="141301">
        <dgm:presLayoutVars>
          <dgm:chPref val="3"/>
        </dgm:presLayoutVars>
      </dgm:prSet>
      <dgm:spPr/>
    </dgm:pt>
    <dgm:pt modelId="{37E90F64-2173-422F-BCAC-C677B0AF807E}" type="pres">
      <dgm:prSet presAssocID="{17D3ACA2-7A00-4F46-BFFF-F3F9A46EB33B}" presName="rootConnector1" presStyleLbl="node1" presStyleIdx="0" presStyleCnt="0"/>
      <dgm:spPr/>
    </dgm:pt>
    <dgm:pt modelId="{B09B6D52-8D45-4A82-9C45-A911A71D4854}" type="pres">
      <dgm:prSet presAssocID="{17D3ACA2-7A00-4F46-BFFF-F3F9A46EB33B}" presName="hierChild2" presStyleCnt="0"/>
      <dgm:spPr/>
    </dgm:pt>
    <dgm:pt modelId="{B8B3018D-37D6-4D34-90E2-5734FDA3D787}" type="pres">
      <dgm:prSet presAssocID="{046BFEBB-E203-4125-924B-421CAE8A03F4}" presName="Name37" presStyleLbl="parChTrans1D2" presStyleIdx="0" presStyleCnt="2"/>
      <dgm:spPr/>
    </dgm:pt>
    <dgm:pt modelId="{C8B10120-F252-4C82-B9AA-7DC5CB52361A}" type="pres">
      <dgm:prSet presAssocID="{68735D06-14E1-4B78-BA6D-83E625480553}" presName="hierRoot2" presStyleCnt="0">
        <dgm:presLayoutVars>
          <dgm:hierBranch val="init"/>
        </dgm:presLayoutVars>
      </dgm:prSet>
      <dgm:spPr/>
    </dgm:pt>
    <dgm:pt modelId="{8BDEB7AA-7C2E-46C5-AC43-419F106572D3}" type="pres">
      <dgm:prSet presAssocID="{68735D06-14E1-4B78-BA6D-83E625480553}" presName="rootComposite" presStyleCnt="0"/>
      <dgm:spPr/>
    </dgm:pt>
    <dgm:pt modelId="{15447244-3292-49BC-9B91-B137E3FB9FB7}" type="pres">
      <dgm:prSet presAssocID="{68735D06-14E1-4B78-BA6D-83E625480553}" presName="rootText" presStyleLbl="node2" presStyleIdx="0" presStyleCnt="2" custScaleX="150991">
        <dgm:presLayoutVars>
          <dgm:chPref val="3"/>
        </dgm:presLayoutVars>
      </dgm:prSet>
      <dgm:spPr/>
    </dgm:pt>
    <dgm:pt modelId="{5C556FF3-17FE-49F9-8AE0-550AF6014E2C}" type="pres">
      <dgm:prSet presAssocID="{68735D06-14E1-4B78-BA6D-83E625480553}" presName="rootConnector" presStyleLbl="node2" presStyleIdx="0" presStyleCnt="2"/>
      <dgm:spPr/>
    </dgm:pt>
    <dgm:pt modelId="{32AE8499-FBC1-4B99-AB29-D8509C1A770D}" type="pres">
      <dgm:prSet presAssocID="{68735D06-14E1-4B78-BA6D-83E625480553}" presName="hierChild4" presStyleCnt="0"/>
      <dgm:spPr/>
    </dgm:pt>
    <dgm:pt modelId="{648AB0BD-4E82-4B4C-9BDC-109B74D19270}" type="pres">
      <dgm:prSet presAssocID="{F4067D68-6A2C-4610-90A8-2941C3C3A064}" presName="Name37" presStyleLbl="parChTrans1D3" presStyleIdx="0" presStyleCnt="5"/>
      <dgm:spPr/>
    </dgm:pt>
    <dgm:pt modelId="{1C2C33FA-A57A-47C9-B829-06A3DEAA5CAA}" type="pres">
      <dgm:prSet presAssocID="{6BF8F6D7-8BB7-4778-889F-25ADBFF4FFFE}" presName="hierRoot2" presStyleCnt="0">
        <dgm:presLayoutVars>
          <dgm:hierBranch val="init"/>
        </dgm:presLayoutVars>
      </dgm:prSet>
      <dgm:spPr/>
    </dgm:pt>
    <dgm:pt modelId="{AF030419-670C-4D2B-B24C-E960759C2E4F}" type="pres">
      <dgm:prSet presAssocID="{6BF8F6D7-8BB7-4778-889F-25ADBFF4FFFE}" presName="rootComposite" presStyleCnt="0"/>
      <dgm:spPr/>
    </dgm:pt>
    <dgm:pt modelId="{790FE6F4-6600-47C9-8B7C-1B93D52B37C0}" type="pres">
      <dgm:prSet presAssocID="{6BF8F6D7-8BB7-4778-889F-25ADBFF4FFFE}" presName="rootText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6CCF4986-57A9-4520-B63D-038EACFC022F}" type="pres">
      <dgm:prSet presAssocID="{6BF8F6D7-8BB7-4778-889F-25ADBFF4FFFE}" presName="rootConnector" presStyleLbl="node3" presStyleIdx="0" presStyleCnt="5"/>
      <dgm:spPr/>
    </dgm:pt>
    <dgm:pt modelId="{E979609A-FA8C-4145-A96F-5C036348BCDC}" type="pres">
      <dgm:prSet presAssocID="{6BF8F6D7-8BB7-4778-889F-25ADBFF4FFFE}" presName="hierChild4" presStyleCnt="0"/>
      <dgm:spPr/>
    </dgm:pt>
    <dgm:pt modelId="{46038AF2-3C9A-4B52-B131-8F6EC0718AA2}" type="pres">
      <dgm:prSet presAssocID="{6BF8F6D7-8BB7-4778-889F-25ADBFF4FFFE}" presName="hierChild5" presStyleCnt="0"/>
      <dgm:spPr/>
    </dgm:pt>
    <dgm:pt modelId="{25EBF397-342B-4FFC-9428-7368C8FF2D1A}" type="pres">
      <dgm:prSet presAssocID="{9299D4F8-4743-41D3-A87E-0550B1AF5692}" presName="Name37" presStyleLbl="parChTrans1D3" presStyleIdx="1" presStyleCnt="5"/>
      <dgm:spPr/>
    </dgm:pt>
    <dgm:pt modelId="{69876A9F-56F3-4F8A-AC05-4FC6649F71FF}" type="pres">
      <dgm:prSet presAssocID="{E9D0A67D-3E61-4726-806D-6E23870EC651}" presName="hierRoot2" presStyleCnt="0">
        <dgm:presLayoutVars>
          <dgm:hierBranch val="init"/>
        </dgm:presLayoutVars>
      </dgm:prSet>
      <dgm:spPr/>
    </dgm:pt>
    <dgm:pt modelId="{07BF9DAB-64D4-4BE5-92E9-87B6153CB9E8}" type="pres">
      <dgm:prSet presAssocID="{E9D0A67D-3E61-4726-806D-6E23870EC651}" presName="rootComposite" presStyleCnt="0"/>
      <dgm:spPr/>
    </dgm:pt>
    <dgm:pt modelId="{487C9582-CA92-4D38-B17D-DC34B76C898A}" type="pres">
      <dgm:prSet presAssocID="{E9D0A67D-3E61-4726-806D-6E23870EC651}" presName="rootText" presStyleLbl="node3" presStyleIdx="1" presStyleCnt="5">
        <dgm:presLayoutVars>
          <dgm:chPref val="3"/>
        </dgm:presLayoutVars>
      </dgm:prSet>
      <dgm:spPr/>
    </dgm:pt>
    <dgm:pt modelId="{AB4D26EF-B08B-4102-BE0C-17FD35E878AA}" type="pres">
      <dgm:prSet presAssocID="{E9D0A67D-3E61-4726-806D-6E23870EC651}" presName="rootConnector" presStyleLbl="node3" presStyleIdx="1" presStyleCnt="5"/>
      <dgm:spPr/>
    </dgm:pt>
    <dgm:pt modelId="{A8B6BF4A-353F-4086-8C99-9DED8331385C}" type="pres">
      <dgm:prSet presAssocID="{E9D0A67D-3E61-4726-806D-6E23870EC651}" presName="hierChild4" presStyleCnt="0"/>
      <dgm:spPr/>
    </dgm:pt>
    <dgm:pt modelId="{2A5DF136-CA97-4E60-B3E3-951B5F91EB3A}" type="pres">
      <dgm:prSet presAssocID="{E9D0A67D-3E61-4726-806D-6E23870EC651}" presName="hierChild5" presStyleCnt="0"/>
      <dgm:spPr/>
    </dgm:pt>
    <dgm:pt modelId="{A75356A5-B86F-407F-9729-4673E7A852DA}" type="pres">
      <dgm:prSet presAssocID="{68735D06-14E1-4B78-BA6D-83E625480553}" presName="hierChild5" presStyleCnt="0"/>
      <dgm:spPr/>
    </dgm:pt>
    <dgm:pt modelId="{1AAC085A-0C23-45D1-A73D-E0E28643802C}" type="pres">
      <dgm:prSet presAssocID="{C640A5C7-C7C5-4833-923C-78E5AC3A2D91}" presName="Name37" presStyleLbl="parChTrans1D2" presStyleIdx="1" presStyleCnt="2"/>
      <dgm:spPr/>
    </dgm:pt>
    <dgm:pt modelId="{E59F94B2-23C7-489C-BC1A-F25C964408E5}" type="pres">
      <dgm:prSet presAssocID="{DED8A1E2-3BE0-425D-865E-28658A2EA551}" presName="hierRoot2" presStyleCnt="0">
        <dgm:presLayoutVars>
          <dgm:hierBranch val="init"/>
        </dgm:presLayoutVars>
      </dgm:prSet>
      <dgm:spPr/>
    </dgm:pt>
    <dgm:pt modelId="{25F94867-B26B-4296-AFAC-7D452B174ADE}" type="pres">
      <dgm:prSet presAssocID="{DED8A1E2-3BE0-425D-865E-28658A2EA551}" presName="rootComposite" presStyleCnt="0"/>
      <dgm:spPr/>
    </dgm:pt>
    <dgm:pt modelId="{66261F14-8199-4F23-AD7F-B6D935CCB972}" type="pres">
      <dgm:prSet presAssocID="{DED8A1E2-3BE0-425D-865E-28658A2EA551}" presName="rootText" presStyleLbl="node2" presStyleIdx="1" presStyleCnt="2" custScaleX="145815">
        <dgm:presLayoutVars>
          <dgm:chPref val="3"/>
        </dgm:presLayoutVars>
      </dgm:prSet>
      <dgm:spPr/>
    </dgm:pt>
    <dgm:pt modelId="{EBCCDD0F-EC9D-4724-80D8-A42E2DADB974}" type="pres">
      <dgm:prSet presAssocID="{DED8A1E2-3BE0-425D-865E-28658A2EA551}" presName="rootConnector" presStyleLbl="node2" presStyleIdx="1" presStyleCnt="2"/>
      <dgm:spPr/>
    </dgm:pt>
    <dgm:pt modelId="{FD5727E6-5117-47C9-B8E1-DB374881363C}" type="pres">
      <dgm:prSet presAssocID="{DED8A1E2-3BE0-425D-865E-28658A2EA551}" presName="hierChild4" presStyleCnt="0"/>
      <dgm:spPr/>
    </dgm:pt>
    <dgm:pt modelId="{5400635D-32C8-4E4E-A1F3-20C1BF0A32E8}" type="pres">
      <dgm:prSet presAssocID="{B2449DB1-0736-498C-81C4-E6863E5C1921}" presName="Name37" presStyleLbl="parChTrans1D3" presStyleIdx="2" presStyleCnt="5"/>
      <dgm:spPr/>
    </dgm:pt>
    <dgm:pt modelId="{A65B581E-6FB1-4D4E-9EB6-BF12FAE0F5D2}" type="pres">
      <dgm:prSet presAssocID="{CC19D113-FE1A-4516-B962-045D33994C62}" presName="hierRoot2" presStyleCnt="0">
        <dgm:presLayoutVars>
          <dgm:hierBranch val="init"/>
        </dgm:presLayoutVars>
      </dgm:prSet>
      <dgm:spPr/>
    </dgm:pt>
    <dgm:pt modelId="{5149A661-A4C1-4CF2-AD78-631614989D45}" type="pres">
      <dgm:prSet presAssocID="{CC19D113-FE1A-4516-B962-045D33994C62}" presName="rootComposite" presStyleCnt="0"/>
      <dgm:spPr/>
    </dgm:pt>
    <dgm:pt modelId="{1F7BAA1B-87B1-4521-B861-2B28D2AE33FB}" type="pres">
      <dgm:prSet presAssocID="{CC19D113-FE1A-4516-B962-045D33994C62}" presName="rootText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1541C741-EA8E-48ED-82FE-D7E51850253F}" type="pres">
      <dgm:prSet presAssocID="{CC19D113-FE1A-4516-B962-045D33994C62}" presName="rootConnector" presStyleLbl="node3" presStyleIdx="2" presStyleCnt="5"/>
      <dgm:spPr/>
    </dgm:pt>
    <dgm:pt modelId="{ED474F82-7F5F-485F-9D27-E3E19DE2CAD5}" type="pres">
      <dgm:prSet presAssocID="{CC19D113-FE1A-4516-B962-045D33994C62}" presName="hierChild4" presStyleCnt="0"/>
      <dgm:spPr/>
    </dgm:pt>
    <dgm:pt modelId="{9A0C1F89-58F5-416D-9EAD-F7B9B3BF74EE}" type="pres">
      <dgm:prSet presAssocID="{CC19D113-FE1A-4516-B962-045D33994C62}" presName="hierChild5" presStyleCnt="0"/>
      <dgm:spPr/>
    </dgm:pt>
    <dgm:pt modelId="{D9B240E4-63D2-45A0-8909-41E2AC191BD0}" type="pres">
      <dgm:prSet presAssocID="{D30F7F35-2501-471E-A37F-5AA15F4BED65}" presName="Name37" presStyleLbl="parChTrans1D3" presStyleIdx="3" presStyleCnt="5"/>
      <dgm:spPr/>
    </dgm:pt>
    <dgm:pt modelId="{C2B4975B-9FB4-4925-887D-5A9834154078}" type="pres">
      <dgm:prSet presAssocID="{88E836EC-9132-4DB6-A8DC-304932DAD5F3}" presName="hierRoot2" presStyleCnt="0">
        <dgm:presLayoutVars>
          <dgm:hierBranch val="init"/>
        </dgm:presLayoutVars>
      </dgm:prSet>
      <dgm:spPr/>
    </dgm:pt>
    <dgm:pt modelId="{5FDC79C6-C07A-49E8-8115-4642C81279CD}" type="pres">
      <dgm:prSet presAssocID="{88E836EC-9132-4DB6-A8DC-304932DAD5F3}" presName="rootComposite" presStyleCnt="0"/>
      <dgm:spPr/>
    </dgm:pt>
    <dgm:pt modelId="{2621C922-AE85-4994-92DF-EB3482212007}" type="pres">
      <dgm:prSet presAssocID="{88E836EC-9132-4DB6-A8DC-304932DAD5F3}" presName="rootText" presStyleLbl="node3" presStyleIdx="3" presStyleCnt="5" custScaleX="142557">
        <dgm:presLayoutVars>
          <dgm:chPref val="3"/>
        </dgm:presLayoutVars>
      </dgm:prSet>
      <dgm:spPr/>
    </dgm:pt>
    <dgm:pt modelId="{B87C79C8-8A48-4413-BCB3-45001A7B02ED}" type="pres">
      <dgm:prSet presAssocID="{88E836EC-9132-4DB6-A8DC-304932DAD5F3}" presName="rootConnector" presStyleLbl="node3" presStyleIdx="3" presStyleCnt="5"/>
      <dgm:spPr/>
    </dgm:pt>
    <dgm:pt modelId="{2117F660-B087-4E70-9166-16B75DF8D3AF}" type="pres">
      <dgm:prSet presAssocID="{88E836EC-9132-4DB6-A8DC-304932DAD5F3}" presName="hierChild4" presStyleCnt="0"/>
      <dgm:spPr/>
    </dgm:pt>
    <dgm:pt modelId="{AEFB66EA-B5D4-4802-8FEA-264CFC547E4D}" type="pres">
      <dgm:prSet presAssocID="{88E836EC-9132-4DB6-A8DC-304932DAD5F3}" presName="hierChild5" presStyleCnt="0"/>
      <dgm:spPr/>
    </dgm:pt>
    <dgm:pt modelId="{3C313C4D-770B-44A0-AC32-ACC8BD911FDC}" type="pres">
      <dgm:prSet presAssocID="{51A53A60-B424-47CB-87DE-0EC7FAD111D6}" presName="Name37" presStyleLbl="parChTrans1D3" presStyleIdx="4" presStyleCnt="5"/>
      <dgm:spPr/>
    </dgm:pt>
    <dgm:pt modelId="{6161A3A0-D269-4642-801D-90B1A14163D8}" type="pres">
      <dgm:prSet presAssocID="{90F69198-12A3-42A4-8B9D-1AC3B11C08B6}" presName="hierRoot2" presStyleCnt="0">
        <dgm:presLayoutVars>
          <dgm:hierBranch val="init"/>
        </dgm:presLayoutVars>
      </dgm:prSet>
      <dgm:spPr/>
    </dgm:pt>
    <dgm:pt modelId="{9B259F82-8880-4C11-ACF1-7A4C04048C05}" type="pres">
      <dgm:prSet presAssocID="{90F69198-12A3-42A4-8B9D-1AC3B11C08B6}" presName="rootComposite" presStyleCnt="0"/>
      <dgm:spPr/>
    </dgm:pt>
    <dgm:pt modelId="{ED059FC3-478B-4D21-A3A7-3BF8B0F0724B}" type="pres">
      <dgm:prSet presAssocID="{90F69198-12A3-42A4-8B9D-1AC3B11C08B6}" presName="rootText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73BE6B7E-DF72-49AA-8A03-ADA3700E49CB}" type="pres">
      <dgm:prSet presAssocID="{90F69198-12A3-42A4-8B9D-1AC3B11C08B6}" presName="rootConnector" presStyleLbl="node3" presStyleIdx="4" presStyleCnt="5"/>
      <dgm:spPr/>
    </dgm:pt>
    <dgm:pt modelId="{4DCC35FD-18D9-40B4-8695-E58743095D90}" type="pres">
      <dgm:prSet presAssocID="{90F69198-12A3-42A4-8B9D-1AC3B11C08B6}" presName="hierChild4" presStyleCnt="0"/>
      <dgm:spPr/>
    </dgm:pt>
    <dgm:pt modelId="{E9B863A4-CB9A-4CD9-8DD3-CF6EA24AB0EC}" type="pres">
      <dgm:prSet presAssocID="{90F69198-12A3-42A4-8B9D-1AC3B11C08B6}" presName="hierChild5" presStyleCnt="0"/>
      <dgm:spPr/>
    </dgm:pt>
    <dgm:pt modelId="{78249762-54BA-46B9-8793-BB940DF2130E}" type="pres">
      <dgm:prSet presAssocID="{DED8A1E2-3BE0-425D-865E-28658A2EA551}" presName="hierChild5" presStyleCnt="0"/>
      <dgm:spPr/>
    </dgm:pt>
    <dgm:pt modelId="{23BE4866-4CB3-46D0-B2AA-28219B9DE6F9}" type="pres">
      <dgm:prSet presAssocID="{17D3ACA2-7A00-4F46-BFFF-F3F9A46EB33B}" presName="hierChild3" presStyleCnt="0"/>
      <dgm:spPr/>
    </dgm:pt>
  </dgm:ptLst>
  <dgm:cxnLst>
    <dgm:cxn modelId="{8741042B-6C61-46AA-AEBD-723583D2E101}" type="presOf" srcId="{C640A5C7-C7C5-4833-923C-78E5AC3A2D91}" destId="{1AAC085A-0C23-45D1-A73D-E0E28643802C}" srcOrd="0" destOrd="0" presId="urn:microsoft.com/office/officeart/2005/8/layout/orgChart1"/>
    <dgm:cxn modelId="{108F6A9D-DAD9-4B92-A316-25D466AB4668}" type="presOf" srcId="{CC19D113-FE1A-4516-B962-045D33994C62}" destId="{1F7BAA1B-87B1-4521-B861-2B28D2AE33FB}" srcOrd="0" destOrd="0" presId="urn:microsoft.com/office/officeart/2005/8/layout/orgChart1"/>
    <dgm:cxn modelId="{F9B511E5-4740-49DD-818D-CCED37271F8C}" type="presOf" srcId="{6BF8F6D7-8BB7-4778-889F-25ADBFF4FFFE}" destId="{790FE6F4-6600-47C9-8B7C-1B93D52B37C0}" srcOrd="0" destOrd="0" presId="urn:microsoft.com/office/officeart/2005/8/layout/orgChart1"/>
    <dgm:cxn modelId="{9146557D-D68A-47CA-B965-D99D099B4CA5}" type="presOf" srcId="{90F69198-12A3-42A4-8B9D-1AC3B11C08B6}" destId="{73BE6B7E-DF72-49AA-8A03-ADA3700E49CB}" srcOrd="1" destOrd="0" presId="urn:microsoft.com/office/officeart/2005/8/layout/orgChart1"/>
    <dgm:cxn modelId="{542E2844-6CCF-4392-907C-7913107BAC7A}" type="presOf" srcId="{90F69198-12A3-42A4-8B9D-1AC3B11C08B6}" destId="{ED059FC3-478B-4D21-A3A7-3BF8B0F0724B}" srcOrd="0" destOrd="0" presId="urn:microsoft.com/office/officeart/2005/8/layout/orgChart1"/>
    <dgm:cxn modelId="{040E6FEE-86FE-4449-8500-5B89917121DF}" type="presOf" srcId="{DED8A1E2-3BE0-425D-865E-28658A2EA551}" destId="{66261F14-8199-4F23-AD7F-B6D935CCB972}" srcOrd="0" destOrd="0" presId="urn:microsoft.com/office/officeart/2005/8/layout/orgChart1"/>
    <dgm:cxn modelId="{EC00C4F4-A37D-4BFD-A297-8278D8EE1B3B}" srcId="{17D3ACA2-7A00-4F46-BFFF-F3F9A46EB33B}" destId="{DED8A1E2-3BE0-425D-865E-28658A2EA551}" srcOrd="1" destOrd="0" parTransId="{C640A5C7-C7C5-4833-923C-78E5AC3A2D91}" sibTransId="{6B7A83FE-8B03-40FF-9281-FC10F57A2F57}"/>
    <dgm:cxn modelId="{B630449C-CEA6-4CBC-9EEC-D76DA18393F1}" srcId="{17D3ACA2-7A00-4F46-BFFF-F3F9A46EB33B}" destId="{68735D06-14E1-4B78-BA6D-83E625480553}" srcOrd="0" destOrd="0" parTransId="{046BFEBB-E203-4125-924B-421CAE8A03F4}" sibTransId="{AD62A1A2-70E3-40E3-91FD-51BDBECB5F22}"/>
    <dgm:cxn modelId="{CC6BA688-2B37-4173-B3F1-195DD54A82A2}" srcId="{30D720A2-B512-4B1A-93FC-7A9F4E4D8752}" destId="{17D3ACA2-7A00-4F46-BFFF-F3F9A46EB33B}" srcOrd="0" destOrd="0" parTransId="{BA54ACE1-D552-4A29-A394-C09C2B085C63}" sibTransId="{D3E3B1F4-8245-44CE-95FB-D41A641BD914}"/>
    <dgm:cxn modelId="{7E3564A7-5FEA-40AF-A756-CDD4CC92ABC7}" type="presOf" srcId="{D30F7F35-2501-471E-A37F-5AA15F4BED65}" destId="{D9B240E4-63D2-45A0-8909-41E2AC191BD0}" srcOrd="0" destOrd="0" presId="urn:microsoft.com/office/officeart/2005/8/layout/orgChart1"/>
    <dgm:cxn modelId="{BA722B43-B56A-4311-A3EF-70522F63F902}" type="presOf" srcId="{88E836EC-9132-4DB6-A8DC-304932DAD5F3}" destId="{B87C79C8-8A48-4413-BCB3-45001A7B02ED}" srcOrd="1" destOrd="0" presId="urn:microsoft.com/office/officeart/2005/8/layout/orgChart1"/>
    <dgm:cxn modelId="{9D3F55CE-7F14-4D4D-A277-C771F72489F4}" type="presOf" srcId="{88E836EC-9132-4DB6-A8DC-304932DAD5F3}" destId="{2621C922-AE85-4994-92DF-EB3482212007}" srcOrd="0" destOrd="0" presId="urn:microsoft.com/office/officeart/2005/8/layout/orgChart1"/>
    <dgm:cxn modelId="{357C9425-AE36-4100-B886-E609CFB6BE9B}" srcId="{DED8A1E2-3BE0-425D-865E-28658A2EA551}" destId="{CC19D113-FE1A-4516-B962-045D33994C62}" srcOrd="0" destOrd="0" parTransId="{B2449DB1-0736-498C-81C4-E6863E5C1921}" sibTransId="{3D9E6627-609E-4461-A099-E82FFF98EBB5}"/>
    <dgm:cxn modelId="{4452DAE6-3F82-4430-8ADF-860E6DB4E642}" type="presOf" srcId="{68735D06-14E1-4B78-BA6D-83E625480553}" destId="{15447244-3292-49BC-9B91-B137E3FB9FB7}" srcOrd="0" destOrd="0" presId="urn:microsoft.com/office/officeart/2005/8/layout/orgChart1"/>
    <dgm:cxn modelId="{5E4647D9-AD3F-4B07-94A4-F8C0E09139CD}" srcId="{DED8A1E2-3BE0-425D-865E-28658A2EA551}" destId="{90F69198-12A3-42A4-8B9D-1AC3B11C08B6}" srcOrd="2" destOrd="0" parTransId="{51A53A60-B424-47CB-87DE-0EC7FAD111D6}" sibTransId="{0DE8798A-FC62-4EA9-B149-82E2167E4D1D}"/>
    <dgm:cxn modelId="{F17D2FF4-BD9C-436F-BE0F-818EC86E0202}" type="presOf" srcId="{B2449DB1-0736-498C-81C4-E6863E5C1921}" destId="{5400635D-32C8-4E4E-A1F3-20C1BF0A32E8}" srcOrd="0" destOrd="0" presId="urn:microsoft.com/office/officeart/2005/8/layout/orgChart1"/>
    <dgm:cxn modelId="{521657DB-5FF9-421E-BDC2-48A1DDD4899E}" type="presOf" srcId="{68735D06-14E1-4B78-BA6D-83E625480553}" destId="{5C556FF3-17FE-49F9-8AE0-550AF6014E2C}" srcOrd="1" destOrd="0" presId="urn:microsoft.com/office/officeart/2005/8/layout/orgChart1"/>
    <dgm:cxn modelId="{F7D690A4-BCAD-4EEB-B335-A554F3737B19}" srcId="{68735D06-14E1-4B78-BA6D-83E625480553}" destId="{6BF8F6D7-8BB7-4778-889F-25ADBFF4FFFE}" srcOrd="0" destOrd="0" parTransId="{F4067D68-6A2C-4610-90A8-2941C3C3A064}" sibTransId="{625091D7-ECF9-460F-A71D-2FA7B7BAE97C}"/>
    <dgm:cxn modelId="{1C2FF149-D349-46D2-8DD8-9FCBE701DE4B}" type="presOf" srcId="{CC19D113-FE1A-4516-B962-045D33994C62}" destId="{1541C741-EA8E-48ED-82FE-D7E51850253F}" srcOrd="1" destOrd="0" presId="urn:microsoft.com/office/officeart/2005/8/layout/orgChart1"/>
    <dgm:cxn modelId="{DF7366D8-D3F8-4BB4-A5F7-ECC26520F92E}" type="presOf" srcId="{046BFEBB-E203-4125-924B-421CAE8A03F4}" destId="{B8B3018D-37D6-4D34-90E2-5734FDA3D787}" srcOrd="0" destOrd="0" presId="urn:microsoft.com/office/officeart/2005/8/layout/orgChart1"/>
    <dgm:cxn modelId="{27E72486-208F-4C48-A5D0-7DDA31B7EF69}" type="presOf" srcId="{9299D4F8-4743-41D3-A87E-0550B1AF5692}" destId="{25EBF397-342B-4FFC-9428-7368C8FF2D1A}" srcOrd="0" destOrd="0" presId="urn:microsoft.com/office/officeart/2005/8/layout/orgChart1"/>
    <dgm:cxn modelId="{22EE7725-FEEC-4621-8A6F-070FF6933B46}" type="presOf" srcId="{51A53A60-B424-47CB-87DE-0EC7FAD111D6}" destId="{3C313C4D-770B-44A0-AC32-ACC8BD911FDC}" srcOrd="0" destOrd="0" presId="urn:microsoft.com/office/officeart/2005/8/layout/orgChart1"/>
    <dgm:cxn modelId="{8F543CAF-77AF-4CAE-A5B5-9574A5C279EB}" type="presOf" srcId="{17D3ACA2-7A00-4F46-BFFF-F3F9A46EB33B}" destId="{37E90F64-2173-422F-BCAC-C677B0AF807E}" srcOrd="1" destOrd="0" presId="urn:microsoft.com/office/officeart/2005/8/layout/orgChart1"/>
    <dgm:cxn modelId="{68984288-47BD-4047-AB60-163A629D137B}" type="presOf" srcId="{E9D0A67D-3E61-4726-806D-6E23870EC651}" destId="{AB4D26EF-B08B-4102-BE0C-17FD35E878AA}" srcOrd="1" destOrd="0" presId="urn:microsoft.com/office/officeart/2005/8/layout/orgChart1"/>
    <dgm:cxn modelId="{BB5EE37C-85D1-4AE5-B952-CD07DF190194}" type="presOf" srcId="{30D720A2-B512-4B1A-93FC-7A9F4E4D8752}" destId="{98ACDBA7-07DE-4D18-8168-3CCF4239923A}" srcOrd="0" destOrd="0" presId="urn:microsoft.com/office/officeart/2005/8/layout/orgChart1"/>
    <dgm:cxn modelId="{CD6A8FCC-79DC-4246-9B36-10D058F5881A}" type="presOf" srcId="{E9D0A67D-3E61-4726-806D-6E23870EC651}" destId="{487C9582-CA92-4D38-B17D-DC34B76C898A}" srcOrd="0" destOrd="0" presId="urn:microsoft.com/office/officeart/2005/8/layout/orgChart1"/>
    <dgm:cxn modelId="{826E24C2-F69E-4249-8761-6B191C2BC74D}" type="presOf" srcId="{F4067D68-6A2C-4610-90A8-2941C3C3A064}" destId="{648AB0BD-4E82-4B4C-9BDC-109B74D19270}" srcOrd="0" destOrd="0" presId="urn:microsoft.com/office/officeart/2005/8/layout/orgChart1"/>
    <dgm:cxn modelId="{FFA8F945-2A48-4D2D-B45B-CB540FD330DD}" srcId="{68735D06-14E1-4B78-BA6D-83E625480553}" destId="{E9D0A67D-3E61-4726-806D-6E23870EC651}" srcOrd="1" destOrd="0" parTransId="{9299D4F8-4743-41D3-A87E-0550B1AF5692}" sibTransId="{48215E83-393D-467F-9574-5C4D613566E4}"/>
    <dgm:cxn modelId="{2E5D15A8-7036-461F-81AE-5529CB6D96FC}" type="presOf" srcId="{17D3ACA2-7A00-4F46-BFFF-F3F9A46EB33B}" destId="{6F88E400-29F1-477E-8614-0E439819CDB3}" srcOrd="0" destOrd="0" presId="urn:microsoft.com/office/officeart/2005/8/layout/orgChart1"/>
    <dgm:cxn modelId="{BE48DD71-D037-46EC-9727-5999A2D8CA20}" type="presOf" srcId="{6BF8F6D7-8BB7-4778-889F-25ADBFF4FFFE}" destId="{6CCF4986-57A9-4520-B63D-038EACFC022F}" srcOrd="1" destOrd="0" presId="urn:microsoft.com/office/officeart/2005/8/layout/orgChart1"/>
    <dgm:cxn modelId="{1B9E554C-3E7A-4A90-B20A-5AF6B329A62B}" type="presOf" srcId="{DED8A1E2-3BE0-425D-865E-28658A2EA551}" destId="{EBCCDD0F-EC9D-4724-80D8-A42E2DADB974}" srcOrd="1" destOrd="0" presId="urn:microsoft.com/office/officeart/2005/8/layout/orgChart1"/>
    <dgm:cxn modelId="{241F3A8F-8856-4203-A9E1-C22EE1C96F6B}" srcId="{DED8A1E2-3BE0-425D-865E-28658A2EA551}" destId="{88E836EC-9132-4DB6-A8DC-304932DAD5F3}" srcOrd="1" destOrd="0" parTransId="{D30F7F35-2501-471E-A37F-5AA15F4BED65}" sibTransId="{AE02E0B9-37AF-4A1B-A004-7C195ECFC400}"/>
    <dgm:cxn modelId="{46BA38CA-E783-4125-B56F-A60E4D46FFC0}" type="presParOf" srcId="{98ACDBA7-07DE-4D18-8168-3CCF4239923A}" destId="{817F9A2E-A2DA-471D-921F-B7ABB817478F}" srcOrd="0" destOrd="0" presId="urn:microsoft.com/office/officeart/2005/8/layout/orgChart1"/>
    <dgm:cxn modelId="{A680E2ED-C6C0-41AB-A478-B225850ABFE0}" type="presParOf" srcId="{817F9A2E-A2DA-471D-921F-B7ABB817478F}" destId="{A247CFB4-2DA5-44DF-BD59-DB5867CB7507}" srcOrd="0" destOrd="0" presId="urn:microsoft.com/office/officeart/2005/8/layout/orgChart1"/>
    <dgm:cxn modelId="{1FD2768D-14FE-4014-B5E3-C812DBBA273F}" type="presParOf" srcId="{A247CFB4-2DA5-44DF-BD59-DB5867CB7507}" destId="{6F88E400-29F1-477E-8614-0E439819CDB3}" srcOrd="0" destOrd="0" presId="urn:microsoft.com/office/officeart/2005/8/layout/orgChart1"/>
    <dgm:cxn modelId="{BB5DBA96-AD9B-4AB7-9762-E8E24C813C5C}" type="presParOf" srcId="{A247CFB4-2DA5-44DF-BD59-DB5867CB7507}" destId="{37E90F64-2173-422F-BCAC-C677B0AF807E}" srcOrd="1" destOrd="0" presId="urn:microsoft.com/office/officeart/2005/8/layout/orgChart1"/>
    <dgm:cxn modelId="{E4968642-FACF-460C-97C4-96A20CF4BDD5}" type="presParOf" srcId="{817F9A2E-A2DA-471D-921F-B7ABB817478F}" destId="{B09B6D52-8D45-4A82-9C45-A911A71D4854}" srcOrd="1" destOrd="0" presId="urn:microsoft.com/office/officeart/2005/8/layout/orgChart1"/>
    <dgm:cxn modelId="{97E081A2-738F-48F7-BFD9-AE13B1FD819E}" type="presParOf" srcId="{B09B6D52-8D45-4A82-9C45-A911A71D4854}" destId="{B8B3018D-37D6-4D34-90E2-5734FDA3D787}" srcOrd="0" destOrd="0" presId="urn:microsoft.com/office/officeart/2005/8/layout/orgChart1"/>
    <dgm:cxn modelId="{1A045B55-55B5-4BF3-80F8-C7BFF9473C76}" type="presParOf" srcId="{B09B6D52-8D45-4A82-9C45-A911A71D4854}" destId="{C8B10120-F252-4C82-B9AA-7DC5CB52361A}" srcOrd="1" destOrd="0" presId="urn:microsoft.com/office/officeart/2005/8/layout/orgChart1"/>
    <dgm:cxn modelId="{61B5D804-4F56-4841-8EFB-9C0E59E471F0}" type="presParOf" srcId="{C8B10120-F252-4C82-B9AA-7DC5CB52361A}" destId="{8BDEB7AA-7C2E-46C5-AC43-419F106572D3}" srcOrd="0" destOrd="0" presId="urn:microsoft.com/office/officeart/2005/8/layout/orgChart1"/>
    <dgm:cxn modelId="{C6FCAE09-78A9-4F9B-8F13-53E6478D5796}" type="presParOf" srcId="{8BDEB7AA-7C2E-46C5-AC43-419F106572D3}" destId="{15447244-3292-49BC-9B91-B137E3FB9FB7}" srcOrd="0" destOrd="0" presId="urn:microsoft.com/office/officeart/2005/8/layout/orgChart1"/>
    <dgm:cxn modelId="{BDBBE1CE-37D7-4453-85D2-36CCE24A5D0F}" type="presParOf" srcId="{8BDEB7AA-7C2E-46C5-AC43-419F106572D3}" destId="{5C556FF3-17FE-49F9-8AE0-550AF6014E2C}" srcOrd="1" destOrd="0" presId="urn:microsoft.com/office/officeart/2005/8/layout/orgChart1"/>
    <dgm:cxn modelId="{BE3786D4-717C-4C72-9ED8-5BC5896E2C51}" type="presParOf" srcId="{C8B10120-F252-4C82-B9AA-7DC5CB52361A}" destId="{32AE8499-FBC1-4B99-AB29-D8509C1A770D}" srcOrd="1" destOrd="0" presId="urn:microsoft.com/office/officeart/2005/8/layout/orgChart1"/>
    <dgm:cxn modelId="{FE095349-679B-49DD-91C3-40C603C2E952}" type="presParOf" srcId="{32AE8499-FBC1-4B99-AB29-D8509C1A770D}" destId="{648AB0BD-4E82-4B4C-9BDC-109B74D19270}" srcOrd="0" destOrd="0" presId="urn:microsoft.com/office/officeart/2005/8/layout/orgChart1"/>
    <dgm:cxn modelId="{819A8C94-E4B6-4A3C-A7AD-64173E1EA498}" type="presParOf" srcId="{32AE8499-FBC1-4B99-AB29-D8509C1A770D}" destId="{1C2C33FA-A57A-47C9-B829-06A3DEAA5CAA}" srcOrd="1" destOrd="0" presId="urn:microsoft.com/office/officeart/2005/8/layout/orgChart1"/>
    <dgm:cxn modelId="{D329257A-DF0F-44AC-80AB-B421B6CFFB30}" type="presParOf" srcId="{1C2C33FA-A57A-47C9-B829-06A3DEAA5CAA}" destId="{AF030419-670C-4D2B-B24C-E960759C2E4F}" srcOrd="0" destOrd="0" presId="urn:microsoft.com/office/officeart/2005/8/layout/orgChart1"/>
    <dgm:cxn modelId="{55A356AA-006B-4777-92FE-93DFD52FBC6A}" type="presParOf" srcId="{AF030419-670C-4D2B-B24C-E960759C2E4F}" destId="{790FE6F4-6600-47C9-8B7C-1B93D52B37C0}" srcOrd="0" destOrd="0" presId="urn:microsoft.com/office/officeart/2005/8/layout/orgChart1"/>
    <dgm:cxn modelId="{BD673E32-3297-4195-A2D5-F10D8AC057C7}" type="presParOf" srcId="{AF030419-670C-4D2B-B24C-E960759C2E4F}" destId="{6CCF4986-57A9-4520-B63D-038EACFC022F}" srcOrd="1" destOrd="0" presId="urn:microsoft.com/office/officeart/2005/8/layout/orgChart1"/>
    <dgm:cxn modelId="{418FCBD5-A5E5-4CF1-A13D-2EE7FE87D38D}" type="presParOf" srcId="{1C2C33FA-A57A-47C9-B829-06A3DEAA5CAA}" destId="{E979609A-FA8C-4145-A96F-5C036348BCDC}" srcOrd="1" destOrd="0" presId="urn:microsoft.com/office/officeart/2005/8/layout/orgChart1"/>
    <dgm:cxn modelId="{60D32515-6B3B-4F52-9247-9865CEACAF9F}" type="presParOf" srcId="{1C2C33FA-A57A-47C9-B829-06A3DEAA5CAA}" destId="{46038AF2-3C9A-4B52-B131-8F6EC0718AA2}" srcOrd="2" destOrd="0" presId="urn:microsoft.com/office/officeart/2005/8/layout/orgChart1"/>
    <dgm:cxn modelId="{CC9BCAA5-6ED5-4822-8BDE-46D3B9FB4171}" type="presParOf" srcId="{32AE8499-FBC1-4B99-AB29-D8509C1A770D}" destId="{25EBF397-342B-4FFC-9428-7368C8FF2D1A}" srcOrd="2" destOrd="0" presId="urn:microsoft.com/office/officeart/2005/8/layout/orgChart1"/>
    <dgm:cxn modelId="{98F22683-0278-4504-B077-DB4D75134986}" type="presParOf" srcId="{32AE8499-FBC1-4B99-AB29-D8509C1A770D}" destId="{69876A9F-56F3-4F8A-AC05-4FC6649F71FF}" srcOrd="3" destOrd="0" presId="urn:microsoft.com/office/officeart/2005/8/layout/orgChart1"/>
    <dgm:cxn modelId="{97BFF062-5568-4B8D-854B-A109661B81A7}" type="presParOf" srcId="{69876A9F-56F3-4F8A-AC05-4FC6649F71FF}" destId="{07BF9DAB-64D4-4BE5-92E9-87B6153CB9E8}" srcOrd="0" destOrd="0" presId="urn:microsoft.com/office/officeart/2005/8/layout/orgChart1"/>
    <dgm:cxn modelId="{D1617872-E373-4766-B8CE-1E8A8018BAFD}" type="presParOf" srcId="{07BF9DAB-64D4-4BE5-92E9-87B6153CB9E8}" destId="{487C9582-CA92-4D38-B17D-DC34B76C898A}" srcOrd="0" destOrd="0" presId="urn:microsoft.com/office/officeart/2005/8/layout/orgChart1"/>
    <dgm:cxn modelId="{6D991DBB-6F46-4AA4-8DF2-682B6EA42CEC}" type="presParOf" srcId="{07BF9DAB-64D4-4BE5-92E9-87B6153CB9E8}" destId="{AB4D26EF-B08B-4102-BE0C-17FD35E878AA}" srcOrd="1" destOrd="0" presId="urn:microsoft.com/office/officeart/2005/8/layout/orgChart1"/>
    <dgm:cxn modelId="{00DA4002-AC56-4460-B44A-1F4CDBC2A533}" type="presParOf" srcId="{69876A9F-56F3-4F8A-AC05-4FC6649F71FF}" destId="{A8B6BF4A-353F-4086-8C99-9DED8331385C}" srcOrd="1" destOrd="0" presId="urn:microsoft.com/office/officeart/2005/8/layout/orgChart1"/>
    <dgm:cxn modelId="{60292FBB-85D6-43D9-B710-62B284FEB72F}" type="presParOf" srcId="{69876A9F-56F3-4F8A-AC05-4FC6649F71FF}" destId="{2A5DF136-CA97-4E60-B3E3-951B5F91EB3A}" srcOrd="2" destOrd="0" presId="urn:microsoft.com/office/officeart/2005/8/layout/orgChart1"/>
    <dgm:cxn modelId="{5EB65238-AD31-4400-A837-2EE5F4564282}" type="presParOf" srcId="{C8B10120-F252-4C82-B9AA-7DC5CB52361A}" destId="{A75356A5-B86F-407F-9729-4673E7A852DA}" srcOrd="2" destOrd="0" presId="urn:microsoft.com/office/officeart/2005/8/layout/orgChart1"/>
    <dgm:cxn modelId="{AB792EE4-794E-49D2-9880-A59D958EFCB8}" type="presParOf" srcId="{B09B6D52-8D45-4A82-9C45-A911A71D4854}" destId="{1AAC085A-0C23-45D1-A73D-E0E28643802C}" srcOrd="2" destOrd="0" presId="urn:microsoft.com/office/officeart/2005/8/layout/orgChart1"/>
    <dgm:cxn modelId="{DA223054-FA9B-4344-97CD-79B90FCEF71A}" type="presParOf" srcId="{B09B6D52-8D45-4A82-9C45-A911A71D4854}" destId="{E59F94B2-23C7-489C-BC1A-F25C964408E5}" srcOrd="3" destOrd="0" presId="urn:microsoft.com/office/officeart/2005/8/layout/orgChart1"/>
    <dgm:cxn modelId="{1F97AEFB-3593-49EB-BB5B-15109038420E}" type="presParOf" srcId="{E59F94B2-23C7-489C-BC1A-F25C964408E5}" destId="{25F94867-B26B-4296-AFAC-7D452B174ADE}" srcOrd="0" destOrd="0" presId="urn:microsoft.com/office/officeart/2005/8/layout/orgChart1"/>
    <dgm:cxn modelId="{158A3F51-A345-4079-9082-3AD95DFC1E63}" type="presParOf" srcId="{25F94867-B26B-4296-AFAC-7D452B174ADE}" destId="{66261F14-8199-4F23-AD7F-B6D935CCB972}" srcOrd="0" destOrd="0" presId="urn:microsoft.com/office/officeart/2005/8/layout/orgChart1"/>
    <dgm:cxn modelId="{D106A381-D599-41A7-A010-5C150E8DB0E9}" type="presParOf" srcId="{25F94867-B26B-4296-AFAC-7D452B174ADE}" destId="{EBCCDD0F-EC9D-4724-80D8-A42E2DADB974}" srcOrd="1" destOrd="0" presId="urn:microsoft.com/office/officeart/2005/8/layout/orgChart1"/>
    <dgm:cxn modelId="{307F9E04-69CC-477A-8D48-3A3417692D08}" type="presParOf" srcId="{E59F94B2-23C7-489C-BC1A-F25C964408E5}" destId="{FD5727E6-5117-47C9-B8E1-DB374881363C}" srcOrd="1" destOrd="0" presId="urn:microsoft.com/office/officeart/2005/8/layout/orgChart1"/>
    <dgm:cxn modelId="{5633B416-D24E-4685-A765-29ACC3F0D836}" type="presParOf" srcId="{FD5727E6-5117-47C9-B8E1-DB374881363C}" destId="{5400635D-32C8-4E4E-A1F3-20C1BF0A32E8}" srcOrd="0" destOrd="0" presId="urn:microsoft.com/office/officeart/2005/8/layout/orgChart1"/>
    <dgm:cxn modelId="{FD80ABB5-E6EA-473E-825C-651AF1AA4B6C}" type="presParOf" srcId="{FD5727E6-5117-47C9-B8E1-DB374881363C}" destId="{A65B581E-6FB1-4D4E-9EB6-BF12FAE0F5D2}" srcOrd="1" destOrd="0" presId="urn:microsoft.com/office/officeart/2005/8/layout/orgChart1"/>
    <dgm:cxn modelId="{FD78DF7D-513A-41CA-BBE6-D24E913FD8A6}" type="presParOf" srcId="{A65B581E-6FB1-4D4E-9EB6-BF12FAE0F5D2}" destId="{5149A661-A4C1-4CF2-AD78-631614989D45}" srcOrd="0" destOrd="0" presId="urn:microsoft.com/office/officeart/2005/8/layout/orgChart1"/>
    <dgm:cxn modelId="{E806DB3C-E402-4A64-9988-0A641D82728E}" type="presParOf" srcId="{5149A661-A4C1-4CF2-AD78-631614989D45}" destId="{1F7BAA1B-87B1-4521-B861-2B28D2AE33FB}" srcOrd="0" destOrd="0" presId="urn:microsoft.com/office/officeart/2005/8/layout/orgChart1"/>
    <dgm:cxn modelId="{8450B5BA-CDB6-4FF3-B930-4CC0B9424536}" type="presParOf" srcId="{5149A661-A4C1-4CF2-AD78-631614989D45}" destId="{1541C741-EA8E-48ED-82FE-D7E51850253F}" srcOrd="1" destOrd="0" presId="urn:microsoft.com/office/officeart/2005/8/layout/orgChart1"/>
    <dgm:cxn modelId="{B285FA5E-4D5F-4D8F-912A-EA2636D696B8}" type="presParOf" srcId="{A65B581E-6FB1-4D4E-9EB6-BF12FAE0F5D2}" destId="{ED474F82-7F5F-485F-9D27-E3E19DE2CAD5}" srcOrd="1" destOrd="0" presId="urn:microsoft.com/office/officeart/2005/8/layout/orgChart1"/>
    <dgm:cxn modelId="{26D38DE4-9AA1-44C2-BC36-67B8DB09770F}" type="presParOf" srcId="{A65B581E-6FB1-4D4E-9EB6-BF12FAE0F5D2}" destId="{9A0C1F89-58F5-416D-9EAD-F7B9B3BF74EE}" srcOrd="2" destOrd="0" presId="urn:microsoft.com/office/officeart/2005/8/layout/orgChart1"/>
    <dgm:cxn modelId="{FE0E0AB1-E88B-4CFB-AB42-3FFF0E1C6EFC}" type="presParOf" srcId="{FD5727E6-5117-47C9-B8E1-DB374881363C}" destId="{D9B240E4-63D2-45A0-8909-41E2AC191BD0}" srcOrd="2" destOrd="0" presId="urn:microsoft.com/office/officeart/2005/8/layout/orgChart1"/>
    <dgm:cxn modelId="{F36CC879-D355-43BC-A5FD-6EFDA9F6B7F8}" type="presParOf" srcId="{FD5727E6-5117-47C9-B8E1-DB374881363C}" destId="{C2B4975B-9FB4-4925-887D-5A9834154078}" srcOrd="3" destOrd="0" presId="urn:microsoft.com/office/officeart/2005/8/layout/orgChart1"/>
    <dgm:cxn modelId="{AFD8E973-9F2E-4363-9BE5-2372DFADB322}" type="presParOf" srcId="{C2B4975B-9FB4-4925-887D-5A9834154078}" destId="{5FDC79C6-C07A-49E8-8115-4642C81279CD}" srcOrd="0" destOrd="0" presId="urn:microsoft.com/office/officeart/2005/8/layout/orgChart1"/>
    <dgm:cxn modelId="{CE6D1760-C154-48F6-8816-C5A932342F77}" type="presParOf" srcId="{5FDC79C6-C07A-49E8-8115-4642C81279CD}" destId="{2621C922-AE85-4994-92DF-EB3482212007}" srcOrd="0" destOrd="0" presId="urn:microsoft.com/office/officeart/2005/8/layout/orgChart1"/>
    <dgm:cxn modelId="{4AC9DDE9-F92A-4015-A4E2-18B8E9E18FFD}" type="presParOf" srcId="{5FDC79C6-C07A-49E8-8115-4642C81279CD}" destId="{B87C79C8-8A48-4413-BCB3-45001A7B02ED}" srcOrd="1" destOrd="0" presId="urn:microsoft.com/office/officeart/2005/8/layout/orgChart1"/>
    <dgm:cxn modelId="{8ED3F8DF-B474-428F-A206-CC8984924F4F}" type="presParOf" srcId="{C2B4975B-9FB4-4925-887D-5A9834154078}" destId="{2117F660-B087-4E70-9166-16B75DF8D3AF}" srcOrd="1" destOrd="0" presId="urn:microsoft.com/office/officeart/2005/8/layout/orgChart1"/>
    <dgm:cxn modelId="{CA6E6042-FF9E-4640-9BCD-C5D32F9A06DF}" type="presParOf" srcId="{C2B4975B-9FB4-4925-887D-5A9834154078}" destId="{AEFB66EA-B5D4-4802-8FEA-264CFC547E4D}" srcOrd="2" destOrd="0" presId="urn:microsoft.com/office/officeart/2005/8/layout/orgChart1"/>
    <dgm:cxn modelId="{EE5E515F-E75C-4373-8898-DA0B5A0ABC7C}" type="presParOf" srcId="{FD5727E6-5117-47C9-B8E1-DB374881363C}" destId="{3C313C4D-770B-44A0-AC32-ACC8BD911FDC}" srcOrd="4" destOrd="0" presId="urn:microsoft.com/office/officeart/2005/8/layout/orgChart1"/>
    <dgm:cxn modelId="{5FE46B41-7464-4D33-80C3-D4EE5356D084}" type="presParOf" srcId="{FD5727E6-5117-47C9-B8E1-DB374881363C}" destId="{6161A3A0-D269-4642-801D-90B1A14163D8}" srcOrd="5" destOrd="0" presId="urn:microsoft.com/office/officeart/2005/8/layout/orgChart1"/>
    <dgm:cxn modelId="{ADF74B4F-C3ED-443C-B2A2-70F690989CFD}" type="presParOf" srcId="{6161A3A0-D269-4642-801D-90B1A14163D8}" destId="{9B259F82-8880-4C11-ACF1-7A4C04048C05}" srcOrd="0" destOrd="0" presId="urn:microsoft.com/office/officeart/2005/8/layout/orgChart1"/>
    <dgm:cxn modelId="{CE94CA76-AF53-43B0-8D00-3DF36B0D56AF}" type="presParOf" srcId="{9B259F82-8880-4C11-ACF1-7A4C04048C05}" destId="{ED059FC3-478B-4D21-A3A7-3BF8B0F0724B}" srcOrd="0" destOrd="0" presId="urn:microsoft.com/office/officeart/2005/8/layout/orgChart1"/>
    <dgm:cxn modelId="{8EF26B01-431C-4F80-BBA5-0B6B2F40DBF2}" type="presParOf" srcId="{9B259F82-8880-4C11-ACF1-7A4C04048C05}" destId="{73BE6B7E-DF72-49AA-8A03-ADA3700E49CB}" srcOrd="1" destOrd="0" presId="urn:microsoft.com/office/officeart/2005/8/layout/orgChart1"/>
    <dgm:cxn modelId="{908936D8-E99E-4EC0-9421-441EDA1D7B3A}" type="presParOf" srcId="{6161A3A0-D269-4642-801D-90B1A14163D8}" destId="{4DCC35FD-18D9-40B4-8695-E58743095D90}" srcOrd="1" destOrd="0" presId="urn:microsoft.com/office/officeart/2005/8/layout/orgChart1"/>
    <dgm:cxn modelId="{8C6C25ED-B787-4CDE-AEC8-DB7F8F5F34A9}" type="presParOf" srcId="{6161A3A0-D269-4642-801D-90B1A14163D8}" destId="{E9B863A4-CB9A-4CD9-8DD3-CF6EA24AB0EC}" srcOrd="2" destOrd="0" presId="urn:microsoft.com/office/officeart/2005/8/layout/orgChart1"/>
    <dgm:cxn modelId="{9A1FB3B3-DC63-4720-BF08-3F6A91CC6CE2}" type="presParOf" srcId="{E59F94B2-23C7-489C-BC1A-F25C964408E5}" destId="{78249762-54BA-46B9-8793-BB940DF2130E}" srcOrd="2" destOrd="0" presId="urn:microsoft.com/office/officeart/2005/8/layout/orgChart1"/>
    <dgm:cxn modelId="{CB8162C7-40D4-4044-B397-2BD456153AA4}" type="presParOf" srcId="{817F9A2E-A2DA-471D-921F-B7ABB817478F}" destId="{23BE4866-4CB3-46D0-B2AA-28219B9DE6F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E8E1CEB-4577-4FF3-9488-560BF3F71A2F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A6664A91-009A-42D8-AAC4-17D6E43267C9}">
      <dgm:prSet phldrT="[文本]"/>
      <dgm:spPr/>
      <dgm:t>
        <a:bodyPr/>
        <a:lstStyle/>
        <a:p>
          <a:r>
            <a:rPr lang="zh-CN" altLang="en-US" dirty="0" smtClean="0"/>
            <a:t>系统整体运维</a:t>
          </a:r>
          <a:endParaRPr lang="zh-CN" altLang="en-US" dirty="0"/>
        </a:p>
      </dgm:t>
    </dgm:pt>
    <dgm:pt modelId="{9296A979-7E72-44E7-9D37-4904317DFDE7}" cxnId="{146340B2-6971-4FB7-BC6B-3E3240F6CF10}" type="parTrans">
      <dgm:prSet/>
      <dgm:spPr/>
      <dgm:t>
        <a:bodyPr/>
        <a:lstStyle/>
        <a:p>
          <a:endParaRPr lang="zh-CN" altLang="en-US"/>
        </a:p>
      </dgm:t>
    </dgm:pt>
    <dgm:pt modelId="{DB28ABF4-4DA8-44A8-9796-80B52B0BACC5}" cxnId="{146340B2-6971-4FB7-BC6B-3E3240F6CF10}" type="sibTrans">
      <dgm:prSet/>
      <dgm:spPr/>
      <dgm:t>
        <a:bodyPr/>
        <a:lstStyle/>
        <a:p>
          <a:endParaRPr lang="zh-CN" altLang="en-US"/>
        </a:p>
      </dgm:t>
    </dgm:pt>
    <dgm:pt modelId="{CDC99375-572D-4B1C-8C0B-B29D0CF5BEAD}">
      <dgm:prSet phldrT="[文本]"/>
      <dgm:spPr/>
      <dgm:t>
        <a:bodyPr/>
        <a:lstStyle/>
        <a:p>
          <a:r>
            <a:rPr lang="zh-CN" altLang="en-US" dirty="0" smtClean="0"/>
            <a:t>软件支撑系统运维</a:t>
          </a:r>
          <a:endParaRPr lang="zh-CN" altLang="en-US" dirty="0"/>
        </a:p>
      </dgm:t>
    </dgm:pt>
    <dgm:pt modelId="{44FBD2DE-18D3-45E2-8950-9298F4D26E74}" cxnId="{50430D67-63AF-4D97-8FB8-EBF2674B6AA7}" type="parTrans">
      <dgm:prSet/>
      <dgm:spPr/>
      <dgm:t>
        <a:bodyPr/>
        <a:lstStyle/>
        <a:p>
          <a:endParaRPr lang="zh-CN" altLang="en-US"/>
        </a:p>
      </dgm:t>
    </dgm:pt>
    <dgm:pt modelId="{2170AF66-3090-4412-8AE4-8E6071DF2766}" cxnId="{50430D67-63AF-4D97-8FB8-EBF2674B6AA7}" type="sibTrans">
      <dgm:prSet/>
      <dgm:spPr/>
      <dgm:t>
        <a:bodyPr/>
        <a:lstStyle/>
        <a:p>
          <a:endParaRPr lang="zh-CN" altLang="en-US"/>
        </a:p>
      </dgm:t>
    </dgm:pt>
    <dgm:pt modelId="{BA970218-5A1C-4683-81E7-D47CB2FA65C5}">
      <dgm:prSet phldrT="[文本]"/>
      <dgm:spPr/>
      <dgm:t>
        <a:bodyPr/>
        <a:lstStyle/>
        <a:p>
          <a:r>
            <a:rPr lang="zh-CN" altLang="en-US" dirty="0" smtClean="0"/>
            <a:t>应用系统运维</a:t>
          </a:r>
          <a:endParaRPr lang="zh-CN" altLang="en-US" dirty="0"/>
        </a:p>
      </dgm:t>
    </dgm:pt>
    <dgm:pt modelId="{175D703B-AD47-4316-B8D7-9A749F2ADBEC}" cxnId="{745A0DA9-D82D-4F3C-BB76-CBABEE814878}" type="parTrans">
      <dgm:prSet/>
      <dgm:spPr/>
      <dgm:t>
        <a:bodyPr/>
        <a:lstStyle/>
        <a:p>
          <a:endParaRPr lang="zh-CN" altLang="en-US"/>
        </a:p>
      </dgm:t>
    </dgm:pt>
    <dgm:pt modelId="{F1D31117-C005-4D32-93CD-9688E3793FDC}" cxnId="{745A0DA9-D82D-4F3C-BB76-CBABEE814878}" type="sibTrans">
      <dgm:prSet/>
      <dgm:spPr/>
      <dgm:t>
        <a:bodyPr/>
        <a:lstStyle/>
        <a:p>
          <a:endParaRPr lang="zh-CN" altLang="en-US"/>
        </a:p>
      </dgm:t>
    </dgm:pt>
    <dgm:pt modelId="{7CED3B64-F5C9-4C5B-8531-B732BF608920}">
      <dgm:prSet phldrT="[文本]"/>
      <dgm:spPr/>
      <dgm:t>
        <a:bodyPr/>
        <a:lstStyle/>
        <a:p>
          <a:r>
            <a:rPr lang="zh-CN" altLang="en-US" dirty="0" smtClean="0"/>
            <a:t>计算机硬件设备运维</a:t>
          </a:r>
          <a:endParaRPr lang="zh-CN" altLang="en-US" dirty="0"/>
        </a:p>
      </dgm:t>
    </dgm:pt>
    <dgm:pt modelId="{133F7B64-CA95-42B0-98AE-F9EE79FCC31E}" cxnId="{75C200E9-DEA4-45D9-91D4-16517C785097}" type="parTrans">
      <dgm:prSet/>
      <dgm:spPr/>
      <dgm:t>
        <a:bodyPr/>
        <a:lstStyle/>
        <a:p>
          <a:endParaRPr lang="zh-CN" altLang="en-US"/>
        </a:p>
      </dgm:t>
    </dgm:pt>
    <dgm:pt modelId="{8BA014F4-5A98-41D1-B86F-1655CE0E36A8}" cxnId="{75C200E9-DEA4-45D9-91D4-16517C785097}" type="sibTrans">
      <dgm:prSet/>
      <dgm:spPr/>
      <dgm:t>
        <a:bodyPr/>
        <a:lstStyle/>
        <a:p>
          <a:endParaRPr lang="zh-CN" altLang="en-US"/>
        </a:p>
      </dgm:t>
    </dgm:pt>
    <dgm:pt modelId="{536EF4ED-A006-4C2A-8D7C-3611A2C42EE7}">
      <dgm:prSet phldrT="[文本]"/>
      <dgm:spPr/>
      <dgm:t>
        <a:bodyPr/>
        <a:lstStyle/>
        <a:p>
          <a:r>
            <a:rPr lang="zh-CN" altLang="en-US" dirty="0" smtClean="0"/>
            <a:t>机房及环境</a:t>
          </a:r>
          <a:endParaRPr lang="zh-CN" altLang="en-US" dirty="0"/>
        </a:p>
      </dgm:t>
    </dgm:pt>
    <dgm:pt modelId="{4239AA1F-378E-4E54-99A5-E1FE9828746C}" cxnId="{70786095-0185-4AD5-874C-C98DA96919F5}" type="parTrans">
      <dgm:prSet/>
      <dgm:spPr/>
      <dgm:t>
        <a:bodyPr/>
        <a:lstStyle/>
        <a:p>
          <a:endParaRPr lang="zh-CN" altLang="en-US"/>
        </a:p>
      </dgm:t>
    </dgm:pt>
    <dgm:pt modelId="{38B28C04-684C-4CE4-A19A-A4791AD45A1B}" cxnId="{70786095-0185-4AD5-874C-C98DA96919F5}" type="sibTrans">
      <dgm:prSet/>
      <dgm:spPr/>
      <dgm:t>
        <a:bodyPr/>
        <a:lstStyle/>
        <a:p>
          <a:endParaRPr lang="zh-CN" altLang="en-US"/>
        </a:p>
      </dgm:t>
    </dgm:pt>
    <dgm:pt modelId="{5CB6B7B8-9EDE-4456-8F78-745F309304B6}">
      <dgm:prSet phldrT="[文本]"/>
      <dgm:spPr/>
      <dgm:t>
        <a:bodyPr/>
        <a:lstStyle/>
        <a:p>
          <a:r>
            <a:rPr lang="zh-CN" altLang="en-US" dirty="0" smtClean="0"/>
            <a:t>操作系统</a:t>
          </a:r>
          <a:endParaRPr lang="zh-CN" altLang="en-US" dirty="0"/>
        </a:p>
      </dgm:t>
    </dgm:pt>
    <dgm:pt modelId="{495531FC-B189-4782-B89F-8A2E22A8FF67}" cxnId="{D4984DB1-89F5-4978-BAC8-5836073AC0C5}" type="parTrans">
      <dgm:prSet/>
      <dgm:spPr/>
      <dgm:t>
        <a:bodyPr/>
        <a:lstStyle/>
        <a:p>
          <a:endParaRPr lang="zh-CN" altLang="en-US"/>
        </a:p>
      </dgm:t>
    </dgm:pt>
    <dgm:pt modelId="{3DED0A45-E54B-4DCC-9464-ACCC65C75F40}" cxnId="{D4984DB1-89F5-4978-BAC8-5836073AC0C5}" type="sibTrans">
      <dgm:prSet/>
      <dgm:spPr/>
      <dgm:t>
        <a:bodyPr/>
        <a:lstStyle/>
        <a:p>
          <a:endParaRPr lang="zh-CN" altLang="en-US"/>
        </a:p>
      </dgm:t>
    </dgm:pt>
    <dgm:pt modelId="{86D94328-D5D1-4AB2-AAF6-9979134D58FF}">
      <dgm:prSet phldrT="[文本]"/>
      <dgm:spPr/>
      <dgm:t>
        <a:bodyPr/>
        <a:lstStyle/>
        <a:p>
          <a:r>
            <a:rPr lang="zh-CN" altLang="en-US" dirty="0" smtClean="0"/>
            <a:t>数据库</a:t>
          </a:r>
          <a:endParaRPr lang="zh-CN" altLang="en-US" dirty="0"/>
        </a:p>
      </dgm:t>
    </dgm:pt>
    <dgm:pt modelId="{078E09EB-794A-4D67-BFC5-2463BC466912}" cxnId="{161495CA-8B2A-4D1E-95CE-A9A6296DEFB5}" type="parTrans">
      <dgm:prSet/>
      <dgm:spPr/>
      <dgm:t>
        <a:bodyPr/>
        <a:lstStyle/>
        <a:p>
          <a:endParaRPr lang="zh-CN" altLang="en-US"/>
        </a:p>
      </dgm:t>
    </dgm:pt>
    <dgm:pt modelId="{EE56EC97-CB42-4D06-B03B-C9B13C41448F}" cxnId="{161495CA-8B2A-4D1E-95CE-A9A6296DEFB5}" type="sibTrans">
      <dgm:prSet/>
      <dgm:spPr/>
      <dgm:t>
        <a:bodyPr/>
        <a:lstStyle/>
        <a:p>
          <a:endParaRPr lang="zh-CN" altLang="en-US"/>
        </a:p>
      </dgm:t>
    </dgm:pt>
    <dgm:pt modelId="{9A4EF5E2-DB7C-4C88-9961-0B9F9B0E9D1F}">
      <dgm:prSet phldrT="[文本]"/>
      <dgm:spPr/>
      <dgm:t>
        <a:bodyPr/>
        <a:lstStyle/>
        <a:p>
          <a:r>
            <a:rPr lang="zh-CN" altLang="en-US" dirty="0" smtClean="0"/>
            <a:t>中间件</a:t>
          </a:r>
          <a:endParaRPr lang="zh-CN" altLang="en-US" dirty="0"/>
        </a:p>
      </dgm:t>
    </dgm:pt>
    <dgm:pt modelId="{3A4E2B94-4FBF-4411-AB89-3B1C20FE5777}" cxnId="{F008E66F-AC53-467B-B3F0-403248E4D31E}" type="parTrans">
      <dgm:prSet/>
      <dgm:spPr/>
      <dgm:t>
        <a:bodyPr/>
        <a:lstStyle/>
        <a:p>
          <a:endParaRPr lang="zh-CN" altLang="en-US"/>
        </a:p>
      </dgm:t>
    </dgm:pt>
    <dgm:pt modelId="{51757E02-F14D-45E6-94E2-E66B891CA0F1}" cxnId="{F008E66F-AC53-467B-B3F0-403248E4D31E}" type="sibTrans">
      <dgm:prSet/>
      <dgm:spPr/>
      <dgm:t>
        <a:bodyPr/>
        <a:lstStyle/>
        <a:p>
          <a:endParaRPr lang="zh-CN" altLang="en-US"/>
        </a:p>
      </dgm:t>
    </dgm:pt>
    <dgm:pt modelId="{EB0EE1DB-5673-46C3-A0F0-E0E017ACC040}">
      <dgm:prSet phldrT="[文本]"/>
      <dgm:spPr/>
      <dgm:t>
        <a:bodyPr/>
        <a:lstStyle/>
        <a:p>
          <a:r>
            <a:rPr lang="en-US" altLang="zh-CN" dirty="0" smtClean="0"/>
            <a:t>……</a:t>
          </a:r>
          <a:endParaRPr lang="zh-CN" altLang="en-US" dirty="0"/>
        </a:p>
      </dgm:t>
    </dgm:pt>
    <dgm:pt modelId="{215B470F-E808-4FCD-8526-BAC1CA65948B}" cxnId="{10FAA553-284B-4DEF-AC5A-BFC582E0BF3C}" type="parTrans">
      <dgm:prSet/>
      <dgm:spPr/>
      <dgm:t>
        <a:bodyPr/>
        <a:lstStyle/>
        <a:p>
          <a:endParaRPr lang="zh-CN" altLang="en-US"/>
        </a:p>
      </dgm:t>
    </dgm:pt>
    <dgm:pt modelId="{D269741D-6395-4DD5-B1F7-79DAE369D2E3}" cxnId="{10FAA553-284B-4DEF-AC5A-BFC582E0BF3C}" type="sibTrans">
      <dgm:prSet/>
      <dgm:spPr/>
      <dgm:t>
        <a:bodyPr/>
        <a:lstStyle/>
        <a:p>
          <a:endParaRPr lang="zh-CN" altLang="en-US"/>
        </a:p>
      </dgm:t>
    </dgm:pt>
    <dgm:pt modelId="{9B091559-09C2-4649-BAB7-1A655E5B93FC}">
      <dgm:prSet phldrT="[文本]"/>
      <dgm:spPr/>
      <dgm:t>
        <a:bodyPr/>
        <a:lstStyle/>
        <a:p>
          <a:r>
            <a:rPr lang="zh-CN" altLang="en-US" dirty="0" smtClean="0"/>
            <a:t>日常性维护</a:t>
          </a:r>
          <a:endParaRPr lang="zh-CN" altLang="en-US" dirty="0"/>
        </a:p>
      </dgm:t>
    </dgm:pt>
    <dgm:pt modelId="{27A744B5-5502-4EDE-88EE-DF1CFACEE12E}" cxnId="{B95116A0-4645-4651-96FB-E75943A38BAD}" type="parTrans">
      <dgm:prSet/>
      <dgm:spPr/>
      <dgm:t>
        <a:bodyPr/>
        <a:lstStyle/>
        <a:p>
          <a:endParaRPr lang="zh-CN" altLang="en-US"/>
        </a:p>
      </dgm:t>
    </dgm:pt>
    <dgm:pt modelId="{CC585B79-E881-4878-8FA9-A496785BBBAD}" cxnId="{B95116A0-4645-4651-96FB-E75943A38BAD}" type="sibTrans">
      <dgm:prSet/>
      <dgm:spPr/>
      <dgm:t>
        <a:bodyPr/>
        <a:lstStyle/>
        <a:p>
          <a:endParaRPr lang="zh-CN" altLang="en-US"/>
        </a:p>
      </dgm:t>
    </dgm:pt>
    <dgm:pt modelId="{84F01E82-9144-4B91-B9CA-93296250BBCF}">
      <dgm:prSet phldrT="[文本]"/>
      <dgm:spPr/>
      <dgm:t>
        <a:bodyPr/>
        <a:lstStyle/>
        <a:p>
          <a:r>
            <a:rPr lang="zh-CN" altLang="en-US" dirty="0" smtClean="0"/>
            <a:t>纠错性维护</a:t>
          </a:r>
          <a:endParaRPr lang="zh-CN" altLang="en-US" dirty="0"/>
        </a:p>
      </dgm:t>
    </dgm:pt>
    <dgm:pt modelId="{29F94161-F0FA-4D1C-B9B8-C75CE63D16C8}" cxnId="{BC97E6F9-7612-4F3F-8225-D469C8953535}" type="parTrans">
      <dgm:prSet/>
      <dgm:spPr/>
      <dgm:t>
        <a:bodyPr/>
        <a:lstStyle/>
        <a:p>
          <a:endParaRPr lang="zh-CN" altLang="en-US"/>
        </a:p>
      </dgm:t>
    </dgm:pt>
    <dgm:pt modelId="{A2B65DF8-7129-4598-8B86-B142FCE2F7EC}" cxnId="{BC97E6F9-7612-4F3F-8225-D469C8953535}" type="sibTrans">
      <dgm:prSet/>
      <dgm:spPr/>
      <dgm:t>
        <a:bodyPr/>
        <a:lstStyle/>
        <a:p>
          <a:endParaRPr lang="zh-CN" altLang="en-US"/>
        </a:p>
      </dgm:t>
    </dgm:pt>
    <dgm:pt modelId="{907CF723-8674-494D-AE0B-3945A7A2EE4C}">
      <dgm:prSet phldrT="[文本]"/>
      <dgm:spPr/>
      <dgm:t>
        <a:bodyPr/>
        <a:lstStyle/>
        <a:p>
          <a:r>
            <a:rPr lang="zh-CN" altLang="en-US" dirty="0" smtClean="0"/>
            <a:t>适应性维护</a:t>
          </a:r>
          <a:endParaRPr lang="zh-CN" altLang="en-US" dirty="0"/>
        </a:p>
      </dgm:t>
    </dgm:pt>
    <dgm:pt modelId="{C582F5A9-3536-4AA8-8A61-0A87717D93F6}" cxnId="{BD4BBD44-3568-4C60-A73E-5F20A7129E78}" type="parTrans">
      <dgm:prSet/>
      <dgm:spPr/>
      <dgm:t>
        <a:bodyPr/>
        <a:lstStyle/>
        <a:p>
          <a:endParaRPr lang="zh-CN" altLang="en-US"/>
        </a:p>
      </dgm:t>
    </dgm:pt>
    <dgm:pt modelId="{6D0C5E37-8654-494D-A06C-1108BDF24F68}" cxnId="{BD4BBD44-3568-4C60-A73E-5F20A7129E78}" type="sibTrans">
      <dgm:prSet/>
      <dgm:spPr/>
      <dgm:t>
        <a:bodyPr/>
        <a:lstStyle/>
        <a:p>
          <a:endParaRPr lang="zh-CN" altLang="en-US"/>
        </a:p>
      </dgm:t>
    </dgm:pt>
    <dgm:pt modelId="{E046F590-8B48-481D-BE8A-D7E5AB54E349}">
      <dgm:prSet phldrT="[文本]"/>
      <dgm:spPr/>
      <dgm:t>
        <a:bodyPr/>
        <a:lstStyle/>
        <a:p>
          <a:r>
            <a:rPr lang="zh-CN" altLang="en-US" dirty="0" smtClean="0"/>
            <a:t>完善性维护</a:t>
          </a:r>
          <a:endParaRPr lang="zh-CN" altLang="en-US" dirty="0"/>
        </a:p>
      </dgm:t>
    </dgm:pt>
    <dgm:pt modelId="{79768B75-DA50-4674-B530-C41C05A59EC3}" cxnId="{40C2353A-AF16-4198-98DD-FDBA44988067}" type="parTrans">
      <dgm:prSet/>
      <dgm:spPr/>
      <dgm:t>
        <a:bodyPr/>
        <a:lstStyle/>
        <a:p>
          <a:endParaRPr lang="zh-CN" altLang="en-US"/>
        </a:p>
      </dgm:t>
    </dgm:pt>
    <dgm:pt modelId="{7864F467-E7A9-47A7-8F79-B04CF7488465}" cxnId="{40C2353A-AF16-4198-98DD-FDBA44988067}" type="sibTrans">
      <dgm:prSet/>
      <dgm:spPr/>
      <dgm:t>
        <a:bodyPr/>
        <a:lstStyle/>
        <a:p>
          <a:endParaRPr lang="zh-CN" altLang="en-US"/>
        </a:p>
      </dgm:t>
    </dgm:pt>
    <dgm:pt modelId="{3022C7AD-8223-4306-A21C-59FAC810D3D5}">
      <dgm:prSet phldrT="[文本]"/>
      <dgm:spPr/>
      <dgm:t>
        <a:bodyPr/>
        <a:lstStyle/>
        <a:p>
          <a:r>
            <a:rPr lang="zh-CN" altLang="en-US" dirty="0" smtClean="0"/>
            <a:t>操作性指导</a:t>
          </a:r>
          <a:endParaRPr lang="zh-CN" altLang="en-US" dirty="0"/>
        </a:p>
      </dgm:t>
    </dgm:pt>
    <dgm:pt modelId="{FF54F46E-90B1-4D19-9CF6-B775413D9DAF}" cxnId="{890B2FF9-ED29-4688-821F-A5EE0FD1ADD6}" type="parTrans">
      <dgm:prSet/>
      <dgm:spPr/>
      <dgm:t>
        <a:bodyPr/>
        <a:lstStyle/>
        <a:p>
          <a:endParaRPr lang="zh-CN" altLang="en-US"/>
        </a:p>
      </dgm:t>
    </dgm:pt>
    <dgm:pt modelId="{4EADCCE1-9D76-4BFF-BE02-171F978D448F}" cxnId="{890B2FF9-ED29-4688-821F-A5EE0FD1ADD6}" type="sibTrans">
      <dgm:prSet/>
      <dgm:spPr/>
      <dgm:t>
        <a:bodyPr/>
        <a:lstStyle/>
        <a:p>
          <a:endParaRPr lang="zh-CN" altLang="en-US"/>
        </a:p>
      </dgm:t>
    </dgm:pt>
    <dgm:pt modelId="{AB8AC3B6-2796-4A6B-ACA6-66784530B7D2}">
      <dgm:prSet phldrT="[文本]"/>
      <dgm:spPr/>
      <dgm:t>
        <a:bodyPr/>
        <a:lstStyle/>
        <a:p>
          <a:r>
            <a:rPr lang="zh-CN" altLang="en-US" dirty="0" smtClean="0"/>
            <a:t>技术培训</a:t>
          </a:r>
          <a:endParaRPr lang="zh-CN" altLang="en-US" dirty="0"/>
        </a:p>
      </dgm:t>
    </dgm:pt>
    <dgm:pt modelId="{B217C94B-BDD6-454A-9F28-2BD38D2EAEB3}" cxnId="{11EE9269-C850-4ED8-BAD0-077B54AE8F49}" type="parTrans">
      <dgm:prSet/>
      <dgm:spPr/>
      <dgm:t>
        <a:bodyPr/>
        <a:lstStyle/>
        <a:p>
          <a:endParaRPr lang="zh-CN" altLang="en-US"/>
        </a:p>
      </dgm:t>
    </dgm:pt>
    <dgm:pt modelId="{D73F91AB-6DF4-4E36-BB41-400AD187379A}" cxnId="{11EE9269-C850-4ED8-BAD0-077B54AE8F49}" type="sibTrans">
      <dgm:prSet/>
      <dgm:spPr/>
      <dgm:t>
        <a:bodyPr/>
        <a:lstStyle/>
        <a:p>
          <a:endParaRPr lang="zh-CN" altLang="en-US"/>
        </a:p>
      </dgm:t>
    </dgm:pt>
    <dgm:pt modelId="{34FD2B81-1CC0-43E6-A680-F2CD86B076E4}">
      <dgm:prSet phldrT="[文本]"/>
      <dgm:spPr/>
      <dgm:t>
        <a:bodyPr/>
        <a:lstStyle/>
        <a:p>
          <a:r>
            <a:rPr lang="zh-CN" altLang="en-US" dirty="0" smtClean="0"/>
            <a:t>数据完整性维护</a:t>
          </a:r>
          <a:endParaRPr lang="zh-CN" altLang="en-US" dirty="0"/>
        </a:p>
      </dgm:t>
    </dgm:pt>
    <dgm:pt modelId="{929E23E7-10ED-4689-8B9F-AE979E6EC3C0}" cxnId="{95A60201-B156-471E-B7F7-77AAF4583600}" type="parTrans">
      <dgm:prSet/>
      <dgm:spPr/>
      <dgm:t>
        <a:bodyPr/>
        <a:lstStyle/>
        <a:p>
          <a:endParaRPr lang="zh-CN" altLang="en-US"/>
        </a:p>
      </dgm:t>
    </dgm:pt>
    <dgm:pt modelId="{F6DDE51B-3D9F-4402-BB5D-8BFA1C16837D}" cxnId="{95A60201-B156-471E-B7F7-77AAF4583600}" type="sibTrans">
      <dgm:prSet/>
      <dgm:spPr/>
      <dgm:t>
        <a:bodyPr/>
        <a:lstStyle/>
        <a:p>
          <a:endParaRPr lang="zh-CN" altLang="en-US"/>
        </a:p>
      </dgm:t>
    </dgm:pt>
    <dgm:pt modelId="{3A4FA9B4-FD09-4456-B1D7-8D77ED658115}">
      <dgm:prSet phldrT="[文本]"/>
      <dgm:spPr/>
      <dgm:t>
        <a:bodyPr/>
        <a:lstStyle/>
        <a:p>
          <a:r>
            <a:rPr lang="zh-CN" altLang="en-US" dirty="0" smtClean="0"/>
            <a:t>数据分析</a:t>
          </a:r>
          <a:endParaRPr lang="zh-CN" altLang="en-US" dirty="0"/>
        </a:p>
      </dgm:t>
    </dgm:pt>
    <dgm:pt modelId="{B4F9D2E7-1DA1-4AF0-94D7-97FE8070720F}" cxnId="{F0DA11CD-6A62-4073-BBD7-E4E8C854CEE4}" type="parTrans">
      <dgm:prSet/>
      <dgm:spPr/>
      <dgm:t>
        <a:bodyPr/>
        <a:lstStyle/>
        <a:p>
          <a:endParaRPr lang="zh-CN" altLang="en-US"/>
        </a:p>
      </dgm:t>
    </dgm:pt>
    <dgm:pt modelId="{E27BFBD5-5197-4E55-9991-4BF63D85DAEB}" cxnId="{F0DA11CD-6A62-4073-BBD7-E4E8C854CEE4}" type="sibTrans">
      <dgm:prSet/>
      <dgm:spPr/>
      <dgm:t>
        <a:bodyPr/>
        <a:lstStyle/>
        <a:p>
          <a:endParaRPr lang="zh-CN" altLang="en-US"/>
        </a:p>
      </dgm:t>
    </dgm:pt>
    <dgm:pt modelId="{C8BF7984-6A3C-4821-8AEF-C1EEE138B6F8}">
      <dgm:prSet phldrT="[文本]"/>
      <dgm:spPr/>
      <dgm:t>
        <a:bodyPr/>
        <a:lstStyle/>
        <a:p>
          <a:r>
            <a:rPr lang="zh-CN" altLang="en-US" dirty="0" smtClean="0"/>
            <a:t>定期巡检</a:t>
          </a:r>
          <a:endParaRPr lang="zh-CN" altLang="en-US" dirty="0"/>
        </a:p>
      </dgm:t>
    </dgm:pt>
    <dgm:pt modelId="{A4EC3232-5484-4C0B-BC7E-D14B48B1444E}" cxnId="{B85BEB70-3609-49C1-9BA5-616B49CA00FA}" type="parTrans">
      <dgm:prSet/>
      <dgm:spPr/>
      <dgm:t>
        <a:bodyPr/>
        <a:lstStyle/>
        <a:p>
          <a:endParaRPr lang="zh-CN" altLang="en-US"/>
        </a:p>
      </dgm:t>
    </dgm:pt>
    <dgm:pt modelId="{D81B3AD6-5306-418D-8D98-097755B4D8B8}" cxnId="{B85BEB70-3609-49C1-9BA5-616B49CA00FA}" type="sibTrans">
      <dgm:prSet/>
      <dgm:spPr/>
      <dgm:t>
        <a:bodyPr/>
        <a:lstStyle/>
        <a:p>
          <a:endParaRPr lang="zh-CN" altLang="en-US"/>
        </a:p>
      </dgm:t>
    </dgm:pt>
    <dgm:pt modelId="{C92E718C-9245-4C6A-A765-1E21C1802E53}">
      <dgm:prSet phldrT="[文本]"/>
      <dgm:spPr/>
      <dgm:t>
        <a:bodyPr/>
        <a:lstStyle/>
        <a:p>
          <a:r>
            <a:rPr lang="zh-CN" altLang="en-US" dirty="0" smtClean="0"/>
            <a:t>定期保养</a:t>
          </a:r>
          <a:endParaRPr lang="zh-CN" altLang="en-US" dirty="0"/>
        </a:p>
      </dgm:t>
    </dgm:pt>
    <dgm:pt modelId="{1197AE5B-5B77-423D-AD30-66529F17ED7E}" cxnId="{536C8E15-9635-48C5-BACB-687B547A3A6D}" type="parTrans">
      <dgm:prSet/>
      <dgm:spPr/>
      <dgm:t>
        <a:bodyPr/>
        <a:lstStyle/>
        <a:p>
          <a:endParaRPr lang="zh-CN" altLang="en-US"/>
        </a:p>
      </dgm:t>
    </dgm:pt>
    <dgm:pt modelId="{901B7BDB-A57A-40DF-A987-B6054D6F7DF9}" cxnId="{536C8E15-9635-48C5-BACB-687B547A3A6D}" type="sibTrans">
      <dgm:prSet/>
      <dgm:spPr/>
      <dgm:t>
        <a:bodyPr/>
        <a:lstStyle/>
        <a:p>
          <a:endParaRPr lang="zh-CN" altLang="en-US"/>
        </a:p>
      </dgm:t>
    </dgm:pt>
    <dgm:pt modelId="{603B2C42-87B2-42E8-AF1D-24036ED54ABC}">
      <dgm:prSet phldrT="[文本]"/>
      <dgm:spPr/>
      <dgm:t>
        <a:bodyPr/>
        <a:lstStyle/>
        <a:p>
          <a:r>
            <a:rPr lang="zh-CN" altLang="en-US" dirty="0" smtClean="0"/>
            <a:t>故障诊断与排除</a:t>
          </a:r>
          <a:endParaRPr lang="zh-CN" altLang="en-US" dirty="0"/>
        </a:p>
      </dgm:t>
    </dgm:pt>
    <dgm:pt modelId="{BA6F2975-7212-472E-B201-BC19E3A4F767}" cxnId="{62EEA98F-8361-4CFD-B2F4-916E7C988011}" type="parTrans">
      <dgm:prSet/>
      <dgm:spPr/>
      <dgm:t>
        <a:bodyPr/>
        <a:lstStyle/>
        <a:p>
          <a:endParaRPr lang="zh-CN" altLang="en-US"/>
        </a:p>
      </dgm:t>
    </dgm:pt>
    <dgm:pt modelId="{DDA9F592-9829-4D32-9840-B6B6335B5BD6}" cxnId="{62EEA98F-8361-4CFD-B2F4-916E7C988011}" type="sibTrans">
      <dgm:prSet/>
      <dgm:spPr/>
      <dgm:t>
        <a:bodyPr/>
        <a:lstStyle/>
        <a:p>
          <a:endParaRPr lang="zh-CN" altLang="en-US"/>
        </a:p>
      </dgm:t>
    </dgm:pt>
    <dgm:pt modelId="{67994EC6-37A6-4D06-ACAC-77D3596B5BF8}">
      <dgm:prSet phldrT="[文本]"/>
      <dgm:spPr/>
      <dgm:t>
        <a:bodyPr/>
        <a:lstStyle/>
        <a:p>
          <a:r>
            <a:rPr lang="zh-CN" altLang="en-US" dirty="0" smtClean="0"/>
            <a:t>备件更换</a:t>
          </a:r>
          <a:endParaRPr lang="zh-CN" altLang="en-US" dirty="0"/>
        </a:p>
      </dgm:t>
    </dgm:pt>
    <dgm:pt modelId="{6DCC2EB8-395D-4780-9D7D-472A9F75351B}" cxnId="{33407EA8-558B-412D-BD84-513153531493}" type="parTrans">
      <dgm:prSet/>
      <dgm:spPr/>
      <dgm:t>
        <a:bodyPr/>
        <a:lstStyle/>
        <a:p>
          <a:endParaRPr lang="zh-CN" altLang="en-US"/>
        </a:p>
      </dgm:t>
    </dgm:pt>
    <dgm:pt modelId="{222866B9-AB64-459F-B143-D0BB03D9F83B}" cxnId="{33407EA8-558B-412D-BD84-513153531493}" type="sibTrans">
      <dgm:prSet/>
      <dgm:spPr/>
      <dgm:t>
        <a:bodyPr/>
        <a:lstStyle/>
        <a:p>
          <a:endParaRPr lang="zh-CN" altLang="en-US"/>
        </a:p>
      </dgm:t>
    </dgm:pt>
    <dgm:pt modelId="{2C50F176-F93A-45AA-B441-146B7B783757}">
      <dgm:prSet phldrT="[文本]"/>
      <dgm:spPr/>
      <dgm:t>
        <a:bodyPr/>
        <a:lstStyle/>
        <a:p>
          <a:r>
            <a:rPr lang="en-US" altLang="zh-CN" dirty="0" smtClean="0"/>
            <a:t>7</a:t>
          </a:r>
          <a:r>
            <a:rPr lang="zh-CN" altLang="en-US" dirty="0" smtClean="0"/>
            <a:t>*</a:t>
          </a:r>
          <a:r>
            <a:rPr lang="en-US" altLang="zh-CN" dirty="0" smtClean="0"/>
            <a:t>24 </a:t>
          </a:r>
          <a:r>
            <a:rPr lang="zh-CN" altLang="en-US" dirty="0" smtClean="0"/>
            <a:t>监控</a:t>
          </a:r>
          <a:endParaRPr lang="zh-CN" altLang="en-US" dirty="0"/>
        </a:p>
      </dgm:t>
    </dgm:pt>
    <dgm:pt modelId="{C561D7B0-58B1-4B31-AB45-C0FB8F984C94}" cxnId="{0A58EA2A-1CA7-4885-8686-12E8CD3999D1}" type="parTrans">
      <dgm:prSet/>
      <dgm:spPr/>
      <dgm:t>
        <a:bodyPr/>
        <a:lstStyle/>
        <a:p>
          <a:endParaRPr lang="zh-CN" altLang="en-US"/>
        </a:p>
      </dgm:t>
    </dgm:pt>
    <dgm:pt modelId="{28962E62-793D-4518-948D-AE35D95D7541}" cxnId="{0A58EA2A-1CA7-4885-8686-12E8CD3999D1}" type="sibTrans">
      <dgm:prSet/>
      <dgm:spPr/>
      <dgm:t>
        <a:bodyPr/>
        <a:lstStyle/>
        <a:p>
          <a:endParaRPr lang="zh-CN" altLang="en-US"/>
        </a:p>
      </dgm:t>
    </dgm:pt>
    <dgm:pt modelId="{7B9AD1B4-5606-41B7-A833-FB4ED80DDCB5}">
      <dgm:prSet phldrT="[文本]"/>
      <dgm:spPr/>
      <dgm:t>
        <a:bodyPr/>
        <a:lstStyle/>
        <a:p>
          <a:r>
            <a:rPr lang="zh-CN" altLang="en-US" dirty="0" smtClean="0"/>
            <a:t>预防性维护</a:t>
          </a:r>
          <a:endParaRPr lang="zh-CN" altLang="en-US" dirty="0"/>
        </a:p>
      </dgm:t>
    </dgm:pt>
    <dgm:pt modelId="{D2941F08-ECBA-4513-8130-FA3C8F99EA3F}" cxnId="{C8D4EB08-5186-412D-9ABB-EBE36A61982C}" type="parTrans">
      <dgm:prSet/>
      <dgm:spPr/>
      <dgm:t>
        <a:bodyPr/>
        <a:lstStyle/>
        <a:p>
          <a:endParaRPr lang="zh-CN" altLang="en-US"/>
        </a:p>
      </dgm:t>
    </dgm:pt>
    <dgm:pt modelId="{62D1AC14-B89B-49A0-8B46-D9AAFC1A0C74}" cxnId="{C8D4EB08-5186-412D-9ABB-EBE36A61982C}" type="sibTrans">
      <dgm:prSet/>
      <dgm:spPr/>
      <dgm:t>
        <a:bodyPr/>
        <a:lstStyle/>
        <a:p>
          <a:endParaRPr lang="zh-CN" altLang="en-US"/>
        </a:p>
      </dgm:t>
    </dgm:pt>
    <dgm:pt modelId="{DC0357D1-6A24-4BB5-999B-F6EDAB8D5CD3}" type="pres">
      <dgm:prSet presAssocID="{BE8E1CEB-4577-4FF3-9488-560BF3F71A2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58B92F0D-E48E-4E7E-ABBF-E21183291639}" type="pres">
      <dgm:prSet presAssocID="{A6664A91-009A-42D8-AAC4-17D6E43267C9}" presName="hierRoot1" presStyleCnt="0">
        <dgm:presLayoutVars>
          <dgm:hierBranch val="init"/>
        </dgm:presLayoutVars>
      </dgm:prSet>
      <dgm:spPr/>
    </dgm:pt>
    <dgm:pt modelId="{37253A62-8998-48CA-97FB-C92D3759B98A}" type="pres">
      <dgm:prSet presAssocID="{A6664A91-009A-42D8-AAC4-17D6E43267C9}" presName="rootComposite1" presStyleCnt="0"/>
      <dgm:spPr/>
    </dgm:pt>
    <dgm:pt modelId="{5D875A18-1D3D-48D9-BB32-A2C8E769C1E5}" type="pres">
      <dgm:prSet presAssocID="{A6664A91-009A-42D8-AAC4-17D6E43267C9}" presName="rootText1" presStyleLbl="node0" presStyleIdx="0" presStyleCnt="1" custScaleX="243927">
        <dgm:presLayoutVars>
          <dgm:chPref val="3"/>
        </dgm:presLayoutVars>
      </dgm:prSet>
      <dgm:spPr/>
    </dgm:pt>
    <dgm:pt modelId="{151D1FB6-CD08-42F3-B70C-E7528997AE3B}" type="pres">
      <dgm:prSet presAssocID="{A6664A91-009A-42D8-AAC4-17D6E43267C9}" presName="rootConnector1" presStyleLbl="node1" presStyleIdx="0" presStyleCnt="0"/>
      <dgm:spPr/>
    </dgm:pt>
    <dgm:pt modelId="{A4962B93-3789-401B-A6C7-E1D03CAF9032}" type="pres">
      <dgm:prSet presAssocID="{A6664A91-009A-42D8-AAC4-17D6E43267C9}" presName="hierChild2" presStyleCnt="0"/>
      <dgm:spPr/>
    </dgm:pt>
    <dgm:pt modelId="{8254B21A-9E66-41AF-B574-A2455C364CDC}" type="pres">
      <dgm:prSet presAssocID="{44FBD2DE-18D3-45E2-8950-9298F4D26E74}" presName="Name37" presStyleLbl="parChTrans1D2" presStyleIdx="0" presStyleCnt="4"/>
      <dgm:spPr/>
    </dgm:pt>
    <dgm:pt modelId="{48C022D8-F7B9-43B0-874C-34984515994B}" type="pres">
      <dgm:prSet presAssocID="{CDC99375-572D-4B1C-8C0B-B29D0CF5BEAD}" presName="hierRoot2" presStyleCnt="0">
        <dgm:presLayoutVars>
          <dgm:hierBranch val="init"/>
        </dgm:presLayoutVars>
      </dgm:prSet>
      <dgm:spPr/>
    </dgm:pt>
    <dgm:pt modelId="{844762AB-C9AD-49CD-BE0C-4367B14DED64}" type="pres">
      <dgm:prSet presAssocID="{CDC99375-572D-4B1C-8C0B-B29D0CF5BEAD}" presName="rootComposite" presStyleCnt="0"/>
      <dgm:spPr/>
    </dgm:pt>
    <dgm:pt modelId="{49493923-26F5-4298-B4FD-84AC8065C577}" type="pres">
      <dgm:prSet presAssocID="{CDC99375-572D-4B1C-8C0B-B29D0CF5BEAD}" presName="rootText" presStyleLbl="node2" presStyleIdx="0" presStyleCnt="4" custScaleX="195115">
        <dgm:presLayoutVars>
          <dgm:chPref val="3"/>
        </dgm:presLayoutVars>
      </dgm:prSet>
      <dgm:spPr/>
    </dgm:pt>
    <dgm:pt modelId="{C231863F-20A1-4EE1-B367-CB85220B6A75}" type="pres">
      <dgm:prSet presAssocID="{CDC99375-572D-4B1C-8C0B-B29D0CF5BEAD}" presName="rootConnector" presStyleLbl="node2" presStyleIdx="0" presStyleCnt="4"/>
      <dgm:spPr/>
    </dgm:pt>
    <dgm:pt modelId="{426A7E56-2F77-459A-99B1-8D5DA953A5FA}" type="pres">
      <dgm:prSet presAssocID="{CDC99375-572D-4B1C-8C0B-B29D0CF5BEAD}" presName="hierChild4" presStyleCnt="0"/>
      <dgm:spPr/>
    </dgm:pt>
    <dgm:pt modelId="{25B90BCB-2DF0-427F-8BD2-57871B69EF4D}" type="pres">
      <dgm:prSet presAssocID="{495531FC-B189-4782-B89F-8A2E22A8FF67}" presName="Name37" presStyleLbl="parChTrans1D3" presStyleIdx="0" presStyleCnt="18"/>
      <dgm:spPr/>
    </dgm:pt>
    <dgm:pt modelId="{BC73740A-9F5C-46CB-8C74-B10918CCEC7C}" type="pres">
      <dgm:prSet presAssocID="{5CB6B7B8-9EDE-4456-8F78-745F309304B6}" presName="hierRoot2" presStyleCnt="0">
        <dgm:presLayoutVars>
          <dgm:hierBranch val="init"/>
        </dgm:presLayoutVars>
      </dgm:prSet>
      <dgm:spPr/>
    </dgm:pt>
    <dgm:pt modelId="{E468A135-1C66-414D-884F-41828DD8B146}" type="pres">
      <dgm:prSet presAssocID="{5CB6B7B8-9EDE-4456-8F78-745F309304B6}" presName="rootComposite" presStyleCnt="0"/>
      <dgm:spPr/>
    </dgm:pt>
    <dgm:pt modelId="{27B73A96-6803-4896-A6CF-7DFCB467254E}" type="pres">
      <dgm:prSet presAssocID="{5CB6B7B8-9EDE-4456-8F78-745F309304B6}" presName="rootText" presStyleLbl="node3" presStyleIdx="0" presStyleCnt="18">
        <dgm:presLayoutVars>
          <dgm:chPref val="3"/>
        </dgm:presLayoutVars>
      </dgm:prSet>
      <dgm:spPr/>
    </dgm:pt>
    <dgm:pt modelId="{7BBFE674-AF0F-42F4-B19C-BF8CFD568C3B}" type="pres">
      <dgm:prSet presAssocID="{5CB6B7B8-9EDE-4456-8F78-745F309304B6}" presName="rootConnector" presStyleLbl="node3" presStyleIdx="0" presStyleCnt="18"/>
      <dgm:spPr/>
    </dgm:pt>
    <dgm:pt modelId="{0FDDF676-8F94-4FA4-8AA2-DE702C3596FB}" type="pres">
      <dgm:prSet presAssocID="{5CB6B7B8-9EDE-4456-8F78-745F309304B6}" presName="hierChild4" presStyleCnt="0"/>
      <dgm:spPr/>
    </dgm:pt>
    <dgm:pt modelId="{95A3F059-0BEB-43A1-A4B3-36DB5703DB54}" type="pres">
      <dgm:prSet presAssocID="{5CB6B7B8-9EDE-4456-8F78-745F309304B6}" presName="hierChild5" presStyleCnt="0"/>
      <dgm:spPr/>
    </dgm:pt>
    <dgm:pt modelId="{3C9F1675-5509-4699-B2B1-03AAE2164CE1}" type="pres">
      <dgm:prSet presAssocID="{078E09EB-794A-4D67-BFC5-2463BC466912}" presName="Name37" presStyleLbl="parChTrans1D3" presStyleIdx="1" presStyleCnt="18"/>
      <dgm:spPr/>
    </dgm:pt>
    <dgm:pt modelId="{F1861835-6637-4900-BE59-A153A3556515}" type="pres">
      <dgm:prSet presAssocID="{86D94328-D5D1-4AB2-AAF6-9979134D58FF}" presName="hierRoot2" presStyleCnt="0">
        <dgm:presLayoutVars>
          <dgm:hierBranch val="init"/>
        </dgm:presLayoutVars>
      </dgm:prSet>
      <dgm:spPr/>
    </dgm:pt>
    <dgm:pt modelId="{A9AC3536-0F67-4DB1-8AD6-6C73774E4AC9}" type="pres">
      <dgm:prSet presAssocID="{86D94328-D5D1-4AB2-AAF6-9979134D58FF}" presName="rootComposite" presStyleCnt="0"/>
      <dgm:spPr/>
    </dgm:pt>
    <dgm:pt modelId="{4CDC3A49-6DC0-4E34-8F87-CB8B123CB536}" type="pres">
      <dgm:prSet presAssocID="{86D94328-D5D1-4AB2-AAF6-9979134D58FF}" presName="rootText" presStyleLbl="node3" presStyleIdx="1" presStyleCnt="18">
        <dgm:presLayoutVars>
          <dgm:chPref val="3"/>
        </dgm:presLayoutVars>
      </dgm:prSet>
      <dgm:spPr/>
    </dgm:pt>
    <dgm:pt modelId="{62406F2A-AF66-402D-A910-5B847E4754DA}" type="pres">
      <dgm:prSet presAssocID="{86D94328-D5D1-4AB2-AAF6-9979134D58FF}" presName="rootConnector" presStyleLbl="node3" presStyleIdx="1" presStyleCnt="18"/>
      <dgm:spPr/>
    </dgm:pt>
    <dgm:pt modelId="{39C0042D-4A19-4F1B-94F9-E45E519CE2C4}" type="pres">
      <dgm:prSet presAssocID="{86D94328-D5D1-4AB2-AAF6-9979134D58FF}" presName="hierChild4" presStyleCnt="0"/>
      <dgm:spPr/>
    </dgm:pt>
    <dgm:pt modelId="{2F7CFF60-C451-4049-8983-7CD18ECD7DC5}" type="pres">
      <dgm:prSet presAssocID="{86D94328-D5D1-4AB2-AAF6-9979134D58FF}" presName="hierChild5" presStyleCnt="0"/>
      <dgm:spPr/>
    </dgm:pt>
    <dgm:pt modelId="{FC083EAC-8534-47E5-AA62-AF8567FBCFFE}" type="pres">
      <dgm:prSet presAssocID="{3A4E2B94-4FBF-4411-AB89-3B1C20FE5777}" presName="Name37" presStyleLbl="parChTrans1D3" presStyleIdx="2" presStyleCnt="18"/>
      <dgm:spPr/>
    </dgm:pt>
    <dgm:pt modelId="{34F1192F-10EA-4C47-B6E3-85CFB8B33173}" type="pres">
      <dgm:prSet presAssocID="{9A4EF5E2-DB7C-4C88-9961-0B9F9B0E9D1F}" presName="hierRoot2" presStyleCnt="0">
        <dgm:presLayoutVars>
          <dgm:hierBranch val="init"/>
        </dgm:presLayoutVars>
      </dgm:prSet>
      <dgm:spPr/>
    </dgm:pt>
    <dgm:pt modelId="{F949F875-C30B-47FF-999C-C2D9BADC6E46}" type="pres">
      <dgm:prSet presAssocID="{9A4EF5E2-DB7C-4C88-9961-0B9F9B0E9D1F}" presName="rootComposite" presStyleCnt="0"/>
      <dgm:spPr/>
    </dgm:pt>
    <dgm:pt modelId="{349EA80B-B714-435E-B189-B637D9135EA0}" type="pres">
      <dgm:prSet presAssocID="{9A4EF5E2-DB7C-4C88-9961-0B9F9B0E9D1F}" presName="rootText" presStyleLbl="node3" presStyleIdx="2" presStyleCnt="18">
        <dgm:presLayoutVars>
          <dgm:chPref val="3"/>
        </dgm:presLayoutVars>
      </dgm:prSet>
      <dgm:spPr/>
    </dgm:pt>
    <dgm:pt modelId="{90B44723-C8B5-4343-83A2-2544A4403989}" type="pres">
      <dgm:prSet presAssocID="{9A4EF5E2-DB7C-4C88-9961-0B9F9B0E9D1F}" presName="rootConnector" presStyleLbl="node3" presStyleIdx="2" presStyleCnt="18"/>
      <dgm:spPr/>
    </dgm:pt>
    <dgm:pt modelId="{096DB105-261F-4F01-80AE-FFF6DE460B56}" type="pres">
      <dgm:prSet presAssocID="{9A4EF5E2-DB7C-4C88-9961-0B9F9B0E9D1F}" presName="hierChild4" presStyleCnt="0"/>
      <dgm:spPr/>
    </dgm:pt>
    <dgm:pt modelId="{9DF4FE23-7887-4606-AC18-6C567557BA30}" type="pres">
      <dgm:prSet presAssocID="{9A4EF5E2-DB7C-4C88-9961-0B9F9B0E9D1F}" presName="hierChild5" presStyleCnt="0"/>
      <dgm:spPr/>
    </dgm:pt>
    <dgm:pt modelId="{E0201324-D7D5-45F0-8844-F623AF711776}" type="pres">
      <dgm:prSet presAssocID="{215B470F-E808-4FCD-8526-BAC1CA65948B}" presName="Name37" presStyleLbl="parChTrans1D3" presStyleIdx="3" presStyleCnt="18"/>
      <dgm:spPr/>
    </dgm:pt>
    <dgm:pt modelId="{07E4C54C-2298-4BC5-967E-617EBF37B3AF}" type="pres">
      <dgm:prSet presAssocID="{EB0EE1DB-5673-46C3-A0F0-E0E017ACC040}" presName="hierRoot2" presStyleCnt="0">
        <dgm:presLayoutVars>
          <dgm:hierBranch val="init"/>
        </dgm:presLayoutVars>
      </dgm:prSet>
      <dgm:spPr/>
    </dgm:pt>
    <dgm:pt modelId="{B41066EC-9C9D-427B-B245-CDD3CA36A06F}" type="pres">
      <dgm:prSet presAssocID="{EB0EE1DB-5673-46C3-A0F0-E0E017ACC040}" presName="rootComposite" presStyleCnt="0"/>
      <dgm:spPr/>
    </dgm:pt>
    <dgm:pt modelId="{B17429A1-225B-467F-B7FE-89E1036FB08D}" type="pres">
      <dgm:prSet presAssocID="{EB0EE1DB-5673-46C3-A0F0-E0E017ACC040}" presName="rootText" presStyleLbl="node3" presStyleIdx="3" presStyleCnt="18">
        <dgm:presLayoutVars>
          <dgm:chPref val="3"/>
        </dgm:presLayoutVars>
      </dgm:prSet>
      <dgm:spPr/>
    </dgm:pt>
    <dgm:pt modelId="{3827EA2C-FE62-43A4-AA72-A8EFDED66604}" type="pres">
      <dgm:prSet presAssocID="{EB0EE1DB-5673-46C3-A0F0-E0E017ACC040}" presName="rootConnector" presStyleLbl="node3" presStyleIdx="3" presStyleCnt="18"/>
      <dgm:spPr/>
    </dgm:pt>
    <dgm:pt modelId="{B3550B34-9048-4154-94AB-7ECF18794EDC}" type="pres">
      <dgm:prSet presAssocID="{EB0EE1DB-5673-46C3-A0F0-E0E017ACC040}" presName="hierChild4" presStyleCnt="0"/>
      <dgm:spPr/>
    </dgm:pt>
    <dgm:pt modelId="{4BE636F5-0A40-437C-8958-FD4A0EFBFF93}" type="pres">
      <dgm:prSet presAssocID="{EB0EE1DB-5673-46C3-A0F0-E0E017ACC040}" presName="hierChild5" presStyleCnt="0"/>
      <dgm:spPr/>
    </dgm:pt>
    <dgm:pt modelId="{AD3722D0-A19F-4BD4-9C23-A27640AA0CC8}" type="pres">
      <dgm:prSet presAssocID="{CDC99375-572D-4B1C-8C0B-B29D0CF5BEAD}" presName="hierChild5" presStyleCnt="0"/>
      <dgm:spPr/>
    </dgm:pt>
    <dgm:pt modelId="{5CC0DD77-47A8-4BED-A5BF-4A9490CD411D}" type="pres">
      <dgm:prSet presAssocID="{175D703B-AD47-4316-B8D7-9A749F2ADBEC}" presName="Name37" presStyleLbl="parChTrans1D2" presStyleIdx="1" presStyleCnt="4"/>
      <dgm:spPr/>
    </dgm:pt>
    <dgm:pt modelId="{136E6C27-69BE-4746-9433-B94F91218141}" type="pres">
      <dgm:prSet presAssocID="{BA970218-5A1C-4683-81E7-D47CB2FA65C5}" presName="hierRoot2" presStyleCnt="0">
        <dgm:presLayoutVars>
          <dgm:hierBranch val="init"/>
        </dgm:presLayoutVars>
      </dgm:prSet>
      <dgm:spPr/>
    </dgm:pt>
    <dgm:pt modelId="{DDA2850A-860C-472A-9670-809B8A2A0346}" type="pres">
      <dgm:prSet presAssocID="{BA970218-5A1C-4683-81E7-D47CB2FA65C5}" presName="rootComposite" presStyleCnt="0"/>
      <dgm:spPr/>
    </dgm:pt>
    <dgm:pt modelId="{E7C00B96-2CF6-45F2-8907-997153AA910E}" type="pres">
      <dgm:prSet presAssocID="{BA970218-5A1C-4683-81E7-D47CB2FA65C5}" presName="rootText" presStyleLbl="node2" presStyleIdx="1" presStyleCnt="4" custScaleX="169673">
        <dgm:presLayoutVars>
          <dgm:chPref val="3"/>
        </dgm:presLayoutVars>
      </dgm:prSet>
      <dgm:spPr/>
    </dgm:pt>
    <dgm:pt modelId="{6474ABA7-35BB-443D-B2CF-2FD2C4E820E5}" type="pres">
      <dgm:prSet presAssocID="{BA970218-5A1C-4683-81E7-D47CB2FA65C5}" presName="rootConnector" presStyleLbl="node2" presStyleIdx="1" presStyleCnt="4"/>
      <dgm:spPr/>
    </dgm:pt>
    <dgm:pt modelId="{7E08F336-F0A2-49A0-944B-C9B0ECC26D8A}" type="pres">
      <dgm:prSet presAssocID="{BA970218-5A1C-4683-81E7-D47CB2FA65C5}" presName="hierChild4" presStyleCnt="0"/>
      <dgm:spPr/>
    </dgm:pt>
    <dgm:pt modelId="{ADB6835F-9830-4068-B6BE-7F7F4E2D8BA9}" type="pres">
      <dgm:prSet presAssocID="{27A744B5-5502-4EDE-88EE-DF1CFACEE12E}" presName="Name37" presStyleLbl="parChTrans1D3" presStyleIdx="4" presStyleCnt="18"/>
      <dgm:spPr/>
    </dgm:pt>
    <dgm:pt modelId="{B36654CA-EDA1-4D8F-BF9F-5D680C994451}" type="pres">
      <dgm:prSet presAssocID="{9B091559-09C2-4649-BAB7-1A655E5B93FC}" presName="hierRoot2" presStyleCnt="0">
        <dgm:presLayoutVars>
          <dgm:hierBranch val="init"/>
        </dgm:presLayoutVars>
      </dgm:prSet>
      <dgm:spPr/>
    </dgm:pt>
    <dgm:pt modelId="{DD06D901-CD26-455D-B8AA-01F4C6ACCA7B}" type="pres">
      <dgm:prSet presAssocID="{9B091559-09C2-4649-BAB7-1A655E5B93FC}" presName="rootComposite" presStyleCnt="0"/>
      <dgm:spPr/>
    </dgm:pt>
    <dgm:pt modelId="{F309F570-A3A7-48B6-8301-6CF609C81342}" type="pres">
      <dgm:prSet presAssocID="{9B091559-09C2-4649-BAB7-1A655E5B93FC}" presName="rootText" presStyleLbl="node3" presStyleIdx="4" presStyleCnt="18" custScaleX="138122">
        <dgm:presLayoutVars>
          <dgm:chPref val="3"/>
        </dgm:presLayoutVars>
      </dgm:prSet>
      <dgm:spPr/>
    </dgm:pt>
    <dgm:pt modelId="{8F716071-4FCA-492E-BC34-BD8A72A41CC8}" type="pres">
      <dgm:prSet presAssocID="{9B091559-09C2-4649-BAB7-1A655E5B93FC}" presName="rootConnector" presStyleLbl="node3" presStyleIdx="4" presStyleCnt="18"/>
      <dgm:spPr/>
    </dgm:pt>
    <dgm:pt modelId="{CDCBC1D1-94FA-4D95-A864-CC3F667E2621}" type="pres">
      <dgm:prSet presAssocID="{9B091559-09C2-4649-BAB7-1A655E5B93FC}" presName="hierChild4" presStyleCnt="0"/>
      <dgm:spPr/>
    </dgm:pt>
    <dgm:pt modelId="{B67A2C15-664E-4763-90A8-DD9C5EA4EDBD}" type="pres">
      <dgm:prSet presAssocID="{9B091559-09C2-4649-BAB7-1A655E5B93FC}" presName="hierChild5" presStyleCnt="0"/>
      <dgm:spPr/>
    </dgm:pt>
    <dgm:pt modelId="{2B74B3F0-DBA9-489F-90BB-1B48A308CFB6}" type="pres">
      <dgm:prSet presAssocID="{29F94161-F0FA-4D1C-B9B8-C75CE63D16C8}" presName="Name37" presStyleLbl="parChTrans1D3" presStyleIdx="5" presStyleCnt="18"/>
      <dgm:spPr/>
    </dgm:pt>
    <dgm:pt modelId="{AA19137E-0977-42F8-A840-F0609F66BC07}" type="pres">
      <dgm:prSet presAssocID="{84F01E82-9144-4B91-B9CA-93296250BBCF}" presName="hierRoot2" presStyleCnt="0">
        <dgm:presLayoutVars>
          <dgm:hierBranch val="init"/>
        </dgm:presLayoutVars>
      </dgm:prSet>
      <dgm:spPr/>
    </dgm:pt>
    <dgm:pt modelId="{CA0E4D1D-3168-4C4E-B00A-7491834DE2B1}" type="pres">
      <dgm:prSet presAssocID="{84F01E82-9144-4B91-B9CA-93296250BBCF}" presName="rootComposite" presStyleCnt="0"/>
      <dgm:spPr/>
    </dgm:pt>
    <dgm:pt modelId="{7223E694-0A4E-45FA-BCBD-A144854C94F3}" type="pres">
      <dgm:prSet presAssocID="{84F01E82-9144-4B91-B9CA-93296250BBCF}" presName="rootText" presStyleLbl="node3" presStyleIdx="5" presStyleCnt="18" custScaleX="145052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3D187AFA-D767-4E2A-87DC-2B4FA77C32AD}" type="pres">
      <dgm:prSet presAssocID="{84F01E82-9144-4B91-B9CA-93296250BBCF}" presName="rootConnector" presStyleLbl="node3" presStyleIdx="5" presStyleCnt="18"/>
      <dgm:spPr/>
    </dgm:pt>
    <dgm:pt modelId="{3EDDDDDF-7124-4641-9B64-F973E8D3409D}" type="pres">
      <dgm:prSet presAssocID="{84F01E82-9144-4B91-B9CA-93296250BBCF}" presName="hierChild4" presStyleCnt="0"/>
      <dgm:spPr/>
    </dgm:pt>
    <dgm:pt modelId="{F55FE8F0-E563-4729-A5BC-0B697829613D}" type="pres">
      <dgm:prSet presAssocID="{84F01E82-9144-4B91-B9CA-93296250BBCF}" presName="hierChild5" presStyleCnt="0"/>
      <dgm:spPr/>
    </dgm:pt>
    <dgm:pt modelId="{2D0EC3FC-262C-4310-BB05-E2D60B7574BC}" type="pres">
      <dgm:prSet presAssocID="{C582F5A9-3536-4AA8-8A61-0A87717D93F6}" presName="Name37" presStyleLbl="parChTrans1D3" presStyleIdx="6" presStyleCnt="18"/>
      <dgm:spPr/>
    </dgm:pt>
    <dgm:pt modelId="{31D090B5-49A0-4410-B7B1-E4035552125D}" type="pres">
      <dgm:prSet presAssocID="{907CF723-8674-494D-AE0B-3945A7A2EE4C}" presName="hierRoot2" presStyleCnt="0">
        <dgm:presLayoutVars>
          <dgm:hierBranch val="init"/>
        </dgm:presLayoutVars>
      </dgm:prSet>
      <dgm:spPr/>
    </dgm:pt>
    <dgm:pt modelId="{5D207766-0B01-48E9-BBBA-6DCFCDF85570}" type="pres">
      <dgm:prSet presAssocID="{907CF723-8674-494D-AE0B-3945A7A2EE4C}" presName="rootComposite" presStyleCnt="0"/>
      <dgm:spPr/>
    </dgm:pt>
    <dgm:pt modelId="{353080CF-B2A5-49F4-83C5-7421BC6EB66F}" type="pres">
      <dgm:prSet presAssocID="{907CF723-8674-494D-AE0B-3945A7A2EE4C}" presName="rootText" presStyleLbl="node3" presStyleIdx="6" presStyleCnt="18" custScaleX="137048">
        <dgm:presLayoutVars>
          <dgm:chPref val="3"/>
        </dgm:presLayoutVars>
      </dgm:prSet>
      <dgm:spPr/>
    </dgm:pt>
    <dgm:pt modelId="{D8963E3F-80BD-48C1-BFB6-CDEC7143B127}" type="pres">
      <dgm:prSet presAssocID="{907CF723-8674-494D-AE0B-3945A7A2EE4C}" presName="rootConnector" presStyleLbl="node3" presStyleIdx="6" presStyleCnt="18"/>
      <dgm:spPr/>
    </dgm:pt>
    <dgm:pt modelId="{0E269839-7AD7-478E-A2EB-1ADF6CF4A2C7}" type="pres">
      <dgm:prSet presAssocID="{907CF723-8674-494D-AE0B-3945A7A2EE4C}" presName="hierChild4" presStyleCnt="0"/>
      <dgm:spPr/>
    </dgm:pt>
    <dgm:pt modelId="{84D30DB0-3FD3-4255-BD0F-1C34A01FE5B4}" type="pres">
      <dgm:prSet presAssocID="{907CF723-8674-494D-AE0B-3945A7A2EE4C}" presName="hierChild5" presStyleCnt="0"/>
      <dgm:spPr/>
    </dgm:pt>
    <dgm:pt modelId="{D257DD3E-A0F5-4DA2-B938-00A6CE9ABF9E}" type="pres">
      <dgm:prSet presAssocID="{79768B75-DA50-4674-B530-C41C05A59EC3}" presName="Name37" presStyleLbl="parChTrans1D3" presStyleIdx="7" presStyleCnt="18"/>
      <dgm:spPr/>
    </dgm:pt>
    <dgm:pt modelId="{E10D3CA4-F755-4DCB-A96A-032E1C2EDC3E}" type="pres">
      <dgm:prSet presAssocID="{E046F590-8B48-481D-BE8A-D7E5AB54E349}" presName="hierRoot2" presStyleCnt="0">
        <dgm:presLayoutVars>
          <dgm:hierBranch val="init"/>
        </dgm:presLayoutVars>
      </dgm:prSet>
      <dgm:spPr/>
    </dgm:pt>
    <dgm:pt modelId="{7E097145-BF48-4AAF-A0D5-2809671118E6}" type="pres">
      <dgm:prSet presAssocID="{E046F590-8B48-481D-BE8A-D7E5AB54E349}" presName="rootComposite" presStyleCnt="0"/>
      <dgm:spPr/>
    </dgm:pt>
    <dgm:pt modelId="{5DD1B8B8-C542-424F-8EFB-8DB72335B661}" type="pres">
      <dgm:prSet presAssocID="{E046F590-8B48-481D-BE8A-D7E5AB54E349}" presName="rootText" presStyleLbl="node3" presStyleIdx="7" presStyleCnt="18" custScaleX="131190">
        <dgm:presLayoutVars>
          <dgm:chPref val="3"/>
        </dgm:presLayoutVars>
      </dgm:prSet>
      <dgm:spPr/>
    </dgm:pt>
    <dgm:pt modelId="{7848F66B-2FE3-4BA9-B838-BA6D9C470356}" type="pres">
      <dgm:prSet presAssocID="{E046F590-8B48-481D-BE8A-D7E5AB54E349}" presName="rootConnector" presStyleLbl="node3" presStyleIdx="7" presStyleCnt="18"/>
      <dgm:spPr/>
    </dgm:pt>
    <dgm:pt modelId="{630BA05A-BCDC-4F65-9FAF-F5451D949BF8}" type="pres">
      <dgm:prSet presAssocID="{E046F590-8B48-481D-BE8A-D7E5AB54E349}" presName="hierChild4" presStyleCnt="0"/>
      <dgm:spPr/>
    </dgm:pt>
    <dgm:pt modelId="{E3909768-9417-4C09-B7A6-7E12C254E5AA}" type="pres">
      <dgm:prSet presAssocID="{E046F590-8B48-481D-BE8A-D7E5AB54E349}" presName="hierChild5" presStyleCnt="0"/>
      <dgm:spPr/>
    </dgm:pt>
    <dgm:pt modelId="{A3B0C6AA-D296-490A-9EA1-B08C2A7B7FBD}" type="pres">
      <dgm:prSet presAssocID="{FF54F46E-90B1-4D19-9CF6-B775413D9DAF}" presName="Name37" presStyleLbl="parChTrans1D3" presStyleIdx="8" presStyleCnt="18"/>
      <dgm:spPr/>
    </dgm:pt>
    <dgm:pt modelId="{A1A826FA-653B-45F4-8DC3-901185250D5E}" type="pres">
      <dgm:prSet presAssocID="{3022C7AD-8223-4306-A21C-59FAC810D3D5}" presName="hierRoot2" presStyleCnt="0">
        <dgm:presLayoutVars>
          <dgm:hierBranch val="init"/>
        </dgm:presLayoutVars>
      </dgm:prSet>
      <dgm:spPr/>
    </dgm:pt>
    <dgm:pt modelId="{051862CD-7FE9-42BA-AA0D-13CFFC891FBB}" type="pres">
      <dgm:prSet presAssocID="{3022C7AD-8223-4306-A21C-59FAC810D3D5}" presName="rootComposite" presStyleCnt="0"/>
      <dgm:spPr/>
    </dgm:pt>
    <dgm:pt modelId="{C3E730DE-DA6E-4182-B89C-4585F96FEC9F}" type="pres">
      <dgm:prSet presAssocID="{3022C7AD-8223-4306-A21C-59FAC810D3D5}" presName="rootText" presStyleLbl="node3" presStyleIdx="8" presStyleCnt="18" custScaleX="130117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A3CBB121-9CF3-4FDF-814E-AA84FF7512BB}" type="pres">
      <dgm:prSet presAssocID="{3022C7AD-8223-4306-A21C-59FAC810D3D5}" presName="rootConnector" presStyleLbl="node3" presStyleIdx="8" presStyleCnt="18"/>
      <dgm:spPr/>
    </dgm:pt>
    <dgm:pt modelId="{CAAC640D-F4FE-45B7-AF4F-C660291FE389}" type="pres">
      <dgm:prSet presAssocID="{3022C7AD-8223-4306-A21C-59FAC810D3D5}" presName="hierChild4" presStyleCnt="0"/>
      <dgm:spPr/>
    </dgm:pt>
    <dgm:pt modelId="{20843067-783A-4DB2-B440-51A3BB381B5C}" type="pres">
      <dgm:prSet presAssocID="{3022C7AD-8223-4306-A21C-59FAC810D3D5}" presName="hierChild5" presStyleCnt="0"/>
      <dgm:spPr/>
    </dgm:pt>
    <dgm:pt modelId="{C9C9D724-C21A-4534-9FB3-8F2C897F9D3E}" type="pres">
      <dgm:prSet presAssocID="{B217C94B-BDD6-454A-9F28-2BD38D2EAEB3}" presName="Name37" presStyleLbl="parChTrans1D3" presStyleIdx="9" presStyleCnt="18"/>
      <dgm:spPr/>
    </dgm:pt>
    <dgm:pt modelId="{0D104471-800F-4AEA-81D5-77DC6E0CFDA2}" type="pres">
      <dgm:prSet presAssocID="{AB8AC3B6-2796-4A6B-ACA6-66784530B7D2}" presName="hierRoot2" presStyleCnt="0">
        <dgm:presLayoutVars>
          <dgm:hierBranch val="init"/>
        </dgm:presLayoutVars>
      </dgm:prSet>
      <dgm:spPr/>
    </dgm:pt>
    <dgm:pt modelId="{F91CC7B4-7A9C-49D1-A90E-82E5D007499F}" type="pres">
      <dgm:prSet presAssocID="{AB8AC3B6-2796-4A6B-ACA6-66784530B7D2}" presName="rootComposite" presStyleCnt="0"/>
      <dgm:spPr/>
    </dgm:pt>
    <dgm:pt modelId="{96917ED1-4DBF-4E5E-8733-C89D560967F1}" type="pres">
      <dgm:prSet presAssocID="{AB8AC3B6-2796-4A6B-ACA6-66784530B7D2}" presName="rootText" presStyleLbl="node3" presStyleIdx="9" presStyleCnt="18" custScaleX="126651">
        <dgm:presLayoutVars>
          <dgm:chPref val="3"/>
        </dgm:presLayoutVars>
      </dgm:prSet>
      <dgm:spPr/>
    </dgm:pt>
    <dgm:pt modelId="{0537A82F-651B-4EC9-BCA8-79FCB414C4D2}" type="pres">
      <dgm:prSet presAssocID="{AB8AC3B6-2796-4A6B-ACA6-66784530B7D2}" presName="rootConnector" presStyleLbl="node3" presStyleIdx="9" presStyleCnt="18"/>
      <dgm:spPr/>
    </dgm:pt>
    <dgm:pt modelId="{07186941-6A84-4ACD-8899-F9BA8DC979E5}" type="pres">
      <dgm:prSet presAssocID="{AB8AC3B6-2796-4A6B-ACA6-66784530B7D2}" presName="hierChild4" presStyleCnt="0"/>
      <dgm:spPr/>
    </dgm:pt>
    <dgm:pt modelId="{549CE93B-B0D0-4C38-A1AB-7D33B39489A1}" type="pres">
      <dgm:prSet presAssocID="{AB8AC3B6-2796-4A6B-ACA6-66784530B7D2}" presName="hierChild5" presStyleCnt="0"/>
      <dgm:spPr/>
    </dgm:pt>
    <dgm:pt modelId="{24CC1549-C2CF-435E-B669-145BE5F161EB}" type="pres">
      <dgm:prSet presAssocID="{929E23E7-10ED-4689-8B9F-AE979E6EC3C0}" presName="Name37" presStyleLbl="parChTrans1D3" presStyleIdx="10" presStyleCnt="18"/>
      <dgm:spPr/>
    </dgm:pt>
    <dgm:pt modelId="{4CB2E760-5FF4-428D-B5B0-300D1AFBA07D}" type="pres">
      <dgm:prSet presAssocID="{34FD2B81-1CC0-43E6-A680-F2CD86B076E4}" presName="hierRoot2" presStyleCnt="0">
        <dgm:presLayoutVars>
          <dgm:hierBranch val="init"/>
        </dgm:presLayoutVars>
      </dgm:prSet>
      <dgm:spPr/>
    </dgm:pt>
    <dgm:pt modelId="{37F5B205-09ED-4A31-8110-67EC54384E47}" type="pres">
      <dgm:prSet presAssocID="{34FD2B81-1CC0-43E6-A680-F2CD86B076E4}" presName="rootComposite" presStyleCnt="0"/>
      <dgm:spPr/>
    </dgm:pt>
    <dgm:pt modelId="{7670F1CA-66D8-4063-93E8-F01846A919CA}" type="pres">
      <dgm:prSet presAssocID="{34FD2B81-1CC0-43E6-A680-F2CD86B076E4}" presName="rootText" presStyleLbl="node3" presStyleIdx="10" presStyleCnt="18" custScaleX="168238">
        <dgm:presLayoutVars>
          <dgm:chPref val="3"/>
        </dgm:presLayoutVars>
      </dgm:prSet>
      <dgm:spPr/>
    </dgm:pt>
    <dgm:pt modelId="{79E90D06-560B-4205-9EF4-B48665444985}" type="pres">
      <dgm:prSet presAssocID="{34FD2B81-1CC0-43E6-A680-F2CD86B076E4}" presName="rootConnector" presStyleLbl="node3" presStyleIdx="10" presStyleCnt="18"/>
      <dgm:spPr/>
    </dgm:pt>
    <dgm:pt modelId="{9B0C399F-5005-4277-93C6-FE8779D9C73D}" type="pres">
      <dgm:prSet presAssocID="{34FD2B81-1CC0-43E6-A680-F2CD86B076E4}" presName="hierChild4" presStyleCnt="0"/>
      <dgm:spPr/>
    </dgm:pt>
    <dgm:pt modelId="{0A5A52C7-4D14-4EC9-9FAA-BB8B0A834D2B}" type="pres">
      <dgm:prSet presAssocID="{34FD2B81-1CC0-43E6-A680-F2CD86B076E4}" presName="hierChild5" presStyleCnt="0"/>
      <dgm:spPr/>
    </dgm:pt>
    <dgm:pt modelId="{66B19300-2BA5-483C-B8E7-D3AD730B6515}" type="pres">
      <dgm:prSet presAssocID="{B4F9D2E7-1DA1-4AF0-94D7-97FE8070720F}" presName="Name37" presStyleLbl="parChTrans1D3" presStyleIdx="11" presStyleCnt="18"/>
      <dgm:spPr/>
    </dgm:pt>
    <dgm:pt modelId="{A82C8A6D-66AC-4FC1-AB06-25E2E02F994B}" type="pres">
      <dgm:prSet presAssocID="{3A4FA9B4-FD09-4456-B1D7-8D77ED658115}" presName="hierRoot2" presStyleCnt="0">
        <dgm:presLayoutVars>
          <dgm:hierBranch val="init"/>
        </dgm:presLayoutVars>
      </dgm:prSet>
      <dgm:spPr/>
    </dgm:pt>
    <dgm:pt modelId="{6967EEBF-28D2-4331-A254-E67DFE2C7539}" type="pres">
      <dgm:prSet presAssocID="{3A4FA9B4-FD09-4456-B1D7-8D77ED658115}" presName="rootComposite" presStyleCnt="0"/>
      <dgm:spPr/>
    </dgm:pt>
    <dgm:pt modelId="{8EF926D0-CDBD-4848-8683-A1B3E45B4478}" type="pres">
      <dgm:prSet presAssocID="{3A4FA9B4-FD09-4456-B1D7-8D77ED658115}" presName="rootText" presStyleLbl="node3" presStyleIdx="11" presStyleCnt="18" custScaleX="123186">
        <dgm:presLayoutVars>
          <dgm:chPref val="3"/>
        </dgm:presLayoutVars>
      </dgm:prSet>
      <dgm:spPr/>
    </dgm:pt>
    <dgm:pt modelId="{812A6E33-D5F8-4A4D-934B-227E7F86B11F}" type="pres">
      <dgm:prSet presAssocID="{3A4FA9B4-FD09-4456-B1D7-8D77ED658115}" presName="rootConnector" presStyleLbl="node3" presStyleIdx="11" presStyleCnt="18"/>
      <dgm:spPr/>
    </dgm:pt>
    <dgm:pt modelId="{56A61746-2F97-4354-8C9B-F26496BD654F}" type="pres">
      <dgm:prSet presAssocID="{3A4FA9B4-FD09-4456-B1D7-8D77ED658115}" presName="hierChild4" presStyleCnt="0"/>
      <dgm:spPr/>
    </dgm:pt>
    <dgm:pt modelId="{308DD5C8-8F10-47ED-8AFA-DD03C81A24F3}" type="pres">
      <dgm:prSet presAssocID="{3A4FA9B4-FD09-4456-B1D7-8D77ED658115}" presName="hierChild5" presStyleCnt="0"/>
      <dgm:spPr/>
    </dgm:pt>
    <dgm:pt modelId="{D06ADFB4-01B3-44B6-B79E-53C0A8920C83}" type="pres">
      <dgm:prSet presAssocID="{BA970218-5A1C-4683-81E7-D47CB2FA65C5}" presName="hierChild5" presStyleCnt="0"/>
      <dgm:spPr/>
    </dgm:pt>
    <dgm:pt modelId="{370767D4-40AA-4D56-B744-274CA6466040}" type="pres">
      <dgm:prSet presAssocID="{133F7B64-CA95-42B0-98AE-F9EE79FCC31E}" presName="Name37" presStyleLbl="parChTrans1D2" presStyleIdx="2" presStyleCnt="4"/>
      <dgm:spPr/>
    </dgm:pt>
    <dgm:pt modelId="{98D14AD8-44F6-411E-8477-1445E6A3CD4E}" type="pres">
      <dgm:prSet presAssocID="{7CED3B64-F5C9-4C5B-8531-B732BF608920}" presName="hierRoot2" presStyleCnt="0">
        <dgm:presLayoutVars>
          <dgm:hierBranch val="init"/>
        </dgm:presLayoutVars>
      </dgm:prSet>
      <dgm:spPr/>
    </dgm:pt>
    <dgm:pt modelId="{8F528D26-8F0D-4DC5-96DC-7E7B2C9FB955}" type="pres">
      <dgm:prSet presAssocID="{7CED3B64-F5C9-4C5B-8531-B732BF608920}" presName="rootComposite" presStyleCnt="0"/>
      <dgm:spPr/>
    </dgm:pt>
    <dgm:pt modelId="{ACEC2891-C44C-4632-8B6B-4258CBC05D61}" type="pres">
      <dgm:prSet presAssocID="{7CED3B64-F5C9-4C5B-8531-B732BF608920}" presName="rootText" presStyleLbl="node2" presStyleIdx="2" presStyleCnt="4" custScaleX="197377">
        <dgm:presLayoutVars>
          <dgm:chPref val="3"/>
        </dgm:presLayoutVars>
      </dgm:prSet>
      <dgm:spPr/>
    </dgm:pt>
    <dgm:pt modelId="{CAB72A65-D9EB-4E20-83E1-BCEC9259663E}" type="pres">
      <dgm:prSet presAssocID="{7CED3B64-F5C9-4C5B-8531-B732BF608920}" presName="rootConnector" presStyleLbl="node2" presStyleIdx="2" presStyleCnt="4"/>
      <dgm:spPr/>
    </dgm:pt>
    <dgm:pt modelId="{D7E970BD-B96B-4F78-B45C-10183F311A54}" type="pres">
      <dgm:prSet presAssocID="{7CED3B64-F5C9-4C5B-8531-B732BF608920}" presName="hierChild4" presStyleCnt="0"/>
      <dgm:spPr/>
    </dgm:pt>
    <dgm:pt modelId="{2D27B994-CD3B-4970-A79C-71329A86F5A3}" type="pres">
      <dgm:prSet presAssocID="{A4EC3232-5484-4C0B-BC7E-D14B48B1444E}" presName="Name37" presStyleLbl="parChTrans1D3" presStyleIdx="12" presStyleCnt="18"/>
      <dgm:spPr/>
    </dgm:pt>
    <dgm:pt modelId="{DA86675B-464A-49F6-AD78-11EE485A7554}" type="pres">
      <dgm:prSet presAssocID="{C8BF7984-6A3C-4821-8AEF-C1EEE138B6F8}" presName="hierRoot2" presStyleCnt="0">
        <dgm:presLayoutVars>
          <dgm:hierBranch val="init"/>
        </dgm:presLayoutVars>
      </dgm:prSet>
      <dgm:spPr/>
    </dgm:pt>
    <dgm:pt modelId="{94ABE7AA-4291-4B42-9FCB-1F826B23C076}" type="pres">
      <dgm:prSet presAssocID="{C8BF7984-6A3C-4821-8AEF-C1EEE138B6F8}" presName="rootComposite" presStyleCnt="0"/>
      <dgm:spPr/>
    </dgm:pt>
    <dgm:pt modelId="{D970514E-4EAD-4EC2-9FEF-DDC9C748D39C}" type="pres">
      <dgm:prSet presAssocID="{C8BF7984-6A3C-4821-8AEF-C1EEE138B6F8}" presName="rootText" presStyleLbl="node3" presStyleIdx="12" presStyleCnt="1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F9A56A2C-E912-452B-B6D6-B55BA191793D}" type="pres">
      <dgm:prSet presAssocID="{C8BF7984-6A3C-4821-8AEF-C1EEE138B6F8}" presName="rootConnector" presStyleLbl="node3" presStyleIdx="12" presStyleCnt="18"/>
      <dgm:spPr/>
    </dgm:pt>
    <dgm:pt modelId="{1CD19D08-078A-47ED-AF94-F76DB42B2A90}" type="pres">
      <dgm:prSet presAssocID="{C8BF7984-6A3C-4821-8AEF-C1EEE138B6F8}" presName="hierChild4" presStyleCnt="0"/>
      <dgm:spPr/>
    </dgm:pt>
    <dgm:pt modelId="{953AE16D-89C6-4B58-95FA-EC98DD859B40}" type="pres">
      <dgm:prSet presAssocID="{C8BF7984-6A3C-4821-8AEF-C1EEE138B6F8}" presName="hierChild5" presStyleCnt="0"/>
      <dgm:spPr/>
    </dgm:pt>
    <dgm:pt modelId="{16025045-83FF-43E6-92AD-113644CD4E2D}" type="pres">
      <dgm:prSet presAssocID="{1197AE5B-5B77-423D-AD30-66529F17ED7E}" presName="Name37" presStyleLbl="parChTrans1D3" presStyleIdx="13" presStyleCnt="18"/>
      <dgm:spPr/>
    </dgm:pt>
    <dgm:pt modelId="{E3DB1CB6-E1ED-4E45-8016-220699935B27}" type="pres">
      <dgm:prSet presAssocID="{C92E718C-9245-4C6A-A765-1E21C1802E53}" presName="hierRoot2" presStyleCnt="0">
        <dgm:presLayoutVars>
          <dgm:hierBranch val="init"/>
        </dgm:presLayoutVars>
      </dgm:prSet>
      <dgm:spPr/>
    </dgm:pt>
    <dgm:pt modelId="{21D55AC2-FAB3-45A4-AAAF-789D511BEFAD}" type="pres">
      <dgm:prSet presAssocID="{C92E718C-9245-4C6A-A765-1E21C1802E53}" presName="rootComposite" presStyleCnt="0"/>
      <dgm:spPr/>
    </dgm:pt>
    <dgm:pt modelId="{ADF2DCAC-4821-46EA-AFE0-F5B5D5E5B1E4}" type="pres">
      <dgm:prSet presAssocID="{C92E718C-9245-4C6A-A765-1E21C1802E53}" presName="rootText" presStyleLbl="node3" presStyleIdx="13" presStyleCnt="18">
        <dgm:presLayoutVars>
          <dgm:chPref val="3"/>
        </dgm:presLayoutVars>
      </dgm:prSet>
      <dgm:spPr/>
    </dgm:pt>
    <dgm:pt modelId="{3371193C-1DAA-4B69-8DD3-246FFB5ADB6C}" type="pres">
      <dgm:prSet presAssocID="{C92E718C-9245-4C6A-A765-1E21C1802E53}" presName="rootConnector" presStyleLbl="node3" presStyleIdx="13" presStyleCnt="18"/>
      <dgm:spPr/>
    </dgm:pt>
    <dgm:pt modelId="{6F4DBE03-D3F4-45CB-BF1D-5672083127B7}" type="pres">
      <dgm:prSet presAssocID="{C92E718C-9245-4C6A-A765-1E21C1802E53}" presName="hierChild4" presStyleCnt="0"/>
      <dgm:spPr/>
    </dgm:pt>
    <dgm:pt modelId="{BB28F5FD-F9D2-40CB-9C31-E723756EE221}" type="pres">
      <dgm:prSet presAssocID="{C92E718C-9245-4C6A-A765-1E21C1802E53}" presName="hierChild5" presStyleCnt="0"/>
      <dgm:spPr/>
    </dgm:pt>
    <dgm:pt modelId="{0570012B-CDE5-4D66-89C3-2D2FE3440BBA}" type="pres">
      <dgm:prSet presAssocID="{BA6F2975-7212-472E-B201-BC19E3A4F767}" presName="Name37" presStyleLbl="parChTrans1D3" presStyleIdx="14" presStyleCnt="18"/>
      <dgm:spPr/>
    </dgm:pt>
    <dgm:pt modelId="{D8590560-5311-4682-B63E-A1344FC83CDC}" type="pres">
      <dgm:prSet presAssocID="{603B2C42-87B2-42E8-AF1D-24036ED54ABC}" presName="hierRoot2" presStyleCnt="0">
        <dgm:presLayoutVars>
          <dgm:hierBranch val="init"/>
        </dgm:presLayoutVars>
      </dgm:prSet>
      <dgm:spPr/>
    </dgm:pt>
    <dgm:pt modelId="{43825AC3-6028-4F20-869C-9C0F28652456}" type="pres">
      <dgm:prSet presAssocID="{603B2C42-87B2-42E8-AF1D-24036ED54ABC}" presName="rootComposite" presStyleCnt="0"/>
      <dgm:spPr/>
    </dgm:pt>
    <dgm:pt modelId="{3662CECF-A918-4038-99CB-460EC517131D}" type="pres">
      <dgm:prSet presAssocID="{603B2C42-87B2-42E8-AF1D-24036ED54ABC}" presName="rootText" presStyleLbl="node3" presStyleIdx="14" presStyleCnt="18" custScaleX="157718">
        <dgm:presLayoutVars>
          <dgm:chPref val="3"/>
        </dgm:presLayoutVars>
      </dgm:prSet>
      <dgm:spPr/>
    </dgm:pt>
    <dgm:pt modelId="{8791116D-C9CC-4F64-AFC8-C1FE62D9C950}" type="pres">
      <dgm:prSet presAssocID="{603B2C42-87B2-42E8-AF1D-24036ED54ABC}" presName="rootConnector" presStyleLbl="node3" presStyleIdx="14" presStyleCnt="18"/>
      <dgm:spPr/>
    </dgm:pt>
    <dgm:pt modelId="{064E9BAC-554E-4A20-A247-A7F8635C8987}" type="pres">
      <dgm:prSet presAssocID="{603B2C42-87B2-42E8-AF1D-24036ED54ABC}" presName="hierChild4" presStyleCnt="0"/>
      <dgm:spPr/>
    </dgm:pt>
    <dgm:pt modelId="{3AFCE11C-D129-4DB8-A923-AC8B18C42878}" type="pres">
      <dgm:prSet presAssocID="{603B2C42-87B2-42E8-AF1D-24036ED54ABC}" presName="hierChild5" presStyleCnt="0"/>
      <dgm:spPr/>
    </dgm:pt>
    <dgm:pt modelId="{2F47CB92-C3C5-4D26-BAE3-13457A264104}" type="pres">
      <dgm:prSet presAssocID="{6DCC2EB8-395D-4780-9D7D-472A9F75351B}" presName="Name37" presStyleLbl="parChTrans1D3" presStyleIdx="15" presStyleCnt="18"/>
      <dgm:spPr/>
    </dgm:pt>
    <dgm:pt modelId="{2704AB69-58F9-4022-A274-48AF82E8A631}" type="pres">
      <dgm:prSet presAssocID="{67994EC6-37A6-4D06-ACAC-77D3596B5BF8}" presName="hierRoot2" presStyleCnt="0">
        <dgm:presLayoutVars>
          <dgm:hierBranch val="init"/>
        </dgm:presLayoutVars>
      </dgm:prSet>
      <dgm:spPr/>
    </dgm:pt>
    <dgm:pt modelId="{92833637-3F6D-4D0F-B6E4-72A276C88241}" type="pres">
      <dgm:prSet presAssocID="{67994EC6-37A6-4D06-ACAC-77D3596B5BF8}" presName="rootComposite" presStyleCnt="0"/>
      <dgm:spPr/>
    </dgm:pt>
    <dgm:pt modelId="{7E8D1CC3-8E16-4F61-8DAC-1F9C06394B1D}" type="pres">
      <dgm:prSet presAssocID="{67994EC6-37A6-4D06-ACAC-77D3596B5BF8}" presName="rootText" presStyleLbl="node3" presStyleIdx="15" presStyleCnt="18">
        <dgm:presLayoutVars>
          <dgm:chPref val="3"/>
        </dgm:presLayoutVars>
      </dgm:prSet>
      <dgm:spPr/>
    </dgm:pt>
    <dgm:pt modelId="{DAB8ABDF-9F7E-469A-9597-E657C4999C77}" type="pres">
      <dgm:prSet presAssocID="{67994EC6-37A6-4D06-ACAC-77D3596B5BF8}" presName="rootConnector" presStyleLbl="node3" presStyleIdx="15" presStyleCnt="18"/>
      <dgm:spPr/>
    </dgm:pt>
    <dgm:pt modelId="{346F3D1E-7E78-4270-B8F5-5DABC7030BC0}" type="pres">
      <dgm:prSet presAssocID="{67994EC6-37A6-4D06-ACAC-77D3596B5BF8}" presName="hierChild4" presStyleCnt="0"/>
      <dgm:spPr/>
    </dgm:pt>
    <dgm:pt modelId="{09528518-DD98-4661-9B6B-3DE076C314E7}" type="pres">
      <dgm:prSet presAssocID="{67994EC6-37A6-4D06-ACAC-77D3596B5BF8}" presName="hierChild5" presStyleCnt="0"/>
      <dgm:spPr/>
    </dgm:pt>
    <dgm:pt modelId="{EAEB18D5-B211-48DE-8C7F-C22F96CF98BE}" type="pres">
      <dgm:prSet presAssocID="{7CED3B64-F5C9-4C5B-8531-B732BF608920}" presName="hierChild5" presStyleCnt="0"/>
      <dgm:spPr/>
    </dgm:pt>
    <dgm:pt modelId="{A9E83FE2-BB00-4B95-ACB9-77FE71227F75}" type="pres">
      <dgm:prSet presAssocID="{4239AA1F-378E-4E54-99A5-E1FE9828746C}" presName="Name37" presStyleLbl="parChTrans1D2" presStyleIdx="3" presStyleCnt="4"/>
      <dgm:spPr/>
    </dgm:pt>
    <dgm:pt modelId="{D245EBF4-F3F4-4568-BB1D-1F59128A00BC}" type="pres">
      <dgm:prSet presAssocID="{536EF4ED-A006-4C2A-8D7C-3611A2C42EE7}" presName="hierRoot2" presStyleCnt="0">
        <dgm:presLayoutVars>
          <dgm:hierBranch val="init"/>
        </dgm:presLayoutVars>
      </dgm:prSet>
      <dgm:spPr/>
    </dgm:pt>
    <dgm:pt modelId="{34824280-DB8B-4F5B-8560-F8064968ED0A}" type="pres">
      <dgm:prSet presAssocID="{536EF4ED-A006-4C2A-8D7C-3611A2C42EE7}" presName="rootComposite" presStyleCnt="0"/>
      <dgm:spPr/>
    </dgm:pt>
    <dgm:pt modelId="{BC4BAC16-F532-47BF-8273-3C2D995474E0}" type="pres">
      <dgm:prSet presAssocID="{536EF4ED-A006-4C2A-8D7C-3611A2C42EE7}" presName="rootText" presStyleLbl="node2" presStyleIdx="3" presStyleCnt="4" custScaleX="127275">
        <dgm:presLayoutVars>
          <dgm:chPref val="3"/>
        </dgm:presLayoutVars>
      </dgm:prSet>
      <dgm:spPr/>
    </dgm:pt>
    <dgm:pt modelId="{DF81E1D8-A56F-4150-B227-525D81D36ADB}" type="pres">
      <dgm:prSet presAssocID="{536EF4ED-A006-4C2A-8D7C-3611A2C42EE7}" presName="rootConnector" presStyleLbl="node2" presStyleIdx="3" presStyleCnt="4"/>
      <dgm:spPr/>
    </dgm:pt>
    <dgm:pt modelId="{933DC54F-61F7-4FF9-A002-CF1D9B0F96D0}" type="pres">
      <dgm:prSet presAssocID="{536EF4ED-A006-4C2A-8D7C-3611A2C42EE7}" presName="hierChild4" presStyleCnt="0"/>
      <dgm:spPr/>
    </dgm:pt>
    <dgm:pt modelId="{C4D3D572-D436-4A6D-BE46-89B836EBCA5B}" type="pres">
      <dgm:prSet presAssocID="{C561D7B0-58B1-4B31-AB45-C0FB8F984C94}" presName="Name37" presStyleLbl="parChTrans1D3" presStyleIdx="16" presStyleCnt="18"/>
      <dgm:spPr/>
    </dgm:pt>
    <dgm:pt modelId="{96DE7A5F-F4D8-4A8A-9EC1-C246A92FAFBC}" type="pres">
      <dgm:prSet presAssocID="{2C50F176-F93A-45AA-B441-146B7B783757}" presName="hierRoot2" presStyleCnt="0">
        <dgm:presLayoutVars>
          <dgm:hierBranch val="init"/>
        </dgm:presLayoutVars>
      </dgm:prSet>
      <dgm:spPr/>
    </dgm:pt>
    <dgm:pt modelId="{0673D371-0893-439F-985D-A812FD7B8A2C}" type="pres">
      <dgm:prSet presAssocID="{2C50F176-F93A-45AA-B441-146B7B783757}" presName="rootComposite" presStyleCnt="0"/>
      <dgm:spPr/>
    </dgm:pt>
    <dgm:pt modelId="{4D6CDF01-0C6A-41B1-A930-20B0A3DB19F2}" type="pres">
      <dgm:prSet presAssocID="{2C50F176-F93A-45AA-B441-146B7B783757}" presName="rootText" presStyleLbl="node3" presStyleIdx="16" presStyleCnt="1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6F0E2D6B-FAD1-4550-933F-17E69BCD93E1}" type="pres">
      <dgm:prSet presAssocID="{2C50F176-F93A-45AA-B441-146B7B783757}" presName="rootConnector" presStyleLbl="node3" presStyleIdx="16" presStyleCnt="18"/>
      <dgm:spPr/>
    </dgm:pt>
    <dgm:pt modelId="{4B5905D3-3362-49D2-825B-19AFEDF438AB}" type="pres">
      <dgm:prSet presAssocID="{2C50F176-F93A-45AA-B441-146B7B783757}" presName="hierChild4" presStyleCnt="0"/>
      <dgm:spPr/>
    </dgm:pt>
    <dgm:pt modelId="{59122F3C-0438-48BA-A8E7-BAD8785EFEEB}" type="pres">
      <dgm:prSet presAssocID="{2C50F176-F93A-45AA-B441-146B7B783757}" presName="hierChild5" presStyleCnt="0"/>
      <dgm:spPr/>
    </dgm:pt>
    <dgm:pt modelId="{A713C0E0-D1BE-4326-AAA9-871F709AED4C}" type="pres">
      <dgm:prSet presAssocID="{D2941F08-ECBA-4513-8130-FA3C8F99EA3F}" presName="Name37" presStyleLbl="parChTrans1D3" presStyleIdx="17" presStyleCnt="18"/>
      <dgm:spPr/>
    </dgm:pt>
    <dgm:pt modelId="{4C3DB526-E6D5-473C-AA9C-F18132F08804}" type="pres">
      <dgm:prSet presAssocID="{7B9AD1B4-5606-41B7-A833-FB4ED80DDCB5}" presName="hierRoot2" presStyleCnt="0">
        <dgm:presLayoutVars>
          <dgm:hierBranch val="init"/>
        </dgm:presLayoutVars>
      </dgm:prSet>
      <dgm:spPr/>
    </dgm:pt>
    <dgm:pt modelId="{DACBEBDB-82A1-4855-BB90-3550DA5EA97D}" type="pres">
      <dgm:prSet presAssocID="{7B9AD1B4-5606-41B7-A833-FB4ED80DDCB5}" presName="rootComposite" presStyleCnt="0"/>
      <dgm:spPr/>
    </dgm:pt>
    <dgm:pt modelId="{0F11927D-C61A-4A11-B2CB-59773C3B8274}" type="pres">
      <dgm:prSet presAssocID="{7B9AD1B4-5606-41B7-A833-FB4ED80DDCB5}" presName="rootText" presStyleLbl="node3" presStyleIdx="17" presStyleCnt="18" custScaleX="112969">
        <dgm:presLayoutVars>
          <dgm:chPref val="3"/>
        </dgm:presLayoutVars>
      </dgm:prSet>
      <dgm:spPr/>
    </dgm:pt>
    <dgm:pt modelId="{06406667-78EE-4FEE-A2E2-F53569B6E9B8}" type="pres">
      <dgm:prSet presAssocID="{7B9AD1B4-5606-41B7-A833-FB4ED80DDCB5}" presName="rootConnector" presStyleLbl="node3" presStyleIdx="17" presStyleCnt="18"/>
      <dgm:spPr/>
    </dgm:pt>
    <dgm:pt modelId="{26AD78CB-ACBF-4FE5-8462-30945F4DBC77}" type="pres">
      <dgm:prSet presAssocID="{7B9AD1B4-5606-41B7-A833-FB4ED80DDCB5}" presName="hierChild4" presStyleCnt="0"/>
      <dgm:spPr/>
    </dgm:pt>
    <dgm:pt modelId="{DA0E24CD-C0D3-4D09-8CB2-3DCCE49AFA87}" type="pres">
      <dgm:prSet presAssocID="{7B9AD1B4-5606-41B7-A833-FB4ED80DDCB5}" presName="hierChild5" presStyleCnt="0"/>
      <dgm:spPr/>
    </dgm:pt>
    <dgm:pt modelId="{7B53640F-28E9-4BCF-B65F-062AE72C1FD0}" type="pres">
      <dgm:prSet presAssocID="{536EF4ED-A006-4C2A-8D7C-3611A2C42EE7}" presName="hierChild5" presStyleCnt="0"/>
      <dgm:spPr/>
    </dgm:pt>
    <dgm:pt modelId="{7B72BEF3-0941-4292-BC13-C16552A421B9}" type="pres">
      <dgm:prSet presAssocID="{A6664A91-009A-42D8-AAC4-17D6E43267C9}" presName="hierChild3" presStyleCnt="0"/>
      <dgm:spPr/>
    </dgm:pt>
  </dgm:ptLst>
  <dgm:cxnLst>
    <dgm:cxn modelId="{2D8CA379-EA9A-49AF-872E-0C48DF9CEAAC}" type="presOf" srcId="{CDC99375-572D-4B1C-8C0B-B29D0CF5BEAD}" destId="{49493923-26F5-4298-B4FD-84AC8065C577}" srcOrd="0" destOrd="0" presId="urn:microsoft.com/office/officeart/2005/8/layout/orgChart1"/>
    <dgm:cxn modelId="{070EA453-804E-4B5C-89B0-72392C600FFA}" type="presOf" srcId="{907CF723-8674-494D-AE0B-3945A7A2EE4C}" destId="{D8963E3F-80BD-48C1-BFB6-CDEC7143B127}" srcOrd="1" destOrd="0" presId="urn:microsoft.com/office/officeart/2005/8/layout/orgChart1"/>
    <dgm:cxn modelId="{76BA62A9-E0E9-480C-B4D5-1D3C0826DA5C}" type="presOf" srcId="{B217C94B-BDD6-454A-9F28-2BD38D2EAEB3}" destId="{C9C9D724-C21A-4534-9FB3-8F2C897F9D3E}" srcOrd="0" destOrd="0" presId="urn:microsoft.com/office/officeart/2005/8/layout/orgChart1"/>
    <dgm:cxn modelId="{11EE9269-C850-4ED8-BAD0-077B54AE8F49}" srcId="{BA970218-5A1C-4683-81E7-D47CB2FA65C5}" destId="{AB8AC3B6-2796-4A6B-ACA6-66784530B7D2}" srcOrd="5" destOrd="0" parTransId="{B217C94B-BDD6-454A-9F28-2BD38D2EAEB3}" sibTransId="{D73F91AB-6DF4-4E36-BB41-400AD187379A}"/>
    <dgm:cxn modelId="{B7F50F79-B642-4D06-8435-51D8404E7A4B}" type="presOf" srcId="{C92E718C-9245-4C6A-A765-1E21C1802E53}" destId="{3371193C-1DAA-4B69-8DD3-246FFB5ADB6C}" srcOrd="1" destOrd="0" presId="urn:microsoft.com/office/officeart/2005/8/layout/orgChart1"/>
    <dgm:cxn modelId="{3E8A91C4-8115-4490-AE73-CF31CFC094A7}" type="presOf" srcId="{67994EC6-37A6-4D06-ACAC-77D3596B5BF8}" destId="{7E8D1CC3-8E16-4F61-8DAC-1F9C06394B1D}" srcOrd="0" destOrd="0" presId="urn:microsoft.com/office/officeart/2005/8/layout/orgChart1"/>
    <dgm:cxn modelId="{9E075534-D11A-4097-9DFF-27C5DAD27C3A}" type="presOf" srcId="{3A4FA9B4-FD09-4456-B1D7-8D77ED658115}" destId="{8EF926D0-CDBD-4848-8683-A1B3E45B4478}" srcOrd="0" destOrd="0" presId="urn:microsoft.com/office/officeart/2005/8/layout/orgChart1"/>
    <dgm:cxn modelId="{4876369F-B92E-495B-ADD2-A44280654218}" type="presOf" srcId="{A4EC3232-5484-4C0B-BC7E-D14B48B1444E}" destId="{2D27B994-CD3B-4970-A79C-71329A86F5A3}" srcOrd="0" destOrd="0" presId="urn:microsoft.com/office/officeart/2005/8/layout/orgChart1"/>
    <dgm:cxn modelId="{BF5BC672-86AE-41C7-AC04-DFA0D4804FF7}" type="presOf" srcId="{6DCC2EB8-395D-4780-9D7D-472A9F75351B}" destId="{2F47CB92-C3C5-4D26-BAE3-13457A264104}" srcOrd="0" destOrd="0" presId="urn:microsoft.com/office/officeart/2005/8/layout/orgChart1"/>
    <dgm:cxn modelId="{630F1C9C-4676-475B-BDF5-88B8BD55783E}" type="presOf" srcId="{C561D7B0-58B1-4B31-AB45-C0FB8F984C94}" destId="{C4D3D572-D436-4A6D-BE46-89B836EBCA5B}" srcOrd="0" destOrd="0" presId="urn:microsoft.com/office/officeart/2005/8/layout/orgChart1"/>
    <dgm:cxn modelId="{2AD85159-1751-40ED-A386-332DE756B7F9}" type="presOf" srcId="{7CED3B64-F5C9-4C5B-8531-B732BF608920}" destId="{ACEC2891-C44C-4632-8B6B-4258CBC05D61}" srcOrd="0" destOrd="0" presId="urn:microsoft.com/office/officeart/2005/8/layout/orgChart1"/>
    <dgm:cxn modelId="{2AD3B553-B530-4529-849D-2ACE3D7DFB5E}" type="presOf" srcId="{A6664A91-009A-42D8-AAC4-17D6E43267C9}" destId="{5D875A18-1D3D-48D9-BB32-A2C8E769C1E5}" srcOrd="0" destOrd="0" presId="urn:microsoft.com/office/officeart/2005/8/layout/orgChart1"/>
    <dgm:cxn modelId="{687D2F45-E196-45CD-AB4C-918ACB02B1B4}" type="presOf" srcId="{133F7B64-CA95-42B0-98AE-F9EE79FCC31E}" destId="{370767D4-40AA-4D56-B744-274CA6466040}" srcOrd="0" destOrd="0" presId="urn:microsoft.com/office/officeart/2005/8/layout/orgChart1"/>
    <dgm:cxn modelId="{745A0DA9-D82D-4F3C-BB76-CBABEE814878}" srcId="{A6664A91-009A-42D8-AAC4-17D6E43267C9}" destId="{BA970218-5A1C-4683-81E7-D47CB2FA65C5}" srcOrd="1" destOrd="0" parTransId="{175D703B-AD47-4316-B8D7-9A749F2ADBEC}" sibTransId="{F1D31117-C005-4D32-93CD-9688E3793FDC}"/>
    <dgm:cxn modelId="{50BC4F3E-5530-4DD3-AE91-D359992DC459}" type="presOf" srcId="{AB8AC3B6-2796-4A6B-ACA6-66784530B7D2}" destId="{96917ED1-4DBF-4E5E-8733-C89D560967F1}" srcOrd="0" destOrd="0" presId="urn:microsoft.com/office/officeart/2005/8/layout/orgChart1"/>
    <dgm:cxn modelId="{F008E66F-AC53-467B-B3F0-403248E4D31E}" srcId="{CDC99375-572D-4B1C-8C0B-B29D0CF5BEAD}" destId="{9A4EF5E2-DB7C-4C88-9961-0B9F9B0E9D1F}" srcOrd="2" destOrd="0" parTransId="{3A4E2B94-4FBF-4411-AB89-3B1C20FE5777}" sibTransId="{51757E02-F14D-45E6-94E2-E66B891CA0F1}"/>
    <dgm:cxn modelId="{75C200E9-DEA4-45D9-91D4-16517C785097}" srcId="{A6664A91-009A-42D8-AAC4-17D6E43267C9}" destId="{7CED3B64-F5C9-4C5B-8531-B732BF608920}" srcOrd="2" destOrd="0" parTransId="{133F7B64-CA95-42B0-98AE-F9EE79FCC31E}" sibTransId="{8BA014F4-5A98-41D1-B86F-1655CE0E36A8}"/>
    <dgm:cxn modelId="{9195982E-2C61-4E0A-8288-192115023143}" type="presOf" srcId="{34FD2B81-1CC0-43E6-A680-F2CD86B076E4}" destId="{7670F1CA-66D8-4063-93E8-F01846A919CA}" srcOrd="0" destOrd="0" presId="urn:microsoft.com/office/officeart/2005/8/layout/orgChart1"/>
    <dgm:cxn modelId="{536C8E15-9635-48C5-BACB-687B547A3A6D}" srcId="{7CED3B64-F5C9-4C5B-8531-B732BF608920}" destId="{C92E718C-9245-4C6A-A765-1E21C1802E53}" srcOrd="1" destOrd="0" parTransId="{1197AE5B-5B77-423D-AD30-66529F17ED7E}" sibTransId="{901B7BDB-A57A-40DF-A987-B6054D6F7DF9}"/>
    <dgm:cxn modelId="{EA59AFEC-FEDB-4762-9756-B2397D77C61F}" type="presOf" srcId="{BA970218-5A1C-4683-81E7-D47CB2FA65C5}" destId="{6474ABA7-35BB-443D-B2CF-2FD2C4E820E5}" srcOrd="1" destOrd="0" presId="urn:microsoft.com/office/officeart/2005/8/layout/orgChart1"/>
    <dgm:cxn modelId="{2571EFFD-652E-4AA8-BED6-57AFAD968B61}" type="presOf" srcId="{C92E718C-9245-4C6A-A765-1E21C1802E53}" destId="{ADF2DCAC-4821-46EA-AFE0-F5B5D5E5B1E4}" srcOrd="0" destOrd="0" presId="urn:microsoft.com/office/officeart/2005/8/layout/orgChart1"/>
    <dgm:cxn modelId="{33407EA8-558B-412D-BD84-513153531493}" srcId="{7CED3B64-F5C9-4C5B-8531-B732BF608920}" destId="{67994EC6-37A6-4D06-ACAC-77D3596B5BF8}" srcOrd="3" destOrd="0" parTransId="{6DCC2EB8-395D-4780-9D7D-472A9F75351B}" sibTransId="{222866B9-AB64-459F-B143-D0BB03D9F83B}"/>
    <dgm:cxn modelId="{77A52EB8-8011-4B19-89F2-CD8AAF981975}" type="presOf" srcId="{34FD2B81-1CC0-43E6-A680-F2CD86B076E4}" destId="{79E90D06-560B-4205-9EF4-B48665444985}" srcOrd="1" destOrd="0" presId="urn:microsoft.com/office/officeart/2005/8/layout/orgChart1"/>
    <dgm:cxn modelId="{BC97E6F9-7612-4F3F-8225-D469C8953535}" srcId="{BA970218-5A1C-4683-81E7-D47CB2FA65C5}" destId="{84F01E82-9144-4B91-B9CA-93296250BBCF}" srcOrd="1" destOrd="0" parTransId="{29F94161-F0FA-4D1C-B9B8-C75CE63D16C8}" sibTransId="{A2B65DF8-7129-4598-8B86-B142FCE2F7EC}"/>
    <dgm:cxn modelId="{349B96D6-93C0-4EED-B22D-FDA31F1EC9BA}" type="presOf" srcId="{2C50F176-F93A-45AA-B441-146B7B783757}" destId="{6F0E2D6B-FAD1-4550-933F-17E69BCD93E1}" srcOrd="1" destOrd="0" presId="urn:microsoft.com/office/officeart/2005/8/layout/orgChart1"/>
    <dgm:cxn modelId="{41054B9D-223E-4D02-80EE-D01C18DD3F65}" type="presOf" srcId="{5CB6B7B8-9EDE-4456-8F78-745F309304B6}" destId="{7BBFE674-AF0F-42F4-B19C-BF8CFD568C3B}" srcOrd="1" destOrd="0" presId="urn:microsoft.com/office/officeart/2005/8/layout/orgChart1"/>
    <dgm:cxn modelId="{B337C41D-A875-4ADB-B056-99E11E340DCE}" type="presOf" srcId="{1197AE5B-5B77-423D-AD30-66529F17ED7E}" destId="{16025045-83FF-43E6-92AD-113644CD4E2D}" srcOrd="0" destOrd="0" presId="urn:microsoft.com/office/officeart/2005/8/layout/orgChart1"/>
    <dgm:cxn modelId="{FF94B290-7C69-408C-AC18-D263449F9C49}" type="presOf" srcId="{E046F590-8B48-481D-BE8A-D7E5AB54E349}" destId="{7848F66B-2FE3-4BA9-B838-BA6D9C470356}" srcOrd="1" destOrd="0" presId="urn:microsoft.com/office/officeart/2005/8/layout/orgChart1"/>
    <dgm:cxn modelId="{41AFBD59-FF1F-4B4D-AA8B-A6A74CD532D3}" type="presOf" srcId="{E046F590-8B48-481D-BE8A-D7E5AB54E349}" destId="{5DD1B8B8-C542-424F-8EFB-8DB72335B661}" srcOrd="0" destOrd="0" presId="urn:microsoft.com/office/officeart/2005/8/layout/orgChart1"/>
    <dgm:cxn modelId="{95A60201-B156-471E-B7F7-77AAF4583600}" srcId="{BA970218-5A1C-4683-81E7-D47CB2FA65C5}" destId="{34FD2B81-1CC0-43E6-A680-F2CD86B076E4}" srcOrd="6" destOrd="0" parTransId="{929E23E7-10ED-4689-8B9F-AE979E6EC3C0}" sibTransId="{F6DDE51B-3D9F-4402-BB5D-8BFA1C16837D}"/>
    <dgm:cxn modelId="{B952A7D3-9F0D-48B2-AB30-DAA52E4F3DD4}" type="presOf" srcId="{EB0EE1DB-5673-46C3-A0F0-E0E017ACC040}" destId="{B17429A1-225B-467F-B7FE-89E1036FB08D}" srcOrd="0" destOrd="0" presId="urn:microsoft.com/office/officeart/2005/8/layout/orgChart1"/>
    <dgm:cxn modelId="{D6952331-3542-4E7A-9097-D68D7B5222AE}" type="presOf" srcId="{175D703B-AD47-4316-B8D7-9A749F2ADBEC}" destId="{5CC0DD77-47A8-4BED-A5BF-4A9490CD411D}" srcOrd="0" destOrd="0" presId="urn:microsoft.com/office/officeart/2005/8/layout/orgChart1"/>
    <dgm:cxn modelId="{1507E263-80EE-4D74-A67C-CAE2620B25CF}" type="presOf" srcId="{86D94328-D5D1-4AB2-AAF6-9979134D58FF}" destId="{62406F2A-AF66-402D-A910-5B847E4754DA}" srcOrd="1" destOrd="0" presId="urn:microsoft.com/office/officeart/2005/8/layout/orgChart1"/>
    <dgm:cxn modelId="{14F3953D-9217-4939-8B0D-0F58906CA310}" type="presOf" srcId="{44FBD2DE-18D3-45E2-8950-9298F4D26E74}" destId="{8254B21A-9E66-41AF-B574-A2455C364CDC}" srcOrd="0" destOrd="0" presId="urn:microsoft.com/office/officeart/2005/8/layout/orgChart1"/>
    <dgm:cxn modelId="{981D105B-79B9-4CD9-9B93-7A2E125131A2}" type="presOf" srcId="{84F01E82-9144-4B91-B9CA-93296250BBCF}" destId="{7223E694-0A4E-45FA-BCBD-A144854C94F3}" srcOrd="0" destOrd="0" presId="urn:microsoft.com/office/officeart/2005/8/layout/orgChart1"/>
    <dgm:cxn modelId="{7BA7D76E-FDD1-4BAE-A1E8-94F5ABD6B788}" type="presOf" srcId="{67994EC6-37A6-4D06-ACAC-77D3596B5BF8}" destId="{DAB8ABDF-9F7E-469A-9597-E657C4999C77}" srcOrd="1" destOrd="0" presId="urn:microsoft.com/office/officeart/2005/8/layout/orgChart1"/>
    <dgm:cxn modelId="{FB0B5BE3-B341-4EE0-9C7B-803EC0311A74}" type="presOf" srcId="{3022C7AD-8223-4306-A21C-59FAC810D3D5}" destId="{A3CBB121-9CF3-4FDF-814E-AA84FF7512BB}" srcOrd="1" destOrd="0" presId="urn:microsoft.com/office/officeart/2005/8/layout/orgChart1"/>
    <dgm:cxn modelId="{AE1D4172-43E9-49B2-B640-63104AC2F2F4}" type="presOf" srcId="{86D94328-D5D1-4AB2-AAF6-9979134D58FF}" destId="{4CDC3A49-6DC0-4E34-8F87-CB8B123CB536}" srcOrd="0" destOrd="0" presId="urn:microsoft.com/office/officeart/2005/8/layout/orgChart1"/>
    <dgm:cxn modelId="{C8D4EB08-5186-412D-9ABB-EBE36A61982C}" srcId="{536EF4ED-A006-4C2A-8D7C-3611A2C42EE7}" destId="{7B9AD1B4-5606-41B7-A833-FB4ED80DDCB5}" srcOrd="1" destOrd="0" parTransId="{D2941F08-ECBA-4513-8130-FA3C8F99EA3F}" sibTransId="{62D1AC14-B89B-49A0-8B46-D9AAFC1A0C74}"/>
    <dgm:cxn modelId="{146340B2-6971-4FB7-BC6B-3E3240F6CF10}" srcId="{BE8E1CEB-4577-4FF3-9488-560BF3F71A2F}" destId="{A6664A91-009A-42D8-AAC4-17D6E43267C9}" srcOrd="0" destOrd="0" parTransId="{9296A979-7E72-44E7-9D37-4904317DFDE7}" sibTransId="{DB28ABF4-4DA8-44A8-9796-80B52B0BACC5}"/>
    <dgm:cxn modelId="{161495CA-8B2A-4D1E-95CE-A9A6296DEFB5}" srcId="{CDC99375-572D-4B1C-8C0B-B29D0CF5BEAD}" destId="{86D94328-D5D1-4AB2-AAF6-9979134D58FF}" srcOrd="1" destOrd="0" parTransId="{078E09EB-794A-4D67-BFC5-2463BC466912}" sibTransId="{EE56EC97-CB42-4D06-B03B-C9B13C41448F}"/>
    <dgm:cxn modelId="{30DACA48-A2B1-44FA-8740-FFFBFFC4722B}" type="presOf" srcId="{7B9AD1B4-5606-41B7-A833-FB4ED80DDCB5}" destId="{06406667-78EE-4FEE-A2E2-F53569B6E9B8}" srcOrd="1" destOrd="0" presId="urn:microsoft.com/office/officeart/2005/8/layout/orgChart1"/>
    <dgm:cxn modelId="{8DD3168D-02CD-495E-942E-B8FDA52F215B}" type="presOf" srcId="{536EF4ED-A006-4C2A-8D7C-3611A2C42EE7}" destId="{DF81E1D8-A56F-4150-B227-525D81D36ADB}" srcOrd="1" destOrd="0" presId="urn:microsoft.com/office/officeart/2005/8/layout/orgChart1"/>
    <dgm:cxn modelId="{6610B752-B046-4323-AF67-4DC9D3B3AB43}" type="presOf" srcId="{495531FC-B189-4782-B89F-8A2E22A8FF67}" destId="{25B90BCB-2DF0-427F-8BD2-57871B69EF4D}" srcOrd="0" destOrd="0" presId="urn:microsoft.com/office/officeart/2005/8/layout/orgChart1"/>
    <dgm:cxn modelId="{B85BEB70-3609-49C1-9BA5-616B49CA00FA}" srcId="{7CED3B64-F5C9-4C5B-8531-B732BF608920}" destId="{C8BF7984-6A3C-4821-8AEF-C1EEE138B6F8}" srcOrd="0" destOrd="0" parTransId="{A4EC3232-5484-4C0B-BC7E-D14B48B1444E}" sibTransId="{D81B3AD6-5306-418D-8D98-097755B4D8B8}"/>
    <dgm:cxn modelId="{0A58EA2A-1CA7-4885-8686-12E8CD3999D1}" srcId="{536EF4ED-A006-4C2A-8D7C-3611A2C42EE7}" destId="{2C50F176-F93A-45AA-B441-146B7B783757}" srcOrd="0" destOrd="0" parTransId="{C561D7B0-58B1-4B31-AB45-C0FB8F984C94}" sibTransId="{28962E62-793D-4518-948D-AE35D95D7541}"/>
    <dgm:cxn modelId="{50430D67-63AF-4D97-8FB8-EBF2674B6AA7}" srcId="{A6664A91-009A-42D8-AAC4-17D6E43267C9}" destId="{CDC99375-572D-4B1C-8C0B-B29D0CF5BEAD}" srcOrd="0" destOrd="0" parTransId="{44FBD2DE-18D3-45E2-8950-9298F4D26E74}" sibTransId="{2170AF66-3090-4412-8AE4-8E6071DF2766}"/>
    <dgm:cxn modelId="{1C58D95E-B854-4176-BC2B-6BDF6B7A563D}" type="presOf" srcId="{B4F9D2E7-1DA1-4AF0-94D7-97FE8070720F}" destId="{66B19300-2BA5-483C-B8E7-D3AD730B6515}" srcOrd="0" destOrd="0" presId="urn:microsoft.com/office/officeart/2005/8/layout/orgChart1"/>
    <dgm:cxn modelId="{B95116A0-4645-4651-96FB-E75943A38BAD}" srcId="{BA970218-5A1C-4683-81E7-D47CB2FA65C5}" destId="{9B091559-09C2-4649-BAB7-1A655E5B93FC}" srcOrd="0" destOrd="0" parTransId="{27A744B5-5502-4EDE-88EE-DF1CFACEE12E}" sibTransId="{CC585B79-E881-4878-8FA9-A496785BBBAD}"/>
    <dgm:cxn modelId="{2928913A-8158-4C0D-B281-B7EACBADC106}" type="presOf" srcId="{C8BF7984-6A3C-4821-8AEF-C1EEE138B6F8}" destId="{F9A56A2C-E912-452B-B6D6-B55BA191793D}" srcOrd="1" destOrd="0" presId="urn:microsoft.com/office/officeart/2005/8/layout/orgChart1"/>
    <dgm:cxn modelId="{62EEA98F-8361-4CFD-B2F4-916E7C988011}" srcId="{7CED3B64-F5C9-4C5B-8531-B732BF608920}" destId="{603B2C42-87B2-42E8-AF1D-24036ED54ABC}" srcOrd="2" destOrd="0" parTransId="{BA6F2975-7212-472E-B201-BC19E3A4F767}" sibTransId="{DDA9F592-9829-4D32-9840-B6B6335B5BD6}"/>
    <dgm:cxn modelId="{20C99D2C-060F-4EDC-8B0F-63F472515057}" type="presOf" srcId="{078E09EB-794A-4D67-BFC5-2463BC466912}" destId="{3C9F1675-5509-4699-B2B1-03AAE2164CE1}" srcOrd="0" destOrd="0" presId="urn:microsoft.com/office/officeart/2005/8/layout/orgChart1"/>
    <dgm:cxn modelId="{CBD34C9E-7DA2-4BBD-9C2E-2EF83AEAF8A3}" type="presOf" srcId="{9B091559-09C2-4649-BAB7-1A655E5B93FC}" destId="{8F716071-4FCA-492E-BC34-BD8A72A41CC8}" srcOrd="1" destOrd="0" presId="urn:microsoft.com/office/officeart/2005/8/layout/orgChart1"/>
    <dgm:cxn modelId="{B46C0C60-7884-425C-B8AD-F71EF122C07D}" type="presOf" srcId="{FF54F46E-90B1-4D19-9CF6-B775413D9DAF}" destId="{A3B0C6AA-D296-490A-9EA1-B08C2A7B7FBD}" srcOrd="0" destOrd="0" presId="urn:microsoft.com/office/officeart/2005/8/layout/orgChart1"/>
    <dgm:cxn modelId="{8EBFBB56-4BF8-4F0E-A37C-74BE252C9B82}" type="presOf" srcId="{27A744B5-5502-4EDE-88EE-DF1CFACEE12E}" destId="{ADB6835F-9830-4068-B6BE-7F7F4E2D8BA9}" srcOrd="0" destOrd="0" presId="urn:microsoft.com/office/officeart/2005/8/layout/orgChart1"/>
    <dgm:cxn modelId="{D23E04F5-829A-45D8-A28A-AA4FCC6D18E9}" type="presOf" srcId="{C582F5A9-3536-4AA8-8A61-0A87717D93F6}" destId="{2D0EC3FC-262C-4310-BB05-E2D60B7574BC}" srcOrd="0" destOrd="0" presId="urn:microsoft.com/office/officeart/2005/8/layout/orgChart1"/>
    <dgm:cxn modelId="{6630E7A9-3D17-4710-976B-04CA69E32147}" type="presOf" srcId="{D2941F08-ECBA-4513-8130-FA3C8F99EA3F}" destId="{A713C0E0-D1BE-4326-AAA9-871F709AED4C}" srcOrd="0" destOrd="0" presId="urn:microsoft.com/office/officeart/2005/8/layout/orgChart1"/>
    <dgm:cxn modelId="{C2D0C2C0-88E3-4FA9-AF76-0F5F8F9C491E}" type="presOf" srcId="{AB8AC3B6-2796-4A6B-ACA6-66784530B7D2}" destId="{0537A82F-651B-4EC9-BCA8-79FCB414C4D2}" srcOrd="1" destOrd="0" presId="urn:microsoft.com/office/officeart/2005/8/layout/orgChart1"/>
    <dgm:cxn modelId="{70786095-0185-4AD5-874C-C98DA96919F5}" srcId="{A6664A91-009A-42D8-AAC4-17D6E43267C9}" destId="{536EF4ED-A006-4C2A-8D7C-3611A2C42EE7}" srcOrd="3" destOrd="0" parTransId="{4239AA1F-378E-4E54-99A5-E1FE9828746C}" sibTransId="{38B28C04-684C-4CE4-A19A-A4791AD45A1B}"/>
    <dgm:cxn modelId="{A72CF8EC-A938-4F21-BA41-741A0BB5A5BE}" type="presOf" srcId="{9B091559-09C2-4649-BAB7-1A655E5B93FC}" destId="{F309F570-A3A7-48B6-8301-6CF609C81342}" srcOrd="0" destOrd="0" presId="urn:microsoft.com/office/officeart/2005/8/layout/orgChart1"/>
    <dgm:cxn modelId="{76A1C5C2-C8EC-489D-9B0B-A00D9B77045A}" type="presOf" srcId="{C8BF7984-6A3C-4821-8AEF-C1EEE138B6F8}" destId="{D970514E-4EAD-4EC2-9FEF-DDC9C748D39C}" srcOrd="0" destOrd="0" presId="urn:microsoft.com/office/officeart/2005/8/layout/orgChart1"/>
    <dgm:cxn modelId="{BD4BBD44-3568-4C60-A73E-5F20A7129E78}" srcId="{BA970218-5A1C-4683-81E7-D47CB2FA65C5}" destId="{907CF723-8674-494D-AE0B-3945A7A2EE4C}" srcOrd="2" destOrd="0" parTransId="{C582F5A9-3536-4AA8-8A61-0A87717D93F6}" sibTransId="{6D0C5E37-8654-494D-A06C-1108BDF24F68}"/>
    <dgm:cxn modelId="{890B2FF9-ED29-4688-821F-A5EE0FD1ADD6}" srcId="{BA970218-5A1C-4683-81E7-D47CB2FA65C5}" destId="{3022C7AD-8223-4306-A21C-59FAC810D3D5}" srcOrd="4" destOrd="0" parTransId="{FF54F46E-90B1-4D19-9CF6-B775413D9DAF}" sibTransId="{4EADCCE1-9D76-4BFF-BE02-171F978D448F}"/>
    <dgm:cxn modelId="{D6F3D83F-EABA-49BB-A56A-BADD53141277}" type="presOf" srcId="{536EF4ED-A006-4C2A-8D7C-3611A2C42EE7}" destId="{BC4BAC16-F532-47BF-8273-3C2D995474E0}" srcOrd="0" destOrd="0" presId="urn:microsoft.com/office/officeart/2005/8/layout/orgChart1"/>
    <dgm:cxn modelId="{766697A8-3FB0-414E-A397-925B5B457377}" type="presOf" srcId="{A6664A91-009A-42D8-AAC4-17D6E43267C9}" destId="{151D1FB6-CD08-42F3-B70C-E7528997AE3B}" srcOrd="1" destOrd="0" presId="urn:microsoft.com/office/officeart/2005/8/layout/orgChart1"/>
    <dgm:cxn modelId="{03DD30B2-F39F-4473-A400-199857E2F1B1}" type="presOf" srcId="{603B2C42-87B2-42E8-AF1D-24036ED54ABC}" destId="{3662CECF-A918-4038-99CB-460EC517131D}" srcOrd="0" destOrd="0" presId="urn:microsoft.com/office/officeart/2005/8/layout/orgChart1"/>
    <dgm:cxn modelId="{785A9FF8-5294-4FAA-AF57-0342CA8C0CA8}" type="presOf" srcId="{29F94161-F0FA-4D1C-B9B8-C75CE63D16C8}" destId="{2B74B3F0-DBA9-489F-90BB-1B48A308CFB6}" srcOrd="0" destOrd="0" presId="urn:microsoft.com/office/officeart/2005/8/layout/orgChart1"/>
    <dgm:cxn modelId="{10FAA553-284B-4DEF-AC5A-BFC582E0BF3C}" srcId="{CDC99375-572D-4B1C-8C0B-B29D0CF5BEAD}" destId="{EB0EE1DB-5673-46C3-A0F0-E0E017ACC040}" srcOrd="3" destOrd="0" parTransId="{215B470F-E808-4FCD-8526-BAC1CA65948B}" sibTransId="{D269741D-6395-4DD5-B1F7-79DAE369D2E3}"/>
    <dgm:cxn modelId="{C9CA0E1F-B0A9-4592-850C-CD0F6A123C4F}" type="presOf" srcId="{84F01E82-9144-4B91-B9CA-93296250BBCF}" destId="{3D187AFA-D767-4E2A-87DC-2B4FA77C32AD}" srcOrd="1" destOrd="0" presId="urn:microsoft.com/office/officeart/2005/8/layout/orgChart1"/>
    <dgm:cxn modelId="{0EC940ED-1047-40B2-B970-32DB7499C6D7}" type="presOf" srcId="{9A4EF5E2-DB7C-4C88-9961-0B9F9B0E9D1F}" destId="{349EA80B-B714-435E-B189-B637D9135EA0}" srcOrd="0" destOrd="0" presId="urn:microsoft.com/office/officeart/2005/8/layout/orgChart1"/>
    <dgm:cxn modelId="{F0DA11CD-6A62-4073-BBD7-E4E8C854CEE4}" srcId="{BA970218-5A1C-4683-81E7-D47CB2FA65C5}" destId="{3A4FA9B4-FD09-4456-B1D7-8D77ED658115}" srcOrd="7" destOrd="0" parTransId="{B4F9D2E7-1DA1-4AF0-94D7-97FE8070720F}" sibTransId="{E27BFBD5-5197-4E55-9991-4BF63D85DAEB}"/>
    <dgm:cxn modelId="{470434AA-1BF4-47B6-87F5-5D7160019DDC}" type="presOf" srcId="{929E23E7-10ED-4689-8B9F-AE979E6EC3C0}" destId="{24CC1549-C2CF-435E-B669-145BE5F161EB}" srcOrd="0" destOrd="0" presId="urn:microsoft.com/office/officeart/2005/8/layout/orgChart1"/>
    <dgm:cxn modelId="{73D5078F-CA8E-42D2-9F47-C1D7FE6987B6}" type="presOf" srcId="{4239AA1F-378E-4E54-99A5-E1FE9828746C}" destId="{A9E83FE2-BB00-4B95-ACB9-77FE71227F75}" srcOrd="0" destOrd="0" presId="urn:microsoft.com/office/officeart/2005/8/layout/orgChart1"/>
    <dgm:cxn modelId="{0BCD5709-400E-4BD9-9F83-D92F5B1BAD33}" type="presOf" srcId="{5CB6B7B8-9EDE-4456-8F78-745F309304B6}" destId="{27B73A96-6803-4896-A6CF-7DFCB467254E}" srcOrd="0" destOrd="0" presId="urn:microsoft.com/office/officeart/2005/8/layout/orgChart1"/>
    <dgm:cxn modelId="{7FB690B3-C72F-49E1-AE8F-8AEFDA9090EC}" type="presOf" srcId="{9A4EF5E2-DB7C-4C88-9961-0B9F9B0E9D1F}" destId="{90B44723-C8B5-4343-83A2-2544A4403989}" srcOrd="1" destOrd="0" presId="urn:microsoft.com/office/officeart/2005/8/layout/orgChart1"/>
    <dgm:cxn modelId="{40C2353A-AF16-4198-98DD-FDBA44988067}" srcId="{BA970218-5A1C-4683-81E7-D47CB2FA65C5}" destId="{E046F590-8B48-481D-BE8A-D7E5AB54E349}" srcOrd="3" destOrd="0" parTransId="{79768B75-DA50-4674-B530-C41C05A59EC3}" sibTransId="{7864F467-E7A9-47A7-8F79-B04CF7488465}"/>
    <dgm:cxn modelId="{F803A56E-1144-4CC9-B71E-F3EA2AA076F8}" type="presOf" srcId="{215B470F-E808-4FCD-8526-BAC1CA65948B}" destId="{E0201324-D7D5-45F0-8844-F623AF711776}" srcOrd="0" destOrd="0" presId="urn:microsoft.com/office/officeart/2005/8/layout/orgChart1"/>
    <dgm:cxn modelId="{55290590-E397-464E-B1DC-939C034B27A9}" type="presOf" srcId="{CDC99375-572D-4B1C-8C0B-B29D0CF5BEAD}" destId="{C231863F-20A1-4EE1-B367-CB85220B6A75}" srcOrd="1" destOrd="0" presId="urn:microsoft.com/office/officeart/2005/8/layout/orgChart1"/>
    <dgm:cxn modelId="{33684EDA-29E3-4442-A09A-ABC9484152C0}" type="presOf" srcId="{BA6F2975-7212-472E-B201-BC19E3A4F767}" destId="{0570012B-CDE5-4D66-89C3-2D2FE3440BBA}" srcOrd="0" destOrd="0" presId="urn:microsoft.com/office/officeart/2005/8/layout/orgChart1"/>
    <dgm:cxn modelId="{AB10DE25-5D1B-4BA4-8EB0-882D50C4105F}" type="presOf" srcId="{7CED3B64-F5C9-4C5B-8531-B732BF608920}" destId="{CAB72A65-D9EB-4E20-83E1-BCEC9259663E}" srcOrd="1" destOrd="0" presId="urn:microsoft.com/office/officeart/2005/8/layout/orgChart1"/>
    <dgm:cxn modelId="{1E394BBE-6737-4D6B-921F-BE7E1B9CE90E}" type="presOf" srcId="{2C50F176-F93A-45AA-B441-146B7B783757}" destId="{4D6CDF01-0C6A-41B1-A930-20B0A3DB19F2}" srcOrd="0" destOrd="0" presId="urn:microsoft.com/office/officeart/2005/8/layout/orgChart1"/>
    <dgm:cxn modelId="{608314A2-64F3-4DBD-82E5-62A92A6ABD9F}" type="presOf" srcId="{BE8E1CEB-4577-4FF3-9488-560BF3F71A2F}" destId="{DC0357D1-6A24-4BB5-999B-F6EDAB8D5CD3}" srcOrd="0" destOrd="0" presId="urn:microsoft.com/office/officeart/2005/8/layout/orgChart1"/>
    <dgm:cxn modelId="{72F79C58-C035-45D9-A970-649C20BC9308}" type="presOf" srcId="{603B2C42-87B2-42E8-AF1D-24036ED54ABC}" destId="{8791116D-C9CC-4F64-AFC8-C1FE62D9C950}" srcOrd="1" destOrd="0" presId="urn:microsoft.com/office/officeart/2005/8/layout/orgChart1"/>
    <dgm:cxn modelId="{3AB69EF3-9FD0-4026-9468-28D697D19AF4}" type="presOf" srcId="{3A4FA9B4-FD09-4456-B1D7-8D77ED658115}" destId="{812A6E33-D5F8-4A4D-934B-227E7F86B11F}" srcOrd="1" destOrd="0" presId="urn:microsoft.com/office/officeart/2005/8/layout/orgChart1"/>
    <dgm:cxn modelId="{0030C871-10B6-4C87-AA10-02EC0E1D9865}" type="presOf" srcId="{BA970218-5A1C-4683-81E7-D47CB2FA65C5}" destId="{E7C00B96-2CF6-45F2-8907-997153AA910E}" srcOrd="0" destOrd="0" presId="urn:microsoft.com/office/officeart/2005/8/layout/orgChart1"/>
    <dgm:cxn modelId="{E8598219-AC90-41DF-9E00-8735BC78932E}" type="presOf" srcId="{3022C7AD-8223-4306-A21C-59FAC810D3D5}" destId="{C3E730DE-DA6E-4182-B89C-4585F96FEC9F}" srcOrd="0" destOrd="0" presId="urn:microsoft.com/office/officeart/2005/8/layout/orgChart1"/>
    <dgm:cxn modelId="{3C07F461-5319-458D-956D-A64AC1D6FC87}" type="presOf" srcId="{907CF723-8674-494D-AE0B-3945A7A2EE4C}" destId="{353080CF-B2A5-49F4-83C5-7421BC6EB66F}" srcOrd="0" destOrd="0" presId="urn:microsoft.com/office/officeart/2005/8/layout/orgChart1"/>
    <dgm:cxn modelId="{4C29041B-24A3-4453-9DB4-60C9786567F9}" type="presOf" srcId="{79768B75-DA50-4674-B530-C41C05A59EC3}" destId="{D257DD3E-A0F5-4DA2-B938-00A6CE9ABF9E}" srcOrd="0" destOrd="0" presId="urn:microsoft.com/office/officeart/2005/8/layout/orgChart1"/>
    <dgm:cxn modelId="{D4984DB1-89F5-4978-BAC8-5836073AC0C5}" srcId="{CDC99375-572D-4B1C-8C0B-B29D0CF5BEAD}" destId="{5CB6B7B8-9EDE-4456-8F78-745F309304B6}" srcOrd="0" destOrd="0" parTransId="{495531FC-B189-4782-B89F-8A2E22A8FF67}" sibTransId="{3DED0A45-E54B-4DCC-9464-ACCC65C75F40}"/>
    <dgm:cxn modelId="{A6A14922-B4A3-40FF-91DE-E85EDF2834B8}" type="presOf" srcId="{3A4E2B94-4FBF-4411-AB89-3B1C20FE5777}" destId="{FC083EAC-8534-47E5-AA62-AF8567FBCFFE}" srcOrd="0" destOrd="0" presId="urn:microsoft.com/office/officeart/2005/8/layout/orgChart1"/>
    <dgm:cxn modelId="{53318265-A013-44B5-A66A-B784A93CC6A2}" type="presOf" srcId="{7B9AD1B4-5606-41B7-A833-FB4ED80DDCB5}" destId="{0F11927D-C61A-4A11-B2CB-59773C3B8274}" srcOrd="0" destOrd="0" presId="urn:microsoft.com/office/officeart/2005/8/layout/orgChart1"/>
    <dgm:cxn modelId="{73E8A146-877D-4044-9BF3-302695BCA267}" type="presOf" srcId="{EB0EE1DB-5673-46C3-A0F0-E0E017ACC040}" destId="{3827EA2C-FE62-43A4-AA72-A8EFDED66604}" srcOrd="1" destOrd="0" presId="urn:microsoft.com/office/officeart/2005/8/layout/orgChart1"/>
    <dgm:cxn modelId="{91B0E98A-A8A7-4303-8B06-03F62869E515}" type="presParOf" srcId="{DC0357D1-6A24-4BB5-999B-F6EDAB8D5CD3}" destId="{58B92F0D-E48E-4E7E-ABBF-E21183291639}" srcOrd="0" destOrd="0" presId="urn:microsoft.com/office/officeart/2005/8/layout/orgChart1"/>
    <dgm:cxn modelId="{F2A69113-BBED-489C-8E2F-476A00FCD86C}" type="presParOf" srcId="{58B92F0D-E48E-4E7E-ABBF-E21183291639}" destId="{37253A62-8998-48CA-97FB-C92D3759B98A}" srcOrd="0" destOrd="0" presId="urn:microsoft.com/office/officeart/2005/8/layout/orgChart1"/>
    <dgm:cxn modelId="{CF0FE240-84BC-4BE3-BCDD-576A0C47D784}" type="presParOf" srcId="{37253A62-8998-48CA-97FB-C92D3759B98A}" destId="{5D875A18-1D3D-48D9-BB32-A2C8E769C1E5}" srcOrd="0" destOrd="0" presId="urn:microsoft.com/office/officeart/2005/8/layout/orgChart1"/>
    <dgm:cxn modelId="{E0C5D385-2D83-4E54-A539-EAD8DB9719E4}" type="presParOf" srcId="{37253A62-8998-48CA-97FB-C92D3759B98A}" destId="{151D1FB6-CD08-42F3-B70C-E7528997AE3B}" srcOrd="1" destOrd="0" presId="urn:microsoft.com/office/officeart/2005/8/layout/orgChart1"/>
    <dgm:cxn modelId="{77682979-DBBA-415F-B0A7-646D7B6EC400}" type="presParOf" srcId="{58B92F0D-E48E-4E7E-ABBF-E21183291639}" destId="{A4962B93-3789-401B-A6C7-E1D03CAF9032}" srcOrd="1" destOrd="0" presId="urn:microsoft.com/office/officeart/2005/8/layout/orgChart1"/>
    <dgm:cxn modelId="{7F40A77B-D6FA-4B9C-951D-9B15F43BABC0}" type="presParOf" srcId="{A4962B93-3789-401B-A6C7-E1D03CAF9032}" destId="{8254B21A-9E66-41AF-B574-A2455C364CDC}" srcOrd="0" destOrd="0" presId="urn:microsoft.com/office/officeart/2005/8/layout/orgChart1"/>
    <dgm:cxn modelId="{2636B5A8-4A31-40DE-9D5F-0E5F8543F9EB}" type="presParOf" srcId="{A4962B93-3789-401B-A6C7-E1D03CAF9032}" destId="{48C022D8-F7B9-43B0-874C-34984515994B}" srcOrd="1" destOrd="0" presId="urn:microsoft.com/office/officeart/2005/8/layout/orgChart1"/>
    <dgm:cxn modelId="{D84CC4BA-F47B-469F-9C75-00BA7031B3BD}" type="presParOf" srcId="{48C022D8-F7B9-43B0-874C-34984515994B}" destId="{844762AB-C9AD-49CD-BE0C-4367B14DED64}" srcOrd="0" destOrd="0" presId="urn:microsoft.com/office/officeart/2005/8/layout/orgChart1"/>
    <dgm:cxn modelId="{C94C650F-C606-4D23-BD6A-75DC65C89390}" type="presParOf" srcId="{844762AB-C9AD-49CD-BE0C-4367B14DED64}" destId="{49493923-26F5-4298-B4FD-84AC8065C577}" srcOrd="0" destOrd="0" presId="urn:microsoft.com/office/officeart/2005/8/layout/orgChart1"/>
    <dgm:cxn modelId="{DB726116-0BA8-4280-BFF3-F5B8F1B9C7E7}" type="presParOf" srcId="{844762AB-C9AD-49CD-BE0C-4367B14DED64}" destId="{C231863F-20A1-4EE1-B367-CB85220B6A75}" srcOrd="1" destOrd="0" presId="urn:microsoft.com/office/officeart/2005/8/layout/orgChart1"/>
    <dgm:cxn modelId="{E7673129-987B-457D-A4BF-61234B676D0F}" type="presParOf" srcId="{48C022D8-F7B9-43B0-874C-34984515994B}" destId="{426A7E56-2F77-459A-99B1-8D5DA953A5FA}" srcOrd="1" destOrd="0" presId="urn:microsoft.com/office/officeart/2005/8/layout/orgChart1"/>
    <dgm:cxn modelId="{8019BAC3-392A-4279-A244-3F393D3A0603}" type="presParOf" srcId="{426A7E56-2F77-459A-99B1-8D5DA953A5FA}" destId="{25B90BCB-2DF0-427F-8BD2-57871B69EF4D}" srcOrd="0" destOrd="0" presId="urn:microsoft.com/office/officeart/2005/8/layout/orgChart1"/>
    <dgm:cxn modelId="{901639DB-22D2-48F3-A1FF-A16CC325D14C}" type="presParOf" srcId="{426A7E56-2F77-459A-99B1-8D5DA953A5FA}" destId="{BC73740A-9F5C-46CB-8C74-B10918CCEC7C}" srcOrd="1" destOrd="0" presId="urn:microsoft.com/office/officeart/2005/8/layout/orgChart1"/>
    <dgm:cxn modelId="{35C7C620-C3F7-4AFB-9856-DA74FEF478C2}" type="presParOf" srcId="{BC73740A-9F5C-46CB-8C74-B10918CCEC7C}" destId="{E468A135-1C66-414D-884F-41828DD8B146}" srcOrd="0" destOrd="0" presId="urn:microsoft.com/office/officeart/2005/8/layout/orgChart1"/>
    <dgm:cxn modelId="{A1B12640-479D-4E1C-BFB7-84467345EEFB}" type="presParOf" srcId="{E468A135-1C66-414D-884F-41828DD8B146}" destId="{27B73A96-6803-4896-A6CF-7DFCB467254E}" srcOrd="0" destOrd="0" presId="urn:microsoft.com/office/officeart/2005/8/layout/orgChart1"/>
    <dgm:cxn modelId="{7F2D343A-5B34-4D2F-8535-7DD082E5E925}" type="presParOf" srcId="{E468A135-1C66-414D-884F-41828DD8B146}" destId="{7BBFE674-AF0F-42F4-B19C-BF8CFD568C3B}" srcOrd="1" destOrd="0" presId="urn:microsoft.com/office/officeart/2005/8/layout/orgChart1"/>
    <dgm:cxn modelId="{DD5E25C8-8FD8-4E4A-9C43-BBD6E9BCBE08}" type="presParOf" srcId="{BC73740A-9F5C-46CB-8C74-B10918CCEC7C}" destId="{0FDDF676-8F94-4FA4-8AA2-DE702C3596FB}" srcOrd="1" destOrd="0" presId="urn:microsoft.com/office/officeart/2005/8/layout/orgChart1"/>
    <dgm:cxn modelId="{2738F8A8-FC79-4EE1-B72A-47220DF5A71E}" type="presParOf" srcId="{BC73740A-9F5C-46CB-8C74-B10918CCEC7C}" destId="{95A3F059-0BEB-43A1-A4B3-36DB5703DB54}" srcOrd="2" destOrd="0" presId="urn:microsoft.com/office/officeart/2005/8/layout/orgChart1"/>
    <dgm:cxn modelId="{32202D89-07F6-4B1D-8EFD-92E507F370BD}" type="presParOf" srcId="{426A7E56-2F77-459A-99B1-8D5DA953A5FA}" destId="{3C9F1675-5509-4699-B2B1-03AAE2164CE1}" srcOrd="2" destOrd="0" presId="urn:microsoft.com/office/officeart/2005/8/layout/orgChart1"/>
    <dgm:cxn modelId="{3CA866B1-24D5-4519-BDAE-5894F5BDB334}" type="presParOf" srcId="{426A7E56-2F77-459A-99B1-8D5DA953A5FA}" destId="{F1861835-6637-4900-BE59-A153A3556515}" srcOrd="3" destOrd="0" presId="urn:microsoft.com/office/officeart/2005/8/layout/orgChart1"/>
    <dgm:cxn modelId="{7C2925B6-81DB-435C-8DBC-641F6B7DB625}" type="presParOf" srcId="{F1861835-6637-4900-BE59-A153A3556515}" destId="{A9AC3536-0F67-4DB1-8AD6-6C73774E4AC9}" srcOrd="0" destOrd="0" presId="urn:microsoft.com/office/officeart/2005/8/layout/orgChart1"/>
    <dgm:cxn modelId="{CD0A64B3-C848-4235-856D-AB1D038213D7}" type="presParOf" srcId="{A9AC3536-0F67-4DB1-8AD6-6C73774E4AC9}" destId="{4CDC3A49-6DC0-4E34-8F87-CB8B123CB536}" srcOrd="0" destOrd="0" presId="urn:microsoft.com/office/officeart/2005/8/layout/orgChart1"/>
    <dgm:cxn modelId="{F8CF1EA2-3F0D-48DE-97CC-2CC2823017BF}" type="presParOf" srcId="{A9AC3536-0F67-4DB1-8AD6-6C73774E4AC9}" destId="{62406F2A-AF66-402D-A910-5B847E4754DA}" srcOrd="1" destOrd="0" presId="urn:microsoft.com/office/officeart/2005/8/layout/orgChart1"/>
    <dgm:cxn modelId="{DF3F9817-A4FF-4155-BEBD-17FD0B17C01F}" type="presParOf" srcId="{F1861835-6637-4900-BE59-A153A3556515}" destId="{39C0042D-4A19-4F1B-94F9-E45E519CE2C4}" srcOrd="1" destOrd="0" presId="urn:microsoft.com/office/officeart/2005/8/layout/orgChart1"/>
    <dgm:cxn modelId="{88DEDA96-AA6C-49CB-AD65-8CC0BAC44560}" type="presParOf" srcId="{F1861835-6637-4900-BE59-A153A3556515}" destId="{2F7CFF60-C451-4049-8983-7CD18ECD7DC5}" srcOrd="2" destOrd="0" presId="urn:microsoft.com/office/officeart/2005/8/layout/orgChart1"/>
    <dgm:cxn modelId="{227F3EC5-8CF9-4FC9-940B-49CD894CA7A4}" type="presParOf" srcId="{426A7E56-2F77-459A-99B1-8D5DA953A5FA}" destId="{FC083EAC-8534-47E5-AA62-AF8567FBCFFE}" srcOrd="4" destOrd="0" presId="urn:microsoft.com/office/officeart/2005/8/layout/orgChart1"/>
    <dgm:cxn modelId="{C4B4827F-6650-438B-8B67-CDD513302904}" type="presParOf" srcId="{426A7E56-2F77-459A-99B1-8D5DA953A5FA}" destId="{34F1192F-10EA-4C47-B6E3-85CFB8B33173}" srcOrd="5" destOrd="0" presId="urn:microsoft.com/office/officeart/2005/8/layout/orgChart1"/>
    <dgm:cxn modelId="{FEDC2CDA-1B2E-4B7D-920C-1474A003823D}" type="presParOf" srcId="{34F1192F-10EA-4C47-B6E3-85CFB8B33173}" destId="{F949F875-C30B-47FF-999C-C2D9BADC6E46}" srcOrd="0" destOrd="0" presId="urn:microsoft.com/office/officeart/2005/8/layout/orgChart1"/>
    <dgm:cxn modelId="{05F75A4C-7DD5-4204-8BB8-6D0622D6CF65}" type="presParOf" srcId="{F949F875-C30B-47FF-999C-C2D9BADC6E46}" destId="{349EA80B-B714-435E-B189-B637D9135EA0}" srcOrd="0" destOrd="0" presId="urn:microsoft.com/office/officeart/2005/8/layout/orgChart1"/>
    <dgm:cxn modelId="{6810FF99-6E59-4B87-8D9C-0C25472ED1BC}" type="presParOf" srcId="{F949F875-C30B-47FF-999C-C2D9BADC6E46}" destId="{90B44723-C8B5-4343-83A2-2544A4403989}" srcOrd="1" destOrd="0" presId="urn:microsoft.com/office/officeart/2005/8/layout/orgChart1"/>
    <dgm:cxn modelId="{390C12D7-C47F-42FA-B95D-484C9B7C5B7B}" type="presParOf" srcId="{34F1192F-10EA-4C47-B6E3-85CFB8B33173}" destId="{096DB105-261F-4F01-80AE-FFF6DE460B56}" srcOrd="1" destOrd="0" presId="urn:microsoft.com/office/officeart/2005/8/layout/orgChart1"/>
    <dgm:cxn modelId="{F6433B50-E5F1-4CD0-9C4E-DCE574358C6C}" type="presParOf" srcId="{34F1192F-10EA-4C47-B6E3-85CFB8B33173}" destId="{9DF4FE23-7887-4606-AC18-6C567557BA30}" srcOrd="2" destOrd="0" presId="urn:microsoft.com/office/officeart/2005/8/layout/orgChart1"/>
    <dgm:cxn modelId="{849FF11B-9AAF-4B70-A8BC-BDF17F3A80C5}" type="presParOf" srcId="{426A7E56-2F77-459A-99B1-8D5DA953A5FA}" destId="{E0201324-D7D5-45F0-8844-F623AF711776}" srcOrd="6" destOrd="0" presId="urn:microsoft.com/office/officeart/2005/8/layout/orgChart1"/>
    <dgm:cxn modelId="{69A82251-3C47-44CD-8D08-687F65FC6B0B}" type="presParOf" srcId="{426A7E56-2F77-459A-99B1-8D5DA953A5FA}" destId="{07E4C54C-2298-4BC5-967E-617EBF37B3AF}" srcOrd="7" destOrd="0" presId="urn:microsoft.com/office/officeart/2005/8/layout/orgChart1"/>
    <dgm:cxn modelId="{A65F7BD6-25E9-4080-A9A1-D306F5293FF9}" type="presParOf" srcId="{07E4C54C-2298-4BC5-967E-617EBF37B3AF}" destId="{B41066EC-9C9D-427B-B245-CDD3CA36A06F}" srcOrd="0" destOrd="0" presId="urn:microsoft.com/office/officeart/2005/8/layout/orgChart1"/>
    <dgm:cxn modelId="{B6D9FA39-EB63-43C2-BF1D-9E550AD1EA84}" type="presParOf" srcId="{B41066EC-9C9D-427B-B245-CDD3CA36A06F}" destId="{B17429A1-225B-467F-B7FE-89E1036FB08D}" srcOrd="0" destOrd="0" presId="urn:microsoft.com/office/officeart/2005/8/layout/orgChart1"/>
    <dgm:cxn modelId="{0641730A-7F23-49D5-800F-CF8627924EFB}" type="presParOf" srcId="{B41066EC-9C9D-427B-B245-CDD3CA36A06F}" destId="{3827EA2C-FE62-43A4-AA72-A8EFDED66604}" srcOrd="1" destOrd="0" presId="urn:microsoft.com/office/officeart/2005/8/layout/orgChart1"/>
    <dgm:cxn modelId="{868A1332-CA35-4519-A054-6221932F971B}" type="presParOf" srcId="{07E4C54C-2298-4BC5-967E-617EBF37B3AF}" destId="{B3550B34-9048-4154-94AB-7ECF18794EDC}" srcOrd="1" destOrd="0" presId="urn:microsoft.com/office/officeart/2005/8/layout/orgChart1"/>
    <dgm:cxn modelId="{AB735AC0-4510-4B0C-9569-FFC1FD23F5FA}" type="presParOf" srcId="{07E4C54C-2298-4BC5-967E-617EBF37B3AF}" destId="{4BE636F5-0A40-437C-8958-FD4A0EFBFF93}" srcOrd="2" destOrd="0" presId="urn:microsoft.com/office/officeart/2005/8/layout/orgChart1"/>
    <dgm:cxn modelId="{93D1A3D4-F063-458D-8E18-595A9544DE44}" type="presParOf" srcId="{48C022D8-F7B9-43B0-874C-34984515994B}" destId="{AD3722D0-A19F-4BD4-9C23-A27640AA0CC8}" srcOrd="2" destOrd="0" presId="urn:microsoft.com/office/officeart/2005/8/layout/orgChart1"/>
    <dgm:cxn modelId="{ED72D486-C55A-4167-8870-F7CD70AD6A76}" type="presParOf" srcId="{A4962B93-3789-401B-A6C7-E1D03CAF9032}" destId="{5CC0DD77-47A8-4BED-A5BF-4A9490CD411D}" srcOrd="2" destOrd="0" presId="urn:microsoft.com/office/officeart/2005/8/layout/orgChart1"/>
    <dgm:cxn modelId="{E6A79A0F-5307-4F22-B56B-8DB71A2ADCE5}" type="presParOf" srcId="{A4962B93-3789-401B-A6C7-E1D03CAF9032}" destId="{136E6C27-69BE-4746-9433-B94F91218141}" srcOrd="3" destOrd="0" presId="urn:microsoft.com/office/officeart/2005/8/layout/orgChart1"/>
    <dgm:cxn modelId="{0951A796-2EC9-499D-BA48-859BCD684104}" type="presParOf" srcId="{136E6C27-69BE-4746-9433-B94F91218141}" destId="{DDA2850A-860C-472A-9670-809B8A2A0346}" srcOrd="0" destOrd="0" presId="urn:microsoft.com/office/officeart/2005/8/layout/orgChart1"/>
    <dgm:cxn modelId="{4EF4F1B2-3FFF-4163-B8F1-071F9B3CF025}" type="presParOf" srcId="{DDA2850A-860C-472A-9670-809B8A2A0346}" destId="{E7C00B96-2CF6-45F2-8907-997153AA910E}" srcOrd="0" destOrd="0" presId="urn:microsoft.com/office/officeart/2005/8/layout/orgChart1"/>
    <dgm:cxn modelId="{F411DA24-E684-44FA-84B5-5414B70F28BA}" type="presParOf" srcId="{DDA2850A-860C-472A-9670-809B8A2A0346}" destId="{6474ABA7-35BB-443D-B2CF-2FD2C4E820E5}" srcOrd="1" destOrd="0" presId="urn:microsoft.com/office/officeart/2005/8/layout/orgChart1"/>
    <dgm:cxn modelId="{ED31C2B9-B809-4C4D-9D70-E4001C306744}" type="presParOf" srcId="{136E6C27-69BE-4746-9433-B94F91218141}" destId="{7E08F336-F0A2-49A0-944B-C9B0ECC26D8A}" srcOrd="1" destOrd="0" presId="urn:microsoft.com/office/officeart/2005/8/layout/orgChart1"/>
    <dgm:cxn modelId="{7E4312F4-8DDB-4781-B750-EB2CCE473040}" type="presParOf" srcId="{7E08F336-F0A2-49A0-944B-C9B0ECC26D8A}" destId="{ADB6835F-9830-4068-B6BE-7F7F4E2D8BA9}" srcOrd="0" destOrd="0" presId="urn:microsoft.com/office/officeart/2005/8/layout/orgChart1"/>
    <dgm:cxn modelId="{FEC87333-0FF8-4891-AF77-6AE653703790}" type="presParOf" srcId="{7E08F336-F0A2-49A0-944B-C9B0ECC26D8A}" destId="{B36654CA-EDA1-4D8F-BF9F-5D680C994451}" srcOrd="1" destOrd="0" presId="urn:microsoft.com/office/officeart/2005/8/layout/orgChart1"/>
    <dgm:cxn modelId="{94B59605-F989-4FD3-9ADF-247BBE1167D4}" type="presParOf" srcId="{B36654CA-EDA1-4D8F-BF9F-5D680C994451}" destId="{DD06D901-CD26-455D-B8AA-01F4C6ACCA7B}" srcOrd="0" destOrd="0" presId="urn:microsoft.com/office/officeart/2005/8/layout/orgChart1"/>
    <dgm:cxn modelId="{D7FAC598-37D8-4772-9DEC-A7FB7A96BD95}" type="presParOf" srcId="{DD06D901-CD26-455D-B8AA-01F4C6ACCA7B}" destId="{F309F570-A3A7-48B6-8301-6CF609C81342}" srcOrd="0" destOrd="0" presId="urn:microsoft.com/office/officeart/2005/8/layout/orgChart1"/>
    <dgm:cxn modelId="{6130F0FC-B9F5-4019-BD0B-8D00A4E5FB8D}" type="presParOf" srcId="{DD06D901-CD26-455D-B8AA-01F4C6ACCA7B}" destId="{8F716071-4FCA-492E-BC34-BD8A72A41CC8}" srcOrd="1" destOrd="0" presId="urn:microsoft.com/office/officeart/2005/8/layout/orgChart1"/>
    <dgm:cxn modelId="{45B9AC0C-7753-4013-AF6F-624DF4D975E6}" type="presParOf" srcId="{B36654CA-EDA1-4D8F-BF9F-5D680C994451}" destId="{CDCBC1D1-94FA-4D95-A864-CC3F667E2621}" srcOrd="1" destOrd="0" presId="urn:microsoft.com/office/officeart/2005/8/layout/orgChart1"/>
    <dgm:cxn modelId="{42C3A1DC-98F9-481D-B42F-8FC2E187FA90}" type="presParOf" srcId="{B36654CA-EDA1-4D8F-BF9F-5D680C994451}" destId="{B67A2C15-664E-4763-90A8-DD9C5EA4EDBD}" srcOrd="2" destOrd="0" presId="urn:microsoft.com/office/officeart/2005/8/layout/orgChart1"/>
    <dgm:cxn modelId="{B3006F20-A3D3-4B11-B902-D744CC4DF726}" type="presParOf" srcId="{7E08F336-F0A2-49A0-944B-C9B0ECC26D8A}" destId="{2B74B3F0-DBA9-489F-90BB-1B48A308CFB6}" srcOrd="2" destOrd="0" presId="urn:microsoft.com/office/officeart/2005/8/layout/orgChart1"/>
    <dgm:cxn modelId="{F10349B8-9442-4897-ABC5-DB430A97B27F}" type="presParOf" srcId="{7E08F336-F0A2-49A0-944B-C9B0ECC26D8A}" destId="{AA19137E-0977-42F8-A840-F0609F66BC07}" srcOrd="3" destOrd="0" presId="urn:microsoft.com/office/officeart/2005/8/layout/orgChart1"/>
    <dgm:cxn modelId="{9242B7EE-0B5B-4381-87B7-35D73B44A57A}" type="presParOf" srcId="{AA19137E-0977-42F8-A840-F0609F66BC07}" destId="{CA0E4D1D-3168-4C4E-B00A-7491834DE2B1}" srcOrd="0" destOrd="0" presId="urn:microsoft.com/office/officeart/2005/8/layout/orgChart1"/>
    <dgm:cxn modelId="{2F231279-379C-4D4F-A072-63857B9B715F}" type="presParOf" srcId="{CA0E4D1D-3168-4C4E-B00A-7491834DE2B1}" destId="{7223E694-0A4E-45FA-BCBD-A144854C94F3}" srcOrd="0" destOrd="0" presId="urn:microsoft.com/office/officeart/2005/8/layout/orgChart1"/>
    <dgm:cxn modelId="{9ACC03BC-307C-4EE9-8029-DC79267D0A4D}" type="presParOf" srcId="{CA0E4D1D-3168-4C4E-B00A-7491834DE2B1}" destId="{3D187AFA-D767-4E2A-87DC-2B4FA77C32AD}" srcOrd="1" destOrd="0" presId="urn:microsoft.com/office/officeart/2005/8/layout/orgChart1"/>
    <dgm:cxn modelId="{7B83D343-13BB-40C3-8A7C-340A2901F0CA}" type="presParOf" srcId="{AA19137E-0977-42F8-A840-F0609F66BC07}" destId="{3EDDDDDF-7124-4641-9B64-F973E8D3409D}" srcOrd="1" destOrd="0" presId="urn:microsoft.com/office/officeart/2005/8/layout/orgChart1"/>
    <dgm:cxn modelId="{A49EA8B0-99CC-47CF-A29D-34DB21EF8C31}" type="presParOf" srcId="{AA19137E-0977-42F8-A840-F0609F66BC07}" destId="{F55FE8F0-E563-4729-A5BC-0B697829613D}" srcOrd="2" destOrd="0" presId="urn:microsoft.com/office/officeart/2005/8/layout/orgChart1"/>
    <dgm:cxn modelId="{1B4F92FF-25F3-409B-9528-61FFCAE65E9B}" type="presParOf" srcId="{7E08F336-F0A2-49A0-944B-C9B0ECC26D8A}" destId="{2D0EC3FC-262C-4310-BB05-E2D60B7574BC}" srcOrd="4" destOrd="0" presId="urn:microsoft.com/office/officeart/2005/8/layout/orgChart1"/>
    <dgm:cxn modelId="{353D3DDF-3491-47AD-9647-D478782866E8}" type="presParOf" srcId="{7E08F336-F0A2-49A0-944B-C9B0ECC26D8A}" destId="{31D090B5-49A0-4410-B7B1-E4035552125D}" srcOrd="5" destOrd="0" presId="urn:microsoft.com/office/officeart/2005/8/layout/orgChart1"/>
    <dgm:cxn modelId="{2ECAEC61-144F-4BC4-964E-767E2E4DBED9}" type="presParOf" srcId="{31D090B5-49A0-4410-B7B1-E4035552125D}" destId="{5D207766-0B01-48E9-BBBA-6DCFCDF85570}" srcOrd="0" destOrd="0" presId="urn:microsoft.com/office/officeart/2005/8/layout/orgChart1"/>
    <dgm:cxn modelId="{550656DB-952B-4E63-8013-ED7B9333092B}" type="presParOf" srcId="{5D207766-0B01-48E9-BBBA-6DCFCDF85570}" destId="{353080CF-B2A5-49F4-83C5-7421BC6EB66F}" srcOrd="0" destOrd="0" presId="urn:microsoft.com/office/officeart/2005/8/layout/orgChart1"/>
    <dgm:cxn modelId="{11EA3AC3-6124-4071-B1F8-3CBC981D2933}" type="presParOf" srcId="{5D207766-0B01-48E9-BBBA-6DCFCDF85570}" destId="{D8963E3F-80BD-48C1-BFB6-CDEC7143B127}" srcOrd="1" destOrd="0" presId="urn:microsoft.com/office/officeart/2005/8/layout/orgChart1"/>
    <dgm:cxn modelId="{CCD6592C-EF46-44F2-8A39-033B2BAEC55A}" type="presParOf" srcId="{31D090B5-49A0-4410-B7B1-E4035552125D}" destId="{0E269839-7AD7-478E-A2EB-1ADF6CF4A2C7}" srcOrd="1" destOrd="0" presId="urn:microsoft.com/office/officeart/2005/8/layout/orgChart1"/>
    <dgm:cxn modelId="{9A56254D-24F7-44E0-AA0D-38A8E6DDB64E}" type="presParOf" srcId="{31D090B5-49A0-4410-B7B1-E4035552125D}" destId="{84D30DB0-3FD3-4255-BD0F-1C34A01FE5B4}" srcOrd="2" destOrd="0" presId="urn:microsoft.com/office/officeart/2005/8/layout/orgChart1"/>
    <dgm:cxn modelId="{3500E38E-BB28-4B53-8083-D5843D5BD080}" type="presParOf" srcId="{7E08F336-F0A2-49A0-944B-C9B0ECC26D8A}" destId="{D257DD3E-A0F5-4DA2-B938-00A6CE9ABF9E}" srcOrd="6" destOrd="0" presId="urn:microsoft.com/office/officeart/2005/8/layout/orgChart1"/>
    <dgm:cxn modelId="{C64D926E-F6DD-479C-90D7-7ECAE913431F}" type="presParOf" srcId="{7E08F336-F0A2-49A0-944B-C9B0ECC26D8A}" destId="{E10D3CA4-F755-4DCB-A96A-032E1C2EDC3E}" srcOrd="7" destOrd="0" presId="urn:microsoft.com/office/officeart/2005/8/layout/orgChart1"/>
    <dgm:cxn modelId="{89EC00D3-D78F-4A70-96FE-E40FB62AC457}" type="presParOf" srcId="{E10D3CA4-F755-4DCB-A96A-032E1C2EDC3E}" destId="{7E097145-BF48-4AAF-A0D5-2809671118E6}" srcOrd="0" destOrd="0" presId="urn:microsoft.com/office/officeart/2005/8/layout/orgChart1"/>
    <dgm:cxn modelId="{DCE2AA41-10FF-4663-9B7E-76009A6CC111}" type="presParOf" srcId="{7E097145-BF48-4AAF-A0D5-2809671118E6}" destId="{5DD1B8B8-C542-424F-8EFB-8DB72335B661}" srcOrd="0" destOrd="0" presId="urn:microsoft.com/office/officeart/2005/8/layout/orgChart1"/>
    <dgm:cxn modelId="{1CDDFE48-8B9B-4CD8-B750-186024697A5E}" type="presParOf" srcId="{7E097145-BF48-4AAF-A0D5-2809671118E6}" destId="{7848F66B-2FE3-4BA9-B838-BA6D9C470356}" srcOrd="1" destOrd="0" presId="urn:microsoft.com/office/officeart/2005/8/layout/orgChart1"/>
    <dgm:cxn modelId="{A368F250-06E1-44B1-91EF-926DB42CE842}" type="presParOf" srcId="{E10D3CA4-F755-4DCB-A96A-032E1C2EDC3E}" destId="{630BA05A-BCDC-4F65-9FAF-F5451D949BF8}" srcOrd="1" destOrd="0" presId="urn:microsoft.com/office/officeart/2005/8/layout/orgChart1"/>
    <dgm:cxn modelId="{A3A4F1E0-9E49-4F42-A556-5134C198D734}" type="presParOf" srcId="{E10D3CA4-F755-4DCB-A96A-032E1C2EDC3E}" destId="{E3909768-9417-4C09-B7A6-7E12C254E5AA}" srcOrd="2" destOrd="0" presId="urn:microsoft.com/office/officeart/2005/8/layout/orgChart1"/>
    <dgm:cxn modelId="{A75BC491-F762-43B5-8B6C-CBB4896FB219}" type="presParOf" srcId="{7E08F336-F0A2-49A0-944B-C9B0ECC26D8A}" destId="{A3B0C6AA-D296-490A-9EA1-B08C2A7B7FBD}" srcOrd="8" destOrd="0" presId="urn:microsoft.com/office/officeart/2005/8/layout/orgChart1"/>
    <dgm:cxn modelId="{A1E76E86-A1E9-4670-9A97-3BEA31352440}" type="presParOf" srcId="{7E08F336-F0A2-49A0-944B-C9B0ECC26D8A}" destId="{A1A826FA-653B-45F4-8DC3-901185250D5E}" srcOrd="9" destOrd="0" presId="urn:microsoft.com/office/officeart/2005/8/layout/orgChart1"/>
    <dgm:cxn modelId="{74370997-BF43-4308-B9B6-154BE9E1A543}" type="presParOf" srcId="{A1A826FA-653B-45F4-8DC3-901185250D5E}" destId="{051862CD-7FE9-42BA-AA0D-13CFFC891FBB}" srcOrd="0" destOrd="0" presId="urn:microsoft.com/office/officeart/2005/8/layout/orgChart1"/>
    <dgm:cxn modelId="{CFDB3E5E-A71C-4656-A806-43E838E2EC39}" type="presParOf" srcId="{051862CD-7FE9-42BA-AA0D-13CFFC891FBB}" destId="{C3E730DE-DA6E-4182-B89C-4585F96FEC9F}" srcOrd="0" destOrd="0" presId="urn:microsoft.com/office/officeart/2005/8/layout/orgChart1"/>
    <dgm:cxn modelId="{00B10FF7-4DF0-418B-9413-3C738E03A714}" type="presParOf" srcId="{051862CD-7FE9-42BA-AA0D-13CFFC891FBB}" destId="{A3CBB121-9CF3-4FDF-814E-AA84FF7512BB}" srcOrd="1" destOrd="0" presId="urn:microsoft.com/office/officeart/2005/8/layout/orgChart1"/>
    <dgm:cxn modelId="{D7B01ACB-E925-4053-B38E-B6DE6B345C22}" type="presParOf" srcId="{A1A826FA-653B-45F4-8DC3-901185250D5E}" destId="{CAAC640D-F4FE-45B7-AF4F-C660291FE389}" srcOrd="1" destOrd="0" presId="urn:microsoft.com/office/officeart/2005/8/layout/orgChart1"/>
    <dgm:cxn modelId="{03835591-3992-4597-92D0-F60333A9D7F0}" type="presParOf" srcId="{A1A826FA-653B-45F4-8DC3-901185250D5E}" destId="{20843067-783A-4DB2-B440-51A3BB381B5C}" srcOrd="2" destOrd="0" presId="urn:microsoft.com/office/officeart/2005/8/layout/orgChart1"/>
    <dgm:cxn modelId="{4149C3E4-09F7-43B1-9678-48AE3855F102}" type="presParOf" srcId="{7E08F336-F0A2-49A0-944B-C9B0ECC26D8A}" destId="{C9C9D724-C21A-4534-9FB3-8F2C897F9D3E}" srcOrd="10" destOrd="0" presId="urn:microsoft.com/office/officeart/2005/8/layout/orgChart1"/>
    <dgm:cxn modelId="{71A2529A-69B2-4D71-BFC6-BBACF31CE710}" type="presParOf" srcId="{7E08F336-F0A2-49A0-944B-C9B0ECC26D8A}" destId="{0D104471-800F-4AEA-81D5-77DC6E0CFDA2}" srcOrd="11" destOrd="0" presId="urn:microsoft.com/office/officeart/2005/8/layout/orgChart1"/>
    <dgm:cxn modelId="{5BEBB89D-EFD3-44A4-BC20-23FB1289E4ED}" type="presParOf" srcId="{0D104471-800F-4AEA-81D5-77DC6E0CFDA2}" destId="{F91CC7B4-7A9C-49D1-A90E-82E5D007499F}" srcOrd="0" destOrd="0" presId="urn:microsoft.com/office/officeart/2005/8/layout/orgChart1"/>
    <dgm:cxn modelId="{2FCFF198-E60E-4DCD-A1B3-A866265C7955}" type="presParOf" srcId="{F91CC7B4-7A9C-49D1-A90E-82E5D007499F}" destId="{96917ED1-4DBF-4E5E-8733-C89D560967F1}" srcOrd="0" destOrd="0" presId="urn:microsoft.com/office/officeart/2005/8/layout/orgChart1"/>
    <dgm:cxn modelId="{40AE5C8D-49F3-41DB-88D4-FE3A7A5AC3D0}" type="presParOf" srcId="{F91CC7B4-7A9C-49D1-A90E-82E5D007499F}" destId="{0537A82F-651B-4EC9-BCA8-79FCB414C4D2}" srcOrd="1" destOrd="0" presId="urn:microsoft.com/office/officeart/2005/8/layout/orgChart1"/>
    <dgm:cxn modelId="{E375564D-B9C2-48C4-AEED-D67DA34C5D8B}" type="presParOf" srcId="{0D104471-800F-4AEA-81D5-77DC6E0CFDA2}" destId="{07186941-6A84-4ACD-8899-F9BA8DC979E5}" srcOrd="1" destOrd="0" presId="urn:microsoft.com/office/officeart/2005/8/layout/orgChart1"/>
    <dgm:cxn modelId="{C3146695-DE38-4CE2-B8F0-6E9026EF6D73}" type="presParOf" srcId="{0D104471-800F-4AEA-81D5-77DC6E0CFDA2}" destId="{549CE93B-B0D0-4C38-A1AB-7D33B39489A1}" srcOrd="2" destOrd="0" presId="urn:microsoft.com/office/officeart/2005/8/layout/orgChart1"/>
    <dgm:cxn modelId="{3FEFF421-85E1-4F7A-B185-CDE631B2649E}" type="presParOf" srcId="{7E08F336-F0A2-49A0-944B-C9B0ECC26D8A}" destId="{24CC1549-C2CF-435E-B669-145BE5F161EB}" srcOrd="12" destOrd="0" presId="urn:microsoft.com/office/officeart/2005/8/layout/orgChart1"/>
    <dgm:cxn modelId="{EF5C3CCE-FA8F-4F7B-B659-82D3F73B4EB8}" type="presParOf" srcId="{7E08F336-F0A2-49A0-944B-C9B0ECC26D8A}" destId="{4CB2E760-5FF4-428D-B5B0-300D1AFBA07D}" srcOrd="13" destOrd="0" presId="urn:microsoft.com/office/officeart/2005/8/layout/orgChart1"/>
    <dgm:cxn modelId="{55552933-6D3C-4E5B-B452-5D90C1B64102}" type="presParOf" srcId="{4CB2E760-5FF4-428D-B5B0-300D1AFBA07D}" destId="{37F5B205-09ED-4A31-8110-67EC54384E47}" srcOrd="0" destOrd="0" presId="urn:microsoft.com/office/officeart/2005/8/layout/orgChart1"/>
    <dgm:cxn modelId="{233C77D0-9CA3-470C-999E-89F0510ED952}" type="presParOf" srcId="{37F5B205-09ED-4A31-8110-67EC54384E47}" destId="{7670F1CA-66D8-4063-93E8-F01846A919CA}" srcOrd="0" destOrd="0" presId="urn:microsoft.com/office/officeart/2005/8/layout/orgChart1"/>
    <dgm:cxn modelId="{6231C302-E92C-4674-8306-B74EBA5968EE}" type="presParOf" srcId="{37F5B205-09ED-4A31-8110-67EC54384E47}" destId="{79E90D06-560B-4205-9EF4-B48665444985}" srcOrd="1" destOrd="0" presId="urn:microsoft.com/office/officeart/2005/8/layout/orgChart1"/>
    <dgm:cxn modelId="{AAB76480-93CC-400C-BE64-037E8A8FDADF}" type="presParOf" srcId="{4CB2E760-5FF4-428D-B5B0-300D1AFBA07D}" destId="{9B0C399F-5005-4277-93C6-FE8779D9C73D}" srcOrd="1" destOrd="0" presId="urn:microsoft.com/office/officeart/2005/8/layout/orgChart1"/>
    <dgm:cxn modelId="{2A0D06E7-F022-4E8F-A51F-82871B0C88EE}" type="presParOf" srcId="{4CB2E760-5FF4-428D-B5B0-300D1AFBA07D}" destId="{0A5A52C7-4D14-4EC9-9FAA-BB8B0A834D2B}" srcOrd="2" destOrd="0" presId="urn:microsoft.com/office/officeart/2005/8/layout/orgChart1"/>
    <dgm:cxn modelId="{0E2F7B23-7E61-4576-AE13-BD073970081D}" type="presParOf" srcId="{7E08F336-F0A2-49A0-944B-C9B0ECC26D8A}" destId="{66B19300-2BA5-483C-B8E7-D3AD730B6515}" srcOrd="14" destOrd="0" presId="urn:microsoft.com/office/officeart/2005/8/layout/orgChart1"/>
    <dgm:cxn modelId="{D7910C13-CE23-4AF4-99F0-8AB41D72E0CE}" type="presParOf" srcId="{7E08F336-F0A2-49A0-944B-C9B0ECC26D8A}" destId="{A82C8A6D-66AC-4FC1-AB06-25E2E02F994B}" srcOrd="15" destOrd="0" presId="urn:microsoft.com/office/officeart/2005/8/layout/orgChart1"/>
    <dgm:cxn modelId="{FBCF197A-41ED-4B43-92D7-D5B602C231FF}" type="presParOf" srcId="{A82C8A6D-66AC-4FC1-AB06-25E2E02F994B}" destId="{6967EEBF-28D2-4331-A254-E67DFE2C7539}" srcOrd="0" destOrd="0" presId="urn:microsoft.com/office/officeart/2005/8/layout/orgChart1"/>
    <dgm:cxn modelId="{F69193F5-E320-4EDA-9D24-345D8A17D2EF}" type="presParOf" srcId="{6967EEBF-28D2-4331-A254-E67DFE2C7539}" destId="{8EF926D0-CDBD-4848-8683-A1B3E45B4478}" srcOrd="0" destOrd="0" presId="urn:microsoft.com/office/officeart/2005/8/layout/orgChart1"/>
    <dgm:cxn modelId="{F7C52FDE-14E8-4423-B083-84A9952E4BD2}" type="presParOf" srcId="{6967EEBF-28D2-4331-A254-E67DFE2C7539}" destId="{812A6E33-D5F8-4A4D-934B-227E7F86B11F}" srcOrd="1" destOrd="0" presId="urn:microsoft.com/office/officeart/2005/8/layout/orgChart1"/>
    <dgm:cxn modelId="{3072B1CB-3AA5-4A51-8667-EF5E5CFFC92E}" type="presParOf" srcId="{A82C8A6D-66AC-4FC1-AB06-25E2E02F994B}" destId="{56A61746-2F97-4354-8C9B-F26496BD654F}" srcOrd="1" destOrd="0" presId="urn:microsoft.com/office/officeart/2005/8/layout/orgChart1"/>
    <dgm:cxn modelId="{3A02E17F-DB00-4B8C-9083-B2F04EE09AFD}" type="presParOf" srcId="{A82C8A6D-66AC-4FC1-AB06-25E2E02F994B}" destId="{308DD5C8-8F10-47ED-8AFA-DD03C81A24F3}" srcOrd="2" destOrd="0" presId="urn:microsoft.com/office/officeart/2005/8/layout/orgChart1"/>
    <dgm:cxn modelId="{465B8A77-D48A-4335-A53B-DA120F5931C2}" type="presParOf" srcId="{136E6C27-69BE-4746-9433-B94F91218141}" destId="{D06ADFB4-01B3-44B6-B79E-53C0A8920C83}" srcOrd="2" destOrd="0" presId="urn:microsoft.com/office/officeart/2005/8/layout/orgChart1"/>
    <dgm:cxn modelId="{C0808442-01FA-43A9-8B24-196B6F576022}" type="presParOf" srcId="{A4962B93-3789-401B-A6C7-E1D03CAF9032}" destId="{370767D4-40AA-4D56-B744-274CA6466040}" srcOrd="4" destOrd="0" presId="urn:microsoft.com/office/officeart/2005/8/layout/orgChart1"/>
    <dgm:cxn modelId="{8409DCEE-719B-417F-8931-946F1915A002}" type="presParOf" srcId="{A4962B93-3789-401B-A6C7-E1D03CAF9032}" destId="{98D14AD8-44F6-411E-8477-1445E6A3CD4E}" srcOrd="5" destOrd="0" presId="urn:microsoft.com/office/officeart/2005/8/layout/orgChart1"/>
    <dgm:cxn modelId="{FB443E5C-C18D-47CF-B3A0-A510BE81FC21}" type="presParOf" srcId="{98D14AD8-44F6-411E-8477-1445E6A3CD4E}" destId="{8F528D26-8F0D-4DC5-96DC-7E7B2C9FB955}" srcOrd="0" destOrd="0" presId="urn:microsoft.com/office/officeart/2005/8/layout/orgChart1"/>
    <dgm:cxn modelId="{B708E46B-7510-4779-A661-F7804F4B4D69}" type="presParOf" srcId="{8F528D26-8F0D-4DC5-96DC-7E7B2C9FB955}" destId="{ACEC2891-C44C-4632-8B6B-4258CBC05D61}" srcOrd="0" destOrd="0" presId="urn:microsoft.com/office/officeart/2005/8/layout/orgChart1"/>
    <dgm:cxn modelId="{4A4E0C00-C349-44B5-8AB8-4045CC55C333}" type="presParOf" srcId="{8F528D26-8F0D-4DC5-96DC-7E7B2C9FB955}" destId="{CAB72A65-D9EB-4E20-83E1-BCEC9259663E}" srcOrd="1" destOrd="0" presId="urn:microsoft.com/office/officeart/2005/8/layout/orgChart1"/>
    <dgm:cxn modelId="{C9B5322B-539D-4A02-BDA8-20CE8C100CD5}" type="presParOf" srcId="{98D14AD8-44F6-411E-8477-1445E6A3CD4E}" destId="{D7E970BD-B96B-4F78-B45C-10183F311A54}" srcOrd="1" destOrd="0" presId="urn:microsoft.com/office/officeart/2005/8/layout/orgChart1"/>
    <dgm:cxn modelId="{EA9ECF14-33BF-4B9F-BC8D-A8BC5EFF3B87}" type="presParOf" srcId="{D7E970BD-B96B-4F78-B45C-10183F311A54}" destId="{2D27B994-CD3B-4970-A79C-71329A86F5A3}" srcOrd="0" destOrd="0" presId="urn:microsoft.com/office/officeart/2005/8/layout/orgChart1"/>
    <dgm:cxn modelId="{83E29346-963A-4B8B-9308-59D774C8092A}" type="presParOf" srcId="{D7E970BD-B96B-4F78-B45C-10183F311A54}" destId="{DA86675B-464A-49F6-AD78-11EE485A7554}" srcOrd="1" destOrd="0" presId="urn:microsoft.com/office/officeart/2005/8/layout/orgChart1"/>
    <dgm:cxn modelId="{08FA2A2C-7C33-42C3-A5C2-6498A1D2208E}" type="presParOf" srcId="{DA86675B-464A-49F6-AD78-11EE485A7554}" destId="{94ABE7AA-4291-4B42-9FCB-1F826B23C076}" srcOrd="0" destOrd="0" presId="urn:microsoft.com/office/officeart/2005/8/layout/orgChart1"/>
    <dgm:cxn modelId="{D312055F-FC03-45B6-8C6E-9EAE6449CF72}" type="presParOf" srcId="{94ABE7AA-4291-4B42-9FCB-1F826B23C076}" destId="{D970514E-4EAD-4EC2-9FEF-DDC9C748D39C}" srcOrd="0" destOrd="0" presId="urn:microsoft.com/office/officeart/2005/8/layout/orgChart1"/>
    <dgm:cxn modelId="{78BB96CD-89FC-41EB-B253-FC0529A1D713}" type="presParOf" srcId="{94ABE7AA-4291-4B42-9FCB-1F826B23C076}" destId="{F9A56A2C-E912-452B-B6D6-B55BA191793D}" srcOrd="1" destOrd="0" presId="urn:microsoft.com/office/officeart/2005/8/layout/orgChart1"/>
    <dgm:cxn modelId="{9E8A34B1-5BA4-47A4-8B20-3FEF330D3454}" type="presParOf" srcId="{DA86675B-464A-49F6-AD78-11EE485A7554}" destId="{1CD19D08-078A-47ED-AF94-F76DB42B2A90}" srcOrd="1" destOrd="0" presId="urn:microsoft.com/office/officeart/2005/8/layout/orgChart1"/>
    <dgm:cxn modelId="{767F9540-80EC-4274-8A6E-CA389694BE45}" type="presParOf" srcId="{DA86675B-464A-49F6-AD78-11EE485A7554}" destId="{953AE16D-89C6-4B58-95FA-EC98DD859B40}" srcOrd="2" destOrd="0" presId="urn:microsoft.com/office/officeart/2005/8/layout/orgChart1"/>
    <dgm:cxn modelId="{1D0CD883-CADF-4EAD-8D16-43723770CCB9}" type="presParOf" srcId="{D7E970BD-B96B-4F78-B45C-10183F311A54}" destId="{16025045-83FF-43E6-92AD-113644CD4E2D}" srcOrd="2" destOrd="0" presId="urn:microsoft.com/office/officeart/2005/8/layout/orgChart1"/>
    <dgm:cxn modelId="{7E09670C-CC4B-466E-BB76-1E2E35D269D0}" type="presParOf" srcId="{D7E970BD-B96B-4F78-B45C-10183F311A54}" destId="{E3DB1CB6-E1ED-4E45-8016-220699935B27}" srcOrd="3" destOrd="0" presId="urn:microsoft.com/office/officeart/2005/8/layout/orgChart1"/>
    <dgm:cxn modelId="{41F15124-0F32-4C93-8635-496AAC575139}" type="presParOf" srcId="{E3DB1CB6-E1ED-4E45-8016-220699935B27}" destId="{21D55AC2-FAB3-45A4-AAAF-789D511BEFAD}" srcOrd="0" destOrd="0" presId="urn:microsoft.com/office/officeart/2005/8/layout/orgChart1"/>
    <dgm:cxn modelId="{43A4D69D-7E43-4F23-9A2B-22EAEB580947}" type="presParOf" srcId="{21D55AC2-FAB3-45A4-AAAF-789D511BEFAD}" destId="{ADF2DCAC-4821-46EA-AFE0-F5B5D5E5B1E4}" srcOrd="0" destOrd="0" presId="urn:microsoft.com/office/officeart/2005/8/layout/orgChart1"/>
    <dgm:cxn modelId="{A57C8471-FD77-4AA0-A3B6-420234D0EB16}" type="presParOf" srcId="{21D55AC2-FAB3-45A4-AAAF-789D511BEFAD}" destId="{3371193C-1DAA-4B69-8DD3-246FFB5ADB6C}" srcOrd="1" destOrd="0" presId="urn:microsoft.com/office/officeart/2005/8/layout/orgChart1"/>
    <dgm:cxn modelId="{E3F3540A-C6AE-49AE-A30C-68806737637B}" type="presParOf" srcId="{E3DB1CB6-E1ED-4E45-8016-220699935B27}" destId="{6F4DBE03-D3F4-45CB-BF1D-5672083127B7}" srcOrd="1" destOrd="0" presId="urn:microsoft.com/office/officeart/2005/8/layout/orgChart1"/>
    <dgm:cxn modelId="{5A3CE03E-46B2-469C-A6DB-AD288B2030C0}" type="presParOf" srcId="{E3DB1CB6-E1ED-4E45-8016-220699935B27}" destId="{BB28F5FD-F9D2-40CB-9C31-E723756EE221}" srcOrd="2" destOrd="0" presId="urn:microsoft.com/office/officeart/2005/8/layout/orgChart1"/>
    <dgm:cxn modelId="{DF352B06-8F05-4EF5-B3CB-43B68995C587}" type="presParOf" srcId="{D7E970BD-B96B-4F78-B45C-10183F311A54}" destId="{0570012B-CDE5-4D66-89C3-2D2FE3440BBA}" srcOrd="4" destOrd="0" presId="urn:microsoft.com/office/officeart/2005/8/layout/orgChart1"/>
    <dgm:cxn modelId="{65849B9C-070A-4F9B-AA94-C1073D10A8EB}" type="presParOf" srcId="{D7E970BD-B96B-4F78-B45C-10183F311A54}" destId="{D8590560-5311-4682-B63E-A1344FC83CDC}" srcOrd="5" destOrd="0" presId="urn:microsoft.com/office/officeart/2005/8/layout/orgChart1"/>
    <dgm:cxn modelId="{2BDB5F6F-BFF5-4030-8947-C3F9767F7B2D}" type="presParOf" srcId="{D8590560-5311-4682-B63E-A1344FC83CDC}" destId="{43825AC3-6028-4F20-869C-9C0F28652456}" srcOrd="0" destOrd="0" presId="urn:microsoft.com/office/officeart/2005/8/layout/orgChart1"/>
    <dgm:cxn modelId="{99B3FB35-3031-4E83-9543-E296404E590A}" type="presParOf" srcId="{43825AC3-6028-4F20-869C-9C0F28652456}" destId="{3662CECF-A918-4038-99CB-460EC517131D}" srcOrd="0" destOrd="0" presId="urn:microsoft.com/office/officeart/2005/8/layout/orgChart1"/>
    <dgm:cxn modelId="{6473C1FB-E169-4760-A5AA-BCA222AEB7B3}" type="presParOf" srcId="{43825AC3-6028-4F20-869C-9C0F28652456}" destId="{8791116D-C9CC-4F64-AFC8-C1FE62D9C950}" srcOrd="1" destOrd="0" presId="urn:microsoft.com/office/officeart/2005/8/layout/orgChart1"/>
    <dgm:cxn modelId="{8CEDF51E-C81E-4E51-8185-FD10392BB2D1}" type="presParOf" srcId="{D8590560-5311-4682-B63E-A1344FC83CDC}" destId="{064E9BAC-554E-4A20-A247-A7F8635C8987}" srcOrd="1" destOrd="0" presId="urn:microsoft.com/office/officeart/2005/8/layout/orgChart1"/>
    <dgm:cxn modelId="{E36F5F93-169B-4591-A068-76B8059956FF}" type="presParOf" srcId="{D8590560-5311-4682-B63E-A1344FC83CDC}" destId="{3AFCE11C-D129-4DB8-A923-AC8B18C42878}" srcOrd="2" destOrd="0" presId="urn:microsoft.com/office/officeart/2005/8/layout/orgChart1"/>
    <dgm:cxn modelId="{85727DC1-879E-4ACE-B177-C22CD6D76998}" type="presParOf" srcId="{D7E970BD-B96B-4F78-B45C-10183F311A54}" destId="{2F47CB92-C3C5-4D26-BAE3-13457A264104}" srcOrd="6" destOrd="0" presId="urn:microsoft.com/office/officeart/2005/8/layout/orgChart1"/>
    <dgm:cxn modelId="{6698332D-BA0B-4158-8099-2FE6F49D0686}" type="presParOf" srcId="{D7E970BD-B96B-4F78-B45C-10183F311A54}" destId="{2704AB69-58F9-4022-A274-48AF82E8A631}" srcOrd="7" destOrd="0" presId="urn:microsoft.com/office/officeart/2005/8/layout/orgChart1"/>
    <dgm:cxn modelId="{EAED11D9-BAD2-4ED5-A810-8516453BFBF1}" type="presParOf" srcId="{2704AB69-58F9-4022-A274-48AF82E8A631}" destId="{92833637-3F6D-4D0F-B6E4-72A276C88241}" srcOrd="0" destOrd="0" presId="urn:microsoft.com/office/officeart/2005/8/layout/orgChart1"/>
    <dgm:cxn modelId="{001BB795-6810-4C4B-8CCB-2EEE8592C678}" type="presParOf" srcId="{92833637-3F6D-4D0F-B6E4-72A276C88241}" destId="{7E8D1CC3-8E16-4F61-8DAC-1F9C06394B1D}" srcOrd="0" destOrd="0" presId="urn:microsoft.com/office/officeart/2005/8/layout/orgChart1"/>
    <dgm:cxn modelId="{10CEBBA6-6558-42A1-8911-D69C36B9CA41}" type="presParOf" srcId="{92833637-3F6D-4D0F-B6E4-72A276C88241}" destId="{DAB8ABDF-9F7E-469A-9597-E657C4999C77}" srcOrd="1" destOrd="0" presId="urn:microsoft.com/office/officeart/2005/8/layout/orgChart1"/>
    <dgm:cxn modelId="{D2AABA43-1D8B-416A-83E7-0170EA4D3A9C}" type="presParOf" srcId="{2704AB69-58F9-4022-A274-48AF82E8A631}" destId="{346F3D1E-7E78-4270-B8F5-5DABC7030BC0}" srcOrd="1" destOrd="0" presId="urn:microsoft.com/office/officeart/2005/8/layout/orgChart1"/>
    <dgm:cxn modelId="{45CB7216-8955-491D-9545-EBA64EADC9DD}" type="presParOf" srcId="{2704AB69-58F9-4022-A274-48AF82E8A631}" destId="{09528518-DD98-4661-9B6B-3DE076C314E7}" srcOrd="2" destOrd="0" presId="urn:microsoft.com/office/officeart/2005/8/layout/orgChart1"/>
    <dgm:cxn modelId="{958BB01B-965A-4381-93F3-9C50DC021F08}" type="presParOf" srcId="{98D14AD8-44F6-411E-8477-1445E6A3CD4E}" destId="{EAEB18D5-B211-48DE-8C7F-C22F96CF98BE}" srcOrd="2" destOrd="0" presId="urn:microsoft.com/office/officeart/2005/8/layout/orgChart1"/>
    <dgm:cxn modelId="{5C92458D-D2BE-4A89-8EFE-B922779CD344}" type="presParOf" srcId="{A4962B93-3789-401B-A6C7-E1D03CAF9032}" destId="{A9E83FE2-BB00-4B95-ACB9-77FE71227F75}" srcOrd="6" destOrd="0" presId="urn:microsoft.com/office/officeart/2005/8/layout/orgChart1"/>
    <dgm:cxn modelId="{F84E71BF-D75C-4F1D-96D3-F00D939A6530}" type="presParOf" srcId="{A4962B93-3789-401B-A6C7-E1D03CAF9032}" destId="{D245EBF4-F3F4-4568-BB1D-1F59128A00BC}" srcOrd="7" destOrd="0" presId="urn:microsoft.com/office/officeart/2005/8/layout/orgChart1"/>
    <dgm:cxn modelId="{EA3C5BF5-A1F1-4D1B-B034-51D1990868CD}" type="presParOf" srcId="{D245EBF4-F3F4-4568-BB1D-1F59128A00BC}" destId="{34824280-DB8B-4F5B-8560-F8064968ED0A}" srcOrd="0" destOrd="0" presId="urn:microsoft.com/office/officeart/2005/8/layout/orgChart1"/>
    <dgm:cxn modelId="{FD57525E-64BB-4642-AD1B-EAB6AD1E9B24}" type="presParOf" srcId="{34824280-DB8B-4F5B-8560-F8064968ED0A}" destId="{BC4BAC16-F532-47BF-8273-3C2D995474E0}" srcOrd="0" destOrd="0" presId="urn:microsoft.com/office/officeart/2005/8/layout/orgChart1"/>
    <dgm:cxn modelId="{68833CFF-64BD-49E3-B890-E9E9290257F9}" type="presParOf" srcId="{34824280-DB8B-4F5B-8560-F8064968ED0A}" destId="{DF81E1D8-A56F-4150-B227-525D81D36ADB}" srcOrd="1" destOrd="0" presId="urn:microsoft.com/office/officeart/2005/8/layout/orgChart1"/>
    <dgm:cxn modelId="{AB958669-80CD-47EA-A0E0-A9258CA84F46}" type="presParOf" srcId="{D245EBF4-F3F4-4568-BB1D-1F59128A00BC}" destId="{933DC54F-61F7-4FF9-A002-CF1D9B0F96D0}" srcOrd="1" destOrd="0" presId="urn:microsoft.com/office/officeart/2005/8/layout/orgChart1"/>
    <dgm:cxn modelId="{05E39892-EF23-4175-9525-274657E957DF}" type="presParOf" srcId="{933DC54F-61F7-4FF9-A002-CF1D9B0F96D0}" destId="{C4D3D572-D436-4A6D-BE46-89B836EBCA5B}" srcOrd="0" destOrd="0" presId="urn:microsoft.com/office/officeart/2005/8/layout/orgChart1"/>
    <dgm:cxn modelId="{44808AFF-372C-4769-B36E-C48E643B2EBD}" type="presParOf" srcId="{933DC54F-61F7-4FF9-A002-CF1D9B0F96D0}" destId="{96DE7A5F-F4D8-4A8A-9EC1-C246A92FAFBC}" srcOrd="1" destOrd="0" presId="urn:microsoft.com/office/officeart/2005/8/layout/orgChart1"/>
    <dgm:cxn modelId="{AD12A113-EA2E-47CE-A6B4-0B938EE72687}" type="presParOf" srcId="{96DE7A5F-F4D8-4A8A-9EC1-C246A92FAFBC}" destId="{0673D371-0893-439F-985D-A812FD7B8A2C}" srcOrd="0" destOrd="0" presId="urn:microsoft.com/office/officeart/2005/8/layout/orgChart1"/>
    <dgm:cxn modelId="{ABD84C76-FE63-4A63-B48E-A11261F903B5}" type="presParOf" srcId="{0673D371-0893-439F-985D-A812FD7B8A2C}" destId="{4D6CDF01-0C6A-41B1-A930-20B0A3DB19F2}" srcOrd="0" destOrd="0" presId="urn:microsoft.com/office/officeart/2005/8/layout/orgChart1"/>
    <dgm:cxn modelId="{0B868BF5-5BC2-4B10-8DB7-A0D301D37672}" type="presParOf" srcId="{0673D371-0893-439F-985D-A812FD7B8A2C}" destId="{6F0E2D6B-FAD1-4550-933F-17E69BCD93E1}" srcOrd="1" destOrd="0" presId="urn:microsoft.com/office/officeart/2005/8/layout/orgChart1"/>
    <dgm:cxn modelId="{2AA4C847-DF88-4B5E-B6CF-F94FB578DCE2}" type="presParOf" srcId="{96DE7A5F-F4D8-4A8A-9EC1-C246A92FAFBC}" destId="{4B5905D3-3362-49D2-825B-19AFEDF438AB}" srcOrd="1" destOrd="0" presId="urn:microsoft.com/office/officeart/2005/8/layout/orgChart1"/>
    <dgm:cxn modelId="{A44C0196-F41F-43C9-916D-FDD0F62D9CFE}" type="presParOf" srcId="{96DE7A5F-F4D8-4A8A-9EC1-C246A92FAFBC}" destId="{59122F3C-0438-48BA-A8E7-BAD8785EFEEB}" srcOrd="2" destOrd="0" presId="urn:microsoft.com/office/officeart/2005/8/layout/orgChart1"/>
    <dgm:cxn modelId="{874FC8A4-81D6-423A-8CB1-72A80CD3FFF4}" type="presParOf" srcId="{933DC54F-61F7-4FF9-A002-CF1D9B0F96D0}" destId="{A713C0E0-D1BE-4326-AAA9-871F709AED4C}" srcOrd="2" destOrd="0" presId="urn:microsoft.com/office/officeart/2005/8/layout/orgChart1"/>
    <dgm:cxn modelId="{2F657821-1CB2-4CC2-8DF0-BDB20ECF5668}" type="presParOf" srcId="{933DC54F-61F7-4FF9-A002-CF1D9B0F96D0}" destId="{4C3DB526-E6D5-473C-AA9C-F18132F08804}" srcOrd="3" destOrd="0" presId="urn:microsoft.com/office/officeart/2005/8/layout/orgChart1"/>
    <dgm:cxn modelId="{FF885285-FCCB-45C6-AAE7-FD92EBD0F75E}" type="presParOf" srcId="{4C3DB526-E6D5-473C-AA9C-F18132F08804}" destId="{DACBEBDB-82A1-4855-BB90-3550DA5EA97D}" srcOrd="0" destOrd="0" presId="urn:microsoft.com/office/officeart/2005/8/layout/orgChart1"/>
    <dgm:cxn modelId="{2804B159-54E6-42D8-8EA3-C1F2A47241EF}" type="presParOf" srcId="{DACBEBDB-82A1-4855-BB90-3550DA5EA97D}" destId="{0F11927D-C61A-4A11-B2CB-59773C3B8274}" srcOrd="0" destOrd="0" presId="urn:microsoft.com/office/officeart/2005/8/layout/orgChart1"/>
    <dgm:cxn modelId="{815E22AD-4DFB-40CD-BAAF-1CA0AEB5D25C}" type="presParOf" srcId="{DACBEBDB-82A1-4855-BB90-3550DA5EA97D}" destId="{06406667-78EE-4FEE-A2E2-F53569B6E9B8}" srcOrd="1" destOrd="0" presId="urn:microsoft.com/office/officeart/2005/8/layout/orgChart1"/>
    <dgm:cxn modelId="{03038DD7-AFE5-4450-94A6-82A683588803}" type="presParOf" srcId="{4C3DB526-E6D5-473C-AA9C-F18132F08804}" destId="{26AD78CB-ACBF-4FE5-8462-30945F4DBC77}" srcOrd="1" destOrd="0" presId="urn:microsoft.com/office/officeart/2005/8/layout/orgChart1"/>
    <dgm:cxn modelId="{BA940907-07CC-4BC6-B259-03FBBABC3D29}" type="presParOf" srcId="{4C3DB526-E6D5-473C-AA9C-F18132F08804}" destId="{DA0E24CD-C0D3-4D09-8CB2-3DCCE49AFA87}" srcOrd="2" destOrd="0" presId="urn:microsoft.com/office/officeart/2005/8/layout/orgChart1"/>
    <dgm:cxn modelId="{76F12FC1-2501-44A9-B9F4-D73F8E5A6C21}" type="presParOf" srcId="{D245EBF4-F3F4-4568-BB1D-1F59128A00BC}" destId="{7B53640F-28E9-4BCF-B65F-062AE72C1FD0}" srcOrd="2" destOrd="0" presId="urn:microsoft.com/office/officeart/2005/8/layout/orgChart1"/>
    <dgm:cxn modelId="{77FCA6A0-6D6D-46C4-AA1C-BE51DC3E5D61}" type="presParOf" srcId="{58B92F0D-E48E-4E7E-ABBF-E21183291639}" destId="{7B72BEF3-0941-4292-BC13-C16552A421B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61144BE-DCAB-40A9-8A61-01952D39743F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4B0043F8-CB40-4632-B2A3-43B090FFAFAB}">
      <dgm:prSet phldrT="[文本]"/>
      <dgm:spPr/>
      <dgm:t>
        <a:bodyPr/>
        <a:lstStyle/>
        <a:p>
          <a:r>
            <a:rPr lang="zh-CN" altLang="en-US" dirty="0" smtClean="0"/>
            <a:t>服务流程</a:t>
          </a:r>
          <a:endParaRPr lang="zh-CN" altLang="en-US" dirty="0"/>
        </a:p>
      </dgm:t>
    </dgm:pt>
    <dgm:pt modelId="{19745903-52C7-4F12-8FD5-25D086DE719D}" cxnId="{4C60CA3D-015C-4A51-8DCA-B42756941A78}" type="parTrans">
      <dgm:prSet/>
      <dgm:spPr/>
      <dgm:t>
        <a:bodyPr/>
        <a:lstStyle/>
        <a:p>
          <a:endParaRPr lang="zh-CN" altLang="en-US"/>
        </a:p>
      </dgm:t>
    </dgm:pt>
    <dgm:pt modelId="{3A9AAE59-B216-4198-A749-4FDADEF7046D}" cxnId="{4C60CA3D-015C-4A51-8DCA-B42756941A78}" type="sibTrans">
      <dgm:prSet/>
      <dgm:spPr/>
      <dgm:t>
        <a:bodyPr/>
        <a:lstStyle/>
        <a:p>
          <a:endParaRPr lang="zh-CN" altLang="en-US"/>
        </a:p>
      </dgm:t>
    </dgm:pt>
    <dgm:pt modelId="{ED2CD135-3668-4CA2-85D8-EDCAF5EA03DC}">
      <dgm:prSet phldrT="[文本]"/>
      <dgm:spPr/>
      <dgm:t>
        <a:bodyPr/>
        <a:lstStyle/>
        <a:p>
          <a:r>
            <a:rPr lang="zh-CN" altLang="en-US" dirty="0" smtClean="0"/>
            <a:t>事件流程</a:t>
          </a:r>
          <a:endParaRPr lang="zh-CN" altLang="en-US" dirty="0"/>
        </a:p>
      </dgm:t>
    </dgm:pt>
    <dgm:pt modelId="{3023EE7B-3E20-4355-9AF5-495C7EC9E5FB}" cxnId="{D81AC8A2-1FC2-4F07-BE69-BDAFD41BF968}" type="parTrans">
      <dgm:prSet/>
      <dgm:spPr/>
      <dgm:t>
        <a:bodyPr/>
        <a:lstStyle/>
        <a:p>
          <a:endParaRPr lang="zh-CN" altLang="en-US"/>
        </a:p>
      </dgm:t>
    </dgm:pt>
    <dgm:pt modelId="{5531C024-E575-4F74-8252-C88485E4DA61}" cxnId="{D81AC8A2-1FC2-4F07-BE69-BDAFD41BF968}" type="sibTrans">
      <dgm:prSet/>
      <dgm:spPr/>
      <dgm:t>
        <a:bodyPr/>
        <a:lstStyle/>
        <a:p>
          <a:endParaRPr lang="zh-CN" altLang="en-US"/>
        </a:p>
      </dgm:t>
    </dgm:pt>
    <dgm:pt modelId="{421FA617-CFC5-4046-8973-D93C08009B3A}">
      <dgm:prSet phldrT="[文本]"/>
      <dgm:spPr/>
      <dgm:t>
        <a:bodyPr/>
        <a:lstStyle/>
        <a:p>
          <a:r>
            <a:rPr lang="zh-CN" altLang="en-US" dirty="0" smtClean="0"/>
            <a:t>问题流程</a:t>
          </a:r>
          <a:endParaRPr lang="zh-CN" altLang="en-US" dirty="0"/>
        </a:p>
      </dgm:t>
    </dgm:pt>
    <dgm:pt modelId="{FB59665F-D238-454C-80E8-F9F08FD28F95}" cxnId="{598EE062-336F-4910-9466-017B54569750}" type="parTrans">
      <dgm:prSet/>
      <dgm:spPr/>
      <dgm:t>
        <a:bodyPr/>
        <a:lstStyle/>
        <a:p>
          <a:endParaRPr lang="zh-CN" altLang="en-US"/>
        </a:p>
      </dgm:t>
    </dgm:pt>
    <dgm:pt modelId="{6DDAE563-A118-448D-9DDF-F99D6A7BAF24}" cxnId="{598EE062-336F-4910-9466-017B54569750}" type="sibTrans">
      <dgm:prSet/>
      <dgm:spPr/>
      <dgm:t>
        <a:bodyPr/>
        <a:lstStyle/>
        <a:p>
          <a:endParaRPr lang="zh-CN" altLang="en-US"/>
        </a:p>
      </dgm:t>
    </dgm:pt>
    <dgm:pt modelId="{A1AFCFE1-D77A-4955-A6B0-06F17C8F6369}">
      <dgm:prSet phldrT="[文本]"/>
      <dgm:spPr/>
      <dgm:t>
        <a:bodyPr/>
        <a:lstStyle/>
        <a:p>
          <a:r>
            <a:rPr lang="zh-CN" altLang="en-US" dirty="0" smtClean="0"/>
            <a:t>配置管理流程</a:t>
          </a:r>
          <a:endParaRPr lang="zh-CN" altLang="en-US" dirty="0"/>
        </a:p>
      </dgm:t>
    </dgm:pt>
    <dgm:pt modelId="{CB56953B-B6DE-4C22-BC06-1AFD98E8B5FF}" cxnId="{BDC6C0F3-D5B6-4C63-813D-C0C26E510F9B}" type="parTrans">
      <dgm:prSet/>
      <dgm:spPr/>
      <dgm:t>
        <a:bodyPr/>
        <a:lstStyle/>
        <a:p>
          <a:endParaRPr lang="zh-CN" altLang="en-US"/>
        </a:p>
      </dgm:t>
    </dgm:pt>
    <dgm:pt modelId="{4AEA1E01-41A6-4DA3-8F9D-B2D18AD299A1}" cxnId="{BDC6C0F3-D5B6-4C63-813D-C0C26E510F9B}" type="sibTrans">
      <dgm:prSet/>
      <dgm:spPr/>
      <dgm:t>
        <a:bodyPr/>
        <a:lstStyle/>
        <a:p>
          <a:endParaRPr lang="zh-CN" altLang="en-US"/>
        </a:p>
      </dgm:t>
    </dgm:pt>
    <dgm:pt modelId="{2D01044B-F497-48AE-8979-63A34E0EA143}">
      <dgm:prSet phldrT="[文本]"/>
      <dgm:spPr/>
      <dgm:t>
        <a:bodyPr/>
        <a:lstStyle/>
        <a:p>
          <a:r>
            <a:rPr lang="zh-CN" altLang="en-US" dirty="0" smtClean="0"/>
            <a:t>变更流程</a:t>
          </a:r>
          <a:endParaRPr lang="zh-CN" altLang="en-US" dirty="0"/>
        </a:p>
      </dgm:t>
    </dgm:pt>
    <dgm:pt modelId="{E844C56F-6A68-4013-9C26-ABD336D7C3D5}" cxnId="{779C1DE4-7B62-43E3-88C9-0444CAB8DD8B}" type="parTrans">
      <dgm:prSet/>
      <dgm:spPr/>
      <dgm:t>
        <a:bodyPr/>
        <a:lstStyle/>
        <a:p>
          <a:endParaRPr lang="zh-CN" altLang="en-US"/>
        </a:p>
      </dgm:t>
    </dgm:pt>
    <dgm:pt modelId="{B12380EE-FA37-4506-B9EE-075E4A1AA22A}" cxnId="{779C1DE4-7B62-43E3-88C9-0444CAB8DD8B}" type="sibTrans">
      <dgm:prSet/>
      <dgm:spPr/>
      <dgm:t>
        <a:bodyPr/>
        <a:lstStyle/>
        <a:p>
          <a:endParaRPr lang="zh-CN" altLang="en-US"/>
        </a:p>
      </dgm:t>
    </dgm:pt>
    <dgm:pt modelId="{5F116D78-99A2-404E-BCE7-7E40CF12AFE7}">
      <dgm:prSet phldrT="[文本]"/>
      <dgm:spPr/>
      <dgm:t>
        <a:bodyPr/>
        <a:lstStyle/>
        <a:p>
          <a:r>
            <a:rPr lang="zh-CN" altLang="en-US" dirty="0" smtClean="0"/>
            <a:t>发布流程</a:t>
          </a:r>
          <a:endParaRPr lang="zh-CN" altLang="en-US" dirty="0"/>
        </a:p>
      </dgm:t>
    </dgm:pt>
    <dgm:pt modelId="{4739DB2A-4859-44E1-8B5C-C57EB0B80357}" cxnId="{6D1FF477-2C19-41C0-974F-ABEAA69D284D}" type="parTrans">
      <dgm:prSet/>
      <dgm:spPr/>
      <dgm:t>
        <a:bodyPr/>
        <a:lstStyle/>
        <a:p>
          <a:endParaRPr lang="zh-CN" altLang="en-US"/>
        </a:p>
      </dgm:t>
    </dgm:pt>
    <dgm:pt modelId="{F16547A6-0ACA-48A0-9214-D5C9C4D95110}" cxnId="{6D1FF477-2C19-41C0-974F-ABEAA69D284D}" type="sibTrans">
      <dgm:prSet/>
      <dgm:spPr/>
      <dgm:t>
        <a:bodyPr/>
        <a:lstStyle/>
        <a:p>
          <a:endParaRPr lang="zh-CN" altLang="en-US"/>
        </a:p>
      </dgm:t>
    </dgm:pt>
    <dgm:pt modelId="{9896CA0A-A9AE-4147-9208-D99621D6B0A4}" type="pres">
      <dgm:prSet presAssocID="{D61144BE-DCAB-40A9-8A61-01952D39743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1265BE7D-3E18-4405-A0B6-A0F4B2E8DF28}" type="pres">
      <dgm:prSet presAssocID="{4B0043F8-CB40-4632-B2A3-43B090FFAFAB}" presName="hierRoot1" presStyleCnt="0">
        <dgm:presLayoutVars>
          <dgm:hierBranch val="init"/>
        </dgm:presLayoutVars>
      </dgm:prSet>
      <dgm:spPr/>
    </dgm:pt>
    <dgm:pt modelId="{0F681CE8-4BEB-42AF-9875-DC62FFE13691}" type="pres">
      <dgm:prSet presAssocID="{4B0043F8-CB40-4632-B2A3-43B090FFAFAB}" presName="rootComposite1" presStyleCnt="0"/>
      <dgm:spPr/>
    </dgm:pt>
    <dgm:pt modelId="{32E0F604-A8DE-434D-95EE-610A5FFA9239}" type="pres">
      <dgm:prSet presAssocID="{4B0043F8-CB40-4632-B2A3-43B090FFAFAB}" presName="rootText1" presStyleLbl="node0" presStyleIdx="0" presStyleCnt="1" custScaleX="276871">
        <dgm:presLayoutVars>
          <dgm:chMax/>
          <dgm:chPref val="3"/>
        </dgm:presLayoutVars>
      </dgm:prSet>
      <dgm:spPr/>
    </dgm:pt>
    <dgm:pt modelId="{A0067E93-7181-45A0-909A-67665F73EA35}" type="pres">
      <dgm:prSet presAssocID="{4B0043F8-CB40-4632-B2A3-43B090FFAFAB}" presName="titleText1" presStyleLbl="fgAcc0" presStyleIdx="0" presStyleCnt="1" custScaleX="290701" custScaleY="103177">
        <dgm:presLayoutVars>
          <dgm:chMax val="0"/>
          <dgm:chPref val="0"/>
        </dgm:presLayoutVars>
      </dgm:prSet>
      <dgm:spPr/>
    </dgm:pt>
    <dgm:pt modelId="{466A98F2-2A68-4B73-813C-28AB924FA015}" type="pres">
      <dgm:prSet presAssocID="{4B0043F8-CB40-4632-B2A3-43B090FFAFAB}" presName="rootConnector1" presStyleLbl="node1" presStyleIdx="0" presStyleCnt="5"/>
      <dgm:spPr/>
    </dgm:pt>
    <dgm:pt modelId="{D4C3BDC1-95A4-485B-B171-40E01337D2B4}" type="pres">
      <dgm:prSet presAssocID="{4B0043F8-CB40-4632-B2A3-43B090FFAFAB}" presName="hierChild2" presStyleCnt="0"/>
      <dgm:spPr/>
    </dgm:pt>
    <dgm:pt modelId="{A810FC17-73D5-4696-BAF7-5F9D09B97744}" type="pres">
      <dgm:prSet presAssocID="{3023EE7B-3E20-4355-9AF5-495C7EC9E5FB}" presName="Name37" presStyleLbl="parChTrans1D2" presStyleIdx="0" presStyleCnt="5"/>
      <dgm:spPr/>
    </dgm:pt>
    <dgm:pt modelId="{FACAF891-FD46-4637-96F4-02C5A4720202}" type="pres">
      <dgm:prSet presAssocID="{ED2CD135-3668-4CA2-85D8-EDCAF5EA03DC}" presName="hierRoot2" presStyleCnt="0">
        <dgm:presLayoutVars>
          <dgm:hierBranch val="init"/>
        </dgm:presLayoutVars>
      </dgm:prSet>
      <dgm:spPr/>
    </dgm:pt>
    <dgm:pt modelId="{E2CBB779-82D9-4F97-89ED-D9A4FAB300F9}" type="pres">
      <dgm:prSet presAssocID="{ED2CD135-3668-4CA2-85D8-EDCAF5EA03DC}" presName="rootComposite" presStyleCnt="0"/>
      <dgm:spPr/>
    </dgm:pt>
    <dgm:pt modelId="{C67DC20D-A5AD-49D6-A03D-50C489C67346}" type="pres">
      <dgm:prSet presAssocID="{ED2CD135-3668-4CA2-85D8-EDCAF5EA03DC}" presName="rootText" presStyleLbl="node1" presStyleIdx="0" presStyleCnt="5">
        <dgm:presLayoutVars>
          <dgm:chMax/>
          <dgm:chPref val="3"/>
        </dgm:presLayoutVars>
      </dgm:prSet>
      <dgm:spPr/>
    </dgm:pt>
    <dgm:pt modelId="{98C6631A-F770-4D36-A32B-D4EA5110F9E0}" type="pres">
      <dgm:prSet presAssocID="{ED2CD135-3668-4CA2-85D8-EDCAF5EA03DC}" presName="titleText2" presStyleLbl="fgAcc1" presStyleIdx="0" presStyleCnt="5">
        <dgm:presLayoutVars>
          <dgm:chMax val="0"/>
          <dgm:chPref val="0"/>
        </dgm:presLayoutVars>
      </dgm:prSet>
      <dgm:spPr/>
    </dgm:pt>
    <dgm:pt modelId="{3C0C4FF0-0EC9-43D9-8539-EBA517551DCD}" type="pres">
      <dgm:prSet presAssocID="{ED2CD135-3668-4CA2-85D8-EDCAF5EA03DC}" presName="rootConnector" presStyleLbl="node2" presStyleIdx="0" presStyleCnt="0"/>
      <dgm:spPr/>
    </dgm:pt>
    <dgm:pt modelId="{473D35E0-3681-4B90-A8D1-A3C47A63C696}" type="pres">
      <dgm:prSet presAssocID="{ED2CD135-3668-4CA2-85D8-EDCAF5EA03DC}" presName="hierChild4" presStyleCnt="0"/>
      <dgm:spPr/>
    </dgm:pt>
    <dgm:pt modelId="{C0C15477-3AEE-4838-ABB2-C5E796AA8124}" type="pres">
      <dgm:prSet presAssocID="{ED2CD135-3668-4CA2-85D8-EDCAF5EA03DC}" presName="hierChild5" presStyleCnt="0"/>
      <dgm:spPr/>
    </dgm:pt>
    <dgm:pt modelId="{970B0210-53BB-44FA-B317-A2BE1974FFE8}" type="pres">
      <dgm:prSet presAssocID="{FB59665F-D238-454C-80E8-F9F08FD28F95}" presName="Name37" presStyleLbl="parChTrans1D2" presStyleIdx="1" presStyleCnt="5"/>
      <dgm:spPr/>
    </dgm:pt>
    <dgm:pt modelId="{15BC36D2-9F2B-4286-921A-C5F0A66C8AC3}" type="pres">
      <dgm:prSet presAssocID="{421FA617-CFC5-4046-8973-D93C08009B3A}" presName="hierRoot2" presStyleCnt="0">
        <dgm:presLayoutVars>
          <dgm:hierBranch val="init"/>
        </dgm:presLayoutVars>
      </dgm:prSet>
      <dgm:spPr/>
    </dgm:pt>
    <dgm:pt modelId="{7EF23142-6021-4007-A28C-D729329734CD}" type="pres">
      <dgm:prSet presAssocID="{421FA617-CFC5-4046-8973-D93C08009B3A}" presName="rootComposite" presStyleCnt="0"/>
      <dgm:spPr/>
    </dgm:pt>
    <dgm:pt modelId="{09C41D8A-50FE-46D1-BD3A-A4F40C144B1E}" type="pres">
      <dgm:prSet presAssocID="{421FA617-CFC5-4046-8973-D93C08009B3A}" presName="rootText" presStyleLbl="node1" presStyleIdx="1" presStyleCnt="5">
        <dgm:presLayoutVars>
          <dgm:chMax/>
          <dgm:chPref val="3"/>
        </dgm:presLayoutVars>
      </dgm:prSet>
      <dgm:spPr/>
    </dgm:pt>
    <dgm:pt modelId="{9D4C8FE0-5441-4CDE-912D-ECD3E935D3B4}" type="pres">
      <dgm:prSet presAssocID="{421FA617-CFC5-4046-8973-D93C08009B3A}" presName="titleText2" presStyleLbl="fgAcc1" presStyleIdx="1" presStyleCnt="5">
        <dgm:presLayoutVars>
          <dgm:chMax val="0"/>
          <dgm:chPref val="0"/>
        </dgm:presLayoutVars>
      </dgm:prSet>
      <dgm:spPr/>
    </dgm:pt>
    <dgm:pt modelId="{450051EF-9DD7-48A0-86AE-F36F09642625}" type="pres">
      <dgm:prSet presAssocID="{421FA617-CFC5-4046-8973-D93C08009B3A}" presName="rootConnector" presStyleLbl="node2" presStyleIdx="0" presStyleCnt="0"/>
      <dgm:spPr/>
    </dgm:pt>
    <dgm:pt modelId="{CA452964-809B-419C-80EB-8AD49E8BE354}" type="pres">
      <dgm:prSet presAssocID="{421FA617-CFC5-4046-8973-D93C08009B3A}" presName="hierChild4" presStyleCnt="0"/>
      <dgm:spPr/>
    </dgm:pt>
    <dgm:pt modelId="{E58932A0-DA33-42A6-B5AF-6200BB362B80}" type="pres">
      <dgm:prSet presAssocID="{421FA617-CFC5-4046-8973-D93C08009B3A}" presName="hierChild5" presStyleCnt="0"/>
      <dgm:spPr/>
    </dgm:pt>
    <dgm:pt modelId="{86094306-926B-4513-8705-10C4451BDC66}" type="pres">
      <dgm:prSet presAssocID="{CB56953B-B6DE-4C22-BC06-1AFD98E8B5FF}" presName="Name37" presStyleLbl="parChTrans1D2" presStyleIdx="2" presStyleCnt="5"/>
      <dgm:spPr/>
    </dgm:pt>
    <dgm:pt modelId="{13051C03-100E-46A2-96BD-5F22B5F6BA50}" type="pres">
      <dgm:prSet presAssocID="{A1AFCFE1-D77A-4955-A6B0-06F17C8F6369}" presName="hierRoot2" presStyleCnt="0">
        <dgm:presLayoutVars>
          <dgm:hierBranch val="init"/>
        </dgm:presLayoutVars>
      </dgm:prSet>
      <dgm:spPr/>
    </dgm:pt>
    <dgm:pt modelId="{6AEEC2C6-A9CD-4AFF-B40A-D122A457409C}" type="pres">
      <dgm:prSet presAssocID="{A1AFCFE1-D77A-4955-A6B0-06F17C8F6369}" presName="rootComposite" presStyleCnt="0"/>
      <dgm:spPr/>
    </dgm:pt>
    <dgm:pt modelId="{A04D1629-7C59-48FC-9153-7A3AE0565B22}" type="pres">
      <dgm:prSet presAssocID="{A1AFCFE1-D77A-4955-A6B0-06F17C8F6369}" presName="rootText" presStyleLbl="node1" presStyleIdx="2" presStyleCnt="5" custScaleX="136565">
        <dgm:presLayoutVars>
          <dgm:chMax/>
          <dgm:chPref val="3"/>
        </dgm:presLayoutVars>
      </dgm:prSet>
      <dgm:spPr/>
    </dgm:pt>
    <dgm:pt modelId="{28E1B0D0-5D71-4394-8F86-93C134C54B3F}" type="pres">
      <dgm:prSet presAssocID="{A1AFCFE1-D77A-4955-A6B0-06F17C8F6369}" presName="titleText2" presStyleLbl="fgAcc1" presStyleIdx="2" presStyleCnt="5" custScaleX="119721" custScaleY="75322">
        <dgm:presLayoutVars>
          <dgm:chMax val="0"/>
          <dgm:chPref val="0"/>
        </dgm:presLayoutVars>
      </dgm:prSet>
      <dgm:spPr/>
    </dgm:pt>
    <dgm:pt modelId="{8EF1AB47-84DA-456E-A06E-ECCF2544F665}" type="pres">
      <dgm:prSet presAssocID="{A1AFCFE1-D77A-4955-A6B0-06F17C8F6369}" presName="rootConnector" presStyleLbl="node2" presStyleIdx="0" presStyleCnt="0"/>
      <dgm:spPr/>
    </dgm:pt>
    <dgm:pt modelId="{C0B921FB-69A1-47A3-A742-C99AC7727D1E}" type="pres">
      <dgm:prSet presAssocID="{A1AFCFE1-D77A-4955-A6B0-06F17C8F6369}" presName="hierChild4" presStyleCnt="0"/>
      <dgm:spPr/>
    </dgm:pt>
    <dgm:pt modelId="{5C266115-C7DA-4131-9BF4-726842E3999F}" type="pres">
      <dgm:prSet presAssocID="{A1AFCFE1-D77A-4955-A6B0-06F17C8F6369}" presName="hierChild5" presStyleCnt="0"/>
      <dgm:spPr/>
    </dgm:pt>
    <dgm:pt modelId="{2EB3D6B5-E136-4BE1-BA34-B91C23C14E0F}" type="pres">
      <dgm:prSet presAssocID="{E844C56F-6A68-4013-9C26-ABD336D7C3D5}" presName="Name37" presStyleLbl="parChTrans1D2" presStyleIdx="3" presStyleCnt="5"/>
      <dgm:spPr/>
    </dgm:pt>
    <dgm:pt modelId="{3ED713B3-9076-493B-A13C-F23E047F7C34}" type="pres">
      <dgm:prSet presAssocID="{2D01044B-F497-48AE-8979-63A34E0EA143}" presName="hierRoot2" presStyleCnt="0">
        <dgm:presLayoutVars>
          <dgm:hierBranch val="init"/>
        </dgm:presLayoutVars>
      </dgm:prSet>
      <dgm:spPr/>
    </dgm:pt>
    <dgm:pt modelId="{148723B7-1174-4B87-90D9-412AACA2D4EC}" type="pres">
      <dgm:prSet presAssocID="{2D01044B-F497-48AE-8979-63A34E0EA143}" presName="rootComposite" presStyleCnt="0"/>
      <dgm:spPr/>
    </dgm:pt>
    <dgm:pt modelId="{E18E6313-7680-42A6-A0D0-82A7B46AB8B0}" type="pres">
      <dgm:prSet presAssocID="{2D01044B-F497-48AE-8979-63A34E0EA143}" presName="rootText" presStyleLbl="node1" presStyleIdx="3" presStyleCnt="5">
        <dgm:presLayoutVars>
          <dgm:chMax/>
          <dgm:chPref val="3"/>
        </dgm:presLayoutVars>
      </dgm:prSet>
      <dgm:spPr/>
    </dgm:pt>
    <dgm:pt modelId="{3CB05764-17F8-46E0-87F2-E8D33F8377B0}" type="pres">
      <dgm:prSet presAssocID="{2D01044B-F497-48AE-8979-63A34E0EA143}" presName="titleText2" presStyleLbl="fgAcc1" presStyleIdx="3" presStyleCnt="5">
        <dgm:presLayoutVars>
          <dgm:chMax val="0"/>
          <dgm:chPref val="0"/>
        </dgm:presLayoutVars>
      </dgm:prSet>
      <dgm:spPr/>
    </dgm:pt>
    <dgm:pt modelId="{6B3D3A6F-532B-454A-B338-1957BE829FFA}" type="pres">
      <dgm:prSet presAssocID="{2D01044B-F497-48AE-8979-63A34E0EA143}" presName="rootConnector" presStyleLbl="node2" presStyleIdx="0" presStyleCnt="0"/>
      <dgm:spPr/>
    </dgm:pt>
    <dgm:pt modelId="{55D21D78-AFB1-4152-8562-F1BBA4FDE748}" type="pres">
      <dgm:prSet presAssocID="{2D01044B-F497-48AE-8979-63A34E0EA143}" presName="hierChild4" presStyleCnt="0"/>
      <dgm:spPr/>
    </dgm:pt>
    <dgm:pt modelId="{E8ED3D5E-C31A-4B08-BCE2-362757A80CC1}" type="pres">
      <dgm:prSet presAssocID="{2D01044B-F497-48AE-8979-63A34E0EA143}" presName="hierChild5" presStyleCnt="0"/>
      <dgm:spPr/>
    </dgm:pt>
    <dgm:pt modelId="{F16C8023-023A-41A3-9961-E41C97EA1821}" type="pres">
      <dgm:prSet presAssocID="{4739DB2A-4859-44E1-8B5C-C57EB0B80357}" presName="Name37" presStyleLbl="parChTrans1D2" presStyleIdx="4" presStyleCnt="5"/>
      <dgm:spPr/>
    </dgm:pt>
    <dgm:pt modelId="{806DA70F-53C3-4E61-B204-CCB470F82DF1}" type="pres">
      <dgm:prSet presAssocID="{5F116D78-99A2-404E-BCE7-7E40CF12AFE7}" presName="hierRoot2" presStyleCnt="0">
        <dgm:presLayoutVars>
          <dgm:hierBranch val="init"/>
        </dgm:presLayoutVars>
      </dgm:prSet>
      <dgm:spPr/>
    </dgm:pt>
    <dgm:pt modelId="{FE3F9376-03D7-4BD9-A685-B4968B5E7609}" type="pres">
      <dgm:prSet presAssocID="{5F116D78-99A2-404E-BCE7-7E40CF12AFE7}" presName="rootComposite" presStyleCnt="0"/>
      <dgm:spPr/>
    </dgm:pt>
    <dgm:pt modelId="{6B35A424-FB73-4AB3-9FEB-962EF9963D84}" type="pres">
      <dgm:prSet presAssocID="{5F116D78-99A2-404E-BCE7-7E40CF12AFE7}" presName="rootText" presStyleLbl="node1" presStyleIdx="4" presStyleCnt="5">
        <dgm:presLayoutVars>
          <dgm:chMax/>
          <dgm:chPref val="3"/>
        </dgm:presLayoutVars>
      </dgm:prSet>
      <dgm:spPr/>
    </dgm:pt>
    <dgm:pt modelId="{5AE16570-A78C-473F-90C8-1596B5CDAD4F}" type="pres">
      <dgm:prSet presAssocID="{5F116D78-99A2-404E-BCE7-7E40CF12AFE7}" presName="titleText2" presStyleLbl="fgAcc1" presStyleIdx="4" presStyleCnt="5">
        <dgm:presLayoutVars>
          <dgm:chMax val="0"/>
          <dgm:chPref val="0"/>
        </dgm:presLayoutVars>
      </dgm:prSet>
      <dgm:spPr/>
    </dgm:pt>
    <dgm:pt modelId="{D5B75EB4-E263-4B9E-B0FB-5EAFA8BBDD79}" type="pres">
      <dgm:prSet presAssocID="{5F116D78-99A2-404E-BCE7-7E40CF12AFE7}" presName="rootConnector" presStyleLbl="node2" presStyleIdx="0" presStyleCnt="0"/>
      <dgm:spPr/>
    </dgm:pt>
    <dgm:pt modelId="{A72DB9F1-7E83-4B7C-9998-2A47621A4596}" type="pres">
      <dgm:prSet presAssocID="{5F116D78-99A2-404E-BCE7-7E40CF12AFE7}" presName="hierChild4" presStyleCnt="0"/>
      <dgm:spPr/>
    </dgm:pt>
    <dgm:pt modelId="{00C6A57F-B91F-4B03-AE5F-2B9D97B3BFEE}" type="pres">
      <dgm:prSet presAssocID="{5F116D78-99A2-404E-BCE7-7E40CF12AFE7}" presName="hierChild5" presStyleCnt="0"/>
      <dgm:spPr/>
    </dgm:pt>
    <dgm:pt modelId="{80E57367-D10E-47A0-A9FA-9A81E44480CF}" type="pres">
      <dgm:prSet presAssocID="{4B0043F8-CB40-4632-B2A3-43B090FFAFAB}" presName="hierChild3" presStyleCnt="0"/>
      <dgm:spPr/>
    </dgm:pt>
  </dgm:ptLst>
  <dgm:cxnLst>
    <dgm:cxn modelId="{CA44B4A6-CDAC-4D12-A5FB-F1810ECE672A}" type="presOf" srcId="{2D01044B-F497-48AE-8979-63A34E0EA143}" destId="{E18E6313-7680-42A6-A0D0-82A7B46AB8B0}" srcOrd="0" destOrd="0" presId="urn:microsoft.com/office/officeart/2008/layout/NameandTitleOrganizationalChart"/>
    <dgm:cxn modelId="{E1C9F161-21FA-4270-9FEA-2DA0C80050F3}" type="presOf" srcId="{ED2CD135-3668-4CA2-85D8-EDCAF5EA03DC}" destId="{3C0C4FF0-0EC9-43D9-8539-EBA517551DCD}" srcOrd="1" destOrd="0" presId="urn:microsoft.com/office/officeart/2008/layout/NameandTitleOrganizationalChart"/>
    <dgm:cxn modelId="{31CC4DAB-EBCF-4AF4-8F9C-6EE1AD67EAC6}" type="presOf" srcId="{B12380EE-FA37-4506-B9EE-075E4A1AA22A}" destId="{3CB05764-17F8-46E0-87F2-E8D33F8377B0}" srcOrd="0" destOrd="0" presId="urn:microsoft.com/office/officeart/2008/layout/NameandTitleOrganizationalChart"/>
    <dgm:cxn modelId="{BDC6C0F3-D5B6-4C63-813D-C0C26E510F9B}" srcId="{4B0043F8-CB40-4632-B2A3-43B090FFAFAB}" destId="{A1AFCFE1-D77A-4955-A6B0-06F17C8F6369}" srcOrd="2" destOrd="0" parTransId="{CB56953B-B6DE-4C22-BC06-1AFD98E8B5FF}" sibTransId="{4AEA1E01-41A6-4DA3-8F9D-B2D18AD299A1}"/>
    <dgm:cxn modelId="{E6A007C1-833C-40DA-9459-9EDB48727C0C}" type="presOf" srcId="{3A9AAE59-B216-4198-A749-4FDADEF7046D}" destId="{A0067E93-7181-45A0-909A-67665F73EA35}" srcOrd="0" destOrd="0" presId="urn:microsoft.com/office/officeart/2008/layout/NameandTitleOrganizationalChart"/>
    <dgm:cxn modelId="{5F35E2FA-63BC-4BBC-921D-52DF2EC0C6E1}" type="presOf" srcId="{D61144BE-DCAB-40A9-8A61-01952D39743F}" destId="{9896CA0A-A9AE-4147-9208-D99621D6B0A4}" srcOrd="0" destOrd="0" presId="urn:microsoft.com/office/officeart/2008/layout/NameandTitleOrganizationalChart"/>
    <dgm:cxn modelId="{1AFB80CF-D3A0-48F5-9916-9A886EE76B41}" type="presOf" srcId="{F16547A6-0ACA-48A0-9214-D5C9C4D95110}" destId="{5AE16570-A78C-473F-90C8-1596B5CDAD4F}" srcOrd="0" destOrd="0" presId="urn:microsoft.com/office/officeart/2008/layout/NameandTitleOrganizationalChart"/>
    <dgm:cxn modelId="{C956B782-F890-4B28-8AC2-DD373ED8982C}" type="presOf" srcId="{4739DB2A-4859-44E1-8B5C-C57EB0B80357}" destId="{F16C8023-023A-41A3-9961-E41C97EA1821}" srcOrd="0" destOrd="0" presId="urn:microsoft.com/office/officeart/2008/layout/NameandTitleOrganizationalChart"/>
    <dgm:cxn modelId="{509A62EA-BB2D-4BA4-8C71-1503A7C1CC7A}" type="presOf" srcId="{ED2CD135-3668-4CA2-85D8-EDCAF5EA03DC}" destId="{C67DC20D-A5AD-49D6-A03D-50C489C67346}" srcOrd="0" destOrd="0" presId="urn:microsoft.com/office/officeart/2008/layout/NameandTitleOrganizationalChart"/>
    <dgm:cxn modelId="{B3EDA974-789E-474A-8B00-7B34B4712E1C}" type="presOf" srcId="{5F116D78-99A2-404E-BCE7-7E40CF12AFE7}" destId="{D5B75EB4-E263-4B9E-B0FB-5EAFA8BBDD79}" srcOrd="1" destOrd="0" presId="urn:microsoft.com/office/officeart/2008/layout/NameandTitleOrganizationalChart"/>
    <dgm:cxn modelId="{F110F663-041B-40AA-9DDD-F30F8F80F1FE}" type="presOf" srcId="{4B0043F8-CB40-4632-B2A3-43B090FFAFAB}" destId="{32E0F604-A8DE-434D-95EE-610A5FFA9239}" srcOrd="0" destOrd="0" presId="urn:microsoft.com/office/officeart/2008/layout/NameandTitleOrganizationalChart"/>
    <dgm:cxn modelId="{D3A79E28-8518-44CC-89B4-C3854DE763F4}" type="presOf" srcId="{421FA617-CFC5-4046-8973-D93C08009B3A}" destId="{450051EF-9DD7-48A0-86AE-F36F09642625}" srcOrd="1" destOrd="0" presId="urn:microsoft.com/office/officeart/2008/layout/NameandTitleOrganizationalChart"/>
    <dgm:cxn modelId="{59BBF978-A1A0-4BC1-A25F-3DE4AA3C3E82}" type="presOf" srcId="{5F116D78-99A2-404E-BCE7-7E40CF12AFE7}" destId="{6B35A424-FB73-4AB3-9FEB-962EF9963D84}" srcOrd="0" destOrd="0" presId="urn:microsoft.com/office/officeart/2008/layout/NameandTitleOrganizationalChart"/>
    <dgm:cxn modelId="{308919CF-F389-4FFA-97EC-12DEFC73A5D0}" type="presOf" srcId="{4B0043F8-CB40-4632-B2A3-43B090FFAFAB}" destId="{466A98F2-2A68-4B73-813C-28AB924FA015}" srcOrd="1" destOrd="0" presId="urn:microsoft.com/office/officeart/2008/layout/NameandTitleOrganizationalChart"/>
    <dgm:cxn modelId="{598EE062-336F-4910-9466-017B54569750}" srcId="{4B0043F8-CB40-4632-B2A3-43B090FFAFAB}" destId="{421FA617-CFC5-4046-8973-D93C08009B3A}" srcOrd="1" destOrd="0" parTransId="{FB59665F-D238-454C-80E8-F9F08FD28F95}" sibTransId="{6DDAE563-A118-448D-9DDF-F99D6A7BAF24}"/>
    <dgm:cxn modelId="{375356F7-1F74-44ED-8CD3-014ECA6900A4}" type="presOf" srcId="{FB59665F-D238-454C-80E8-F9F08FD28F95}" destId="{970B0210-53BB-44FA-B317-A2BE1974FFE8}" srcOrd="0" destOrd="0" presId="urn:microsoft.com/office/officeart/2008/layout/NameandTitleOrganizationalChart"/>
    <dgm:cxn modelId="{2195581E-087C-4109-97BB-EE0A2874AA21}" type="presOf" srcId="{421FA617-CFC5-4046-8973-D93C08009B3A}" destId="{09C41D8A-50FE-46D1-BD3A-A4F40C144B1E}" srcOrd="0" destOrd="0" presId="urn:microsoft.com/office/officeart/2008/layout/NameandTitleOrganizationalChart"/>
    <dgm:cxn modelId="{2A5D0A58-8669-446F-8ECB-9228185FF55D}" type="presOf" srcId="{A1AFCFE1-D77A-4955-A6B0-06F17C8F6369}" destId="{A04D1629-7C59-48FC-9153-7A3AE0565B22}" srcOrd="0" destOrd="0" presId="urn:microsoft.com/office/officeart/2008/layout/NameandTitleOrganizationalChart"/>
    <dgm:cxn modelId="{707FDEEF-70C7-4BE6-A334-BD3BD4A1B22F}" type="presOf" srcId="{3023EE7B-3E20-4355-9AF5-495C7EC9E5FB}" destId="{A810FC17-73D5-4696-BAF7-5F9D09B97744}" srcOrd="0" destOrd="0" presId="urn:microsoft.com/office/officeart/2008/layout/NameandTitleOrganizationalChart"/>
    <dgm:cxn modelId="{4C60CA3D-015C-4A51-8DCA-B42756941A78}" srcId="{D61144BE-DCAB-40A9-8A61-01952D39743F}" destId="{4B0043F8-CB40-4632-B2A3-43B090FFAFAB}" srcOrd="0" destOrd="0" parTransId="{19745903-52C7-4F12-8FD5-25D086DE719D}" sibTransId="{3A9AAE59-B216-4198-A749-4FDADEF7046D}"/>
    <dgm:cxn modelId="{78D69C63-5859-4D61-BA02-100E246E6540}" type="presOf" srcId="{6DDAE563-A118-448D-9DDF-F99D6A7BAF24}" destId="{9D4C8FE0-5441-4CDE-912D-ECD3E935D3B4}" srcOrd="0" destOrd="0" presId="urn:microsoft.com/office/officeart/2008/layout/NameandTitleOrganizationalChart"/>
    <dgm:cxn modelId="{5DD8D3C8-3EEE-4178-BACF-A3D4A561CF99}" type="presOf" srcId="{2D01044B-F497-48AE-8979-63A34E0EA143}" destId="{6B3D3A6F-532B-454A-B338-1957BE829FFA}" srcOrd="1" destOrd="0" presId="urn:microsoft.com/office/officeart/2008/layout/NameandTitleOrganizationalChart"/>
    <dgm:cxn modelId="{16197050-D380-4A77-A171-3D565BF7E440}" type="presOf" srcId="{4AEA1E01-41A6-4DA3-8F9D-B2D18AD299A1}" destId="{28E1B0D0-5D71-4394-8F86-93C134C54B3F}" srcOrd="0" destOrd="0" presId="urn:microsoft.com/office/officeart/2008/layout/NameandTitleOrganizationalChart"/>
    <dgm:cxn modelId="{5B95B131-2A69-41CF-838D-2D92FEF0B4A3}" type="presOf" srcId="{A1AFCFE1-D77A-4955-A6B0-06F17C8F6369}" destId="{8EF1AB47-84DA-456E-A06E-ECCF2544F665}" srcOrd="1" destOrd="0" presId="urn:microsoft.com/office/officeart/2008/layout/NameandTitleOrganizationalChart"/>
    <dgm:cxn modelId="{6D1FF477-2C19-41C0-974F-ABEAA69D284D}" srcId="{4B0043F8-CB40-4632-B2A3-43B090FFAFAB}" destId="{5F116D78-99A2-404E-BCE7-7E40CF12AFE7}" srcOrd="4" destOrd="0" parTransId="{4739DB2A-4859-44E1-8B5C-C57EB0B80357}" sibTransId="{F16547A6-0ACA-48A0-9214-D5C9C4D95110}"/>
    <dgm:cxn modelId="{ED8AB6BD-AFE7-426C-9ECE-9D904AAD509E}" type="presOf" srcId="{5531C024-E575-4F74-8252-C88485E4DA61}" destId="{98C6631A-F770-4D36-A32B-D4EA5110F9E0}" srcOrd="0" destOrd="0" presId="urn:microsoft.com/office/officeart/2008/layout/NameandTitleOrganizationalChart"/>
    <dgm:cxn modelId="{779C1DE4-7B62-43E3-88C9-0444CAB8DD8B}" srcId="{4B0043F8-CB40-4632-B2A3-43B090FFAFAB}" destId="{2D01044B-F497-48AE-8979-63A34E0EA143}" srcOrd="3" destOrd="0" parTransId="{E844C56F-6A68-4013-9C26-ABD336D7C3D5}" sibTransId="{B12380EE-FA37-4506-B9EE-075E4A1AA22A}"/>
    <dgm:cxn modelId="{8DB421E0-5EB9-4475-8114-966DAC764826}" type="presOf" srcId="{E844C56F-6A68-4013-9C26-ABD336D7C3D5}" destId="{2EB3D6B5-E136-4BE1-BA34-B91C23C14E0F}" srcOrd="0" destOrd="0" presId="urn:microsoft.com/office/officeart/2008/layout/NameandTitleOrganizationalChart"/>
    <dgm:cxn modelId="{42B52CA5-B833-49D1-A208-D68EC7C8B74B}" type="presOf" srcId="{CB56953B-B6DE-4C22-BC06-1AFD98E8B5FF}" destId="{86094306-926B-4513-8705-10C4451BDC66}" srcOrd="0" destOrd="0" presId="urn:microsoft.com/office/officeart/2008/layout/NameandTitleOrganizationalChart"/>
    <dgm:cxn modelId="{D81AC8A2-1FC2-4F07-BE69-BDAFD41BF968}" srcId="{4B0043F8-CB40-4632-B2A3-43B090FFAFAB}" destId="{ED2CD135-3668-4CA2-85D8-EDCAF5EA03DC}" srcOrd="0" destOrd="0" parTransId="{3023EE7B-3E20-4355-9AF5-495C7EC9E5FB}" sibTransId="{5531C024-E575-4F74-8252-C88485E4DA61}"/>
    <dgm:cxn modelId="{E4EE86DE-4B99-424D-AFF1-BC1D8A3EB5F2}" type="presParOf" srcId="{9896CA0A-A9AE-4147-9208-D99621D6B0A4}" destId="{1265BE7D-3E18-4405-A0B6-A0F4B2E8DF28}" srcOrd="0" destOrd="0" presId="urn:microsoft.com/office/officeart/2008/layout/NameandTitleOrganizationalChart"/>
    <dgm:cxn modelId="{3183127F-7018-4CC4-B714-C005B30513B0}" type="presParOf" srcId="{1265BE7D-3E18-4405-A0B6-A0F4B2E8DF28}" destId="{0F681CE8-4BEB-42AF-9875-DC62FFE13691}" srcOrd="0" destOrd="0" presId="urn:microsoft.com/office/officeart/2008/layout/NameandTitleOrganizationalChart"/>
    <dgm:cxn modelId="{1A18BA20-2B66-4CD5-96A3-E92E6AA23021}" type="presParOf" srcId="{0F681CE8-4BEB-42AF-9875-DC62FFE13691}" destId="{32E0F604-A8DE-434D-95EE-610A5FFA9239}" srcOrd="0" destOrd="0" presId="urn:microsoft.com/office/officeart/2008/layout/NameandTitleOrganizationalChart"/>
    <dgm:cxn modelId="{DF6789C6-718D-4347-8098-5C27B291B457}" type="presParOf" srcId="{0F681CE8-4BEB-42AF-9875-DC62FFE13691}" destId="{A0067E93-7181-45A0-909A-67665F73EA35}" srcOrd="1" destOrd="0" presId="urn:microsoft.com/office/officeart/2008/layout/NameandTitleOrganizationalChart"/>
    <dgm:cxn modelId="{2799F51A-0070-4CD9-B820-3DEEA331B57C}" type="presParOf" srcId="{0F681CE8-4BEB-42AF-9875-DC62FFE13691}" destId="{466A98F2-2A68-4B73-813C-28AB924FA015}" srcOrd="2" destOrd="0" presId="urn:microsoft.com/office/officeart/2008/layout/NameandTitleOrganizationalChart"/>
    <dgm:cxn modelId="{7A406E1B-6F32-4168-BD8A-BBB04424B90A}" type="presParOf" srcId="{1265BE7D-3E18-4405-A0B6-A0F4B2E8DF28}" destId="{D4C3BDC1-95A4-485B-B171-40E01337D2B4}" srcOrd="1" destOrd="0" presId="urn:microsoft.com/office/officeart/2008/layout/NameandTitleOrganizationalChart"/>
    <dgm:cxn modelId="{F346E485-8B4F-458F-AEC3-FC56C85E6C16}" type="presParOf" srcId="{D4C3BDC1-95A4-485B-B171-40E01337D2B4}" destId="{A810FC17-73D5-4696-BAF7-5F9D09B97744}" srcOrd="0" destOrd="0" presId="urn:microsoft.com/office/officeart/2008/layout/NameandTitleOrganizationalChart"/>
    <dgm:cxn modelId="{5A901308-782C-4670-9BD5-FF9D87A364FA}" type="presParOf" srcId="{D4C3BDC1-95A4-485B-B171-40E01337D2B4}" destId="{FACAF891-FD46-4637-96F4-02C5A4720202}" srcOrd="1" destOrd="0" presId="urn:microsoft.com/office/officeart/2008/layout/NameandTitleOrganizationalChart"/>
    <dgm:cxn modelId="{FC5CE867-8D94-4836-BD5E-4084BD81A0F3}" type="presParOf" srcId="{FACAF891-FD46-4637-96F4-02C5A4720202}" destId="{E2CBB779-82D9-4F97-89ED-D9A4FAB300F9}" srcOrd="0" destOrd="0" presId="urn:microsoft.com/office/officeart/2008/layout/NameandTitleOrganizationalChart"/>
    <dgm:cxn modelId="{8E4FBB68-3D9A-4ECF-B0B4-067473729789}" type="presParOf" srcId="{E2CBB779-82D9-4F97-89ED-D9A4FAB300F9}" destId="{C67DC20D-A5AD-49D6-A03D-50C489C67346}" srcOrd="0" destOrd="0" presId="urn:microsoft.com/office/officeart/2008/layout/NameandTitleOrganizationalChart"/>
    <dgm:cxn modelId="{F201BBE1-5BDA-4D61-885E-86C8F1B2F1DD}" type="presParOf" srcId="{E2CBB779-82D9-4F97-89ED-D9A4FAB300F9}" destId="{98C6631A-F770-4D36-A32B-D4EA5110F9E0}" srcOrd="1" destOrd="0" presId="urn:microsoft.com/office/officeart/2008/layout/NameandTitleOrganizationalChart"/>
    <dgm:cxn modelId="{EC0363FE-2134-4C18-ACD6-09A84A4171CB}" type="presParOf" srcId="{E2CBB779-82D9-4F97-89ED-D9A4FAB300F9}" destId="{3C0C4FF0-0EC9-43D9-8539-EBA517551DCD}" srcOrd="2" destOrd="0" presId="urn:microsoft.com/office/officeart/2008/layout/NameandTitleOrganizationalChart"/>
    <dgm:cxn modelId="{C4394FF1-4074-4032-8840-28FE936785DD}" type="presParOf" srcId="{FACAF891-FD46-4637-96F4-02C5A4720202}" destId="{473D35E0-3681-4B90-A8D1-A3C47A63C696}" srcOrd="1" destOrd="0" presId="urn:microsoft.com/office/officeart/2008/layout/NameandTitleOrganizationalChart"/>
    <dgm:cxn modelId="{47607551-AFE5-4DA4-BCFF-09043B1A80F3}" type="presParOf" srcId="{FACAF891-FD46-4637-96F4-02C5A4720202}" destId="{C0C15477-3AEE-4838-ABB2-C5E796AA8124}" srcOrd="2" destOrd="0" presId="urn:microsoft.com/office/officeart/2008/layout/NameandTitleOrganizationalChart"/>
    <dgm:cxn modelId="{CA290FF2-34F9-41AF-83F6-35D7B35607CB}" type="presParOf" srcId="{D4C3BDC1-95A4-485B-B171-40E01337D2B4}" destId="{970B0210-53BB-44FA-B317-A2BE1974FFE8}" srcOrd="2" destOrd="0" presId="urn:microsoft.com/office/officeart/2008/layout/NameandTitleOrganizationalChart"/>
    <dgm:cxn modelId="{EEEC9C0A-3BF7-4E74-BC83-CE0D6512115E}" type="presParOf" srcId="{D4C3BDC1-95A4-485B-B171-40E01337D2B4}" destId="{15BC36D2-9F2B-4286-921A-C5F0A66C8AC3}" srcOrd="3" destOrd="0" presId="urn:microsoft.com/office/officeart/2008/layout/NameandTitleOrganizationalChart"/>
    <dgm:cxn modelId="{6570BB80-68E6-4544-8288-C37795C98EAF}" type="presParOf" srcId="{15BC36D2-9F2B-4286-921A-C5F0A66C8AC3}" destId="{7EF23142-6021-4007-A28C-D729329734CD}" srcOrd="0" destOrd="0" presId="urn:microsoft.com/office/officeart/2008/layout/NameandTitleOrganizationalChart"/>
    <dgm:cxn modelId="{250DE6B8-E61B-4AF7-9A1F-E3C776F963E5}" type="presParOf" srcId="{7EF23142-6021-4007-A28C-D729329734CD}" destId="{09C41D8A-50FE-46D1-BD3A-A4F40C144B1E}" srcOrd="0" destOrd="0" presId="urn:microsoft.com/office/officeart/2008/layout/NameandTitleOrganizationalChart"/>
    <dgm:cxn modelId="{98F9C747-53BE-47DC-B18E-55C121F77B58}" type="presParOf" srcId="{7EF23142-6021-4007-A28C-D729329734CD}" destId="{9D4C8FE0-5441-4CDE-912D-ECD3E935D3B4}" srcOrd="1" destOrd="0" presId="urn:microsoft.com/office/officeart/2008/layout/NameandTitleOrganizationalChart"/>
    <dgm:cxn modelId="{46A87557-0F3D-4383-B7B2-0DF0E60D8431}" type="presParOf" srcId="{7EF23142-6021-4007-A28C-D729329734CD}" destId="{450051EF-9DD7-48A0-86AE-F36F09642625}" srcOrd="2" destOrd="0" presId="urn:microsoft.com/office/officeart/2008/layout/NameandTitleOrganizationalChart"/>
    <dgm:cxn modelId="{27FD203F-EE6B-4676-9044-15B48DE35E5C}" type="presParOf" srcId="{15BC36D2-9F2B-4286-921A-C5F0A66C8AC3}" destId="{CA452964-809B-419C-80EB-8AD49E8BE354}" srcOrd="1" destOrd="0" presId="urn:microsoft.com/office/officeart/2008/layout/NameandTitleOrganizationalChart"/>
    <dgm:cxn modelId="{ED825563-8215-4EBE-9B2B-246A7E16E25F}" type="presParOf" srcId="{15BC36D2-9F2B-4286-921A-C5F0A66C8AC3}" destId="{E58932A0-DA33-42A6-B5AF-6200BB362B80}" srcOrd="2" destOrd="0" presId="urn:microsoft.com/office/officeart/2008/layout/NameandTitleOrganizationalChart"/>
    <dgm:cxn modelId="{D7A39453-5FD0-4CC4-A2DA-0CFDB909E838}" type="presParOf" srcId="{D4C3BDC1-95A4-485B-B171-40E01337D2B4}" destId="{86094306-926B-4513-8705-10C4451BDC66}" srcOrd="4" destOrd="0" presId="urn:microsoft.com/office/officeart/2008/layout/NameandTitleOrganizationalChart"/>
    <dgm:cxn modelId="{4F5BA932-0EEA-4A91-88C1-A6F3E0BA191D}" type="presParOf" srcId="{D4C3BDC1-95A4-485B-B171-40E01337D2B4}" destId="{13051C03-100E-46A2-96BD-5F22B5F6BA50}" srcOrd="5" destOrd="0" presId="urn:microsoft.com/office/officeart/2008/layout/NameandTitleOrganizationalChart"/>
    <dgm:cxn modelId="{F4D7C2D7-9085-43CB-923F-869B0312B60F}" type="presParOf" srcId="{13051C03-100E-46A2-96BD-5F22B5F6BA50}" destId="{6AEEC2C6-A9CD-4AFF-B40A-D122A457409C}" srcOrd="0" destOrd="0" presId="urn:microsoft.com/office/officeart/2008/layout/NameandTitleOrganizationalChart"/>
    <dgm:cxn modelId="{2C08EF0E-1A81-46E8-87C7-36F514BF6348}" type="presParOf" srcId="{6AEEC2C6-A9CD-4AFF-B40A-D122A457409C}" destId="{A04D1629-7C59-48FC-9153-7A3AE0565B22}" srcOrd="0" destOrd="0" presId="urn:microsoft.com/office/officeart/2008/layout/NameandTitleOrganizationalChart"/>
    <dgm:cxn modelId="{A6901D38-5C5D-488A-800B-0E947A86176C}" type="presParOf" srcId="{6AEEC2C6-A9CD-4AFF-B40A-D122A457409C}" destId="{28E1B0D0-5D71-4394-8F86-93C134C54B3F}" srcOrd="1" destOrd="0" presId="urn:microsoft.com/office/officeart/2008/layout/NameandTitleOrganizationalChart"/>
    <dgm:cxn modelId="{9A3A8A3A-D380-4D6E-A270-A9AD172F38BA}" type="presParOf" srcId="{6AEEC2C6-A9CD-4AFF-B40A-D122A457409C}" destId="{8EF1AB47-84DA-456E-A06E-ECCF2544F665}" srcOrd="2" destOrd="0" presId="urn:microsoft.com/office/officeart/2008/layout/NameandTitleOrganizationalChart"/>
    <dgm:cxn modelId="{2E5F96E7-BD9E-46FE-B311-01B2EF92B1AE}" type="presParOf" srcId="{13051C03-100E-46A2-96BD-5F22B5F6BA50}" destId="{C0B921FB-69A1-47A3-A742-C99AC7727D1E}" srcOrd="1" destOrd="0" presId="urn:microsoft.com/office/officeart/2008/layout/NameandTitleOrganizationalChart"/>
    <dgm:cxn modelId="{6DC3705F-755B-404F-AC7B-05BED0CABDAB}" type="presParOf" srcId="{13051C03-100E-46A2-96BD-5F22B5F6BA50}" destId="{5C266115-C7DA-4131-9BF4-726842E3999F}" srcOrd="2" destOrd="0" presId="urn:microsoft.com/office/officeart/2008/layout/NameandTitleOrganizationalChart"/>
    <dgm:cxn modelId="{F3D68B85-4734-471F-BBB6-48FF4066BBA3}" type="presParOf" srcId="{D4C3BDC1-95A4-485B-B171-40E01337D2B4}" destId="{2EB3D6B5-E136-4BE1-BA34-B91C23C14E0F}" srcOrd="6" destOrd="0" presId="urn:microsoft.com/office/officeart/2008/layout/NameandTitleOrganizationalChart"/>
    <dgm:cxn modelId="{9D5FD872-2DDA-4973-94F2-F45081764D85}" type="presParOf" srcId="{D4C3BDC1-95A4-485B-B171-40E01337D2B4}" destId="{3ED713B3-9076-493B-A13C-F23E047F7C34}" srcOrd="7" destOrd="0" presId="urn:microsoft.com/office/officeart/2008/layout/NameandTitleOrganizationalChart"/>
    <dgm:cxn modelId="{7EF1B4AD-211D-4DB6-AE78-A74C28CA2F15}" type="presParOf" srcId="{3ED713B3-9076-493B-A13C-F23E047F7C34}" destId="{148723B7-1174-4B87-90D9-412AACA2D4EC}" srcOrd="0" destOrd="0" presId="urn:microsoft.com/office/officeart/2008/layout/NameandTitleOrganizationalChart"/>
    <dgm:cxn modelId="{EDED71A5-6F2A-4BB3-85D9-224F0BC2B0F7}" type="presParOf" srcId="{148723B7-1174-4B87-90D9-412AACA2D4EC}" destId="{E18E6313-7680-42A6-A0D0-82A7B46AB8B0}" srcOrd="0" destOrd="0" presId="urn:microsoft.com/office/officeart/2008/layout/NameandTitleOrganizationalChart"/>
    <dgm:cxn modelId="{4A3E153F-650E-44B3-8A0C-7AE74D6F5F1A}" type="presParOf" srcId="{148723B7-1174-4B87-90D9-412AACA2D4EC}" destId="{3CB05764-17F8-46E0-87F2-E8D33F8377B0}" srcOrd="1" destOrd="0" presId="urn:microsoft.com/office/officeart/2008/layout/NameandTitleOrganizationalChart"/>
    <dgm:cxn modelId="{66F8F77C-442B-4761-A4D3-12CA54B1C2F1}" type="presParOf" srcId="{148723B7-1174-4B87-90D9-412AACA2D4EC}" destId="{6B3D3A6F-532B-454A-B338-1957BE829FFA}" srcOrd="2" destOrd="0" presId="urn:microsoft.com/office/officeart/2008/layout/NameandTitleOrganizationalChart"/>
    <dgm:cxn modelId="{39028D3A-AEA6-4145-8527-17253F9B7CD7}" type="presParOf" srcId="{3ED713B3-9076-493B-A13C-F23E047F7C34}" destId="{55D21D78-AFB1-4152-8562-F1BBA4FDE748}" srcOrd="1" destOrd="0" presId="urn:microsoft.com/office/officeart/2008/layout/NameandTitleOrganizationalChart"/>
    <dgm:cxn modelId="{FB0F4BA7-9C33-48A0-8F67-9A80FA07D069}" type="presParOf" srcId="{3ED713B3-9076-493B-A13C-F23E047F7C34}" destId="{E8ED3D5E-C31A-4B08-BCE2-362757A80CC1}" srcOrd="2" destOrd="0" presId="urn:microsoft.com/office/officeart/2008/layout/NameandTitleOrganizationalChart"/>
    <dgm:cxn modelId="{296B327C-D932-4ABC-8A3B-2331DA44008A}" type="presParOf" srcId="{D4C3BDC1-95A4-485B-B171-40E01337D2B4}" destId="{F16C8023-023A-41A3-9961-E41C97EA1821}" srcOrd="8" destOrd="0" presId="urn:microsoft.com/office/officeart/2008/layout/NameandTitleOrganizationalChart"/>
    <dgm:cxn modelId="{8D4113DF-9A00-4086-BECF-7642D3328DF5}" type="presParOf" srcId="{D4C3BDC1-95A4-485B-B171-40E01337D2B4}" destId="{806DA70F-53C3-4E61-B204-CCB470F82DF1}" srcOrd="9" destOrd="0" presId="urn:microsoft.com/office/officeart/2008/layout/NameandTitleOrganizationalChart"/>
    <dgm:cxn modelId="{B86C615A-2E26-480D-9428-2AF3C5C3FA36}" type="presParOf" srcId="{806DA70F-53C3-4E61-B204-CCB470F82DF1}" destId="{FE3F9376-03D7-4BD9-A685-B4968B5E7609}" srcOrd="0" destOrd="0" presId="urn:microsoft.com/office/officeart/2008/layout/NameandTitleOrganizationalChart"/>
    <dgm:cxn modelId="{951013A2-BEB3-462C-8B83-034CE79807A2}" type="presParOf" srcId="{FE3F9376-03D7-4BD9-A685-B4968B5E7609}" destId="{6B35A424-FB73-4AB3-9FEB-962EF9963D84}" srcOrd="0" destOrd="0" presId="urn:microsoft.com/office/officeart/2008/layout/NameandTitleOrganizationalChart"/>
    <dgm:cxn modelId="{A19B899F-9390-4AC0-BDD0-41E7770E6FBC}" type="presParOf" srcId="{FE3F9376-03D7-4BD9-A685-B4968B5E7609}" destId="{5AE16570-A78C-473F-90C8-1596B5CDAD4F}" srcOrd="1" destOrd="0" presId="urn:microsoft.com/office/officeart/2008/layout/NameandTitleOrganizationalChart"/>
    <dgm:cxn modelId="{24212B13-3C2B-4FD7-A09B-5FA791E9C970}" type="presParOf" srcId="{FE3F9376-03D7-4BD9-A685-B4968B5E7609}" destId="{D5B75EB4-E263-4B9E-B0FB-5EAFA8BBDD79}" srcOrd="2" destOrd="0" presId="urn:microsoft.com/office/officeart/2008/layout/NameandTitleOrganizationalChart"/>
    <dgm:cxn modelId="{1DA6310D-C9D2-4AE9-86B3-1C2FF704ED2C}" type="presParOf" srcId="{806DA70F-53C3-4E61-B204-CCB470F82DF1}" destId="{A72DB9F1-7E83-4B7C-9998-2A47621A4596}" srcOrd="1" destOrd="0" presId="urn:microsoft.com/office/officeart/2008/layout/NameandTitleOrganizationalChart"/>
    <dgm:cxn modelId="{9186234F-D4BB-4153-897C-18949C871267}" type="presParOf" srcId="{806DA70F-53C3-4E61-B204-CCB470F82DF1}" destId="{00C6A57F-B91F-4B03-AE5F-2B9D97B3BFEE}" srcOrd="2" destOrd="0" presId="urn:microsoft.com/office/officeart/2008/layout/NameandTitleOrganizationalChart"/>
    <dgm:cxn modelId="{5FBCB70A-5E59-4C30-871A-831176C41E80}" type="presParOf" srcId="{1265BE7D-3E18-4405-A0B6-A0F4B2E8DF28}" destId="{80E57367-D10E-47A0-A9FA-9A81E44480CF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E1B97DA-18D2-4589-A4B2-EF92FD179C2F}" type="doc">
      <dgm:prSet loTypeId="urn:microsoft.com/office/officeart/2008/layout/LinedLis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B55B4E21-7F76-436D-B64D-C1CCD771988F}">
      <dgm:prSet phldrT="[文本]"/>
      <dgm:spPr/>
      <dgm:t>
        <a:bodyPr/>
        <a:lstStyle/>
        <a:p>
          <a:r>
            <a:rPr lang="en-US" altLang="zh-CN" dirty="0" smtClean="0"/>
            <a:t>Do</a:t>
          </a:r>
          <a:endParaRPr lang="zh-CN" altLang="en-US" dirty="0"/>
        </a:p>
      </dgm:t>
    </dgm:pt>
    <dgm:pt modelId="{A373EB94-2A33-4834-9768-07917A6BC7E7}" cxnId="{17AC6BC5-CFBE-4FDF-8B86-CB09C1D43BC2}" type="parTrans">
      <dgm:prSet/>
      <dgm:spPr/>
      <dgm:t>
        <a:bodyPr/>
        <a:lstStyle/>
        <a:p>
          <a:endParaRPr lang="zh-CN" altLang="en-US"/>
        </a:p>
      </dgm:t>
    </dgm:pt>
    <dgm:pt modelId="{AF14F90C-2A1E-44FF-BAF2-8716DAABF14B}" cxnId="{17AC6BC5-CFBE-4FDF-8B86-CB09C1D43BC2}" type="sibTrans">
      <dgm:prSet/>
      <dgm:spPr/>
      <dgm:t>
        <a:bodyPr/>
        <a:lstStyle/>
        <a:p>
          <a:endParaRPr lang="zh-CN" altLang="en-US"/>
        </a:p>
      </dgm:t>
    </dgm:pt>
    <dgm:pt modelId="{3CEC837A-C9AC-4762-BBAA-40E820C54FAA}">
      <dgm:prSet phldrT="[文本]"/>
      <dgm:spPr/>
      <dgm:t>
        <a:bodyPr/>
        <a:lstStyle/>
        <a:p>
          <a:r>
            <a:rPr lang="zh-CN" altLang="en-US" dirty="0" smtClean="0"/>
            <a:t>有目的、有计划地做事</a:t>
          </a:r>
          <a:endParaRPr lang="zh-CN" altLang="en-US" dirty="0"/>
        </a:p>
      </dgm:t>
    </dgm:pt>
    <dgm:pt modelId="{C0AA76D5-561A-4621-A71F-817CE8B74ABB}" cxnId="{65A5E896-AA79-4E60-8E54-99BE36C66B56}" type="parTrans">
      <dgm:prSet/>
      <dgm:spPr/>
      <dgm:t>
        <a:bodyPr/>
        <a:lstStyle/>
        <a:p>
          <a:endParaRPr lang="zh-CN" altLang="en-US"/>
        </a:p>
      </dgm:t>
    </dgm:pt>
    <dgm:pt modelId="{D88071B1-FE9F-46E2-BC9E-6DB0CAEA3DEC}" cxnId="{65A5E896-AA79-4E60-8E54-99BE36C66B56}" type="sibTrans">
      <dgm:prSet/>
      <dgm:spPr/>
      <dgm:t>
        <a:bodyPr/>
        <a:lstStyle/>
        <a:p>
          <a:endParaRPr lang="zh-CN" altLang="en-US"/>
        </a:p>
      </dgm:t>
    </dgm:pt>
    <dgm:pt modelId="{33888D7F-FD1E-4C3B-A144-A14F7F41E8D6}">
      <dgm:prSet phldrT="[文本]"/>
      <dgm:spPr/>
      <dgm:t>
        <a:bodyPr/>
        <a:lstStyle/>
        <a:p>
          <a:r>
            <a:rPr lang="zh-CN" altLang="en-US" dirty="0" smtClean="0"/>
            <a:t>注重规范性和完整性</a:t>
          </a:r>
          <a:endParaRPr lang="zh-CN" altLang="en-US" dirty="0"/>
        </a:p>
      </dgm:t>
    </dgm:pt>
    <dgm:pt modelId="{06A76D9F-5625-4A2D-9254-490CAFDCE878}" cxnId="{7B85CFDD-CAA6-49E7-B103-139C3A2664D4}" type="parTrans">
      <dgm:prSet/>
      <dgm:spPr/>
      <dgm:t>
        <a:bodyPr/>
        <a:lstStyle/>
        <a:p>
          <a:endParaRPr lang="zh-CN" altLang="en-US"/>
        </a:p>
      </dgm:t>
    </dgm:pt>
    <dgm:pt modelId="{C7095020-BAAA-4FCB-A6F9-957557958CB9}" cxnId="{7B85CFDD-CAA6-49E7-B103-139C3A2664D4}" type="sibTrans">
      <dgm:prSet/>
      <dgm:spPr/>
      <dgm:t>
        <a:bodyPr/>
        <a:lstStyle/>
        <a:p>
          <a:endParaRPr lang="zh-CN" altLang="en-US"/>
        </a:p>
      </dgm:t>
    </dgm:pt>
    <dgm:pt modelId="{CB66FC1A-93C2-4A5B-871E-DB3252578FF7}">
      <dgm:prSet phldrT="[文本]"/>
      <dgm:spPr/>
      <dgm:t>
        <a:bodyPr/>
        <a:lstStyle/>
        <a:p>
          <a:r>
            <a:rPr lang="zh-CN" altLang="en-US" dirty="0" smtClean="0"/>
            <a:t>高效率和高质量</a:t>
          </a:r>
          <a:endParaRPr lang="zh-CN" altLang="en-US" dirty="0"/>
        </a:p>
      </dgm:t>
    </dgm:pt>
    <dgm:pt modelId="{D5D7E604-4A14-46B4-98EF-972F8651E3EB}" cxnId="{FE97A4A2-9B69-47E6-AEC2-48B88288B9C5}" type="parTrans">
      <dgm:prSet/>
      <dgm:spPr/>
      <dgm:t>
        <a:bodyPr/>
        <a:lstStyle/>
        <a:p>
          <a:endParaRPr lang="zh-CN" altLang="en-US"/>
        </a:p>
      </dgm:t>
    </dgm:pt>
    <dgm:pt modelId="{67B5D475-4D3A-4189-B54E-0FAC55D6862F}" cxnId="{FE97A4A2-9B69-47E6-AEC2-48B88288B9C5}" type="sibTrans">
      <dgm:prSet/>
      <dgm:spPr/>
      <dgm:t>
        <a:bodyPr/>
        <a:lstStyle/>
        <a:p>
          <a:endParaRPr lang="zh-CN" altLang="en-US"/>
        </a:p>
      </dgm:t>
    </dgm:pt>
    <dgm:pt modelId="{F0AE2B64-ECB0-4386-9D88-04AC3181F13F}">
      <dgm:prSet phldrT="[文本]"/>
      <dgm:spPr/>
      <dgm:t>
        <a:bodyPr/>
        <a:lstStyle/>
        <a:p>
          <a:r>
            <a:rPr lang="zh-CN" altLang="en-US" dirty="0" smtClean="0"/>
            <a:t>亲和性和系统性</a:t>
          </a:r>
          <a:endParaRPr lang="zh-CN" altLang="en-US" dirty="0"/>
        </a:p>
      </dgm:t>
    </dgm:pt>
    <dgm:pt modelId="{A4F12CFE-E0DB-40AA-A62B-05C23F997111}" cxnId="{5BD4EC19-BAE2-4621-A829-533E9F4280D7}" type="parTrans">
      <dgm:prSet/>
      <dgm:spPr/>
      <dgm:t>
        <a:bodyPr/>
        <a:lstStyle/>
        <a:p>
          <a:endParaRPr lang="zh-CN" altLang="en-US"/>
        </a:p>
      </dgm:t>
    </dgm:pt>
    <dgm:pt modelId="{424F4E0B-07D2-4D24-89B7-80D0440A756C}" cxnId="{5BD4EC19-BAE2-4621-A829-533E9F4280D7}" type="sibTrans">
      <dgm:prSet/>
      <dgm:spPr/>
      <dgm:t>
        <a:bodyPr/>
        <a:lstStyle/>
        <a:p>
          <a:endParaRPr lang="zh-CN" altLang="en-US"/>
        </a:p>
      </dgm:t>
    </dgm:pt>
    <dgm:pt modelId="{E9F43C6A-7EAD-48D0-9F1E-185ACDEFC946}">
      <dgm:prSet phldrT="[文本]"/>
      <dgm:spPr/>
      <dgm:t>
        <a:bodyPr/>
        <a:lstStyle/>
        <a:p>
          <a:r>
            <a:rPr lang="zh-CN" altLang="en-US" dirty="0" smtClean="0"/>
            <a:t>懂业务和善思考</a:t>
          </a:r>
          <a:endParaRPr lang="zh-CN" altLang="en-US" dirty="0"/>
        </a:p>
      </dgm:t>
    </dgm:pt>
    <dgm:pt modelId="{F13AD4DE-09F1-473F-8745-C021154EBCCB}" cxnId="{83CC33A5-EE13-4AE6-8EC7-59A1A4536457}" type="parTrans">
      <dgm:prSet/>
      <dgm:spPr/>
      <dgm:t>
        <a:bodyPr/>
        <a:lstStyle/>
        <a:p>
          <a:endParaRPr lang="zh-CN" altLang="en-US"/>
        </a:p>
      </dgm:t>
    </dgm:pt>
    <dgm:pt modelId="{AA488E38-A57B-47F8-BF3B-73F3D83E8591}" cxnId="{83CC33A5-EE13-4AE6-8EC7-59A1A4536457}" type="sibTrans">
      <dgm:prSet/>
      <dgm:spPr/>
      <dgm:t>
        <a:bodyPr/>
        <a:lstStyle/>
        <a:p>
          <a:endParaRPr lang="zh-CN" altLang="en-US"/>
        </a:p>
      </dgm:t>
    </dgm:pt>
    <dgm:pt modelId="{6A2D5823-41DE-4FEB-8AD4-3D829727F6AC}" type="pres">
      <dgm:prSet presAssocID="{1E1B97DA-18D2-4589-A4B2-EF92FD179C2F}" presName="vert0" presStyleCnt="0">
        <dgm:presLayoutVars>
          <dgm:dir/>
          <dgm:animOne val="branch"/>
          <dgm:animLvl val="lvl"/>
        </dgm:presLayoutVars>
      </dgm:prSet>
      <dgm:spPr/>
    </dgm:pt>
    <dgm:pt modelId="{F4425A90-3889-411A-85BA-BD4B17031975}" type="pres">
      <dgm:prSet presAssocID="{B55B4E21-7F76-436D-B64D-C1CCD771988F}" presName="thickLine" presStyleLbl="alignNode1" presStyleIdx="0" presStyleCnt="1"/>
      <dgm:spPr/>
    </dgm:pt>
    <dgm:pt modelId="{903C9719-034B-42B4-983A-B91739E9CEF5}" type="pres">
      <dgm:prSet presAssocID="{B55B4E21-7F76-436D-B64D-C1CCD771988F}" presName="horz1" presStyleCnt="0"/>
      <dgm:spPr/>
    </dgm:pt>
    <dgm:pt modelId="{CB453FBE-E2CE-4DE9-8FB5-72193867E553}" type="pres">
      <dgm:prSet presAssocID="{B55B4E21-7F76-436D-B64D-C1CCD771988F}" presName="tx1" presStyleLbl="revTx" presStyleIdx="0" presStyleCnt="6"/>
      <dgm:spPr/>
    </dgm:pt>
    <dgm:pt modelId="{62480B02-72CE-4126-A77B-16C933D98090}" type="pres">
      <dgm:prSet presAssocID="{B55B4E21-7F76-436D-B64D-C1CCD771988F}" presName="vert1" presStyleCnt="0"/>
      <dgm:spPr/>
    </dgm:pt>
    <dgm:pt modelId="{8100BA2E-5C92-472D-BF8A-F730633EB1E1}" type="pres">
      <dgm:prSet presAssocID="{3CEC837A-C9AC-4762-BBAA-40E820C54FAA}" presName="vertSpace2a" presStyleCnt="0"/>
      <dgm:spPr/>
    </dgm:pt>
    <dgm:pt modelId="{1F390F14-CC99-42B2-974A-EBF0038E557E}" type="pres">
      <dgm:prSet presAssocID="{3CEC837A-C9AC-4762-BBAA-40E820C54FAA}" presName="horz2" presStyleCnt="0"/>
      <dgm:spPr/>
    </dgm:pt>
    <dgm:pt modelId="{1B954C4A-9690-458C-BF54-922E65421136}" type="pres">
      <dgm:prSet presAssocID="{3CEC837A-C9AC-4762-BBAA-40E820C54FAA}" presName="horzSpace2" presStyleCnt="0"/>
      <dgm:spPr/>
    </dgm:pt>
    <dgm:pt modelId="{FDE31016-861D-4A25-93CC-9673CAEC9E3E}" type="pres">
      <dgm:prSet presAssocID="{3CEC837A-C9AC-4762-BBAA-40E820C54FAA}" presName="tx2" presStyleLbl="revTx" presStyleIdx="1" presStyleCnt="6"/>
      <dgm:spPr/>
    </dgm:pt>
    <dgm:pt modelId="{64D3D791-D20C-4D6A-8A93-575C094A3828}" type="pres">
      <dgm:prSet presAssocID="{3CEC837A-C9AC-4762-BBAA-40E820C54FAA}" presName="vert2" presStyleCnt="0"/>
      <dgm:spPr/>
    </dgm:pt>
    <dgm:pt modelId="{FA10673B-0CFA-4AB0-AA78-ED04C3FE8E23}" type="pres">
      <dgm:prSet presAssocID="{3CEC837A-C9AC-4762-BBAA-40E820C54FAA}" presName="thinLine2b" presStyleLbl="callout" presStyleIdx="0" presStyleCnt="5"/>
      <dgm:spPr/>
    </dgm:pt>
    <dgm:pt modelId="{46898BFD-9A42-4988-BC9B-4D4E089E0711}" type="pres">
      <dgm:prSet presAssocID="{3CEC837A-C9AC-4762-BBAA-40E820C54FAA}" presName="vertSpace2b" presStyleCnt="0"/>
      <dgm:spPr/>
    </dgm:pt>
    <dgm:pt modelId="{AE210F45-EDC5-4AD9-B904-412B498607C6}" type="pres">
      <dgm:prSet presAssocID="{33888D7F-FD1E-4C3B-A144-A14F7F41E8D6}" presName="horz2" presStyleCnt="0"/>
      <dgm:spPr/>
    </dgm:pt>
    <dgm:pt modelId="{3B8F4263-C1F3-49BD-A4F0-EA4971CB8CC9}" type="pres">
      <dgm:prSet presAssocID="{33888D7F-FD1E-4C3B-A144-A14F7F41E8D6}" presName="horzSpace2" presStyleCnt="0"/>
      <dgm:spPr/>
    </dgm:pt>
    <dgm:pt modelId="{A8BF1703-31E1-4ED2-8A92-5B3A81F1DB72}" type="pres">
      <dgm:prSet presAssocID="{33888D7F-FD1E-4C3B-A144-A14F7F41E8D6}" presName="tx2" presStyleLbl="revTx" presStyleIdx="2" presStyleCnt="6"/>
      <dgm:spPr/>
    </dgm:pt>
    <dgm:pt modelId="{D6B2706D-E4CA-4221-8269-44DCD88E9A74}" type="pres">
      <dgm:prSet presAssocID="{33888D7F-FD1E-4C3B-A144-A14F7F41E8D6}" presName="vert2" presStyleCnt="0"/>
      <dgm:spPr/>
    </dgm:pt>
    <dgm:pt modelId="{1708B331-26ED-475D-BE98-4AFE71059557}" type="pres">
      <dgm:prSet presAssocID="{33888D7F-FD1E-4C3B-A144-A14F7F41E8D6}" presName="thinLine2b" presStyleLbl="callout" presStyleIdx="1" presStyleCnt="5"/>
      <dgm:spPr/>
    </dgm:pt>
    <dgm:pt modelId="{515CD9DC-3748-4102-A36A-535166821F6F}" type="pres">
      <dgm:prSet presAssocID="{33888D7F-FD1E-4C3B-A144-A14F7F41E8D6}" presName="vertSpace2b" presStyleCnt="0"/>
      <dgm:spPr/>
    </dgm:pt>
    <dgm:pt modelId="{AEBBC1C0-346B-409B-9A86-34136E47B18A}" type="pres">
      <dgm:prSet presAssocID="{CB66FC1A-93C2-4A5B-871E-DB3252578FF7}" presName="horz2" presStyleCnt="0"/>
      <dgm:spPr/>
    </dgm:pt>
    <dgm:pt modelId="{4372C1A3-0562-45C1-9E78-632D91F7D15D}" type="pres">
      <dgm:prSet presAssocID="{CB66FC1A-93C2-4A5B-871E-DB3252578FF7}" presName="horzSpace2" presStyleCnt="0"/>
      <dgm:spPr/>
    </dgm:pt>
    <dgm:pt modelId="{9B31CD39-FFBF-45FF-A57A-387BC4BD999D}" type="pres">
      <dgm:prSet presAssocID="{CB66FC1A-93C2-4A5B-871E-DB3252578FF7}" presName="tx2" presStyleLbl="revTx" presStyleIdx="3" presStyleCnt="6"/>
      <dgm:spPr/>
    </dgm:pt>
    <dgm:pt modelId="{08EDDC22-A343-4ADE-BC67-7788698768F5}" type="pres">
      <dgm:prSet presAssocID="{CB66FC1A-93C2-4A5B-871E-DB3252578FF7}" presName="vert2" presStyleCnt="0"/>
      <dgm:spPr/>
    </dgm:pt>
    <dgm:pt modelId="{265DEA68-01C4-49C5-BA08-C733B1A8B631}" type="pres">
      <dgm:prSet presAssocID="{CB66FC1A-93C2-4A5B-871E-DB3252578FF7}" presName="thinLine2b" presStyleLbl="callout" presStyleIdx="2" presStyleCnt="5"/>
      <dgm:spPr/>
    </dgm:pt>
    <dgm:pt modelId="{AB29E611-DA79-465F-9E28-D0633A5B989C}" type="pres">
      <dgm:prSet presAssocID="{CB66FC1A-93C2-4A5B-871E-DB3252578FF7}" presName="vertSpace2b" presStyleCnt="0"/>
      <dgm:spPr/>
    </dgm:pt>
    <dgm:pt modelId="{3145D94D-FBAA-4134-B8FB-8F6D1E29E09C}" type="pres">
      <dgm:prSet presAssocID="{F0AE2B64-ECB0-4386-9D88-04AC3181F13F}" presName="horz2" presStyleCnt="0"/>
      <dgm:spPr/>
    </dgm:pt>
    <dgm:pt modelId="{BCC28005-E1EE-461B-B557-58F0177F07C1}" type="pres">
      <dgm:prSet presAssocID="{F0AE2B64-ECB0-4386-9D88-04AC3181F13F}" presName="horzSpace2" presStyleCnt="0"/>
      <dgm:spPr/>
    </dgm:pt>
    <dgm:pt modelId="{11FFF310-056D-43DD-89F9-A357FADBF297}" type="pres">
      <dgm:prSet presAssocID="{F0AE2B64-ECB0-4386-9D88-04AC3181F13F}" presName="tx2" presStyleLbl="revTx" presStyleIdx="4" presStyleCnt="6"/>
      <dgm:spPr/>
    </dgm:pt>
    <dgm:pt modelId="{E1794D57-720B-4170-B83F-76C21B557687}" type="pres">
      <dgm:prSet presAssocID="{F0AE2B64-ECB0-4386-9D88-04AC3181F13F}" presName="vert2" presStyleCnt="0"/>
      <dgm:spPr/>
    </dgm:pt>
    <dgm:pt modelId="{C7F24109-5AEC-41F0-A0D1-86DA891BB8F0}" type="pres">
      <dgm:prSet presAssocID="{F0AE2B64-ECB0-4386-9D88-04AC3181F13F}" presName="thinLine2b" presStyleLbl="callout" presStyleIdx="3" presStyleCnt="5"/>
      <dgm:spPr/>
    </dgm:pt>
    <dgm:pt modelId="{10D4DC4C-7FBB-49EE-8993-3D02A4F2A197}" type="pres">
      <dgm:prSet presAssocID="{F0AE2B64-ECB0-4386-9D88-04AC3181F13F}" presName="vertSpace2b" presStyleCnt="0"/>
      <dgm:spPr/>
    </dgm:pt>
    <dgm:pt modelId="{7C0F71E2-8416-42E7-BB4A-101AACE6EA92}" type="pres">
      <dgm:prSet presAssocID="{E9F43C6A-7EAD-48D0-9F1E-185ACDEFC946}" presName="horz2" presStyleCnt="0"/>
      <dgm:spPr/>
    </dgm:pt>
    <dgm:pt modelId="{8AB09F43-A718-489B-A8AA-5946814B97F2}" type="pres">
      <dgm:prSet presAssocID="{E9F43C6A-7EAD-48D0-9F1E-185ACDEFC946}" presName="horzSpace2" presStyleCnt="0"/>
      <dgm:spPr/>
    </dgm:pt>
    <dgm:pt modelId="{092C4E39-65B3-46F0-A4D6-A8DCCFD352B6}" type="pres">
      <dgm:prSet presAssocID="{E9F43C6A-7EAD-48D0-9F1E-185ACDEFC946}" presName="tx2" presStyleLbl="revTx" presStyleIdx="5" presStyleCnt="6"/>
      <dgm:spPr/>
    </dgm:pt>
    <dgm:pt modelId="{E08CF979-8FE9-4DDC-B9C1-0FC60556825A}" type="pres">
      <dgm:prSet presAssocID="{E9F43C6A-7EAD-48D0-9F1E-185ACDEFC946}" presName="vert2" presStyleCnt="0"/>
      <dgm:spPr/>
    </dgm:pt>
    <dgm:pt modelId="{8E910F64-E235-44CB-9E67-FC6E9525C306}" type="pres">
      <dgm:prSet presAssocID="{E9F43C6A-7EAD-48D0-9F1E-185ACDEFC946}" presName="thinLine2b" presStyleLbl="callout" presStyleIdx="4" presStyleCnt="5"/>
      <dgm:spPr/>
    </dgm:pt>
    <dgm:pt modelId="{AC5820AA-F316-4C38-9EFC-8F884E426541}" type="pres">
      <dgm:prSet presAssocID="{E9F43C6A-7EAD-48D0-9F1E-185ACDEFC946}" presName="vertSpace2b" presStyleCnt="0"/>
      <dgm:spPr/>
    </dgm:pt>
  </dgm:ptLst>
  <dgm:cxnLst>
    <dgm:cxn modelId="{65A5E896-AA79-4E60-8E54-99BE36C66B56}" srcId="{B55B4E21-7F76-436D-B64D-C1CCD771988F}" destId="{3CEC837A-C9AC-4762-BBAA-40E820C54FAA}" srcOrd="0" destOrd="0" parTransId="{C0AA76D5-561A-4621-A71F-817CE8B74ABB}" sibTransId="{D88071B1-FE9F-46E2-BC9E-6DB0CAEA3DEC}"/>
    <dgm:cxn modelId="{6A96393A-07DC-4B7F-A4F9-9BA79C8908F8}" type="presOf" srcId="{F0AE2B64-ECB0-4386-9D88-04AC3181F13F}" destId="{11FFF310-056D-43DD-89F9-A357FADBF297}" srcOrd="0" destOrd="0" presId="urn:microsoft.com/office/officeart/2008/layout/LinedList"/>
    <dgm:cxn modelId="{7C9F3485-B6A9-4B0F-843E-3878FD83FDAE}" type="presOf" srcId="{3CEC837A-C9AC-4762-BBAA-40E820C54FAA}" destId="{FDE31016-861D-4A25-93CC-9673CAEC9E3E}" srcOrd="0" destOrd="0" presId="urn:microsoft.com/office/officeart/2008/layout/LinedList"/>
    <dgm:cxn modelId="{49EE06DC-0F4B-48E7-9674-29D858810124}" type="presOf" srcId="{1E1B97DA-18D2-4589-A4B2-EF92FD179C2F}" destId="{6A2D5823-41DE-4FEB-8AD4-3D829727F6AC}" srcOrd="0" destOrd="0" presId="urn:microsoft.com/office/officeart/2008/layout/LinedList"/>
    <dgm:cxn modelId="{FE97A4A2-9B69-47E6-AEC2-48B88288B9C5}" srcId="{B55B4E21-7F76-436D-B64D-C1CCD771988F}" destId="{CB66FC1A-93C2-4A5B-871E-DB3252578FF7}" srcOrd="2" destOrd="0" parTransId="{D5D7E604-4A14-46B4-98EF-972F8651E3EB}" sibTransId="{67B5D475-4D3A-4189-B54E-0FAC55D6862F}"/>
    <dgm:cxn modelId="{6E7134F1-CC18-415E-9581-E91D20CCFAA7}" type="presOf" srcId="{B55B4E21-7F76-436D-B64D-C1CCD771988F}" destId="{CB453FBE-E2CE-4DE9-8FB5-72193867E553}" srcOrd="0" destOrd="0" presId="urn:microsoft.com/office/officeart/2008/layout/LinedList"/>
    <dgm:cxn modelId="{7B85CFDD-CAA6-49E7-B103-139C3A2664D4}" srcId="{B55B4E21-7F76-436D-B64D-C1CCD771988F}" destId="{33888D7F-FD1E-4C3B-A144-A14F7F41E8D6}" srcOrd="1" destOrd="0" parTransId="{06A76D9F-5625-4A2D-9254-490CAFDCE878}" sibTransId="{C7095020-BAAA-4FCB-A6F9-957557958CB9}"/>
    <dgm:cxn modelId="{5BD4EC19-BAE2-4621-A829-533E9F4280D7}" srcId="{B55B4E21-7F76-436D-B64D-C1CCD771988F}" destId="{F0AE2B64-ECB0-4386-9D88-04AC3181F13F}" srcOrd="3" destOrd="0" parTransId="{A4F12CFE-E0DB-40AA-A62B-05C23F997111}" sibTransId="{424F4E0B-07D2-4D24-89B7-80D0440A756C}"/>
    <dgm:cxn modelId="{17AC6BC5-CFBE-4FDF-8B86-CB09C1D43BC2}" srcId="{1E1B97DA-18D2-4589-A4B2-EF92FD179C2F}" destId="{B55B4E21-7F76-436D-B64D-C1CCD771988F}" srcOrd="0" destOrd="0" parTransId="{A373EB94-2A33-4834-9768-07917A6BC7E7}" sibTransId="{AF14F90C-2A1E-44FF-BAF2-8716DAABF14B}"/>
    <dgm:cxn modelId="{2468DE62-30C6-4FA1-AB62-9DD2F4B421DC}" type="presOf" srcId="{33888D7F-FD1E-4C3B-A144-A14F7F41E8D6}" destId="{A8BF1703-31E1-4ED2-8A92-5B3A81F1DB72}" srcOrd="0" destOrd="0" presId="urn:microsoft.com/office/officeart/2008/layout/LinedList"/>
    <dgm:cxn modelId="{E45F4956-DC39-4297-8B43-EFCC23892A07}" type="presOf" srcId="{CB66FC1A-93C2-4A5B-871E-DB3252578FF7}" destId="{9B31CD39-FFBF-45FF-A57A-387BC4BD999D}" srcOrd="0" destOrd="0" presId="urn:microsoft.com/office/officeart/2008/layout/LinedList"/>
    <dgm:cxn modelId="{71DDC34C-4675-46A6-938E-4DA67C51DC5B}" type="presOf" srcId="{E9F43C6A-7EAD-48D0-9F1E-185ACDEFC946}" destId="{092C4E39-65B3-46F0-A4D6-A8DCCFD352B6}" srcOrd="0" destOrd="0" presId="urn:microsoft.com/office/officeart/2008/layout/LinedList"/>
    <dgm:cxn modelId="{83CC33A5-EE13-4AE6-8EC7-59A1A4536457}" srcId="{B55B4E21-7F76-436D-B64D-C1CCD771988F}" destId="{E9F43C6A-7EAD-48D0-9F1E-185ACDEFC946}" srcOrd="4" destOrd="0" parTransId="{F13AD4DE-09F1-473F-8745-C021154EBCCB}" sibTransId="{AA488E38-A57B-47F8-BF3B-73F3D83E8591}"/>
    <dgm:cxn modelId="{E035C90F-0B06-44D5-A96F-8A4520F2A48E}" type="presParOf" srcId="{6A2D5823-41DE-4FEB-8AD4-3D829727F6AC}" destId="{F4425A90-3889-411A-85BA-BD4B17031975}" srcOrd="0" destOrd="0" presId="urn:microsoft.com/office/officeart/2008/layout/LinedList"/>
    <dgm:cxn modelId="{D484812B-576C-4345-86EE-715A7C8D1540}" type="presParOf" srcId="{6A2D5823-41DE-4FEB-8AD4-3D829727F6AC}" destId="{903C9719-034B-42B4-983A-B91739E9CEF5}" srcOrd="1" destOrd="0" presId="urn:microsoft.com/office/officeart/2008/layout/LinedList"/>
    <dgm:cxn modelId="{1C1C0B28-E0E1-4476-A883-5D1AAB003A9B}" type="presParOf" srcId="{903C9719-034B-42B4-983A-B91739E9CEF5}" destId="{CB453FBE-E2CE-4DE9-8FB5-72193867E553}" srcOrd="0" destOrd="0" presId="urn:microsoft.com/office/officeart/2008/layout/LinedList"/>
    <dgm:cxn modelId="{2650C918-9F4E-4686-B2AC-29086837BBFC}" type="presParOf" srcId="{903C9719-034B-42B4-983A-B91739E9CEF5}" destId="{62480B02-72CE-4126-A77B-16C933D98090}" srcOrd="1" destOrd="0" presId="urn:microsoft.com/office/officeart/2008/layout/LinedList"/>
    <dgm:cxn modelId="{B98573D3-46EE-4436-934A-92DBD3703F20}" type="presParOf" srcId="{62480B02-72CE-4126-A77B-16C933D98090}" destId="{8100BA2E-5C92-472D-BF8A-F730633EB1E1}" srcOrd="0" destOrd="0" presId="urn:microsoft.com/office/officeart/2008/layout/LinedList"/>
    <dgm:cxn modelId="{5897A845-6965-49DE-B250-CFA2E741FD34}" type="presParOf" srcId="{62480B02-72CE-4126-A77B-16C933D98090}" destId="{1F390F14-CC99-42B2-974A-EBF0038E557E}" srcOrd="1" destOrd="0" presId="urn:microsoft.com/office/officeart/2008/layout/LinedList"/>
    <dgm:cxn modelId="{001D7C75-A3D5-48FF-B344-D5E56035F449}" type="presParOf" srcId="{1F390F14-CC99-42B2-974A-EBF0038E557E}" destId="{1B954C4A-9690-458C-BF54-922E65421136}" srcOrd="0" destOrd="0" presId="urn:microsoft.com/office/officeart/2008/layout/LinedList"/>
    <dgm:cxn modelId="{C03BFD1D-95F0-40B8-B342-2861B5562EBE}" type="presParOf" srcId="{1F390F14-CC99-42B2-974A-EBF0038E557E}" destId="{FDE31016-861D-4A25-93CC-9673CAEC9E3E}" srcOrd="1" destOrd="0" presId="urn:microsoft.com/office/officeart/2008/layout/LinedList"/>
    <dgm:cxn modelId="{4B30AFD2-BF1C-4F86-8685-06009C014C7F}" type="presParOf" srcId="{1F390F14-CC99-42B2-974A-EBF0038E557E}" destId="{64D3D791-D20C-4D6A-8A93-575C094A3828}" srcOrd="2" destOrd="0" presId="urn:microsoft.com/office/officeart/2008/layout/LinedList"/>
    <dgm:cxn modelId="{2B26E351-1811-4C24-8C74-0DCEAC88636B}" type="presParOf" srcId="{62480B02-72CE-4126-A77B-16C933D98090}" destId="{FA10673B-0CFA-4AB0-AA78-ED04C3FE8E23}" srcOrd="2" destOrd="0" presId="urn:microsoft.com/office/officeart/2008/layout/LinedList"/>
    <dgm:cxn modelId="{1013671E-81F4-46C9-B28A-8EC394D2863D}" type="presParOf" srcId="{62480B02-72CE-4126-A77B-16C933D98090}" destId="{46898BFD-9A42-4988-BC9B-4D4E089E0711}" srcOrd="3" destOrd="0" presId="urn:microsoft.com/office/officeart/2008/layout/LinedList"/>
    <dgm:cxn modelId="{84E72AC2-F9C8-4231-B961-A0128D01799B}" type="presParOf" srcId="{62480B02-72CE-4126-A77B-16C933D98090}" destId="{AE210F45-EDC5-4AD9-B904-412B498607C6}" srcOrd="4" destOrd="0" presId="urn:microsoft.com/office/officeart/2008/layout/LinedList"/>
    <dgm:cxn modelId="{2B0D08EC-9B08-440E-93CA-73A4C0DDAF86}" type="presParOf" srcId="{AE210F45-EDC5-4AD9-B904-412B498607C6}" destId="{3B8F4263-C1F3-49BD-A4F0-EA4971CB8CC9}" srcOrd="0" destOrd="0" presId="urn:microsoft.com/office/officeart/2008/layout/LinedList"/>
    <dgm:cxn modelId="{22A66DAD-A24A-418C-B5BC-B8C630B21B27}" type="presParOf" srcId="{AE210F45-EDC5-4AD9-B904-412B498607C6}" destId="{A8BF1703-31E1-4ED2-8A92-5B3A81F1DB72}" srcOrd="1" destOrd="0" presId="urn:microsoft.com/office/officeart/2008/layout/LinedList"/>
    <dgm:cxn modelId="{EAC46259-73A6-4A1D-8B2D-1BE98E91AB33}" type="presParOf" srcId="{AE210F45-EDC5-4AD9-B904-412B498607C6}" destId="{D6B2706D-E4CA-4221-8269-44DCD88E9A74}" srcOrd="2" destOrd="0" presId="urn:microsoft.com/office/officeart/2008/layout/LinedList"/>
    <dgm:cxn modelId="{C6343BBF-B9E3-4B66-A1DE-D745A804C1C7}" type="presParOf" srcId="{62480B02-72CE-4126-A77B-16C933D98090}" destId="{1708B331-26ED-475D-BE98-4AFE71059557}" srcOrd="5" destOrd="0" presId="urn:microsoft.com/office/officeart/2008/layout/LinedList"/>
    <dgm:cxn modelId="{BE2FEB41-4DDF-472E-B33A-793CA14184B4}" type="presParOf" srcId="{62480B02-72CE-4126-A77B-16C933D98090}" destId="{515CD9DC-3748-4102-A36A-535166821F6F}" srcOrd="6" destOrd="0" presId="urn:microsoft.com/office/officeart/2008/layout/LinedList"/>
    <dgm:cxn modelId="{48AEF20A-959F-4F21-8EC4-4A91CB34FCC1}" type="presParOf" srcId="{62480B02-72CE-4126-A77B-16C933D98090}" destId="{AEBBC1C0-346B-409B-9A86-34136E47B18A}" srcOrd="7" destOrd="0" presId="urn:microsoft.com/office/officeart/2008/layout/LinedList"/>
    <dgm:cxn modelId="{C1BA2E13-C262-4D43-8D05-EE0E10E0CFF9}" type="presParOf" srcId="{AEBBC1C0-346B-409B-9A86-34136E47B18A}" destId="{4372C1A3-0562-45C1-9E78-632D91F7D15D}" srcOrd="0" destOrd="0" presId="urn:microsoft.com/office/officeart/2008/layout/LinedList"/>
    <dgm:cxn modelId="{AE2056F3-B67B-4937-8774-9EE4B076508E}" type="presParOf" srcId="{AEBBC1C0-346B-409B-9A86-34136E47B18A}" destId="{9B31CD39-FFBF-45FF-A57A-387BC4BD999D}" srcOrd="1" destOrd="0" presId="urn:microsoft.com/office/officeart/2008/layout/LinedList"/>
    <dgm:cxn modelId="{EED83C23-C780-46D2-928C-5EF28D3FAF8B}" type="presParOf" srcId="{AEBBC1C0-346B-409B-9A86-34136E47B18A}" destId="{08EDDC22-A343-4ADE-BC67-7788698768F5}" srcOrd="2" destOrd="0" presId="urn:microsoft.com/office/officeart/2008/layout/LinedList"/>
    <dgm:cxn modelId="{54E47323-1349-43EC-9CD1-BC8FE898B644}" type="presParOf" srcId="{62480B02-72CE-4126-A77B-16C933D98090}" destId="{265DEA68-01C4-49C5-BA08-C733B1A8B631}" srcOrd="8" destOrd="0" presId="urn:microsoft.com/office/officeart/2008/layout/LinedList"/>
    <dgm:cxn modelId="{73701130-0CE0-40F6-A08B-97EABF14843F}" type="presParOf" srcId="{62480B02-72CE-4126-A77B-16C933D98090}" destId="{AB29E611-DA79-465F-9E28-D0633A5B989C}" srcOrd="9" destOrd="0" presId="urn:microsoft.com/office/officeart/2008/layout/LinedList"/>
    <dgm:cxn modelId="{DA9C2F76-31AE-4FDF-9EDE-A4CAE952B308}" type="presParOf" srcId="{62480B02-72CE-4126-A77B-16C933D98090}" destId="{3145D94D-FBAA-4134-B8FB-8F6D1E29E09C}" srcOrd="10" destOrd="0" presId="urn:microsoft.com/office/officeart/2008/layout/LinedList"/>
    <dgm:cxn modelId="{E1F460A0-FC3D-4A92-9C0D-8299750076D3}" type="presParOf" srcId="{3145D94D-FBAA-4134-B8FB-8F6D1E29E09C}" destId="{BCC28005-E1EE-461B-B557-58F0177F07C1}" srcOrd="0" destOrd="0" presId="urn:microsoft.com/office/officeart/2008/layout/LinedList"/>
    <dgm:cxn modelId="{8DAD3E9B-204F-4383-AC1A-906E759852B6}" type="presParOf" srcId="{3145D94D-FBAA-4134-B8FB-8F6D1E29E09C}" destId="{11FFF310-056D-43DD-89F9-A357FADBF297}" srcOrd="1" destOrd="0" presId="urn:microsoft.com/office/officeart/2008/layout/LinedList"/>
    <dgm:cxn modelId="{A8BB0A6F-F2B8-44C4-B3E8-D414059E3871}" type="presParOf" srcId="{3145D94D-FBAA-4134-B8FB-8F6D1E29E09C}" destId="{E1794D57-720B-4170-B83F-76C21B557687}" srcOrd="2" destOrd="0" presId="urn:microsoft.com/office/officeart/2008/layout/LinedList"/>
    <dgm:cxn modelId="{3DF350B6-719C-4653-9F56-D1672DB62A32}" type="presParOf" srcId="{62480B02-72CE-4126-A77B-16C933D98090}" destId="{C7F24109-5AEC-41F0-A0D1-86DA891BB8F0}" srcOrd="11" destOrd="0" presId="urn:microsoft.com/office/officeart/2008/layout/LinedList"/>
    <dgm:cxn modelId="{41D5DC04-2190-4C96-AD8B-FC26C02E7669}" type="presParOf" srcId="{62480B02-72CE-4126-A77B-16C933D98090}" destId="{10D4DC4C-7FBB-49EE-8993-3D02A4F2A197}" srcOrd="12" destOrd="0" presId="urn:microsoft.com/office/officeart/2008/layout/LinedList"/>
    <dgm:cxn modelId="{50A8C104-1351-4F6E-B21C-412C58C997F0}" type="presParOf" srcId="{62480B02-72CE-4126-A77B-16C933D98090}" destId="{7C0F71E2-8416-42E7-BB4A-101AACE6EA92}" srcOrd="13" destOrd="0" presId="urn:microsoft.com/office/officeart/2008/layout/LinedList"/>
    <dgm:cxn modelId="{115B0A8E-35AC-42AC-AB4D-36606F210E19}" type="presParOf" srcId="{7C0F71E2-8416-42E7-BB4A-101AACE6EA92}" destId="{8AB09F43-A718-489B-A8AA-5946814B97F2}" srcOrd="0" destOrd="0" presId="urn:microsoft.com/office/officeart/2008/layout/LinedList"/>
    <dgm:cxn modelId="{4867179D-B9BF-4FD5-8953-13B140B949BF}" type="presParOf" srcId="{7C0F71E2-8416-42E7-BB4A-101AACE6EA92}" destId="{092C4E39-65B3-46F0-A4D6-A8DCCFD352B6}" srcOrd="1" destOrd="0" presId="urn:microsoft.com/office/officeart/2008/layout/LinedList"/>
    <dgm:cxn modelId="{FE9B019C-B47D-4637-9804-45536D11A85D}" type="presParOf" srcId="{7C0F71E2-8416-42E7-BB4A-101AACE6EA92}" destId="{E08CF979-8FE9-4DDC-B9C1-0FC60556825A}" srcOrd="2" destOrd="0" presId="urn:microsoft.com/office/officeart/2008/layout/LinedList"/>
    <dgm:cxn modelId="{2CB97B79-20C5-4C7B-BB55-2BCE83562BB9}" type="presParOf" srcId="{62480B02-72CE-4126-A77B-16C933D98090}" destId="{8E910F64-E235-44CB-9E67-FC6E9525C306}" srcOrd="14" destOrd="0" presId="urn:microsoft.com/office/officeart/2008/layout/LinedList"/>
    <dgm:cxn modelId="{95C5A921-5A26-4277-A858-8EE01B891ED3}" type="presParOf" srcId="{62480B02-72CE-4126-A77B-16C933D98090}" destId="{AC5820AA-F316-4C38-9EFC-8F884E426541}" srcOrd="15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82C7CD0-6842-498B-BD72-6F8AC24923CB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3F2300A0-4E26-468F-A7BE-1A555FD5D725}">
      <dgm:prSet phldrT="[文本]"/>
      <dgm:spPr/>
      <dgm:t>
        <a:bodyPr/>
        <a:lstStyle/>
        <a:p>
          <a:r>
            <a:rPr lang="zh-CN" altLang="en-US" dirty="0" smtClean="0"/>
            <a:t>找目标</a:t>
          </a:r>
          <a:endParaRPr lang="zh-CN" altLang="en-US" dirty="0"/>
        </a:p>
      </dgm:t>
    </dgm:pt>
    <dgm:pt modelId="{11BD9701-6676-457E-B9B7-7DE4F11EF8BA}" cxnId="{95971E46-FBE6-44C9-93CA-A9091064D773}" type="parTrans">
      <dgm:prSet/>
      <dgm:spPr/>
      <dgm:t>
        <a:bodyPr/>
        <a:lstStyle/>
        <a:p>
          <a:endParaRPr lang="zh-CN" altLang="en-US"/>
        </a:p>
      </dgm:t>
    </dgm:pt>
    <dgm:pt modelId="{8AC4184B-3476-4171-BD33-31D92C23184E}" cxnId="{95971E46-FBE6-44C9-93CA-A9091064D773}" type="sibTrans">
      <dgm:prSet/>
      <dgm:spPr/>
      <dgm:t>
        <a:bodyPr/>
        <a:lstStyle/>
        <a:p>
          <a:endParaRPr lang="zh-CN" altLang="en-US"/>
        </a:p>
      </dgm:t>
    </dgm:pt>
    <dgm:pt modelId="{6ADC9CCF-632A-49CD-8A31-D7D8C0BFCF96}">
      <dgm:prSet phldrT="[文本]"/>
      <dgm:spPr/>
      <dgm:t>
        <a:bodyPr/>
        <a:lstStyle/>
        <a:p>
          <a:r>
            <a:rPr lang="zh-CN" altLang="en-US" dirty="0" smtClean="0"/>
            <a:t>做计划</a:t>
          </a:r>
          <a:endParaRPr lang="zh-CN" altLang="en-US" dirty="0"/>
        </a:p>
      </dgm:t>
    </dgm:pt>
    <dgm:pt modelId="{534AAA4C-E5AB-4B3F-83B9-294083A02E79}" cxnId="{5FE7BCD0-E692-4F91-A585-87BC2F93EAFD}" type="parTrans">
      <dgm:prSet/>
      <dgm:spPr/>
      <dgm:t>
        <a:bodyPr/>
        <a:lstStyle/>
        <a:p>
          <a:endParaRPr lang="zh-CN" altLang="en-US"/>
        </a:p>
      </dgm:t>
    </dgm:pt>
    <dgm:pt modelId="{49B10367-0376-447D-8632-6C467B703DCD}" cxnId="{5FE7BCD0-E692-4F91-A585-87BC2F93EAFD}" type="sibTrans">
      <dgm:prSet/>
      <dgm:spPr/>
      <dgm:t>
        <a:bodyPr/>
        <a:lstStyle/>
        <a:p>
          <a:endParaRPr lang="zh-CN" altLang="en-US"/>
        </a:p>
      </dgm:t>
    </dgm:pt>
    <dgm:pt modelId="{3D40B9BD-F04B-44C1-8059-7F9360C61D86}">
      <dgm:prSet phldrT="[文本]"/>
      <dgm:spPr/>
      <dgm:t>
        <a:bodyPr/>
        <a:lstStyle/>
        <a:p>
          <a:r>
            <a:rPr lang="zh-CN" altLang="en-US" dirty="0" smtClean="0"/>
            <a:t>按计划去做</a:t>
          </a:r>
          <a:endParaRPr lang="zh-CN" altLang="en-US" dirty="0"/>
        </a:p>
      </dgm:t>
    </dgm:pt>
    <dgm:pt modelId="{4490065A-C1D4-41C3-B24C-AA715CDE367D}" cxnId="{B3FC459B-73E3-4343-B967-4CEAE3F5C74E}" type="parTrans">
      <dgm:prSet/>
      <dgm:spPr/>
      <dgm:t>
        <a:bodyPr/>
        <a:lstStyle/>
        <a:p>
          <a:endParaRPr lang="zh-CN" altLang="en-US"/>
        </a:p>
      </dgm:t>
    </dgm:pt>
    <dgm:pt modelId="{B709D35F-1C44-4D3C-8439-213B13617769}" cxnId="{B3FC459B-73E3-4343-B967-4CEAE3F5C74E}" type="sibTrans">
      <dgm:prSet/>
      <dgm:spPr/>
      <dgm:t>
        <a:bodyPr/>
        <a:lstStyle/>
        <a:p>
          <a:endParaRPr lang="zh-CN" altLang="en-US"/>
        </a:p>
      </dgm:t>
    </dgm:pt>
    <dgm:pt modelId="{56B03665-E58B-4546-BD8C-77B4BCBEE717}">
      <dgm:prSet phldrT="[文本]"/>
      <dgm:spPr/>
      <dgm:t>
        <a:bodyPr/>
        <a:lstStyle/>
        <a:p>
          <a:r>
            <a:rPr lang="zh-CN" altLang="en-US" dirty="0" smtClean="0"/>
            <a:t>客户有没有明确指示</a:t>
          </a:r>
          <a:endParaRPr lang="zh-CN" altLang="en-US" dirty="0"/>
        </a:p>
      </dgm:t>
    </dgm:pt>
    <dgm:pt modelId="{9A91CDE7-0F85-43B7-BD63-396AED76897E}" cxnId="{395FABCC-66F2-4D93-A53E-6448471A02DD}" type="parTrans">
      <dgm:prSet/>
      <dgm:spPr/>
      <dgm:t>
        <a:bodyPr/>
        <a:lstStyle/>
        <a:p>
          <a:endParaRPr lang="zh-CN" altLang="en-US"/>
        </a:p>
      </dgm:t>
    </dgm:pt>
    <dgm:pt modelId="{4D743ABA-A5A1-4433-B3CE-E5E321E3D2BB}" cxnId="{395FABCC-66F2-4D93-A53E-6448471A02DD}" type="sibTrans">
      <dgm:prSet/>
      <dgm:spPr/>
      <dgm:t>
        <a:bodyPr/>
        <a:lstStyle/>
        <a:p>
          <a:endParaRPr lang="zh-CN" altLang="en-US"/>
        </a:p>
      </dgm:t>
    </dgm:pt>
    <dgm:pt modelId="{9B50F8FD-3825-44A3-8D24-30B288D909E6}">
      <dgm:prSet phldrT="[文本]"/>
      <dgm:spPr/>
      <dgm:t>
        <a:bodyPr/>
        <a:lstStyle/>
        <a:p>
          <a:r>
            <a:rPr lang="zh-CN" altLang="en-US" dirty="0" smtClean="0"/>
            <a:t>听上级对任务的分解</a:t>
          </a:r>
          <a:endParaRPr lang="zh-CN" altLang="en-US" dirty="0"/>
        </a:p>
      </dgm:t>
    </dgm:pt>
    <dgm:pt modelId="{95540650-5839-473F-9DF7-FD338B4118D7}" cxnId="{5C5D8612-CDB9-45E4-93E9-DB224E5C35BB}" type="parTrans">
      <dgm:prSet/>
      <dgm:spPr/>
      <dgm:t>
        <a:bodyPr/>
        <a:lstStyle/>
        <a:p>
          <a:endParaRPr lang="zh-CN" altLang="en-US"/>
        </a:p>
      </dgm:t>
    </dgm:pt>
    <dgm:pt modelId="{D9C5BF29-4929-4C4F-9540-E9BF0E0D834E}" cxnId="{5C5D8612-CDB9-45E4-93E9-DB224E5C35BB}" type="sibTrans">
      <dgm:prSet/>
      <dgm:spPr/>
      <dgm:t>
        <a:bodyPr/>
        <a:lstStyle/>
        <a:p>
          <a:endParaRPr lang="zh-CN" altLang="en-US"/>
        </a:p>
      </dgm:t>
    </dgm:pt>
    <dgm:pt modelId="{3FBAA4F6-50C3-445E-9EAF-CFF67A21F950}">
      <dgm:prSet phldrT="[文本]"/>
      <dgm:spPr/>
      <dgm:t>
        <a:bodyPr/>
        <a:lstStyle/>
        <a:p>
          <a:r>
            <a:rPr lang="zh-CN" altLang="en-US" dirty="0" smtClean="0"/>
            <a:t>服务合同的范围与内容是否满足用户的要求</a:t>
          </a:r>
          <a:endParaRPr lang="zh-CN" altLang="en-US" dirty="0"/>
        </a:p>
      </dgm:t>
    </dgm:pt>
    <dgm:pt modelId="{ACF109FC-2CE2-4C9F-8194-6483886E1AAD}" cxnId="{17E59212-4407-44DB-9B01-FEAE7AFE5D90}" type="parTrans">
      <dgm:prSet/>
      <dgm:spPr/>
      <dgm:t>
        <a:bodyPr/>
        <a:lstStyle/>
        <a:p>
          <a:endParaRPr lang="zh-CN" altLang="en-US"/>
        </a:p>
      </dgm:t>
    </dgm:pt>
    <dgm:pt modelId="{E47264EE-2C5D-4E67-9AE2-D8FDA97B0814}" cxnId="{17E59212-4407-44DB-9B01-FEAE7AFE5D90}" type="sibTrans">
      <dgm:prSet/>
      <dgm:spPr/>
      <dgm:t>
        <a:bodyPr/>
        <a:lstStyle/>
        <a:p>
          <a:endParaRPr lang="zh-CN" altLang="en-US"/>
        </a:p>
      </dgm:t>
    </dgm:pt>
    <dgm:pt modelId="{A668126C-7850-4A31-9E93-8B5D1FF2163D}">
      <dgm:prSet phldrT="[文本]"/>
      <dgm:spPr/>
      <dgm:t>
        <a:bodyPr/>
        <a:lstStyle/>
        <a:p>
          <a:r>
            <a:rPr lang="zh-CN" altLang="en-US" dirty="0" smtClean="0"/>
            <a:t>按照人员的角色、时间和工作性质等多个维度设计、编写工作计划</a:t>
          </a:r>
          <a:endParaRPr lang="zh-CN" altLang="en-US" dirty="0"/>
        </a:p>
      </dgm:t>
    </dgm:pt>
    <dgm:pt modelId="{19C6BEE5-4AB3-49BA-815F-067C8B0A1887}" cxnId="{0FF3AD6A-1507-48D4-96AE-1E1A7DE6C089}" type="parTrans">
      <dgm:prSet/>
      <dgm:spPr/>
      <dgm:t>
        <a:bodyPr/>
        <a:lstStyle/>
        <a:p>
          <a:endParaRPr lang="zh-CN" altLang="en-US"/>
        </a:p>
      </dgm:t>
    </dgm:pt>
    <dgm:pt modelId="{41D48AE4-3192-48D0-941D-C33A0C3BAB04}" cxnId="{0FF3AD6A-1507-48D4-96AE-1E1A7DE6C089}" type="sibTrans">
      <dgm:prSet/>
      <dgm:spPr/>
      <dgm:t>
        <a:bodyPr/>
        <a:lstStyle/>
        <a:p>
          <a:endParaRPr lang="zh-CN" altLang="en-US"/>
        </a:p>
      </dgm:t>
    </dgm:pt>
    <dgm:pt modelId="{0F1D569C-1310-46C0-8723-FA2CB41778C0}">
      <dgm:prSet phldrT="[文本]"/>
      <dgm:spPr/>
      <dgm:t>
        <a:bodyPr/>
        <a:lstStyle/>
        <a:p>
          <a:r>
            <a:rPr lang="zh-CN" altLang="en-US" dirty="0" smtClean="0"/>
            <a:t>计划前的准备工作</a:t>
          </a:r>
          <a:endParaRPr lang="zh-CN" altLang="en-US" dirty="0"/>
        </a:p>
      </dgm:t>
    </dgm:pt>
    <dgm:pt modelId="{6A71B030-D5E4-454B-B937-46D12B94D8EE}" cxnId="{3CF6F4B2-2E6C-4536-A707-F0BFEF248ACA}" type="parTrans">
      <dgm:prSet/>
      <dgm:spPr/>
      <dgm:t>
        <a:bodyPr/>
        <a:lstStyle/>
        <a:p>
          <a:endParaRPr lang="zh-CN" altLang="en-US"/>
        </a:p>
      </dgm:t>
    </dgm:pt>
    <dgm:pt modelId="{145A5AF7-2B25-4F78-9724-8D09D06B3606}" cxnId="{3CF6F4B2-2E6C-4536-A707-F0BFEF248ACA}" type="sibTrans">
      <dgm:prSet/>
      <dgm:spPr/>
      <dgm:t>
        <a:bodyPr/>
        <a:lstStyle/>
        <a:p>
          <a:endParaRPr lang="zh-CN" altLang="en-US"/>
        </a:p>
      </dgm:t>
    </dgm:pt>
    <dgm:pt modelId="{5BD18DA6-673F-4E30-956B-B7CEF2AF929A}">
      <dgm:prSet phldrT="[文本]"/>
      <dgm:spPr/>
      <dgm:t>
        <a:bodyPr/>
        <a:lstStyle/>
        <a:p>
          <a:r>
            <a:rPr lang="zh-CN" altLang="en-US" dirty="0" smtClean="0"/>
            <a:t>和用户确认工作时间</a:t>
          </a:r>
          <a:endParaRPr lang="zh-CN" altLang="en-US" dirty="0"/>
        </a:p>
      </dgm:t>
    </dgm:pt>
    <dgm:pt modelId="{33851546-FDA3-4456-A454-7AA34454E397}" cxnId="{28E630E3-23A9-416D-8260-8C8B9EA2E72B}" type="parTrans">
      <dgm:prSet/>
      <dgm:spPr/>
      <dgm:t>
        <a:bodyPr/>
        <a:lstStyle/>
        <a:p>
          <a:endParaRPr lang="zh-CN" altLang="en-US"/>
        </a:p>
      </dgm:t>
    </dgm:pt>
    <dgm:pt modelId="{8A57911A-A9A7-4963-9932-2AA034F006BE}" cxnId="{28E630E3-23A9-416D-8260-8C8B9EA2E72B}" type="sibTrans">
      <dgm:prSet/>
      <dgm:spPr/>
      <dgm:t>
        <a:bodyPr/>
        <a:lstStyle/>
        <a:p>
          <a:endParaRPr lang="zh-CN" altLang="en-US"/>
        </a:p>
      </dgm:t>
    </dgm:pt>
    <dgm:pt modelId="{8BDCBE89-EC5D-47E5-B50D-1E0D7491FB4A}">
      <dgm:prSet phldrT="[文本]"/>
      <dgm:spPr/>
      <dgm:t>
        <a:bodyPr/>
        <a:lstStyle/>
        <a:p>
          <a:r>
            <a:rPr lang="zh-CN" altLang="en-US" dirty="0" smtClean="0"/>
            <a:t>认真按计划做好每一项工作</a:t>
          </a:r>
          <a:endParaRPr lang="zh-CN" altLang="en-US" dirty="0"/>
        </a:p>
      </dgm:t>
    </dgm:pt>
    <dgm:pt modelId="{68D67061-9C45-4627-8F57-A7853B8B7958}" cxnId="{E662401C-7ABF-4233-B689-4A30A335AB7E}" type="parTrans">
      <dgm:prSet/>
      <dgm:spPr/>
      <dgm:t>
        <a:bodyPr/>
        <a:lstStyle/>
        <a:p>
          <a:endParaRPr lang="zh-CN" altLang="en-US"/>
        </a:p>
      </dgm:t>
    </dgm:pt>
    <dgm:pt modelId="{C9883D4A-4055-4FCF-AC70-297A16281374}" cxnId="{E662401C-7ABF-4233-B689-4A30A335AB7E}" type="sibTrans">
      <dgm:prSet/>
      <dgm:spPr/>
      <dgm:t>
        <a:bodyPr/>
        <a:lstStyle/>
        <a:p>
          <a:endParaRPr lang="zh-CN" altLang="en-US"/>
        </a:p>
      </dgm:t>
    </dgm:pt>
    <dgm:pt modelId="{A712EB0C-8080-48F6-943E-474C77F2E5DD}">
      <dgm:prSet phldrT="[文本]"/>
      <dgm:spPr/>
      <dgm:t>
        <a:bodyPr/>
        <a:lstStyle/>
        <a:p>
          <a:r>
            <a:rPr lang="zh-CN" altLang="en-US" dirty="0" smtClean="0"/>
            <a:t>倾听用户意见、了解用户反馈</a:t>
          </a:r>
          <a:endParaRPr lang="zh-CN" altLang="en-US" dirty="0"/>
        </a:p>
      </dgm:t>
    </dgm:pt>
    <dgm:pt modelId="{FF9E61B7-03E0-446E-9687-CA5C3859E370}" cxnId="{ADD1C9DC-6887-4D7C-B215-EA693B7C4737}" type="parTrans">
      <dgm:prSet/>
      <dgm:spPr/>
      <dgm:t>
        <a:bodyPr/>
        <a:lstStyle/>
        <a:p>
          <a:endParaRPr lang="zh-CN" altLang="en-US"/>
        </a:p>
      </dgm:t>
    </dgm:pt>
    <dgm:pt modelId="{0210C869-7209-4FC0-A64F-B87891520413}" cxnId="{ADD1C9DC-6887-4D7C-B215-EA693B7C4737}" type="sibTrans">
      <dgm:prSet/>
      <dgm:spPr/>
      <dgm:t>
        <a:bodyPr/>
        <a:lstStyle/>
        <a:p>
          <a:endParaRPr lang="zh-CN" altLang="en-US"/>
        </a:p>
      </dgm:t>
    </dgm:pt>
    <dgm:pt modelId="{888F4CC7-1F51-44DA-92EC-48A4DA62A008}" type="pres">
      <dgm:prSet presAssocID="{382C7CD0-6842-498B-BD72-6F8AC24923CB}" presName="linear" presStyleCnt="0">
        <dgm:presLayoutVars>
          <dgm:dir/>
          <dgm:animLvl val="lvl"/>
          <dgm:resizeHandles val="exact"/>
        </dgm:presLayoutVars>
      </dgm:prSet>
      <dgm:spPr/>
    </dgm:pt>
    <dgm:pt modelId="{1A37B073-EF1F-4275-A27E-E412D9D82469}" type="pres">
      <dgm:prSet presAssocID="{3F2300A0-4E26-468F-A7BE-1A555FD5D725}" presName="parentLin" presStyleCnt="0"/>
      <dgm:spPr/>
    </dgm:pt>
    <dgm:pt modelId="{874F02BD-F7A3-4CAF-A427-22FD7F09C4B6}" type="pres">
      <dgm:prSet presAssocID="{3F2300A0-4E26-468F-A7BE-1A555FD5D725}" presName="parentLeftMargin" presStyleLbl="node1" presStyleIdx="0" presStyleCnt="3"/>
      <dgm:spPr/>
    </dgm:pt>
    <dgm:pt modelId="{5D6C989B-62E7-4A31-AEF9-48461FA4D464}" type="pres">
      <dgm:prSet presAssocID="{3F2300A0-4E26-468F-A7BE-1A555FD5D725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E828EF9-3344-43FC-B7EC-CBA6CDD612D8}" type="pres">
      <dgm:prSet presAssocID="{3F2300A0-4E26-468F-A7BE-1A555FD5D725}" presName="negativeSpace" presStyleCnt="0"/>
      <dgm:spPr/>
    </dgm:pt>
    <dgm:pt modelId="{B724776A-4B51-4EBD-B0C9-EA9C6078BF9A}" type="pres">
      <dgm:prSet presAssocID="{3F2300A0-4E26-468F-A7BE-1A555FD5D725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1324483-2FCE-47A8-9BA1-A91FDC8081F5}" type="pres">
      <dgm:prSet presAssocID="{8AC4184B-3476-4171-BD33-31D92C23184E}" presName="spaceBetweenRectangles" presStyleCnt="0"/>
      <dgm:spPr/>
    </dgm:pt>
    <dgm:pt modelId="{7D05A27D-CF96-425B-B9B6-9C1E4B00F7A8}" type="pres">
      <dgm:prSet presAssocID="{6ADC9CCF-632A-49CD-8A31-D7D8C0BFCF96}" presName="parentLin" presStyleCnt="0"/>
      <dgm:spPr/>
    </dgm:pt>
    <dgm:pt modelId="{EEEEE644-A737-4D10-9D61-30BD436391D0}" type="pres">
      <dgm:prSet presAssocID="{6ADC9CCF-632A-49CD-8A31-D7D8C0BFCF96}" presName="parentLeftMargin" presStyleLbl="node1" presStyleIdx="0" presStyleCnt="3"/>
      <dgm:spPr/>
    </dgm:pt>
    <dgm:pt modelId="{745DAC72-CFB3-4BD5-81FE-E13260413381}" type="pres">
      <dgm:prSet presAssocID="{6ADC9CCF-632A-49CD-8A31-D7D8C0BFCF96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70863045-2555-408B-98D6-B44DA69A6F86}" type="pres">
      <dgm:prSet presAssocID="{6ADC9CCF-632A-49CD-8A31-D7D8C0BFCF96}" presName="negativeSpace" presStyleCnt="0"/>
      <dgm:spPr/>
    </dgm:pt>
    <dgm:pt modelId="{ADD0D7D9-A561-4004-ADA8-D92009FC5D11}" type="pres">
      <dgm:prSet presAssocID="{6ADC9CCF-632A-49CD-8A31-D7D8C0BFCF96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2AD837B-B01E-4DDB-8DDB-CD8296AF1556}" type="pres">
      <dgm:prSet presAssocID="{49B10367-0376-447D-8632-6C467B703DCD}" presName="spaceBetweenRectangles" presStyleCnt="0"/>
      <dgm:spPr/>
    </dgm:pt>
    <dgm:pt modelId="{29C2FC59-BD20-4CCA-A682-6DA099259FEA}" type="pres">
      <dgm:prSet presAssocID="{3D40B9BD-F04B-44C1-8059-7F9360C61D86}" presName="parentLin" presStyleCnt="0"/>
      <dgm:spPr/>
    </dgm:pt>
    <dgm:pt modelId="{7EFCD3FC-B173-4B6C-B611-6C9BCEFF71F9}" type="pres">
      <dgm:prSet presAssocID="{3D40B9BD-F04B-44C1-8059-7F9360C61D86}" presName="parentLeftMargin" presStyleLbl="node1" presStyleIdx="1" presStyleCnt="3"/>
      <dgm:spPr/>
    </dgm:pt>
    <dgm:pt modelId="{72EC4B75-51CC-4A82-BBC0-1313CA2BD936}" type="pres">
      <dgm:prSet presAssocID="{3D40B9BD-F04B-44C1-8059-7F9360C61D86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E52D3177-9592-4550-BB0F-D1CFAC335677}" type="pres">
      <dgm:prSet presAssocID="{3D40B9BD-F04B-44C1-8059-7F9360C61D86}" presName="negativeSpace" presStyleCnt="0"/>
      <dgm:spPr/>
    </dgm:pt>
    <dgm:pt modelId="{69E69888-2AB5-493F-B1B0-19E7055B999E}" type="pres">
      <dgm:prSet presAssocID="{3D40B9BD-F04B-44C1-8059-7F9360C61D86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395FABCC-66F2-4D93-A53E-6448471A02DD}" srcId="{3F2300A0-4E26-468F-A7BE-1A555FD5D725}" destId="{56B03665-E58B-4546-BD8C-77B4BCBEE717}" srcOrd="1" destOrd="0" parTransId="{9A91CDE7-0F85-43B7-BD63-396AED76897E}" sibTransId="{4D743ABA-A5A1-4433-B3CE-E5E321E3D2BB}"/>
    <dgm:cxn modelId="{F4D5430A-EB47-4A16-8166-A0865B999517}" type="presOf" srcId="{3FBAA4F6-50C3-445E-9EAF-CFF67A21F950}" destId="{B724776A-4B51-4EBD-B0C9-EA9C6078BF9A}" srcOrd="0" destOrd="0" presId="urn:microsoft.com/office/officeart/2005/8/layout/list1"/>
    <dgm:cxn modelId="{35056D2A-59A6-44A5-B241-EA4080EC79D7}" type="presOf" srcId="{6ADC9CCF-632A-49CD-8A31-D7D8C0BFCF96}" destId="{745DAC72-CFB3-4BD5-81FE-E13260413381}" srcOrd="1" destOrd="0" presId="urn:microsoft.com/office/officeart/2005/8/layout/list1"/>
    <dgm:cxn modelId="{17E59212-4407-44DB-9B01-FEAE7AFE5D90}" srcId="{3F2300A0-4E26-468F-A7BE-1A555FD5D725}" destId="{3FBAA4F6-50C3-445E-9EAF-CFF67A21F950}" srcOrd="0" destOrd="0" parTransId="{ACF109FC-2CE2-4C9F-8194-6483886E1AAD}" sibTransId="{E47264EE-2C5D-4E67-9AE2-D8FDA97B0814}"/>
    <dgm:cxn modelId="{5FE7BCD0-E692-4F91-A585-87BC2F93EAFD}" srcId="{382C7CD0-6842-498B-BD72-6F8AC24923CB}" destId="{6ADC9CCF-632A-49CD-8A31-D7D8C0BFCF96}" srcOrd="1" destOrd="0" parTransId="{534AAA4C-E5AB-4B3F-83B9-294083A02E79}" sibTransId="{49B10367-0376-447D-8632-6C467B703DCD}"/>
    <dgm:cxn modelId="{E662401C-7ABF-4233-B689-4A30A335AB7E}" srcId="{3D40B9BD-F04B-44C1-8059-7F9360C61D86}" destId="{8BDCBE89-EC5D-47E5-B50D-1E0D7491FB4A}" srcOrd="2" destOrd="0" parTransId="{68D67061-9C45-4627-8F57-A7853B8B7958}" sibTransId="{C9883D4A-4055-4FCF-AC70-297A16281374}"/>
    <dgm:cxn modelId="{95971E46-FBE6-44C9-93CA-A9091064D773}" srcId="{382C7CD0-6842-498B-BD72-6F8AC24923CB}" destId="{3F2300A0-4E26-468F-A7BE-1A555FD5D725}" srcOrd="0" destOrd="0" parTransId="{11BD9701-6676-457E-B9B7-7DE4F11EF8BA}" sibTransId="{8AC4184B-3476-4171-BD33-31D92C23184E}"/>
    <dgm:cxn modelId="{EA7C466F-9446-4DD0-BAC8-6A3422587DCD}" type="presOf" srcId="{3F2300A0-4E26-468F-A7BE-1A555FD5D725}" destId="{874F02BD-F7A3-4CAF-A427-22FD7F09C4B6}" srcOrd="0" destOrd="0" presId="urn:microsoft.com/office/officeart/2005/8/layout/list1"/>
    <dgm:cxn modelId="{309F4EA1-DBE9-469F-A5BC-7C61490660CF}" type="presOf" srcId="{8BDCBE89-EC5D-47E5-B50D-1E0D7491FB4A}" destId="{69E69888-2AB5-493F-B1B0-19E7055B999E}" srcOrd="0" destOrd="2" presId="urn:microsoft.com/office/officeart/2005/8/layout/list1"/>
    <dgm:cxn modelId="{4839F303-6815-45F2-B146-8778F8971712}" type="presOf" srcId="{3D40B9BD-F04B-44C1-8059-7F9360C61D86}" destId="{72EC4B75-51CC-4A82-BBC0-1313CA2BD936}" srcOrd="1" destOrd="0" presId="urn:microsoft.com/office/officeart/2005/8/layout/list1"/>
    <dgm:cxn modelId="{0BADC586-6202-49BA-B299-F72A747AAD8C}" type="presOf" srcId="{3D40B9BD-F04B-44C1-8059-7F9360C61D86}" destId="{7EFCD3FC-B173-4B6C-B611-6C9BCEFF71F9}" srcOrd="0" destOrd="0" presId="urn:microsoft.com/office/officeart/2005/8/layout/list1"/>
    <dgm:cxn modelId="{5766EC9B-D144-4075-A6CB-3E2720B0BD01}" type="presOf" srcId="{56B03665-E58B-4546-BD8C-77B4BCBEE717}" destId="{B724776A-4B51-4EBD-B0C9-EA9C6078BF9A}" srcOrd="0" destOrd="1" presId="urn:microsoft.com/office/officeart/2005/8/layout/list1"/>
    <dgm:cxn modelId="{5C5D8612-CDB9-45E4-93E9-DB224E5C35BB}" srcId="{3F2300A0-4E26-468F-A7BE-1A555FD5D725}" destId="{9B50F8FD-3825-44A3-8D24-30B288D909E6}" srcOrd="2" destOrd="0" parTransId="{95540650-5839-473F-9DF7-FD338B4118D7}" sibTransId="{D9C5BF29-4929-4C4F-9540-E9BF0E0D834E}"/>
    <dgm:cxn modelId="{D9F42DC1-4CBD-4392-A420-34255784E113}" type="presOf" srcId="{382C7CD0-6842-498B-BD72-6F8AC24923CB}" destId="{888F4CC7-1F51-44DA-92EC-48A4DA62A008}" srcOrd="0" destOrd="0" presId="urn:microsoft.com/office/officeart/2005/8/layout/list1"/>
    <dgm:cxn modelId="{682FCCDD-B473-4CB7-9335-79D0B083D997}" type="presOf" srcId="{A712EB0C-8080-48F6-943E-474C77F2E5DD}" destId="{69E69888-2AB5-493F-B1B0-19E7055B999E}" srcOrd="0" destOrd="3" presId="urn:microsoft.com/office/officeart/2005/8/layout/list1"/>
    <dgm:cxn modelId="{28E630E3-23A9-416D-8260-8C8B9EA2E72B}" srcId="{3D40B9BD-F04B-44C1-8059-7F9360C61D86}" destId="{5BD18DA6-673F-4E30-956B-B7CEF2AF929A}" srcOrd="1" destOrd="0" parTransId="{33851546-FDA3-4456-A454-7AA34454E397}" sibTransId="{8A57911A-A9A7-4963-9932-2AA034F006BE}"/>
    <dgm:cxn modelId="{3CF6F4B2-2E6C-4536-A707-F0BFEF248ACA}" srcId="{3D40B9BD-F04B-44C1-8059-7F9360C61D86}" destId="{0F1D569C-1310-46C0-8723-FA2CB41778C0}" srcOrd="0" destOrd="0" parTransId="{6A71B030-D5E4-454B-B937-46D12B94D8EE}" sibTransId="{145A5AF7-2B25-4F78-9724-8D09D06B3606}"/>
    <dgm:cxn modelId="{A07117A2-9367-446D-B12D-2EDDD2AEB4A9}" type="presOf" srcId="{0F1D569C-1310-46C0-8723-FA2CB41778C0}" destId="{69E69888-2AB5-493F-B1B0-19E7055B999E}" srcOrd="0" destOrd="0" presId="urn:microsoft.com/office/officeart/2005/8/layout/list1"/>
    <dgm:cxn modelId="{94C22291-43CD-442F-A223-C778D5B10652}" type="presOf" srcId="{A668126C-7850-4A31-9E93-8B5D1FF2163D}" destId="{ADD0D7D9-A561-4004-ADA8-D92009FC5D11}" srcOrd="0" destOrd="0" presId="urn:microsoft.com/office/officeart/2005/8/layout/list1"/>
    <dgm:cxn modelId="{686D0F97-DA2E-4287-913C-118D5C41DD5A}" type="presOf" srcId="{6ADC9CCF-632A-49CD-8A31-D7D8C0BFCF96}" destId="{EEEEE644-A737-4D10-9D61-30BD436391D0}" srcOrd="0" destOrd="0" presId="urn:microsoft.com/office/officeart/2005/8/layout/list1"/>
    <dgm:cxn modelId="{0FF3AD6A-1507-48D4-96AE-1E1A7DE6C089}" srcId="{6ADC9CCF-632A-49CD-8A31-D7D8C0BFCF96}" destId="{A668126C-7850-4A31-9E93-8B5D1FF2163D}" srcOrd="0" destOrd="0" parTransId="{19C6BEE5-4AB3-49BA-815F-067C8B0A1887}" sibTransId="{41D48AE4-3192-48D0-941D-C33A0C3BAB04}"/>
    <dgm:cxn modelId="{B3FC459B-73E3-4343-B967-4CEAE3F5C74E}" srcId="{382C7CD0-6842-498B-BD72-6F8AC24923CB}" destId="{3D40B9BD-F04B-44C1-8059-7F9360C61D86}" srcOrd="2" destOrd="0" parTransId="{4490065A-C1D4-41C3-B24C-AA715CDE367D}" sibTransId="{B709D35F-1C44-4D3C-8439-213B13617769}"/>
    <dgm:cxn modelId="{3B1220B8-0B8B-4ED3-996C-6D460CB3E290}" type="presOf" srcId="{3F2300A0-4E26-468F-A7BE-1A555FD5D725}" destId="{5D6C989B-62E7-4A31-AEF9-48461FA4D464}" srcOrd="1" destOrd="0" presId="urn:microsoft.com/office/officeart/2005/8/layout/list1"/>
    <dgm:cxn modelId="{8CC62BE4-A539-46FA-B279-7E23DD4C136C}" type="presOf" srcId="{9B50F8FD-3825-44A3-8D24-30B288D909E6}" destId="{B724776A-4B51-4EBD-B0C9-EA9C6078BF9A}" srcOrd="0" destOrd="2" presId="urn:microsoft.com/office/officeart/2005/8/layout/list1"/>
    <dgm:cxn modelId="{ADD1C9DC-6887-4D7C-B215-EA693B7C4737}" srcId="{3D40B9BD-F04B-44C1-8059-7F9360C61D86}" destId="{A712EB0C-8080-48F6-943E-474C77F2E5DD}" srcOrd="3" destOrd="0" parTransId="{FF9E61B7-03E0-446E-9687-CA5C3859E370}" sibTransId="{0210C869-7209-4FC0-A64F-B87891520413}"/>
    <dgm:cxn modelId="{4921A856-400A-4B71-A744-4113F5BB3173}" type="presOf" srcId="{5BD18DA6-673F-4E30-956B-B7CEF2AF929A}" destId="{69E69888-2AB5-493F-B1B0-19E7055B999E}" srcOrd="0" destOrd="1" presId="urn:microsoft.com/office/officeart/2005/8/layout/list1"/>
    <dgm:cxn modelId="{FF491443-D52F-44AE-8E25-20814808EDFA}" type="presParOf" srcId="{888F4CC7-1F51-44DA-92EC-48A4DA62A008}" destId="{1A37B073-EF1F-4275-A27E-E412D9D82469}" srcOrd="0" destOrd="0" presId="urn:microsoft.com/office/officeart/2005/8/layout/list1"/>
    <dgm:cxn modelId="{4952C871-4933-456E-8441-AD3CAD312E59}" type="presParOf" srcId="{1A37B073-EF1F-4275-A27E-E412D9D82469}" destId="{874F02BD-F7A3-4CAF-A427-22FD7F09C4B6}" srcOrd="0" destOrd="0" presId="urn:microsoft.com/office/officeart/2005/8/layout/list1"/>
    <dgm:cxn modelId="{64A36739-870E-49C0-B442-B2DAA0A7C50B}" type="presParOf" srcId="{1A37B073-EF1F-4275-A27E-E412D9D82469}" destId="{5D6C989B-62E7-4A31-AEF9-48461FA4D464}" srcOrd="1" destOrd="0" presId="urn:microsoft.com/office/officeart/2005/8/layout/list1"/>
    <dgm:cxn modelId="{E46E56F5-1995-498E-AF90-A1BF23722A0F}" type="presParOf" srcId="{888F4CC7-1F51-44DA-92EC-48A4DA62A008}" destId="{1E828EF9-3344-43FC-B7EC-CBA6CDD612D8}" srcOrd="1" destOrd="0" presId="urn:microsoft.com/office/officeart/2005/8/layout/list1"/>
    <dgm:cxn modelId="{A63AAE29-8FFD-462B-BC1E-46B28657611F}" type="presParOf" srcId="{888F4CC7-1F51-44DA-92EC-48A4DA62A008}" destId="{B724776A-4B51-4EBD-B0C9-EA9C6078BF9A}" srcOrd="2" destOrd="0" presId="urn:microsoft.com/office/officeart/2005/8/layout/list1"/>
    <dgm:cxn modelId="{B379F8D2-4DF1-4C60-9E9D-5E65168E984F}" type="presParOf" srcId="{888F4CC7-1F51-44DA-92EC-48A4DA62A008}" destId="{D1324483-2FCE-47A8-9BA1-A91FDC8081F5}" srcOrd="3" destOrd="0" presId="urn:microsoft.com/office/officeart/2005/8/layout/list1"/>
    <dgm:cxn modelId="{C0E64DDF-24B7-4671-820E-28B2D7D63998}" type="presParOf" srcId="{888F4CC7-1F51-44DA-92EC-48A4DA62A008}" destId="{7D05A27D-CF96-425B-B9B6-9C1E4B00F7A8}" srcOrd="4" destOrd="0" presId="urn:microsoft.com/office/officeart/2005/8/layout/list1"/>
    <dgm:cxn modelId="{94ADFC42-2321-4B55-9920-0AEAC4516DF6}" type="presParOf" srcId="{7D05A27D-CF96-425B-B9B6-9C1E4B00F7A8}" destId="{EEEEE644-A737-4D10-9D61-30BD436391D0}" srcOrd="0" destOrd="0" presId="urn:microsoft.com/office/officeart/2005/8/layout/list1"/>
    <dgm:cxn modelId="{FB969309-E05E-45BD-88D1-2B2320F9E00B}" type="presParOf" srcId="{7D05A27D-CF96-425B-B9B6-9C1E4B00F7A8}" destId="{745DAC72-CFB3-4BD5-81FE-E13260413381}" srcOrd="1" destOrd="0" presId="urn:microsoft.com/office/officeart/2005/8/layout/list1"/>
    <dgm:cxn modelId="{680F3BF7-BBBA-486E-A7EB-3DC2D9A93260}" type="presParOf" srcId="{888F4CC7-1F51-44DA-92EC-48A4DA62A008}" destId="{70863045-2555-408B-98D6-B44DA69A6F86}" srcOrd="5" destOrd="0" presId="urn:microsoft.com/office/officeart/2005/8/layout/list1"/>
    <dgm:cxn modelId="{F45B691B-D908-4AE5-99A6-704B275B2D36}" type="presParOf" srcId="{888F4CC7-1F51-44DA-92EC-48A4DA62A008}" destId="{ADD0D7D9-A561-4004-ADA8-D92009FC5D11}" srcOrd="6" destOrd="0" presId="urn:microsoft.com/office/officeart/2005/8/layout/list1"/>
    <dgm:cxn modelId="{D7185D07-0C2F-412A-A52E-E67922F7E521}" type="presParOf" srcId="{888F4CC7-1F51-44DA-92EC-48A4DA62A008}" destId="{A2AD837B-B01E-4DDB-8DDB-CD8296AF1556}" srcOrd="7" destOrd="0" presId="urn:microsoft.com/office/officeart/2005/8/layout/list1"/>
    <dgm:cxn modelId="{F67BA286-1EE4-4263-A667-B67A3CA1A272}" type="presParOf" srcId="{888F4CC7-1F51-44DA-92EC-48A4DA62A008}" destId="{29C2FC59-BD20-4CCA-A682-6DA099259FEA}" srcOrd="8" destOrd="0" presId="urn:microsoft.com/office/officeart/2005/8/layout/list1"/>
    <dgm:cxn modelId="{B3DE7B9C-F8E6-417F-970F-3F8DA8AF650E}" type="presParOf" srcId="{29C2FC59-BD20-4CCA-A682-6DA099259FEA}" destId="{7EFCD3FC-B173-4B6C-B611-6C9BCEFF71F9}" srcOrd="0" destOrd="0" presId="urn:microsoft.com/office/officeart/2005/8/layout/list1"/>
    <dgm:cxn modelId="{F212AA33-922A-4712-B2A0-0DDEA599287E}" type="presParOf" srcId="{29C2FC59-BD20-4CCA-A682-6DA099259FEA}" destId="{72EC4B75-51CC-4A82-BBC0-1313CA2BD936}" srcOrd="1" destOrd="0" presId="urn:microsoft.com/office/officeart/2005/8/layout/list1"/>
    <dgm:cxn modelId="{597FFB4A-FC83-4824-9B89-88EA37CB99F7}" type="presParOf" srcId="{888F4CC7-1F51-44DA-92EC-48A4DA62A008}" destId="{E52D3177-9592-4550-BB0F-D1CFAC335677}" srcOrd="9" destOrd="0" presId="urn:microsoft.com/office/officeart/2005/8/layout/list1"/>
    <dgm:cxn modelId="{54935AC2-32BF-41C8-87C5-4FFE9F2045C3}" type="presParOf" srcId="{888F4CC7-1F51-44DA-92EC-48A4DA62A008}" destId="{69E69888-2AB5-493F-B1B0-19E7055B999E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EB2A5BE-4EE1-48FF-8E96-CD401DD9B325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151F4478-665B-496A-B578-5627C3A6CF5F}">
      <dgm:prSet phldrT="[文本]"/>
      <dgm:spPr/>
      <dgm:t>
        <a:bodyPr/>
        <a:lstStyle/>
        <a:p>
          <a:r>
            <a:rPr lang="zh-CN" altLang="en-US" dirty="0" smtClean="0"/>
            <a:t>做事的规范性</a:t>
          </a:r>
          <a:endParaRPr lang="zh-CN" altLang="en-US" dirty="0"/>
        </a:p>
      </dgm:t>
    </dgm:pt>
    <dgm:pt modelId="{73E54626-157E-4895-A05A-EDBAE9BFDD7C}" cxnId="{CEEC0C54-F2AE-4D5B-AEE1-78E511101210}" type="parTrans">
      <dgm:prSet/>
      <dgm:spPr/>
      <dgm:t>
        <a:bodyPr/>
        <a:lstStyle/>
        <a:p>
          <a:endParaRPr lang="zh-CN" altLang="en-US"/>
        </a:p>
      </dgm:t>
    </dgm:pt>
    <dgm:pt modelId="{00082716-C09D-438B-89F0-5E7FE450285C}" cxnId="{CEEC0C54-F2AE-4D5B-AEE1-78E511101210}" type="sibTrans">
      <dgm:prSet/>
      <dgm:spPr/>
      <dgm:t>
        <a:bodyPr/>
        <a:lstStyle/>
        <a:p>
          <a:endParaRPr lang="zh-CN" altLang="en-US"/>
        </a:p>
      </dgm:t>
    </dgm:pt>
    <dgm:pt modelId="{B9B52C4C-2A1B-4432-9F38-C591DB3E65AC}">
      <dgm:prSet phldrT="[文本]"/>
      <dgm:spPr/>
      <dgm:t>
        <a:bodyPr/>
        <a:lstStyle/>
        <a:p>
          <a:r>
            <a:rPr lang="zh-CN" altLang="en-US" dirty="0" smtClean="0"/>
            <a:t>流程的规范性</a:t>
          </a:r>
          <a:endParaRPr lang="zh-CN" altLang="en-US" dirty="0"/>
        </a:p>
      </dgm:t>
    </dgm:pt>
    <dgm:pt modelId="{26E6DEB4-9B99-4007-9000-26766C3E2DC4}" cxnId="{5DED6582-9ACF-4304-B449-383ECBA059A6}" type="parTrans">
      <dgm:prSet/>
      <dgm:spPr/>
      <dgm:t>
        <a:bodyPr/>
        <a:lstStyle/>
        <a:p>
          <a:endParaRPr lang="zh-CN" altLang="en-US"/>
        </a:p>
      </dgm:t>
    </dgm:pt>
    <dgm:pt modelId="{EFC61038-3D3B-483E-B3BF-BD35DDD9B625}" cxnId="{5DED6582-9ACF-4304-B449-383ECBA059A6}" type="sibTrans">
      <dgm:prSet/>
      <dgm:spPr/>
      <dgm:t>
        <a:bodyPr/>
        <a:lstStyle/>
        <a:p>
          <a:endParaRPr lang="zh-CN" altLang="en-US"/>
        </a:p>
      </dgm:t>
    </dgm:pt>
    <dgm:pt modelId="{057DA234-FDF1-4A1A-8B5D-60ED165766F5}">
      <dgm:prSet phldrT="[文本]"/>
      <dgm:spPr/>
      <dgm:t>
        <a:bodyPr/>
        <a:lstStyle/>
        <a:p>
          <a:r>
            <a:rPr lang="zh-CN" altLang="en-US" dirty="0" smtClean="0"/>
            <a:t>做事的完整性</a:t>
          </a:r>
          <a:endParaRPr lang="zh-CN" altLang="en-US" dirty="0"/>
        </a:p>
      </dgm:t>
    </dgm:pt>
    <dgm:pt modelId="{60ED56D7-BB96-4AE7-BC2E-38692ACBB1AC}" cxnId="{7E7801B5-E111-4910-A960-CB987B4403B8}" type="parTrans">
      <dgm:prSet/>
      <dgm:spPr/>
      <dgm:t>
        <a:bodyPr/>
        <a:lstStyle/>
        <a:p>
          <a:endParaRPr lang="zh-CN" altLang="en-US"/>
        </a:p>
      </dgm:t>
    </dgm:pt>
    <dgm:pt modelId="{87706D49-5E78-4E5B-916C-480FCC2FC8C5}" cxnId="{7E7801B5-E111-4910-A960-CB987B4403B8}" type="sibTrans">
      <dgm:prSet/>
      <dgm:spPr/>
      <dgm:t>
        <a:bodyPr/>
        <a:lstStyle/>
        <a:p>
          <a:endParaRPr lang="zh-CN" altLang="en-US"/>
        </a:p>
      </dgm:t>
    </dgm:pt>
    <dgm:pt modelId="{21A89016-6673-4AA0-8B56-34AB90C23F40}">
      <dgm:prSet phldrT="[文本]"/>
      <dgm:spPr/>
      <dgm:t>
        <a:bodyPr/>
        <a:lstStyle/>
        <a:p>
          <a:r>
            <a:rPr lang="zh-CN" altLang="en-US" dirty="0" smtClean="0"/>
            <a:t>作业（动作）的规范性</a:t>
          </a:r>
          <a:endParaRPr lang="zh-CN" altLang="en-US" dirty="0"/>
        </a:p>
      </dgm:t>
    </dgm:pt>
    <dgm:pt modelId="{C061D7D1-55F5-4339-8370-11266768B284}" cxnId="{4C4451F9-DEF2-4EA1-B873-95CDC55A8D24}" type="parTrans">
      <dgm:prSet/>
      <dgm:spPr/>
      <dgm:t>
        <a:bodyPr/>
        <a:lstStyle/>
        <a:p>
          <a:endParaRPr lang="zh-CN" altLang="en-US"/>
        </a:p>
      </dgm:t>
    </dgm:pt>
    <dgm:pt modelId="{6A6712CC-BAC8-417F-BEAB-357332DD9E2A}" cxnId="{4C4451F9-DEF2-4EA1-B873-95CDC55A8D24}" type="sibTrans">
      <dgm:prSet/>
      <dgm:spPr/>
      <dgm:t>
        <a:bodyPr/>
        <a:lstStyle/>
        <a:p>
          <a:endParaRPr lang="zh-CN" altLang="en-US"/>
        </a:p>
      </dgm:t>
    </dgm:pt>
    <dgm:pt modelId="{9D04D8E4-550D-4602-80DE-FD7426BD9A4F}">
      <dgm:prSet phldrT="[文本]"/>
      <dgm:spPr/>
      <dgm:t>
        <a:bodyPr/>
        <a:lstStyle/>
        <a:p>
          <a:r>
            <a:rPr lang="zh-CN" altLang="en-US" dirty="0" smtClean="0"/>
            <a:t>礼仪的规范性</a:t>
          </a:r>
          <a:endParaRPr lang="zh-CN" altLang="en-US" dirty="0"/>
        </a:p>
      </dgm:t>
    </dgm:pt>
    <dgm:pt modelId="{EFD82477-6599-4904-8DB0-5E4C8B6DF9D5}" cxnId="{A929CA78-8783-479B-A24F-5038DDC52B2A}" type="parTrans">
      <dgm:prSet/>
      <dgm:spPr/>
      <dgm:t>
        <a:bodyPr/>
        <a:lstStyle/>
        <a:p>
          <a:endParaRPr lang="zh-CN" altLang="en-US"/>
        </a:p>
      </dgm:t>
    </dgm:pt>
    <dgm:pt modelId="{93AA86EA-84F9-462D-9013-69F0BE5EEAFB}" cxnId="{A929CA78-8783-479B-A24F-5038DDC52B2A}" type="sibTrans">
      <dgm:prSet/>
      <dgm:spPr/>
      <dgm:t>
        <a:bodyPr/>
        <a:lstStyle/>
        <a:p>
          <a:endParaRPr lang="zh-CN" altLang="en-US"/>
        </a:p>
      </dgm:t>
    </dgm:pt>
    <dgm:pt modelId="{E041228C-A4AD-46BF-B95B-C99635BE1047}">
      <dgm:prSet phldrT="[文本]"/>
      <dgm:spPr/>
      <dgm:t>
        <a:bodyPr/>
        <a:lstStyle/>
        <a:p>
          <a:r>
            <a:rPr lang="zh-CN" altLang="en-US" dirty="0" smtClean="0"/>
            <a:t>确保事件、问题、变更、发布流程的设计与制定的规范性</a:t>
          </a:r>
          <a:endParaRPr lang="zh-CN" altLang="en-US" dirty="0"/>
        </a:p>
      </dgm:t>
    </dgm:pt>
    <dgm:pt modelId="{D9C80573-980A-4239-B623-98F247FA5FAA}" cxnId="{00164CE6-89A9-473A-B700-E8C55CE26B2C}" type="parTrans">
      <dgm:prSet/>
      <dgm:spPr/>
      <dgm:t>
        <a:bodyPr/>
        <a:lstStyle/>
        <a:p>
          <a:endParaRPr lang="zh-CN" altLang="en-US"/>
        </a:p>
      </dgm:t>
    </dgm:pt>
    <dgm:pt modelId="{618E92D3-1788-4C23-AFD8-6C2D233B5521}" cxnId="{00164CE6-89A9-473A-B700-E8C55CE26B2C}" type="sibTrans">
      <dgm:prSet/>
      <dgm:spPr/>
      <dgm:t>
        <a:bodyPr/>
        <a:lstStyle/>
        <a:p>
          <a:endParaRPr lang="zh-CN" altLang="en-US"/>
        </a:p>
      </dgm:t>
    </dgm:pt>
    <dgm:pt modelId="{3CE39DD0-6022-4BBF-AA7E-6737D685AF3B}">
      <dgm:prSet phldrT="[文本]"/>
      <dgm:spPr/>
      <dgm:t>
        <a:bodyPr/>
        <a:lstStyle/>
        <a:p>
          <a:r>
            <a:rPr lang="zh-CN" altLang="en-US" dirty="0" smtClean="0"/>
            <a:t>做事时按要求与指标执行到位</a:t>
          </a:r>
          <a:endParaRPr lang="zh-CN" altLang="en-US" dirty="0"/>
        </a:p>
      </dgm:t>
    </dgm:pt>
    <dgm:pt modelId="{DE557F28-7D4B-4E5A-876B-FFC6B803B91E}" cxnId="{B5462EE6-2675-4093-9FE1-99D26416F6BA}" type="parTrans">
      <dgm:prSet/>
      <dgm:spPr/>
      <dgm:t>
        <a:bodyPr/>
        <a:lstStyle/>
        <a:p>
          <a:endParaRPr lang="zh-CN" altLang="en-US"/>
        </a:p>
      </dgm:t>
    </dgm:pt>
    <dgm:pt modelId="{40456EF9-4136-41DD-976B-3B4D3A735B53}" cxnId="{B5462EE6-2675-4093-9FE1-99D26416F6BA}" type="sibTrans">
      <dgm:prSet/>
      <dgm:spPr/>
      <dgm:t>
        <a:bodyPr/>
        <a:lstStyle/>
        <a:p>
          <a:endParaRPr lang="zh-CN" altLang="en-US"/>
        </a:p>
      </dgm:t>
    </dgm:pt>
    <dgm:pt modelId="{3BE035D0-42DA-42B7-9F1A-C9D3A211C0C0}">
      <dgm:prSet phldrT="[文本]"/>
      <dgm:spPr/>
      <dgm:t>
        <a:bodyPr/>
        <a:lstStyle/>
        <a:p>
          <a:r>
            <a:rPr lang="zh-CN" altLang="en-US" dirty="0" smtClean="0"/>
            <a:t>礼仪规律、礼仪原则：尊重的原则、真诚的原则、宽容的原则、从俗的原则、适度的原则</a:t>
          </a:r>
          <a:endParaRPr lang="zh-CN" altLang="en-US" dirty="0"/>
        </a:p>
      </dgm:t>
    </dgm:pt>
    <dgm:pt modelId="{7B1DC044-6488-4E15-86B9-4652C9745AF3}" cxnId="{CD054596-EACB-4341-AADF-79821389A9C9}" type="parTrans">
      <dgm:prSet/>
      <dgm:spPr/>
      <dgm:t>
        <a:bodyPr/>
        <a:lstStyle/>
        <a:p>
          <a:endParaRPr lang="zh-CN" altLang="en-US"/>
        </a:p>
      </dgm:t>
    </dgm:pt>
    <dgm:pt modelId="{8158D4EE-8B9D-4C2D-A319-DC54EC41585F}" cxnId="{CD054596-EACB-4341-AADF-79821389A9C9}" type="sibTrans">
      <dgm:prSet/>
      <dgm:spPr/>
      <dgm:t>
        <a:bodyPr/>
        <a:lstStyle/>
        <a:p>
          <a:endParaRPr lang="zh-CN" altLang="en-US"/>
        </a:p>
      </dgm:t>
    </dgm:pt>
    <dgm:pt modelId="{417A326F-AF9B-4C85-A853-70B794EA4881}">
      <dgm:prSet phldrT="[文本]"/>
      <dgm:spPr/>
      <dgm:t>
        <a:bodyPr/>
        <a:lstStyle/>
        <a:p>
          <a:r>
            <a:rPr lang="zh-CN" altLang="en-US" dirty="0" smtClean="0"/>
            <a:t>严格执行闭环的流程</a:t>
          </a:r>
          <a:endParaRPr lang="zh-CN" altLang="en-US" dirty="0"/>
        </a:p>
      </dgm:t>
    </dgm:pt>
    <dgm:pt modelId="{B55C7945-3972-4DF5-AF55-80891C35D0CD}" cxnId="{B8048C9F-C731-4E01-B65B-AB17B0ADAF59}" type="parTrans">
      <dgm:prSet/>
      <dgm:spPr/>
      <dgm:t>
        <a:bodyPr/>
        <a:lstStyle/>
        <a:p>
          <a:endParaRPr lang="zh-CN" altLang="en-US"/>
        </a:p>
      </dgm:t>
    </dgm:pt>
    <dgm:pt modelId="{B037A727-DD6D-4312-A87E-C89C4AFA28D6}" cxnId="{B8048C9F-C731-4E01-B65B-AB17B0ADAF59}" type="sibTrans">
      <dgm:prSet/>
      <dgm:spPr/>
      <dgm:t>
        <a:bodyPr/>
        <a:lstStyle/>
        <a:p>
          <a:endParaRPr lang="zh-CN" altLang="en-US"/>
        </a:p>
      </dgm:t>
    </dgm:pt>
    <dgm:pt modelId="{3F1947B9-069B-4757-9072-B10184788D5A}">
      <dgm:prSet phldrT="[文本]"/>
      <dgm:spPr/>
      <dgm:t>
        <a:bodyPr/>
        <a:lstStyle/>
        <a:p>
          <a:r>
            <a:rPr lang="zh-CN" altLang="en-US" dirty="0" smtClean="0"/>
            <a:t>首问负责制</a:t>
          </a:r>
          <a:endParaRPr lang="zh-CN" altLang="en-US" dirty="0"/>
        </a:p>
      </dgm:t>
    </dgm:pt>
    <dgm:pt modelId="{5819339C-3048-4BF5-95E5-CB763D7F7DA2}" cxnId="{8463CC22-7CEA-4FF0-9439-C396AC373ADB}" type="parTrans">
      <dgm:prSet/>
      <dgm:spPr/>
      <dgm:t>
        <a:bodyPr/>
        <a:lstStyle/>
        <a:p>
          <a:endParaRPr lang="zh-CN" altLang="en-US"/>
        </a:p>
      </dgm:t>
    </dgm:pt>
    <dgm:pt modelId="{235BA2E6-4909-482A-BCB0-7BCD1BA5C43B}" cxnId="{8463CC22-7CEA-4FF0-9439-C396AC373ADB}" type="sibTrans">
      <dgm:prSet/>
      <dgm:spPr/>
      <dgm:t>
        <a:bodyPr/>
        <a:lstStyle/>
        <a:p>
          <a:endParaRPr lang="zh-CN" altLang="en-US"/>
        </a:p>
      </dgm:t>
    </dgm:pt>
    <dgm:pt modelId="{3B3F6E13-BB2B-4960-B2FF-1670503BD88D}">
      <dgm:prSet phldrT="[文本]"/>
      <dgm:spPr/>
      <dgm:t>
        <a:bodyPr/>
        <a:lstStyle/>
        <a:p>
          <a:r>
            <a:rPr lang="zh-CN" altLang="en-US" dirty="0" smtClean="0"/>
            <a:t>确保每件事情有始有终</a:t>
          </a:r>
          <a:endParaRPr lang="zh-CN" altLang="en-US" dirty="0"/>
        </a:p>
      </dgm:t>
    </dgm:pt>
    <dgm:pt modelId="{B2B76A04-0181-4532-BF0E-99F97B39AD9B}" cxnId="{EE6FFBC4-46F5-4D0E-BCB7-A8E31825AE28}" type="parTrans">
      <dgm:prSet/>
      <dgm:spPr/>
      <dgm:t>
        <a:bodyPr/>
        <a:lstStyle/>
        <a:p>
          <a:endParaRPr lang="zh-CN" altLang="en-US"/>
        </a:p>
      </dgm:t>
    </dgm:pt>
    <dgm:pt modelId="{1ED0C5E2-5612-4095-A338-2BB2EBF96559}" cxnId="{EE6FFBC4-46F5-4D0E-BCB7-A8E31825AE28}" type="sibTrans">
      <dgm:prSet/>
      <dgm:spPr/>
      <dgm:t>
        <a:bodyPr/>
        <a:lstStyle/>
        <a:p>
          <a:endParaRPr lang="zh-CN" altLang="en-US"/>
        </a:p>
      </dgm:t>
    </dgm:pt>
    <dgm:pt modelId="{28E20B3C-DCB1-4FF2-ABFA-898B7314C233}" type="pres">
      <dgm:prSet presAssocID="{CEB2A5BE-4EE1-48FF-8E96-CD401DD9B325}" presName="vert0" presStyleCnt="0">
        <dgm:presLayoutVars>
          <dgm:dir/>
          <dgm:animOne val="branch"/>
          <dgm:animLvl val="lvl"/>
        </dgm:presLayoutVars>
      </dgm:prSet>
      <dgm:spPr/>
    </dgm:pt>
    <dgm:pt modelId="{DCE3D682-6DFF-4B79-AE4B-81C1B061F4CB}" type="pres">
      <dgm:prSet presAssocID="{151F4478-665B-496A-B578-5627C3A6CF5F}" presName="thickLine" presStyleLbl="alignNode1" presStyleIdx="0" presStyleCnt="2"/>
      <dgm:spPr/>
    </dgm:pt>
    <dgm:pt modelId="{262EFAEB-7909-4908-AAEE-33774C6CA0E8}" type="pres">
      <dgm:prSet presAssocID="{151F4478-665B-496A-B578-5627C3A6CF5F}" presName="horz1" presStyleCnt="0"/>
      <dgm:spPr/>
    </dgm:pt>
    <dgm:pt modelId="{B99123E0-22CF-4D20-BB45-2EBC61CB762F}" type="pres">
      <dgm:prSet presAssocID="{151F4478-665B-496A-B578-5627C3A6CF5F}" presName="tx1" presStyleLbl="revTx" presStyleIdx="0" presStyleCnt="11"/>
      <dgm:spPr/>
    </dgm:pt>
    <dgm:pt modelId="{B5887A5B-25FC-41CE-8A0C-CA6EA519860B}" type="pres">
      <dgm:prSet presAssocID="{151F4478-665B-496A-B578-5627C3A6CF5F}" presName="vert1" presStyleCnt="0"/>
      <dgm:spPr/>
    </dgm:pt>
    <dgm:pt modelId="{8958C872-292F-4108-BDED-5A29D85B9BC3}" type="pres">
      <dgm:prSet presAssocID="{B9B52C4C-2A1B-4432-9F38-C591DB3E65AC}" presName="vertSpace2a" presStyleCnt="0"/>
      <dgm:spPr/>
    </dgm:pt>
    <dgm:pt modelId="{41A6F192-77CE-449F-9464-E9A02578C3F4}" type="pres">
      <dgm:prSet presAssocID="{B9B52C4C-2A1B-4432-9F38-C591DB3E65AC}" presName="horz2" presStyleCnt="0"/>
      <dgm:spPr/>
    </dgm:pt>
    <dgm:pt modelId="{25DF044C-6173-4998-910B-C1A45999899C}" type="pres">
      <dgm:prSet presAssocID="{B9B52C4C-2A1B-4432-9F38-C591DB3E65AC}" presName="horzSpace2" presStyleCnt="0"/>
      <dgm:spPr/>
    </dgm:pt>
    <dgm:pt modelId="{7014E4A6-404A-404F-B04F-76DD50AF0247}" type="pres">
      <dgm:prSet presAssocID="{B9B52C4C-2A1B-4432-9F38-C591DB3E65AC}" presName="tx2" presStyleLbl="revTx" presStyleIdx="1" presStyleCnt="11"/>
      <dgm:spPr/>
    </dgm:pt>
    <dgm:pt modelId="{87B1D404-E41A-4AC6-915F-7DD7D48C7648}" type="pres">
      <dgm:prSet presAssocID="{B9B52C4C-2A1B-4432-9F38-C591DB3E65AC}" presName="vert2" presStyleCnt="0"/>
      <dgm:spPr/>
    </dgm:pt>
    <dgm:pt modelId="{FFE49CE2-ADA2-4C0D-949D-2986A68BE0A6}" type="pres">
      <dgm:prSet presAssocID="{E041228C-A4AD-46BF-B95B-C99635BE1047}" presName="horz3" presStyleCnt="0"/>
      <dgm:spPr/>
    </dgm:pt>
    <dgm:pt modelId="{56C0751C-8FE3-455A-A52C-0C1000B93706}" type="pres">
      <dgm:prSet presAssocID="{E041228C-A4AD-46BF-B95B-C99635BE1047}" presName="horzSpace3" presStyleCnt="0"/>
      <dgm:spPr/>
    </dgm:pt>
    <dgm:pt modelId="{9AA4A2A9-F1F2-49EE-950C-48FEEC8F8F00}" type="pres">
      <dgm:prSet presAssocID="{E041228C-A4AD-46BF-B95B-C99635BE1047}" presName="tx3" presStyleLbl="revTx" presStyleIdx="2" presStyleCnt="11"/>
      <dgm:spPr/>
    </dgm:pt>
    <dgm:pt modelId="{1CB0D17E-B5F0-46F9-AC43-D01ED3AA0D94}" type="pres">
      <dgm:prSet presAssocID="{E041228C-A4AD-46BF-B95B-C99635BE1047}" presName="vert3" presStyleCnt="0"/>
      <dgm:spPr/>
    </dgm:pt>
    <dgm:pt modelId="{3D81E24F-6B17-45B7-BD8F-BD06B9F5E801}" type="pres">
      <dgm:prSet presAssocID="{B9B52C4C-2A1B-4432-9F38-C591DB3E65AC}" presName="thinLine2b" presStyleLbl="callout" presStyleIdx="0" presStyleCnt="6"/>
      <dgm:spPr/>
    </dgm:pt>
    <dgm:pt modelId="{B6DEE57A-8289-4BF0-BC1C-FDDC180F8239}" type="pres">
      <dgm:prSet presAssocID="{B9B52C4C-2A1B-4432-9F38-C591DB3E65AC}" presName="vertSpace2b" presStyleCnt="0"/>
      <dgm:spPr/>
    </dgm:pt>
    <dgm:pt modelId="{4F4777FE-51B0-4478-9AAE-1C8F86670E40}" type="pres">
      <dgm:prSet presAssocID="{21A89016-6673-4AA0-8B56-34AB90C23F40}" presName="horz2" presStyleCnt="0"/>
      <dgm:spPr/>
    </dgm:pt>
    <dgm:pt modelId="{87D61597-C828-4356-B3CC-31A7E6F53FD8}" type="pres">
      <dgm:prSet presAssocID="{21A89016-6673-4AA0-8B56-34AB90C23F40}" presName="horzSpace2" presStyleCnt="0"/>
      <dgm:spPr/>
    </dgm:pt>
    <dgm:pt modelId="{AB315233-C416-4638-89AB-3F9F4911E10F}" type="pres">
      <dgm:prSet presAssocID="{21A89016-6673-4AA0-8B56-34AB90C23F40}" presName="tx2" presStyleLbl="revTx" presStyleIdx="3" presStyleCnt="11"/>
      <dgm:spPr/>
    </dgm:pt>
    <dgm:pt modelId="{EB716827-970E-481E-B2E8-FE98533809CA}" type="pres">
      <dgm:prSet presAssocID="{21A89016-6673-4AA0-8B56-34AB90C23F40}" presName="vert2" presStyleCnt="0"/>
      <dgm:spPr/>
    </dgm:pt>
    <dgm:pt modelId="{FF2EB5F0-8BA1-47D1-A6C5-0875B9DE3B11}" type="pres">
      <dgm:prSet presAssocID="{3CE39DD0-6022-4BBF-AA7E-6737D685AF3B}" presName="horz3" presStyleCnt="0"/>
      <dgm:spPr/>
    </dgm:pt>
    <dgm:pt modelId="{5240855A-E553-4971-8BD0-DF915A791804}" type="pres">
      <dgm:prSet presAssocID="{3CE39DD0-6022-4BBF-AA7E-6737D685AF3B}" presName="horzSpace3" presStyleCnt="0"/>
      <dgm:spPr/>
    </dgm:pt>
    <dgm:pt modelId="{8F5D39BA-9141-4DB4-9FCA-2916EB87C745}" type="pres">
      <dgm:prSet presAssocID="{3CE39DD0-6022-4BBF-AA7E-6737D685AF3B}" presName="tx3" presStyleLbl="revTx" presStyleIdx="4" presStyleCnt="11"/>
      <dgm:spPr/>
    </dgm:pt>
    <dgm:pt modelId="{A4BBC3A3-45C0-437F-BC30-D4407D44DB08}" type="pres">
      <dgm:prSet presAssocID="{3CE39DD0-6022-4BBF-AA7E-6737D685AF3B}" presName="vert3" presStyleCnt="0"/>
      <dgm:spPr/>
    </dgm:pt>
    <dgm:pt modelId="{04B74128-5454-491E-A2F2-77DB81B306A7}" type="pres">
      <dgm:prSet presAssocID="{21A89016-6673-4AA0-8B56-34AB90C23F40}" presName="thinLine2b" presStyleLbl="callout" presStyleIdx="1" presStyleCnt="6"/>
      <dgm:spPr/>
    </dgm:pt>
    <dgm:pt modelId="{38511706-B4C2-4EC2-AF24-8DB05A7F5EFA}" type="pres">
      <dgm:prSet presAssocID="{21A89016-6673-4AA0-8B56-34AB90C23F40}" presName="vertSpace2b" presStyleCnt="0"/>
      <dgm:spPr/>
    </dgm:pt>
    <dgm:pt modelId="{AE2302DB-190C-40A9-AD79-A2BA5D511C27}" type="pres">
      <dgm:prSet presAssocID="{9D04D8E4-550D-4602-80DE-FD7426BD9A4F}" presName="horz2" presStyleCnt="0"/>
      <dgm:spPr/>
    </dgm:pt>
    <dgm:pt modelId="{2D119425-A377-466D-8B7D-8D3735A40E5D}" type="pres">
      <dgm:prSet presAssocID="{9D04D8E4-550D-4602-80DE-FD7426BD9A4F}" presName="horzSpace2" presStyleCnt="0"/>
      <dgm:spPr/>
    </dgm:pt>
    <dgm:pt modelId="{AC934CA3-D44E-46BD-A372-04911BC088F8}" type="pres">
      <dgm:prSet presAssocID="{9D04D8E4-550D-4602-80DE-FD7426BD9A4F}" presName="tx2" presStyleLbl="revTx" presStyleIdx="5" presStyleCnt="11"/>
      <dgm:spPr/>
    </dgm:pt>
    <dgm:pt modelId="{D5815B5C-0D45-47D1-BD3D-F3DB9130FFD5}" type="pres">
      <dgm:prSet presAssocID="{9D04D8E4-550D-4602-80DE-FD7426BD9A4F}" presName="vert2" presStyleCnt="0"/>
      <dgm:spPr/>
    </dgm:pt>
    <dgm:pt modelId="{1FB9741D-BDF4-435B-9A01-6FA8354AA485}" type="pres">
      <dgm:prSet presAssocID="{3BE035D0-42DA-42B7-9F1A-C9D3A211C0C0}" presName="horz3" presStyleCnt="0"/>
      <dgm:spPr/>
    </dgm:pt>
    <dgm:pt modelId="{FDE60608-1195-4483-948E-C70E852FF8AA}" type="pres">
      <dgm:prSet presAssocID="{3BE035D0-42DA-42B7-9F1A-C9D3A211C0C0}" presName="horzSpace3" presStyleCnt="0"/>
      <dgm:spPr/>
    </dgm:pt>
    <dgm:pt modelId="{81E5159C-2B97-47BE-87EE-3B6680E27786}" type="pres">
      <dgm:prSet presAssocID="{3BE035D0-42DA-42B7-9F1A-C9D3A211C0C0}" presName="tx3" presStyleLbl="revTx" presStyleIdx="6" presStyleCnt="11"/>
      <dgm:spPr/>
    </dgm:pt>
    <dgm:pt modelId="{7DD5F165-7061-4301-B34F-983961038A88}" type="pres">
      <dgm:prSet presAssocID="{3BE035D0-42DA-42B7-9F1A-C9D3A211C0C0}" presName="vert3" presStyleCnt="0"/>
      <dgm:spPr/>
    </dgm:pt>
    <dgm:pt modelId="{DDF86718-621E-4690-ABA6-D572550E176B}" type="pres">
      <dgm:prSet presAssocID="{9D04D8E4-550D-4602-80DE-FD7426BD9A4F}" presName="thinLine2b" presStyleLbl="callout" presStyleIdx="2" presStyleCnt="6"/>
      <dgm:spPr/>
    </dgm:pt>
    <dgm:pt modelId="{466DDBA3-D4CB-4EE1-90B2-7EC2AE6C3F27}" type="pres">
      <dgm:prSet presAssocID="{9D04D8E4-550D-4602-80DE-FD7426BD9A4F}" presName="vertSpace2b" presStyleCnt="0"/>
      <dgm:spPr/>
    </dgm:pt>
    <dgm:pt modelId="{3A7260F3-2DB1-4228-B965-0F2B51EE6526}" type="pres">
      <dgm:prSet presAssocID="{057DA234-FDF1-4A1A-8B5D-60ED165766F5}" presName="thickLine" presStyleLbl="alignNode1" presStyleIdx="1" presStyleCnt="2"/>
      <dgm:spPr/>
    </dgm:pt>
    <dgm:pt modelId="{0D78DE98-74B3-4D3A-9E57-95E7429DD6EC}" type="pres">
      <dgm:prSet presAssocID="{057DA234-FDF1-4A1A-8B5D-60ED165766F5}" presName="horz1" presStyleCnt="0"/>
      <dgm:spPr/>
    </dgm:pt>
    <dgm:pt modelId="{B0305ABA-BBDC-4749-B976-C4F9387BDAF7}" type="pres">
      <dgm:prSet presAssocID="{057DA234-FDF1-4A1A-8B5D-60ED165766F5}" presName="tx1" presStyleLbl="revTx" presStyleIdx="7" presStyleCnt="11"/>
      <dgm:spPr/>
    </dgm:pt>
    <dgm:pt modelId="{9E48D146-595B-4D9F-A06B-80DC34844614}" type="pres">
      <dgm:prSet presAssocID="{057DA234-FDF1-4A1A-8B5D-60ED165766F5}" presName="vert1" presStyleCnt="0"/>
      <dgm:spPr/>
    </dgm:pt>
    <dgm:pt modelId="{EB9BB20E-F95A-4AD7-ACB0-265CABA513E0}" type="pres">
      <dgm:prSet presAssocID="{417A326F-AF9B-4C85-A853-70B794EA4881}" presName="vertSpace2a" presStyleCnt="0"/>
      <dgm:spPr/>
    </dgm:pt>
    <dgm:pt modelId="{38DA3513-E709-4AAA-A467-BDB6E2B83055}" type="pres">
      <dgm:prSet presAssocID="{417A326F-AF9B-4C85-A853-70B794EA4881}" presName="horz2" presStyleCnt="0"/>
      <dgm:spPr/>
    </dgm:pt>
    <dgm:pt modelId="{DD48FCB3-ADF8-4722-B395-0FEB462E1893}" type="pres">
      <dgm:prSet presAssocID="{417A326F-AF9B-4C85-A853-70B794EA4881}" presName="horzSpace2" presStyleCnt="0"/>
      <dgm:spPr/>
    </dgm:pt>
    <dgm:pt modelId="{4F83881E-810E-4AB5-A747-F000973B7756}" type="pres">
      <dgm:prSet presAssocID="{417A326F-AF9B-4C85-A853-70B794EA4881}" presName="tx2" presStyleLbl="revTx" presStyleIdx="8" presStyleCnt="11"/>
      <dgm:spPr/>
    </dgm:pt>
    <dgm:pt modelId="{968AB25E-A51D-4370-8B8F-E087DDC0E8C4}" type="pres">
      <dgm:prSet presAssocID="{417A326F-AF9B-4C85-A853-70B794EA4881}" presName="vert2" presStyleCnt="0"/>
      <dgm:spPr/>
    </dgm:pt>
    <dgm:pt modelId="{E9B0AF54-3E92-4DD1-9A43-EFEA7EE4FD55}" type="pres">
      <dgm:prSet presAssocID="{417A326F-AF9B-4C85-A853-70B794EA4881}" presName="thinLine2b" presStyleLbl="callout" presStyleIdx="3" presStyleCnt="6"/>
      <dgm:spPr/>
    </dgm:pt>
    <dgm:pt modelId="{F337F276-D658-45CB-BF1F-A65D0C192E0D}" type="pres">
      <dgm:prSet presAssocID="{417A326F-AF9B-4C85-A853-70B794EA4881}" presName="vertSpace2b" presStyleCnt="0"/>
      <dgm:spPr/>
    </dgm:pt>
    <dgm:pt modelId="{E9EB76AA-332D-423B-8FA0-E63450A7E6C9}" type="pres">
      <dgm:prSet presAssocID="{3F1947B9-069B-4757-9072-B10184788D5A}" presName="horz2" presStyleCnt="0"/>
      <dgm:spPr/>
    </dgm:pt>
    <dgm:pt modelId="{C8878A52-16C0-4341-8AAF-E81F7A994B94}" type="pres">
      <dgm:prSet presAssocID="{3F1947B9-069B-4757-9072-B10184788D5A}" presName="horzSpace2" presStyleCnt="0"/>
      <dgm:spPr/>
    </dgm:pt>
    <dgm:pt modelId="{25A82F55-8A54-4FDE-AAE3-C43C3CB64979}" type="pres">
      <dgm:prSet presAssocID="{3F1947B9-069B-4757-9072-B10184788D5A}" presName="tx2" presStyleLbl="revTx" presStyleIdx="9" presStyleCnt="11"/>
      <dgm:spPr/>
    </dgm:pt>
    <dgm:pt modelId="{6C81CCE7-50C1-4A68-AEB5-0687DC67B536}" type="pres">
      <dgm:prSet presAssocID="{3F1947B9-069B-4757-9072-B10184788D5A}" presName="vert2" presStyleCnt="0"/>
      <dgm:spPr/>
    </dgm:pt>
    <dgm:pt modelId="{DC8CA842-107E-4698-9492-49004287994F}" type="pres">
      <dgm:prSet presAssocID="{3F1947B9-069B-4757-9072-B10184788D5A}" presName="thinLine2b" presStyleLbl="callout" presStyleIdx="4" presStyleCnt="6"/>
      <dgm:spPr/>
    </dgm:pt>
    <dgm:pt modelId="{BF4B1DDB-0FC1-4137-9E24-B0710BF6551A}" type="pres">
      <dgm:prSet presAssocID="{3F1947B9-069B-4757-9072-B10184788D5A}" presName="vertSpace2b" presStyleCnt="0"/>
      <dgm:spPr/>
    </dgm:pt>
    <dgm:pt modelId="{A8995D80-14D2-4D87-B1A2-46B14860836B}" type="pres">
      <dgm:prSet presAssocID="{3B3F6E13-BB2B-4960-B2FF-1670503BD88D}" presName="horz2" presStyleCnt="0"/>
      <dgm:spPr/>
    </dgm:pt>
    <dgm:pt modelId="{07AD8DA6-F796-49DB-88E7-E7D1C2658AAA}" type="pres">
      <dgm:prSet presAssocID="{3B3F6E13-BB2B-4960-B2FF-1670503BD88D}" presName="horzSpace2" presStyleCnt="0"/>
      <dgm:spPr/>
    </dgm:pt>
    <dgm:pt modelId="{C1A3160C-A7C3-46B9-9ABA-084BA4A0F49D}" type="pres">
      <dgm:prSet presAssocID="{3B3F6E13-BB2B-4960-B2FF-1670503BD88D}" presName="tx2" presStyleLbl="revTx" presStyleIdx="10" presStyleCnt="11"/>
      <dgm:spPr/>
    </dgm:pt>
    <dgm:pt modelId="{F248A59A-CBB0-46BF-A639-E2A65D4FCC6A}" type="pres">
      <dgm:prSet presAssocID="{3B3F6E13-BB2B-4960-B2FF-1670503BD88D}" presName="vert2" presStyleCnt="0"/>
      <dgm:spPr/>
    </dgm:pt>
    <dgm:pt modelId="{BA6A4E2B-7B77-4C6E-9A3B-E01A728D7357}" type="pres">
      <dgm:prSet presAssocID="{3B3F6E13-BB2B-4960-B2FF-1670503BD88D}" presName="thinLine2b" presStyleLbl="callout" presStyleIdx="5" presStyleCnt="6"/>
      <dgm:spPr/>
    </dgm:pt>
    <dgm:pt modelId="{495398A5-BD38-45D6-AF0F-29D51136179E}" type="pres">
      <dgm:prSet presAssocID="{3B3F6E13-BB2B-4960-B2FF-1670503BD88D}" presName="vertSpace2b" presStyleCnt="0"/>
      <dgm:spPr/>
    </dgm:pt>
  </dgm:ptLst>
  <dgm:cxnLst>
    <dgm:cxn modelId="{3B7BB019-BE64-4A7F-99FD-74F52D5520A2}" type="presOf" srcId="{21A89016-6673-4AA0-8B56-34AB90C23F40}" destId="{AB315233-C416-4638-89AB-3F9F4911E10F}" srcOrd="0" destOrd="0" presId="urn:microsoft.com/office/officeart/2008/layout/LinedList"/>
    <dgm:cxn modelId="{00164CE6-89A9-473A-B700-E8C55CE26B2C}" srcId="{B9B52C4C-2A1B-4432-9F38-C591DB3E65AC}" destId="{E041228C-A4AD-46BF-B95B-C99635BE1047}" srcOrd="0" destOrd="0" parTransId="{D9C80573-980A-4239-B623-98F247FA5FAA}" sibTransId="{618E92D3-1788-4C23-AFD8-6C2D233B5521}"/>
    <dgm:cxn modelId="{80B310C1-ADE0-46F3-8CCC-F19808ADF0F1}" type="presOf" srcId="{CEB2A5BE-4EE1-48FF-8E96-CD401DD9B325}" destId="{28E20B3C-DCB1-4FF2-ABFA-898B7314C233}" srcOrd="0" destOrd="0" presId="urn:microsoft.com/office/officeart/2008/layout/LinedList"/>
    <dgm:cxn modelId="{438A2C44-7C99-45F7-80D0-E5529ADDC3A1}" type="presOf" srcId="{151F4478-665B-496A-B578-5627C3A6CF5F}" destId="{B99123E0-22CF-4D20-BB45-2EBC61CB762F}" srcOrd="0" destOrd="0" presId="urn:microsoft.com/office/officeart/2008/layout/LinedList"/>
    <dgm:cxn modelId="{4C4451F9-DEF2-4EA1-B873-95CDC55A8D24}" srcId="{151F4478-665B-496A-B578-5627C3A6CF5F}" destId="{21A89016-6673-4AA0-8B56-34AB90C23F40}" srcOrd="1" destOrd="0" parTransId="{C061D7D1-55F5-4339-8370-11266768B284}" sibTransId="{6A6712CC-BAC8-417F-BEAB-357332DD9E2A}"/>
    <dgm:cxn modelId="{9C7BEF30-8F20-4A75-88ED-8B74D3D4089B}" type="presOf" srcId="{3BE035D0-42DA-42B7-9F1A-C9D3A211C0C0}" destId="{81E5159C-2B97-47BE-87EE-3B6680E27786}" srcOrd="0" destOrd="0" presId="urn:microsoft.com/office/officeart/2008/layout/LinedList"/>
    <dgm:cxn modelId="{71275BAA-E20D-4F23-A4D3-DCE39983F081}" type="presOf" srcId="{E041228C-A4AD-46BF-B95B-C99635BE1047}" destId="{9AA4A2A9-F1F2-49EE-950C-48FEEC8F8F00}" srcOrd="0" destOrd="0" presId="urn:microsoft.com/office/officeart/2008/layout/LinedList"/>
    <dgm:cxn modelId="{8463CC22-7CEA-4FF0-9439-C396AC373ADB}" srcId="{057DA234-FDF1-4A1A-8B5D-60ED165766F5}" destId="{3F1947B9-069B-4757-9072-B10184788D5A}" srcOrd="1" destOrd="0" parTransId="{5819339C-3048-4BF5-95E5-CB763D7F7DA2}" sibTransId="{235BA2E6-4909-482A-BCB0-7BCD1BA5C43B}"/>
    <dgm:cxn modelId="{A929CA78-8783-479B-A24F-5038DDC52B2A}" srcId="{151F4478-665B-496A-B578-5627C3A6CF5F}" destId="{9D04D8E4-550D-4602-80DE-FD7426BD9A4F}" srcOrd="2" destOrd="0" parTransId="{EFD82477-6599-4904-8DB0-5E4C8B6DF9D5}" sibTransId="{93AA86EA-84F9-462D-9013-69F0BE5EEAFB}"/>
    <dgm:cxn modelId="{7DC3CAF3-922C-424F-8B4B-1B2084F07B31}" type="presOf" srcId="{3B3F6E13-BB2B-4960-B2FF-1670503BD88D}" destId="{C1A3160C-A7C3-46B9-9ABA-084BA4A0F49D}" srcOrd="0" destOrd="0" presId="urn:microsoft.com/office/officeart/2008/layout/LinedList"/>
    <dgm:cxn modelId="{7E7801B5-E111-4910-A960-CB987B4403B8}" srcId="{CEB2A5BE-4EE1-48FF-8E96-CD401DD9B325}" destId="{057DA234-FDF1-4A1A-8B5D-60ED165766F5}" srcOrd="1" destOrd="0" parTransId="{60ED56D7-BB96-4AE7-BC2E-38692ACBB1AC}" sibTransId="{87706D49-5E78-4E5B-916C-480FCC2FC8C5}"/>
    <dgm:cxn modelId="{B8048C9F-C731-4E01-B65B-AB17B0ADAF59}" srcId="{057DA234-FDF1-4A1A-8B5D-60ED165766F5}" destId="{417A326F-AF9B-4C85-A853-70B794EA4881}" srcOrd="0" destOrd="0" parTransId="{B55C7945-3972-4DF5-AF55-80891C35D0CD}" sibTransId="{B037A727-DD6D-4312-A87E-C89C4AFA28D6}"/>
    <dgm:cxn modelId="{9A03172C-241E-43AD-B4A8-007864AD6A15}" type="presOf" srcId="{417A326F-AF9B-4C85-A853-70B794EA4881}" destId="{4F83881E-810E-4AB5-A747-F000973B7756}" srcOrd="0" destOrd="0" presId="urn:microsoft.com/office/officeart/2008/layout/LinedList"/>
    <dgm:cxn modelId="{CD054596-EACB-4341-AADF-79821389A9C9}" srcId="{9D04D8E4-550D-4602-80DE-FD7426BD9A4F}" destId="{3BE035D0-42DA-42B7-9F1A-C9D3A211C0C0}" srcOrd="0" destOrd="0" parTransId="{7B1DC044-6488-4E15-86B9-4652C9745AF3}" sibTransId="{8158D4EE-8B9D-4C2D-A319-DC54EC41585F}"/>
    <dgm:cxn modelId="{81C28507-8B0B-42C5-BFB3-87BD3A8279AC}" type="presOf" srcId="{3CE39DD0-6022-4BBF-AA7E-6737D685AF3B}" destId="{8F5D39BA-9141-4DB4-9FCA-2916EB87C745}" srcOrd="0" destOrd="0" presId="urn:microsoft.com/office/officeart/2008/layout/LinedList"/>
    <dgm:cxn modelId="{37DC16B1-49D0-4682-B830-62D9FB2954A0}" type="presOf" srcId="{3F1947B9-069B-4757-9072-B10184788D5A}" destId="{25A82F55-8A54-4FDE-AAE3-C43C3CB64979}" srcOrd="0" destOrd="0" presId="urn:microsoft.com/office/officeart/2008/layout/LinedList"/>
    <dgm:cxn modelId="{B5462EE6-2675-4093-9FE1-99D26416F6BA}" srcId="{21A89016-6673-4AA0-8B56-34AB90C23F40}" destId="{3CE39DD0-6022-4BBF-AA7E-6737D685AF3B}" srcOrd="0" destOrd="0" parTransId="{DE557F28-7D4B-4E5A-876B-FFC6B803B91E}" sibTransId="{40456EF9-4136-41DD-976B-3B4D3A735B53}"/>
    <dgm:cxn modelId="{CEEC0C54-F2AE-4D5B-AEE1-78E511101210}" srcId="{CEB2A5BE-4EE1-48FF-8E96-CD401DD9B325}" destId="{151F4478-665B-496A-B578-5627C3A6CF5F}" srcOrd="0" destOrd="0" parTransId="{73E54626-157E-4895-A05A-EDBAE9BFDD7C}" sibTransId="{00082716-C09D-438B-89F0-5E7FE450285C}"/>
    <dgm:cxn modelId="{5DED6582-9ACF-4304-B449-383ECBA059A6}" srcId="{151F4478-665B-496A-B578-5627C3A6CF5F}" destId="{B9B52C4C-2A1B-4432-9F38-C591DB3E65AC}" srcOrd="0" destOrd="0" parTransId="{26E6DEB4-9B99-4007-9000-26766C3E2DC4}" sibTransId="{EFC61038-3D3B-483E-B3BF-BD35DDD9B625}"/>
    <dgm:cxn modelId="{AA5498A0-546D-4273-95CF-68D48F1AB988}" type="presOf" srcId="{B9B52C4C-2A1B-4432-9F38-C591DB3E65AC}" destId="{7014E4A6-404A-404F-B04F-76DD50AF0247}" srcOrd="0" destOrd="0" presId="urn:microsoft.com/office/officeart/2008/layout/LinedList"/>
    <dgm:cxn modelId="{C8A0953C-D684-412C-B628-7C5849E8FB6E}" type="presOf" srcId="{057DA234-FDF1-4A1A-8B5D-60ED165766F5}" destId="{B0305ABA-BBDC-4749-B976-C4F9387BDAF7}" srcOrd="0" destOrd="0" presId="urn:microsoft.com/office/officeart/2008/layout/LinedList"/>
    <dgm:cxn modelId="{CB19A54C-51D8-470D-8C9E-236CC421B235}" type="presOf" srcId="{9D04D8E4-550D-4602-80DE-FD7426BD9A4F}" destId="{AC934CA3-D44E-46BD-A372-04911BC088F8}" srcOrd="0" destOrd="0" presId="urn:microsoft.com/office/officeart/2008/layout/LinedList"/>
    <dgm:cxn modelId="{EE6FFBC4-46F5-4D0E-BCB7-A8E31825AE28}" srcId="{057DA234-FDF1-4A1A-8B5D-60ED165766F5}" destId="{3B3F6E13-BB2B-4960-B2FF-1670503BD88D}" srcOrd="2" destOrd="0" parTransId="{B2B76A04-0181-4532-BF0E-99F97B39AD9B}" sibTransId="{1ED0C5E2-5612-4095-A338-2BB2EBF96559}"/>
    <dgm:cxn modelId="{4AF7363E-2481-4002-959C-7A2A62EE3CC6}" type="presParOf" srcId="{28E20B3C-DCB1-4FF2-ABFA-898B7314C233}" destId="{DCE3D682-6DFF-4B79-AE4B-81C1B061F4CB}" srcOrd="0" destOrd="0" presId="urn:microsoft.com/office/officeart/2008/layout/LinedList"/>
    <dgm:cxn modelId="{39341477-C183-4038-9E9E-B98817308532}" type="presParOf" srcId="{28E20B3C-DCB1-4FF2-ABFA-898B7314C233}" destId="{262EFAEB-7909-4908-AAEE-33774C6CA0E8}" srcOrd="1" destOrd="0" presId="urn:microsoft.com/office/officeart/2008/layout/LinedList"/>
    <dgm:cxn modelId="{82B9EC9E-9585-4230-956B-D0F4BCE15466}" type="presParOf" srcId="{262EFAEB-7909-4908-AAEE-33774C6CA0E8}" destId="{B99123E0-22CF-4D20-BB45-2EBC61CB762F}" srcOrd="0" destOrd="0" presId="urn:microsoft.com/office/officeart/2008/layout/LinedList"/>
    <dgm:cxn modelId="{933F1CA3-0A3C-4F9E-8302-F06802BE701A}" type="presParOf" srcId="{262EFAEB-7909-4908-AAEE-33774C6CA0E8}" destId="{B5887A5B-25FC-41CE-8A0C-CA6EA519860B}" srcOrd="1" destOrd="0" presId="urn:microsoft.com/office/officeart/2008/layout/LinedList"/>
    <dgm:cxn modelId="{7DF38F84-41C5-4387-96DF-4DC5440497A5}" type="presParOf" srcId="{B5887A5B-25FC-41CE-8A0C-CA6EA519860B}" destId="{8958C872-292F-4108-BDED-5A29D85B9BC3}" srcOrd="0" destOrd="0" presId="urn:microsoft.com/office/officeart/2008/layout/LinedList"/>
    <dgm:cxn modelId="{1C31EE0C-72BD-4C6D-8045-D1AEFD8214BD}" type="presParOf" srcId="{B5887A5B-25FC-41CE-8A0C-CA6EA519860B}" destId="{41A6F192-77CE-449F-9464-E9A02578C3F4}" srcOrd="1" destOrd="0" presId="urn:microsoft.com/office/officeart/2008/layout/LinedList"/>
    <dgm:cxn modelId="{CC9C7C7C-A62D-431B-A213-66427CE4C99A}" type="presParOf" srcId="{41A6F192-77CE-449F-9464-E9A02578C3F4}" destId="{25DF044C-6173-4998-910B-C1A45999899C}" srcOrd="0" destOrd="0" presId="urn:microsoft.com/office/officeart/2008/layout/LinedList"/>
    <dgm:cxn modelId="{7BCB2805-E93D-4D9B-AF91-2A6E006879BD}" type="presParOf" srcId="{41A6F192-77CE-449F-9464-E9A02578C3F4}" destId="{7014E4A6-404A-404F-B04F-76DD50AF0247}" srcOrd="1" destOrd="0" presId="urn:microsoft.com/office/officeart/2008/layout/LinedList"/>
    <dgm:cxn modelId="{565703D6-5F13-4429-B81C-12A8DE7BADC7}" type="presParOf" srcId="{41A6F192-77CE-449F-9464-E9A02578C3F4}" destId="{87B1D404-E41A-4AC6-915F-7DD7D48C7648}" srcOrd="2" destOrd="0" presId="urn:microsoft.com/office/officeart/2008/layout/LinedList"/>
    <dgm:cxn modelId="{77DA9344-22EF-4086-9210-43801A846D43}" type="presParOf" srcId="{87B1D404-E41A-4AC6-915F-7DD7D48C7648}" destId="{FFE49CE2-ADA2-4C0D-949D-2986A68BE0A6}" srcOrd="0" destOrd="0" presId="urn:microsoft.com/office/officeart/2008/layout/LinedList"/>
    <dgm:cxn modelId="{1A05AACF-4356-429F-BF37-58388DC12213}" type="presParOf" srcId="{FFE49CE2-ADA2-4C0D-949D-2986A68BE0A6}" destId="{56C0751C-8FE3-455A-A52C-0C1000B93706}" srcOrd="0" destOrd="0" presId="urn:microsoft.com/office/officeart/2008/layout/LinedList"/>
    <dgm:cxn modelId="{772A0D28-FA33-4AB4-80A5-A7D9DC1CAD3C}" type="presParOf" srcId="{FFE49CE2-ADA2-4C0D-949D-2986A68BE0A6}" destId="{9AA4A2A9-F1F2-49EE-950C-48FEEC8F8F00}" srcOrd="1" destOrd="0" presId="urn:microsoft.com/office/officeart/2008/layout/LinedList"/>
    <dgm:cxn modelId="{17513DAE-57C0-4A46-86C7-A440288777DA}" type="presParOf" srcId="{FFE49CE2-ADA2-4C0D-949D-2986A68BE0A6}" destId="{1CB0D17E-B5F0-46F9-AC43-D01ED3AA0D94}" srcOrd="2" destOrd="0" presId="urn:microsoft.com/office/officeart/2008/layout/LinedList"/>
    <dgm:cxn modelId="{5864F730-B017-42D5-BFFF-353FEB67B5AC}" type="presParOf" srcId="{B5887A5B-25FC-41CE-8A0C-CA6EA519860B}" destId="{3D81E24F-6B17-45B7-BD8F-BD06B9F5E801}" srcOrd="2" destOrd="0" presId="urn:microsoft.com/office/officeart/2008/layout/LinedList"/>
    <dgm:cxn modelId="{AA2A3D6D-017F-4B54-87A6-5B2065C14137}" type="presParOf" srcId="{B5887A5B-25FC-41CE-8A0C-CA6EA519860B}" destId="{B6DEE57A-8289-4BF0-BC1C-FDDC180F8239}" srcOrd="3" destOrd="0" presId="urn:microsoft.com/office/officeart/2008/layout/LinedList"/>
    <dgm:cxn modelId="{B1245FF9-D5BA-4E35-B89A-9F6960EB3A62}" type="presParOf" srcId="{B5887A5B-25FC-41CE-8A0C-CA6EA519860B}" destId="{4F4777FE-51B0-4478-9AAE-1C8F86670E40}" srcOrd="4" destOrd="0" presId="urn:microsoft.com/office/officeart/2008/layout/LinedList"/>
    <dgm:cxn modelId="{296ADD36-7029-419D-A6EC-11980680044D}" type="presParOf" srcId="{4F4777FE-51B0-4478-9AAE-1C8F86670E40}" destId="{87D61597-C828-4356-B3CC-31A7E6F53FD8}" srcOrd="0" destOrd="0" presId="urn:microsoft.com/office/officeart/2008/layout/LinedList"/>
    <dgm:cxn modelId="{4C9E860B-5CB7-4744-A8C8-223D109A3B9B}" type="presParOf" srcId="{4F4777FE-51B0-4478-9AAE-1C8F86670E40}" destId="{AB315233-C416-4638-89AB-3F9F4911E10F}" srcOrd="1" destOrd="0" presId="urn:microsoft.com/office/officeart/2008/layout/LinedList"/>
    <dgm:cxn modelId="{02E13F5A-8CBB-4464-BA2A-B5956D7F7359}" type="presParOf" srcId="{4F4777FE-51B0-4478-9AAE-1C8F86670E40}" destId="{EB716827-970E-481E-B2E8-FE98533809CA}" srcOrd="2" destOrd="0" presId="urn:microsoft.com/office/officeart/2008/layout/LinedList"/>
    <dgm:cxn modelId="{6F64270B-FA2A-403A-B251-E1A1FF59DF86}" type="presParOf" srcId="{EB716827-970E-481E-B2E8-FE98533809CA}" destId="{FF2EB5F0-8BA1-47D1-A6C5-0875B9DE3B11}" srcOrd="0" destOrd="0" presId="urn:microsoft.com/office/officeart/2008/layout/LinedList"/>
    <dgm:cxn modelId="{81DB0DEF-5F86-4F2D-A17C-B686C04EB38B}" type="presParOf" srcId="{FF2EB5F0-8BA1-47D1-A6C5-0875B9DE3B11}" destId="{5240855A-E553-4971-8BD0-DF915A791804}" srcOrd="0" destOrd="0" presId="urn:microsoft.com/office/officeart/2008/layout/LinedList"/>
    <dgm:cxn modelId="{2C55942C-2D83-488D-AFC9-94623CA53D9C}" type="presParOf" srcId="{FF2EB5F0-8BA1-47D1-A6C5-0875B9DE3B11}" destId="{8F5D39BA-9141-4DB4-9FCA-2916EB87C745}" srcOrd="1" destOrd="0" presId="urn:microsoft.com/office/officeart/2008/layout/LinedList"/>
    <dgm:cxn modelId="{C661A615-75B8-40A9-8BCE-C207F602F21B}" type="presParOf" srcId="{FF2EB5F0-8BA1-47D1-A6C5-0875B9DE3B11}" destId="{A4BBC3A3-45C0-437F-BC30-D4407D44DB08}" srcOrd="2" destOrd="0" presId="urn:microsoft.com/office/officeart/2008/layout/LinedList"/>
    <dgm:cxn modelId="{CAD40B7C-97C7-4577-BDBC-DB2C3F986A7F}" type="presParOf" srcId="{B5887A5B-25FC-41CE-8A0C-CA6EA519860B}" destId="{04B74128-5454-491E-A2F2-77DB81B306A7}" srcOrd="5" destOrd="0" presId="urn:microsoft.com/office/officeart/2008/layout/LinedList"/>
    <dgm:cxn modelId="{5EE4C4CB-1D9D-4B3E-89F7-153F3BBA8359}" type="presParOf" srcId="{B5887A5B-25FC-41CE-8A0C-CA6EA519860B}" destId="{38511706-B4C2-4EC2-AF24-8DB05A7F5EFA}" srcOrd="6" destOrd="0" presId="urn:microsoft.com/office/officeart/2008/layout/LinedList"/>
    <dgm:cxn modelId="{435A3E43-AC73-47A7-A96C-5BD2F545B282}" type="presParOf" srcId="{B5887A5B-25FC-41CE-8A0C-CA6EA519860B}" destId="{AE2302DB-190C-40A9-AD79-A2BA5D511C27}" srcOrd="7" destOrd="0" presId="urn:microsoft.com/office/officeart/2008/layout/LinedList"/>
    <dgm:cxn modelId="{A97A64CF-A45A-4BEC-9A7A-33310A68F5F7}" type="presParOf" srcId="{AE2302DB-190C-40A9-AD79-A2BA5D511C27}" destId="{2D119425-A377-466D-8B7D-8D3735A40E5D}" srcOrd="0" destOrd="0" presId="urn:microsoft.com/office/officeart/2008/layout/LinedList"/>
    <dgm:cxn modelId="{869CD121-9AEF-4449-9B0A-E99CC7C13886}" type="presParOf" srcId="{AE2302DB-190C-40A9-AD79-A2BA5D511C27}" destId="{AC934CA3-D44E-46BD-A372-04911BC088F8}" srcOrd="1" destOrd="0" presId="urn:microsoft.com/office/officeart/2008/layout/LinedList"/>
    <dgm:cxn modelId="{CEB2E32E-3495-4F87-807C-CCAF96925FB0}" type="presParOf" srcId="{AE2302DB-190C-40A9-AD79-A2BA5D511C27}" destId="{D5815B5C-0D45-47D1-BD3D-F3DB9130FFD5}" srcOrd="2" destOrd="0" presId="urn:microsoft.com/office/officeart/2008/layout/LinedList"/>
    <dgm:cxn modelId="{FB6BEC26-7730-4C64-8222-1FC43D8DD7E9}" type="presParOf" srcId="{D5815B5C-0D45-47D1-BD3D-F3DB9130FFD5}" destId="{1FB9741D-BDF4-435B-9A01-6FA8354AA485}" srcOrd="0" destOrd="0" presId="urn:microsoft.com/office/officeart/2008/layout/LinedList"/>
    <dgm:cxn modelId="{669B3526-0C3B-4705-AAF9-3E04A05905D0}" type="presParOf" srcId="{1FB9741D-BDF4-435B-9A01-6FA8354AA485}" destId="{FDE60608-1195-4483-948E-C70E852FF8AA}" srcOrd="0" destOrd="0" presId="urn:microsoft.com/office/officeart/2008/layout/LinedList"/>
    <dgm:cxn modelId="{89E41565-CB9E-4B0B-95B6-22E99401C1D4}" type="presParOf" srcId="{1FB9741D-BDF4-435B-9A01-6FA8354AA485}" destId="{81E5159C-2B97-47BE-87EE-3B6680E27786}" srcOrd="1" destOrd="0" presId="urn:microsoft.com/office/officeart/2008/layout/LinedList"/>
    <dgm:cxn modelId="{8F2AD6E0-C198-46BA-BD13-537B2295AA4A}" type="presParOf" srcId="{1FB9741D-BDF4-435B-9A01-6FA8354AA485}" destId="{7DD5F165-7061-4301-B34F-983961038A88}" srcOrd="2" destOrd="0" presId="urn:microsoft.com/office/officeart/2008/layout/LinedList"/>
    <dgm:cxn modelId="{E1DF59E0-8EEB-476C-AF02-0984D31D25DE}" type="presParOf" srcId="{B5887A5B-25FC-41CE-8A0C-CA6EA519860B}" destId="{DDF86718-621E-4690-ABA6-D572550E176B}" srcOrd="8" destOrd="0" presId="urn:microsoft.com/office/officeart/2008/layout/LinedList"/>
    <dgm:cxn modelId="{33975C3D-A0E5-4A63-83FC-656E935CB598}" type="presParOf" srcId="{B5887A5B-25FC-41CE-8A0C-CA6EA519860B}" destId="{466DDBA3-D4CB-4EE1-90B2-7EC2AE6C3F27}" srcOrd="9" destOrd="0" presId="urn:microsoft.com/office/officeart/2008/layout/LinedList"/>
    <dgm:cxn modelId="{51F33F91-0629-4584-9942-5D0C3119F257}" type="presParOf" srcId="{28E20B3C-DCB1-4FF2-ABFA-898B7314C233}" destId="{3A7260F3-2DB1-4228-B965-0F2B51EE6526}" srcOrd="2" destOrd="0" presId="urn:microsoft.com/office/officeart/2008/layout/LinedList"/>
    <dgm:cxn modelId="{242F5111-1763-4F9F-9504-06EB769B8173}" type="presParOf" srcId="{28E20B3C-DCB1-4FF2-ABFA-898B7314C233}" destId="{0D78DE98-74B3-4D3A-9E57-95E7429DD6EC}" srcOrd="3" destOrd="0" presId="urn:microsoft.com/office/officeart/2008/layout/LinedList"/>
    <dgm:cxn modelId="{C5084044-1CCB-4EE3-A64C-DBAEA6DEA994}" type="presParOf" srcId="{0D78DE98-74B3-4D3A-9E57-95E7429DD6EC}" destId="{B0305ABA-BBDC-4749-B976-C4F9387BDAF7}" srcOrd="0" destOrd="0" presId="urn:microsoft.com/office/officeart/2008/layout/LinedList"/>
    <dgm:cxn modelId="{6D047569-2C00-4DBA-AB9F-CBDD78112084}" type="presParOf" srcId="{0D78DE98-74B3-4D3A-9E57-95E7429DD6EC}" destId="{9E48D146-595B-4D9F-A06B-80DC34844614}" srcOrd="1" destOrd="0" presId="urn:microsoft.com/office/officeart/2008/layout/LinedList"/>
    <dgm:cxn modelId="{3475D91A-7947-443A-BA7F-2438A2FF83FB}" type="presParOf" srcId="{9E48D146-595B-4D9F-A06B-80DC34844614}" destId="{EB9BB20E-F95A-4AD7-ACB0-265CABA513E0}" srcOrd="0" destOrd="0" presId="urn:microsoft.com/office/officeart/2008/layout/LinedList"/>
    <dgm:cxn modelId="{4B31F31F-DE7C-431A-8311-A19770FBC5F6}" type="presParOf" srcId="{9E48D146-595B-4D9F-A06B-80DC34844614}" destId="{38DA3513-E709-4AAA-A467-BDB6E2B83055}" srcOrd="1" destOrd="0" presId="urn:microsoft.com/office/officeart/2008/layout/LinedList"/>
    <dgm:cxn modelId="{25CA0227-254D-4000-A17B-648F2642E6F5}" type="presParOf" srcId="{38DA3513-E709-4AAA-A467-BDB6E2B83055}" destId="{DD48FCB3-ADF8-4722-B395-0FEB462E1893}" srcOrd="0" destOrd="0" presId="urn:microsoft.com/office/officeart/2008/layout/LinedList"/>
    <dgm:cxn modelId="{B61E5C39-DAF8-4901-BCBD-9B095C2A4D7F}" type="presParOf" srcId="{38DA3513-E709-4AAA-A467-BDB6E2B83055}" destId="{4F83881E-810E-4AB5-A747-F000973B7756}" srcOrd="1" destOrd="0" presId="urn:microsoft.com/office/officeart/2008/layout/LinedList"/>
    <dgm:cxn modelId="{8910B5C1-F5C3-45AD-8621-A13F8DBA80CA}" type="presParOf" srcId="{38DA3513-E709-4AAA-A467-BDB6E2B83055}" destId="{968AB25E-A51D-4370-8B8F-E087DDC0E8C4}" srcOrd="2" destOrd="0" presId="urn:microsoft.com/office/officeart/2008/layout/LinedList"/>
    <dgm:cxn modelId="{B6971375-90B1-4469-988F-F150657B5D00}" type="presParOf" srcId="{9E48D146-595B-4D9F-A06B-80DC34844614}" destId="{E9B0AF54-3E92-4DD1-9A43-EFEA7EE4FD55}" srcOrd="2" destOrd="0" presId="urn:microsoft.com/office/officeart/2008/layout/LinedList"/>
    <dgm:cxn modelId="{B877D5BF-66F3-4AEE-A3B5-E35C2EF124A5}" type="presParOf" srcId="{9E48D146-595B-4D9F-A06B-80DC34844614}" destId="{F337F276-D658-45CB-BF1F-A65D0C192E0D}" srcOrd="3" destOrd="0" presId="urn:microsoft.com/office/officeart/2008/layout/LinedList"/>
    <dgm:cxn modelId="{BEC2A648-ADC6-4729-B241-E1C04260ADEA}" type="presParOf" srcId="{9E48D146-595B-4D9F-A06B-80DC34844614}" destId="{E9EB76AA-332D-423B-8FA0-E63450A7E6C9}" srcOrd="4" destOrd="0" presId="urn:microsoft.com/office/officeart/2008/layout/LinedList"/>
    <dgm:cxn modelId="{C898A809-A498-4CCD-89D3-2217647E57D9}" type="presParOf" srcId="{E9EB76AA-332D-423B-8FA0-E63450A7E6C9}" destId="{C8878A52-16C0-4341-8AAF-E81F7A994B94}" srcOrd="0" destOrd="0" presId="urn:microsoft.com/office/officeart/2008/layout/LinedList"/>
    <dgm:cxn modelId="{526E3BB1-F1CB-4C5C-A834-2AADD434E1F4}" type="presParOf" srcId="{E9EB76AA-332D-423B-8FA0-E63450A7E6C9}" destId="{25A82F55-8A54-4FDE-AAE3-C43C3CB64979}" srcOrd="1" destOrd="0" presId="urn:microsoft.com/office/officeart/2008/layout/LinedList"/>
    <dgm:cxn modelId="{02F21BD9-4465-477D-A0E9-D6FFEBE02AC8}" type="presParOf" srcId="{E9EB76AA-332D-423B-8FA0-E63450A7E6C9}" destId="{6C81CCE7-50C1-4A68-AEB5-0687DC67B536}" srcOrd="2" destOrd="0" presId="urn:microsoft.com/office/officeart/2008/layout/LinedList"/>
    <dgm:cxn modelId="{71243AE1-D0E5-42B7-94CF-3096BF551AC0}" type="presParOf" srcId="{9E48D146-595B-4D9F-A06B-80DC34844614}" destId="{DC8CA842-107E-4698-9492-49004287994F}" srcOrd="5" destOrd="0" presId="urn:microsoft.com/office/officeart/2008/layout/LinedList"/>
    <dgm:cxn modelId="{1C25B5E9-8B09-49A3-BD4A-13877683BF50}" type="presParOf" srcId="{9E48D146-595B-4D9F-A06B-80DC34844614}" destId="{BF4B1DDB-0FC1-4137-9E24-B0710BF6551A}" srcOrd="6" destOrd="0" presId="urn:microsoft.com/office/officeart/2008/layout/LinedList"/>
    <dgm:cxn modelId="{58752873-1143-439B-9564-26BC52DBB4D9}" type="presParOf" srcId="{9E48D146-595B-4D9F-A06B-80DC34844614}" destId="{A8995D80-14D2-4D87-B1A2-46B14860836B}" srcOrd="7" destOrd="0" presId="urn:microsoft.com/office/officeart/2008/layout/LinedList"/>
    <dgm:cxn modelId="{89B85330-D3C3-4A93-AB09-53490EDF6F8B}" type="presParOf" srcId="{A8995D80-14D2-4D87-B1A2-46B14860836B}" destId="{07AD8DA6-F796-49DB-88E7-E7D1C2658AAA}" srcOrd="0" destOrd="0" presId="urn:microsoft.com/office/officeart/2008/layout/LinedList"/>
    <dgm:cxn modelId="{BFA964C5-9AEF-4FFD-80C9-06FD084D3ADA}" type="presParOf" srcId="{A8995D80-14D2-4D87-B1A2-46B14860836B}" destId="{C1A3160C-A7C3-46B9-9ABA-084BA4A0F49D}" srcOrd="1" destOrd="0" presId="urn:microsoft.com/office/officeart/2008/layout/LinedList"/>
    <dgm:cxn modelId="{A70AD6FD-9998-4D1F-86E6-5EBF4924F769}" type="presParOf" srcId="{A8995D80-14D2-4D87-B1A2-46B14860836B}" destId="{F248A59A-CBB0-46BF-A639-E2A65D4FCC6A}" srcOrd="2" destOrd="0" presId="urn:microsoft.com/office/officeart/2008/layout/LinedList"/>
    <dgm:cxn modelId="{54816035-B415-4473-AC6D-7F81DFCACA35}" type="presParOf" srcId="{9E48D146-595B-4D9F-A06B-80DC34844614}" destId="{BA6A4E2B-7B77-4C6E-9A3B-E01A728D7357}" srcOrd="8" destOrd="0" presId="urn:microsoft.com/office/officeart/2008/layout/LinedList"/>
    <dgm:cxn modelId="{D38ED2A9-DA42-4BFD-9203-3C88FE2CBD06}" type="presParOf" srcId="{9E48D146-595B-4D9F-A06B-80DC34844614}" destId="{495398A5-BD38-45D6-AF0F-29D51136179E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0633DF55-252E-4847-B610-14806A9265D7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EA4D482E-DE40-4781-9E71-DFDF32760262}">
      <dgm:prSet phldrT="[文本]" custT="1"/>
      <dgm:spPr/>
      <dgm:t>
        <a:bodyPr/>
        <a:lstStyle/>
        <a:p>
          <a:r>
            <a:rPr lang="zh-CN" altLang="en-US" sz="3200" dirty="0" smtClean="0"/>
            <a:t>怎样做到高效率</a:t>
          </a:r>
          <a:endParaRPr lang="zh-CN" altLang="en-US" sz="3200" dirty="0"/>
        </a:p>
      </dgm:t>
    </dgm:pt>
    <dgm:pt modelId="{5AA78BCB-DBF0-4B9A-A964-1F3AC4F9F90A}" cxnId="{941D3FB0-9270-4AB7-8436-8FAC26E61677}" type="parTrans">
      <dgm:prSet/>
      <dgm:spPr/>
      <dgm:t>
        <a:bodyPr/>
        <a:lstStyle/>
        <a:p>
          <a:endParaRPr lang="zh-CN" altLang="en-US"/>
        </a:p>
      </dgm:t>
    </dgm:pt>
    <dgm:pt modelId="{BD3011A8-0DD6-42F2-BD0B-02129ACC8ADD}" cxnId="{941D3FB0-9270-4AB7-8436-8FAC26E61677}" type="sibTrans">
      <dgm:prSet/>
      <dgm:spPr/>
      <dgm:t>
        <a:bodyPr/>
        <a:lstStyle/>
        <a:p>
          <a:endParaRPr lang="zh-CN" altLang="en-US"/>
        </a:p>
      </dgm:t>
    </dgm:pt>
    <dgm:pt modelId="{E10BE9D3-BBC2-4BF4-AA4D-A0B001105D8C}">
      <dgm:prSet phldrT="[文本]" custT="1"/>
      <dgm:spPr/>
      <dgm:t>
        <a:bodyPr/>
        <a:lstStyle/>
        <a:p>
          <a:r>
            <a:rPr lang="zh-CN" altLang="en-US" sz="2400" dirty="0" smtClean="0"/>
            <a:t>要有明确的目标</a:t>
          </a:r>
          <a:endParaRPr lang="zh-CN" altLang="en-US" sz="2400" dirty="0"/>
        </a:p>
      </dgm:t>
    </dgm:pt>
    <dgm:pt modelId="{07468EA6-CBD4-48F7-AA03-79C12F0F0A65}" cxnId="{A4223B3B-7540-4A8F-867F-B91A0FB3C7EF}" type="parTrans">
      <dgm:prSet/>
      <dgm:spPr/>
      <dgm:t>
        <a:bodyPr/>
        <a:lstStyle/>
        <a:p>
          <a:endParaRPr lang="zh-CN" altLang="en-US"/>
        </a:p>
      </dgm:t>
    </dgm:pt>
    <dgm:pt modelId="{7C172F36-3A4C-45A9-A370-AB28ADA10E98}" cxnId="{A4223B3B-7540-4A8F-867F-B91A0FB3C7EF}" type="sibTrans">
      <dgm:prSet/>
      <dgm:spPr/>
      <dgm:t>
        <a:bodyPr/>
        <a:lstStyle/>
        <a:p>
          <a:endParaRPr lang="zh-CN" altLang="en-US"/>
        </a:p>
      </dgm:t>
    </dgm:pt>
    <dgm:pt modelId="{07933A3B-CD74-402E-9C0B-08EC941D008B}">
      <dgm:prSet phldrT="[文本]" custT="1"/>
      <dgm:spPr/>
      <dgm:t>
        <a:bodyPr/>
        <a:lstStyle/>
        <a:p>
          <a:r>
            <a:rPr lang="zh-CN" altLang="en-US" sz="2400" dirty="0" smtClean="0"/>
            <a:t>要反复练习技术技能</a:t>
          </a:r>
          <a:endParaRPr lang="zh-CN" altLang="en-US" sz="2400" dirty="0"/>
        </a:p>
      </dgm:t>
    </dgm:pt>
    <dgm:pt modelId="{4A7F7C81-6ACE-49E3-81B0-63D4166CB36A}" cxnId="{FB04A3D8-6572-4B2D-AEBE-8453FA6AEC94}" type="parTrans">
      <dgm:prSet/>
      <dgm:spPr/>
      <dgm:t>
        <a:bodyPr/>
        <a:lstStyle/>
        <a:p>
          <a:endParaRPr lang="zh-CN" altLang="en-US"/>
        </a:p>
      </dgm:t>
    </dgm:pt>
    <dgm:pt modelId="{571BD7FC-5E25-4D5B-A9AF-A647B32D2234}" cxnId="{FB04A3D8-6572-4B2D-AEBE-8453FA6AEC94}" type="sibTrans">
      <dgm:prSet/>
      <dgm:spPr/>
      <dgm:t>
        <a:bodyPr/>
        <a:lstStyle/>
        <a:p>
          <a:endParaRPr lang="zh-CN" altLang="en-US"/>
        </a:p>
      </dgm:t>
    </dgm:pt>
    <dgm:pt modelId="{C013EAE7-83FF-4F21-B9F1-FF77B398ECA8}">
      <dgm:prSet phldrT="[文本]" custT="1"/>
      <dgm:spPr/>
      <dgm:t>
        <a:bodyPr/>
        <a:lstStyle/>
        <a:p>
          <a:r>
            <a:rPr lang="zh-CN" altLang="en-US" sz="3200" dirty="0" smtClean="0"/>
            <a:t>高质量服务</a:t>
          </a:r>
          <a:endParaRPr lang="zh-CN" altLang="en-US" sz="3200" dirty="0"/>
        </a:p>
      </dgm:t>
    </dgm:pt>
    <dgm:pt modelId="{0C1BED60-5611-4B55-8F03-4E25FC0437D5}" cxnId="{6C3E91EA-408D-4FB5-BDF1-21AFC584C347}" type="parTrans">
      <dgm:prSet/>
      <dgm:spPr/>
      <dgm:t>
        <a:bodyPr/>
        <a:lstStyle/>
        <a:p>
          <a:endParaRPr lang="zh-CN" altLang="en-US"/>
        </a:p>
      </dgm:t>
    </dgm:pt>
    <dgm:pt modelId="{8DCE51DB-32E4-452A-86BB-1CD2EDA23D5F}" cxnId="{6C3E91EA-408D-4FB5-BDF1-21AFC584C347}" type="sibTrans">
      <dgm:prSet/>
      <dgm:spPr/>
      <dgm:t>
        <a:bodyPr/>
        <a:lstStyle/>
        <a:p>
          <a:endParaRPr lang="zh-CN" altLang="en-US"/>
        </a:p>
      </dgm:t>
    </dgm:pt>
    <dgm:pt modelId="{D4AAA3B3-1717-4CAD-B76B-591DD10038DD}">
      <dgm:prSet phldrT="[文本]" custT="1"/>
      <dgm:spPr/>
      <dgm:t>
        <a:bodyPr/>
        <a:lstStyle/>
        <a:p>
          <a:r>
            <a:rPr lang="zh-CN" altLang="en-US" sz="2400" dirty="0" smtClean="0"/>
            <a:t>察言观色（用户的心态）</a:t>
          </a:r>
          <a:endParaRPr lang="zh-CN" altLang="en-US" sz="2400" dirty="0"/>
        </a:p>
      </dgm:t>
    </dgm:pt>
    <dgm:pt modelId="{2B0CF1C7-7E22-4474-BAE9-92A0DC37DA5A}" cxnId="{8B8AD372-7E10-4122-AE56-DA895FAA51FF}" type="parTrans">
      <dgm:prSet/>
      <dgm:spPr/>
      <dgm:t>
        <a:bodyPr/>
        <a:lstStyle/>
        <a:p>
          <a:endParaRPr lang="zh-CN" altLang="en-US"/>
        </a:p>
      </dgm:t>
    </dgm:pt>
    <dgm:pt modelId="{235DA49C-9C48-410B-85E9-1C0F0852BCC9}" cxnId="{8B8AD372-7E10-4122-AE56-DA895FAA51FF}" type="sibTrans">
      <dgm:prSet/>
      <dgm:spPr/>
      <dgm:t>
        <a:bodyPr/>
        <a:lstStyle/>
        <a:p>
          <a:endParaRPr lang="zh-CN" altLang="en-US"/>
        </a:p>
      </dgm:t>
    </dgm:pt>
    <dgm:pt modelId="{82DFCB3D-B4B4-4BC5-95BF-5B0C20235B35}">
      <dgm:prSet phldrT="[文本]" custT="1"/>
      <dgm:spPr/>
      <dgm:t>
        <a:bodyPr/>
        <a:lstStyle/>
        <a:p>
          <a:r>
            <a:rPr lang="zh-CN" altLang="en-US" sz="2400" dirty="0" smtClean="0"/>
            <a:t>完成合约、高效率、规范服务、用户是上帝</a:t>
          </a:r>
          <a:endParaRPr lang="zh-CN" altLang="en-US" sz="2400" dirty="0"/>
        </a:p>
      </dgm:t>
    </dgm:pt>
    <dgm:pt modelId="{ED5BFCDB-50C6-4644-A6DB-C78131589D40}" cxnId="{712C876A-60A2-4E25-8B01-B1E50E20850D}" type="parTrans">
      <dgm:prSet/>
      <dgm:spPr/>
      <dgm:t>
        <a:bodyPr/>
        <a:lstStyle/>
        <a:p>
          <a:endParaRPr lang="zh-CN" altLang="en-US"/>
        </a:p>
      </dgm:t>
    </dgm:pt>
    <dgm:pt modelId="{061C7051-3051-4D96-BA1B-80C243340179}" cxnId="{712C876A-60A2-4E25-8B01-B1E50E20850D}" type="sibTrans">
      <dgm:prSet/>
      <dgm:spPr/>
      <dgm:t>
        <a:bodyPr/>
        <a:lstStyle/>
        <a:p>
          <a:endParaRPr lang="zh-CN" altLang="en-US"/>
        </a:p>
      </dgm:t>
    </dgm:pt>
    <dgm:pt modelId="{C15E18DB-3678-4F7C-B10A-636F8FDCE811}">
      <dgm:prSet phldrT="[文本]" custT="1"/>
      <dgm:spPr/>
      <dgm:t>
        <a:bodyPr/>
        <a:lstStyle/>
        <a:p>
          <a:r>
            <a:rPr lang="zh-CN" altLang="en-US" sz="2400" dirty="0" smtClean="0"/>
            <a:t>要按规范做事</a:t>
          </a:r>
          <a:endParaRPr lang="zh-CN" altLang="en-US" sz="2400" dirty="0"/>
        </a:p>
      </dgm:t>
    </dgm:pt>
    <dgm:pt modelId="{0D2E3D01-4B77-4D3E-A5DC-71915A8DCD8C}" cxnId="{6ED7D5DB-8738-48EE-A34B-98BCE441207E}" type="parTrans">
      <dgm:prSet/>
      <dgm:spPr/>
      <dgm:t>
        <a:bodyPr/>
        <a:lstStyle/>
        <a:p>
          <a:endParaRPr lang="zh-CN" altLang="en-US"/>
        </a:p>
      </dgm:t>
    </dgm:pt>
    <dgm:pt modelId="{10301AB3-6A1B-4F68-89BC-20075DDA535D}" cxnId="{6ED7D5DB-8738-48EE-A34B-98BCE441207E}" type="sibTrans">
      <dgm:prSet/>
      <dgm:spPr/>
      <dgm:t>
        <a:bodyPr/>
        <a:lstStyle/>
        <a:p>
          <a:endParaRPr lang="zh-CN" altLang="en-US"/>
        </a:p>
      </dgm:t>
    </dgm:pt>
    <dgm:pt modelId="{578A98F3-0603-42A6-98F6-C6D920EA202E}">
      <dgm:prSet phldrT="[文本]" custT="1"/>
      <dgm:spPr/>
      <dgm:t>
        <a:bodyPr/>
        <a:lstStyle/>
        <a:p>
          <a:r>
            <a:rPr lang="zh-CN" altLang="en-US" sz="2400" dirty="0" smtClean="0"/>
            <a:t>关于使用知识库</a:t>
          </a:r>
          <a:endParaRPr lang="zh-CN" altLang="en-US" sz="2400" dirty="0"/>
        </a:p>
      </dgm:t>
    </dgm:pt>
    <dgm:pt modelId="{873EEFE4-A12A-479F-9B50-19D881C49276}" cxnId="{F7075D74-067E-4AA1-9B9F-A8849909EAD3}" type="parTrans">
      <dgm:prSet/>
      <dgm:spPr/>
      <dgm:t>
        <a:bodyPr/>
        <a:lstStyle/>
        <a:p>
          <a:endParaRPr lang="zh-CN" altLang="en-US"/>
        </a:p>
      </dgm:t>
    </dgm:pt>
    <dgm:pt modelId="{63611F29-8B17-4A72-9520-EB4E91868A31}" cxnId="{F7075D74-067E-4AA1-9B9F-A8849909EAD3}" type="sibTrans">
      <dgm:prSet/>
      <dgm:spPr/>
      <dgm:t>
        <a:bodyPr/>
        <a:lstStyle/>
        <a:p>
          <a:endParaRPr lang="zh-CN" altLang="en-US"/>
        </a:p>
      </dgm:t>
    </dgm:pt>
    <dgm:pt modelId="{3D945064-1687-4959-92E9-BB75AB393D2C}">
      <dgm:prSet phldrT="[文本]" custT="1"/>
      <dgm:spPr/>
      <dgm:t>
        <a:bodyPr/>
        <a:lstStyle/>
        <a:p>
          <a:r>
            <a:rPr lang="zh-CN" altLang="en-US" sz="2400" dirty="0" smtClean="0"/>
            <a:t>及时与团队协作</a:t>
          </a:r>
          <a:endParaRPr lang="zh-CN" altLang="en-US" sz="2400" dirty="0"/>
        </a:p>
      </dgm:t>
    </dgm:pt>
    <dgm:pt modelId="{D593DAEF-11C4-4027-8EBB-92A5621772AC}" cxnId="{E4CE347F-2FE3-46BB-BBF3-635EFA7E5DAC}" type="parTrans">
      <dgm:prSet/>
      <dgm:spPr/>
      <dgm:t>
        <a:bodyPr/>
        <a:lstStyle/>
        <a:p>
          <a:endParaRPr lang="zh-CN" altLang="en-US"/>
        </a:p>
      </dgm:t>
    </dgm:pt>
    <dgm:pt modelId="{303F5010-C9DF-4388-89E1-C847C4C511AE}" cxnId="{E4CE347F-2FE3-46BB-BBF3-635EFA7E5DAC}" type="sibTrans">
      <dgm:prSet/>
      <dgm:spPr/>
      <dgm:t>
        <a:bodyPr/>
        <a:lstStyle/>
        <a:p>
          <a:endParaRPr lang="zh-CN" altLang="en-US"/>
        </a:p>
      </dgm:t>
    </dgm:pt>
    <dgm:pt modelId="{14AF6A24-39E6-4203-907C-035AF5916AA3}" type="pres">
      <dgm:prSet presAssocID="{0633DF55-252E-4847-B610-14806A9265D7}" presName="Name0" presStyleCnt="0">
        <dgm:presLayoutVars>
          <dgm:dir/>
          <dgm:animLvl val="lvl"/>
          <dgm:resizeHandles val="exact"/>
        </dgm:presLayoutVars>
      </dgm:prSet>
      <dgm:spPr/>
    </dgm:pt>
    <dgm:pt modelId="{8AEC8A5C-187B-49E9-B1F9-82652D45FE75}" type="pres">
      <dgm:prSet presAssocID="{EA4D482E-DE40-4781-9E71-DFDF32760262}" presName="composite" presStyleCnt="0"/>
      <dgm:spPr/>
    </dgm:pt>
    <dgm:pt modelId="{D85A4409-194B-409A-934B-C45CE108002D}" type="pres">
      <dgm:prSet presAssocID="{EA4D482E-DE40-4781-9E71-DFDF32760262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0AA67579-5581-48A9-9B27-31D5643B41DB}" type="pres">
      <dgm:prSet presAssocID="{EA4D482E-DE40-4781-9E71-DFDF32760262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46193AA-E28F-48BD-B6E0-DF083BA2B983}" type="pres">
      <dgm:prSet presAssocID="{BD3011A8-0DD6-42F2-BD0B-02129ACC8ADD}" presName="space" presStyleCnt="0"/>
      <dgm:spPr/>
    </dgm:pt>
    <dgm:pt modelId="{3DFBC434-EE04-4324-B891-85FD199967C5}" type="pres">
      <dgm:prSet presAssocID="{C013EAE7-83FF-4F21-B9F1-FF77B398ECA8}" presName="composite" presStyleCnt="0"/>
      <dgm:spPr/>
    </dgm:pt>
    <dgm:pt modelId="{7CA4541B-C9DA-4525-AFC3-A3671B868E81}" type="pres">
      <dgm:prSet presAssocID="{C013EAE7-83FF-4F21-B9F1-FF77B398ECA8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41F403F8-1C2F-452D-8EE8-45355648B87B}" type="pres">
      <dgm:prSet presAssocID="{C013EAE7-83FF-4F21-B9F1-FF77B398ECA8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F114376D-E80B-4A4F-B6BB-35770CBE9A27}" type="presOf" srcId="{E10BE9D3-BBC2-4BF4-AA4D-A0B001105D8C}" destId="{0AA67579-5581-48A9-9B27-31D5643B41DB}" srcOrd="0" destOrd="0" presId="urn:microsoft.com/office/officeart/2005/8/layout/hList1"/>
    <dgm:cxn modelId="{69490179-98D8-4D00-954C-8CDC758FA8BB}" type="presOf" srcId="{3D945064-1687-4959-92E9-BB75AB393D2C}" destId="{0AA67579-5581-48A9-9B27-31D5643B41DB}" srcOrd="0" destOrd="4" presId="urn:microsoft.com/office/officeart/2005/8/layout/hList1"/>
    <dgm:cxn modelId="{F7075D74-067E-4AA1-9B9F-A8849909EAD3}" srcId="{EA4D482E-DE40-4781-9E71-DFDF32760262}" destId="{578A98F3-0603-42A6-98F6-C6D920EA202E}" srcOrd="3" destOrd="0" parTransId="{873EEFE4-A12A-479F-9B50-19D881C49276}" sibTransId="{63611F29-8B17-4A72-9520-EB4E91868A31}"/>
    <dgm:cxn modelId="{BD8D91A7-13BD-4C72-90B7-7B90C823AAD0}" type="presOf" srcId="{D4AAA3B3-1717-4CAD-B76B-591DD10038DD}" destId="{41F403F8-1C2F-452D-8EE8-45355648B87B}" srcOrd="0" destOrd="0" presId="urn:microsoft.com/office/officeart/2005/8/layout/hList1"/>
    <dgm:cxn modelId="{FB04A3D8-6572-4B2D-AEBE-8453FA6AEC94}" srcId="{EA4D482E-DE40-4781-9E71-DFDF32760262}" destId="{07933A3B-CD74-402E-9C0B-08EC941D008B}" srcOrd="1" destOrd="0" parTransId="{4A7F7C81-6ACE-49E3-81B0-63D4166CB36A}" sibTransId="{571BD7FC-5E25-4D5B-A9AF-A647B32D2234}"/>
    <dgm:cxn modelId="{25F7AF09-7D81-407F-A66E-65CBB47CE32B}" type="presOf" srcId="{C013EAE7-83FF-4F21-B9F1-FF77B398ECA8}" destId="{7CA4541B-C9DA-4525-AFC3-A3671B868E81}" srcOrd="0" destOrd="0" presId="urn:microsoft.com/office/officeart/2005/8/layout/hList1"/>
    <dgm:cxn modelId="{712C876A-60A2-4E25-8B01-B1E50E20850D}" srcId="{C013EAE7-83FF-4F21-B9F1-FF77B398ECA8}" destId="{82DFCB3D-B4B4-4BC5-95BF-5B0C20235B35}" srcOrd="1" destOrd="0" parTransId="{ED5BFCDB-50C6-4644-A6DB-C78131589D40}" sibTransId="{061C7051-3051-4D96-BA1B-80C243340179}"/>
    <dgm:cxn modelId="{A4223B3B-7540-4A8F-867F-B91A0FB3C7EF}" srcId="{EA4D482E-DE40-4781-9E71-DFDF32760262}" destId="{E10BE9D3-BBC2-4BF4-AA4D-A0B001105D8C}" srcOrd="0" destOrd="0" parTransId="{07468EA6-CBD4-48F7-AA03-79C12F0F0A65}" sibTransId="{7C172F36-3A4C-45A9-A370-AB28ADA10E98}"/>
    <dgm:cxn modelId="{E4CE347F-2FE3-46BB-BBF3-635EFA7E5DAC}" srcId="{EA4D482E-DE40-4781-9E71-DFDF32760262}" destId="{3D945064-1687-4959-92E9-BB75AB393D2C}" srcOrd="4" destOrd="0" parTransId="{D593DAEF-11C4-4027-8EBB-92A5621772AC}" sibTransId="{303F5010-C9DF-4388-89E1-C847C4C511AE}"/>
    <dgm:cxn modelId="{941D3FB0-9270-4AB7-8436-8FAC26E61677}" srcId="{0633DF55-252E-4847-B610-14806A9265D7}" destId="{EA4D482E-DE40-4781-9E71-DFDF32760262}" srcOrd="0" destOrd="0" parTransId="{5AA78BCB-DBF0-4B9A-A964-1F3AC4F9F90A}" sibTransId="{BD3011A8-0DD6-42F2-BD0B-02129ACC8ADD}"/>
    <dgm:cxn modelId="{6C3E91EA-408D-4FB5-BDF1-21AFC584C347}" srcId="{0633DF55-252E-4847-B610-14806A9265D7}" destId="{C013EAE7-83FF-4F21-B9F1-FF77B398ECA8}" srcOrd="1" destOrd="0" parTransId="{0C1BED60-5611-4B55-8F03-4E25FC0437D5}" sibTransId="{8DCE51DB-32E4-452A-86BB-1CD2EDA23D5F}"/>
    <dgm:cxn modelId="{C718F648-B118-4D12-A878-8FB805D0491B}" type="presOf" srcId="{82DFCB3D-B4B4-4BC5-95BF-5B0C20235B35}" destId="{41F403F8-1C2F-452D-8EE8-45355648B87B}" srcOrd="0" destOrd="1" presId="urn:microsoft.com/office/officeart/2005/8/layout/hList1"/>
    <dgm:cxn modelId="{D9AEC755-03B9-493C-A26D-867B72A7F0E7}" type="presOf" srcId="{07933A3B-CD74-402E-9C0B-08EC941D008B}" destId="{0AA67579-5581-48A9-9B27-31D5643B41DB}" srcOrd="0" destOrd="1" presId="urn:microsoft.com/office/officeart/2005/8/layout/hList1"/>
    <dgm:cxn modelId="{151F79E3-8B7C-425D-812B-EF5546032AE5}" type="presOf" srcId="{578A98F3-0603-42A6-98F6-C6D920EA202E}" destId="{0AA67579-5581-48A9-9B27-31D5643B41DB}" srcOrd="0" destOrd="3" presId="urn:microsoft.com/office/officeart/2005/8/layout/hList1"/>
    <dgm:cxn modelId="{971B4EFE-84AC-493B-AFDB-B790871B61B4}" type="presOf" srcId="{EA4D482E-DE40-4781-9E71-DFDF32760262}" destId="{D85A4409-194B-409A-934B-C45CE108002D}" srcOrd="0" destOrd="0" presId="urn:microsoft.com/office/officeart/2005/8/layout/hList1"/>
    <dgm:cxn modelId="{6ED7D5DB-8738-48EE-A34B-98BCE441207E}" srcId="{EA4D482E-DE40-4781-9E71-DFDF32760262}" destId="{C15E18DB-3678-4F7C-B10A-636F8FDCE811}" srcOrd="2" destOrd="0" parTransId="{0D2E3D01-4B77-4D3E-A5DC-71915A8DCD8C}" sibTransId="{10301AB3-6A1B-4F68-89BC-20075DDA535D}"/>
    <dgm:cxn modelId="{21F5CDC7-36AA-41B4-899F-014468BAB6AD}" type="presOf" srcId="{C15E18DB-3678-4F7C-B10A-636F8FDCE811}" destId="{0AA67579-5581-48A9-9B27-31D5643B41DB}" srcOrd="0" destOrd="2" presId="urn:microsoft.com/office/officeart/2005/8/layout/hList1"/>
    <dgm:cxn modelId="{8B8AD372-7E10-4122-AE56-DA895FAA51FF}" srcId="{C013EAE7-83FF-4F21-B9F1-FF77B398ECA8}" destId="{D4AAA3B3-1717-4CAD-B76B-591DD10038DD}" srcOrd="0" destOrd="0" parTransId="{2B0CF1C7-7E22-4474-BAE9-92A0DC37DA5A}" sibTransId="{235DA49C-9C48-410B-85E9-1C0F0852BCC9}"/>
    <dgm:cxn modelId="{98EDE4CE-85BE-47F0-ACD7-DF463C420185}" type="presOf" srcId="{0633DF55-252E-4847-B610-14806A9265D7}" destId="{14AF6A24-39E6-4203-907C-035AF5916AA3}" srcOrd="0" destOrd="0" presId="urn:microsoft.com/office/officeart/2005/8/layout/hList1"/>
    <dgm:cxn modelId="{DD937A6E-C9E1-438F-ABC6-00D356964295}" type="presParOf" srcId="{14AF6A24-39E6-4203-907C-035AF5916AA3}" destId="{8AEC8A5C-187B-49E9-B1F9-82652D45FE75}" srcOrd="0" destOrd="0" presId="urn:microsoft.com/office/officeart/2005/8/layout/hList1"/>
    <dgm:cxn modelId="{BE251086-966B-4F84-AA06-7D8F4F49CA1F}" type="presParOf" srcId="{8AEC8A5C-187B-49E9-B1F9-82652D45FE75}" destId="{D85A4409-194B-409A-934B-C45CE108002D}" srcOrd="0" destOrd="0" presId="urn:microsoft.com/office/officeart/2005/8/layout/hList1"/>
    <dgm:cxn modelId="{02858022-7A27-42B7-8233-00B63DDE9479}" type="presParOf" srcId="{8AEC8A5C-187B-49E9-B1F9-82652D45FE75}" destId="{0AA67579-5581-48A9-9B27-31D5643B41DB}" srcOrd="1" destOrd="0" presId="urn:microsoft.com/office/officeart/2005/8/layout/hList1"/>
    <dgm:cxn modelId="{B842C7E9-B95A-4A52-BD28-405732C3066D}" type="presParOf" srcId="{14AF6A24-39E6-4203-907C-035AF5916AA3}" destId="{646193AA-E28F-48BD-B6E0-DF083BA2B983}" srcOrd="1" destOrd="0" presId="urn:microsoft.com/office/officeart/2005/8/layout/hList1"/>
    <dgm:cxn modelId="{ADB5FD15-5661-47DB-A8F4-0E56AA530D8C}" type="presParOf" srcId="{14AF6A24-39E6-4203-907C-035AF5916AA3}" destId="{3DFBC434-EE04-4324-B891-85FD199967C5}" srcOrd="2" destOrd="0" presId="urn:microsoft.com/office/officeart/2005/8/layout/hList1"/>
    <dgm:cxn modelId="{6CBDF43B-7193-4DFE-BA3E-420384D59D3D}" type="presParOf" srcId="{3DFBC434-EE04-4324-B891-85FD199967C5}" destId="{7CA4541B-C9DA-4525-AFC3-A3671B868E81}" srcOrd="0" destOrd="0" presId="urn:microsoft.com/office/officeart/2005/8/layout/hList1"/>
    <dgm:cxn modelId="{25A0EB26-CB27-4877-9CC2-7EA765491C28}" type="presParOf" srcId="{3DFBC434-EE04-4324-B891-85FD199967C5}" destId="{41F403F8-1C2F-452D-8EE8-45355648B87B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EFEBB810-A1DD-46AF-81DF-246F8634C5BE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ABFCD197-30D1-49B4-B13E-773EC8AA1520}">
      <dgm:prSet phldrT="[文本]" custT="1"/>
      <dgm:spPr/>
      <dgm:t>
        <a:bodyPr/>
        <a:lstStyle/>
        <a:p>
          <a:r>
            <a:rPr lang="zh-CN" altLang="en-US" sz="2800" dirty="0" smtClean="0"/>
            <a:t>亲和性</a:t>
          </a:r>
          <a:endParaRPr lang="zh-CN" altLang="en-US" sz="2800" dirty="0"/>
        </a:p>
      </dgm:t>
    </dgm:pt>
    <dgm:pt modelId="{1FB58D88-CEEF-4D60-B9E7-3D790819C664}" cxnId="{992ACC31-C136-41F2-8169-2AE6419B0E15}" type="parTrans">
      <dgm:prSet/>
      <dgm:spPr/>
      <dgm:t>
        <a:bodyPr/>
        <a:lstStyle/>
        <a:p>
          <a:endParaRPr lang="zh-CN" altLang="en-US"/>
        </a:p>
      </dgm:t>
    </dgm:pt>
    <dgm:pt modelId="{393BE9E2-6D3B-49FB-AF89-763466174B17}" cxnId="{992ACC31-C136-41F2-8169-2AE6419B0E15}" type="sibTrans">
      <dgm:prSet/>
      <dgm:spPr/>
      <dgm:t>
        <a:bodyPr/>
        <a:lstStyle/>
        <a:p>
          <a:endParaRPr lang="zh-CN" altLang="en-US"/>
        </a:p>
      </dgm:t>
    </dgm:pt>
    <dgm:pt modelId="{4185ABAC-E10B-4733-B2AE-B30453C0BF73}">
      <dgm:prSet phldrT="[文本]"/>
      <dgm:spPr/>
      <dgm:t>
        <a:bodyPr/>
        <a:lstStyle/>
        <a:p>
          <a:pPr algn="l"/>
          <a:r>
            <a:rPr lang="zh-CN" altLang="en-US" dirty="0" smtClean="0"/>
            <a:t>整洁合体的服装</a:t>
          </a:r>
          <a:endParaRPr lang="zh-CN" altLang="en-US" dirty="0"/>
        </a:p>
      </dgm:t>
    </dgm:pt>
    <dgm:pt modelId="{7FCABBB3-FE80-421A-BE8D-5F8387B06C73}" cxnId="{CFA9EA1B-AD10-472E-B24E-DA39B2DF9E19}" type="parTrans">
      <dgm:prSet/>
      <dgm:spPr/>
      <dgm:t>
        <a:bodyPr/>
        <a:lstStyle/>
        <a:p>
          <a:endParaRPr lang="zh-CN" altLang="en-US"/>
        </a:p>
      </dgm:t>
    </dgm:pt>
    <dgm:pt modelId="{0456AFA2-023D-4187-BFB5-7B2B73F6AB2A}" cxnId="{CFA9EA1B-AD10-472E-B24E-DA39B2DF9E19}" type="sibTrans">
      <dgm:prSet/>
      <dgm:spPr/>
      <dgm:t>
        <a:bodyPr/>
        <a:lstStyle/>
        <a:p>
          <a:endParaRPr lang="zh-CN" altLang="en-US"/>
        </a:p>
      </dgm:t>
    </dgm:pt>
    <dgm:pt modelId="{EA2371C2-59CB-449B-8571-949541A543A7}">
      <dgm:prSet phldrT="[文本]"/>
      <dgm:spPr/>
      <dgm:t>
        <a:bodyPr/>
        <a:lstStyle/>
        <a:p>
          <a:pPr algn="l"/>
          <a:r>
            <a:rPr lang="zh-CN" altLang="en-US" dirty="0" smtClean="0"/>
            <a:t>适当的幽默</a:t>
          </a:r>
          <a:endParaRPr lang="zh-CN" altLang="en-US" dirty="0"/>
        </a:p>
      </dgm:t>
    </dgm:pt>
    <dgm:pt modelId="{8CFA4879-9CC8-4572-9A98-20179787ED7F}" cxnId="{5E7B4EA8-6320-43F4-8206-DBB275E9CAA1}" type="parTrans">
      <dgm:prSet/>
      <dgm:spPr/>
      <dgm:t>
        <a:bodyPr/>
        <a:lstStyle/>
        <a:p>
          <a:endParaRPr lang="zh-CN" altLang="en-US"/>
        </a:p>
      </dgm:t>
    </dgm:pt>
    <dgm:pt modelId="{17BDFB54-8DEB-4D04-8C05-BA34B37EF52A}" cxnId="{5E7B4EA8-6320-43F4-8206-DBB275E9CAA1}" type="sibTrans">
      <dgm:prSet/>
      <dgm:spPr/>
      <dgm:t>
        <a:bodyPr/>
        <a:lstStyle/>
        <a:p>
          <a:endParaRPr lang="zh-CN" altLang="en-US"/>
        </a:p>
      </dgm:t>
    </dgm:pt>
    <dgm:pt modelId="{9639D3B3-C164-445B-BCA5-EDC574AE94F3}">
      <dgm:prSet phldrT="[文本]"/>
      <dgm:spPr/>
      <dgm:t>
        <a:bodyPr/>
        <a:lstStyle/>
        <a:p>
          <a:pPr algn="l"/>
          <a:r>
            <a:rPr lang="zh-CN" altLang="en-US" dirty="0" smtClean="0"/>
            <a:t>多一点聆听、多一点赞扬</a:t>
          </a:r>
          <a:endParaRPr lang="zh-CN" altLang="en-US" dirty="0"/>
        </a:p>
      </dgm:t>
    </dgm:pt>
    <dgm:pt modelId="{EF0B2D26-5D56-461D-98BE-9EEA5EE944CF}" cxnId="{B6C6309C-6EEC-4DEB-9799-612E313E2435}" type="parTrans">
      <dgm:prSet/>
      <dgm:spPr/>
      <dgm:t>
        <a:bodyPr/>
        <a:lstStyle/>
        <a:p>
          <a:endParaRPr lang="zh-CN" altLang="en-US"/>
        </a:p>
      </dgm:t>
    </dgm:pt>
    <dgm:pt modelId="{619BB219-B16F-4F05-800D-42459FD22429}" cxnId="{B6C6309C-6EEC-4DEB-9799-612E313E2435}" type="sibTrans">
      <dgm:prSet/>
      <dgm:spPr/>
      <dgm:t>
        <a:bodyPr/>
        <a:lstStyle/>
        <a:p>
          <a:endParaRPr lang="zh-CN" altLang="en-US"/>
        </a:p>
      </dgm:t>
    </dgm:pt>
    <dgm:pt modelId="{7766F0A0-8D32-4322-A068-26B1FD841885}">
      <dgm:prSet phldrT="[文本]"/>
      <dgm:spPr/>
      <dgm:t>
        <a:bodyPr/>
        <a:lstStyle/>
        <a:p>
          <a:pPr algn="l"/>
          <a:r>
            <a:rPr lang="zh-CN" altLang="en-US" dirty="0" smtClean="0"/>
            <a:t>充分的准备、交流的话题</a:t>
          </a:r>
          <a:endParaRPr lang="zh-CN" altLang="en-US" dirty="0"/>
        </a:p>
      </dgm:t>
    </dgm:pt>
    <dgm:pt modelId="{E6CD73DC-8A2E-465F-BF87-5E3B5A886E26}" cxnId="{61FB964A-683E-4EAD-821B-FD1D3A43B280}" type="parTrans">
      <dgm:prSet/>
      <dgm:spPr/>
      <dgm:t>
        <a:bodyPr/>
        <a:lstStyle/>
        <a:p>
          <a:endParaRPr lang="zh-CN" altLang="en-US"/>
        </a:p>
      </dgm:t>
    </dgm:pt>
    <dgm:pt modelId="{233EB236-F913-4536-AA11-CDFCE0F464DC}" cxnId="{61FB964A-683E-4EAD-821B-FD1D3A43B280}" type="sibTrans">
      <dgm:prSet/>
      <dgm:spPr/>
      <dgm:t>
        <a:bodyPr/>
        <a:lstStyle/>
        <a:p>
          <a:endParaRPr lang="zh-CN" altLang="en-US"/>
        </a:p>
      </dgm:t>
    </dgm:pt>
    <dgm:pt modelId="{6572D351-E06A-4537-B95F-7F3C5FA8EAE2}">
      <dgm:prSet phldrT="[文本]" custT="1"/>
      <dgm:spPr/>
      <dgm:t>
        <a:bodyPr/>
        <a:lstStyle/>
        <a:p>
          <a:r>
            <a:rPr lang="zh-CN" altLang="en-US" sz="2400" dirty="0" smtClean="0"/>
            <a:t>系统性</a:t>
          </a:r>
          <a:endParaRPr lang="zh-CN" altLang="en-US" sz="2400" dirty="0"/>
        </a:p>
      </dgm:t>
    </dgm:pt>
    <dgm:pt modelId="{9F56D4B0-FF95-4788-BDAE-A20E3BDA9BE6}" cxnId="{A0FE1016-656A-4438-96A6-60A7F5179ECA}" type="parTrans">
      <dgm:prSet/>
      <dgm:spPr/>
      <dgm:t>
        <a:bodyPr/>
        <a:lstStyle/>
        <a:p>
          <a:endParaRPr lang="zh-CN" altLang="en-US"/>
        </a:p>
      </dgm:t>
    </dgm:pt>
    <dgm:pt modelId="{DAF653EB-A1FA-4A5B-B3C1-7F9EBE80D578}" cxnId="{A0FE1016-656A-4438-96A6-60A7F5179ECA}" type="sibTrans">
      <dgm:prSet/>
      <dgm:spPr/>
      <dgm:t>
        <a:bodyPr/>
        <a:lstStyle/>
        <a:p>
          <a:endParaRPr lang="zh-CN" altLang="en-US"/>
        </a:p>
      </dgm:t>
    </dgm:pt>
    <dgm:pt modelId="{49A0943D-0752-449E-9914-194EF56A09D1}">
      <dgm:prSet phldrT="[文本]"/>
      <dgm:spPr/>
      <dgm:t>
        <a:bodyPr/>
        <a:lstStyle/>
        <a:p>
          <a:pPr algn="l"/>
          <a:r>
            <a:rPr lang="zh-CN" altLang="en-US" dirty="0" smtClean="0"/>
            <a:t>通盘考虑，明确主干与分支</a:t>
          </a:r>
          <a:endParaRPr lang="zh-CN" altLang="en-US" dirty="0"/>
        </a:p>
      </dgm:t>
    </dgm:pt>
    <dgm:pt modelId="{CC0361DD-27E2-424B-897E-679ED93D7BFE}" cxnId="{7C759FCB-B148-403E-9792-E1289D822C97}" type="parTrans">
      <dgm:prSet/>
      <dgm:spPr/>
      <dgm:t>
        <a:bodyPr/>
        <a:lstStyle/>
        <a:p>
          <a:endParaRPr lang="zh-CN" altLang="en-US"/>
        </a:p>
      </dgm:t>
    </dgm:pt>
    <dgm:pt modelId="{532406CD-B1E6-4887-9B64-808FA2026344}" cxnId="{7C759FCB-B148-403E-9792-E1289D822C97}" type="sibTrans">
      <dgm:prSet/>
      <dgm:spPr/>
      <dgm:t>
        <a:bodyPr/>
        <a:lstStyle/>
        <a:p>
          <a:endParaRPr lang="zh-CN" altLang="en-US"/>
        </a:p>
      </dgm:t>
    </dgm:pt>
    <dgm:pt modelId="{C571F601-E5CF-44E0-9FF5-598615399850}">
      <dgm:prSet phldrT="[文本]"/>
      <dgm:spPr/>
      <dgm:t>
        <a:bodyPr/>
        <a:lstStyle/>
        <a:p>
          <a:r>
            <a:rPr lang="zh-CN" altLang="en-US" dirty="0" smtClean="0"/>
            <a:t>有重点、有步骤地开展工作</a:t>
          </a:r>
          <a:endParaRPr lang="zh-CN" altLang="en-US" dirty="0"/>
        </a:p>
      </dgm:t>
    </dgm:pt>
    <dgm:pt modelId="{C69251B6-5701-485A-9145-6A1D6445CF9B}" cxnId="{E44294C1-85C2-453B-B36E-F8456F47D937}" type="parTrans">
      <dgm:prSet/>
      <dgm:spPr/>
      <dgm:t>
        <a:bodyPr/>
        <a:lstStyle/>
        <a:p>
          <a:endParaRPr lang="zh-CN" altLang="en-US"/>
        </a:p>
      </dgm:t>
    </dgm:pt>
    <dgm:pt modelId="{8244255F-7947-4389-B6AF-3B31DB0F35F8}" cxnId="{E44294C1-85C2-453B-B36E-F8456F47D937}" type="sibTrans">
      <dgm:prSet/>
      <dgm:spPr/>
      <dgm:t>
        <a:bodyPr/>
        <a:lstStyle/>
        <a:p>
          <a:endParaRPr lang="zh-CN" altLang="en-US"/>
        </a:p>
      </dgm:t>
    </dgm:pt>
    <dgm:pt modelId="{C75C7C5A-D14E-4044-878C-C658D999F622}" type="pres">
      <dgm:prSet presAssocID="{EFEBB810-A1DD-46AF-81DF-246F8634C5BE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A05F887-6440-45BF-BE68-802B8E742FD9}" type="pres">
      <dgm:prSet presAssocID="{ABFCD197-30D1-49B4-B13E-773EC8AA1520}" presName="root" presStyleCnt="0"/>
      <dgm:spPr/>
    </dgm:pt>
    <dgm:pt modelId="{24A67B7F-17F3-403A-9A88-0A927006E603}" type="pres">
      <dgm:prSet presAssocID="{ABFCD197-30D1-49B4-B13E-773EC8AA1520}" presName="rootComposite" presStyleCnt="0"/>
      <dgm:spPr/>
    </dgm:pt>
    <dgm:pt modelId="{9A9D3256-6C67-4084-83A4-F9CF29523093}" type="pres">
      <dgm:prSet presAssocID="{ABFCD197-30D1-49B4-B13E-773EC8AA1520}" presName="rootText" presStyleLbl="node1" presStyleIdx="0" presStyleCnt="2" custScaleX="163287"/>
      <dgm:spPr/>
    </dgm:pt>
    <dgm:pt modelId="{72A2F373-3B8B-4D79-8B90-8339DBC89321}" type="pres">
      <dgm:prSet presAssocID="{ABFCD197-30D1-49B4-B13E-773EC8AA1520}" presName="rootConnector" presStyleLbl="node1" presStyleIdx="0" presStyleCnt="2"/>
      <dgm:spPr/>
    </dgm:pt>
    <dgm:pt modelId="{EA949DB6-66A4-4EB2-A06A-5DFD117735BE}" type="pres">
      <dgm:prSet presAssocID="{ABFCD197-30D1-49B4-B13E-773EC8AA1520}" presName="childShape" presStyleCnt="0"/>
      <dgm:spPr/>
    </dgm:pt>
    <dgm:pt modelId="{B4C0116D-370F-4A7B-86B5-3B7F689A4FB2}" type="pres">
      <dgm:prSet presAssocID="{7FCABBB3-FE80-421A-BE8D-5F8387B06C73}" presName="Name13" presStyleLbl="parChTrans1D2" presStyleIdx="0" presStyleCnt="6"/>
      <dgm:spPr/>
    </dgm:pt>
    <dgm:pt modelId="{F122E9C2-E3D2-4E3E-B331-750401013AC4}" type="pres">
      <dgm:prSet presAssocID="{4185ABAC-E10B-4733-B2AE-B30453C0BF73}" presName="childText" presStyleLbl="bgAcc1" presStyleIdx="0" presStyleCnt="6" custScaleX="146199">
        <dgm:presLayoutVars>
          <dgm:bulletEnabled val="1"/>
        </dgm:presLayoutVars>
      </dgm:prSet>
      <dgm:spPr/>
    </dgm:pt>
    <dgm:pt modelId="{472173B5-D5EC-4F48-A2A0-A29C761167A9}" type="pres">
      <dgm:prSet presAssocID="{8CFA4879-9CC8-4572-9A98-20179787ED7F}" presName="Name13" presStyleLbl="parChTrans1D2" presStyleIdx="1" presStyleCnt="6"/>
      <dgm:spPr/>
    </dgm:pt>
    <dgm:pt modelId="{D8A4CC9F-C4D6-4E9F-B242-652D718CC32A}" type="pres">
      <dgm:prSet presAssocID="{EA2371C2-59CB-449B-8571-949541A543A7}" presName="childText" presStyleLbl="bgAcc1" presStyleIdx="1" presStyleCnt="6" custScaleX="148686">
        <dgm:presLayoutVars>
          <dgm:bulletEnabled val="1"/>
        </dgm:presLayoutVars>
      </dgm:prSet>
      <dgm:spPr/>
    </dgm:pt>
    <dgm:pt modelId="{2D41C942-BE6B-4EC2-9FB7-2AA4428D09B2}" type="pres">
      <dgm:prSet presAssocID="{E6CD73DC-8A2E-465F-BF87-5E3B5A886E26}" presName="Name13" presStyleLbl="parChTrans1D2" presStyleIdx="2" presStyleCnt="6"/>
      <dgm:spPr/>
    </dgm:pt>
    <dgm:pt modelId="{50344820-C046-4A12-B9FA-3E7841BC30E6}" type="pres">
      <dgm:prSet presAssocID="{7766F0A0-8D32-4322-A068-26B1FD841885}" presName="childText" presStyleLbl="bgAcc1" presStyleIdx="2" presStyleCnt="6" custScaleX="141580">
        <dgm:presLayoutVars>
          <dgm:bulletEnabled val="1"/>
        </dgm:presLayoutVars>
      </dgm:prSet>
      <dgm:spPr/>
    </dgm:pt>
    <dgm:pt modelId="{D323DA64-E037-428F-B044-9CF9D3E95D29}" type="pres">
      <dgm:prSet presAssocID="{EF0B2D26-5D56-461D-98BE-9EEA5EE944CF}" presName="Name13" presStyleLbl="parChTrans1D2" presStyleIdx="3" presStyleCnt="6"/>
      <dgm:spPr/>
    </dgm:pt>
    <dgm:pt modelId="{6ABC7054-1180-42AD-B9F5-3629B081A0AB}" type="pres">
      <dgm:prSet presAssocID="{9639D3B3-C164-445B-BCA5-EDC574AE94F3}" presName="childText" presStyleLbl="bgAcc1" presStyleIdx="3" presStyleCnt="6" custScaleX="146199">
        <dgm:presLayoutVars>
          <dgm:bulletEnabled val="1"/>
        </dgm:presLayoutVars>
      </dgm:prSet>
      <dgm:spPr/>
    </dgm:pt>
    <dgm:pt modelId="{9E9B288E-EA78-453A-A2BD-672124F1E24C}" type="pres">
      <dgm:prSet presAssocID="{6572D351-E06A-4537-B95F-7F3C5FA8EAE2}" presName="root" presStyleCnt="0"/>
      <dgm:spPr/>
    </dgm:pt>
    <dgm:pt modelId="{2F3665B0-729A-4C31-B9BE-8F5D4F7546AF}" type="pres">
      <dgm:prSet presAssocID="{6572D351-E06A-4537-B95F-7F3C5FA8EAE2}" presName="rootComposite" presStyleCnt="0"/>
      <dgm:spPr/>
    </dgm:pt>
    <dgm:pt modelId="{44C3A3CD-5238-4A28-8C28-F834AB8FC839}" type="pres">
      <dgm:prSet presAssocID="{6572D351-E06A-4537-B95F-7F3C5FA8EAE2}" presName="rootText" presStyleLbl="node1" presStyleIdx="1" presStyleCnt="2" custScaleX="148048"/>
      <dgm:spPr/>
    </dgm:pt>
    <dgm:pt modelId="{B1B5E66A-C53B-445F-A433-0D52EB160A6D}" type="pres">
      <dgm:prSet presAssocID="{6572D351-E06A-4537-B95F-7F3C5FA8EAE2}" presName="rootConnector" presStyleLbl="node1" presStyleIdx="1" presStyleCnt="2"/>
      <dgm:spPr/>
    </dgm:pt>
    <dgm:pt modelId="{B1131CE8-96B6-47EA-B91A-03A5EC2331C8}" type="pres">
      <dgm:prSet presAssocID="{6572D351-E06A-4537-B95F-7F3C5FA8EAE2}" presName="childShape" presStyleCnt="0"/>
      <dgm:spPr/>
    </dgm:pt>
    <dgm:pt modelId="{FC57FAEB-F074-411F-8D4D-A196D99977AB}" type="pres">
      <dgm:prSet presAssocID="{CC0361DD-27E2-424B-897E-679ED93D7BFE}" presName="Name13" presStyleLbl="parChTrans1D2" presStyleIdx="4" presStyleCnt="6"/>
      <dgm:spPr/>
    </dgm:pt>
    <dgm:pt modelId="{4C06BE7B-6049-413A-9B0E-515B3FCEAC1A}" type="pres">
      <dgm:prSet presAssocID="{49A0943D-0752-449E-9914-194EF56A09D1}" presName="childText" presStyleLbl="bgAcc1" presStyleIdx="4" presStyleCnt="6" custScaleX="157288">
        <dgm:presLayoutVars>
          <dgm:bulletEnabled val="1"/>
        </dgm:presLayoutVars>
      </dgm:prSet>
      <dgm:spPr/>
    </dgm:pt>
    <dgm:pt modelId="{0C2BAFD5-CD0B-4AFF-AD1B-84BF299B5716}" type="pres">
      <dgm:prSet presAssocID="{C69251B6-5701-485A-9145-6A1D6445CF9B}" presName="Name13" presStyleLbl="parChTrans1D2" presStyleIdx="5" presStyleCnt="6"/>
      <dgm:spPr/>
    </dgm:pt>
    <dgm:pt modelId="{96BB1560-F972-427B-9921-F79FA70827AB}" type="pres">
      <dgm:prSet presAssocID="{C571F601-E5CF-44E0-9FF5-598615399850}" presName="childText" presStyleLbl="bgAcc1" presStyleIdx="5" presStyleCnt="6" custScaleX="154516">
        <dgm:presLayoutVars>
          <dgm:bulletEnabled val="1"/>
        </dgm:presLayoutVars>
      </dgm:prSet>
      <dgm:spPr/>
    </dgm:pt>
  </dgm:ptLst>
  <dgm:cxnLst>
    <dgm:cxn modelId="{F243F317-72C2-4419-B916-CE79D787AA33}" type="presOf" srcId="{8CFA4879-9CC8-4572-9A98-20179787ED7F}" destId="{472173B5-D5EC-4F48-A2A0-A29C761167A9}" srcOrd="0" destOrd="0" presId="urn:microsoft.com/office/officeart/2005/8/layout/hierarchy3"/>
    <dgm:cxn modelId="{D96295DF-5465-4AE4-A72D-60FEB6552627}" type="presOf" srcId="{EF0B2D26-5D56-461D-98BE-9EEA5EE944CF}" destId="{D323DA64-E037-428F-B044-9CF9D3E95D29}" srcOrd="0" destOrd="0" presId="urn:microsoft.com/office/officeart/2005/8/layout/hierarchy3"/>
    <dgm:cxn modelId="{B6C6309C-6EEC-4DEB-9799-612E313E2435}" srcId="{ABFCD197-30D1-49B4-B13E-773EC8AA1520}" destId="{9639D3B3-C164-445B-BCA5-EDC574AE94F3}" srcOrd="3" destOrd="0" parTransId="{EF0B2D26-5D56-461D-98BE-9EEA5EE944CF}" sibTransId="{619BB219-B16F-4F05-800D-42459FD22429}"/>
    <dgm:cxn modelId="{DCD1EBC9-2E33-4840-B0D6-93F3D736C87B}" type="presOf" srcId="{EFEBB810-A1DD-46AF-81DF-246F8634C5BE}" destId="{C75C7C5A-D14E-4044-878C-C658D999F622}" srcOrd="0" destOrd="0" presId="urn:microsoft.com/office/officeart/2005/8/layout/hierarchy3"/>
    <dgm:cxn modelId="{CFA9EA1B-AD10-472E-B24E-DA39B2DF9E19}" srcId="{ABFCD197-30D1-49B4-B13E-773EC8AA1520}" destId="{4185ABAC-E10B-4733-B2AE-B30453C0BF73}" srcOrd="0" destOrd="0" parTransId="{7FCABBB3-FE80-421A-BE8D-5F8387B06C73}" sibTransId="{0456AFA2-023D-4187-BFB5-7B2B73F6AB2A}"/>
    <dgm:cxn modelId="{E44294C1-85C2-453B-B36E-F8456F47D937}" srcId="{6572D351-E06A-4537-B95F-7F3C5FA8EAE2}" destId="{C571F601-E5CF-44E0-9FF5-598615399850}" srcOrd="1" destOrd="0" parTransId="{C69251B6-5701-485A-9145-6A1D6445CF9B}" sibTransId="{8244255F-7947-4389-B6AF-3B31DB0F35F8}"/>
    <dgm:cxn modelId="{C94011B6-8221-4237-A03F-D4F904A58CA4}" type="presOf" srcId="{4185ABAC-E10B-4733-B2AE-B30453C0BF73}" destId="{F122E9C2-E3D2-4E3E-B331-750401013AC4}" srcOrd="0" destOrd="0" presId="urn:microsoft.com/office/officeart/2005/8/layout/hierarchy3"/>
    <dgm:cxn modelId="{E6E66186-9470-4509-983D-385FFFFFBFFB}" type="presOf" srcId="{ABFCD197-30D1-49B4-B13E-773EC8AA1520}" destId="{72A2F373-3B8B-4D79-8B90-8339DBC89321}" srcOrd="1" destOrd="0" presId="urn:microsoft.com/office/officeart/2005/8/layout/hierarchy3"/>
    <dgm:cxn modelId="{1CDF4B0F-465B-4321-90D6-66F10A44F3B4}" type="presOf" srcId="{6572D351-E06A-4537-B95F-7F3C5FA8EAE2}" destId="{44C3A3CD-5238-4A28-8C28-F834AB8FC839}" srcOrd="0" destOrd="0" presId="urn:microsoft.com/office/officeart/2005/8/layout/hierarchy3"/>
    <dgm:cxn modelId="{5E7B4EA8-6320-43F4-8206-DBB275E9CAA1}" srcId="{ABFCD197-30D1-49B4-B13E-773EC8AA1520}" destId="{EA2371C2-59CB-449B-8571-949541A543A7}" srcOrd="1" destOrd="0" parTransId="{8CFA4879-9CC8-4572-9A98-20179787ED7F}" sibTransId="{17BDFB54-8DEB-4D04-8C05-BA34B37EF52A}"/>
    <dgm:cxn modelId="{A0FE1016-656A-4438-96A6-60A7F5179ECA}" srcId="{EFEBB810-A1DD-46AF-81DF-246F8634C5BE}" destId="{6572D351-E06A-4537-B95F-7F3C5FA8EAE2}" srcOrd="1" destOrd="0" parTransId="{9F56D4B0-FF95-4788-BDAE-A20E3BDA9BE6}" sibTransId="{DAF653EB-A1FA-4A5B-B3C1-7F9EBE80D578}"/>
    <dgm:cxn modelId="{7C759FCB-B148-403E-9792-E1289D822C97}" srcId="{6572D351-E06A-4537-B95F-7F3C5FA8EAE2}" destId="{49A0943D-0752-449E-9914-194EF56A09D1}" srcOrd="0" destOrd="0" parTransId="{CC0361DD-27E2-424B-897E-679ED93D7BFE}" sibTransId="{532406CD-B1E6-4887-9B64-808FA2026344}"/>
    <dgm:cxn modelId="{992ACC31-C136-41F2-8169-2AE6419B0E15}" srcId="{EFEBB810-A1DD-46AF-81DF-246F8634C5BE}" destId="{ABFCD197-30D1-49B4-B13E-773EC8AA1520}" srcOrd="0" destOrd="0" parTransId="{1FB58D88-CEEF-4D60-B9E7-3D790819C664}" sibTransId="{393BE9E2-6D3B-49FB-AF89-763466174B17}"/>
    <dgm:cxn modelId="{6E7F573A-B423-4060-873D-418747A920C4}" type="presOf" srcId="{7766F0A0-8D32-4322-A068-26B1FD841885}" destId="{50344820-C046-4A12-B9FA-3E7841BC30E6}" srcOrd="0" destOrd="0" presId="urn:microsoft.com/office/officeart/2005/8/layout/hierarchy3"/>
    <dgm:cxn modelId="{3BC2C558-3BEA-4E34-9B09-306D8198D263}" type="presOf" srcId="{49A0943D-0752-449E-9914-194EF56A09D1}" destId="{4C06BE7B-6049-413A-9B0E-515B3FCEAC1A}" srcOrd="0" destOrd="0" presId="urn:microsoft.com/office/officeart/2005/8/layout/hierarchy3"/>
    <dgm:cxn modelId="{1E15FBC9-463A-49C5-BBE0-8B13EB452D3C}" type="presOf" srcId="{6572D351-E06A-4537-B95F-7F3C5FA8EAE2}" destId="{B1B5E66A-C53B-445F-A433-0D52EB160A6D}" srcOrd="1" destOrd="0" presId="urn:microsoft.com/office/officeart/2005/8/layout/hierarchy3"/>
    <dgm:cxn modelId="{E5DEDF06-DAC2-4DB7-86B0-1DCCD5406E9D}" type="presOf" srcId="{E6CD73DC-8A2E-465F-BF87-5E3B5A886E26}" destId="{2D41C942-BE6B-4EC2-9FB7-2AA4428D09B2}" srcOrd="0" destOrd="0" presId="urn:microsoft.com/office/officeart/2005/8/layout/hierarchy3"/>
    <dgm:cxn modelId="{31734CC8-7E2F-4465-93AB-80C60E0882F1}" type="presOf" srcId="{CC0361DD-27E2-424B-897E-679ED93D7BFE}" destId="{FC57FAEB-F074-411F-8D4D-A196D99977AB}" srcOrd="0" destOrd="0" presId="urn:microsoft.com/office/officeart/2005/8/layout/hierarchy3"/>
    <dgm:cxn modelId="{4EA9A350-97EE-4074-9E04-FC1886AA9622}" type="presOf" srcId="{EA2371C2-59CB-449B-8571-949541A543A7}" destId="{D8A4CC9F-C4D6-4E9F-B242-652D718CC32A}" srcOrd="0" destOrd="0" presId="urn:microsoft.com/office/officeart/2005/8/layout/hierarchy3"/>
    <dgm:cxn modelId="{324441AE-A6AC-4CB8-B4F6-4F420D23DC46}" type="presOf" srcId="{C571F601-E5CF-44E0-9FF5-598615399850}" destId="{96BB1560-F972-427B-9921-F79FA70827AB}" srcOrd="0" destOrd="0" presId="urn:microsoft.com/office/officeart/2005/8/layout/hierarchy3"/>
    <dgm:cxn modelId="{D17460D1-BEDD-40C7-BF7B-55151B24A6B5}" type="presOf" srcId="{9639D3B3-C164-445B-BCA5-EDC574AE94F3}" destId="{6ABC7054-1180-42AD-B9F5-3629B081A0AB}" srcOrd="0" destOrd="0" presId="urn:microsoft.com/office/officeart/2005/8/layout/hierarchy3"/>
    <dgm:cxn modelId="{61FB964A-683E-4EAD-821B-FD1D3A43B280}" srcId="{ABFCD197-30D1-49B4-B13E-773EC8AA1520}" destId="{7766F0A0-8D32-4322-A068-26B1FD841885}" srcOrd="2" destOrd="0" parTransId="{E6CD73DC-8A2E-465F-BF87-5E3B5A886E26}" sibTransId="{233EB236-F913-4536-AA11-CDFCE0F464DC}"/>
    <dgm:cxn modelId="{D27E8478-09A4-4DD9-9439-7B59567A7147}" type="presOf" srcId="{7FCABBB3-FE80-421A-BE8D-5F8387B06C73}" destId="{B4C0116D-370F-4A7B-86B5-3B7F689A4FB2}" srcOrd="0" destOrd="0" presId="urn:microsoft.com/office/officeart/2005/8/layout/hierarchy3"/>
    <dgm:cxn modelId="{405C9814-3D3F-4BCF-8090-501964499465}" type="presOf" srcId="{C69251B6-5701-485A-9145-6A1D6445CF9B}" destId="{0C2BAFD5-CD0B-4AFF-AD1B-84BF299B5716}" srcOrd="0" destOrd="0" presId="urn:microsoft.com/office/officeart/2005/8/layout/hierarchy3"/>
    <dgm:cxn modelId="{C3B63E4C-FD31-4310-BAFB-9B98199B6E89}" type="presOf" srcId="{ABFCD197-30D1-49B4-B13E-773EC8AA1520}" destId="{9A9D3256-6C67-4084-83A4-F9CF29523093}" srcOrd="0" destOrd="0" presId="urn:microsoft.com/office/officeart/2005/8/layout/hierarchy3"/>
    <dgm:cxn modelId="{4AA422E8-5660-4E45-807C-9C7BD49CE5E7}" type="presParOf" srcId="{C75C7C5A-D14E-4044-878C-C658D999F622}" destId="{CA05F887-6440-45BF-BE68-802B8E742FD9}" srcOrd="0" destOrd="0" presId="urn:microsoft.com/office/officeart/2005/8/layout/hierarchy3"/>
    <dgm:cxn modelId="{03A275EE-0901-412D-ADCB-968313D55FB8}" type="presParOf" srcId="{CA05F887-6440-45BF-BE68-802B8E742FD9}" destId="{24A67B7F-17F3-403A-9A88-0A927006E603}" srcOrd="0" destOrd="0" presId="urn:microsoft.com/office/officeart/2005/8/layout/hierarchy3"/>
    <dgm:cxn modelId="{657577FE-EA90-4E56-8993-87B637C6A34A}" type="presParOf" srcId="{24A67B7F-17F3-403A-9A88-0A927006E603}" destId="{9A9D3256-6C67-4084-83A4-F9CF29523093}" srcOrd="0" destOrd="0" presId="urn:microsoft.com/office/officeart/2005/8/layout/hierarchy3"/>
    <dgm:cxn modelId="{028715DF-D0C1-4D26-8D1A-5875B66DA64A}" type="presParOf" srcId="{24A67B7F-17F3-403A-9A88-0A927006E603}" destId="{72A2F373-3B8B-4D79-8B90-8339DBC89321}" srcOrd="1" destOrd="0" presId="urn:microsoft.com/office/officeart/2005/8/layout/hierarchy3"/>
    <dgm:cxn modelId="{82306BD2-B6DC-442B-8817-B03A96A2920C}" type="presParOf" srcId="{CA05F887-6440-45BF-BE68-802B8E742FD9}" destId="{EA949DB6-66A4-4EB2-A06A-5DFD117735BE}" srcOrd="1" destOrd="0" presId="urn:microsoft.com/office/officeart/2005/8/layout/hierarchy3"/>
    <dgm:cxn modelId="{21382D6F-097E-485A-AC62-8BD8D3CD41AB}" type="presParOf" srcId="{EA949DB6-66A4-4EB2-A06A-5DFD117735BE}" destId="{B4C0116D-370F-4A7B-86B5-3B7F689A4FB2}" srcOrd="0" destOrd="0" presId="urn:microsoft.com/office/officeart/2005/8/layout/hierarchy3"/>
    <dgm:cxn modelId="{16C557F5-B3F2-4B95-A2CC-C5E73F150DC9}" type="presParOf" srcId="{EA949DB6-66A4-4EB2-A06A-5DFD117735BE}" destId="{F122E9C2-E3D2-4E3E-B331-750401013AC4}" srcOrd="1" destOrd="0" presId="urn:microsoft.com/office/officeart/2005/8/layout/hierarchy3"/>
    <dgm:cxn modelId="{516D2E2F-C09D-4EC7-A1FF-EC3E0DFEACA9}" type="presParOf" srcId="{EA949DB6-66A4-4EB2-A06A-5DFD117735BE}" destId="{472173B5-D5EC-4F48-A2A0-A29C761167A9}" srcOrd="2" destOrd="0" presId="urn:microsoft.com/office/officeart/2005/8/layout/hierarchy3"/>
    <dgm:cxn modelId="{9212928C-0913-4C15-B5E3-C476E7B0A2E2}" type="presParOf" srcId="{EA949DB6-66A4-4EB2-A06A-5DFD117735BE}" destId="{D8A4CC9F-C4D6-4E9F-B242-652D718CC32A}" srcOrd="3" destOrd="0" presId="urn:microsoft.com/office/officeart/2005/8/layout/hierarchy3"/>
    <dgm:cxn modelId="{4AC0B8D7-8FF2-4927-81CB-03278FDB6D6C}" type="presParOf" srcId="{EA949DB6-66A4-4EB2-A06A-5DFD117735BE}" destId="{2D41C942-BE6B-4EC2-9FB7-2AA4428D09B2}" srcOrd="4" destOrd="0" presId="urn:microsoft.com/office/officeart/2005/8/layout/hierarchy3"/>
    <dgm:cxn modelId="{FE18E388-1219-44E4-8E57-2BEC791AD1A4}" type="presParOf" srcId="{EA949DB6-66A4-4EB2-A06A-5DFD117735BE}" destId="{50344820-C046-4A12-B9FA-3E7841BC30E6}" srcOrd="5" destOrd="0" presId="urn:microsoft.com/office/officeart/2005/8/layout/hierarchy3"/>
    <dgm:cxn modelId="{177C1F56-F7B2-480C-8E0B-04EB09A38259}" type="presParOf" srcId="{EA949DB6-66A4-4EB2-A06A-5DFD117735BE}" destId="{D323DA64-E037-428F-B044-9CF9D3E95D29}" srcOrd="6" destOrd="0" presId="urn:microsoft.com/office/officeart/2005/8/layout/hierarchy3"/>
    <dgm:cxn modelId="{E9D31FE0-1E89-482B-BA35-C3D7449ABFA9}" type="presParOf" srcId="{EA949DB6-66A4-4EB2-A06A-5DFD117735BE}" destId="{6ABC7054-1180-42AD-B9F5-3629B081A0AB}" srcOrd="7" destOrd="0" presId="urn:microsoft.com/office/officeart/2005/8/layout/hierarchy3"/>
    <dgm:cxn modelId="{D52EF0DF-DE91-460B-8A58-EFC0640626E9}" type="presParOf" srcId="{C75C7C5A-D14E-4044-878C-C658D999F622}" destId="{9E9B288E-EA78-453A-A2BD-672124F1E24C}" srcOrd="1" destOrd="0" presId="urn:microsoft.com/office/officeart/2005/8/layout/hierarchy3"/>
    <dgm:cxn modelId="{E1031CA8-5A6B-4DD3-8E0A-C406B8D2C4FA}" type="presParOf" srcId="{9E9B288E-EA78-453A-A2BD-672124F1E24C}" destId="{2F3665B0-729A-4C31-B9BE-8F5D4F7546AF}" srcOrd="0" destOrd="0" presId="urn:microsoft.com/office/officeart/2005/8/layout/hierarchy3"/>
    <dgm:cxn modelId="{AF6E64AE-BDCB-4749-8DA5-7E757841ED36}" type="presParOf" srcId="{2F3665B0-729A-4C31-B9BE-8F5D4F7546AF}" destId="{44C3A3CD-5238-4A28-8C28-F834AB8FC839}" srcOrd="0" destOrd="0" presId="urn:microsoft.com/office/officeart/2005/8/layout/hierarchy3"/>
    <dgm:cxn modelId="{D8C9DF9E-ECE9-490E-8996-855FD6A79CAB}" type="presParOf" srcId="{2F3665B0-729A-4C31-B9BE-8F5D4F7546AF}" destId="{B1B5E66A-C53B-445F-A433-0D52EB160A6D}" srcOrd="1" destOrd="0" presId="urn:microsoft.com/office/officeart/2005/8/layout/hierarchy3"/>
    <dgm:cxn modelId="{08886BAC-54E0-4828-A518-561C1232AB4B}" type="presParOf" srcId="{9E9B288E-EA78-453A-A2BD-672124F1E24C}" destId="{B1131CE8-96B6-47EA-B91A-03A5EC2331C8}" srcOrd="1" destOrd="0" presId="urn:microsoft.com/office/officeart/2005/8/layout/hierarchy3"/>
    <dgm:cxn modelId="{AF7AD164-667A-4070-B50A-549D1D1B7A7A}" type="presParOf" srcId="{B1131CE8-96B6-47EA-B91A-03A5EC2331C8}" destId="{FC57FAEB-F074-411F-8D4D-A196D99977AB}" srcOrd="0" destOrd="0" presId="urn:microsoft.com/office/officeart/2005/8/layout/hierarchy3"/>
    <dgm:cxn modelId="{6515068D-1DED-4462-8690-C22466639414}" type="presParOf" srcId="{B1131CE8-96B6-47EA-B91A-03A5EC2331C8}" destId="{4C06BE7B-6049-413A-9B0E-515B3FCEAC1A}" srcOrd="1" destOrd="0" presId="urn:microsoft.com/office/officeart/2005/8/layout/hierarchy3"/>
    <dgm:cxn modelId="{3B05C3F8-5164-45DB-9F75-4F482229195A}" type="presParOf" srcId="{B1131CE8-96B6-47EA-B91A-03A5EC2331C8}" destId="{0C2BAFD5-CD0B-4AFF-AD1B-84BF299B5716}" srcOrd="2" destOrd="0" presId="urn:microsoft.com/office/officeart/2005/8/layout/hierarchy3"/>
    <dgm:cxn modelId="{106F62C2-5A13-4DFE-A0AD-8F787D8CA38F}" type="presParOf" srcId="{B1131CE8-96B6-47EA-B91A-03A5EC2331C8}" destId="{96BB1560-F972-427B-9921-F79FA70827AB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6362053C-E3F4-4D6F-BA17-06251DA8EAEC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06755EC6-8D26-42A3-939C-B684B2E229B0}">
      <dgm:prSet phldrT="[文本]"/>
      <dgm:spPr/>
      <dgm:t>
        <a:bodyPr/>
        <a:lstStyle/>
        <a:p>
          <a:r>
            <a:rPr lang="zh-CN" altLang="en-US" dirty="0" smtClean="0"/>
            <a:t>懂业务</a:t>
          </a:r>
          <a:endParaRPr lang="zh-CN" altLang="en-US" dirty="0"/>
        </a:p>
      </dgm:t>
    </dgm:pt>
    <dgm:pt modelId="{65890A23-3F5A-4818-BCF5-089824581C52}" cxnId="{E68F20AE-0282-4FD8-AB15-126D668EEBA2}" type="parTrans">
      <dgm:prSet/>
      <dgm:spPr/>
      <dgm:t>
        <a:bodyPr/>
        <a:lstStyle/>
        <a:p>
          <a:endParaRPr lang="zh-CN" altLang="en-US"/>
        </a:p>
      </dgm:t>
    </dgm:pt>
    <dgm:pt modelId="{61758AAA-8FC5-445F-A381-4FFD006F6F4A}" cxnId="{E68F20AE-0282-4FD8-AB15-126D668EEBA2}" type="sibTrans">
      <dgm:prSet/>
      <dgm:spPr/>
      <dgm:t>
        <a:bodyPr/>
        <a:lstStyle/>
        <a:p>
          <a:endParaRPr lang="zh-CN" altLang="en-US"/>
        </a:p>
      </dgm:t>
    </dgm:pt>
    <dgm:pt modelId="{0A7F9FB4-D690-4E66-B9A9-12A5FCE86E00}">
      <dgm:prSet phldrT="[文本]" custT="1"/>
      <dgm:spPr/>
      <dgm:t>
        <a:bodyPr/>
        <a:lstStyle/>
        <a:p>
          <a:r>
            <a:rPr lang="zh-CN" altLang="en-US" sz="1400" dirty="0" smtClean="0"/>
            <a:t>了解用户方的基本情况</a:t>
          </a:r>
          <a:endParaRPr lang="zh-CN" altLang="en-US" sz="1400" dirty="0"/>
        </a:p>
      </dgm:t>
    </dgm:pt>
    <dgm:pt modelId="{ADFC4D87-9A9D-4849-8516-16B13D37522D}" cxnId="{B870235C-3E1F-41E3-9E79-5723732D96C1}" type="parTrans">
      <dgm:prSet/>
      <dgm:spPr/>
      <dgm:t>
        <a:bodyPr/>
        <a:lstStyle/>
        <a:p>
          <a:endParaRPr lang="zh-CN" altLang="en-US"/>
        </a:p>
      </dgm:t>
    </dgm:pt>
    <dgm:pt modelId="{A49BDF27-3EB6-4E58-9AA2-D259401D2B66}" cxnId="{B870235C-3E1F-41E3-9E79-5723732D96C1}" type="sibTrans">
      <dgm:prSet/>
      <dgm:spPr/>
      <dgm:t>
        <a:bodyPr/>
        <a:lstStyle/>
        <a:p>
          <a:endParaRPr lang="zh-CN" altLang="en-US"/>
        </a:p>
      </dgm:t>
    </dgm:pt>
    <dgm:pt modelId="{D0D180AB-1486-4727-A5A8-B0E7DADA67FC}">
      <dgm:prSet phldrT="[文本]" custT="1"/>
      <dgm:spPr/>
      <dgm:t>
        <a:bodyPr/>
        <a:lstStyle/>
        <a:p>
          <a:r>
            <a:rPr lang="zh-CN" altLang="en-US" sz="1400" dirty="0" smtClean="0"/>
            <a:t>通过书籍了解行业名词和业务逻辑</a:t>
          </a:r>
          <a:endParaRPr lang="zh-CN" altLang="en-US" sz="1400" dirty="0"/>
        </a:p>
      </dgm:t>
    </dgm:pt>
    <dgm:pt modelId="{9E097F17-1148-4262-9C1B-224832FDBF6A}" cxnId="{BA25013F-E868-4E05-93D8-1285B27BAAAE}" type="parTrans">
      <dgm:prSet/>
      <dgm:spPr/>
      <dgm:t>
        <a:bodyPr/>
        <a:lstStyle/>
        <a:p>
          <a:endParaRPr lang="zh-CN" altLang="en-US"/>
        </a:p>
      </dgm:t>
    </dgm:pt>
    <dgm:pt modelId="{24514AB5-9E4B-4E75-8CEB-40A0DCA783EC}" cxnId="{BA25013F-E868-4E05-93D8-1285B27BAAAE}" type="sibTrans">
      <dgm:prSet/>
      <dgm:spPr/>
      <dgm:t>
        <a:bodyPr/>
        <a:lstStyle/>
        <a:p>
          <a:endParaRPr lang="zh-CN" altLang="en-US"/>
        </a:p>
      </dgm:t>
    </dgm:pt>
    <dgm:pt modelId="{A55E1F2E-91A1-4ED2-AE17-44BFC2EC4A67}">
      <dgm:prSet phldrT="[文本]" custT="1"/>
      <dgm:spPr/>
      <dgm:t>
        <a:bodyPr/>
        <a:lstStyle/>
        <a:p>
          <a:r>
            <a:rPr lang="zh-CN" altLang="en-US" sz="1400" dirty="0" smtClean="0"/>
            <a:t>了解客户管理人员的管理思路</a:t>
          </a:r>
          <a:endParaRPr lang="zh-CN" altLang="en-US" sz="1400" dirty="0"/>
        </a:p>
      </dgm:t>
    </dgm:pt>
    <dgm:pt modelId="{A914A480-F469-4C32-B723-5B6090DBB230}" cxnId="{17D6A2A5-395A-42AF-B8FC-4A02EC5A237E}" type="parTrans">
      <dgm:prSet/>
      <dgm:spPr/>
      <dgm:t>
        <a:bodyPr/>
        <a:lstStyle/>
        <a:p>
          <a:endParaRPr lang="zh-CN" altLang="en-US"/>
        </a:p>
      </dgm:t>
    </dgm:pt>
    <dgm:pt modelId="{75737EA1-25D5-4DCD-84E4-20CF9AD046E4}" cxnId="{17D6A2A5-395A-42AF-B8FC-4A02EC5A237E}" type="sibTrans">
      <dgm:prSet/>
      <dgm:spPr/>
      <dgm:t>
        <a:bodyPr/>
        <a:lstStyle/>
        <a:p>
          <a:endParaRPr lang="zh-CN" altLang="en-US"/>
        </a:p>
      </dgm:t>
    </dgm:pt>
    <dgm:pt modelId="{E8E73EB7-7596-4203-A243-3BDFC579A969}">
      <dgm:prSet phldrT="[文本]" custT="1"/>
      <dgm:spPr/>
      <dgm:t>
        <a:bodyPr/>
        <a:lstStyle/>
        <a:p>
          <a:r>
            <a:rPr lang="zh-CN" altLang="en-US" sz="1400" dirty="0" smtClean="0"/>
            <a:t>了解客户作业人员的操作流程</a:t>
          </a:r>
          <a:endParaRPr lang="zh-CN" altLang="en-US" sz="1400" dirty="0"/>
        </a:p>
      </dgm:t>
    </dgm:pt>
    <dgm:pt modelId="{1425F241-FBF7-4CDC-8306-EBDB8C5054EC}" cxnId="{8E17227A-CDE7-4F0B-96EE-A7F174E60396}" type="parTrans">
      <dgm:prSet/>
      <dgm:spPr/>
      <dgm:t>
        <a:bodyPr/>
        <a:lstStyle/>
        <a:p>
          <a:endParaRPr lang="zh-CN" altLang="en-US"/>
        </a:p>
      </dgm:t>
    </dgm:pt>
    <dgm:pt modelId="{115CC993-31C9-4F03-A2A3-7235F5FB31A7}" cxnId="{8E17227A-CDE7-4F0B-96EE-A7F174E60396}" type="sibTrans">
      <dgm:prSet/>
      <dgm:spPr/>
      <dgm:t>
        <a:bodyPr/>
        <a:lstStyle/>
        <a:p>
          <a:endParaRPr lang="zh-CN" altLang="en-US"/>
        </a:p>
      </dgm:t>
    </dgm:pt>
    <dgm:pt modelId="{209337FB-8FEB-4CBB-BC8D-480FFB13E8F9}">
      <dgm:prSet phldrT="[文本]"/>
      <dgm:spPr/>
      <dgm:t>
        <a:bodyPr/>
        <a:lstStyle/>
        <a:p>
          <a:r>
            <a:rPr lang="zh-CN" altLang="en-US" dirty="0" smtClean="0"/>
            <a:t>善思考</a:t>
          </a:r>
          <a:endParaRPr lang="zh-CN" altLang="en-US" dirty="0"/>
        </a:p>
      </dgm:t>
    </dgm:pt>
    <dgm:pt modelId="{F32A91D2-BA69-4DAF-8319-11A3BD73EC8C}" cxnId="{CE0B0BC9-8C6D-47C9-BD56-6F9A2B142D4B}" type="parTrans">
      <dgm:prSet/>
      <dgm:spPr/>
      <dgm:t>
        <a:bodyPr/>
        <a:lstStyle/>
        <a:p>
          <a:endParaRPr lang="zh-CN" altLang="en-US"/>
        </a:p>
      </dgm:t>
    </dgm:pt>
    <dgm:pt modelId="{A131B73B-ABAA-4A9D-BDD0-D624B961B04F}" cxnId="{CE0B0BC9-8C6D-47C9-BD56-6F9A2B142D4B}" type="sibTrans">
      <dgm:prSet/>
      <dgm:spPr/>
      <dgm:t>
        <a:bodyPr/>
        <a:lstStyle/>
        <a:p>
          <a:endParaRPr lang="zh-CN" altLang="en-US"/>
        </a:p>
      </dgm:t>
    </dgm:pt>
    <dgm:pt modelId="{61D9F439-018F-46E8-8678-BA2503B1D127}">
      <dgm:prSet phldrT="[文本]" custT="1"/>
      <dgm:spPr/>
      <dgm:t>
        <a:bodyPr/>
        <a:lstStyle/>
        <a:p>
          <a:r>
            <a:rPr lang="zh-CN" altLang="en-US" sz="1400" dirty="0" smtClean="0"/>
            <a:t>思考完成目标的方法</a:t>
          </a:r>
          <a:endParaRPr lang="zh-CN" altLang="en-US" sz="1400" dirty="0"/>
        </a:p>
      </dgm:t>
    </dgm:pt>
    <dgm:pt modelId="{1E6C94AF-9E37-44BC-9D4E-C7E85D7D709F}" cxnId="{DB25187B-5BC1-4D52-812F-D1ECF76236CC}" type="parTrans">
      <dgm:prSet/>
      <dgm:spPr/>
      <dgm:t>
        <a:bodyPr/>
        <a:lstStyle/>
        <a:p>
          <a:endParaRPr lang="zh-CN" altLang="en-US"/>
        </a:p>
      </dgm:t>
    </dgm:pt>
    <dgm:pt modelId="{27FD2F03-2E7D-48C3-A099-340CE814B3FF}" cxnId="{DB25187B-5BC1-4D52-812F-D1ECF76236CC}" type="sibTrans">
      <dgm:prSet/>
      <dgm:spPr/>
      <dgm:t>
        <a:bodyPr/>
        <a:lstStyle/>
        <a:p>
          <a:endParaRPr lang="zh-CN" altLang="en-US"/>
        </a:p>
      </dgm:t>
    </dgm:pt>
    <dgm:pt modelId="{C422FC8E-38CB-44F1-B577-F46B58216C0E}">
      <dgm:prSet phldrT="[文本]" custT="1"/>
      <dgm:spPr/>
      <dgm:t>
        <a:bodyPr/>
        <a:lstStyle/>
        <a:p>
          <a:r>
            <a:rPr lang="zh-CN" altLang="en-US" sz="1400" dirty="0" smtClean="0"/>
            <a:t>思考自己掌握哪些资源</a:t>
          </a:r>
          <a:endParaRPr lang="zh-CN" altLang="en-US" sz="1400" dirty="0"/>
        </a:p>
      </dgm:t>
    </dgm:pt>
    <dgm:pt modelId="{E24D6319-2BE4-4A36-9AAF-7BAE08B73B81}" cxnId="{2C9C74F5-679E-4411-8D5C-E0472ED9EA07}" type="parTrans">
      <dgm:prSet/>
      <dgm:spPr/>
      <dgm:t>
        <a:bodyPr/>
        <a:lstStyle/>
        <a:p>
          <a:endParaRPr lang="zh-CN" altLang="en-US"/>
        </a:p>
      </dgm:t>
    </dgm:pt>
    <dgm:pt modelId="{18ABE3B9-A938-4DEB-9896-00F7F64263F9}" cxnId="{2C9C74F5-679E-4411-8D5C-E0472ED9EA07}" type="sibTrans">
      <dgm:prSet/>
      <dgm:spPr/>
      <dgm:t>
        <a:bodyPr/>
        <a:lstStyle/>
        <a:p>
          <a:endParaRPr lang="zh-CN" altLang="en-US"/>
        </a:p>
      </dgm:t>
    </dgm:pt>
    <dgm:pt modelId="{637F45FE-A166-4388-B76C-D234E559D586}">
      <dgm:prSet phldrT="[文本]" custT="1"/>
      <dgm:spPr/>
      <dgm:t>
        <a:bodyPr/>
        <a:lstStyle/>
        <a:p>
          <a:r>
            <a:rPr lang="zh-CN" altLang="en-US" sz="1400" dirty="0" smtClean="0"/>
            <a:t>思考与什么人共同完成任务</a:t>
          </a:r>
          <a:endParaRPr lang="zh-CN" altLang="en-US" sz="1400" dirty="0"/>
        </a:p>
      </dgm:t>
    </dgm:pt>
    <dgm:pt modelId="{40B448FC-1E02-41F2-8B5C-8A1DC14CFB60}" cxnId="{DF32D70F-9F63-4D61-BAF8-944B1ECBDD94}" type="parTrans">
      <dgm:prSet/>
      <dgm:spPr/>
      <dgm:t>
        <a:bodyPr/>
        <a:lstStyle/>
        <a:p>
          <a:endParaRPr lang="zh-CN" altLang="en-US"/>
        </a:p>
      </dgm:t>
    </dgm:pt>
    <dgm:pt modelId="{0916080A-CD29-4164-BF3F-507E69C8B546}" cxnId="{DF32D70F-9F63-4D61-BAF8-944B1ECBDD94}" type="sibTrans">
      <dgm:prSet/>
      <dgm:spPr/>
      <dgm:t>
        <a:bodyPr/>
        <a:lstStyle/>
        <a:p>
          <a:endParaRPr lang="zh-CN" altLang="en-US"/>
        </a:p>
      </dgm:t>
    </dgm:pt>
    <dgm:pt modelId="{A1552025-7FDB-4035-B73D-9B3702DB44F3}">
      <dgm:prSet phldrT="[文本]" custT="1"/>
      <dgm:spPr/>
      <dgm:t>
        <a:bodyPr/>
        <a:lstStyle/>
        <a:p>
          <a:r>
            <a:rPr lang="zh-CN" altLang="en-US" sz="1400" dirty="0" smtClean="0"/>
            <a:t>用户的真实需求和隐含需求</a:t>
          </a:r>
          <a:endParaRPr lang="zh-CN" altLang="en-US" sz="1400" dirty="0"/>
        </a:p>
      </dgm:t>
    </dgm:pt>
    <dgm:pt modelId="{1D8E6981-AF82-4682-9793-095FEDDEFA10}" cxnId="{32477960-50F7-4B28-B0AE-8F2B599B47DA}" type="parTrans">
      <dgm:prSet/>
      <dgm:spPr/>
      <dgm:t>
        <a:bodyPr/>
        <a:lstStyle/>
        <a:p>
          <a:endParaRPr lang="zh-CN" altLang="en-US"/>
        </a:p>
      </dgm:t>
    </dgm:pt>
    <dgm:pt modelId="{058E0298-931D-4B3E-9FF2-D02B6119D5EE}" cxnId="{32477960-50F7-4B28-B0AE-8F2B599B47DA}" type="sibTrans">
      <dgm:prSet/>
      <dgm:spPr/>
      <dgm:t>
        <a:bodyPr/>
        <a:lstStyle/>
        <a:p>
          <a:endParaRPr lang="zh-CN" altLang="en-US"/>
        </a:p>
      </dgm:t>
    </dgm:pt>
    <dgm:pt modelId="{9EE0494A-07D8-45D8-977E-927F919E3C94}">
      <dgm:prSet phldrT="[文本]" custT="1"/>
      <dgm:spPr/>
      <dgm:t>
        <a:bodyPr/>
        <a:lstStyle/>
        <a:p>
          <a:r>
            <a:rPr lang="zh-CN" altLang="en-US" sz="1400" dirty="0" smtClean="0"/>
            <a:t>怎样实现最佳效果</a:t>
          </a:r>
          <a:endParaRPr lang="zh-CN" altLang="en-US" sz="1400" dirty="0"/>
        </a:p>
      </dgm:t>
    </dgm:pt>
    <dgm:pt modelId="{5653C738-517A-4700-9A67-83D89A2818C3}" cxnId="{2CA6E434-27ED-4041-82EE-E6690D68EE90}" type="parTrans">
      <dgm:prSet/>
      <dgm:spPr/>
      <dgm:t>
        <a:bodyPr/>
        <a:lstStyle/>
        <a:p>
          <a:endParaRPr lang="zh-CN" altLang="en-US"/>
        </a:p>
      </dgm:t>
    </dgm:pt>
    <dgm:pt modelId="{9BC7AFD6-DB6E-4404-80E8-DAFA7B944482}" cxnId="{2CA6E434-27ED-4041-82EE-E6690D68EE90}" type="sibTrans">
      <dgm:prSet/>
      <dgm:spPr/>
      <dgm:t>
        <a:bodyPr/>
        <a:lstStyle/>
        <a:p>
          <a:endParaRPr lang="zh-CN" altLang="en-US"/>
        </a:p>
      </dgm:t>
    </dgm:pt>
    <dgm:pt modelId="{92FC8AA1-5209-48D0-8F98-4B362066AD3C}" type="pres">
      <dgm:prSet presAssocID="{6362053C-E3F4-4D6F-BA17-06251DA8EAEC}" presName="Name0" presStyleCnt="0">
        <dgm:presLayoutVars>
          <dgm:chMax/>
          <dgm:chPref/>
          <dgm:dir/>
          <dgm:animLvl val="lvl"/>
        </dgm:presLayoutVars>
      </dgm:prSet>
      <dgm:spPr/>
    </dgm:pt>
    <dgm:pt modelId="{3C08EE4D-BFAE-4C9B-A4DB-852F53275FCA}" type="pres">
      <dgm:prSet presAssocID="{06755EC6-8D26-42A3-939C-B684B2E229B0}" presName="composite" presStyleCnt="0"/>
      <dgm:spPr/>
    </dgm:pt>
    <dgm:pt modelId="{D61E66E7-1B60-4EEE-8CF7-4E5A16375B3E}" type="pres">
      <dgm:prSet presAssocID="{06755EC6-8D26-42A3-939C-B684B2E229B0}" presName="Parent1" presStyleLbl="node1" presStyleIdx="0" presStyleCnt="4">
        <dgm:presLayoutVars>
          <dgm:chMax val="1"/>
          <dgm:chPref val="1"/>
          <dgm:bulletEnabled val="1"/>
        </dgm:presLayoutVars>
      </dgm:prSet>
      <dgm:spPr/>
    </dgm:pt>
    <dgm:pt modelId="{961C40BD-F2A3-4E2B-80EF-BD85654EFCD0}" type="pres">
      <dgm:prSet presAssocID="{06755EC6-8D26-42A3-939C-B684B2E229B0}" presName="Childtext1" presStyleLbl="revTx" presStyleIdx="0" presStyleCnt="2" custScaleX="109792" custLinFactNeighborX="13755" custLinFactNeighborY="9973">
        <dgm:presLayoutVars>
          <dgm:chMax val="0"/>
          <dgm:chPref val="0"/>
          <dgm:bulletEnabled val="1"/>
        </dgm:presLayoutVars>
      </dgm:prSet>
      <dgm:spPr/>
    </dgm:pt>
    <dgm:pt modelId="{BADED825-2F3F-4A3E-9050-076555604573}" type="pres">
      <dgm:prSet presAssocID="{06755EC6-8D26-42A3-939C-B684B2E229B0}" presName="BalanceSpacing" presStyleCnt="0"/>
      <dgm:spPr/>
    </dgm:pt>
    <dgm:pt modelId="{CA23FDF6-4859-4DC7-A67F-F1D7AEDBDDB6}" type="pres">
      <dgm:prSet presAssocID="{06755EC6-8D26-42A3-939C-B684B2E229B0}" presName="BalanceSpacing1" presStyleCnt="0"/>
      <dgm:spPr/>
    </dgm:pt>
    <dgm:pt modelId="{F9F8E50C-FE1C-452A-AFCC-4A9C67A19C46}" type="pres">
      <dgm:prSet presAssocID="{61758AAA-8FC5-445F-A381-4FFD006F6F4A}" presName="Accent1Text" presStyleLbl="node1" presStyleIdx="1" presStyleCnt="4"/>
      <dgm:spPr/>
    </dgm:pt>
    <dgm:pt modelId="{19151F4F-E2F2-416C-AA17-6DEDC2D5CCB1}" type="pres">
      <dgm:prSet presAssocID="{61758AAA-8FC5-445F-A381-4FFD006F6F4A}" presName="spaceBetweenRectangles" presStyleCnt="0"/>
      <dgm:spPr/>
    </dgm:pt>
    <dgm:pt modelId="{66658EEB-6BC6-4C0C-8DAB-2CDB9DC56595}" type="pres">
      <dgm:prSet presAssocID="{209337FB-8FEB-4CBB-BC8D-480FFB13E8F9}" presName="composite" presStyleCnt="0"/>
      <dgm:spPr/>
    </dgm:pt>
    <dgm:pt modelId="{94DC31D9-5294-4306-96C1-024D1826A49F}" type="pres">
      <dgm:prSet presAssocID="{209337FB-8FEB-4CBB-BC8D-480FFB13E8F9}" presName="Parent1" presStyleLbl="node1" presStyleIdx="2" presStyleCnt="4" custLinFactNeighborX="-3411" custLinFactNeighborY="3">
        <dgm:presLayoutVars>
          <dgm:chMax val="1"/>
          <dgm:chPref val="1"/>
          <dgm:bulletEnabled val="1"/>
        </dgm:presLayoutVars>
      </dgm:prSet>
      <dgm:spPr/>
    </dgm:pt>
    <dgm:pt modelId="{2014499C-73BA-425B-A0D2-A90E5ED755A7}" type="pres">
      <dgm:prSet presAssocID="{209337FB-8FEB-4CBB-BC8D-480FFB13E8F9}" presName="Childtext1" presStyleLbl="revTx" presStyleIdx="1" presStyleCnt="2" custScaleX="85293" custLinFactNeighborX="-3716" custLinFactNeighborY="2541">
        <dgm:presLayoutVars>
          <dgm:chMax val="0"/>
          <dgm:chPref val="0"/>
          <dgm:bulletEnabled val="1"/>
        </dgm:presLayoutVars>
      </dgm:prSet>
      <dgm:spPr/>
    </dgm:pt>
    <dgm:pt modelId="{941FDCF1-D265-47C8-ADF9-E6260F162708}" type="pres">
      <dgm:prSet presAssocID="{209337FB-8FEB-4CBB-BC8D-480FFB13E8F9}" presName="BalanceSpacing" presStyleCnt="0"/>
      <dgm:spPr/>
    </dgm:pt>
    <dgm:pt modelId="{47CB9B46-CEDB-4C5E-BEB6-D0EBA8D8B7B5}" type="pres">
      <dgm:prSet presAssocID="{209337FB-8FEB-4CBB-BC8D-480FFB13E8F9}" presName="BalanceSpacing1" presStyleCnt="0"/>
      <dgm:spPr/>
    </dgm:pt>
    <dgm:pt modelId="{17CA7CBE-DB98-4708-BFC0-EB6A90A32B6F}" type="pres">
      <dgm:prSet presAssocID="{A131B73B-ABAA-4A9D-BDD0-D624B961B04F}" presName="Accent1Text" presStyleLbl="node1" presStyleIdx="3" presStyleCnt="4" custLinFactNeighborX="-4720" custLinFactNeighborY="3"/>
      <dgm:spPr/>
    </dgm:pt>
  </dgm:ptLst>
  <dgm:cxnLst>
    <dgm:cxn modelId="{2E1271D3-B121-4FD9-A526-BA7D4F613B1F}" type="presOf" srcId="{A131B73B-ABAA-4A9D-BDD0-D624B961B04F}" destId="{17CA7CBE-DB98-4708-BFC0-EB6A90A32B6F}" srcOrd="0" destOrd="0" presId="urn:microsoft.com/office/officeart/2008/layout/AlternatingHexagons"/>
    <dgm:cxn modelId="{ECFB9801-034A-409E-9AF3-8DD48E39DDCC}" type="presOf" srcId="{06755EC6-8D26-42A3-939C-B684B2E229B0}" destId="{D61E66E7-1B60-4EEE-8CF7-4E5A16375B3E}" srcOrd="0" destOrd="0" presId="urn:microsoft.com/office/officeart/2008/layout/AlternatingHexagons"/>
    <dgm:cxn modelId="{663AD275-A2FE-4995-94D3-2D3C24E39EA7}" type="presOf" srcId="{637F45FE-A166-4388-B76C-D234E559D586}" destId="{2014499C-73BA-425B-A0D2-A90E5ED755A7}" srcOrd="0" destOrd="2" presId="urn:microsoft.com/office/officeart/2008/layout/AlternatingHexagons"/>
    <dgm:cxn modelId="{CE0B0BC9-8C6D-47C9-BD56-6F9A2B142D4B}" srcId="{6362053C-E3F4-4D6F-BA17-06251DA8EAEC}" destId="{209337FB-8FEB-4CBB-BC8D-480FFB13E8F9}" srcOrd="1" destOrd="0" parTransId="{F32A91D2-BA69-4DAF-8319-11A3BD73EC8C}" sibTransId="{A131B73B-ABAA-4A9D-BDD0-D624B961B04F}"/>
    <dgm:cxn modelId="{2DA2D4F0-14E6-4CEE-B401-4968E2448224}" type="presOf" srcId="{D0D180AB-1486-4727-A5A8-B0E7DADA67FC}" destId="{961C40BD-F2A3-4E2B-80EF-BD85654EFCD0}" srcOrd="0" destOrd="1" presId="urn:microsoft.com/office/officeart/2008/layout/AlternatingHexagons"/>
    <dgm:cxn modelId="{2C9C74F5-679E-4411-8D5C-E0472ED9EA07}" srcId="{209337FB-8FEB-4CBB-BC8D-480FFB13E8F9}" destId="{C422FC8E-38CB-44F1-B577-F46B58216C0E}" srcOrd="1" destOrd="0" parTransId="{E24D6319-2BE4-4A36-9AAF-7BAE08B73B81}" sibTransId="{18ABE3B9-A938-4DEB-9896-00F7F64263F9}"/>
    <dgm:cxn modelId="{BA25013F-E868-4E05-93D8-1285B27BAAAE}" srcId="{06755EC6-8D26-42A3-939C-B684B2E229B0}" destId="{D0D180AB-1486-4727-A5A8-B0E7DADA67FC}" srcOrd="1" destOrd="0" parTransId="{9E097F17-1148-4262-9C1B-224832FDBF6A}" sibTransId="{24514AB5-9E4B-4E75-8CEB-40A0DCA783EC}"/>
    <dgm:cxn modelId="{DF32D70F-9F63-4D61-BAF8-944B1ECBDD94}" srcId="{209337FB-8FEB-4CBB-BC8D-480FFB13E8F9}" destId="{637F45FE-A166-4388-B76C-D234E559D586}" srcOrd="2" destOrd="0" parTransId="{40B448FC-1E02-41F2-8B5C-8A1DC14CFB60}" sibTransId="{0916080A-CD29-4164-BF3F-507E69C8B546}"/>
    <dgm:cxn modelId="{B32FE1DD-504C-449B-BB39-CCFB16E4A2EA}" type="presOf" srcId="{A1552025-7FDB-4035-B73D-9B3702DB44F3}" destId="{2014499C-73BA-425B-A0D2-A90E5ED755A7}" srcOrd="0" destOrd="3" presId="urn:microsoft.com/office/officeart/2008/layout/AlternatingHexagons"/>
    <dgm:cxn modelId="{57E9ECDA-9AFB-4E54-B81A-47BE9688D0DE}" type="presOf" srcId="{61758AAA-8FC5-445F-A381-4FFD006F6F4A}" destId="{F9F8E50C-FE1C-452A-AFCC-4A9C67A19C46}" srcOrd="0" destOrd="0" presId="urn:microsoft.com/office/officeart/2008/layout/AlternatingHexagons"/>
    <dgm:cxn modelId="{83BC84DE-82B5-4E24-82B1-573F86ACC0D1}" type="presOf" srcId="{209337FB-8FEB-4CBB-BC8D-480FFB13E8F9}" destId="{94DC31D9-5294-4306-96C1-024D1826A49F}" srcOrd="0" destOrd="0" presId="urn:microsoft.com/office/officeart/2008/layout/AlternatingHexagons"/>
    <dgm:cxn modelId="{62A99B34-0AAC-49E2-A93E-E2A064FBD41C}" type="presOf" srcId="{A55E1F2E-91A1-4ED2-AE17-44BFC2EC4A67}" destId="{961C40BD-F2A3-4E2B-80EF-BD85654EFCD0}" srcOrd="0" destOrd="2" presId="urn:microsoft.com/office/officeart/2008/layout/AlternatingHexagons"/>
    <dgm:cxn modelId="{7307B811-5A40-4B1B-A863-6C589EF1604A}" type="presOf" srcId="{61D9F439-018F-46E8-8678-BA2503B1D127}" destId="{2014499C-73BA-425B-A0D2-A90E5ED755A7}" srcOrd="0" destOrd="0" presId="urn:microsoft.com/office/officeart/2008/layout/AlternatingHexagons"/>
    <dgm:cxn modelId="{64CEB4B5-9191-439C-B188-823B74ABF1FD}" type="presOf" srcId="{C422FC8E-38CB-44F1-B577-F46B58216C0E}" destId="{2014499C-73BA-425B-A0D2-A90E5ED755A7}" srcOrd="0" destOrd="1" presId="urn:microsoft.com/office/officeart/2008/layout/AlternatingHexagons"/>
    <dgm:cxn modelId="{B870235C-3E1F-41E3-9E79-5723732D96C1}" srcId="{06755EC6-8D26-42A3-939C-B684B2E229B0}" destId="{0A7F9FB4-D690-4E66-B9A9-12A5FCE86E00}" srcOrd="0" destOrd="0" parTransId="{ADFC4D87-9A9D-4849-8516-16B13D37522D}" sibTransId="{A49BDF27-3EB6-4E58-9AA2-D259401D2B66}"/>
    <dgm:cxn modelId="{BCB29439-0095-4B80-8F86-4DC6D0785AE6}" type="presOf" srcId="{0A7F9FB4-D690-4E66-B9A9-12A5FCE86E00}" destId="{961C40BD-F2A3-4E2B-80EF-BD85654EFCD0}" srcOrd="0" destOrd="0" presId="urn:microsoft.com/office/officeart/2008/layout/AlternatingHexagons"/>
    <dgm:cxn modelId="{DB25187B-5BC1-4D52-812F-D1ECF76236CC}" srcId="{209337FB-8FEB-4CBB-BC8D-480FFB13E8F9}" destId="{61D9F439-018F-46E8-8678-BA2503B1D127}" srcOrd="0" destOrd="0" parTransId="{1E6C94AF-9E37-44BC-9D4E-C7E85D7D709F}" sibTransId="{27FD2F03-2E7D-48C3-A099-340CE814B3FF}"/>
    <dgm:cxn modelId="{8E17227A-CDE7-4F0B-96EE-A7F174E60396}" srcId="{06755EC6-8D26-42A3-939C-B684B2E229B0}" destId="{E8E73EB7-7596-4203-A243-3BDFC579A969}" srcOrd="3" destOrd="0" parTransId="{1425F241-FBF7-4CDC-8306-EBDB8C5054EC}" sibTransId="{115CC993-31C9-4F03-A2A3-7235F5FB31A7}"/>
    <dgm:cxn modelId="{17D6A2A5-395A-42AF-B8FC-4A02EC5A237E}" srcId="{06755EC6-8D26-42A3-939C-B684B2E229B0}" destId="{A55E1F2E-91A1-4ED2-AE17-44BFC2EC4A67}" srcOrd="2" destOrd="0" parTransId="{A914A480-F469-4C32-B723-5B6090DBB230}" sibTransId="{75737EA1-25D5-4DCD-84E4-20CF9AD046E4}"/>
    <dgm:cxn modelId="{F5080848-B635-45E0-B7DD-FAE5E3471956}" type="presOf" srcId="{6362053C-E3F4-4D6F-BA17-06251DA8EAEC}" destId="{92FC8AA1-5209-48D0-8F98-4B362066AD3C}" srcOrd="0" destOrd="0" presId="urn:microsoft.com/office/officeart/2008/layout/AlternatingHexagons"/>
    <dgm:cxn modelId="{145622A9-F1E9-4728-883D-61CFEADFD401}" type="presOf" srcId="{E8E73EB7-7596-4203-A243-3BDFC579A969}" destId="{961C40BD-F2A3-4E2B-80EF-BD85654EFCD0}" srcOrd="0" destOrd="3" presId="urn:microsoft.com/office/officeart/2008/layout/AlternatingHexagons"/>
    <dgm:cxn modelId="{2CA6E434-27ED-4041-82EE-E6690D68EE90}" srcId="{209337FB-8FEB-4CBB-BC8D-480FFB13E8F9}" destId="{9EE0494A-07D8-45D8-977E-927F919E3C94}" srcOrd="4" destOrd="0" parTransId="{5653C738-517A-4700-9A67-83D89A2818C3}" sibTransId="{9BC7AFD6-DB6E-4404-80E8-DAFA7B944482}"/>
    <dgm:cxn modelId="{05C558BA-FEA1-4D69-B010-DF31157DE7FA}" type="presOf" srcId="{9EE0494A-07D8-45D8-977E-927F919E3C94}" destId="{2014499C-73BA-425B-A0D2-A90E5ED755A7}" srcOrd="0" destOrd="4" presId="urn:microsoft.com/office/officeart/2008/layout/AlternatingHexagons"/>
    <dgm:cxn modelId="{32477960-50F7-4B28-B0AE-8F2B599B47DA}" srcId="{209337FB-8FEB-4CBB-BC8D-480FFB13E8F9}" destId="{A1552025-7FDB-4035-B73D-9B3702DB44F3}" srcOrd="3" destOrd="0" parTransId="{1D8E6981-AF82-4682-9793-095FEDDEFA10}" sibTransId="{058E0298-931D-4B3E-9FF2-D02B6119D5EE}"/>
    <dgm:cxn modelId="{E68F20AE-0282-4FD8-AB15-126D668EEBA2}" srcId="{6362053C-E3F4-4D6F-BA17-06251DA8EAEC}" destId="{06755EC6-8D26-42A3-939C-B684B2E229B0}" srcOrd="0" destOrd="0" parTransId="{65890A23-3F5A-4818-BCF5-089824581C52}" sibTransId="{61758AAA-8FC5-445F-A381-4FFD006F6F4A}"/>
    <dgm:cxn modelId="{49E89780-AD75-4ECF-9911-A8B535FFBEB5}" type="presParOf" srcId="{92FC8AA1-5209-48D0-8F98-4B362066AD3C}" destId="{3C08EE4D-BFAE-4C9B-A4DB-852F53275FCA}" srcOrd="0" destOrd="0" presId="urn:microsoft.com/office/officeart/2008/layout/AlternatingHexagons"/>
    <dgm:cxn modelId="{6174DE98-9F89-41AD-8770-ED21C60A9E9A}" type="presParOf" srcId="{3C08EE4D-BFAE-4C9B-A4DB-852F53275FCA}" destId="{D61E66E7-1B60-4EEE-8CF7-4E5A16375B3E}" srcOrd="0" destOrd="0" presId="urn:microsoft.com/office/officeart/2008/layout/AlternatingHexagons"/>
    <dgm:cxn modelId="{028326D5-CCE8-48D5-8CFD-63D09C8B3A31}" type="presParOf" srcId="{3C08EE4D-BFAE-4C9B-A4DB-852F53275FCA}" destId="{961C40BD-F2A3-4E2B-80EF-BD85654EFCD0}" srcOrd="1" destOrd="0" presId="urn:microsoft.com/office/officeart/2008/layout/AlternatingHexagons"/>
    <dgm:cxn modelId="{2890EF38-9F2A-4B27-A55D-3BAA5EF3F9F2}" type="presParOf" srcId="{3C08EE4D-BFAE-4C9B-A4DB-852F53275FCA}" destId="{BADED825-2F3F-4A3E-9050-076555604573}" srcOrd="2" destOrd="0" presId="urn:microsoft.com/office/officeart/2008/layout/AlternatingHexagons"/>
    <dgm:cxn modelId="{E25D9AEE-3648-40B6-8921-EEC91D5E43AC}" type="presParOf" srcId="{3C08EE4D-BFAE-4C9B-A4DB-852F53275FCA}" destId="{CA23FDF6-4859-4DC7-A67F-F1D7AEDBDDB6}" srcOrd="3" destOrd="0" presId="urn:microsoft.com/office/officeart/2008/layout/AlternatingHexagons"/>
    <dgm:cxn modelId="{75C5F4C2-87BC-404A-8B99-4C6998F60E33}" type="presParOf" srcId="{3C08EE4D-BFAE-4C9B-A4DB-852F53275FCA}" destId="{F9F8E50C-FE1C-452A-AFCC-4A9C67A19C46}" srcOrd="4" destOrd="0" presId="urn:microsoft.com/office/officeart/2008/layout/AlternatingHexagons"/>
    <dgm:cxn modelId="{5E29952A-A445-469E-9DC6-30F34D5062DA}" type="presParOf" srcId="{92FC8AA1-5209-48D0-8F98-4B362066AD3C}" destId="{19151F4F-E2F2-416C-AA17-6DEDC2D5CCB1}" srcOrd="1" destOrd="0" presId="urn:microsoft.com/office/officeart/2008/layout/AlternatingHexagons"/>
    <dgm:cxn modelId="{FBB4FE43-9A77-458B-8749-BD9E5CA22089}" type="presParOf" srcId="{92FC8AA1-5209-48D0-8F98-4B362066AD3C}" destId="{66658EEB-6BC6-4C0C-8DAB-2CDB9DC56595}" srcOrd="2" destOrd="0" presId="urn:microsoft.com/office/officeart/2008/layout/AlternatingHexagons"/>
    <dgm:cxn modelId="{6C248801-34E1-45A4-AAFC-88D59C985DF4}" type="presParOf" srcId="{66658EEB-6BC6-4C0C-8DAB-2CDB9DC56595}" destId="{94DC31D9-5294-4306-96C1-024D1826A49F}" srcOrd="0" destOrd="0" presId="urn:microsoft.com/office/officeart/2008/layout/AlternatingHexagons"/>
    <dgm:cxn modelId="{DFC52807-D5E2-48E3-AC58-76C0A94F7EDA}" type="presParOf" srcId="{66658EEB-6BC6-4C0C-8DAB-2CDB9DC56595}" destId="{2014499C-73BA-425B-A0D2-A90E5ED755A7}" srcOrd="1" destOrd="0" presId="urn:microsoft.com/office/officeart/2008/layout/AlternatingHexagons"/>
    <dgm:cxn modelId="{9AF199CB-B08F-4D02-BB70-88B395934674}" type="presParOf" srcId="{66658EEB-6BC6-4C0C-8DAB-2CDB9DC56595}" destId="{941FDCF1-D265-47C8-ADF9-E6260F162708}" srcOrd="2" destOrd="0" presId="urn:microsoft.com/office/officeart/2008/layout/AlternatingHexagons"/>
    <dgm:cxn modelId="{CC4D3EED-1B76-46BD-AFA7-6AA42F33F316}" type="presParOf" srcId="{66658EEB-6BC6-4C0C-8DAB-2CDB9DC56595}" destId="{47CB9B46-CEDB-4C5E-BEB6-D0EBA8D8B7B5}" srcOrd="3" destOrd="0" presId="urn:microsoft.com/office/officeart/2008/layout/AlternatingHexagons"/>
    <dgm:cxn modelId="{FF76B385-139F-480A-B8A9-B2EE9FD3428B}" type="presParOf" srcId="{66658EEB-6BC6-4C0C-8DAB-2CDB9DC56595}" destId="{17CA7CBE-DB98-4708-BFC0-EB6A90A32B6F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220E2D1D-E75B-40C4-9C93-700EE29056C9}" type="doc">
      <dgm:prSet loTypeId="urn:microsoft.com/office/officeart/2005/8/layout/b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0580D03C-24CD-4EE2-AA76-78A2B511180D}">
      <dgm:prSet phldrT="[文本]"/>
      <dgm:spPr/>
      <dgm:t>
        <a:bodyPr/>
        <a:lstStyle/>
        <a:p>
          <a:r>
            <a:rPr lang="zh-CN" altLang="en-US" dirty="0" smtClean="0"/>
            <a:t>沟通客户</a:t>
          </a:r>
          <a:endParaRPr lang="zh-CN" altLang="en-US" dirty="0"/>
        </a:p>
      </dgm:t>
    </dgm:pt>
    <dgm:pt modelId="{13F12F2D-C471-4DC9-843D-EA5F65D5D1D2}" cxnId="{E35B2A39-2A82-4F15-B7F8-F2BE4943725B}" type="parTrans">
      <dgm:prSet/>
      <dgm:spPr/>
      <dgm:t>
        <a:bodyPr/>
        <a:lstStyle/>
        <a:p>
          <a:endParaRPr lang="zh-CN" altLang="en-US"/>
        </a:p>
      </dgm:t>
    </dgm:pt>
    <dgm:pt modelId="{642CFA4C-09BC-4121-A63F-DF5506F4F772}" cxnId="{E35B2A39-2A82-4F15-B7F8-F2BE4943725B}" type="sibTrans">
      <dgm:prSet/>
      <dgm:spPr/>
      <dgm:t>
        <a:bodyPr/>
        <a:lstStyle/>
        <a:p>
          <a:endParaRPr lang="zh-CN" altLang="en-US"/>
        </a:p>
      </dgm:t>
    </dgm:pt>
    <dgm:pt modelId="{6ED4FC6E-C448-4605-BDBB-200BF17A2CEE}">
      <dgm:prSet phldrT="[文本]"/>
      <dgm:spPr/>
      <dgm:t>
        <a:bodyPr/>
        <a:lstStyle/>
        <a:p>
          <a:r>
            <a:rPr lang="zh-CN" altLang="en-US" dirty="0" smtClean="0"/>
            <a:t>解读用户心经</a:t>
          </a:r>
          <a:endParaRPr lang="zh-CN" altLang="en-US" dirty="0"/>
        </a:p>
      </dgm:t>
    </dgm:pt>
    <dgm:pt modelId="{7BAC1D13-8428-4FCA-B770-A16799272399}" cxnId="{327DBE91-AC24-4B31-BAB9-E6FF4B609D26}" type="parTrans">
      <dgm:prSet/>
      <dgm:spPr/>
      <dgm:t>
        <a:bodyPr/>
        <a:lstStyle/>
        <a:p>
          <a:endParaRPr lang="zh-CN" altLang="en-US"/>
        </a:p>
      </dgm:t>
    </dgm:pt>
    <dgm:pt modelId="{B9BEC638-BD2C-47D0-B63B-A85874E548C5}" cxnId="{327DBE91-AC24-4B31-BAB9-E6FF4B609D26}" type="sibTrans">
      <dgm:prSet/>
      <dgm:spPr/>
      <dgm:t>
        <a:bodyPr/>
        <a:lstStyle/>
        <a:p>
          <a:endParaRPr lang="zh-CN" altLang="en-US"/>
        </a:p>
      </dgm:t>
    </dgm:pt>
    <dgm:pt modelId="{68DE5341-982F-4D57-8C90-8D6EF86DCC8A}">
      <dgm:prSet phldrT="[文本]"/>
      <dgm:spPr/>
      <dgm:t>
        <a:bodyPr/>
        <a:lstStyle/>
        <a:p>
          <a:r>
            <a:rPr lang="zh-CN" altLang="en-US" dirty="0" smtClean="0"/>
            <a:t>匹配用户需求</a:t>
          </a:r>
          <a:endParaRPr lang="zh-CN" altLang="en-US" dirty="0"/>
        </a:p>
      </dgm:t>
    </dgm:pt>
    <dgm:pt modelId="{CAEDD0B9-B017-41B6-8888-BA306FC3E28D}" cxnId="{A061DC4E-824B-4933-8107-6BFF2450E31D}" type="parTrans">
      <dgm:prSet/>
      <dgm:spPr/>
      <dgm:t>
        <a:bodyPr/>
        <a:lstStyle/>
        <a:p>
          <a:endParaRPr lang="zh-CN" altLang="en-US"/>
        </a:p>
      </dgm:t>
    </dgm:pt>
    <dgm:pt modelId="{31B95D1C-3B9E-4A07-9165-19785D20FC67}" cxnId="{A061DC4E-824B-4933-8107-6BFF2450E31D}" type="sibTrans">
      <dgm:prSet/>
      <dgm:spPr/>
      <dgm:t>
        <a:bodyPr/>
        <a:lstStyle/>
        <a:p>
          <a:endParaRPr lang="zh-CN" altLang="en-US"/>
        </a:p>
      </dgm:t>
    </dgm:pt>
    <dgm:pt modelId="{596CC809-5B25-41C4-811B-BBDF3C6DBBFA}">
      <dgm:prSet phldrT="[文本]"/>
      <dgm:spPr/>
      <dgm:t>
        <a:bodyPr/>
        <a:lstStyle/>
        <a:p>
          <a:r>
            <a:rPr lang="zh-CN" altLang="en-US" dirty="0" smtClean="0"/>
            <a:t>沟通同事</a:t>
          </a:r>
          <a:endParaRPr lang="zh-CN" altLang="en-US" dirty="0"/>
        </a:p>
      </dgm:t>
    </dgm:pt>
    <dgm:pt modelId="{3992743C-7403-4FF6-921D-6842D5996D5F}" cxnId="{E5441A3C-9B44-4B4A-BE3E-C5A44F4EC01C}" type="parTrans">
      <dgm:prSet/>
      <dgm:spPr/>
      <dgm:t>
        <a:bodyPr/>
        <a:lstStyle/>
        <a:p>
          <a:endParaRPr lang="zh-CN" altLang="en-US"/>
        </a:p>
      </dgm:t>
    </dgm:pt>
    <dgm:pt modelId="{2A7556C8-83D3-449F-9503-A5913C07D9B1}" cxnId="{E5441A3C-9B44-4B4A-BE3E-C5A44F4EC01C}" type="sibTrans">
      <dgm:prSet/>
      <dgm:spPr/>
      <dgm:t>
        <a:bodyPr/>
        <a:lstStyle/>
        <a:p>
          <a:endParaRPr lang="zh-CN" altLang="en-US"/>
        </a:p>
      </dgm:t>
    </dgm:pt>
    <dgm:pt modelId="{07AEFF94-1DB4-4FA9-8D5D-ADA795C1A83C}">
      <dgm:prSet phldrT="[文本]"/>
      <dgm:spPr/>
      <dgm:t>
        <a:bodyPr/>
        <a:lstStyle/>
        <a:p>
          <a:r>
            <a:rPr lang="zh-CN" altLang="en-US" dirty="0" smtClean="0"/>
            <a:t>与上级保持一致</a:t>
          </a:r>
          <a:endParaRPr lang="zh-CN" altLang="en-US" dirty="0"/>
        </a:p>
      </dgm:t>
    </dgm:pt>
    <dgm:pt modelId="{75543570-A14F-4A35-9C13-C8A6A89B3EC0}" cxnId="{6A41E33C-F362-4EFF-8092-5022F3DA7DF6}" type="parTrans">
      <dgm:prSet/>
      <dgm:spPr/>
      <dgm:t>
        <a:bodyPr/>
        <a:lstStyle/>
        <a:p>
          <a:endParaRPr lang="zh-CN" altLang="en-US"/>
        </a:p>
      </dgm:t>
    </dgm:pt>
    <dgm:pt modelId="{6C02B68C-BCDB-4F6D-B68B-D7D4AE5DF2B0}" cxnId="{6A41E33C-F362-4EFF-8092-5022F3DA7DF6}" type="sibTrans">
      <dgm:prSet/>
      <dgm:spPr/>
      <dgm:t>
        <a:bodyPr/>
        <a:lstStyle/>
        <a:p>
          <a:endParaRPr lang="zh-CN" altLang="en-US"/>
        </a:p>
      </dgm:t>
    </dgm:pt>
    <dgm:pt modelId="{D715E96E-1241-4CA4-ACE1-FD7045667187}">
      <dgm:prSet phldrT="[文本]"/>
      <dgm:spPr/>
      <dgm:t>
        <a:bodyPr/>
        <a:lstStyle/>
        <a:p>
          <a:r>
            <a:rPr lang="zh-CN" altLang="en-US" dirty="0" smtClean="0"/>
            <a:t>与同事有效合作</a:t>
          </a:r>
          <a:endParaRPr lang="zh-CN" altLang="en-US" dirty="0"/>
        </a:p>
      </dgm:t>
    </dgm:pt>
    <dgm:pt modelId="{8E92F7E8-1C58-4537-96FD-C6DA5EFC432D}" cxnId="{D7619AF9-50E4-43E6-AF8A-5FC4743F045F}" type="parTrans">
      <dgm:prSet/>
      <dgm:spPr/>
      <dgm:t>
        <a:bodyPr/>
        <a:lstStyle/>
        <a:p>
          <a:endParaRPr lang="zh-CN" altLang="en-US"/>
        </a:p>
      </dgm:t>
    </dgm:pt>
    <dgm:pt modelId="{0A53DCAE-661F-4418-8B1D-DECBD923C073}" cxnId="{D7619AF9-50E4-43E6-AF8A-5FC4743F045F}" type="sibTrans">
      <dgm:prSet/>
      <dgm:spPr/>
      <dgm:t>
        <a:bodyPr/>
        <a:lstStyle/>
        <a:p>
          <a:endParaRPr lang="zh-CN" altLang="en-US"/>
        </a:p>
      </dgm:t>
    </dgm:pt>
    <dgm:pt modelId="{93ED0823-9446-4118-93C2-8AF5A21526DF}">
      <dgm:prSet phldrT="[文本]"/>
      <dgm:spPr/>
      <dgm:t>
        <a:bodyPr/>
        <a:lstStyle/>
        <a:p>
          <a:r>
            <a:rPr lang="zh-CN" altLang="en-US" dirty="0" smtClean="0"/>
            <a:t>沟通从心开始</a:t>
          </a:r>
          <a:endParaRPr lang="zh-CN" altLang="en-US" dirty="0"/>
        </a:p>
      </dgm:t>
    </dgm:pt>
    <dgm:pt modelId="{AC6155D4-5B5A-417B-AB14-E7BDA6206917}" cxnId="{41354963-C159-41B9-B332-36FE05C1C0B3}" type="parTrans">
      <dgm:prSet/>
      <dgm:spPr/>
      <dgm:t>
        <a:bodyPr/>
        <a:lstStyle/>
        <a:p>
          <a:endParaRPr lang="zh-CN" altLang="en-US"/>
        </a:p>
      </dgm:t>
    </dgm:pt>
    <dgm:pt modelId="{65F259DF-9BFF-4824-9AE1-00F308718FDA}" cxnId="{41354963-C159-41B9-B332-36FE05C1C0B3}" type="sibTrans">
      <dgm:prSet/>
      <dgm:spPr/>
      <dgm:t>
        <a:bodyPr/>
        <a:lstStyle/>
        <a:p>
          <a:endParaRPr lang="zh-CN" altLang="en-US"/>
        </a:p>
      </dgm:t>
    </dgm:pt>
    <dgm:pt modelId="{C08E49FC-7854-457F-B871-5EF614095A34}">
      <dgm:prSet phldrT="[文本]"/>
      <dgm:spPr/>
      <dgm:t>
        <a:bodyPr/>
        <a:lstStyle/>
        <a:p>
          <a:r>
            <a:rPr lang="zh-CN" altLang="en-US" dirty="0" smtClean="0"/>
            <a:t>满意从体验中来</a:t>
          </a:r>
          <a:endParaRPr lang="zh-CN" altLang="en-US" dirty="0"/>
        </a:p>
      </dgm:t>
    </dgm:pt>
    <dgm:pt modelId="{CA6DE497-EB64-45EE-8A36-C16DA88E1EE2}" cxnId="{2F960852-4792-4506-84B7-E72A355229EF}" type="parTrans">
      <dgm:prSet/>
      <dgm:spPr/>
      <dgm:t>
        <a:bodyPr/>
        <a:lstStyle/>
        <a:p>
          <a:endParaRPr lang="zh-CN" altLang="en-US"/>
        </a:p>
      </dgm:t>
    </dgm:pt>
    <dgm:pt modelId="{8F99785E-A878-4C1A-B73E-3667CEDB50EB}" cxnId="{2F960852-4792-4506-84B7-E72A355229EF}" type="sibTrans">
      <dgm:prSet/>
      <dgm:spPr/>
      <dgm:t>
        <a:bodyPr/>
        <a:lstStyle/>
        <a:p>
          <a:endParaRPr lang="zh-CN" altLang="en-US"/>
        </a:p>
      </dgm:t>
    </dgm:pt>
    <dgm:pt modelId="{B8BCD8F2-E9D6-4B07-BD5A-0EC403276CEB}" type="pres">
      <dgm:prSet presAssocID="{220E2D1D-E75B-40C4-9C93-700EE29056C9}" presName="diagram" presStyleCnt="0">
        <dgm:presLayoutVars>
          <dgm:dir/>
          <dgm:animLvl val="lvl"/>
          <dgm:resizeHandles val="exact"/>
        </dgm:presLayoutVars>
      </dgm:prSet>
      <dgm:spPr/>
    </dgm:pt>
    <dgm:pt modelId="{5DD0885D-B36C-4248-B5F0-DA7F913A3374}" type="pres">
      <dgm:prSet presAssocID="{0580D03C-24CD-4EE2-AA76-78A2B511180D}" presName="compNode" presStyleCnt="0"/>
      <dgm:spPr/>
    </dgm:pt>
    <dgm:pt modelId="{0E13E3D0-6055-46D9-9E6B-1D42F1F51F52}" type="pres">
      <dgm:prSet presAssocID="{0580D03C-24CD-4EE2-AA76-78A2B511180D}" presName="childRect" presStyleLbl="bgAcc1" presStyleIdx="0" presStyleCnt="2">
        <dgm:presLayoutVars>
          <dgm:bulletEnabled val="1"/>
        </dgm:presLayoutVars>
      </dgm:prSet>
      <dgm:spPr/>
    </dgm:pt>
    <dgm:pt modelId="{F3B4CEBD-F104-458A-85F5-01D3BCA7EFBA}" type="pres">
      <dgm:prSet presAssocID="{0580D03C-24CD-4EE2-AA76-78A2B511180D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37291E89-583D-401C-BBE9-4893ABB57520}" type="pres">
      <dgm:prSet presAssocID="{0580D03C-24CD-4EE2-AA76-78A2B511180D}" presName="parentRect" presStyleLbl="alignNode1" presStyleIdx="0" presStyleCnt="2"/>
      <dgm:spPr/>
    </dgm:pt>
    <dgm:pt modelId="{28D10AB4-C284-417F-B453-FBCE99A7B0D9}" type="pres">
      <dgm:prSet presAssocID="{0580D03C-24CD-4EE2-AA76-78A2B511180D}" presName="adorn" presStyleLbl="fgAccFollow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0" r="-30000"/>
          </a:stretch>
        </a:blipFill>
      </dgm:spPr>
    </dgm:pt>
    <dgm:pt modelId="{35465C19-9367-46D8-9EDA-A70A6C7A26A6}" type="pres">
      <dgm:prSet presAssocID="{642CFA4C-09BC-4121-A63F-DF5506F4F772}" presName="sibTrans" presStyleLbl="sibTrans2D1" presStyleIdx="0" presStyleCnt="0"/>
      <dgm:spPr/>
    </dgm:pt>
    <dgm:pt modelId="{02AD9412-CE06-4FB9-9D65-1330968A803C}" type="pres">
      <dgm:prSet presAssocID="{596CC809-5B25-41C4-811B-BBDF3C6DBBFA}" presName="compNode" presStyleCnt="0"/>
      <dgm:spPr/>
    </dgm:pt>
    <dgm:pt modelId="{ABC04F56-AE7A-4237-920F-7065CAE7DF6C}" type="pres">
      <dgm:prSet presAssocID="{596CC809-5B25-41C4-811B-BBDF3C6DBBFA}" presName="childRect" presStyleLbl="bgAcc1" presStyleIdx="1" presStyleCnt="2">
        <dgm:presLayoutVars>
          <dgm:bulletEnabled val="1"/>
        </dgm:presLayoutVars>
      </dgm:prSet>
      <dgm:spPr/>
    </dgm:pt>
    <dgm:pt modelId="{CD5B5D43-A6D2-4CA0-A651-AB766F833B84}" type="pres">
      <dgm:prSet presAssocID="{596CC809-5B25-41C4-811B-BBDF3C6DBBFA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E725ABC9-90A1-426E-B458-C1ECFCFD7DEB}" type="pres">
      <dgm:prSet presAssocID="{596CC809-5B25-41C4-811B-BBDF3C6DBBFA}" presName="parentRect" presStyleLbl="alignNode1" presStyleIdx="1" presStyleCnt="2"/>
      <dgm:spPr/>
    </dgm:pt>
    <dgm:pt modelId="{D5552B7A-3FE6-4220-8950-9D1E8E824C18}" type="pres">
      <dgm:prSet presAssocID="{596CC809-5B25-41C4-811B-BBDF3C6DBBFA}" presName="adorn" presStyleLbl="fgAccFollowNode1" presStyleIdx="1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0" r="-30000"/>
          </a:stretch>
        </a:blipFill>
      </dgm:spPr>
    </dgm:pt>
  </dgm:ptLst>
  <dgm:cxnLst>
    <dgm:cxn modelId="{0A34DC19-1DCC-4334-BF63-BBF9789B243F}" type="presOf" srcId="{07AEFF94-1DB4-4FA9-8D5D-ADA795C1A83C}" destId="{ABC04F56-AE7A-4237-920F-7065CAE7DF6C}" srcOrd="0" destOrd="0" presId="urn:microsoft.com/office/officeart/2005/8/layout/bList2"/>
    <dgm:cxn modelId="{51968345-8148-452E-A473-034E64286632}" type="presOf" srcId="{93ED0823-9446-4118-93C2-8AF5A21526DF}" destId="{0E13E3D0-6055-46D9-9E6B-1D42F1F51F52}" srcOrd="0" destOrd="2" presId="urn:microsoft.com/office/officeart/2005/8/layout/bList2"/>
    <dgm:cxn modelId="{18BCB87C-4CC8-4647-A874-230898B13790}" type="presOf" srcId="{0580D03C-24CD-4EE2-AA76-78A2B511180D}" destId="{F3B4CEBD-F104-458A-85F5-01D3BCA7EFBA}" srcOrd="0" destOrd="0" presId="urn:microsoft.com/office/officeart/2005/8/layout/bList2"/>
    <dgm:cxn modelId="{DA6FA6E8-D128-4433-91AC-ECA637D56E90}" type="presOf" srcId="{0580D03C-24CD-4EE2-AA76-78A2B511180D}" destId="{37291E89-583D-401C-BBE9-4893ABB57520}" srcOrd="1" destOrd="0" presId="urn:microsoft.com/office/officeart/2005/8/layout/bList2"/>
    <dgm:cxn modelId="{F17D3C15-894E-4C9E-8B98-9C32F271B60C}" type="presOf" srcId="{6ED4FC6E-C448-4605-BDBB-200BF17A2CEE}" destId="{0E13E3D0-6055-46D9-9E6B-1D42F1F51F52}" srcOrd="0" destOrd="0" presId="urn:microsoft.com/office/officeart/2005/8/layout/bList2"/>
    <dgm:cxn modelId="{4E3468B7-1190-4A7C-858C-6528999F500F}" type="presOf" srcId="{596CC809-5B25-41C4-811B-BBDF3C6DBBFA}" destId="{CD5B5D43-A6D2-4CA0-A651-AB766F833B84}" srcOrd="0" destOrd="0" presId="urn:microsoft.com/office/officeart/2005/8/layout/bList2"/>
    <dgm:cxn modelId="{41354963-C159-41B9-B332-36FE05C1C0B3}" srcId="{0580D03C-24CD-4EE2-AA76-78A2B511180D}" destId="{93ED0823-9446-4118-93C2-8AF5A21526DF}" srcOrd="2" destOrd="0" parTransId="{AC6155D4-5B5A-417B-AB14-E7BDA6206917}" sibTransId="{65F259DF-9BFF-4824-9AE1-00F308718FDA}"/>
    <dgm:cxn modelId="{D7619AF9-50E4-43E6-AF8A-5FC4743F045F}" srcId="{596CC809-5B25-41C4-811B-BBDF3C6DBBFA}" destId="{D715E96E-1241-4CA4-ACE1-FD7045667187}" srcOrd="1" destOrd="0" parTransId="{8E92F7E8-1C58-4537-96FD-C6DA5EFC432D}" sibTransId="{0A53DCAE-661F-4418-8B1D-DECBD923C073}"/>
    <dgm:cxn modelId="{72D6B4DA-FC70-433F-9D31-5E239033DA5C}" type="presOf" srcId="{220E2D1D-E75B-40C4-9C93-700EE29056C9}" destId="{B8BCD8F2-E9D6-4B07-BD5A-0EC403276CEB}" srcOrd="0" destOrd="0" presId="urn:microsoft.com/office/officeart/2005/8/layout/bList2"/>
    <dgm:cxn modelId="{A061DC4E-824B-4933-8107-6BFF2450E31D}" srcId="{0580D03C-24CD-4EE2-AA76-78A2B511180D}" destId="{68DE5341-982F-4D57-8C90-8D6EF86DCC8A}" srcOrd="1" destOrd="0" parTransId="{CAEDD0B9-B017-41B6-8888-BA306FC3E28D}" sibTransId="{31B95D1C-3B9E-4A07-9165-19785D20FC67}"/>
    <dgm:cxn modelId="{EC2FA219-07B2-48E9-A82D-AE43774A2D9C}" type="presOf" srcId="{C08E49FC-7854-457F-B871-5EF614095A34}" destId="{0E13E3D0-6055-46D9-9E6B-1D42F1F51F52}" srcOrd="0" destOrd="3" presId="urn:microsoft.com/office/officeart/2005/8/layout/bList2"/>
    <dgm:cxn modelId="{E35B2A39-2A82-4F15-B7F8-F2BE4943725B}" srcId="{220E2D1D-E75B-40C4-9C93-700EE29056C9}" destId="{0580D03C-24CD-4EE2-AA76-78A2B511180D}" srcOrd="0" destOrd="0" parTransId="{13F12F2D-C471-4DC9-843D-EA5F65D5D1D2}" sibTransId="{642CFA4C-09BC-4121-A63F-DF5506F4F772}"/>
    <dgm:cxn modelId="{A32F9E27-93DA-4D4A-9A5A-468D37AB5441}" type="presOf" srcId="{596CC809-5B25-41C4-811B-BBDF3C6DBBFA}" destId="{E725ABC9-90A1-426E-B458-C1ECFCFD7DEB}" srcOrd="1" destOrd="0" presId="urn:microsoft.com/office/officeart/2005/8/layout/bList2"/>
    <dgm:cxn modelId="{912B39A6-DCF5-47AA-981E-775629E495D4}" type="presOf" srcId="{68DE5341-982F-4D57-8C90-8D6EF86DCC8A}" destId="{0E13E3D0-6055-46D9-9E6B-1D42F1F51F52}" srcOrd="0" destOrd="1" presId="urn:microsoft.com/office/officeart/2005/8/layout/bList2"/>
    <dgm:cxn modelId="{327DBE91-AC24-4B31-BAB9-E6FF4B609D26}" srcId="{0580D03C-24CD-4EE2-AA76-78A2B511180D}" destId="{6ED4FC6E-C448-4605-BDBB-200BF17A2CEE}" srcOrd="0" destOrd="0" parTransId="{7BAC1D13-8428-4FCA-B770-A16799272399}" sibTransId="{B9BEC638-BD2C-47D0-B63B-A85874E548C5}"/>
    <dgm:cxn modelId="{E5441A3C-9B44-4B4A-BE3E-C5A44F4EC01C}" srcId="{220E2D1D-E75B-40C4-9C93-700EE29056C9}" destId="{596CC809-5B25-41C4-811B-BBDF3C6DBBFA}" srcOrd="1" destOrd="0" parTransId="{3992743C-7403-4FF6-921D-6842D5996D5F}" sibTransId="{2A7556C8-83D3-449F-9503-A5913C07D9B1}"/>
    <dgm:cxn modelId="{CA430139-90F2-4F22-BCDF-4DB0F36D131B}" type="presOf" srcId="{642CFA4C-09BC-4121-A63F-DF5506F4F772}" destId="{35465C19-9367-46D8-9EDA-A70A6C7A26A6}" srcOrd="0" destOrd="0" presId="urn:microsoft.com/office/officeart/2005/8/layout/bList2"/>
    <dgm:cxn modelId="{F47BE63A-0774-4CE9-BFB6-41AB63849A81}" type="presOf" srcId="{D715E96E-1241-4CA4-ACE1-FD7045667187}" destId="{ABC04F56-AE7A-4237-920F-7065CAE7DF6C}" srcOrd="0" destOrd="1" presId="urn:microsoft.com/office/officeart/2005/8/layout/bList2"/>
    <dgm:cxn modelId="{6A41E33C-F362-4EFF-8092-5022F3DA7DF6}" srcId="{596CC809-5B25-41C4-811B-BBDF3C6DBBFA}" destId="{07AEFF94-1DB4-4FA9-8D5D-ADA795C1A83C}" srcOrd="0" destOrd="0" parTransId="{75543570-A14F-4A35-9C13-C8A6A89B3EC0}" sibTransId="{6C02B68C-BCDB-4F6D-B68B-D7D4AE5DF2B0}"/>
    <dgm:cxn modelId="{2F960852-4792-4506-84B7-E72A355229EF}" srcId="{0580D03C-24CD-4EE2-AA76-78A2B511180D}" destId="{C08E49FC-7854-457F-B871-5EF614095A34}" srcOrd="3" destOrd="0" parTransId="{CA6DE497-EB64-45EE-8A36-C16DA88E1EE2}" sibTransId="{8F99785E-A878-4C1A-B73E-3667CEDB50EB}"/>
    <dgm:cxn modelId="{7703F694-C2DD-4ECB-B661-F6AF079F1320}" type="presParOf" srcId="{B8BCD8F2-E9D6-4B07-BD5A-0EC403276CEB}" destId="{5DD0885D-B36C-4248-B5F0-DA7F913A3374}" srcOrd="0" destOrd="0" presId="urn:microsoft.com/office/officeart/2005/8/layout/bList2"/>
    <dgm:cxn modelId="{22597AE1-8238-4BCF-ACEA-B735B4B42C93}" type="presParOf" srcId="{5DD0885D-B36C-4248-B5F0-DA7F913A3374}" destId="{0E13E3D0-6055-46D9-9E6B-1D42F1F51F52}" srcOrd="0" destOrd="0" presId="urn:microsoft.com/office/officeart/2005/8/layout/bList2"/>
    <dgm:cxn modelId="{60BDC4F2-9F04-43AD-84AC-47B04EF1A056}" type="presParOf" srcId="{5DD0885D-B36C-4248-B5F0-DA7F913A3374}" destId="{F3B4CEBD-F104-458A-85F5-01D3BCA7EFBA}" srcOrd="1" destOrd="0" presId="urn:microsoft.com/office/officeart/2005/8/layout/bList2"/>
    <dgm:cxn modelId="{41DADC77-94AE-413F-8045-A5692CBEC3F7}" type="presParOf" srcId="{5DD0885D-B36C-4248-B5F0-DA7F913A3374}" destId="{37291E89-583D-401C-BBE9-4893ABB57520}" srcOrd="2" destOrd="0" presId="urn:microsoft.com/office/officeart/2005/8/layout/bList2"/>
    <dgm:cxn modelId="{1CE695DD-9DF0-444B-B0CB-07941434CFE8}" type="presParOf" srcId="{5DD0885D-B36C-4248-B5F0-DA7F913A3374}" destId="{28D10AB4-C284-417F-B453-FBCE99A7B0D9}" srcOrd="3" destOrd="0" presId="urn:microsoft.com/office/officeart/2005/8/layout/bList2"/>
    <dgm:cxn modelId="{F62263E9-0CF2-438D-A29A-9A525B3DE3E0}" type="presParOf" srcId="{B8BCD8F2-E9D6-4B07-BD5A-0EC403276CEB}" destId="{35465C19-9367-46D8-9EDA-A70A6C7A26A6}" srcOrd="1" destOrd="0" presId="urn:microsoft.com/office/officeart/2005/8/layout/bList2"/>
    <dgm:cxn modelId="{216B8ECF-5768-47F4-BF8D-85F881DF1114}" type="presParOf" srcId="{B8BCD8F2-E9D6-4B07-BD5A-0EC403276CEB}" destId="{02AD9412-CE06-4FB9-9D65-1330968A803C}" srcOrd="2" destOrd="0" presId="urn:microsoft.com/office/officeart/2005/8/layout/bList2"/>
    <dgm:cxn modelId="{82213C0B-26CC-4E70-ACF2-FB921A62941A}" type="presParOf" srcId="{02AD9412-CE06-4FB9-9D65-1330968A803C}" destId="{ABC04F56-AE7A-4237-920F-7065CAE7DF6C}" srcOrd="0" destOrd="0" presId="urn:microsoft.com/office/officeart/2005/8/layout/bList2"/>
    <dgm:cxn modelId="{CFBAE286-59A1-452A-B97F-3D76C339C965}" type="presParOf" srcId="{02AD9412-CE06-4FB9-9D65-1330968A803C}" destId="{CD5B5D43-A6D2-4CA0-A651-AB766F833B84}" srcOrd="1" destOrd="0" presId="urn:microsoft.com/office/officeart/2005/8/layout/bList2"/>
    <dgm:cxn modelId="{84ADDEFA-8B24-45EE-8D70-6E44C081A30C}" type="presParOf" srcId="{02AD9412-CE06-4FB9-9D65-1330968A803C}" destId="{E725ABC9-90A1-426E-B458-C1ECFCFD7DEB}" srcOrd="2" destOrd="0" presId="urn:microsoft.com/office/officeart/2005/8/layout/bList2"/>
    <dgm:cxn modelId="{C20B864F-BF38-4F8A-BFDC-80ACFEAE8DA5}" type="presParOf" srcId="{02AD9412-CE06-4FB9-9D65-1330968A803C}" destId="{D5552B7A-3FE6-4220-8950-9D1E8E824C18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41F9C13A-6D92-4CA8-9E34-1F71AA424408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34613C90-F4FA-4ABA-A28C-854D4A527AE2}">
      <dgm:prSet phldrT="[文本]"/>
      <dgm:spPr/>
      <dgm:t>
        <a:bodyPr/>
        <a:lstStyle/>
        <a:p>
          <a:r>
            <a:rPr lang="zh-CN" alt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解读用户心经</a:t>
          </a:r>
          <a:endParaRPr lang="zh-CN" alt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F90B35B-A309-46B7-A3FA-691CC75BE50F}" cxnId="{93149E71-B504-431F-A6BE-B47F806F4829}" type="parTrans">
      <dgm:prSet/>
      <dgm:spPr/>
      <dgm:t>
        <a:bodyPr/>
        <a:lstStyle/>
        <a:p>
          <a:endParaRPr lang="zh-CN" altLang="en-US"/>
        </a:p>
      </dgm:t>
    </dgm:pt>
    <dgm:pt modelId="{4DF8A96F-639C-4B70-9348-FDF60A0435EE}" cxnId="{93149E71-B504-431F-A6BE-B47F806F4829}" type="sibTrans">
      <dgm:prSet/>
      <dgm:spPr/>
      <dgm:t>
        <a:bodyPr/>
        <a:lstStyle/>
        <a:p>
          <a:endParaRPr lang="zh-CN" altLang="en-US"/>
        </a:p>
      </dgm:t>
    </dgm:pt>
    <dgm:pt modelId="{EE9E722E-465D-4375-8886-5F2324C9088F}">
      <dgm:prSet phldrT="[文本]"/>
      <dgm:spPr/>
      <dgm:t>
        <a:bodyPr/>
        <a:lstStyle/>
        <a:p>
          <a:r>
            <a:rPr lang="zh-CN" alt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匹配用户需求</a:t>
          </a:r>
          <a:endParaRPr lang="zh-CN" alt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E290120-71A8-4CBA-9E92-A6BC1A7E6221}" cxnId="{E292416D-F673-45AA-AD49-5FFF0AD025DB}" type="parTrans">
      <dgm:prSet/>
      <dgm:spPr/>
      <dgm:t>
        <a:bodyPr/>
        <a:lstStyle/>
        <a:p>
          <a:endParaRPr lang="zh-CN" altLang="en-US"/>
        </a:p>
      </dgm:t>
    </dgm:pt>
    <dgm:pt modelId="{9EBAE87E-462E-48A7-A90A-2F9FAB8EA677}" cxnId="{E292416D-F673-45AA-AD49-5FFF0AD025DB}" type="sibTrans">
      <dgm:prSet/>
      <dgm:spPr/>
      <dgm:t>
        <a:bodyPr/>
        <a:lstStyle/>
        <a:p>
          <a:endParaRPr lang="zh-CN" altLang="en-US"/>
        </a:p>
      </dgm:t>
    </dgm:pt>
    <dgm:pt modelId="{8D7FC698-41FF-40C5-ABF9-FFA10F0F85F8}">
      <dgm:prSet phldrT="[文本]"/>
      <dgm:spPr/>
      <dgm:t>
        <a:bodyPr/>
        <a:lstStyle/>
        <a:p>
          <a:r>
            <a:rPr lang="zh-CN" alt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沟通从心开始</a:t>
          </a:r>
          <a:endParaRPr lang="zh-CN" alt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F17CD1A-6921-4722-8E38-7A2A96ED9F6A}" cxnId="{7B9F3A66-045A-4840-821F-E2E8895AD4D5}" type="parTrans">
      <dgm:prSet/>
      <dgm:spPr/>
      <dgm:t>
        <a:bodyPr/>
        <a:lstStyle/>
        <a:p>
          <a:endParaRPr lang="zh-CN" altLang="en-US"/>
        </a:p>
      </dgm:t>
    </dgm:pt>
    <dgm:pt modelId="{4B5F929D-5115-4405-8964-FF8DCE9EEB4F}" cxnId="{7B9F3A66-045A-4840-821F-E2E8895AD4D5}" type="sibTrans">
      <dgm:prSet/>
      <dgm:spPr/>
      <dgm:t>
        <a:bodyPr/>
        <a:lstStyle/>
        <a:p>
          <a:endParaRPr lang="zh-CN" altLang="en-US"/>
        </a:p>
      </dgm:t>
    </dgm:pt>
    <dgm:pt modelId="{C1CFF583-48D0-4502-8A58-96B4FE5F057E}">
      <dgm:prSet phldrT="[文本]"/>
      <dgm:spPr/>
      <dgm:t>
        <a:bodyPr/>
        <a:lstStyle/>
        <a:p>
          <a:r>
            <a:rPr lang="zh-CN" altLang="en-US" dirty="0" smtClean="0"/>
            <a:t>用户需要放心的服务</a:t>
          </a:r>
          <a:endParaRPr lang="zh-CN" altLang="en-US" dirty="0"/>
        </a:p>
      </dgm:t>
    </dgm:pt>
    <dgm:pt modelId="{5B002C03-D9B6-46D9-AA42-1909A9A1991D}" cxnId="{B86C0A46-7033-4932-8D21-E7A55E100704}" type="parTrans">
      <dgm:prSet/>
      <dgm:spPr/>
      <dgm:t>
        <a:bodyPr/>
        <a:lstStyle/>
        <a:p>
          <a:endParaRPr lang="zh-CN" altLang="en-US"/>
        </a:p>
      </dgm:t>
    </dgm:pt>
    <dgm:pt modelId="{0AE02C22-A08A-4788-A6BD-42FBC0E82B08}" cxnId="{B86C0A46-7033-4932-8D21-E7A55E100704}" type="sibTrans">
      <dgm:prSet/>
      <dgm:spPr/>
      <dgm:t>
        <a:bodyPr/>
        <a:lstStyle/>
        <a:p>
          <a:endParaRPr lang="zh-CN" altLang="en-US"/>
        </a:p>
      </dgm:t>
    </dgm:pt>
    <dgm:pt modelId="{5DEF58FA-166C-4645-BCF7-CEA6DBD39E02}">
      <dgm:prSet phldrT="[文本]"/>
      <dgm:spPr/>
      <dgm:t>
        <a:bodyPr/>
        <a:lstStyle/>
        <a:p>
          <a:r>
            <a:rPr lang="zh-CN" altLang="en-US" dirty="0" smtClean="0"/>
            <a:t>用户需要舒心的服务</a:t>
          </a:r>
          <a:endParaRPr lang="zh-CN" altLang="en-US" dirty="0"/>
        </a:p>
      </dgm:t>
    </dgm:pt>
    <dgm:pt modelId="{8F697366-2BB7-4793-9D12-C9F9E2BC7D1F}" cxnId="{61CCE09F-3CF6-4241-8A1D-D3C3702B820B}" type="parTrans">
      <dgm:prSet/>
      <dgm:spPr/>
      <dgm:t>
        <a:bodyPr/>
        <a:lstStyle/>
        <a:p>
          <a:endParaRPr lang="zh-CN" altLang="en-US"/>
        </a:p>
      </dgm:t>
    </dgm:pt>
    <dgm:pt modelId="{1BBBE5E9-58C8-4884-BFDD-A6631147A52D}" cxnId="{61CCE09F-3CF6-4241-8A1D-D3C3702B820B}" type="sibTrans">
      <dgm:prSet/>
      <dgm:spPr/>
      <dgm:t>
        <a:bodyPr/>
        <a:lstStyle/>
        <a:p>
          <a:endParaRPr lang="zh-CN" altLang="en-US"/>
        </a:p>
      </dgm:t>
    </dgm:pt>
    <dgm:pt modelId="{09B18AC1-25D8-4B16-80C7-192E1F0AE98A}">
      <dgm:prSet phldrT="[文本]"/>
      <dgm:spPr/>
      <dgm:t>
        <a:bodyPr/>
        <a:lstStyle/>
        <a:p>
          <a:r>
            <a:rPr lang="zh-CN" altLang="en-US" dirty="0" smtClean="0"/>
            <a:t>用户需要开心的服务</a:t>
          </a:r>
          <a:endParaRPr lang="zh-CN" altLang="en-US" dirty="0"/>
        </a:p>
      </dgm:t>
    </dgm:pt>
    <dgm:pt modelId="{D5B64754-7C8A-4AFD-BFEA-BF54D2374567}" cxnId="{64AEF58E-EC83-4862-8772-5B81D93779DE}" type="parTrans">
      <dgm:prSet/>
      <dgm:spPr/>
      <dgm:t>
        <a:bodyPr/>
        <a:lstStyle/>
        <a:p>
          <a:endParaRPr lang="zh-CN" altLang="en-US"/>
        </a:p>
      </dgm:t>
    </dgm:pt>
    <dgm:pt modelId="{2CEEBC72-DCA1-44C5-A750-AAE89E1402DF}" cxnId="{64AEF58E-EC83-4862-8772-5B81D93779DE}" type="sibTrans">
      <dgm:prSet/>
      <dgm:spPr/>
      <dgm:t>
        <a:bodyPr/>
        <a:lstStyle/>
        <a:p>
          <a:endParaRPr lang="zh-CN" altLang="en-US"/>
        </a:p>
      </dgm:t>
    </dgm:pt>
    <dgm:pt modelId="{D57EC227-AD4F-4281-A8CC-A3CE7841A796}">
      <dgm:prSet phldrT="[文本]"/>
      <dgm:spPr/>
      <dgm:t>
        <a:bodyPr/>
        <a:lstStyle/>
        <a:p>
          <a:r>
            <a:rPr lang="zh-CN" altLang="en-US" dirty="0" smtClean="0"/>
            <a:t>平等的心态</a:t>
          </a:r>
          <a:endParaRPr lang="zh-CN" altLang="en-US" dirty="0"/>
        </a:p>
      </dgm:t>
    </dgm:pt>
    <dgm:pt modelId="{3676BD63-8DA8-4EC1-8734-9289E83954C6}" cxnId="{9CB4D69A-9ED9-43B5-8945-34EBC1C5AE74}" type="parTrans">
      <dgm:prSet/>
      <dgm:spPr/>
      <dgm:t>
        <a:bodyPr/>
        <a:lstStyle/>
        <a:p>
          <a:endParaRPr lang="zh-CN" altLang="en-US"/>
        </a:p>
      </dgm:t>
    </dgm:pt>
    <dgm:pt modelId="{7D30BCB9-B912-4BC9-8A0E-553CA98D3B0E}" cxnId="{9CB4D69A-9ED9-43B5-8945-34EBC1C5AE74}" type="sibTrans">
      <dgm:prSet/>
      <dgm:spPr/>
      <dgm:t>
        <a:bodyPr/>
        <a:lstStyle/>
        <a:p>
          <a:endParaRPr lang="zh-CN" altLang="en-US"/>
        </a:p>
      </dgm:t>
    </dgm:pt>
    <dgm:pt modelId="{5D30647A-6C1A-479C-B806-DD3FBB188A81}">
      <dgm:prSet phldrT="[文本]"/>
      <dgm:spPr/>
      <dgm:t>
        <a:bodyPr/>
        <a:lstStyle/>
        <a:p>
          <a:r>
            <a:rPr lang="zh-CN" altLang="en-US" dirty="0" smtClean="0"/>
            <a:t>勤奋的习惯</a:t>
          </a:r>
          <a:endParaRPr lang="zh-CN" altLang="en-US" dirty="0"/>
        </a:p>
      </dgm:t>
    </dgm:pt>
    <dgm:pt modelId="{4737A20C-09D7-4A5B-BCE9-E0F9D6E34395}" cxnId="{A74B4E9B-B4B1-4CCE-836F-FA187C1E19DF}" type="parTrans">
      <dgm:prSet/>
      <dgm:spPr/>
      <dgm:t>
        <a:bodyPr/>
        <a:lstStyle/>
        <a:p>
          <a:endParaRPr lang="zh-CN" altLang="en-US"/>
        </a:p>
      </dgm:t>
    </dgm:pt>
    <dgm:pt modelId="{8A682137-F4A1-4658-ACF4-44F6CE2040CC}" cxnId="{A74B4E9B-B4B1-4CCE-836F-FA187C1E19DF}" type="sibTrans">
      <dgm:prSet/>
      <dgm:spPr/>
      <dgm:t>
        <a:bodyPr/>
        <a:lstStyle/>
        <a:p>
          <a:endParaRPr lang="zh-CN" altLang="en-US"/>
        </a:p>
      </dgm:t>
    </dgm:pt>
    <dgm:pt modelId="{672156E8-CB51-4BB1-86D3-13DB2DB192D9}">
      <dgm:prSet phldrT="[文本]"/>
      <dgm:spPr/>
      <dgm:t>
        <a:bodyPr/>
        <a:lstStyle/>
        <a:p>
          <a:r>
            <a:rPr lang="zh-CN" altLang="en-US" dirty="0" smtClean="0"/>
            <a:t>体验的价值</a:t>
          </a:r>
          <a:endParaRPr lang="zh-CN" altLang="en-US" dirty="0"/>
        </a:p>
      </dgm:t>
    </dgm:pt>
    <dgm:pt modelId="{104FDC1D-932E-45FF-8E80-D0BCA7D54365}" cxnId="{C254B56A-6C8B-4CE5-B1BD-A988389F4B80}" type="parTrans">
      <dgm:prSet/>
      <dgm:spPr/>
      <dgm:t>
        <a:bodyPr/>
        <a:lstStyle/>
        <a:p>
          <a:endParaRPr lang="zh-CN" altLang="en-US"/>
        </a:p>
      </dgm:t>
    </dgm:pt>
    <dgm:pt modelId="{1662FD67-EDF1-4D8E-9DE2-477462E6AEE3}" cxnId="{C254B56A-6C8B-4CE5-B1BD-A988389F4B80}" type="sibTrans">
      <dgm:prSet/>
      <dgm:spPr/>
      <dgm:t>
        <a:bodyPr/>
        <a:lstStyle/>
        <a:p>
          <a:endParaRPr lang="zh-CN" altLang="en-US"/>
        </a:p>
      </dgm:t>
    </dgm:pt>
    <dgm:pt modelId="{5D868521-615E-40B0-865B-A2FCF9CABA39}">
      <dgm:prSet phldrT="[文本]"/>
      <dgm:spPr/>
      <dgm:t>
        <a:bodyPr/>
        <a:lstStyle/>
        <a:p>
          <a:r>
            <a:rPr lang="zh-CN" altLang="en-US" dirty="0" smtClean="0"/>
            <a:t>尊重的感受</a:t>
          </a:r>
          <a:endParaRPr lang="zh-CN" altLang="en-US" dirty="0"/>
        </a:p>
      </dgm:t>
    </dgm:pt>
    <dgm:pt modelId="{0EF88345-A97C-4805-A912-3D3598E778E8}" cxnId="{65D14F95-A10F-44D0-B151-FA2B8309D0B5}" type="parTrans">
      <dgm:prSet/>
      <dgm:spPr/>
      <dgm:t>
        <a:bodyPr/>
        <a:lstStyle/>
        <a:p>
          <a:endParaRPr lang="zh-CN" altLang="en-US"/>
        </a:p>
      </dgm:t>
    </dgm:pt>
    <dgm:pt modelId="{8DAB1B71-F5A6-44C1-8D86-64DF54B23065}" cxnId="{65D14F95-A10F-44D0-B151-FA2B8309D0B5}" type="sibTrans">
      <dgm:prSet/>
      <dgm:spPr/>
      <dgm:t>
        <a:bodyPr/>
        <a:lstStyle/>
        <a:p>
          <a:endParaRPr lang="zh-CN" altLang="en-US"/>
        </a:p>
      </dgm:t>
    </dgm:pt>
    <dgm:pt modelId="{8358500C-7D2D-4657-8379-F12A5CDC9ED8}">
      <dgm:prSet phldrT="[文本]"/>
      <dgm:spPr/>
      <dgm:t>
        <a:bodyPr/>
        <a:lstStyle/>
        <a:p>
          <a:r>
            <a:rPr lang="zh-CN" altLang="en-US" dirty="0" smtClean="0"/>
            <a:t>了解用户的性格特点</a:t>
          </a:r>
          <a:endParaRPr lang="zh-CN" altLang="en-US" dirty="0"/>
        </a:p>
      </dgm:t>
    </dgm:pt>
    <dgm:pt modelId="{725CD64D-B47B-4149-BB94-2AEC979233DE}" cxnId="{04179D4D-0D1D-4234-A36C-E218A967592E}" type="parTrans">
      <dgm:prSet/>
      <dgm:spPr/>
      <dgm:t>
        <a:bodyPr/>
        <a:lstStyle/>
        <a:p>
          <a:endParaRPr lang="zh-CN" altLang="en-US"/>
        </a:p>
      </dgm:t>
    </dgm:pt>
    <dgm:pt modelId="{A9697A5F-9275-4A0C-97D7-D4C0137347C7}" cxnId="{04179D4D-0D1D-4234-A36C-E218A967592E}" type="sibTrans">
      <dgm:prSet/>
      <dgm:spPr/>
      <dgm:t>
        <a:bodyPr/>
        <a:lstStyle/>
        <a:p>
          <a:endParaRPr lang="zh-CN" altLang="en-US"/>
        </a:p>
      </dgm:t>
    </dgm:pt>
    <dgm:pt modelId="{1FB41DD0-6572-483F-9A87-2B44644BEFEF}">
      <dgm:prSet phldrT="[文本]"/>
      <dgm:spPr/>
      <dgm:t>
        <a:bodyPr/>
        <a:lstStyle/>
        <a:p>
          <a:r>
            <a:rPr lang="zh-CN" altLang="en-US" dirty="0" smtClean="0"/>
            <a:t>读懂用户的心理预期</a:t>
          </a:r>
          <a:endParaRPr lang="zh-CN" altLang="en-US" dirty="0"/>
        </a:p>
      </dgm:t>
    </dgm:pt>
    <dgm:pt modelId="{A2E69896-4FE5-4941-B7E8-572E6B6F4A35}" cxnId="{08837573-A563-4972-8E57-8FECAA41A190}" type="parTrans">
      <dgm:prSet/>
      <dgm:spPr/>
      <dgm:t>
        <a:bodyPr/>
        <a:lstStyle/>
        <a:p>
          <a:endParaRPr lang="zh-CN" altLang="en-US"/>
        </a:p>
      </dgm:t>
    </dgm:pt>
    <dgm:pt modelId="{961C3FC1-07E6-45B4-A7B3-5E4F383255FC}" cxnId="{08837573-A563-4972-8E57-8FECAA41A190}" type="sibTrans">
      <dgm:prSet/>
      <dgm:spPr/>
      <dgm:t>
        <a:bodyPr/>
        <a:lstStyle/>
        <a:p>
          <a:endParaRPr lang="zh-CN" altLang="en-US"/>
        </a:p>
      </dgm:t>
    </dgm:pt>
    <dgm:pt modelId="{D187011B-E3A0-4B34-9ADB-3E0480F611B8}">
      <dgm:prSet phldrT="[文本]"/>
      <dgm:spPr/>
      <dgm:t>
        <a:bodyPr/>
        <a:lstStyle/>
        <a:p>
          <a:r>
            <a:rPr lang="zh-CN" altLang="en-US" dirty="0" smtClean="0"/>
            <a:t>读懂用户的身体语言</a:t>
          </a:r>
          <a:endParaRPr lang="zh-CN" altLang="en-US" dirty="0"/>
        </a:p>
      </dgm:t>
    </dgm:pt>
    <dgm:pt modelId="{5BB41A35-BD1C-4213-A05C-086AD687F5A8}" cxnId="{5E7A6BB6-DC89-4963-97C3-8A356FE5B8AB}" type="parTrans">
      <dgm:prSet/>
      <dgm:spPr/>
      <dgm:t>
        <a:bodyPr/>
        <a:lstStyle/>
        <a:p>
          <a:endParaRPr lang="zh-CN" altLang="en-US"/>
        </a:p>
      </dgm:t>
    </dgm:pt>
    <dgm:pt modelId="{4F403836-A7CE-4D8B-BD60-3E169820B18A}" cxnId="{5E7A6BB6-DC89-4963-97C3-8A356FE5B8AB}" type="sibTrans">
      <dgm:prSet/>
      <dgm:spPr/>
      <dgm:t>
        <a:bodyPr/>
        <a:lstStyle/>
        <a:p>
          <a:endParaRPr lang="zh-CN" altLang="en-US"/>
        </a:p>
      </dgm:t>
    </dgm:pt>
    <dgm:pt modelId="{EB2AAD7B-EB1C-4604-A2E8-03CD87E87A64}">
      <dgm:prSet phldrT="[文本]"/>
      <dgm:spPr/>
      <dgm:t>
        <a:bodyPr/>
        <a:lstStyle/>
        <a:p>
          <a:r>
            <a:rPr lang="zh-CN" altLang="en-US" dirty="0" smtClean="0"/>
            <a:t>听懂用户的诉求</a:t>
          </a:r>
          <a:endParaRPr lang="zh-CN" altLang="en-US" dirty="0"/>
        </a:p>
      </dgm:t>
    </dgm:pt>
    <dgm:pt modelId="{53F23BF2-FABF-440F-A9D5-C0313D74C4B2}" cxnId="{0FA3940D-28B5-4D0E-8FB0-C46102C411C0}" type="parTrans">
      <dgm:prSet/>
      <dgm:spPr/>
      <dgm:t>
        <a:bodyPr/>
        <a:lstStyle/>
        <a:p>
          <a:endParaRPr lang="zh-CN" altLang="en-US"/>
        </a:p>
      </dgm:t>
    </dgm:pt>
    <dgm:pt modelId="{AF7AE91A-E902-4E4C-ACFA-83FA73090FE9}" cxnId="{0FA3940D-28B5-4D0E-8FB0-C46102C411C0}" type="sibTrans">
      <dgm:prSet/>
      <dgm:spPr/>
      <dgm:t>
        <a:bodyPr/>
        <a:lstStyle/>
        <a:p>
          <a:endParaRPr lang="zh-CN" altLang="en-US"/>
        </a:p>
      </dgm:t>
    </dgm:pt>
    <dgm:pt modelId="{6FA31AC8-FB70-4F14-8DB0-F1002FC0DED8}">
      <dgm:prSet phldrT="[文本]"/>
      <dgm:spPr/>
      <dgm:t>
        <a:bodyPr/>
        <a:lstStyle/>
        <a:p>
          <a:r>
            <a:rPr lang="zh-CN" alt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满意从体验中来</a:t>
          </a:r>
          <a:endParaRPr lang="zh-CN" alt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3D5A961-5D9A-44EE-929F-3F60A0BEAD64}" cxnId="{236D8491-0615-4495-91C8-A9AC609D57AC}" type="parTrans">
      <dgm:prSet/>
      <dgm:spPr/>
      <dgm:t>
        <a:bodyPr/>
        <a:lstStyle/>
        <a:p>
          <a:endParaRPr lang="zh-CN" altLang="en-US"/>
        </a:p>
      </dgm:t>
    </dgm:pt>
    <dgm:pt modelId="{11C0D8E2-A8A2-4CAA-8B23-8873A6EA3962}" cxnId="{236D8491-0615-4495-91C8-A9AC609D57AC}" type="sibTrans">
      <dgm:prSet/>
      <dgm:spPr/>
      <dgm:t>
        <a:bodyPr/>
        <a:lstStyle/>
        <a:p>
          <a:endParaRPr lang="zh-CN" altLang="en-US"/>
        </a:p>
      </dgm:t>
    </dgm:pt>
    <dgm:pt modelId="{BBF75408-D098-424A-B4DB-0827ADE54902}">
      <dgm:prSet phldrT="[文本]"/>
      <dgm:spPr/>
      <dgm:t>
        <a:bodyPr/>
        <a:lstStyle/>
        <a:p>
          <a:r>
            <a:rPr lang="zh-CN" altLang="en-US" dirty="0" smtClean="0"/>
            <a:t>针对不同的用户，运用不同的服务技巧</a:t>
          </a:r>
          <a:endParaRPr lang="zh-CN" altLang="en-US" dirty="0"/>
        </a:p>
      </dgm:t>
    </dgm:pt>
    <dgm:pt modelId="{55DA98DC-791A-4DF9-B756-648FBF13BE0A}" cxnId="{8BCB46E5-0552-4192-8BE6-D886A167CDCA}" type="parTrans">
      <dgm:prSet/>
      <dgm:spPr/>
      <dgm:t>
        <a:bodyPr/>
        <a:lstStyle/>
        <a:p>
          <a:endParaRPr lang="zh-CN" altLang="en-US"/>
        </a:p>
      </dgm:t>
    </dgm:pt>
    <dgm:pt modelId="{9BFA9A15-D212-43B3-ACA7-848C70FDEECD}" cxnId="{8BCB46E5-0552-4192-8BE6-D886A167CDCA}" type="sibTrans">
      <dgm:prSet/>
      <dgm:spPr/>
      <dgm:t>
        <a:bodyPr/>
        <a:lstStyle/>
        <a:p>
          <a:endParaRPr lang="zh-CN" altLang="en-US"/>
        </a:p>
      </dgm:t>
    </dgm:pt>
    <dgm:pt modelId="{097E9E03-0CB2-4BBC-AF07-36E55603883D}">
      <dgm:prSet phldrT="[文本]"/>
      <dgm:spPr/>
      <dgm:t>
        <a:bodyPr/>
        <a:lstStyle/>
        <a:p>
          <a:r>
            <a:rPr lang="zh-CN" altLang="en-US" dirty="0" smtClean="0"/>
            <a:t>尽力满足用户隐含的需求</a:t>
          </a:r>
          <a:endParaRPr lang="zh-CN" altLang="en-US" dirty="0"/>
        </a:p>
      </dgm:t>
    </dgm:pt>
    <dgm:pt modelId="{909D885A-11BF-417B-B184-AE08B80C5F59}" cxnId="{4F9DCF06-46B1-444C-AC90-DC0D2F2C2FA9}" type="parTrans">
      <dgm:prSet/>
      <dgm:spPr/>
      <dgm:t>
        <a:bodyPr/>
        <a:lstStyle/>
        <a:p>
          <a:endParaRPr lang="zh-CN" altLang="en-US"/>
        </a:p>
      </dgm:t>
    </dgm:pt>
    <dgm:pt modelId="{8A237C08-6D0A-49C3-9C07-C6C735AC420F}" cxnId="{4F9DCF06-46B1-444C-AC90-DC0D2F2C2FA9}" type="sibTrans">
      <dgm:prSet/>
      <dgm:spPr/>
      <dgm:t>
        <a:bodyPr/>
        <a:lstStyle/>
        <a:p>
          <a:endParaRPr lang="zh-CN" altLang="en-US"/>
        </a:p>
      </dgm:t>
    </dgm:pt>
    <dgm:pt modelId="{B90970D2-F8AE-484E-9878-676EF4E3BA38}" type="pres">
      <dgm:prSet presAssocID="{41F9C13A-6D92-4CA8-9E34-1F71AA424408}" presName="Name0" presStyleCnt="0">
        <dgm:presLayoutVars>
          <dgm:dir/>
          <dgm:resizeHandles val="exact"/>
        </dgm:presLayoutVars>
      </dgm:prSet>
      <dgm:spPr/>
    </dgm:pt>
    <dgm:pt modelId="{9B8C1537-7F1D-4DDC-8C19-FF078C1AC767}" type="pres">
      <dgm:prSet presAssocID="{34613C90-F4FA-4ABA-A28C-854D4A527AE2}" presName="node" presStyleLbl="node1" presStyleIdx="0" presStyleCnt="4">
        <dgm:presLayoutVars>
          <dgm:bulletEnabled val="1"/>
        </dgm:presLayoutVars>
      </dgm:prSet>
      <dgm:spPr/>
    </dgm:pt>
    <dgm:pt modelId="{C163ACEB-61E4-41E7-A37E-1F18BCB950A4}" type="pres">
      <dgm:prSet presAssocID="{4DF8A96F-639C-4B70-9348-FDF60A0435EE}" presName="sibTrans" presStyleCnt="0"/>
      <dgm:spPr/>
    </dgm:pt>
    <dgm:pt modelId="{6C22C247-5DF7-4192-94DC-2248D6E9FE74}" type="pres">
      <dgm:prSet presAssocID="{EE9E722E-465D-4375-8886-5F2324C9088F}" presName="node" presStyleLbl="node1" presStyleIdx="1" presStyleCnt="4">
        <dgm:presLayoutVars>
          <dgm:bulletEnabled val="1"/>
        </dgm:presLayoutVars>
      </dgm:prSet>
      <dgm:spPr/>
    </dgm:pt>
    <dgm:pt modelId="{9A1CB70A-1EAE-4326-8843-FED9A1BE8F25}" type="pres">
      <dgm:prSet presAssocID="{9EBAE87E-462E-48A7-A90A-2F9FAB8EA677}" presName="sibTrans" presStyleCnt="0"/>
      <dgm:spPr/>
    </dgm:pt>
    <dgm:pt modelId="{F575EA42-F804-4E68-BB87-1C2AA4D99298}" type="pres">
      <dgm:prSet presAssocID="{8D7FC698-41FF-40C5-ABF9-FFA10F0F85F8}" presName="node" presStyleLbl="node1" presStyleIdx="2" presStyleCnt="4">
        <dgm:presLayoutVars>
          <dgm:bulletEnabled val="1"/>
        </dgm:presLayoutVars>
      </dgm:prSet>
      <dgm:spPr/>
    </dgm:pt>
    <dgm:pt modelId="{4FA5C8C8-1C8C-40AE-841E-F16588867347}" type="pres">
      <dgm:prSet presAssocID="{4B5F929D-5115-4405-8964-FF8DCE9EEB4F}" presName="sibTrans" presStyleCnt="0"/>
      <dgm:spPr/>
    </dgm:pt>
    <dgm:pt modelId="{3E1BDBE8-954A-410B-AAAC-EBFFA19E457D}" type="pres">
      <dgm:prSet presAssocID="{6FA31AC8-FB70-4F14-8DB0-F1002FC0DED8}" presName="node" presStyleLbl="node1" presStyleIdx="3" presStyleCnt="4">
        <dgm:presLayoutVars>
          <dgm:bulletEnabled val="1"/>
        </dgm:presLayoutVars>
      </dgm:prSet>
      <dgm:spPr/>
    </dgm:pt>
  </dgm:ptLst>
  <dgm:cxnLst>
    <dgm:cxn modelId="{E292416D-F673-45AA-AD49-5FFF0AD025DB}" srcId="{41F9C13A-6D92-4CA8-9E34-1F71AA424408}" destId="{EE9E722E-465D-4375-8886-5F2324C9088F}" srcOrd="1" destOrd="0" parTransId="{EE290120-71A8-4CBA-9E92-A6BC1A7E6221}" sibTransId="{9EBAE87E-462E-48A7-A90A-2F9FAB8EA677}"/>
    <dgm:cxn modelId="{25D2CB14-ABFA-4066-B03A-073A90BF752D}" type="presOf" srcId="{09B18AC1-25D8-4B16-80C7-192E1F0AE98A}" destId="{9B8C1537-7F1D-4DDC-8C19-FF078C1AC767}" srcOrd="0" destOrd="3" presId="urn:microsoft.com/office/officeart/2005/8/layout/hList6"/>
    <dgm:cxn modelId="{93149E71-B504-431F-A6BE-B47F806F4829}" srcId="{41F9C13A-6D92-4CA8-9E34-1F71AA424408}" destId="{34613C90-F4FA-4ABA-A28C-854D4A527AE2}" srcOrd="0" destOrd="0" parTransId="{3F90B35B-A309-46B7-A3FA-691CC75BE50F}" sibTransId="{4DF8A96F-639C-4B70-9348-FDF60A0435EE}"/>
    <dgm:cxn modelId="{236D8491-0615-4495-91C8-A9AC609D57AC}" srcId="{41F9C13A-6D92-4CA8-9E34-1F71AA424408}" destId="{6FA31AC8-FB70-4F14-8DB0-F1002FC0DED8}" srcOrd="3" destOrd="0" parTransId="{E3D5A961-5D9A-44EE-929F-3F60A0BEAD64}" sibTransId="{11C0D8E2-A8A2-4CAA-8B23-8873A6EA3962}"/>
    <dgm:cxn modelId="{146C3DB7-CF5C-4B87-89E9-B833CDBB0DF6}" type="presOf" srcId="{672156E8-CB51-4BB1-86D3-13DB2DB192D9}" destId="{6C22C247-5DF7-4192-94DC-2248D6E9FE74}" srcOrd="0" destOrd="3" presId="urn:microsoft.com/office/officeart/2005/8/layout/hList6"/>
    <dgm:cxn modelId="{64AEF58E-EC83-4862-8772-5B81D93779DE}" srcId="{34613C90-F4FA-4ABA-A28C-854D4A527AE2}" destId="{09B18AC1-25D8-4B16-80C7-192E1F0AE98A}" srcOrd="2" destOrd="0" parTransId="{D5B64754-7C8A-4AFD-BFEA-BF54D2374567}" sibTransId="{2CEEBC72-DCA1-44C5-A750-AAE89E1402DF}"/>
    <dgm:cxn modelId="{EC09A156-BF21-4BC9-ACE9-9EB859723790}" type="presOf" srcId="{6FA31AC8-FB70-4F14-8DB0-F1002FC0DED8}" destId="{3E1BDBE8-954A-410B-AAAC-EBFFA19E457D}" srcOrd="0" destOrd="0" presId="urn:microsoft.com/office/officeart/2005/8/layout/hList6"/>
    <dgm:cxn modelId="{6BD16464-E182-4F29-BA90-B95BE53BB32F}" type="presOf" srcId="{8D7FC698-41FF-40C5-ABF9-FFA10F0F85F8}" destId="{F575EA42-F804-4E68-BB87-1C2AA4D99298}" srcOrd="0" destOrd="0" presId="urn:microsoft.com/office/officeart/2005/8/layout/hList6"/>
    <dgm:cxn modelId="{0FA3940D-28B5-4D0E-8FB0-C46102C411C0}" srcId="{8D7FC698-41FF-40C5-ABF9-FFA10F0F85F8}" destId="{EB2AAD7B-EB1C-4604-A2E8-03CD87E87A64}" srcOrd="3" destOrd="0" parTransId="{53F23BF2-FABF-440F-A9D5-C0313D74C4B2}" sibTransId="{AF7AE91A-E902-4E4C-ACFA-83FA73090FE9}"/>
    <dgm:cxn modelId="{8054E96C-CED6-42D7-9B19-374E58646C93}" type="presOf" srcId="{34613C90-F4FA-4ABA-A28C-854D4A527AE2}" destId="{9B8C1537-7F1D-4DDC-8C19-FF078C1AC767}" srcOrd="0" destOrd="0" presId="urn:microsoft.com/office/officeart/2005/8/layout/hList6"/>
    <dgm:cxn modelId="{49921475-15E4-40AF-88F8-5D9DC940E967}" type="presOf" srcId="{5DEF58FA-166C-4645-BCF7-CEA6DBD39E02}" destId="{9B8C1537-7F1D-4DDC-8C19-FF078C1AC767}" srcOrd="0" destOrd="2" presId="urn:microsoft.com/office/officeart/2005/8/layout/hList6"/>
    <dgm:cxn modelId="{8BCB46E5-0552-4192-8BE6-D886A167CDCA}" srcId="{6FA31AC8-FB70-4F14-8DB0-F1002FC0DED8}" destId="{BBF75408-D098-424A-B4DB-0827ADE54902}" srcOrd="0" destOrd="0" parTransId="{55DA98DC-791A-4DF9-B756-648FBF13BE0A}" sibTransId="{9BFA9A15-D212-43B3-ACA7-848C70FDEECD}"/>
    <dgm:cxn modelId="{7035B2BB-43BD-4020-8183-1ACED8883A58}" type="presOf" srcId="{BBF75408-D098-424A-B4DB-0827ADE54902}" destId="{3E1BDBE8-954A-410B-AAAC-EBFFA19E457D}" srcOrd="0" destOrd="1" presId="urn:microsoft.com/office/officeart/2005/8/layout/hList6"/>
    <dgm:cxn modelId="{C254B56A-6C8B-4CE5-B1BD-A988389F4B80}" srcId="{EE9E722E-465D-4375-8886-5F2324C9088F}" destId="{672156E8-CB51-4BB1-86D3-13DB2DB192D9}" srcOrd="2" destOrd="0" parTransId="{104FDC1D-932E-45FF-8E80-D0BCA7D54365}" sibTransId="{1662FD67-EDF1-4D8E-9DE2-477462E6AEE3}"/>
    <dgm:cxn modelId="{2D268BCE-8A84-427C-A8EF-6086E22385A3}" type="presOf" srcId="{1FB41DD0-6572-483F-9A87-2B44644BEFEF}" destId="{F575EA42-F804-4E68-BB87-1C2AA4D99298}" srcOrd="0" destOrd="2" presId="urn:microsoft.com/office/officeart/2005/8/layout/hList6"/>
    <dgm:cxn modelId="{04179D4D-0D1D-4234-A36C-E218A967592E}" srcId="{8D7FC698-41FF-40C5-ABF9-FFA10F0F85F8}" destId="{8358500C-7D2D-4657-8379-F12A5CDC9ED8}" srcOrd="0" destOrd="0" parTransId="{725CD64D-B47B-4149-BB94-2AEC979233DE}" sibTransId="{A9697A5F-9275-4A0C-97D7-D4C0137347C7}"/>
    <dgm:cxn modelId="{4328759C-C018-4AB1-9C2B-4932D3046D26}" type="presOf" srcId="{C1CFF583-48D0-4502-8A58-96B4FE5F057E}" destId="{9B8C1537-7F1D-4DDC-8C19-FF078C1AC767}" srcOrd="0" destOrd="1" presId="urn:microsoft.com/office/officeart/2005/8/layout/hList6"/>
    <dgm:cxn modelId="{65D14F95-A10F-44D0-B151-FA2B8309D0B5}" srcId="{EE9E722E-465D-4375-8886-5F2324C9088F}" destId="{5D868521-615E-40B0-865B-A2FCF9CABA39}" srcOrd="3" destOrd="0" parTransId="{0EF88345-A97C-4805-A912-3D3598E778E8}" sibTransId="{8DAB1B71-F5A6-44C1-8D86-64DF54B23065}"/>
    <dgm:cxn modelId="{5E7A6BB6-DC89-4963-97C3-8A356FE5B8AB}" srcId="{8D7FC698-41FF-40C5-ABF9-FFA10F0F85F8}" destId="{D187011B-E3A0-4B34-9ADB-3E0480F611B8}" srcOrd="2" destOrd="0" parTransId="{5BB41A35-BD1C-4213-A05C-086AD687F5A8}" sibTransId="{4F403836-A7CE-4D8B-BD60-3E169820B18A}"/>
    <dgm:cxn modelId="{CDC66BD6-BB3A-4115-8231-50FDA694FE96}" type="presOf" srcId="{EB2AAD7B-EB1C-4604-A2E8-03CD87E87A64}" destId="{F575EA42-F804-4E68-BB87-1C2AA4D99298}" srcOrd="0" destOrd="4" presId="urn:microsoft.com/office/officeart/2005/8/layout/hList6"/>
    <dgm:cxn modelId="{A74B4E9B-B4B1-4CCE-836F-FA187C1E19DF}" srcId="{EE9E722E-465D-4375-8886-5F2324C9088F}" destId="{5D30647A-6C1A-479C-B806-DD3FBB188A81}" srcOrd="1" destOrd="0" parTransId="{4737A20C-09D7-4A5B-BCE9-E0F9D6E34395}" sibTransId="{8A682137-F4A1-4658-ACF4-44F6CE2040CC}"/>
    <dgm:cxn modelId="{9CB4D69A-9ED9-43B5-8945-34EBC1C5AE74}" srcId="{EE9E722E-465D-4375-8886-5F2324C9088F}" destId="{D57EC227-AD4F-4281-A8CC-A3CE7841A796}" srcOrd="0" destOrd="0" parTransId="{3676BD63-8DA8-4EC1-8734-9289E83954C6}" sibTransId="{7D30BCB9-B912-4BC9-8A0E-553CA98D3B0E}"/>
    <dgm:cxn modelId="{E68E3100-0F39-4CCB-969A-A05F00F8D97B}" type="presOf" srcId="{8358500C-7D2D-4657-8379-F12A5CDC9ED8}" destId="{F575EA42-F804-4E68-BB87-1C2AA4D99298}" srcOrd="0" destOrd="1" presId="urn:microsoft.com/office/officeart/2005/8/layout/hList6"/>
    <dgm:cxn modelId="{7B9F3A66-045A-4840-821F-E2E8895AD4D5}" srcId="{41F9C13A-6D92-4CA8-9E34-1F71AA424408}" destId="{8D7FC698-41FF-40C5-ABF9-FFA10F0F85F8}" srcOrd="2" destOrd="0" parTransId="{8F17CD1A-6921-4722-8E38-7A2A96ED9F6A}" sibTransId="{4B5F929D-5115-4405-8964-FF8DCE9EEB4F}"/>
    <dgm:cxn modelId="{7667AB93-1816-430A-B47D-E804B1AF9094}" type="presOf" srcId="{097E9E03-0CB2-4BBC-AF07-36E55603883D}" destId="{3E1BDBE8-954A-410B-AAAC-EBFFA19E457D}" srcOrd="0" destOrd="2" presId="urn:microsoft.com/office/officeart/2005/8/layout/hList6"/>
    <dgm:cxn modelId="{4A1D1292-EE11-4157-ADD7-42E85C9CF651}" type="presOf" srcId="{5D30647A-6C1A-479C-B806-DD3FBB188A81}" destId="{6C22C247-5DF7-4192-94DC-2248D6E9FE74}" srcOrd="0" destOrd="2" presId="urn:microsoft.com/office/officeart/2005/8/layout/hList6"/>
    <dgm:cxn modelId="{82E04D41-65A2-446B-82D2-26E01C10FE10}" type="presOf" srcId="{5D868521-615E-40B0-865B-A2FCF9CABA39}" destId="{6C22C247-5DF7-4192-94DC-2248D6E9FE74}" srcOrd="0" destOrd="4" presId="urn:microsoft.com/office/officeart/2005/8/layout/hList6"/>
    <dgm:cxn modelId="{B86C0A46-7033-4932-8D21-E7A55E100704}" srcId="{34613C90-F4FA-4ABA-A28C-854D4A527AE2}" destId="{C1CFF583-48D0-4502-8A58-96B4FE5F057E}" srcOrd="0" destOrd="0" parTransId="{5B002C03-D9B6-46D9-AA42-1909A9A1991D}" sibTransId="{0AE02C22-A08A-4788-A6BD-42FBC0E82B08}"/>
    <dgm:cxn modelId="{9A962FF7-2365-43FD-A7A7-4966AB215FAB}" type="presOf" srcId="{41F9C13A-6D92-4CA8-9E34-1F71AA424408}" destId="{B90970D2-F8AE-484E-9878-676EF4E3BA38}" srcOrd="0" destOrd="0" presId="urn:microsoft.com/office/officeart/2005/8/layout/hList6"/>
    <dgm:cxn modelId="{FF452431-A4D5-4A25-BC77-B3983AA33440}" type="presOf" srcId="{D187011B-E3A0-4B34-9ADB-3E0480F611B8}" destId="{F575EA42-F804-4E68-BB87-1C2AA4D99298}" srcOrd="0" destOrd="3" presId="urn:microsoft.com/office/officeart/2005/8/layout/hList6"/>
    <dgm:cxn modelId="{3805567E-5C50-4962-82B1-82E88735B036}" type="presOf" srcId="{EE9E722E-465D-4375-8886-5F2324C9088F}" destId="{6C22C247-5DF7-4192-94DC-2248D6E9FE74}" srcOrd="0" destOrd="0" presId="urn:microsoft.com/office/officeart/2005/8/layout/hList6"/>
    <dgm:cxn modelId="{4F9DCF06-46B1-444C-AC90-DC0D2F2C2FA9}" srcId="{6FA31AC8-FB70-4F14-8DB0-F1002FC0DED8}" destId="{097E9E03-0CB2-4BBC-AF07-36E55603883D}" srcOrd="1" destOrd="0" parTransId="{909D885A-11BF-417B-B184-AE08B80C5F59}" sibTransId="{8A237C08-6D0A-49C3-9C07-C6C735AC420F}"/>
    <dgm:cxn modelId="{61CCE09F-3CF6-4241-8A1D-D3C3702B820B}" srcId="{34613C90-F4FA-4ABA-A28C-854D4A527AE2}" destId="{5DEF58FA-166C-4645-BCF7-CEA6DBD39E02}" srcOrd="1" destOrd="0" parTransId="{8F697366-2BB7-4793-9D12-C9F9E2BC7D1F}" sibTransId="{1BBBE5E9-58C8-4884-BFDD-A6631147A52D}"/>
    <dgm:cxn modelId="{482DBD05-EC25-42F1-AA9A-B205681C563D}" type="presOf" srcId="{D57EC227-AD4F-4281-A8CC-A3CE7841A796}" destId="{6C22C247-5DF7-4192-94DC-2248D6E9FE74}" srcOrd="0" destOrd="1" presId="urn:microsoft.com/office/officeart/2005/8/layout/hList6"/>
    <dgm:cxn modelId="{08837573-A563-4972-8E57-8FECAA41A190}" srcId="{8D7FC698-41FF-40C5-ABF9-FFA10F0F85F8}" destId="{1FB41DD0-6572-483F-9A87-2B44644BEFEF}" srcOrd="1" destOrd="0" parTransId="{A2E69896-4FE5-4941-B7E8-572E6B6F4A35}" sibTransId="{961C3FC1-07E6-45B4-A7B3-5E4F383255FC}"/>
    <dgm:cxn modelId="{6550A603-5B94-432D-A65D-578868ECAE8F}" type="presParOf" srcId="{B90970D2-F8AE-484E-9878-676EF4E3BA38}" destId="{9B8C1537-7F1D-4DDC-8C19-FF078C1AC767}" srcOrd="0" destOrd="0" presId="urn:microsoft.com/office/officeart/2005/8/layout/hList6"/>
    <dgm:cxn modelId="{0BF399DC-58B2-4F30-8B47-E9E0D0C4757D}" type="presParOf" srcId="{B90970D2-F8AE-484E-9878-676EF4E3BA38}" destId="{C163ACEB-61E4-41E7-A37E-1F18BCB950A4}" srcOrd="1" destOrd="0" presId="urn:microsoft.com/office/officeart/2005/8/layout/hList6"/>
    <dgm:cxn modelId="{B3D1EDDD-5AC5-496F-815B-3491FD29A39F}" type="presParOf" srcId="{B90970D2-F8AE-484E-9878-676EF4E3BA38}" destId="{6C22C247-5DF7-4192-94DC-2248D6E9FE74}" srcOrd="2" destOrd="0" presId="urn:microsoft.com/office/officeart/2005/8/layout/hList6"/>
    <dgm:cxn modelId="{9974868A-A3AD-4735-A3E6-E89526E4BB4F}" type="presParOf" srcId="{B90970D2-F8AE-484E-9878-676EF4E3BA38}" destId="{9A1CB70A-1EAE-4326-8843-FED9A1BE8F25}" srcOrd="3" destOrd="0" presId="urn:microsoft.com/office/officeart/2005/8/layout/hList6"/>
    <dgm:cxn modelId="{782825DF-61F1-4BA3-9B9B-177E17D38413}" type="presParOf" srcId="{B90970D2-F8AE-484E-9878-676EF4E3BA38}" destId="{F575EA42-F804-4E68-BB87-1C2AA4D99298}" srcOrd="4" destOrd="0" presId="urn:microsoft.com/office/officeart/2005/8/layout/hList6"/>
    <dgm:cxn modelId="{11834293-EACF-4630-9189-012C10FC706D}" type="presParOf" srcId="{B90970D2-F8AE-484E-9878-676EF4E3BA38}" destId="{4FA5C8C8-1C8C-40AE-841E-F16588867347}" srcOrd="5" destOrd="0" presId="urn:microsoft.com/office/officeart/2005/8/layout/hList6"/>
    <dgm:cxn modelId="{8BC8B050-8120-4397-BC7E-CE24C809122A}" type="presParOf" srcId="{B90970D2-F8AE-484E-9878-676EF4E3BA38}" destId="{3E1BDBE8-954A-410B-AAAC-EBFFA19E457D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BB88DF06-6ED7-4E19-AA3B-9EEF0FBF138A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2FDE4343-4DC4-487B-A08E-EB10B70CCA25}">
      <dgm:prSet phldrT="[文本]" custT="1"/>
      <dgm:spPr/>
      <dgm:t>
        <a:bodyPr/>
        <a:lstStyle/>
        <a:p>
          <a:r>
            <a:rPr lang="zh-CN" alt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与上级保持一致</a:t>
          </a:r>
          <a:endParaRPr lang="zh-CN" altLang="en-US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099C5D2-112F-4F83-9535-BC4FBA1C2DE4}" cxnId="{2F51C99E-4015-495A-B327-A8B455B191C7}" type="parTrans">
      <dgm:prSet/>
      <dgm:spPr/>
      <dgm:t>
        <a:bodyPr/>
        <a:lstStyle/>
        <a:p>
          <a:endParaRPr lang="zh-CN" altLang="en-US"/>
        </a:p>
      </dgm:t>
    </dgm:pt>
    <dgm:pt modelId="{2FDB307A-3080-45C9-B45A-0E3F857306EC}" cxnId="{2F51C99E-4015-495A-B327-A8B455B191C7}" type="sibTrans">
      <dgm:prSet/>
      <dgm:spPr/>
      <dgm:t>
        <a:bodyPr/>
        <a:lstStyle/>
        <a:p>
          <a:endParaRPr lang="zh-CN" altLang="en-US"/>
        </a:p>
      </dgm:t>
    </dgm:pt>
    <dgm:pt modelId="{AC9AF1A2-182C-4604-80F4-AE1E3DB1D3FC}">
      <dgm:prSet phldrT="[文本]"/>
      <dgm:spPr/>
      <dgm:t>
        <a:bodyPr anchor="ctr" anchorCtr="0"/>
        <a:lstStyle/>
        <a:p>
          <a:r>
            <a:rPr lang="zh-CN" altLang="en-US" dirty="0" smtClean="0"/>
            <a:t>思想上保持一致</a:t>
          </a:r>
          <a:endParaRPr lang="zh-CN" altLang="en-US" dirty="0"/>
        </a:p>
      </dgm:t>
    </dgm:pt>
    <dgm:pt modelId="{621D803B-E681-423C-8433-BAEF6E9FE969}" cxnId="{FAC75882-3CB1-4E50-A510-8B74AAC89EF6}" type="parTrans">
      <dgm:prSet/>
      <dgm:spPr/>
      <dgm:t>
        <a:bodyPr/>
        <a:lstStyle/>
        <a:p>
          <a:endParaRPr lang="zh-CN" altLang="en-US"/>
        </a:p>
      </dgm:t>
    </dgm:pt>
    <dgm:pt modelId="{E346BECF-3EF7-4FBA-8FEF-AE6AF336466E}" cxnId="{FAC75882-3CB1-4E50-A510-8B74AAC89EF6}" type="sibTrans">
      <dgm:prSet/>
      <dgm:spPr/>
      <dgm:t>
        <a:bodyPr/>
        <a:lstStyle/>
        <a:p>
          <a:endParaRPr lang="zh-CN" altLang="en-US"/>
        </a:p>
      </dgm:t>
    </dgm:pt>
    <dgm:pt modelId="{55F90722-F101-4A9A-B149-15FD3601FC76}">
      <dgm:prSet phldrT="[文本]"/>
      <dgm:spPr/>
      <dgm:t>
        <a:bodyPr anchor="ctr" anchorCtr="0"/>
        <a:lstStyle/>
        <a:p>
          <a:r>
            <a:rPr lang="zh-CN" altLang="en-US" dirty="0" smtClean="0"/>
            <a:t>风格上保持一致</a:t>
          </a:r>
          <a:endParaRPr lang="zh-CN" altLang="en-US" dirty="0"/>
        </a:p>
      </dgm:t>
    </dgm:pt>
    <dgm:pt modelId="{A646E511-5AD6-42BB-93E1-B5047E0A898F}" cxnId="{CEDF3E69-C41E-46C5-B46A-58E0FE3834DE}" type="parTrans">
      <dgm:prSet/>
      <dgm:spPr/>
      <dgm:t>
        <a:bodyPr/>
        <a:lstStyle/>
        <a:p>
          <a:endParaRPr lang="zh-CN" altLang="en-US"/>
        </a:p>
      </dgm:t>
    </dgm:pt>
    <dgm:pt modelId="{8276BD8A-0557-4C17-B729-89B35C05F964}" cxnId="{CEDF3E69-C41E-46C5-B46A-58E0FE3834DE}" type="sibTrans">
      <dgm:prSet/>
      <dgm:spPr/>
      <dgm:t>
        <a:bodyPr/>
        <a:lstStyle/>
        <a:p>
          <a:endParaRPr lang="zh-CN" altLang="en-US"/>
        </a:p>
      </dgm:t>
    </dgm:pt>
    <dgm:pt modelId="{CBCD7FBA-77EB-479E-922A-85BB38A350D8}">
      <dgm:prSet phldrT="[文本]" custT="1"/>
      <dgm:spPr/>
      <dgm:t>
        <a:bodyPr/>
        <a:lstStyle/>
        <a:p>
          <a:r>
            <a:rPr lang="zh-CN" alt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与同事有效合作</a:t>
          </a:r>
          <a:endParaRPr lang="zh-CN" altLang="en-US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FEC6EC6-004B-4952-8396-39C8656E01E8}" cxnId="{D54BD42C-CE77-4DBD-92FB-6919311F30D3}" type="parTrans">
      <dgm:prSet/>
      <dgm:spPr/>
      <dgm:t>
        <a:bodyPr/>
        <a:lstStyle/>
        <a:p>
          <a:endParaRPr lang="zh-CN" altLang="en-US"/>
        </a:p>
      </dgm:t>
    </dgm:pt>
    <dgm:pt modelId="{BAA796D2-AF53-4C13-B02E-66563A68267F}" cxnId="{D54BD42C-CE77-4DBD-92FB-6919311F30D3}" type="sibTrans">
      <dgm:prSet/>
      <dgm:spPr/>
      <dgm:t>
        <a:bodyPr/>
        <a:lstStyle/>
        <a:p>
          <a:endParaRPr lang="zh-CN" altLang="en-US"/>
        </a:p>
      </dgm:t>
    </dgm:pt>
    <dgm:pt modelId="{FD7C1B39-F4B2-47AC-93B7-2FC3E81F0A64}">
      <dgm:prSet phldrT="[文本]"/>
      <dgm:spPr/>
      <dgm:t>
        <a:bodyPr/>
        <a:lstStyle/>
        <a:p>
          <a:r>
            <a:rPr lang="zh-CN" altLang="en-US" dirty="0" smtClean="0"/>
            <a:t>了解各自分工、角色、优势</a:t>
          </a:r>
          <a:endParaRPr lang="zh-CN" altLang="en-US" dirty="0"/>
        </a:p>
      </dgm:t>
    </dgm:pt>
    <dgm:pt modelId="{9A0B43B3-7ADE-4ABA-8350-2DCBC8D2FA06}" cxnId="{20BE9B92-6242-47B0-91BD-F895ED044A1F}" type="parTrans">
      <dgm:prSet/>
      <dgm:spPr/>
      <dgm:t>
        <a:bodyPr/>
        <a:lstStyle/>
        <a:p>
          <a:endParaRPr lang="zh-CN" altLang="en-US"/>
        </a:p>
      </dgm:t>
    </dgm:pt>
    <dgm:pt modelId="{BE4C0F75-6A05-4630-BB69-F880CEF12188}" cxnId="{20BE9B92-6242-47B0-91BD-F895ED044A1F}" type="sibTrans">
      <dgm:prSet/>
      <dgm:spPr/>
      <dgm:t>
        <a:bodyPr/>
        <a:lstStyle/>
        <a:p>
          <a:endParaRPr lang="zh-CN" altLang="en-US"/>
        </a:p>
      </dgm:t>
    </dgm:pt>
    <dgm:pt modelId="{42DB6184-BA57-4DAD-BD7A-3A7CE72D3EFC}">
      <dgm:prSet phldrT="[文本]"/>
      <dgm:spPr/>
      <dgm:t>
        <a:bodyPr anchor="ctr" anchorCtr="0"/>
        <a:lstStyle/>
        <a:p>
          <a:r>
            <a:rPr lang="zh-CN" altLang="en-US" dirty="0" smtClean="0"/>
            <a:t>行动上保持一致</a:t>
          </a:r>
          <a:endParaRPr lang="zh-CN" altLang="en-US" dirty="0"/>
        </a:p>
      </dgm:t>
    </dgm:pt>
    <dgm:pt modelId="{4A88FDDC-9683-47EA-ACD0-BA37352E66D6}" cxnId="{837C61BE-1969-41A8-80BD-D8B12AF372DA}" type="parTrans">
      <dgm:prSet/>
      <dgm:spPr/>
      <dgm:t>
        <a:bodyPr/>
        <a:lstStyle/>
        <a:p>
          <a:endParaRPr lang="zh-CN" altLang="en-US"/>
        </a:p>
      </dgm:t>
    </dgm:pt>
    <dgm:pt modelId="{82576A3B-B8EE-4C7C-8923-0743ABB6781B}" cxnId="{837C61BE-1969-41A8-80BD-D8B12AF372DA}" type="sibTrans">
      <dgm:prSet/>
      <dgm:spPr/>
      <dgm:t>
        <a:bodyPr/>
        <a:lstStyle/>
        <a:p>
          <a:endParaRPr lang="zh-CN" altLang="en-US"/>
        </a:p>
      </dgm:t>
    </dgm:pt>
    <dgm:pt modelId="{F09803C4-EE5D-4DBA-8740-CB78F22140DB}">
      <dgm:prSet phldrT="[文本]"/>
      <dgm:spPr/>
      <dgm:t>
        <a:bodyPr/>
        <a:lstStyle/>
        <a:p>
          <a:r>
            <a:rPr lang="zh-CN" altLang="en-US" dirty="0" smtClean="0"/>
            <a:t>认真履行自己的职责</a:t>
          </a:r>
          <a:endParaRPr lang="zh-CN" altLang="en-US" dirty="0"/>
        </a:p>
      </dgm:t>
    </dgm:pt>
    <dgm:pt modelId="{DC60E199-4DB2-43AF-985B-E9F8F3D3DA7F}" cxnId="{0E5BBF28-E5E2-45A8-BE3A-2CAC5CB1F673}" type="parTrans">
      <dgm:prSet/>
      <dgm:spPr/>
      <dgm:t>
        <a:bodyPr/>
        <a:lstStyle/>
        <a:p>
          <a:endParaRPr lang="zh-CN" altLang="en-US"/>
        </a:p>
      </dgm:t>
    </dgm:pt>
    <dgm:pt modelId="{7D79EA63-8D92-4814-B22F-B4C4A2851284}" cxnId="{0E5BBF28-E5E2-45A8-BE3A-2CAC5CB1F673}" type="sibTrans">
      <dgm:prSet/>
      <dgm:spPr/>
      <dgm:t>
        <a:bodyPr/>
        <a:lstStyle/>
        <a:p>
          <a:endParaRPr lang="zh-CN" altLang="en-US"/>
        </a:p>
      </dgm:t>
    </dgm:pt>
    <dgm:pt modelId="{BD4CC7E8-D5F5-410A-BA02-DAF1D0F1D45B}">
      <dgm:prSet phldrT="[文本]"/>
      <dgm:spPr/>
      <dgm:t>
        <a:bodyPr/>
        <a:lstStyle/>
        <a:p>
          <a:r>
            <a:rPr lang="zh-CN" altLang="en-US" dirty="0" smtClean="0"/>
            <a:t>保持沟通与互动、互帮互助</a:t>
          </a:r>
          <a:endParaRPr lang="zh-CN" altLang="en-US" dirty="0"/>
        </a:p>
      </dgm:t>
    </dgm:pt>
    <dgm:pt modelId="{70FC29C7-432D-4F5E-A3CC-1B3320FF4D35}" cxnId="{1B4B715C-CD58-4990-AC07-CE64E1DA2153}" type="parTrans">
      <dgm:prSet/>
      <dgm:spPr/>
      <dgm:t>
        <a:bodyPr/>
        <a:lstStyle/>
        <a:p>
          <a:endParaRPr lang="zh-CN" altLang="en-US"/>
        </a:p>
      </dgm:t>
    </dgm:pt>
    <dgm:pt modelId="{EFAE1CBB-B0BC-47A6-A8D0-D20B6F964AC9}" cxnId="{1B4B715C-CD58-4990-AC07-CE64E1DA2153}" type="sibTrans">
      <dgm:prSet/>
      <dgm:spPr/>
      <dgm:t>
        <a:bodyPr/>
        <a:lstStyle/>
        <a:p>
          <a:endParaRPr lang="zh-CN" altLang="en-US"/>
        </a:p>
      </dgm:t>
    </dgm:pt>
    <dgm:pt modelId="{C9959366-5BF0-4E5A-B75A-BF620EC95B11}">
      <dgm:prSet phldrT="[文本]"/>
      <dgm:spPr/>
      <dgm:t>
        <a:bodyPr/>
        <a:lstStyle/>
        <a:p>
          <a:r>
            <a:rPr lang="zh-CN" altLang="en-US" dirty="0" smtClean="0"/>
            <a:t>换位思考、少说多做</a:t>
          </a:r>
          <a:endParaRPr lang="zh-CN" altLang="en-US" dirty="0"/>
        </a:p>
      </dgm:t>
    </dgm:pt>
    <dgm:pt modelId="{A655B843-6122-4055-89DB-45604C79B451}" cxnId="{8EE4C12D-09B1-4A26-8AA4-89ED47F2E8C8}" type="parTrans">
      <dgm:prSet/>
      <dgm:spPr/>
      <dgm:t>
        <a:bodyPr/>
        <a:lstStyle/>
        <a:p>
          <a:endParaRPr lang="zh-CN" altLang="en-US"/>
        </a:p>
      </dgm:t>
    </dgm:pt>
    <dgm:pt modelId="{CE961ECF-C60E-4114-8FD3-95413CF10E64}" cxnId="{8EE4C12D-09B1-4A26-8AA4-89ED47F2E8C8}" type="sibTrans">
      <dgm:prSet/>
      <dgm:spPr/>
      <dgm:t>
        <a:bodyPr/>
        <a:lstStyle/>
        <a:p>
          <a:endParaRPr lang="zh-CN" altLang="en-US"/>
        </a:p>
      </dgm:t>
    </dgm:pt>
    <dgm:pt modelId="{320135DF-D9A9-4A98-AC97-0645B0B31065}">
      <dgm:prSet phldrT="[文本]"/>
      <dgm:spPr/>
      <dgm:t>
        <a:bodyPr/>
        <a:lstStyle/>
        <a:p>
          <a:r>
            <a:rPr lang="zh-CN" altLang="en-US" dirty="0" smtClean="0"/>
            <a:t>懂得感恩</a:t>
          </a:r>
          <a:endParaRPr lang="zh-CN" altLang="en-US" dirty="0"/>
        </a:p>
      </dgm:t>
    </dgm:pt>
    <dgm:pt modelId="{E20F6F37-EDB5-41DF-900D-FF1760053B2C}" cxnId="{A8A3FA6B-A20A-42E4-9FB9-0252B6050118}" type="parTrans">
      <dgm:prSet/>
      <dgm:spPr/>
      <dgm:t>
        <a:bodyPr/>
        <a:lstStyle/>
        <a:p>
          <a:endParaRPr lang="zh-CN" altLang="en-US"/>
        </a:p>
      </dgm:t>
    </dgm:pt>
    <dgm:pt modelId="{1A6921F3-C502-47B2-95BD-776E4EDCAC1E}" cxnId="{A8A3FA6B-A20A-42E4-9FB9-0252B6050118}" type="sibTrans">
      <dgm:prSet/>
      <dgm:spPr/>
      <dgm:t>
        <a:bodyPr/>
        <a:lstStyle/>
        <a:p>
          <a:endParaRPr lang="zh-CN" altLang="en-US"/>
        </a:p>
      </dgm:t>
    </dgm:pt>
    <dgm:pt modelId="{B42FBDA2-BA31-4A2E-8ECC-59C39C764047}" type="pres">
      <dgm:prSet presAssocID="{BB88DF06-6ED7-4E19-AA3B-9EEF0FBF138A}" presName="Name0" presStyleCnt="0">
        <dgm:presLayoutVars>
          <dgm:dir/>
          <dgm:animLvl val="lvl"/>
          <dgm:resizeHandles/>
        </dgm:presLayoutVars>
      </dgm:prSet>
      <dgm:spPr/>
    </dgm:pt>
    <dgm:pt modelId="{3A3ED029-B538-4FBB-A076-48CE9F319925}" type="pres">
      <dgm:prSet presAssocID="{2FDE4343-4DC4-487B-A08E-EB10B70CCA25}" presName="linNode" presStyleCnt="0"/>
      <dgm:spPr/>
    </dgm:pt>
    <dgm:pt modelId="{92EDD41A-A565-4966-B1E5-C0A5F58FBE4F}" type="pres">
      <dgm:prSet presAssocID="{2FDE4343-4DC4-487B-A08E-EB10B70CCA25}" presName="parentShp" presStyleLbl="node1" presStyleIdx="0" presStyleCnt="2">
        <dgm:presLayoutVars>
          <dgm:bulletEnabled val="1"/>
        </dgm:presLayoutVars>
      </dgm:prSet>
      <dgm:spPr/>
    </dgm:pt>
    <dgm:pt modelId="{BE886181-3143-472A-97E6-BCE5CAA8FFD9}" type="pres">
      <dgm:prSet presAssocID="{2FDE4343-4DC4-487B-A08E-EB10B70CCA25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A6E736C-FCED-41D5-9025-E961F6732054}" type="pres">
      <dgm:prSet presAssocID="{2FDB307A-3080-45C9-B45A-0E3F857306EC}" presName="spacing" presStyleCnt="0"/>
      <dgm:spPr/>
    </dgm:pt>
    <dgm:pt modelId="{A9EDB87B-EBB6-43B0-B67E-ED06869B1756}" type="pres">
      <dgm:prSet presAssocID="{CBCD7FBA-77EB-479E-922A-85BB38A350D8}" presName="linNode" presStyleCnt="0"/>
      <dgm:spPr/>
    </dgm:pt>
    <dgm:pt modelId="{1D10BA2E-382A-4C6C-842C-EA132826193D}" type="pres">
      <dgm:prSet presAssocID="{CBCD7FBA-77EB-479E-922A-85BB38A350D8}" presName="parentShp" presStyleLbl="node1" presStyleIdx="1" presStyleCnt="2">
        <dgm:presLayoutVars>
          <dgm:bulletEnabled val="1"/>
        </dgm:presLayoutVars>
      </dgm:prSet>
      <dgm:spPr/>
    </dgm:pt>
    <dgm:pt modelId="{D093ABDA-E163-4FBB-B9F2-44121DE6FA02}" type="pres">
      <dgm:prSet presAssocID="{CBCD7FBA-77EB-479E-922A-85BB38A350D8}" presName="childShp" presStyleLbl="bgAccFollowNode1" presStyleIdx="1" presStyleCnt="2">
        <dgm:presLayoutVars>
          <dgm:bulletEnabled val="1"/>
        </dgm:presLayoutVars>
      </dgm:prSet>
      <dgm:spPr/>
    </dgm:pt>
  </dgm:ptLst>
  <dgm:cxnLst>
    <dgm:cxn modelId="{CEDF3E69-C41E-46C5-B46A-58E0FE3834DE}" srcId="{2FDE4343-4DC4-487B-A08E-EB10B70CCA25}" destId="{55F90722-F101-4A9A-B149-15FD3601FC76}" srcOrd="2" destOrd="0" parTransId="{A646E511-5AD6-42BB-93E1-B5047E0A898F}" sibTransId="{8276BD8A-0557-4C17-B729-89B35C05F964}"/>
    <dgm:cxn modelId="{D95781C1-FF8A-403D-BC0C-7D9022CF3AF7}" type="presOf" srcId="{BB88DF06-6ED7-4E19-AA3B-9EEF0FBF138A}" destId="{B42FBDA2-BA31-4A2E-8ECC-59C39C764047}" srcOrd="0" destOrd="0" presId="urn:microsoft.com/office/officeart/2005/8/layout/vList6"/>
    <dgm:cxn modelId="{57F24C9C-0DB6-495D-A9EB-80E487522D9E}" type="presOf" srcId="{F09803C4-EE5D-4DBA-8740-CB78F22140DB}" destId="{D093ABDA-E163-4FBB-B9F2-44121DE6FA02}" srcOrd="0" destOrd="1" presId="urn:microsoft.com/office/officeart/2005/8/layout/vList6"/>
    <dgm:cxn modelId="{A8A3FA6B-A20A-42E4-9FB9-0252B6050118}" srcId="{CBCD7FBA-77EB-479E-922A-85BB38A350D8}" destId="{320135DF-D9A9-4A98-AC97-0645B0B31065}" srcOrd="4" destOrd="0" parTransId="{E20F6F37-EDB5-41DF-900D-FF1760053B2C}" sibTransId="{1A6921F3-C502-47B2-95BD-776E4EDCAC1E}"/>
    <dgm:cxn modelId="{8EE4C12D-09B1-4A26-8AA4-89ED47F2E8C8}" srcId="{CBCD7FBA-77EB-479E-922A-85BB38A350D8}" destId="{C9959366-5BF0-4E5A-B75A-BF620EC95B11}" srcOrd="3" destOrd="0" parTransId="{A655B843-6122-4055-89DB-45604C79B451}" sibTransId="{CE961ECF-C60E-4114-8FD3-95413CF10E64}"/>
    <dgm:cxn modelId="{8EA486F2-1E56-4248-A4A1-0BF0651A6B92}" type="presOf" srcId="{FD7C1B39-F4B2-47AC-93B7-2FC3E81F0A64}" destId="{D093ABDA-E163-4FBB-B9F2-44121DE6FA02}" srcOrd="0" destOrd="0" presId="urn:microsoft.com/office/officeart/2005/8/layout/vList6"/>
    <dgm:cxn modelId="{D990233E-0E77-437C-9215-1B0010DCB2B5}" type="presOf" srcId="{42DB6184-BA57-4DAD-BD7A-3A7CE72D3EFC}" destId="{BE886181-3143-472A-97E6-BCE5CAA8FFD9}" srcOrd="0" destOrd="1" presId="urn:microsoft.com/office/officeart/2005/8/layout/vList6"/>
    <dgm:cxn modelId="{91CFD42C-1239-499A-9FAC-85F1B14B285B}" type="presOf" srcId="{BD4CC7E8-D5F5-410A-BA02-DAF1D0F1D45B}" destId="{D093ABDA-E163-4FBB-B9F2-44121DE6FA02}" srcOrd="0" destOrd="2" presId="urn:microsoft.com/office/officeart/2005/8/layout/vList6"/>
    <dgm:cxn modelId="{2F51C99E-4015-495A-B327-A8B455B191C7}" srcId="{BB88DF06-6ED7-4E19-AA3B-9EEF0FBF138A}" destId="{2FDE4343-4DC4-487B-A08E-EB10B70CCA25}" srcOrd="0" destOrd="0" parTransId="{D099C5D2-112F-4F83-9535-BC4FBA1C2DE4}" sibTransId="{2FDB307A-3080-45C9-B45A-0E3F857306EC}"/>
    <dgm:cxn modelId="{20BE9B92-6242-47B0-91BD-F895ED044A1F}" srcId="{CBCD7FBA-77EB-479E-922A-85BB38A350D8}" destId="{FD7C1B39-F4B2-47AC-93B7-2FC3E81F0A64}" srcOrd="0" destOrd="0" parTransId="{9A0B43B3-7ADE-4ABA-8350-2DCBC8D2FA06}" sibTransId="{BE4C0F75-6A05-4630-BB69-F880CEF12188}"/>
    <dgm:cxn modelId="{8184B09A-C747-4EEE-8805-C0AA76FE4244}" type="presOf" srcId="{AC9AF1A2-182C-4604-80F4-AE1E3DB1D3FC}" destId="{BE886181-3143-472A-97E6-BCE5CAA8FFD9}" srcOrd="0" destOrd="0" presId="urn:microsoft.com/office/officeart/2005/8/layout/vList6"/>
    <dgm:cxn modelId="{C4C2C55D-2110-4BA7-B79D-D6B280332929}" type="presOf" srcId="{2FDE4343-4DC4-487B-A08E-EB10B70CCA25}" destId="{92EDD41A-A565-4966-B1E5-C0A5F58FBE4F}" srcOrd="0" destOrd="0" presId="urn:microsoft.com/office/officeart/2005/8/layout/vList6"/>
    <dgm:cxn modelId="{6BD93EE5-1964-4DED-9BBB-B041260FB28C}" type="presOf" srcId="{C9959366-5BF0-4E5A-B75A-BF620EC95B11}" destId="{D093ABDA-E163-4FBB-B9F2-44121DE6FA02}" srcOrd="0" destOrd="3" presId="urn:microsoft.com/office/officeart/2005/8/layout/vList6"/>
    <dgm:cxn modelId="{72C60783-4DDC-45F9-BB86-E9E8E28CBFBA}" type="presOf" srcId="{320135DF-D9A9-4A98-AC97-0645B0B31065}" destId="{D093ABDA-E163-4FBB-B9F2-44121DE6FA02}" srcOrd="0" destOrd="4" presId="urn:microsoft.com/office/officeart/2005/8/layout/vList6"/>
    <dgm:cxn modelId="{0E5BBF28-E5E2-45A8-BE3A-2CAC5CB1F673}" srcId="{CBCD7FBA-77EB-479E-922A-85BB38A350D8}" destId="{F09803C4-EE5D-4DBA-8740-CB78F22140DB}" srcOrd="1" destOrd="0" parTransId="{DC60E199-4DB2-43AF-985B-E9F8F3D3DA7F}" sibTransId="{7D79EA63-8D92-4814-B22F-B4C4A2851284}"/>
    <dgm:cxn modelId="{1D20F39A-9F3D-4A56-9CDA-E73AC8E75F2D}" type="presOf" srcId="{55F90722-F101-4A9A-B149-15FD3601FC76}" destId="{BE886181-3143-472A-97E6-BCE5CAA8FFD9}" srcOrd="0" destOrd="2" presId="urn:microsoft.com/office/officeart/2005/8/layout/vList6"/>
    <dgm:cxn modelId="{FAC75882-3CB1-4E50-A510-8B74AAC89EF6}" srcId="{2FDE4343-4DC4-487B-A08E-EB10B70CCA25}" destId="{AC9AF1A2-182C-4604-80F4-AE1E3DB1D3FC}" srcOrd="0" destOrd="0" parTransId="{621D803B-E681-423C-8433-BAEF6E9FE969}" sibTransId="{E346BECF-3EF7-4FBA-8FEF-AE6AF336466E}"/>
    <dgm:cxn modelId="{837C61BE-1969-41A8-80BD-D8B12AF372DA}" srcId="{2FDE4343-4DC4-487B-A08E-EB10B70CCA25}" destId="{42DB6184-BA57-4DAD-BD7A-3A7CE72D3EFC}" srcOrd="1" destOrd="0" parTransId="{4A88FDDC-9683-47EA-ACD0-BA37352E66D6}" sibTransId="{82576A3B-B8EE-4C7C-8923-0743ABB6781B}"/>
    <dgm:cxn modelId="{6E6D5AB3-9C77-4A80-860F-189D3439DAE3}" type="presOf" srcId="{CBCD7FBA-77EB-479E-922A-85BB38A350D8}" destId="{1D10BA2E-382A-4C6C-842C-EA132826193D}" srcOrd="0" destOrd="0" presId="urn:microsoft.com/office/officeart/2005/8/layout/vList6"/>
    <dgm:cxn modelId="{1B4B715C-CD58-4990-AC07-CE64E1DA2153}" srcId="{CBCD7FBA-77EB-479E-922A-85BB38A350D8}" destId="{BD4CC7E8-D5F5-410A-BA02-DAF1D0F1D45B}" srcOrd="2" destOrd="0" parTransId="{70FC29C7-432D-4F5E-A3CC-1B3320FF4D35}" sibTransId="{EFAE1CBB-B0BC-47A6-A8D0-D20B6F964AC9}"/>
    <dgm:cxn modelId="{D54BD42C-CE77-4DBD-92FB-6919311F30D3}" srcId="{BB88DF06-6ED7-4E19-AA3B-9EEF0FBF138A}" destId="{CBCD7FBA-77EB-479E-922A-85BB38A350D8}" srcOrd="1" destOrd="0" parTransId="{2FEC6EC6-004B-4952-8396-39C8656E01E8}" sibTransId="{BAA796D2-AF53-4C13-B02E-66563A68267F}"/>
    <dgm:cxn modelId="{E3C24B92-70FF-4437-A960-BDA760E3F2CA}" type="presParOf" srcId="{B42FBDA2-BA31-4A2E-8ECC-59C39C764047}" destId="{3A3ED029-B538-4FBB-A076-48CE9F319925}" srcOrd="0" destOrd="0" presId="urn:microsoft.com/office/officeart/2005/8/layout/vList6"/>
    <dgm:cxn modelId="{A228711B-874A-4099-990E-C958A25D4687}" type="presParOf" srcId="{3A3ED029-B538-4FBB-A076-48CE9F319925}" destId="{92EDD41A-A565-4966-B1E5-C0A5F58FBE4F}" srcOrd="0" destOrd="0" presId="urn:microsoft.com/office/officeart/2005/8/layout/vList6"/>
    <dgm:cxn modelId="{0024B6E8-887D-4C84-8A56-1BDA96BEDB69}" type="presParOf" srcId="{3A3ED029-B538-4FBB-A076-48CE9F319925}" destId="{BE886181-3143-472A-97E6-BCE5CAA8FFD9}" srcOrd="1" destOrd="0" presId="urn:microsoft.com/office/officeart/2005/8/layout/vList6"/>
    <dgm:cxn modelId="{99DA6D65-2BCD-4465-A5A0-4D658DAF78C2}" type="presParOf" srcId="{B42FBDA2-BA31-4A2E-8ECC-59C39C764047}" destId="{BA6E736C-FCED-41D5-9025-E961F6732054}" srcOrd="1" destOrd="0" presId="urn:microsoft.com/office/officeart/2005/8/layout/vList6"/>
    <dgm:cxn modelId="{7FB066C9-750B-4743-AAF9-93768ED3CFCE}" type="presParOf" srcId="{B42FBDA2-BA31-4A2E-8ECC-59C39C764047}" destId="{A9EDB87B-EBB6-43B0-B67E-ED06869B1756}" srcOrd="2" destOrd="0" presId="urn:microsoft.com/office/officeart/2005/8/layout/vList6"/>
    <dgm:cxn modelId="{61B241F7-56E6-4DF1-B08E-105C71B4D76E}" type="presParOf" srcId="{A9EDB87B-EBB6-43B0-B67E-ED06869B1756}" destId="{1D10BA2E-382A-4C6C-842C-EA132826193D}" srcOrd="0" destOrd="0" presId="urn:microsoft.com/office/officeart/2005/8/layout/vList6"/>
    <dgm:cxn modelId="{98936FBD-7C3C-43B4-9121-8F3695C9CFE8}" type="presParOf" srcId="{A9EDB87B-EBB6-43B0-B67E-ED06869B1756}" destId="{D093ABDA-E163-4FBB-B9F2-44121DE6FA02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7375093" cy="2976153"/>
        <a:chOff x="0" y="0"/>
        <a:chExt cx="7375093" cy="2976153"/>
      </a:xfrm>
    </dsp:grpSpPr>
    <dsp:sp modelId="{6621E75C-9EFD-4220-8CFC-D780B1D0C4D3}">
      <dsp:nvSpPr>
        <dsp:cNvPr id="3" name="圆角矩形 2"/>
        <dsp:cNvSpPr/>
      </dsp:nvSpPr>
      <dsp:spPr bwMode="white">
        <a:xfrm>
          <a:off x="0" y="55651"/>
          <a:ext cx="7375093" cy="1391525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67640" tIns="167640" rIns="167640" bIns="16764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4400" dirty="0" smtClean="0"/>
            <a:t>技术能力</a:t>
          </a:r>
          <a:endParaRPr lang="zh-CN" altLang="en-US" sz="4400" dirty="0"/>
        </a:p>
      </dsp:txBody>
      <dsp:txXfrm>
        <a:off x="0" y="55651"/>
        <a:ext cx="7375093" cy="1391525"/>
      </dsp:txXfrm>
    </dsp:sp>
    <dsp:sp modelId="{F00CA935-D938-4313-BE82-E00305D044B8}">
      <dsp:nvSpPr>
        <dsp:cNvPr id="4" name="圆角矩形 3"/>
        <dsp:cNvSpPr/>
      </dsp:nvSpPr>
      <dsp:spPr bwMode="white">
        <a:xfrm>
          <a:off x="0" y="1584628"/>
          <a:ext cx="2313971" cy="1391525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06680" tIns="106680" rIns="106680" bIns="10668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dirty="0" smtClean="0"/>
            <a:t>为用户服务的文化理念</a:t>
          </a:r>
          <a:endParaRPr lang="zh-CN" altLang="en-US" sz="2800" dirty="0"/>
        </a:p>
      </dsp:txBody>
      <dsp:txXfrm>
        <a:off x="0" y="1584628"/>
        <a:ext cx="2313971" cy="1391525"/>
      </dsp:txXfrm>
    </dsp:sp>
    <dsp:sp modelId="{144089E0-4D26-492D-8F07-D9B65D002A5B}">
      <dsp:nvSpPr>
        <dsp:cNvPr id="5" name="圆角矩形 4"/>
        <dsp:cNvSpPr/>
      </dsp:nvSpPr>
      <dsp:spPr bwMode="white">
        <a:xfrm>
          <a:off x="2594412" y="1584628"/>
          <a:ext cx="2234479" cy="1391525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06680" tIns="106680" rIns="106680" bIns="10668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dirty="0" smtClean="0"/>
            <a:t>标准规范的流程</a:t>
          </a:r>
          <a:endParaRPr lang="zh-CN" altLang="en-US" sz="2800" dirty="0"/>
        </a:p>
      </dsp:txBody>
      <dsp:txXfrm>
        <a:off x="2594412" y="1584628"/>
        <a:ext cx="2234479" cy="1391525"/>
      </dsp:txXfrm>
    </dsp:sp>
    <dsp:sp modelId="{0481EA83-13C2-4A76-A203-9F18163E1B2A}">
      <dsp:nvSpPr>
        <dsp:cNvPr id="6" name="圆角矩形 5"/>
        <dsp:cNvSpPr/>
      </dsp:nvSpPr>
      <dsp:spPr bwMode="white">
        <a:xfrm>
          <a:off x="5109331" y="1584628"/>
          <a:ext cx="2265762" cy="1391525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06680" tIns="106680" rIns="106680" bIns="10668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dirty="0" smtClean="0"/>
            <a:t>科学有效的服务方法</a:t>
          </a:r>
          <a:endParaRPr lang="zh-CN" altLang="en-US" sz="2800" dirty="0"/>
        </a:p>
      </dsp:txBody>
      <dsp:txXfrm>
        <a:off x="5109331" y="1584628"/>
        <a:ext cx="2265762" cy="139152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8761413" cy="4064586"/>
        <a:chOff x="0" y="0"/>
        <a:chExt cx="8761413" cy="4064586"/>
      </a:xfrm>
    </dsp:grpSpPr>
    <dsp:sp modelId="{114CF5A7-8213-44E6-9C8E-DD26EB5C6FF9}">
      <dsp:nvSpPr>
        <dsp:cNvPr id="4" name="同侧圆角矩形 3"/>
        <dsp:cNvSpPr/>
      </dsp:nvSpPr>
      <dsp:spPr bwMode="white">
        <a:xfrm rot="5400000">
          <a:off x="5525035" y="-2370926"/>
          <a:ext cx="865452" cy="5607304"/>
        </a:xfrm>
        <a:prstGeom prst="round2SameRect">
          <a:avLst/>
        </a:prstGeom>
      </dsp:spPr>
      <dsp:style>
        <a:lnRef idx="2">
          <a:schemeClr val="accent1">
            <a:alpha val="90000"/>
            <a:tint val="40000"/>
          </a:schemeClr>
        </a:lnRef>
        <a:fillRef idx="1">
          <a:schemeClr val="accent1">
            <a:alpha val="90000"/>
            <a:tint val="40000"/>
          </a:schemeClr>
        </a:fillRef>
        <a:effectRef idx="0">
          <a:scrgbClr r="0" g="0" b="0"/>
        </a:effectRef>
        <a:fontRef idx="minor"/>
      </dsp:style>
      <dsp:txBody>
        <a:bodyPr rot="-5400000" lIns="60960" tIns="30480" rIns="60960" bIns="30480" anchor="ctr"/>
        <a:lstStyle>
          <a:lvl1pPr algn="l">
            <a:defRPr sz="6500"/>
          </a:lvl1pPr>
          <a:lvl2pPr marL="285750" indent="-285750" algn="l">
            <a:defRPr sz="6500"/>
          </a:lvl2pPr>
          <a:lvl3pPr marL="571500" indent="-285750" algn="l">
            <a:defRPr sz="6500"/>
          </a:lvl3pPr>
          <a:lvl4pPr marL="857250" indent="-285750" algn="l">
            <a:defRPr sz="6500"/>
          </a:lvl4pPr>
          <a:lvl5pPr marL="1143000" indent="-285750" algn="l">
            <a:defRPr sz="6500"/>
          </a:lvl5pPr>
          <a:lvl6pPr marL="1428750" indent="-285750" algn="l">
            <a:defRPr sz="6500"/>
          </a:lvl6pPr>
          <a:lvl7pPr marL="1714500" indent="-285750" algn="l">
            <a:defRPr sz="6500"/>
          </a:lvl7pPr>
          <a:lvl8pPr marL="2000250" indent="-285750" algn="l">
            <a:defRPr sz="6500"/>
          </a:lvl8pPr>
          <a:lvl9pPr marL="2286000" indent="-285750" algn="l">
            <a:defRPr sz="6500"/>
          </a:lvl9pPr>
        </a:lstStyle>
        <a:p>
          <a:pPr marL="171450" lvl="1" indent="-1714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600" dirty="0" smtClean="0">
              <a:solidFill>
                <a:schemeClr val="dk1"/>
              </a:solidFill>
            </a:rPr>
            <a:t>事前：讲计划、重承诺</a:t>
          </a:r>
          <a:endParaRPr lang="zh-CN" altLang="en-US" sz="1600" dirty="0">
            <a:solidFill>
              <a:schemeClr val="dk1"/>
            </a:solidFill>
          </a:endParaRPr>
        </a:p>
        <a:p>
          <a:pPr marL="171450" lvl="1" indent="-1714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600" dirty="0" smtClean="0">
              <a:solidFill>
                <a:schemeClr val="dk1"/>
              </a:solidFill>
            </a:rPr>
            <a:t>事中：讲规范、重控制、有反馈</a:t>
          </a:r>
          <a:endParaRPr lang="zh-CN" altLang="en-US" sz="1600" dirty="0">
            <a:solidFill>
              <a:schemeClr val="dk1"/>
            </a:solidFill>
          </a:endParaRPr>
        </a:p>
        <a:p>
          <a:pPr marL="171450" lvl="1" indent="-1714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600" dirty="0" smtClean="0">
              <a:solidFill>
                <a:schemeClr val="dk1"/>
              </a:solidFill>
            </a:rPr>
            <a:t>事后：重效率、能应急、有保障</a:t>
          </a:r>
          <a:endParaRPr lang="zh-CN" altLang="en-US" sz="1600" dirty="0">
            <a:solidFill>
              <a:schemeClr val="dk1"/>
            </a:solidFill>
          </a:endParaRPr>
        </a:p>
      </dsp:txBody>
      <dsp:txXfrm rot="5400000">
        <a:off x="5525035" y="-2370926"/>
        <a:ext cx="865452" cy="5607304"/>
      </dsp:txXfrm>
    </dsp:sp>
    <dsp:sp modelId="{5103BAD7-2263-4217-8301-031084A729FD}">
      <dsp:nvSpPr>
        <dsp:cNvPr id="3" name="圆角矩形 2"/>
        <dsp:cNvSpPr/>
      </dsp:nvSpPr>
      <dsp:spPr bwMode="white">
        <a:xfrm>
          <a:off x="0" y="132530"/>
          <a:ext cx="3154109" cy="600391"/>
        </a:xfrm>
        <a:prstGeom prst="round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06680" tIns="53340" rIns="106680" bIns="53340" anchor="ctr"/>
        <a:lstStyle>
          <a:lvl1pPr algn="ctr">
            <a:defRPr sz="2800"/>
          </a:lvl1pPr>
          <a:lvl2pPr marL="228600" indent="-228600" algn="ctr">
            <a:defRPr sz="2100"/>
          </a:lvl2pPr>
          <a:lvl3pPr marL="457200" indent="-228600" algn="ctr">
            <a:defRPr sz="2100"/>
          </a:lvl3pPr>
          <a:lvl4pPr marL="685800" indent="-228600" algn="ctr">
            <a:defRPr sz="2100"/>
          </a:lvl4pPr>
          <a:lvl5pPr marL="914400" indent="-228600" algn="ctr">
            <a:defRPr sz="2100"/>
          </a:lvl5pPr>
          <a:lvl6pPr marL="1143000" indent="-228600" algn="ctr">
            <a:defRPr sz="2100"/>
          </a:lvl6pPr>
          <a:lvl7pPr marL="1371600" indent="-228600" algn="ctr">
            <a:defRPr sz="2100"/>
          </a:lvl7pPr>
          <a:lvl8pPr marL="1600200" indent="-228600" algn="ctr">
            <a:defRPr sz="2100"/>
          </a:lvl8pPr>
          <a:lvl9pPr marL="1828800" indent="-228600" algn="ctr">
            <a:defRPr sz="21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/>
            <a:t>按运维原则做事</a:t>
          </a:r>
          <a:endParaRPr lang="zh-CN" altLang="en-US" dirty="0"/>
        </a:p>
      </dsp:txBody>
      <dsp:txXfrm>
        <a:off x="0" y="132530"/>
        <a:ext cx="3154109" cy="600391"/>
      </dsp:txXfrm>
    </dsp:sp>
    <dsp:sp modelId="{07F0E97F-44AA-48EF-9CE0-865AB172AB44}">
      <dsp:nvSpPr>
        <dsp:cNvPr id="6" name="同侧圆角矩形 5"/>
        <dsp:cNvSpPr/>
      </dsp:nvSpPr>
      <dsp:spPr bwMode="white">
        <a:xfrm rot="5400000">
          <a:off x="5595009" y="-1545429"/>
          <a:ext cx="725503" cy="5607304"/>
        </a:xfrm>
        <a:prstGeom prst="round2SameRect">
          <a:avLst/>
        </a:prstGeom>
      </dsp:spPr>
      <dsp:style>
        <a:lnRef idx="2">
          <a:schemeClr val="accent1">
            <a:alpha val="90000"/>
            <a:tint val="40000"/>
          </a:schemeClr>
        </a:lnRef>
        <a:fillRef idx="1">
          <a:schemeClr val="accent1">
            <a:alpha val="90000"/>
            <a:tint val="40000"/>
          </a:schemeClr>
        </a:fillRef>
        <a:effectRef idx="0">
          <a:scrgbClr r="0" g="0" b="0"/>
        </a:effectRef>
        <a:fontRef idx="minor"/>
      </dsp:style>
      <dsp:txBody>
        <a:bodyPr rot="-5400000" lIns="60960" tIns="30480" rIns="60960" bIns="30480" anchor="ctr"/>
        <a:lstStyle>
          <a:lvl1pPr algn="l">
            <a:defRPr sz="6500"/>
          </a:lvl1pPr>
          <a:lvl2pPr marL="285750" indent="-285750" algn="l">
            <a:defRPr sz="6500"/>
          </a:lvl2pPr>
          <a:lvl3pPr marL="571500" indent="-285750" algn="l">
            <a:defRPr sz="6500"/>
          </a:lvl3pPr>
          <a:lvl4pPr marL="857250" indent="-285750" algn="l">
            <a:defRPr sz="6500"/>
          </a:lvl4pPr>
          <a:lvl5pPr marL="1143000" indent="-285750" algn="l">
            <a:defRPr sz="6500"/>
          </a:lvl5pPr>
          <a:lvl6pPr marL="1428750" indent="-285750" algn="l">
            <a:defRPr sz="6500"/>
          </a:lvl6pPr>
          <a:lvl7pPr marL="1714500" indent="-285750" algn="l">
            <a:defRPr sz="6500"/>
          </a:lvl7pPr>
          <a:lvl8pPr marL="2000250" indent="-285750" algn="l">
            <a:defRPr sz="6500"/>
          </a:lvl8pPr>
          <a:lvl9pPr marL="2286000" indent="-285750" algn="l">
            <a:defRPr sz="6500"/>
          </a:lvl9pPr>
        </a:lstStyle>
        <a:p>
          <a:pPr marL="171450" lvl="1" indent="-1714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600" dirty="0" smtClean="0">
              <a:solidFill>
                <a:schemeClr val="dk1"/>
              </a:solidFill>
            </a:rPr>
            <a:t>主动服务：服务者发起运维服务</a:t>
          </a:r>
          <a:endParaRPr lang="zh-CN" altLang="en-US" sz="1600" dirty="0">
            <a:solidFill>
              <a:schemeClr val="dk1"/>
            </a:solidFill>
          </a:endParaRPr>
        </a:p>
        <a:p>
          <a:pPr marL="171450" lvl="1" indent="-1714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600" dirty="0" smtClean="0">
              <a:solidFill>
                <a:schemeClr val="dk1"/>
              </a:solidFill>
            </a:rPr>
            <a:t>受理服务：用户提出运维需求</a:t>
          </a:r>
          <a:endParaRPr lang="zh-CN" altLang="en-US" sz="1600" dirty="0">
            <a:solidFill>
              <a:schemeClr val="dk1"/>
            </a:solidFill>
          </a:endParaRPr>
        </a:p>
      </dsp:txBody>
      <dsp:txXfrm rot="5400000">
        <a:off x="5595009" y="-1545429"/>
        <a:ext cx="725503" cy="5607304"/>
      </dsp:txXfrm>
    </dsp:sp>
    <dsp:sp modelId="{63DC51BF-6B1F-4B1C-B381-E5CBAE61CD01}">
      <dsp:nvSpPr>
        <dsp:cNvPr id="5" name="圆角矩形 4"/>
        <dsp:cNvSpPr/>
      </dsp:nvSpPr>
      <dsp:spPr bwMode="white">
        <a:xfrm>
          <a:off x="0" y="662587"/>
          <a:ext cx="3154109" cy="600391"/>
        </a:xfrm>
        <a:prstGeom prst="round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06680" tIns="53340" rIns="106680" bIns="53340" anchor="ctr"/>
        <a:lstStyle>
          <a:lvl1pPr algn="ctr">
            <a:defRPr sz="2800"/>
          </a:lvl1pPr>
          <a:lvl2pPr marL="228600" indent="-228600" algn="ctr">
            <a:defRPr sz="2100"/>
          </a:lvl2pPr>
          <a:lvl3pPr marL="457200" indent="-228600" algn="ctr">
            <a:defRPr sz="2100"/>
          </a:lvl3pPr>
          <a:lvl4pPr marL="685800" indent="-228600" algn="ctr">
            <a:defRPr sz="2100"/>
          </a:lvl4pPr>
          <a:lvl5pPr marL="914400" indent="-228600" algn="ctr">
            <a:defRPr sz="2100"/>
          </a:lvl5pPr>
          <a:lvl6pPr marL="1143000" indent="-228600" algn="ctr">
            <a:defRPr sz="2100"/>
          </a:lvl6pPr>
          <a:lvl7pPr marL="1371600" indent="-228600" algn="ctr">
            <a:defRPr sz="2100"/>
          </a:lvl7pPr>
          <a:lvl8pPr marL="1600200" indent="-228600" algn="ctr">
            <a:defRPr sz="2100"/>
          </a:lvl8pPr>
          <a:lvl9pPr marL="1828800" indent="-228600" algn="ctr">
            <a:defRPr sz="21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/>
            <a:t>掌握服务平衡</a:t>
          </a:r>
          <a:endParaRPr lang="zh-CN" altLang="en-US" dirty="0"/>
        </a:p>
      </dsp:txBody>
      <dsp:txXfrm>
        <a:off x="0" y="662587"/>
        <a:ext cx="3154109" cy="600391"/>
      </dsp:txXfrm>
    </dsp:sp>
    <dsp:sp modelId="{E912CA24-F6CA-47BB-A7EB-27A10F27BD1A}">
      <dsp:nvSpPr>
        <dsp:cNvPr id="8" name="同侧圆角矩形 7"/>
        <dsp:cNvSpPr/>
      </dsp:nvSpPr>
      <dsp:spPr bwMode="white">
        <a:xfrm rot="5400000">
          <a:off x="5416419" y="-611316"/>
          <a:ext cx="1082683" cy="5607304"/>
        </a:xfrm>
        <a:prstGeom prst="round2SameRect">
          <a:avLst/>
        </a:prstGeom>
      </dsp:spPr>
      <dsp:style>
        <a:lnRef idx="2">
          <a:schemeClr val="accent1">
            <a:alpha val="90000"/>
            <a:tint val="40000"/>
          </a:schemeClr>
        </a:lnRef>
        <a:fillRef idx="1">
          <a:schemeClr val="accent1">
            <a:alpha val="90000"/>
            <a:tint val="40000"/>
          </a:schemeClr>
        </a:fillRef>
        <a:effectRef idx="0">
          <a:scrgbClr r="0" g="0" b="0"/>
        </a:effectRef>
        <a:fontRef idx="minor"/>
      </dsp:style>
      <dsp:txBody>
        <a:bodyPr rot="-5400000" vert="horz" lIns="60960" tIns="36000" rIns="60960" bIns="30480" anchor="ctr"/>
        <a:lstStyle>
          <a:lvl1pPr algn="l">
            <a:defRPr sz="6500"/>
          </a:lvl1pPr>
          <a:lvl2pPr marL="285750" indent="-285750" algn="l">
            <a:defRPr sz="6500"/>
          </a:lvl2pPr>
          <a:lvl3pPr marL="571500" indent="-285750" algn="l">
            <a:defRPr sz="6500"/>
          </a:lvl3pPr>
          <a:lvl4pPr marL="857250" indent="-285750" algn="l">
            <a:defRPr sz="6500"/>
          </a:lvl4pPr>
          <a:lvl5pPr marL="1143000" indent="-285750" algn="l">
            <a:defRPr sz="6500"/>
          </a:lvl5pPr>
          <a:lvl6pPr marL="1428750" indent="-285750" algn="l">
            <a:defRPr sz="6500"/>
          </a:lvl6pPr>
          <a:lvl7pPr marL="1714500" indent="-285750" algn="l">
            <a:defRPr sz="6500"/>
          </a:lvl7pPr>
          <a:lvl8pPr marL="2000250" indent="-285750" algn="l">
            <a:defRPr sz="6500"/>
          </a:lvl8pPr>
          <a:lvl9pPr marL="2286000" indent="-285750" algn="l">
            <a:defRPr sz="6500"/>
          </a:lvl9pPr>
        </a:lstStyle>
        <a:p>
          <a:pPr marL="171450" lvl="1" indent="-1714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600" dirty="0" smtClean="0">
              <a:solidFill>
                <a:schemeClr val="dk1"/>
              </a:solidFill>
            </a:rPr>
            <a:t>软件支撑系统</a:t>
          </a:r>
          <a:endParaRPr lang="zh-CN" altLang="en-US" sz="1600" dirty="0">
            <a:solidFill>
              <a:schemeClr val="dk1"/>
            </a:solidFill>
          </a:endParaRPr>
        </a:p>
        <a:p>
          <a:pPr marL="171450" lvl="1" indent="-1714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600" dirty="0" smtClean="0">
              <a:solidFill>
                <a:schemeClr val="dk1"/>
              </a:solidFill>
            </a:rPr>
            <a:t>应用系统</a:t>
          </a:r>
          <a:endParaRPr lang="zh-CN" altLang="en-US" sz="1600" dirty="0">
            <a:solidFill>
              <a:schemeClr val="dk1"/>
            </a:solidFill>
          </a:endParaRPr>
        </a:p>
        <a:p>
          <a:pPr marL="171450" lvl="1" indent="-1714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600" dirty="0" smtClean="0">
              <a:solidFill>
                <a:schemeClr val="dk1"/>
              </a:solidFill>
            </a:rPr>
            <a:t>计算机硬件设备</a:t>
          </a:r>
          <a:endParaRPr lang="zh-CN" altLang="en-US" sz="1600" dirty="0">
            <a:solidFill>
              <a:schemeClr val="dk1"/>
            </a:solidFill>
          </a:endParaRPr>
        </a:p>
        <a:p>
          <a:pPr marL="171450" lvl="1" indent="-1714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600" dirty="0" smtClean="0">
              <a:solidFill>
                <a:schemeClr val="dk1"/>
              </a:solidFill>
            </a:rPr>
            <a:t>机房和环境</a:t>
          </a:r>
          <a:endParaRPr lang="zh-CN" altLang="en-US" sz="1600" dirty="0">
            <a:solidFill>
              <a:schemeClr val="dk1"/>
            </a:solidFill>
          </a:endParaRPr>
        </a:p>
      </dsp:txBody>
      <dsp:txXfrm rot="5400000">
        <a:off x="5416419" y="-611316"/>
        <a:ext cx="1082683" cy="5607304"/>
      </dsp:txXfrm>
    </dsp:sp>
    <dsp:sp modelId="{FA81C69C-B540-4D45-B76C-F1A0DE5D5B3D}">
      <dsp:nvSpPr>
        <dsp:cNvPr id="7" name="圆角矩形 6"/>
        <dsp:cNvSpPr/>
      </dsp:nvSpPr>
      <dsp:spPr bwMode="white">
        <a:xfrm>
          <a:off x="0" y="1892140"/>
          <a:ext cx="3154109" cy="600391"/>
        </a:xfrm>
        <a:prstGeom prst="round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06680" tIns="53340" rIns="106680" bIns="53340" anchor="ctr"/>
        <a:lstStyle>
          <a:lvl1pPr algn="ctr">
            <a:defRPr sz="2800"/>
          </a:lvl1pPr>
          <a:lvl2pPr marL="228600" indent="-228600" algn="ctr">
            <a:defRPr sz="2100"/>
          </a:lvl2pPr>
          <a:lvl3pPr marL="457200" indent="-228600" algn="ctr">
            <a:defRPr sz="2100"/>
          </a:lvl3pPr>
          <a:lvl4pPr marL="685800" indent="-228600" algn="ctr">
            <a:defRPr sz="2100"/>
          </a:lvl4pPr>
          <a:lvl5pPr marL="914400" indent="-228600" algn="ctr">
            <a:defRPr sz="2100"/>
          </a:lvl5pPr>
          <a:lvl6pPr marL="1143000" indent="-228600" algn="ctr">
            <a:defRPr sz="2100"/>
          </a:lvl6pPr>
          <a:lvl7pPr marL="1371600" indent="-228600" algn="ctr">
            <a:defRPr sz="2100"/>
          </a:lvl7pPr>
          <a:lvl8pPr marL="1600200" indent="-228600" algn="ctr">
            <a:defRPr sz="2100"/>
          </a:lvl8pPr>
          <a:lvl9pPr marL="1828800" indent="-228600" algn="ctr">
            <a:defRPr sz="21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/>
            <a:t>落实整体运维</a:t>
          </a:r>
          <a:endParaRPr lang="zh-CN" altLang="en-US" dirty="0"/>
        </a:p>
      </dsp:txBody>
      <dsp:txXfrm>
        <a:off x="0" y="1892140"/>
        <a:ext cx="3154109" cy="600391"/>
      </dsp:txXfrm>
    </dsp:sp>
    <dsp:sp modelId="{1CB450F1-E2B3-40C1-B99A-BB08C8B5F5A6}">
      <dsp:nvSpPr>
        <dsp:cNvPr id="10" name="同侧圆角矩形 9"/>
        <dsp:cNvSpPr/>
      </dsp:nvSpPr>
      <dsp:spPr bwMode="white">
        <a:xfrm rot="5400000">
          <a:off x="5307316" y="610489"/>
          <a:ext cx="1300889" cy="5607304"/>
        </a:xfrm>
        <a:prstGeom prst="round2SameRect">
          <a:avLst/>
        </a:prstGeom>
      </dsp:spPr>
      <dsp:style>
        <a:lnRef idx="2">
          <a:schemeClr val="accent1">
            <a:alpha val="90000"/>
            <a:tint val="40000"/>
          </a:schemeClr>
        </a:lnRef>
        <a:fillRef idx="1">
          <a:schemeClr val="accent1">
            <a:alpha val="90000"/>
            <a:tint val="40000"/>
          </a:schemeClr>
        </a:fillRef>
        <a:effectRef idx="0">
          <a:scrgbClr r="0" g="0" b="0"/>
        </a:effectRef>
        <a:fontRef idx="minor"/>
      </dsp:style>
      <dsp:txBody>
        <a:bodyPr rot="-5400000" lIns="60960" tIns="30480" rIns="60960" bIns="30480" anchor="ctr"/>
        <a:lstStyle>
          <a:lvl1pPr algn="l">
            <a:defRPr sz="6500"/>
          </a:lvl1pPr>
          <a:lvl2pPr marL="285750" indent="-285750" algn="l">
            <a:defRPr sz="6500"/>
          </a:lvl2pPr>
          <a:lvl3pPr marL="571500" indent="-285750" algn="l">
            <a:defRPr sz="6500"/>
          </a:lvl3pPr>
          <a:lvl4pPr marL="857250" indent="-285750" algn="l">
            <a:defRPr sz="6500"/>
          </a:lvl4pPr>
          <a:lvl5pPr marL="1143000" indent="-285750" algn="l">
            <a:defRPr sz="6500"/>
          </a:lvl5pPr>
          <a:lvl6pPr marL="1428750" indent="-285750" algn="l">
            <a:defRPr sz="6500"/>
          </a:lvl6pPr>
          <a:lvl7pPr marL="1714500" indent="-285750" algn="l">
            <a:defRPr sz="6500"/>
          </a:lvl7pPr>
          <a:lvl8pPr marL="2000250" indent="-285750" algn="l">
            <a:defRPr sz="6500"/>
          </a:lvl8pPr>
          <a:lvl9pPr marL="2286000" indent="-285750" algn="l">
            <a:defRPr sz="6500"/>
          </a:lvl9pPr>
        </a:lstStyle>
        <a:p>
          <a:pPr marL="171450" lvl="1" indent="-1714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600" dirty="0" smtClean="0">
              <a:solidFill>
                <a:schemeClr val="dk1"/>
              </a:solidFill>
            </a:rPr>
            <a:t>事件流程</a:t>
          </a:r>
          <a:endParaRPr lang="zh-CN" altLang="en-US" sz="1600" dirty="0">
            <a:solidFill>
              <a:schemeClr val="dk1"/>
            </a:solidFill>
          </a:endParaRPr>
        </a:p>
        <a:p>
          <a:pPr marL="171450" lvl="1" indent="-1714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600" dirty="0" smtClean="0">
              <a:solidFill>
                <a:schemeClr val="dk1"/>
              </a:solidFill>
            </a:rPr>
            <a:t>问题流程</a:t>
          </a:r>
          <a:endParaRPr lang="zh-CN" altLang="en-US" sz="1600" dirty="0">
            <a:solidFill>
              <a:schemeClr val="dk1"/>
            </a:solidFill>
          </a:endParaRPr>
        </a:p>
        <a:p>
          <a:pPr marL="171450" lvl="1" indent="-1714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600" dirty="0" smtClean="0">
              <a:solidFill>
                <a:schemeClr val="dk1"/>
              </a:solidFill>
            </a:rPr>
            <a:t>配置管理流程</a:t>
          </a:r>
          <a:endParaRPr lang="zh-CN" altLang="en-US" sz="1600" dirty="0">
            <a:solidFill>
              <a:schemeClr val="dk1"/>
            </a:solidFill>
          </a:endParaRPr>
        </a:p>
        <a:p>
          <a:pPr marL="171450" lvl="1" indent="-1714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600" dirty="0" smtClean="0">
              <a:solidFill>
                <a:schemeClr val="dk1"/>
              </a:solidFill>
            </a:rPr>
            <a:t>变更流程</a:t>
          </a:r>
          <a:endParaRPr lang="zh-CN" altLang="en-US" sz="1600" dirty="0">
            <a:solidFill>
              <a:schemeClr val="dk1"/>
            </a:solidFill>
          </a:endParaRPr>
        </a:p>
        <a:p>
          <a:pPr marL="171450" lvl="1" indent="-1714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600" dirty="0" smtClean="0">
              <a:solidFill>
                <a:schemeClr val="dk1"/>
              </a:solidFill>
            </a:rPr>
            <a:t>发布流程</a:t>
          </a:r>
          <a:endParaRPr lang="zh-CN" altLang="en-US" sz="1600" dirty="0">
            <a:solidFill>
              <a:schemeClr val="dk1"/>
            </a:solidFill>
          </a:endParaRPr>
        </a:p>
      </dsp:txBody>
      <dsp:txXfrm rot="5400000">
        <a:off x="5307316" y="610489"/>
        <a:ext cx="1300889" cy="5607304"/>
      </dsp:txXfrm>
    </dsp:sp>
    <dsp:sp modelId="{27F90AEF-0E85-45D6-88FF-59F8BDDA8E75}">
      <dsp:nvSpPr>
        <dsp:cNvPr id="9" name="圆角矩形 8"/>
        <dsp:cNvSpPr/>
      </dsp:nvSpPr>
      <dsp:spPr bwMode="white">
        <a:xfrm>
          <a:off x="0" y="3113946"/>
          <a:ext cx="3154109" cy="600391"/>
        </a:xfrm>
        <a:prstGeom prst="round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06680" tIns="53340" rIns="106680" bIns="53340" anchor="ctr"/>
        <a:lstStyle>
          <a:lvl1pPr algn="ctr">
            <a:defRPr sz="2800"/>
          </a:lvl1pPr>
          <a:lvl2pPr marL="228600" indent="-228600" algn="ctr">
            <a:defRPr sz="2100"/>
          </a:lvl2pPr>
          <a:lvl3pPr marL="457200" indent="-228600" algn="ctr">
            <a:defRPr sz="2100"/>
          </a:lvl3pPr>
          <a:lvl4pPr marL="685800" indent="-228600" algn="ctr">
            <a:defRPr sz="2100"/>
          </a:lvl4pPr>
          <a:lvl5pPr marL="914400" indent="-228600" algn="ctr">
            <a:defRPr sz="2100"/>
          </a:lvl5pPr>
          <a:lvl6pPr marL="1143000" indent="-228600" algn="ctr">
            <a:defRPr sz="2100"/>
          </a:lvl6pPr>
          <a:lvl7pPr marL="1371600" indent="-228600" algn="ctr">
            <a:defRPr sz="2100"/>
          </a:lvl7pPr>
          <a:lvl8pPr marL="1600200" indent="-228600" algn="ctr">
            <a:defRPr sz="2100"/>
          </a:lvl8pPr>
          <a:lvl9pPr marL="1828800" indent="-228600" algn="ctr">
            <a:defRPr sz="21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/>
            <a:t>贯穿服务流程</a:t>
          </a:r>
          <a:endParaRPr lang="zh-CN" altLang="en-US" dirty="0"/>
        </a:p>
      </dsp:txBody>
      <dsp:txXfrm>
        <a:off x="0" y="3113946"/>
        <a:ext cx="3154109" cy="60039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5189538" cy="4572000"/>
        <a:chOff x="0" y="0"/>
        <a:chExt cx="5189538" cy="4572000"/>
      </a:xfrm>
    </dsp:grpSpPr>
    <dsp:sp modelId="{4A10A67A-9928-4790-AA27-8285C008DD74}">
      <dsp:nvSpPr>
        <dsp:cNvPr id="3" name="圆角矩形 2"/>
        <dsp:cNvSpPr/>
      </dsp:nvSpPr>
      <dsp:spPr bwMode="white">
        <a:xfrm>
          <a:off x="2151504" y="0"/>
          <a:ext cx="886531" cy="576245"/>
        </a:xfrm>
        <a:prstGeom prst="round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68580" tIns="68580" rIns="68580" bIns="68580" anchor="ctr"/>
        <a:lstStyle>
          <a:lvl1pPr algn="ctr">
            <a:defRPr sz="1800"/>
          </a:lvl1pPr>
          <a:lvl2pPr marL="114300" indent="-114300" algn="ctr">
            <a:defRPr sz="1400"/>
          </a:lvl2pPr>
          <a:lvl3pPr marL="228600" indent="-114300" algn="ctr">
            <a:defRPr sz="1400"/>
          </a:lvl3pPr>
          <a:lvl4pPr marL="342900" indent="-114300" algn="ctr">
            <a:defRPr sz="1400"/>
          </a:lvl4pPr>
          <a:lvl5pPr marL="457200" indent="-114300" algn="ctr">
            <a:defRPr sz="1400"/>
          </a:lvl5pPr>
          <a:lvl6pPr marL="571500" indent="-114300" algn="ctr">
            <a:defRPr sz="1400"/>
          </a:lvl6pPr>
          <a:lvl7pPr marL="685800" indent="-114300" algn="ctr">
            <a:defRPr sz="1400"/>
          </a:lvl7pPr>
          <a:lvl8pPr marL="800100" indent="-114300" algn="ctr">
            <a:defRPr sz="1400"/>
          </a:lvl8pPr>
          <a:lvl9pPr marL="914400" indent="-114300" algn="ctr">
            <a:defRPr sz="1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/>
            <a:t>讲计划</a:t>
          </a:r>
          <a:endParaRPr lang="zh-CN" altLang="en-US" dirty="0"/>
        </a:p>
      </dsp:txBody>
      <dsp:txXfrm>
        <a:off x="2151504" y="0"/>
        <a:ext cx="886531" cy="576245"/>
      </dsp:txXfrm>
    </dsp:sp>
    <dsp:sp modelId="{229B80D4-F18A-462E-9CA8-11C956B113C1}">
      <dsp:nvSpPr>
        <dsp:cNvPr id="4" name="弧形 3"/>
        <dsp:cNvSpPr/>
      </dsp:nvSpPr>
      <dsp:spPr bwMode="white">
        <a:xfrm>
          <a:off x="596892" y="288123"/>
          <a:ext cx="3995755" cy="3995755"/>
        </a:xfrm>
        <a:prstGeom prst="arc">
          <a:avLst>
            <a:gd name="adj1" fmla="val 16980422"/>
            <a:gd name="adj2" fmla="val 18087365"/>
          </a:avLst>
        </a:prstGeom>
      </dsp:spPr>
      <dsp:style>
        <a:lnRef idx="1">
          <a:schemeClr val="accent1"/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596892" y="288123"/>
        <a:ext cx="3995755" cy="3995755"/>
      </dsp:txXfrm>
    </dsp:sp>
    <dsp:sp modelId="{56D87C64-FD69-48EF-AB4C-3F78122D16AF}">
      <dsp:nvSpPr>
        <dsp:cNvPr id="5" name="圆角矩形 4"/>
        <dsp:cNvSpPr/>
      </dsp:nvSpPr>
      <dsp:spPr bwMode="white">
        <a:xfrm>
          <a:off x="3564216" y="585165"/>
          <a:ext cx="886531" cy="576245"/>
        </a:xfrm>
        <a:prstGeom prst="round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68580" tIns="68580" rIns="68580" bIns="68580" anchor="ctr"/>
        <a:lstStyle>
          <a:lvl1pPr algn="ctr">
            <a:defRPr sz="1800"/>
          </a:lvl1pPr>
          <a:lvl2pPr marL="114300" indent="-114300" algn="ctr">
            <a:defRPr sz="1400"/>
          </a:lvl2pPr>
          <a:lvl3pPr marL="228600" indent="-114300" algn="ctr">
            <a:defRPr sz="1400"/>
          </a:lvl3pPr>
          <a:lvl4pPr marL="342900" indent="-114300" algn="ctr">
            <a:defRPr sz="1400"/>
          </a:lvl4pPr>
          <a:lvl5pPr marL="457200" indent="-114300" algn="ctr">
            <a:defRPr sz="1400"/>
          </a:lvl5pPr>
          <a:lvl6pPr marL="571500" indent="-114300" algn="ctr">
            <a:defRPr sz="1400"/>
          </a:lvl6pPr>
          <a:lvl7pPr marL="685800" indent="-114300" algn="ctr">
            <a:defRPr sz="1400"/>
          </a:lvl7pPr>
          <a:lvl8pPr marL="800100" indent="-114300" algn="ctr">
            <a:defRPr sz="1400"/>
          </a:lvl8pPr>
          <a:lvl9pPr marL="914400" indent="-114300" algn="ctr">
            <a:defRPr sz="1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/>
            <a:t>重承诺</a:t>
          </a:r>
          <a:endParaRPr lang="zh-CN" altLang="en-US" dirty="0"/>
        </a:p>
      </dsp:txBody>
      <dsp:txXfrm>
        <a:off x="3564216" y="585165"/>
        <a:ext cx="886531" cy="576245"/>
      </dsp:txXfrm>
    </dsp:sp>
    <dsp:sp modelId="{A20FED09-079E-4069-AD92-8E46ACFBD351}">
      <dsp:nvSpPr>
        <dsp:cNvPr id="6" name="弧形 5"/>
        <dsp:cNvSpPr/>
      </dsp:nvSpPr>
      <dsp:spPr bwMode="white">
        <a:xfrm>
          <a:off x="596892" y="288123"/>
          <a:ext cx="3995755" cy="3995755"/>
        </a:xfrm>
        <a:prstGeom prst="arc">
          <a:avLst>
            <a:gd name="adj1" fmla="val 19560214"/>
            <a:gd name="adj2" fmla="val 21086914"/>
          </a:avLst>
        </a:prstGeom>
      </dsp:spPr>
      <dsp:style>
        <a:lnRef idx="1">
          <a:schemeClr val="accent1"/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596892" y="288123"/>
        <a:ext cx="3995755" cy="3995755"/>
      </dsp:txXfrm>
    </dsp:sp>
    <dsp:sp modelId="{05334049-F0F4-4A95-88C9-CF83962E506A}">
      <dsp:nvSpPr>
        <dsp:cNvPr id="7" name="圆角矩形 6"/>
        <dsp:cNvSpPr/>
      </dsp:nvSpPr>
      <dsp:spPr bwMode="white">
        <a:xfrm>
          <a:off x="4149381" y="1997877"/>
          <a:ext cx="886531" cy="576245"/>
        </a:xfrm>
        <a:prstGeom prst="round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68580" tIns="68580" rIns="68580" bIns="68580" anchor="ctr"/>
        <a:lstStyle>
          <a:lvl1pPr algn="ctr">
            <a:defRPr sz="1800"/>
          </a:lvl1pPr>
          <a:lvl2pPr marL="114300" indent="-114300" algn="ctr">
            <a:defRPr sz="1400"/>
          </a:lvl2pPr>
          <a:lvl3pPr marL="228600" indent="-114300" algn="ctr">
            <a:defRPr sz="1400"/>
          </a:lvl3pPr>
          <a:lvl4pPr marL="342900" indent="-114300" algn="ctr">
            <a:defRPr sz="1400"/>
          </a:lvl4pPr>
          <a:lvl5pPr marL="457200" indent="-114300" algn="ctr">
            <a:defRPr sz="1400"/>
          </a:lvl5pPr>
          <a:lvl6pPr marL="571500" indent="-114300" algn="ctr">
            <a:defRPr sz="1400"/>
          </a:lvl6pPr>
          <a:lvl7pPr marL="685800" indent="-114300" algn="ctr">
            <a:defRPr sz="1400"/>
          </a:lvl7pPr>
          <a:lvl8pPr marL="800100" indent="-114300" algn="ctr">
            <a:defRPr sz="1400"/>
          </a:lvl8pPr>
          <a:lvl9pPr marL="914400" indent="-114300" algn="ctr">
            <a:defRPr sz="1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/>
            <a:t>讲规范</a:t>
          </a:r>
          <a:endParaRPr lang="zh-CN" altLang="en-US" dirty="0"/>
        </a:p>
      </dsp:txBody>
      <dsp:txXfrm>
        <a:off x="4149381" y="1997877"/>
        <a:ext cx="886531" cy="576245"/>
      </dsp:txXfrm>
    </dsp:sp>
    <dsp:sp modelId="{279DA42B-9032-4782-A1D4-EE8BEADE35B5}">
      <dsp:nvSpPr>
        <dsp:cNvPr id="8" name="弧形 7"/>
        <dsp:cNvSpPr/>
      </dsp:nvSpPr>
      <dsp:spPr bwMode="white">
        <a:xfrm>
          <a:off x="596892" y="288123"/>
          <a:ext cx="3995755" cy="3995755"/>
        </a:xfrm>
        <a:prstGeom prst="arc">
          <a:avLst>
            <a:gd name="adj1" fmla="val 513085"/>
            <a:gd name="adj2" fmla="val 2039785"/>
          </a:avLst>
        </a:prstGeom>
      </dsp:spPr>
      <dsp:style>
        <a:lnRef idx="1">
          <a:schemeClr val="accent1"/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596892" y="288123"/>
        <a:ext cx="3995755" cy="3995755"/>
      </dsp:txXfrm>
    </dsp:sp>
    <dsp:sp modelId="{7CF5C3C8-2945-43FE-8F67-D5E91C03D082}">
      <dsp:nvSpPr>
        <dsp:cNvPr id="9" name="圆角矩形 8"/>
        <dsp:cNvSpPr/>
      </dsp:nvSpPr>
      <dsp:spPr bwMode="white">
        <a:xfrm>
          <a:off x="3564216" y="3410590"/>
          <a:ext cx="886531" cy="576245"/>
        </a:xfrm>
        <a:prstGeom prst="round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68580" tIns="68580" rIns="68580" bIns="68580" anchor="ctr"/>
        <a:lstStyle>
          <a:lvl1pPr algn="ctr">
            <a:defRPr sz="1800"/>
          </a:lvl1pPr>
          <a:lvl2pPr marL="114300" indent="-114300" algn="ctr">
            <a:defRPr sz="1400"/>
          </a:lvl2pPr>
          <a:lvl3pPr marL="228600" indent="-114300" algn="ctr">
            <a:defRPr sz="1400"/>
          </a:lvl3pPr>
          <a:lvl4pPr marL="342900" indent="-114300" algn="ctr">
            <a:defRPr sz="1400"/>
          </a:lvl4pPr>
          <a:lvl5pPr marL="457200" indent="-114300" algn="ctr">
            <a:defRPr sz="1400"/>
          </a:lvl5pPr>
          <a:lvl6pPr marL="571500" indent="-114300" algn="ctr">
            <a:defRPr sz="1400"/>
          </a:lvl6pPr>
          <a:lvl7pPr marL="685800" indent="-114300" algn="ctr">
            <a:defRPr sz="1400"/>
          </a:lvl7pPr>
          <a:lvl8pPr marL="800100" indent="-114300" algn="ctr">
            <a:defRPr sz="1400"/>
          </a:lvl8pPr>
          <a:lvl9pPr marL="914400" indent="-114300" algn="ctr">
            <a:defRPr sz="1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/>
            <a:t>重控制</a:t>
          </a:r>
          <a:endParaRPr lang="zh-CN" altLang="en-US" dirty="0"/>
        </a:p>
      </dsp:txBody>
      <dsp:txXfrm>
        <a:off x="3564216" y="3410590"/>
        <a:ext cx="886531" cy="576245"/>
      </dsp:txXfrm>
    </dsp:sp>
    <dsp:sp modelId="{C3AFE55E-E55A-495D-900F-56E8B96A43B3}">
      <dsp:nvSpPr>
        <dsp:cNvPr id="10" name="弧形 9"/>
        <dsp:cNvSpPr/>
      </dsp:nvSpPr>
      <dsp:spPr bwMode="white">
        <a:xfrm>
          <a:off x="596892" y="288123"/>
          <a:ext cx="3995755" cy="3995755"/>
        </a:xfrm>
        <a:prstGeom prst="arc">
          <a:avLst>
            <a:gd name="adj1" fmla="val 3512634"/>
            <a:gd name="adj2" fmla="val 4619577"/>
          </a:avLst>
        </a:prstGeom>
      </dsp:spPr>
      <dsp:style>
        <a:lnRef idx="1">
          <a:schemeClr val="accent1"/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596892" y="288123"/>
        <a:ext cx="3995755" cy="3995755"/>
      </dsp:txXfrm>
    </dsp:sp>
    <dsp:sp modelId="{2A04BBF8-2802-482A-B243-93BA61C0CDF5}">
      <dsp:nvSpPr>
        <dsp:cNvPr id="11" name="圆角矩形 10"/>
        <dsp:cNvSpPr/>
      </dsp:nvSpPr>
      <dsp:spPr bwMode="white">
        <a:xfrm>
          <a:off x="2151504" y="3995755"/>
          <a:ext cx="886531" cy="576245"/>
        </a:xfrm>
        <a:prstGeom prst="round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68580" tIns="68580" rIns="68580" bIns="68580" anchor="ctr"/>
        <a:lstStyle>
          <a:lvl1pPr algn="ctr">
            <a:defRPr sz="1800"/>
          </a:lvl1pPr>
          <a:lvl2pPr marL="114300" indent="-114300" algn="ctr">
            <a:defRPr sz="1400"/>
          </a:lvl2pPr>
          <a:lvl3pPr marL="228600" indent="-114300" algn="ctr">
            <a:defRPr sz="1400"/>
          </a:lvl3pPr>
          <a:lvl4pPr marL="342900" indent="-114300" algn="ctr">
            <a:defRPr sz="1400"/>
          </a:lvl4pPr>
          <a:lvl5pPr marL="457200" indent="-114300" algn="ctr">
            <a:defRPr sz="1400"/>
          </a:lvl5pPr>
          <a:lvl6pPr marL="571500" indent="-114300" algn="ctr">
            <a:defRPr sz="1400"/>
          </a:lvl6pPr>
          <a:lvl7pPr marL="685800" indent="-114300" algn="ctr">
            <a:defRPr sz="1400"/>
          </a:lvl7pPr>
          <a:lvl8pPr marL="800100" indent="-114300" algn="ctr">
            <a:defRPr sz="1400"/>
          </a:lvl8pPr>
          <a:lvl9pPr marL="914400" indent="-114300" algn="ctr">
            <a:defRPr sz="1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/>
            <a:t>有反馈</a:t>
          </a:r>
          <a:endParaRPr lang="zh-CN" altLang="en-US" dirty="0"/>
        </a:p>
      </dsp:txBody>
      <dsp:txXfrm>
        <a:off x="2151504" y="3995755"/>
        <a:ext cx="886531" cy="576245"/>
      </dsp:txXfrm>
    </dsp:sp>
    <dsp:sp modelId="{EC9222B1-8E0F-4CDB-AA1A-56CAEB5F3B97}">
      <dsp:nvSpPr>
        <dsp:cNvPr id="12" name="弧形 11"/>
        <dsp:cNvSpPr/>
      </dsp:nvSpPr>
      <dsp:spPr bwMode="white">
        <a:xfrm>
          <a:off x="596892" y="288123"/>
          <a:ext cx="3995755" cy="3995755"/>
        </a:xfrm>
        <a:prstGeom prst="arc">
          <a:avLst>
            <a:gd name="adj1" fmla="val 6180422"/>
            <a:gd name="adj2" fmla="val 7287365"/>
          </a:avLst>
        </a:prstGeom>
      </dsp:spPr>
      <dsp:style>
        <a:lnRef idx="1">
          <a:schemeClr val="accent1"/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596892" y="288123"/>
        <a:ext cx="3995755" cy="3995755"/>
      </dsp:txXfrm>
    </dsp:sp>
    <dsp:sp modelId="{1B573210-7596-4A11-82B9-D8380A6603EE}">
      <dsp:nvSpPr>
        <dsp:cNvPr id="13" name="圆角矩形 12"/>
        <dsp:cNvSpPr/>
      </dsp:nvSpPr>
      <dsp:spPr bwMode="white">
        <a:xfrm>
          <a:off x="738791" y="3410590"/>
          <a:ext cx="886531" cy="576245"/>
        </a:xfrm>
        <a:prstGeom prst="round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68580" tIns="68580" rIns="68580" bIns="68580" anchor="ctr"/>
        <a:lstStyle>
          <a:lvl1pPr algn="ctr">
            <a:defRPr sz="1800"/>
          </a:lvl1pPr>
          <a:lvl2pPr marL="114300" indent="-114300" algn="ctr">
            <a:defRPr sz="1400"/>
          </a:lvl2pPr>
          <a:lvl3pPr marL="228600" indent="-114300" algn="ctr">
            <a:defRPr sz="1400"/>
          </a:lvl3pPr>
          <a:lvl4pPr marL="342900" indent="-114300" algn="ctr">
            <a:defRPr sz="1400"/>
          </a:lvl4pPr>
          <a:lvl5pPr marL="457200" indent="-114300" algn="ctr">
            <a:defRPr sz="1400"/>
          </a:lvl5pPr>
          <a:lvl6pPr marL="571500" indent="-114300" algn="ctr">
            <a:defRPr sz="1400"/>
          </a:lvl6pPr>
          <a:lvl7pPr marL="685800" indent="-114300" algn="ctr">
            <a:defRPr sz="1400"/>
          </a:lvl7pPr>
          <a:lvl8pPr marL="800100" indent="-114300" algn="ctr">
            <a:defRPr sz="1400"/>
          </a:lvl8pPr>
          <a:lvl9pPr marL="914400" indent="-114300" algn="ctr">
            <a:defRPr sz="1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/>
            <a:t>重效率</a:t>
          </a:r>
          <a:endParaRPr lang="zh-CN" altLang="en-US" dirty="0"/>
        </a:p>
      </dsp:txBody>
      <dsp:txXfrm>
        <a:off x="738791" y="3410590"/>
        <a:ext cx="886531" cy="576245"/>
      </dsp:txXfrm>
    </dsp:sp>
    <dsp:sp modelId="{F82CA077-5C76-4F90-A868-9D55821F239E}">
      <dsp:nvSpPr>
        <dsp:cNvPr id="14" name="弧形 13"/>
        <dsp:cNvSpPr/>
      </dsp:nvSpPr>
      <dsp:spPr bwMode="white">
        <a:xfrm>
          <a:off x="596892" y="288123"/>
          <a:ext cx="3995755" cy="3995755"/>
        </a:xfrm>
        <a:prstGeom prst="arc">
          <a:avLst>
            <a:gd name="adj1" fmla="val 8760214"/>
            <a:gd name="adj2" fmla="val 10286914"/>
          </a:avLst>
        </a:prstGeom>
      </dsp:spPr>
      <dsp:style>
        <a:lnRef idx="1">
          <a:schemeClr val="accent1"/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596892" y="288123"/>
        <a:ext cx="3995755" cy="3995755"/>
      </dsp:txXfrm>
    </dsp:sp>
    <dsp:sp modelId="{7EA69CFE-FBFC-4F1B-BD57-5E2C61B5F279}">
      <dsp:nvSpPr>
        <dsp:cNvPr id="15" name="圆角矩形 14"/>
        <dsp:cNvSpPr/>
      </dsp:nvSpPr>
      <dsp:spPr bwMode="white">
        <a:xfrm>
          <a:off x="153626" y="1997877"/>
          <a:ext cx="886531" cy="576245"/>
        </a:xfrm>
        <a:prstGeom prst="round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68580" tIns="68580" rIns="68580" bIns="68580" anchor="ctr"/>
        <a:lstStyle>
          <a:lvl1pPr algn="ctr">
            <a:defRPr sz="1800"/>
          </a:lvl1pPr>
          <a:lvl2pPr marL="114300" indent="-114300" algn="ctr">
            <a:defRPr sz="1400"/>
          </a:lvl2pPr>
          <a:lvl3pPr marL="228600" indent="-114300" algn="ctr">
            <a:defRPr sz="1400"/>
          </a:lvl3pPr>
          <a:lvl4pPr marL="342900" indent="-114300" algn="ctr">
            <a:defRPr sz="1400"/>
          </a:lvl4pPr>
          <a:lvl5pPr marL="457200" indent="-114300" algn="ctr">
            <a:defRPr sz="1400"/>
          </a:lvl5pPr>
          <a:lvl6pPr marL="571500" indent="-114300" algn="ctr">
            <a:defRPr sz="1400"/>
          </a:lvl6pPr>
          <a:lvl7pPr marL="685800" indent="-114300" algn="ctr">
            <a:defRPr sz="1400"/>
          </a:lvl7pPr>
          <a:lvl8pPr marL="800100" indent="-114300" algn="ctr">
            <a:defRPr sz="1400"/>
          </a:lvl8pPr>
          <a:lvl9pPr marL="914400" indent="-114300" algn="ctr">
            <a:defRPr sz="1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/>
            <a:t>能应急</a:t>
          </a:r>
          <a:endParaRPr lang="zh-CN" altLang="en-US" dirty="0"/>
        </a:p>
      </dsp:txBody>
      <dsp:txXfrm>
        <a:off x="153626" y="1997877"/>
        <a:ext cx="886531" cy="576245"/>
      </dsp:txXfrm>
    </dsp:sp>
    <dsp:sp modelId="{3E10BD99-F7D3-4680-BFD9-8E3825CEBBE4}">
      <dsp:nvSpPr>
        <dsp:cNvPr id="16" name="弧形 15"/>
        <dsp:cNvSpPr/>
      </dsp:nvSpPr>
      <dsp:spPr bwMode="white">
        <a:xfrm>
          <a:off x="596892" y="288123"/>
          <a:ext cx="3995755" cy="3995755"/>
        </a:xfrm>
        <a:prstGeom prst="arc">
          <a:avLst>
            <a:gd name="adj1" fmla="val 11313085"/>
            <a:gd name="adj2" fmla="val 12839785"/>
          </a:avLst>
        </a:prstGeom>
      </dsp:spPr>
      <dsp:style>
        <a:lnRef idx="1">
          <a:schemeClr val="accent1"/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596892" y="288123"/>
        <a:ext cx="3995755" cy="3995755"/>
      </dsp:txXfrm>
    </dsp:sp>
    <dsp:sp modelId="{98DEEB8A-C4DF-4EC9-8B01-0A5A8577D656}">
      <dsp:nvSpPr>
        <dsp:cNvPr id="17" name="圆角矩形 16"/>
        <dsp:cNvSpPr/>
      </dsp:nvSpPr>
      <dsp:spPr bwMode="white">
        <a:xfrm>
          <a:off x="738791" y="585165"/>
          <a:ext cx="886531" cy="576245"/>
        </a:xfrm>
        <a:prstGeom prst="round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68580" tIns="68580" rIns="68580" bIns="68580" anchor="ctr"/>
        <a:lstStyle>
          <a:lvl1pPr algn="ctr">
            <a:defRPr sz="1800"/>
          </a:lvl1pPr>
          <a:lvl2pPr marL="114300" indent="-114300" algn="ctr">
            <a:defRPr sz="1400"/>
          </a:lvl2pPr>
          <a:lvl3pPr marL="228600" indent="-114300" algn="ctr">
            <a:defRPr sz="1400"/>
          </a:lvl3pPr>
          <a:lvl4pPr marL="342900" indent="-114300" algn="ctr">
            <a:defRPr sz="1400"/>
          </a:lvl4pPr>
          <a:lvl5pPr marL="457200" indent="-114300" algn="ctr">
            <a:defRPr sz="1400"/>
          </a:lvl5pPr>
          <a:lvl6pPr marL="571500" indent="-114300" algn="ctr">
            <a:defRPr sz="1400"/>
          </a:lvl6pPr>
          <a:lvl7pPr marL="685800" indent="-114300" algn="ctr">
            <a:defRPr sz="1400"/>
          </a:lvl7pPr>
          <a:lvl8pPr marL="800100" indent="-114300" algn="ctr">
            <a:defRPr sz="1400"/>
          </a:lvl8pPr>
          <a:lvl9pPr marL="914400" indent="-114300" algn="ctr">
            <a:defRPr sz="1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/>
            <a:t>有保障</a:t>
          </a:r>
          <a:endParaRPr lang="zh-CN" altLang="en-US" dirty="0"/>
        </a:p>
      </dsp:txBody>
      <dsp:txXfrm>
        <a:off x="738791" y="585165"/>
        <a:ext cx="886531" cy="576245"/>
      </dsp:txXfrm>
    </dsp:sp>
    <dsp:sp modelId="{1606B2B2-9525-459C-B51D-9520276D7845}">
      <dsp:nvSpPr>
        <dsp:cNvPr id="18" name="弧形 17"/>
        <dsp:cNvSpPr/>
      </dsp:nvSpPr>
      <dsp:spPr bwMode="white">
        <a:xfrm>
          <a:off x="596892" y="288123"/>
          <a:ext cx="3995755" cy="3995755"/>
        </a:xfrm>
        <a:prstGeom prst="arc">
          <a:avLst>
            <a:gd name="adj1" fmla="val 14312634"/>
            <a:gd name="adj2" fmla="val 15419577"/>
          </a:avLst>
        </a:prstGeom>
      </dsp:spPr>
      <dsp:style>
        <a:lnRef idx="1">
          <a:schemeClr val="accent1"/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596892" y="288123"/>
        <a:ext cx="3995755" cy="399575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5189538" cy="4572000"/>
        <a:chOff x="0" y="0"/>
        <a:chExt cx="5189538" cy="4572000"/>
      </a:xfrm>
    </dsp:grpSpPr>
    <dsp:sp modelId="{33058C6D-00A7-4348-AFD1-C1DAD9D1A4A6}">
      <dsp:nvSpPr>
        <dsp:cNvPr id="5" name="矩形 4"/>
        <dsp:cNvSpPr/>
      </dsp:nvSpPr>
      <dsp:spPr bwMode="white">
        <a:xfrm>
          <a:off x="0" y="313030"/>
          <a:ext cx="5189538" cy="1918970"/>
        </a:xfrm>
        <a:prstGeom prst="rect">
          <a:avLst/>
        </a:prstGeom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402765" tIns="416559" rIns="402765" bIns="142240" anchor="t"/>
        <a:lstStyle>
          <a:lvl1pPr algn="l">
            <a:defRPr sz="2000"/>
          </a:lvl1pPr>
          <a:lvl2pPr marL="228600" indent="-228600" algn="l">
            <a:defRPr sz="2000"/>
          </a:lvl2pPr>
          <a:lvl3pPr marL="457200" indent="-228600" algn="l">
            <a:defRPr sz="2000"/>
          </a:lvl3pPr>
          <a:lvl4pPr marL="685800" indent="-228600" algn="l">
            <a:defRPr sz="2000"/>
          </a:lvl4pPr>
          <a:lvl5pPr marL="914400" indent="-228600" algn="l">
            <a:defRPr sz="2000"/>
          </a:lvl5pPr>
          <a:lvl6pPr marL="1143000" indent="-228600" algn="l">
            <a:defRPr sz="2000"/>
          </a:lvl6pPr>
          <a:lvl7pPr marL="1371600" indent="-228600" algn="l">
            <a:defRPr sz="2000"/>
          </a:lvl7pPr>
          <a:lvl8pPr marL="1600200" indent="-228600" algn="l">
            <a:defRPr sz="2000"/>
          </a:lvl8pPr>
          <a:lvl9pPr marL="1828800" indent="-228600" algn="l">
            <a:defRPr sz="2000"/>
          </a:lvl9pPr>
        </a:lstStyle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dirty="0" smtClean="0">
              <a:solidFill>
                <a:schemeClr val="dk1"/>
              </a:solidFill>
            </a:rPr>
            <a:t>向用户提供服务计划</a:t>
          </a:r>
          <a:endParaRPr lang="zh-CN" altLang="en-US" dirty="0">
            <a:solidFill>
              <a:schemeClr val="dk1"/>
            </a:solidFill>
          </a:endParaRPr>
        </a:p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dirty="0" smtClean="0">
              <a:solidFill>
                <a:schemeClr val="dk1"/>
              </a:solidFill>
            </a:rPr>
            <a:t>对</a:t>
          </a:r>
          <a:r>
            <a:rPr lang="en-US" altLang="zh-CN" dirty="0" smtClean="0">
              <a:solidFill>
                <a:schemeClr val="dk1"/>
              </a:solidFill>
            </a:rPr>
            <a:t>IT</a:t>
          </a:r>
          <a:r>
            <a:rPr lang="zh-CN" altLang="en-US" dirty="0" smtClean="0">
              <a:solidFill>
                <a:schemeClr val="dk1"/>
              </a:solidFill>
            </a:rPr>
            <a:t>系统定期巡检</a:t>
          </a:r>
          <a:endParaRPr lang="zh-CN" altLang="en-US" dirty="0">
            <a:solidFill>
              <a:schemeClr val="dk1"/>
            </a:solidFill>
          </a:endParaRPr>
        </a:p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dirty="0" smtClean="0">
              <a:solidFill>
                <a:schemeClr val="dk1"/>
              </a:solidFill>
            </a:rPr>
            <a:t>设计必要的应急预案</a:t>
          </a:r>
          <a:endParaRPr lang="zh-CN" altLang="en-US" dirty="0">
            <a:solidFill>
              <a:schemeClr val="dk1"/>
            </a:solidFill>
          </a:endParaRPr>
        </a:p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CN" dirty="0" smtClean="0">
              <a:solidFill>
                <a:schemeClr val="dk1"/>
              </a:solidFill>
            </a:rPr>
            <a:t>……</a:t>
          </a:r>
          <a:endParaRPr lang="zh-CN" altLang="en-US" dirty="0">
            <a:solidFill>
              <a:schemeClr val="dk1"/>
            </a:solidFill>
          </a:endParaRPr>
        </a:p>
      </dsp:txBody>
      <dsp:txXfrm>
        <a:off x="0" y="313030"/>
        <a:ext cx="5189538" cy="1918970"/>
      </dsp:txXfrm>
    </dsp:sp>
    <dsp:sp modelId="{731F0F41-F76C-42A2-A67F-408F47B11605}">
      <dsp:nvSpPr>
        <dsp:cNvPr id="4" name="圆角矩形 3"/>
        <dsp:cNvSpPr/>
      </dsp:nvSpPr>
      <dsp:spPr bwMode="white">
        <a:xfrm>
          <a:off x="259477" y="17830"/>
          <a:ext cx="3632677" cy="590400"/>
        </a:xfrm>
        <a:prstGeom prst="round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37306" tIns="0" rIns="137306" bIns="0" anchor="ctr"/>
        <a:lstStyle>
          <a:lvl1pPr algn="l">
            <a:defRPr sz="2000"/>
          </a:lvl1pPr>
          <a:lvl2pPr marL="114300" indent="-114300" algn="l">
            <a:defRPr sz="1500"/>
          </a:lvl2pPr>
          <a:lvl3pPr marL="228600" indent="-114300" algn="l">
            <a:defRPr sz="1500"/>
          </a:lvl3pPr>
          <a:lvl4pPr marL="342900" indent="-114300" algn="l">
            <a:defRPr sz="1500"/>
          </a:lvl4pPr>
          <a:lvl5pPr marL="457200" indent="-114300" algn="l">
            <a:defRPr sz="1500"/>
          </a:lvl5pPr>
          <a:lvl6pPr marL="571500" indent="-114300" algn="l">
            <a:defRPr sz="1500"/>
          </a:lvl6pPr>
          <a:lvl7pPr marL="685800" indent="-114300" algn="l">
            <a:defRPr sz="1500"/>
          </a:lvl7pPr>
          <a:lvl8pPr marL="800100" indent="-114300" algn="l">
            <a:defRPr sz="1500"/>
          </a:lvl8pPr>
          <a:lvl9pPr marL="914400" indent="-114300" algn="l">
            <a:defRPr sz="15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/>
            <a:t>主动服务</a:t>
          </a:r>
          <a:endParaRPr lang="zh-CN" altLang="en-US" dirty="0"/>
        </a:p>
      </dsp:txBody>
      <dsp:txXfrm>
        <a:off x="259477" y="17830"/>
        <a:ext cx="3632677" cy="590400"/>
      </dsp:txXfrm>
    </dsp:sp>
    <dsp:sp modelId="{F673BE18-B397-454A-ACE6-A5C5C727DD19}">
      <dsp:nvSpPr>
        <dsp:cNvPr id="8" name="矩形 7"/>
        <dsp:cNvSpPr/>
      </dsp:nvSpPr>
      <dsp:spPr bwMode="white">
        <a:xfrm>
          <a:off x="0" y="2635200"/>
          <a:ext cx="5189538" cy="1918970"/>
        </a:xfrm>
        <a:prstGeom prst="rect">
          <a:avLst/>
        </a:prstGeom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402765" tIns="416559" rIns="402765" bIns="142240" anchor="t"/>
        <a:lstStyle>
          <a:lvl1pPr algn="l">
            <a:defRPr sz="2000"/>
          </a:lvl1pPr>
          <a:lvl2pPr marL="228600" indent="-228600" algn="l">
            <a:defRPr sz="2000"/>
          </a:lvl2pPr>
          <a:lvl3pPr marL="457200" indent="-228600" algn="l">
            <a:defRPr sz="2000"/>
          </a:lvl3pPr>
          <a:lvl4pPr marL="685800" indent="-228600" algn="l">
            <a:defRPr sz="2000"/>
          </a:lvl4pPr>
          <a:lvl5pPr marL="914400" indent="-228600" algn="l">
            <a:defRPr sz="2000"/>
          </a:lvl5pPr>
          <a:lvl6pPr marL="1143000" indent="-228600" algn="l">
            <a:defRPr sz="2000"/>
          </a:lvl6pPr>
          <a:lvl7pPr marL="1371600" indent="-228600" algn="l">
            <a:defRPr sz="2000"/>
          </a:lvl7pPr>
          <a:lvl8pPr marL="1600200" indent="-228600" algn="l">
            <a:defRPr sz="2000"/>
          </a:lvl8pPr>
          <a:lvl9pPr marL="1828800" indent="-228600" algn="l">
            <a:defRPr sz="2000"/>
          </a:lvl9pPr>
        </a:lstStyle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dirty="0" smtClean="0">
              <a:solidFill>
                <a:schemeClr val="dk1"/>
              </a:solidFill>
            </a:rPr>
            <a:t>受理用户电话请求</a:t>
          </a:r>
          <a:endParaRPr lang="zh-CN" altLang="en-US" dirty="0">
            <a:solidFill>
              <a:schemeClr val="dk1"/>
            </a:solidFill>
          </a:endParaRPr>
        </a:p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dirty="0" smtClean="0">
              <a:solidFill>
                <a:schemeClr val="dk1"/>
              </a:solidFill>
            </a:rPr>
            <a:t>远程请求</a:t>
          </a:r>
          <a:endParaRPr lang="zh-CN" altLang="en-US" dirty="0">
            <a:solidFill>
              <a:schemeClr val="dk1"/>
            </a:solidFill>
          </a:endParaRPr>
        </a:p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dirty="0" smtClean="0">
              <a:solidFill>
                <a:schemeClr val="dk1"/>
              </a:solidFill>
            </a:rPr>
            <a:t>现场服务讲求</a:t>
          </a:r>
          <a:endParaRPr lang="zh-CN" altLang="en-US" dirty="0">
            <a:solidFill>
              <a:schemeClr val="dk1"/>
            </a:solidFill>
          </a:endParaRPr>
        </a:p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CN" dirty="0" smtClean="0">
              <a:solidFill>
                <a:schemeClr val="dk1"/>
              </a:solidFill>
            </a:rPr>
            <a:t>……</a:t>
          </a:r>
          <a:endParaRPr lang="zh-CN" altLang="en-US" dirty="0">
            <a:solidFill>
              <a:schemeClr val="dk1"/>
            </a:solidFill>
          </a:endParaRPr>
        </a:p>
      </dsp:txBody>
      <dsp:txXfrm>
        <a:off x="0" y="2635200"/>
        <a:ext cx="5189538" cy="1918970"/>
      </dsp:txXfrm>
    </dsp:sp>
    <dsp:sp modelId="{4299D317-50B6-476A-A667-4597F2F59633}">
      <dsp:nvSpPr>
        <dsp:cNvPr id="7" name="圆角矩形 6"/>
        <dsp:cNvSpPr/>
      </dsp:nvSpPr>
      <dsp:spPr bwMode="white">
        <a:xfrm>
          <a:off x="259477" y="2340000"/>
          <a:ext cx="3632677" cy="590400"/>
        </a:xfrm>
        <a:prstGeom prst="round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37306" tIns="0" rIns="137306" bIns="0" anchor="ctr"/>
        <a:lstStyle>
          <a:lvl1pPr algn="l">
            <a:defRPr sz="2000"/>
          </a:lvl1pPr>
          <a:lvl2pPr marL="114300" indent="-114300" algn="l">
            <a:defRPr sz="1500"/>
          </a:lvl2pPr>
          <a:lvl3pPr marL="228600" indent="-114300" algn="l">
            <a:defRPr sz="1500"/>
          </a:lvl3pPr>
          <a:lvl4pPr marL="342900" indent="-114300" algn="l">
            <a:defRPr sz="1500"/>
          </a:lvl4pPr>
          <a:lvl5pPr marL="457200" indent="-114300" algn="l">
            <a:defRPr sz="1500"/>
          </a:lvl5pPr>
          <a:lvl6pPr marL="571500" indent="-114300" algn="l">
            <a:defRPr sz="1500"/>
          </a:lvl6pPr>
          <a:lvl7pPr marL="685800" indent="-114300" algn="l">
            <a:defRPr sz="1500"/>
          </a:lvl7pPr>
          <a:lvl8pPr marL="800100" indent="-114300" algn="l">
            <a:defRPr sz="1500"/>
          </a:lvl8pPr>
          <a:lvl9pPr marL="914400" indent="-114300" algn="l">
            <a:defRPr sz="15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/>
            <a:t>受理服务</a:t>
          </a:r>
          <a:endParaRPr lang="zh-CN" altLang="en-US" dirty="0"/>
        </a:p>
      </dsp:txBody>
      <dsp:txXfrm>
        <a:off x="259477" y="2340000"/>
        <a:ext cx="3632677" cy="590400"/>
      </dsp:txXfrm>
    </dsp:sp>
    <dsp:sp modelId="{7644D4A3-9C80-4D1B-97F6-76D2959FD6B6}">
      <dsp:nvSpPr>
        <dsp:cNvPr id="3" name="矩形 2" hidden="1"/>
        <dsp:cNvSpPr/>
      </dsp:nvSpPr>
      <dsp:spPr>
        <a:xfrm>
          <a:off x="0" y="17830"/>
          <a:ext cx="259477" cy="590400"/>
        </a:xfrm>
        <a:prstGeom prst="rect">
          <a:avLst/>
        </a:prstGeom>
      </dsp:spPr>
      <dsp:txXfrm>
        <a:off x="0" y="17830"/>
        <a:ext cx="259477" cy="590400"/>
      </dsp:txXfrm>
    </dsp:sp>
    <dsp:sp modelId="{F39EEAD2-56BF-4335-B0C9-C677E4DFD858}">
      <dsp:nvSpPr>
        <dsp:cNvPr id="6" name="矩形 5" hidden="1"/>
        <dsp:cNvSpPr/>
      </dsp:nvSpPr>
      <dsp:spPr>
        <a:xfrm>
          <a:off x="0" y="2340000"/>
          <a:ext cx="259477" cy="590400"/>
        </a:xfrm>
        <a:prstGeom prst="rect">
          <a:avLst/>
        </a:prstGeom>
      </dsp:spPr>
      <dsp:txXfrm>
        <a:off x="0" y="2340000"/>
        <a:ext cx="259477" cy="5904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5189538" cy="4572000"/>
        <a:chOff x="0" y="0"/>
        <a:chExt cx="5189538" cy="4572000"/>
      </a:xfrm>
    </dsp:grpSpPr>
    <dsp:sp modelId="{B8B3018D-37D6-4D34-90E2-5734FDA3D787}">
      <dsp:nvSpPr>
        <dsp:cNvPr id="5" name="任意多边形 4"/>
        <dsp:cNvSpPr/>
      </dsp:nvSpPr>
      <dsp:spPr bwMode="white">
        <a:xfrm>
          <a:off x="1225833" y="684431"/>
          <a:ext cx="1141734" cy="287461"/>
        </a:xfrm>
        <a:custGeom>
          <a:avLst/>
          <a:gdLst/>
          <a:ahLst/>
          <a:cxnLst/>
          <a:pathLst>
            <a:path w="1798" h="453">
              <a:moveTo>
                <a:pt x="1798" y="0"/>
              </a:moveTo>
              <a:lnTo>
                <a:pt x="1798" y="226"/>
              </a:lnTo>
              <a:lnTo>
                <a:pt x="0" y="226"/>
              </a:lnTo>
              <a:lnTo>
                <a:pt x="0" y="453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1225833" y="684431"/>
        <a:ext cx="1141734" cy="287461"/>
      </dsp:txXfrm>
    </dsp:sp>
    <dsp:sp modelId="{648AB0BD-4E82-4B4C-9BDC-109B74D19270}">
      <dsp:nvSpPr>
        <dsp:cNvPr id="8" name="任意多边形 7"/>
        <dsp:cNvSpPr/>
      </dsp:nvSpPr>
      <dsp:spPr bwMode="white">
        <a:xfrm>
          <a:off x="399090" y="1656323"/>
          <a:ext cx="310029" cy="629677"/>
        </a:xfrm>
        <a:custGeom>
          <a:avLst/>
          <a:gdLst/>
          <a:ahLst/>
          <a:cxnLst/>
          <a:pathLst>
            <a:path w="488" h="992">
              <a:moveTo>
                <a:pt x="0" y="0"/>
              </a:moveTo>
              <a:lnTo>
                <a:pt x="0" y="992"/>
              </a:lnTo>
              <a:lnTo>
                <a:pt x="488" y="992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399090" y="1656323"/>
        <a:ext cx="310029" cy="629677"/>
      </dsp:txXfrm>
    </dsp:sp>
    <dsp:sp modelId="{25EBF397-342B-4FFC-9428-7368C8FF2D1A}">
      <dsp:nvSpPr>
        <dsp:cNvPr id="11" name="任意多边形 10"/>
        <dsp:cNvSpPr/>
      </dsp:nvSpPr>
      <dsp:spPr bwMode="white">
        <a:xfrm>
          <a:off x="399090" y="1656323"/>
          <a:ext cx="310029" cy="1601569"/>
        </a:xfrm>
        <a:custGeom>
          <a:avLst/>
          <a:gdLst/>
          <a:ahLst/>
          <a:cxnLst/>
          <a:pathLst>
            <a:path w="488" h="2522">
              <a:moveTo>
                <a:pt x="0" y="0"/>
              </a:moveTo>
              <a:lnTo>
                <a:pt x="0" y="2522"/>
              </a:lnTo>
              <a:lnTo>
                <a:pt x="488" y="2522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399090" y="1656323"/>
        <a:ext cx="310029" cy="1601569"/>
      </dsp:txXfrm>
    </dsp:sp>
    <dsp:sp modelId="{1AAC085A-0C23-45D1-A73D-E0E28643802C}">
      <dsp:nvSpPr>
        <dsp:cNvPr id="14" name="任意多边形 13"/>
        <dsp:cNvSpPr/>
      </dsp:nvSpPr>
      <dsp:spPr bwMode="white">
        <a:xfrm>
          <a:off x="2367567" y="684431"/>
          <a:ext cx="1177160" cy="287461"/>
        </a:xfrm>
        <a:custGeom>
          <a:avLst/>
          <a:gdLst/>
          <a:ahLst/>
          <a:cxnLst/>
          <a:pathLst>
            <a:path w="1854" h="453">
              <a:moveTo>
                <a:pt x="0" y="0"/>
              </a:moveTo>
              <a:lnTo>
                <a:pt x="0" y="226"/>
              </a:lnTo>
              <a:lnTo>
                <a:pt x="1854" y="226"/>
              </a:lnTo>
              <a:lnTo>
                <a:pt x="1854" y="453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2367567" y="684431"/>
        <a:ext cx="1177160" cy="287461"/>
      </dsp:txXfrm>
    </dsp:sp>
    <dsp:sp modelId="{5400635D-32C8-4E4E-A1F3-20C1BF0A32E8}">
      <dsp:nvSpPr>
        <dsp:cNvPr id="17" name="任意多边形 16"/>
        <dsp:cNvSpPr/>
      </dsp:nvSpPr>
      <dsp:spPr bwMode="white">
        <a:xfrm>
          <a:off x="2746324" y="1656323"/>
          <a:ext cx="299401" cy="629677"/>
        </a:xfrm>
        <a:custGeom>
          <a:avLst/>
          <a:gdLst/>
          <a:ahLst/>
          <a:cxnLst/>
          <a:pathLst>
            <a:path w="471" h="992">
              <a:moveTo>
                <a:pt x="0" y="0"/>
              </a:moveTo>
              <a:lnTo>
                <a:pt x="0" y="992"/>
              </a:lnTo>
              <a:lnTo>
                <a:pt x="471" y="992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2746324" y="1656323"/>
        <a:ext cx="299401" cy="629677"/>
      </dsp:txXfrm>
    </dsp:sp>
    <dsp:sp modelId="{D9B240E4-63D2-45A0-8909-41E2AC191BD0}">
      <dsp:nvSpPr>
        <dsp:cNvPr id="20" name="任意多边形 19"/>
        <dsp:cNvSpPr/>
      </dsp:nvSpPr>
      <dsp:spPr bwMode="white">
        <a:xfrm>
          <a:off x="2746324" y="1656323"/>
          <a:ext cx="299401" cy="1601569"/>
        </a:xfrm>
        <a:custGeom>
          <a:avLst/>
          <a:gdLst/>
          <a:ahLst/>
          <a:cxnLst/>
          <a:pathLst>
            <a:path w="471" h="2522">
              <a:moveTo>
                <a:pt x="0" y="0"/>
              </a:moveTo>
              <a:lnTo>
                <a:pt x="0" y="2522"/>
              </a:lnTo>
              <a:lnTo>
                <a:pt x="471" y="2522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2746324" y="1656323"/>
        <a:ext cx="299401" cy="1601569"/>
      </dsp:txXfrm>
    </dsp:sp>
    <dsp:sp modelId="{3C313C4D-770B-44A0-AC32-ACC8BD911FDC}">
      <dsp:nvSpPr>
        <dsp:cNvPr id="23" name="任意多边形 22"/>
        <dsp:cNvSpPr/>
      </dsp:nvSpPr>
      <dsp:spPr bwMode="white">
        <a:xfrm>
          <a:off x="2746324" y="1656323"/>
          <a:ext cx="299401" cy="2573461"/>
        </a:xfrm>
        <a:custGeom>
          <a:avLst/>
          <a:gdLst/>
          <a:ahLst/>
          <a:cxnLst/>
          <a:pathLst>
            <a:path w="471" h="4053">
              <a:moveTo>
                <a:pt x="0" y="0"/>
              </a:moveTo>
              <a:lnTo>
                <a:pt x="0" y="4053"/>
              </a:lnTo>
              <a:lnTo>
                <a:pt x="471" y="4053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2746324" y="1656323"/>
        <a:ext cx="299401" cy="2573461"/>
      </dsp:txXfrm>
    </dsp:sp>
    <dsp:sp modelId="{6F88E400-29F1-477E-8614-0E439819CDB3}">
      <dsp:nvSpPr>
        <dsp:cNvPr id="3" name="矩形 2"/>
        <dsp:cNvSpPr/>
      </dsp:nvSpPr>
      <dsp:spPr bwMode="white">
        <a:xfrm>
          <a:off x="1400459" y="0"/>
          <a:ext cx="1934216" cy="684431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0160" tIns="10160" rIns="10160" bIns="1016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dirty="0" smtClean="0"/>
            <a:t>受理服务的重要性</a:t>
          </a:r>
          <a:endParaRPr lang="zh-CN" altLang="en-US" sz="1600" dirty="0"/>
        </a:p>
      </dsp:txBody>
      <dsp:txXfrm>
        <a:off x="1400459" y="0"/>
        <a:ext cx="1934216" cy="684431"/>
      </dsp:txXfrm>
    </dsp:sp>
    <dsp:sp modelId="{15447244-3292-49BC-9B91-B137E3FB9FB7}">
      <dsp:nvSpPr>
        <dsp:cNvPr id="6" name="矩形 5"/>
        <dsp:cNvSpPr/>
      </dsp:nvSpPr>
      <dsp:spPr bwMode="white">
        <a:xfrm>
          <a:off x="192404" y="971892"/>
          <a:ext cx="2066859" cy="684431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0160" tIns="10160" rIns="10160" bIns="1016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dirty="0" smtClean="0"/>
            <a:t>紧急度</a:t>
          </a:r>
          <a:endParaRPr lang="zh-CN" altLang="en-US" sz="1600" dirty="0"/>
        </a:p>
      </dsp:txBody>
      <dsp:txXfrm>
        <a:off x="192404" y="971892"/>
        <a:ext cx="2066859" cy="684431"/>
      </dsp:txXfrm>
    </dsp:sp>
    <dsp:sp modelId="{790FE6F4-6600-47C9-8B7C-1B93D52B37C0}">
      <dsp:nvSpPr>
        <dsp:cNvPr id="9" name="矩形 8"/>
        <dsp:cNvSpPr/>
      </dsp:nvSpPr>
      <dsp:spPr bwMode="white">
        <a:xfrm>
          <a:off x="709118" y="1943784"/>
          <a:ext cx="1368862" cy="684431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0160" tIns="10160" rIns="10160" bIns="1016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dirty="0" smtClean="0"/>
            <a:t>事件性质</a:t>
          </a:r>
          <a:endParaRPr lang="zh-CN" altLang="en-US" sz="1600" dirty="0"/>
        </a:p>
      </dsp:txBody>
      <dsp:txXfrm>
        <a:off x="709118" y="1943784"/>
        <a:ext cx="1368862" cy="684431"/>
      </dsp:txXfrm>
    </dsp:sp>
    <dsp:sp modelId="{487C9582-CA92-4D38-B17D-DC34B76C898A}">
      <dsp:nvSpPr>
        <dsp:cNvPr id="12" name="矩形 11"/>
        <dsp:cNvSpPr/>
      </dsp:nvSpPr>
      <dsp:spPr bwMode="white">
        <a:xfrm>
          <a:off x="709118" y="2915677"/>
          <a:ext cx="1368862" cy="684431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0160" tIns="10160" rIns="10160" bIns="1016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dirty="0" smtClean="0"/>
            <a:t>时间紧迫度</a:t>
          </a:r>
          <a:endParaRPr lang="zh-CN" altLang="en-US" sz="1600" dirty="0"/>
        </a:p>
      </dsp:txBody>
      <dsp:txXfrm>
        <a:off x="709118" y="2915677"/>
        <a:ext cx="1368862" cy="684431"/>
      </dsp:txXfrm>
    </dsp:sp>
    <dsp:sp modelId="{66261F14-8199-4F23-AD7F-B6D935CCB972}">
      <dsp:nvSpPr>
        <dsp:cNvPr id="15" name="矩形 14"/>
        <dsp:cNvSpPr/>
      </dsp:nvSpPr>
      <dsp:spPr bwMode="white">
        <a:xfrm>
          <a:off x="2546724" y="971892"/>
          <a:ext cx="1996007" cy="684431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0160" tIns="10160" rIns="10160" bIns="1016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dirty="0" smtClean="0"/>
            <a:t>影响度</a:t>
          </a:r>
          <a:endParaRPr lang="zh-CN" altLang="en-US" sz="1600" dirty="0"/>
        </a:p>
      </dsp:txBody>
      <dsp:txXfrm>
        <a:off x="2546724" y="971892"/>
        <a:ext cx="1996007" cy="684431"/>
      </dsp:txXfrm>
    </dsp:sp>
    <dsp:sp modelId="{1F7BAA1B-87B1-4521-B861-2B28D2AE33FB}">
      <dsp:nvSpPr>
        <dsp:cNvPr id="18" name="矩形 17"/>
        <dsp:cNvSpPr/>
      </dsp:nvSpPr>
      <dsp:spPr bwMode="white">
        <a:xfrm>
          <a:off x="3045725" y="1943784"/>
          <a:ext cx="1368862" cy="684431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0160" tIns="10160" rIns="10160" bIns="1016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dirty="0" smtClean="0"/>
            <a:t>事件性质</a:t>
          </a:r>
          <a:endParaRPr lang="zh-CN" altLang="en-US" sz="1600" dirty="0"/>
        </a:p>
      </dsp:txBody>
      <dsp:txXfrm>
        <a:off x="3045725" y="1943784"/>
        <a:ext cx="1368862" cy="684431"/>
      </dsp:txXfrm>
    </dsp:sp>
    <dsp:sp modelId="{2621C922-AE85-4994-92DF-EB3482212007}">
      <dsp:nvSpPr>
        <dsp:cNvPr id="21" name="矩形 20"/>
        <dsp:cNvSpPr/>
      </dsp:nvSpPr>
      <dsp:spPr bwMode="white">
        <a:xfrm>
          <a:off x="3045725" y="2915677"/>
          <a:ext cx="1951409" cy="684431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0160" tIns="10160" rIns="10160" bIns="1016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dirty="0" smtClean="0"/>
            <a:t>企业（部门）性质</a:t>
          </a:r>
          <a:endParaRPr lang="zh-CN" altLang="en-US" sz="1600" dirty="0"/>
        </a:p>
      </dsp:txBody>
      <dsp:txXfrm>
        <a:off x="3045725" y="2915677"/>
        <a:ext cx="1951409" cy="684431"/>
      </dsp:txXfrm>
    </dsp:sp>
    <dsp:sp modelId="{ED059FC3-478B-4D21-A3A7-3BF8B0F0724B}">
      <dsp:nvSpPr>
        <dsp:cNvPr id="24" name="矩形 23"/>
        <dsp:cNvSpPr/>
      </dsp:nvSpPr>
      <dsp:spPr bwMode="white">
        <a:xfrm>
          <a:off x="3045725" y="3887569"/>
          <a:ext cx="1368862" cy="684431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0160" tIns="10160" rIns="10160" bIns="1016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dirty="0" smtClean="0"/>
            <a:t>业务影响面</a:t>
          </a:r>
          <a:endParaRPr lang="zh-CN" altLang="en-US" sz="1600" dirty="0"/>
        </a:p>
      </dsp:txBody>
      <dsp:txXfrm>
        <a:off x="3045725" y="3887569"/>
        <a:ext cx="1368862" cy="684431"/>
      </dsp:txXfrm>
    </dsp:sp>
    <dsp:sp modelId="{37E90F64-2173-422F-BCAC-C677B0AF807E}">
      <dsp:nvSpPr>
        <dsp:cNvPr id="4" name="矩形 3" hidden="1"/>
        <dsp:cNvSpPr/>
      </dsp:nvSpPr>
      <dsp:spPr>
        <a:xfrm>
          <a:off x="1400459" y="0"/>
          <a:ext cx="386843" cy="684431"/>
        </a:xfrm>
        <a:prstGeom prst="rect">
          <a:avLst/>
        </a:prstGeom>
      </dsp:spPr>
      <dsp:txXfrm>
        <a:off x="1400459" y="0"/>
        <a:ext cx="386843" cy="684431"/>
      </dsp:txXfrm>
    </dsp:sp>
    <dsp:sp modelId="{5C556FF3-17FE-49F9-8AE0-550AF6014E2C}">
      <dsp:nvSpPr>
        <dsp:cNvPr id="7" name="矩形 6" hidden="1"/>
        <dsp:cNvSpPr/>
      </dsp:nvSpPr>
      <dsp:spPr>
        <a:xfrm>
          <a:off x="192404" y="971892"/>
          <a:ext cx="413372" cy="684431"/>
        </a:xfrm>
        <a:prstGeom prst="rect">
          <a:avLst/>
        </a:prstGeom>
      </dsp:spPr>
      <dsp:txXfrm>
        <a:off x="192404" y="971892"/>
        <a:ext cx="413372" cy="684431"/>
      </dsp:txXfrm>
    </dsp:sp>
    <dsp:sp modelId="{6CCF4986-57A9-4520-B63D-038EACFC022F}">
      <dsp:nvSpPr>
        <dsp:cNvPr id="10" name="矩形 9" hidden="1"/>
        <dsp:cNvSpPr/>
      </dsp:nvSpPr>
      <dsp:spPr>
        <a:xfrm>
          <a:off x="709118" y="1943784"/>
          <a:ext cx="273772" cy="684431"/>
        </a:xfrm>
        <a:prstGeom prst="rect">
          <a:avLst/>
        </a:prstGeom>
      </dsp:spPr>
      <dsp:txXfrm>
        <a:off x="709118" y="1943784"/>
        <a:ext cx="273772" cy="684431"/>
      </dsp:txXfrm>
    </dsp:sp>
    <dsp:sp modelId="{AB4D26EF-B08B-4102-BE0C-17FD35E878AA}">
      <dsp:nvSpPr>
        <dsp:cNvPr id="13" name="矩形 12" hidden="1"/>
        <dsp:cNvSpPr/>
      </dsp:nvSpPr>
      <dsp:spPr>
        <a:xfrm>
          <a:off x="709118" y="2915677"/>
          <a:ext cx="273772" cy="684431"/>
        </a:xfrm>
        <a:prstGeom prst="rect">
          <a:avLst/>
        </a:prstGeom>
      </dsp:spPr>
      <dsp:txXfrm>
        <a:off x="709118" y="2915677"/>
        <a:ext cx="273772" cy="684431"/>
      </dsp:txXfrm>
    </dsp:sp>
    <dsp:sp modelId="{EBCCDD0F-EC9D-4724-80D8-A42E2DADB974}">
      <dsp:nvSpPr>
        <dsp:cNvPr id="16" name="矩形 15" hidden="1"/>
        <dsp:cNvSpPr/>
      </dsp:nvSpPr>
      <dsp:spPr>
        <a:xfrm>
          <a:off x="2546724" y="971892"/>
          <a:ext cx="399201" cy="684431"/>
        </a:xfrm>
        <a:prstGeom prst="rect">
          <a:avLst/>
        </a:prstGeom>
      </dsp:spPr>
      <dsp:txXfrm>
        <a:off x="2546724" y="971892"/>
        <a:ext cx="399201" cy="684431"/>
      </dsp:txXfrm>
    </dsp:sp>
    <dsp:sp modelId="{1541C741-EA8E-48ED-82FE-D7E51850253F}">
      <dsp:nvSpPr>
        <dsp:cNvPr id="19" name="矩形 18" hidden="1"/>
        <dsp:cNvSpPr/>
      </dsp:nvSpPr>
      <dsp:spPr>
        <a:xfrm>
          <a:off x="3045725" y="1943784"/>
          <a:ext cx="273772" cy="684431"/>
        </a:xfrm>
        <a:prstGeom prst="rect">
          <a:avLst/>
        </a:prstGeom>
      </dsp:spPr>
      <dsp:txXfrm>
        <a:off x="3045725" y="1943784"/>
        <a:ext cx="273772" cy="684431"/>
      </dsp:txXfrm>
    </dsp:sp>
    <dsp:sp modelId="{B87C79C8-8A48-4413-BCB3-45001A7B02ED}">
      <dsp:nvSpPr>
        <dsp:cNvPr id="22" name="矩形 21" hidden="1"/>
        <dsp:cNvSpPr/>
      </dsp:nvSpPr>
      <dsp:spPr>
        <a:xfrm>
          <a:off x="3045725" y="2915677"/>
          <a:ext cx="390282" cy="684431"/>
        </a:xfrm>
        <a:prstGeom prst="rect">
          <a:avLst/>
        </a:prstGeom>
      </dsp:spPr>
      <dsp:txXfrm>
        <a:off x="3045725" y="2915677"/>
        <a:ext cx="390282" cy="684431"/>
      </dsp:txXfrm>
    </dsp:sp>
    <dsp:sp modelId="{73BE6B7E-DF72-49AA-8A03-ADA3700E49CB}">
      <dsp:nvSpPr>
        <dsp:cNvPr id="25" name="矩形 24" hidden="1"/>
        <dsp:cNvSpPr/>
      </dsp:nvSpPr>
      <dsp:spPr>
        <a:xfrm>
          <a:off x="3045725" y="3887569"/>
          <a:ext cx="273772" cy="684431"/>
        </a:xfrm>
        <a:prstGeom prst="rect">
          <a:avLst/>
        </a:prstGeom>
      </dsp:spPr>
      <dsp:txXfrm>
        <a:off x="3045725" y="3887569"/>
        <a:ext cx="273772" cy="68443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6410325" cy="5598942"/>
        <a:chOff x="0" y="0"/>
        <a:chExt cx="6410325" cy="5598942"/>
      </a:xfrm>
    </dsp:grpSpPr>
    <dsp:sp modelId="{8254B21A-9E66-41AF-B574-A2455C364CDC}">
      <dsp:nvSpPr>
        <dsp:cNvPr id="5" name="任意多边形 4"/>
        <dsp:cNvSpPr/>
      </dsp:nvSpPr>
      <dsp:spPr bwMode="white">
        <a:xfrm>
          <a:off x="869543" y="406309"/>
          <a:ext cx="2264463" cy="170650"/>
        </a:xfrm>
        <a:custGeom>
          <a:avLst/>
          <a:gdLst/>
          <a:ahLst/>
          <a:cxnLst/>
          <a:pathLst>
            <a:path w="3566" h="269">
              <a:moveTo>
                <a:pt x="3566" y="0"/>
              </a:moveTo>
              <a:lnTo>
                <a:pt x="3566" y="134"/>
              </a:lnTo>
              <a:lnTo>
                <a:pt x="0" y="134"/>
              </a:lnTo>
              <a:lnTo>
                <a:pt x="0" y="269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869543" y="406309"/>
        <a:ext cx="2264463" cy="170650"/>
      </dsp:txXfrm>
    </dsp:sp>
    <dsp:sp modelId="{25B90BCB-2DF0-427F-8BD2-57871B69EF4D}">
      <dsp:nvSpPr>
        <dsp:cNvPr id="8" name="任意多边形 7"/>
        <dsp:cNvSpPr/>
      </dsp:nvSpPr>
      <dsp:spPr bwMode="white">
        <a:xfrm>
          <a:off x="235327" y="983268"/>
          <a:ext cx="237831" cy="373805"/>
        </a:xfrm>
        <a:custGeom>
          <a:avLst/>
          <a:gdLst/>
          <a:ahLst/>
          <a:cxnLst/>
          <a:pathLst>
            <a:path w="375" h="589">
              <a:moveTo>
                <a:pt x="0" y="0"/>
              </a:moveTo>
              <a:lnTo>
                <a:pt x="0" y="589"/>
              </a:lnTo>
              <a:lnTo>
                <a:pt x="375" y="589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235327" y="983268"/>
        <a:ext cx="237831" cy="373805"/>
      </dsp:txXfrm>
    </dsp:sp>
    <dsp:sp modelId="{3C9F1675-5509-4699-B2B1-03AAE2164CE1}">
      <dsp:nvSpPr>
        <dsp:cNvPr id="11" name="任意多边形 10"/>
        <dsp:cNvSpPr/>
      </dsp:nvSpPr>
      <dsp:spPr bwMode="white">
        <a:xfrm>
          <a:off x="235327" y="983268"/>
          <a:ext cx="237831" cy="950764"/>
        </a:xfrm>
        <a:custGeom>
          <a:avLst/>
          <a:gdLst/>
          <a:ahLst/>
          <a:cxnLst/>
          <a:pathLst>
            <a:path w="375" h="1497">
              <a:moveTo>
                <a:pt x="0" y="0"/>
              </a:moveTo>
              <a:lnTo>
                <a:pt x="0" y="1497"/>
              </a:lnTo>
              <a:lnTo>
                <a:pt x="375" y="1497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235327" y="983268"/>
        <a:ext cx="237831" cy="950764"/>
      </dsp:txXfrm>
    </dsp:sp>
    <dsp:sp modelId="{FC083EAC-8534-47E5-AA62-AF8567FBCFFE}">
      <dsp:nvSpPr>
        <dsp:cNvPr id="14" name="任意多边形 13"/>
        <dsp:cNvSpPr/>
      </dsp:nvSpPr>
      <dsp:spPr bwMode="white">
        <a:xfrm>
          <a:off x="235327" y="983268"/>
          <a:ext cx="237831" cy="1527723"/>
        </a:xfrm>
        <a:custGeom>
          <a:avLst/>
          <a:gdLst/>
          <a:ahLst/>
          <a:cxnLst/>
          <a:pathLst>
            <a:path w="375" h="2406">
              <a:moveTo>
                <a:pt x="0" y="0"/>
              </a:moveTo>
              <a:lnTo>
                <a:pt x="0" y="2406"/>
              </a:lnTo>
              <a:lnTo>
                <a:pt x="375" y="2406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235327" y="983268"/>
        <a:ext cx="237831" cy="1527723"/>
      </dsp:txXfrm>
    </dsp:sp>
    <dsp:sp modelId="{E0201324-D7D5-45F0-8844-F623AF711776}">
      <dsp:nvSpPr>
        <dsp:cNvPr id="17" name="任意多边形 16"/>
        <dsp:cNvSpPr/>
      </dsp:nvSpPr>
      <dsp:spPr bwMode="white">
        <a:xfrm>
          <a:off x="235327" y="983268"/>
          <a:ext cx="237831" cy="2104682"/>
        </a:xfrm>
        <a:custGeom>
          <a:avLst/>
          <a:gdLst/>
          <a:ahLst/>
          <a:cxnLst/>
          <a:pathLst>
            <a:path w="375" h="3314">
              <a:moveTo>
                <a:pt x="0" y="0"/>
              </a:moveTo>
              <a:lnTo>
                <a:pt x="0" y="3314"/>
              </a:lnTo>
              <a:lnTo>
                <a:pt x="375" y="3314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235327" y="983268"/>
        <a:ext cx="237831" cy="2104682"/>
      </dsp:txXfrm>
    </dsp:sp>
    <dsp:sp modelId="{5CC0DD77-47A8-4BED-A5BF-4A9490CD411D}">
      <dsp:nvSpPr>
        <dsp:cNvPr id="20" name="任意多边形 19"/>
        <dsp:cNvSpPr/>
      </dsp:nvSpPr>
      <dsp:spPr bwMode="white">
        <a:xfrm>
          <a:off x="2522361" y="406309"/>
          <a:ext cx="611646" cy="170650"/>
        </a:xfrm>
        <a:custGeom>
          <a:avLst/>
          <a:gdLst/>
          <a:ahLst/>
          <a:cxnLst/>
          <a:pathLst>
            <a:path w="963" h="269">
              <a:moveTo>
                <a:pt x="963" y="0"/>
              </a:moveTo>
              <a:lnTo>
                <a:pt x="963" y="134"/>
              </a:lnTo>
              <a:lnTo>
                <a:pt x="0" y="134"/>
              </a:lnTo>
              <a:lnTo>
                <a:pt x="0" y="269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2522361" y="406309"/>
        <a:ext cx="611646" cy="170650"/>
      </dsp:txXfrm>
    </dsp:sp>
    <dsp:sp modelId="{ADB6835F-9830-4068-B6BE-7F7F4E2D8BA9}">
      <dsp:nvSpPr>
        <dsp:cNvPr id="23" name="任意多边形 22"/>
        <dsp:cNvSpPr/>
      </dsp:nvSpPr>
      <dsp:spPr bwMode="white">
        <a:xfrm>
          <a:off x="1970843" y="983268"/>
          <a:ext cx="206819" cy="373805"/>
        </a:xfrm>
        <a:custGeom>
          <a:avLst/>
          <a:gdLst/>
          <a:ahLst/>
          <a:cxnLst/>
          <a:pathLst>
            <a:path w="326" h="589">
              <a:moveTo>
                <a:pt x="0" y="0"/>
              </a:moveTo>
              <a:lnTo>
                <a:pt x="0" y="589"/>
              </a:lnTo>
              <a:lnTo>
                <a:pt x="326" y="589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1970843" y="983268"/>
        <a:ext cx="206819" cy="373805"/>
      </dsp:txXfrm>
    </dsp:sp>
    <dsp:sp modelId="{2B74B3F0-DBA9-489F-90BB-1B48A308CFB6}">
      <dsp:nvSpPr>
        <dsp:cNvPr id="26" name="任意多边形 25"/>
        <dsp:cNvSpPr/>
      </dsp:nvSpPr>
      <dsp:spPr bwMode="white">
        <a:xfrm>
          <a:off x="1970843" y="983268"/>
          <a:ext cx="206819" cy="950764"/>
        </a:xfrm>
        <a:custGeom>
          <a:avLst/>
          <a:gdLst/>
          <a:ahLst/>
          <a:cxnLst/>
          <a:pathLst>
            <a:path w="326" h="1497">
              <a:moveTo>
                <a:pt x="0" y="0"/>
              </a:moveTo>
              <a:lnTo>
                <a:pt x="0" y="1497"/>
              </a:lnTo>
              <a:lnTo>
                <a:pt x="326" y="1497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1970843" y="983268"/>
        <a:ext cx="206819" cy="950764"/>
      </dsp:txXfrm>
    </dsp:sp>
    <dsp:sp modelId="{2D0EC3FC-262C-4310-BB05-E2D60B7574BC}">
      <dsp:nvSpPr>
        <dsp:cNvPr id="29" name="任意多边形 28"/>
        <dsp:cNvSpPr/>
      </dsp:nvSpPr>
      <dsp:spPr bwMode="white">
        <a:xfrm>
          <a:off x="1970843" y="983268"/>
          <a:ext cx="206819" cy="1527723"/>
        </a:xfrm>
        <a:custGeom>
          <a:avLst/>
          <a:gdLst/>
          <a:ahLst/>
          <a:cxnLst/>
          <a:pathLst>
            <a:path w="326" h="2406">
              <a:moveTo>
                <a:pt x="0" y="0"/>
              </a:moveTo>
              <a:lnTo>
                <a:pt x="0" y="2406"/>
              </a:lnTo>
              <a:lnTo>
                <a:pt x="326" y="2406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1970843" y="983268"/>
        <a:ext cx="206819" cy="1527723"/>
      </dsp:txXfrm>
    </dsp:sp>
    <dsp:sp modelId="{D257DD3E-A0F5-4DA2-B938-00A6CE9ABF9E}">
      <dsp:nvSpPr>
        <dsp:cNvPr id="32" name="任意多边形 31"/>
        <dsp:cNvSpPr/>
      </dsp:nvSpPr>
      <dsp:spPr bwMode="white">
        <a:xfrm>
          <a:off x="1970843" y="983268"/>
          <a:ext cx="206819" cy="2104682"/>
        </a:xfrm>
        <a:custGeom>
          <a:avLst/>
          <a:gdLst/>
          <a:ahLst/>
          <a:cxnLst/>
          <a:pathLst>
            <a:path w="326" h="3314">
              <a:moveTo>
                <a:pt x="0" y="0"/>
              </a:moveTo>
              <a:lnTo>
                <a:pt x="0" y="3314"/>
              </a:lnTo>
              <a:lnTo>
                <a:pt x="326" y="3314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1970843" y="983268"/>
        <a:ext cx="206819" cy="2104682"/>
      </dsp:txXfrm>
    </dsp:sp>
    <dsp:sp modelId="{A3B0C6AA-D296-490A-9EA1-B08C2A7B7FBD}">
      <dsp:nvSpPr>
        <dsp:cNvPr id="35" name="任意多边形 34"/>
        <dsp:cNvSpPr/>
      </dsp:nvSpPr>
      <dsp:spPr bwMode="white">
        <a:xfrm>
          <a:off x="1970843" y="983268"/>
          <a:ext cx="206819" cy="2681641"/>
        </a:xfrm>
        <a:custGeom>
          <a:avLst/>
          <a:gdLst/>
          <a:ahLst/>
          <a:cxnLst/>
          <a:pathLst>
            <a:path w="326" h="4223">
              <a:moveTo>
                <a:pt x="0" y="0"/>
              </a:moveTo>
              <a:lnTo>
                <a:pt x="0" y="4223"/>
              </a:lnTo>
              <a:lnTo>
                <a:pt x="326" y="4223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1970843" y="983268"/>
        <a:ext cx="206819" cy="2681641"/>
      </dsp:txXfrm>
    </dsp:sp>
    <dsp:sp modelId="{C9C9D724-C21A-4534-9FB3-8F2C897F9D3E}">
      <dsp:nvSpPr>
        <dsp:cNvPr id="38" name="任意多边形 37"/>
        <dsp:cNvSpPr/>
      </dsp:nvSpPr>
      <dsp:spPr bwMode="white">
        <a:xfrm>
          <a:off x="1970843" y="983268"/>
          <a:ext cx="206819" cy="3258600"/>
        </a:xfrm>
        <a:custGeom>
          <a:avLst/>
          <a:gdLst/>
          <a:ahLst/>
          <a:cxnLst/>
          <a:pathLst>
            <a:path w="326" h="5132">
              <a:moveTo>
                <a:pt x="0" y="0"/>
              </a:moveTo>
              <a:lnTo>
                <a:pt x="0" y="5132"/>
              </a:lnTo>
              <a:lnTo>
                <a:pt x="326" y="5132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1970843" y="983268"/>
        <a:ext cx="206819" cy="3258600"/>
      </dsp:txXfrm>
    </dsp:sp>
    <dsp:sp modelId="{24CC1549-C2CF-435E-B669-145BE5F161EB}">
      <dsp:nvSpPr>
        <dsp:cNvPr id="41" name="任意多边形 40"/>
        <dsp:cNvSpPr/>
      </dsp:nvSpPr>
      <dsp:spPr bwMode="white">
        <a:xfrm>
          <a:off x="1970843" y="983268"/>
          <a:ext cx="206819" cy="3835560"/>
        </a:xfrm>
        <a:custGeom>
          <a:avLst/>
          <a:gdLst/>
          <a:ahLst/>
          <a:cxnLst/>
          <a:pathLst>
            <a:path w="326" h="6040">
              <a:moveTo>
                <a:pt x="0" y="0"/>
              </a:moveTo>
              <a:lnTo>
                <a:pt x="0" y="6040"/>
              </a:lnTo>
              <a:lnTo>
                <a:pt x="326" y="6040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1970843" y="983268"/>
        <a:ext cx="206819" cy="3835560"/>
      </dsp:txXfrm>
    </dsp:sp>
    <dsp:sp modelId="{66B19300-2BA5-483C-B8E7-D3AD730B6515}">
      <dsp:nvSpPr>
        <dsp:cNvPr id="44" name="任意多边形 43"/>
        <dsp:cNvSpPr/>
      </dsp:nvSpPr>
      <dsp:spPr bwMode="white">
        <a:xfrm>
          <a:off x="1970843" y="983268"/>
          <a:ext cx="206819" cy="4412519"/>
        </a:xfrm>
        <a:custGeom>
          <a:avLst/>
          <a:gdLst/>
          <a:ahLst/>
          <a:cxnLst/>
          <a:pathLst>
            <a:path w="326" h="6949">
              <a:moveTo>
                <a:pt x="0" y="0"/>
              </a:moveTo>
              <a:lnTo>
                <a:pt x="0" y="6949"/>
              </a:lnTo>
              <a:lnTo>
                <a:pt x="326" y="6949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1970843" y="983268"/>
        <a:ext cx="206819" cy="4412519"/>
      </dsp:txXfrm>
    </dsp:sp>
    <dsp:sp modelId="{370767D4-40AA-4D56-B744-274CA6466040}">
      <dsp:nvSpPr>
        <dsp:cNvPr id="47" name="任意多边形 46"/>
        <dsp:cNvSpPr/>
      </dsp:nvSpPr>
      <dsp:spPr bwMode="white">
        <a:xfrm>
          <a:off x="3134007" y="406309"/>
          <a:ext cx="1050362" cy="170650"/>
        </a:xfrm>
        <a:custGeom>
          <a:avLst/>
          <a:gdLst/>
          <a:ahLst/>
          <a:cxnLst/>
          <a:pathLst>
            <a:path w="1654" h="269">
              <a:moveTo>
                <a:pt x="0" y="0"/>
              </a:moveTo>
              <a:lnTo>
                <a:pt x="0" y="134"/>
              </a:lnTo>
              <a:lnTo>
                <a:pt x="1654" y="134"/>
              </a:lnTo>
              <a:lnTo>
                <a:pt x="1654" y="269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3134007" y="406309"/>
        <a:ext cx="1050362" cy="170650"/>
      </dsp:txXfrm>
    </dsp:sp>
    <dsp:sp modelId="{2D27B994-CD3B-4970-A79C-71329A86F5A3}">
      <dsp:nvSpPr>
        <dsp:cNvPr id="50" name="任意多边形 49"/>
        <dsp:cNvSpPr/>
      </dsp:nvSpPr>
      <dsp:spPr bwMode="white">
        <a:xfrm>
          <a:off x="3542800" y="983268"/>
          <a:ext cx="240588" cy="373805"/>
        </a:xfrm>
        <a:custGeom>
          <a:avLst/>
          <a:gdLst/>
          <a:ahLst/>
          <a:cxnLst/>
          <a:pathLst>
            <a:path w="379" h="589">
              <a:moveTo>
                <a:pt x="0" y="0"/>
              </a:moveTo>
              <a:lnTo>
                <a:pt x="0" y="589"/>
              </a:lnTo>
              <a:lnTo>
                <a:pt x="379" y="589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3542800" y="983268"/>
        <a:ext cx="240588" cy="373805"/>
      </dsp:txXfrm>
    </dsp:sp>
    <dsp:sp modelId="{16025045-83FF-43E6-92AD-113644CD4E2D}">
      <dsp:nvSpPr>
        <dsp:cNvPr id="53" name="任意多边形 52"/>
        <dsp:cNvSpPr/>
      </dsp:nvSpPr>
      <dsp:spPr bwMode="white">
        <a:xfrm>
          <a:off x="3542800" y="983268"/>
          <a:ext cx="240588" cy="950764"/>
        </a:xfrm>
        <a:custGeom>
          <a:avLst/>
          <a:gdLst/>
          <a:ahLst/>
          <a:cxnLst/>
          <a:pathLst>
            <a:path w="379" h="1497">
              <a:moveTo>
                <a:pt x="0" y="0"/>
              </a:moveTo>
              <a:lnTo>
                <a:pt x="0" y="1497"/>
              </a:lnTo>
              <a:lnTo>
                <a:pt x="379" y="1497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3542800" y="983268"/>
        <a:ext cx="240588" cy="950764"/>
      </dsp:txXfrm>
    </dsp:sp>
    <dsp:sp modelId="{0570012B-CDE5-4D66-89C3-2D2FE3440BBA}">
      <dsp:nvSpPr>
        <dsp:cNvPr id="56" name="任意多边形 55"/>
        <dsp:cNvSpPr/>
      </dsp:nvSpPr>
      <dsp:spPr bwMode="white">
        <a:xfrm>
          <a:off x="3542800" y="983268"/>
          <a:ext cx="240588" cy="1527723"/>
        </a:xfrm>
        <a:custGeom>
          <a:avLst/>
          <a:gdLst/>
          <a:ahLst/>
          <a:cxnLst/>
          <a:pathLst>
            <a:path w="379" h="2406">
              <a:moveTo>
                <a:pt x="0" y="0"/>
              </a:moveTo>
              <a:lnTo>
                <a:pt x="0" y="2406"/>
              </a:lnTo>
              <a:lnTo>
                <a:pt x="379" y="2406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3542800" y="983268"/>
        <a:ext cx="240588" cy="1527723"/>
      </dsp:txXfrm>
    </dsp:sp>
    <dsp:sp modelId="{2F47CB92-C3C5-4D26-BAE3-13457A264104}">
      <dsp:nvSpPr>
        <dsp:cNvPr id="59" name="任意多边形 58"/>
        <dsp:cNvSpPr/>
      </dsp:nvSpPr>
      <dsp:spPr bwMode="white">
        <a:xfrm>
          <a:off x="3542800" y="983268"/>
          <a:ext cx="240588" cy="2104682"/>
        </a:xfrm>
        <a:custGeom>
          <a:avLst/>
          <a:gdLst/>
          <a:ahLst/>
          <a:cxnLst/>
          <a:pathLst>
            <a:path w="379" h="3314">
              <a:moveTo>
                <a:pt x="0" y="0"/>
              </a:moveTo>
              <a:lnTo>
                <a:pt x="0" y="3314"/>
              </a:lnTo>
              <a:lnTo>
                <a:pt x="379" y="3314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3542800" y="983268"/>
        <a:ext cx="240588" cy="2104682"/>
      </dsp:txXfrm>
    </dsp:sp>
    <dsp:sp modelId="{A9E83FE2-BB00-4B95-ACB9-77FE71227F75}">
      <dsp:nvSpPr>
        <dsp:cNvPr id="62" name="任意多边形 61"/>
        <dsp:cNvSpPr/>
      </dsp:nvSpPr>
      <dsp:spPr bwMode="white">
        <a:xfrm>
          <a:off x="3134007" y="406309"/>
          <a:ext cx="2540103" cy="170650"/>
        </a:xfrm>
        <a:custGeom>
          <a:avLst/>
          <a:gdLst/>
          <a:ahLst/>
          <a:cxnLst/>
          <a:pathLst>
            <a:path w="4000" h="269">
              <a:moveTo>
                <a:pt x="0" y="0"/>
              </a:moveTo>
              <a:lnTo>
                <a:pt x="0" y="134"/>
              </a:lnTo>
              <a:lnTo>
                <a:pt x="4000" y="134"/>
              </a:lnTo>
              <a:lnTo>
                <a:pt x="4000" y="269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3134007" y="406309"/>
        <a:ext cx="2540103" cy="170650"/>
      </dsp:txXfrm>
    </dsp:sp>
    <dsp:sp modelId="{C4D3D572-D436-4A6D-BE46-89B836EBCA5B}">
      <dsp:nvSpPr>
        <dsp:cNvPr id="65" name="任意多边形 64"/>
        <dsp:cNvSpPr/>
      </dsp:nvSpPr>
      <dsp:spPr bwMode="white">
        <a:xfrm>
          <a:off x="5260406" y="983268"/>
          <a:ext cx="155139" cy="373805"/>
        </a:xfrm>
        <a:custGeom>
          <a:avLst/>
          <a:gdLst/>
          <a:ahLst/>
          <a:cxnLst/>
          <a:pathLst>
            <a:path w="244" h="589">
              <a:moveTo>
                <a:pt x="0" y="0"/>
              </a:moveTo>
              <a:lnTo>
                <a:pt x="0" y="589"/>
              </a:lnTo>
              <a:lnTo>
                <a:pt x="244" y="589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5260406" y="983268"/>
        <a:ext cx="155139" cy="373805"/>
      </dsp:txXfrm>
    </dsp:sp>
    <dsp:sp modelId="{A713C0E0-D1BE-4326-AAA9-871F709AED4C}">
      <dsp:nvSpPr>
        <dsp:cNvPr id="68" name="任意多边形 67"/>
        <dsp:cNvSpPr/>
      </dsp:nvSpPr>
      <dsp:spPr bwMode="white">
        <a:xfrm>
          <a:off x="5260406" y="983268"/>
          <a:ext cx="155139" cy="950764"/>
        </a:xfrm>
        <a:custGeom>
          <a:avLst/>
          <a:gdLst/>
          <a:ahLst/>
          <a:cxnLst/>
          <a:pathLst>
            <a:path w="244" h="1497">
              <a:moveTo>
                <a:pt x="0" y="0"/>
              </a:moveTo>
              <a:lnTo>
                <a:pt x="0" y="1497"/>
              </a:lnTo>
              <a:lnTo>
                <a:pt x="244" y="1497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5260406" y="983268"/>
        <a:ext cx="155139" cy="950764"/>
      </dsp:txXfrm>
    </dsp:sp>
    <dsp:sp modelId="{5D875A18-1D3D-48D9-BB32-A2C8E769C1E5}">
      <dsp:nvSpPr>
        <dsp:cNvPr id="3" name="矩形 2"/>
        <dsp:cNvSpPr/>
      </dsp:nvSpPr>
      <dsp:spPr bwMode="white">
        <a:xfrm>
          <a:off x="2142909" y="0"/>
          <a:ext cx="1982196" cy="406309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8255" tIns="8255" rIns="8255" bIns="8255" anchor="ctr"/>
        <a:lstStyle>
          <a:lvl1pPr algn="ctr">
            <a:defRPr sz="1300"/>
          </a:lvl1pPr>
          <a:lvl2pPr marL="57150" indent="-57150" algn="ctr">
            <a:defRPr sz="1000"/>
          </a:lvl2pPr>
          <a:lvl3pPr marL="114300" indent="-57150" algn="ctr">
            <a:defRPr sz="1000"/>
          </a:lvl3pPr>
          <a:lvl4pPr marL="171450" indent="-57150" algn="ctr">
            <a:defRPr sz="1000"/>
          </a:lvl4pPr>
          <a:lvl5pPr marL="228600" indent="-57150" algn="ctr">
            <a:defRPr sz="1000"/>
          </a:lvl5pPr>
          <a:lvl6pPr marL="285750" indent="-57150" algn="ctr">
            <a:defRPr sz="1000"/>
          </a:lvl6pPr>
          <a:lvl7pPr marL="342900" indent="-57150" algn="ctr">
            <a:defRPr sz="1000"/>
          </a:lvl7pPr>
          <a:lvl8pPr marL="400050" indent="-57150" algn="ctr">
            <a:defRPr sz="1000"/>
          </a:lvl8pPr>
          <a:lvl9pPr marL="457200" indent="-57150" algn="ctr">
            <a:defRPr sz="1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/>
            <a:t>系统整体运维</a:t>
          </a:r>
          <a:endParaRPr lang="zh-CN" altLang="en-US" dirty="0"/>
        </a:p>
      </dsp:txBody>
      <dsp:txXfrm>
        <a:off x="2142909" y="0"/>
        <a:ext cx="1982196" cy="406309"/>
      </dsp:txXfrm>
    </dsp:sp>
    <dsp:sp modelId="{49493923-26F5-4298-B4FD-84AC8065C577}">
      <dsp:nvSpPr>
        <dsp:cNvPr id="6" name="矩形 5"/>
        <dsp:cNvSpPr/>
      </dsp:nvSpPr>
      <dsp:spPr bwMode="white">
        <a:xfrm>
          <a:off x="76773" y="576959"/>
          <a:ext cx="1585541" cy="406309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8255" tIns="8255" rIns="8255" bIns="8255" anchor="ctr"/>
        <a:lstStyle>
          <a:lvl1pPr algn="ctr">
            <a:defRPr sz="1300"/>
          </a:lvl1pPr>
          <a:lvl2pPr marL="57150" indent="-57150" algn="ctr">
            <a:defRPr sz="1000"/>
          </a:lvl2pPr>
          <a:lvl3pPr marL="114300" indent="-57150" algn="ctr">
            <a:defRPr sz="1000"/>
          </a:lvl3pPr>
          <a:lvl4pPr marL="171450" indent="-57150" algn="ctr">
            <a:defRPr sz="1000"/>
          </a:lvl4pPr>
          <a:lvl5pPr marL="228600" indent="-57150" algn="ctr">
            <a:defRPr sz="1000"/>
          </a:lvl5pPr>
          <a:lvl6pPr marL="285750" indent="-57150" algn="ctr">
            <a:defRPr sz="1000"/>
          </a:lvl6pPr>
          <a:lvl7pPr marL="342900" indent="-57150" algn="ctr">
            <a:defRPr sz="1000"/>
          </a:lvl7pPr>
          <a:lvl8pPr marL="400050" indent="-57150" algn="ctr">
            <a:defRPr sz="1000"/>
          </a:lvl8pPr>
          <a:lvl9pPr marL="457200" indent="-57150" algn="ctr">
            <a:defRPr sz="1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/>
            <a:t>软件支撑系统运维</a:t>
          </a:r>
          <a:endParaRPr lang="zh-CN" altLang="en-US" dirty="0"/>
        </a:p>
      </dsp:txBody>
      <dsp:txXfrm>
        <a:off x="76773" y="576959"/>
        <a:ext cx="1585541" cy="406309"/>
      </dsp:txXfrm>
    </dsp:sp>
    <dsp:sp modelId="{27B73A96-6803-4896-A6CF-7DFCB467254E}">
      <dsp:nvSpPr>
        <dsp:cNvPr id="9" name="矩形 8"/>
        <dsp:cNvSpPr/>
      </dsp:nvSpPr>
      <dsp:spPr bwMode="white">
        <a:xfrm>
          <a:off x="473158" y="1153918"/>
          <a:ext cx="812619" cy="406309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8255" tIns="8255" rIns="8255" bIns="8255" anchor="ctr"/>
        <a:lstStyle>
          <a:lvl1pPr algn="ctr">
            <a:defRPr sz="1300"/>
          </a:lvl1pPr>
          <a:lvl2pPr marL="57150" indent="-57150" algn="ctr">
            <a:defRPr sz="1000"/>
          </a:lvl2pPr>
          <a:lvl3pPr marL="114300" indent="-57150" algn="ctr">
            <a:defRPr sz="1000"/>
          </a:lvl3pPr>
          <a:lvl4pPr marL="171450" indent="-57150" algn="ctr">
            <a:defRPr sz="1000"/>
          </a:lvl4pPr>
          <a:lvl5pPr marL="228600" indent="-57150" algn="ctr">
            <a:defRPr sz="1000"/>
          </a:lvl5pPr>
          <a:lvl6pPr marL="285750" indent="-57150" algn="ctr">
            <a:defRPr sz="1000"/>
          </a:lvl6pPr>
          <a:lvl7pPr marL="342900" indent="-57150" algn="ctr">
            <a:defRPr sz="1000"/>
          </a:lvl7pPr>
          <a:lvl8pPr marL="400050" indent="-57150" algn="ctr">
            <a:defRPr sz="1000"/>
          </a:lvl8pPr>
          <a:lvl9pPr marL="457200" indent="-57150" algn="ctr">
            <a:defRPr sz="1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/>
            <a:t>操作系统</a:t>
          </a:r>
          <a:endParaRPr lang="zh-CN" altLang="en-US" dirty="0"/>
        </a:p>
      </dsp:txBody>
      <dsp:txXfrm>
        <a:off x="473158" y="1153918"/>
        <a:ext cx="812619" cy="406309"/>
      </dsp:txXfrm>
    </dsp:sp>
    <dsp:sp modelId="{4CDC3A49-6DC0-4E34-8F87-CB8B123CB536}">
      <dsp:nvSpPr>
        <dsp:cNvPr id="12" name="矩形 11"/>
        <dsp:cNvSpPr/>
      </dsp:nvSpPr>
      <dsp:spPr bwMode="white">
        <a:xfrm>
          <a:off x="473158" y="1730878"/>
          <a:ext cx="812619" cy="406309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8255" tIns="8255" rIns="8255" bIns="8255" anchor="ctr"/>
        <a:lstStyle>
          <a:lvl1pPr algn="ctr">
            <a:defRPr sz="1300"/>
          </a:lvl1pPr>
          <a:lvl2pPr marL="57150" indent="-57150" algn="ctr">
            <a:defRPr sz="1000"/>
          </a:lvl2pPr>
          <a:lvl3pPr marL="114300" indent="-57150" algn="ctr">
            <a:defRPr sz="1000"/>
          </a:lvl3pPr>
          <a:lvl4pPr marL="171450" indent="-57150" algn="ctr">
            <a:defRPr sz="1000"/>
          </a:lvl4pPr>
          <a:lvl5pPr marL="228600" indent="-57150" algn="ctr">
            <a:defRPr sz="1000"/>
          </a:lvl5pPr>
          <a:lvl6pPr marL="285750" indent="-57150" algn="ctr">
            <a:defRPr sz="1000"/>
          </a:lvl6pPr>
          <a:lvl7pPr marL="342900" indent="-57150" algn="ctr">
            <a:defRPr sz="1000"/>
          </a:lvl7pPr>
          <a:lvl8pPr marL="400050" indent="-57150" algn="ctr">
            <a:defRPr sz="1000"/>
          </a:lvl8pPr>
          <a:lvl9pPr marL="457200" indent="-57150" algn="ctr">
            <a:defRPr sz="1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/>
            <a:t>数据库</a:t>
          </a:r>
          <a:endParaRPr lang="zh-CN" altLang="en-US" dirty="0"/>
        </a:p>
      </dsp:txBody>
      <dsp:txXfrm>
        <a:off x="473158" y="1730878"/>
        <a:ext cx="812619" cy="406309"/>
      </dsp:txXfrm>
    </dsp:sp>
    <dsp:sp modelId="{349EA80B-B714-435E-B189-B637D9135EA0}">
      <dsp:nvSpPr>
        <dsp:cNvPr id="15" name="矩形 14"/>
        <dsp:cNvSpPr/>
      </dsp:nvSpPr>
      <dsp:spPr bwMode="white">
        <a:xfrm>
          <a:off x="473158" y="2307837"/>
          <a:ext cx="812619" cy="406309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8255" tIns="8255" rIns="8255" bIns="8255" anchor="ctr"/>
        <a:lstStyle>
          <a:lvl1pPr algn="ctr">
            <a:defRPr sz="1300"/>
          </a:lvl1pPr>
          <a:lvl2pPr marL="57150" indent="-57150" algn="ctr">
            <a:defRPr sz="1000"/>
          </a:lvl2pPr>
          <a:lvl3pPr marL="114300" indent="-57150" algn="ctr">
            <a:defRPr sz="1000"/>
          </a:lvl3pPr>
          <a:lvl4pPr marL="171450" indent="-57150" algn="ctr">
            <a:defRPr sz="1000"/>
          </a:lvl4pPr>
          <a:lvl5pPr marL="228600" indent="-57150" algn="ctr">
            <a:defRPr sz="1000"/>
          </a:lvl5pPr>
          <a:lvl6pPr marL="285750" indent="-57150" algn="ctr">
            <a:defRPr sz="1000"/>
          </a:lvl6pPr>
          <a:lvl7pPr marL="342900" indent="-57150" algn="ctr">
            <a:defRPr sz="1000"/>
          </a:lvl7pPr>
          <a:lvl8pPr marL="400050" indent="-57150" algn="ctr">
            <a:defRPr sz="1000"/>
          </a:lvl8pPr>
          <a:lvl9pPr marL="457200" indent="-57150" algn="ctr">
            <a:defRPr sz="1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/>
            <a:t>中间件</a:t>
          </a:r>
          <a:endParaRPr lang="zh-CN" altLang="en-US" dirty="0"/>
        </a:p>
      </dsp:txBody>
      <dsp:txXfrm>
        <a:off x="473158" y="2307837"/>
        <a:ext cx="812619" cy="406309"/>
      </dsp:txXfrm>
    </dsp:sp>
    <dsp:sp modelId="{B17429A1-225B-467F-B7FE-89E1036FB08D}">
      <dsp:nvSpPr>
        <dsp:cNvPr id="18" name="矩形 17"/>
        <dsp:cNvSpPr/>
      </dsp:nvSpPr>
      <dsp:spPr bwMode="white">
        <a:xfrm>
          <a:off x="473158" y="2884796"/>
          <a:ext cx="812619" cy="406309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8255" tIns="8255" rIns="8255" bIns="8255" anchor="ctr"/>
        <a:lstStyle>
          <a:lvl1pPr algn="ctr">
            <a:defRPr sz="1300"/>
          </a:lvl1pPr>
          <a:lvl2pPr marL="57150" indent="-57150" algn="ctr">
            <a:defRPr sz="1000"/>
          </a:lvl2pPr>
          <a:lvl3pPr marL="114300" indent="-57150" algn="ctr">
            <a:defRPr sz="1000"/>
          </a:lvl3pPr>
          <a:lvl4pPr marL="171450" indent="-57150" algn="ctr">
            <a:defRPr sz="1000"/>
          </a:lvl4pPr>
          <a:lvl5pPr marL="228600" indent="-57150" algn="ctr">
            <a:defRPr sz="1000"/>
          </a:lvl5pPr>
          <a:lvl6pPr marL="285750" indent="-57150" algn="ctr">
            <a:defRPr sz="1000"/>
          </a:lvl6pPr>
          <a:lvl7pPr marL="342900" indent="-57150" algn="ctr">
            <a:defRPr sz="1000"/>
          </a:lvl7pPr>
          <a:lvl8pPr marL="400050" indent="-57150" algn="ctr">
            <a:defRPr sz="1000"/>
          </a:lvl8pPr>
          <a:lvl9pPr marL="457200" indent="-57150" algn="ctr">
            <a:defRPr sz="1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dirty="0" smtClean="0"/>
            <a:t>……</a:t>
          </a:r>
          <a:endParaRPr lang="zh-CN" altLang="en-US" dirty="0"/>
        </a:p>
      </dsp:txBody>
      <dsp:txXfrm>
        <a:off x="473158" y="2884796"/>
        <a:ext cx="812619" cy="406309"/>
      </dsp:txXfrm>
    </dsp:sp>
    <dsp:sp modelId="{E7C00B96-2CF6-45F2-8907-997153AA910E}">
      <dsp:nvSpPr>
        <dsp:cNvPr id="21" name="矩形 20"/>
        <dsp:cNvSpPr/>
      </dsp:nvSpPr>
      <dsp:spPr bwMode="white">
        <a:xfrm>
          <a:off x="1832964" y="576959"/>
          <a:ext cx="1378794" cy="406309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8255" tIns="8255" rIns="8255" bIns="8255" anchor="ctr"/>
        <a:lstStyle>
          <a:lvl1pPr algn="ctr">
            <a:defRPr sz="1300"/>
          </a:lvl1pPr>
          <a:lvl2pPr marL="57150" indent="-57150" algn="ctr">
            <a:defRPr sz="1000"/>
          </a:lvl2pPr>
          <a:lvl3pPr marL="114300" indent="-57150" algn="ctr">
            <a:defRPr sz="1000"/>
          </a:lvl3pPr>
          <a:lvl4pPr marL="171450" indent="-57150" algn="ctr">
            <a:defRPr sz="1000"/>
          </a:lvl4pPr>
          <a:lvl5pPr marL="228600" indent="-57150" algn="ctr">
            <a:defRPr sz="1000"/>
          </a:lvl5pPr>
          <a:lvl6pPr marL="285750" indent="-57150" algn="ctr">
            <a:defRPr sz="1000"/>
          </a:lvl6pPr>
          <a:lvl7pPr marL="342900" indent="-57150" algn="ctr">
            <a:defRPr sz="1000"/>
          </a:lvl7pPr>
          <a:lvl8pPr marL="400050" indent="-57150" algn="ctr">
            <a:defRPr sz="1000"/>
          </a:lvl8pPr>
          <a:lvl9pPr marL="457200" indent="-57150" algn="ctr">
            <a:defRPr sz="1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/>
            <a:t>应用系统运维</a:t>
          </a:r>
          <a:endParaRPr lang="zh-CN" altLang="en-US" dirty="0"/>
        </a:p>
      </dsp:txBody>
      <dsp:txXfrm>
        <a:off x="1832964" y="576959"/>
        <a:ext cx="1378794" cy="406309"/>
      </dsp:txXfrm>
    </dsp:sp>
    <dsp:sp modelId="{F309F570-A3A7-48B6-8301-6CF609C81342}">
      <dsp:nvSpPr>
        <dsp:cNvPr id="24" name="矩形 23"/>
        <dsp:cNvSpPr/>
      </dsp:nvSpPr>
      <dsp:spPr bwMode="white">
        <a:xfrm>
          <a:off x="2177662" y="1153918"/>
          <a:ext cx="1122405" cy="406309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8255" tIns="8255" rIns="8255" bIns="8255" anchor="ctr"/>
        <a:lstStyle>
          <a:lvl1pPr algn="ctr">
            <a:defRPr sz="1300"/>
          </a:lvl1pPr>
          <a:lvl2pPr marL="57150" indent="-57150" algn="ctr">
            <a:defRPr sz="1000"/>
          </a:lvl2pPr>
          <a:lvl3pPr marL="114300" indent="-57150" algn="ctr">
            <a:defRPr sz="1000"/>
          </a:lvl3pPr>
          <a:lvl4pPr marL="171450" indent="-57150" algn="ctr">
            <a:defRPr sz="1000"/>
          </a:lvl4pPr>
          <a:lvl5pPr marL="228600" indent="-57150" algn="ctr">
            <a:defRPr sz="1000"/>
          </a:lvl5pPr>
          <a:lvl6pPr marL="285750" indent="-57150" algn="ctr">
            <a:defRPr sz="1000"/>
          </a:lvl6pPr>
          <a:lvl7pPr marL="342900" indent="-57150" algn="ctr">
            <a:defRPr sz="1000"/>
          </a:lvl7pPr>
          <a:lvl8pPr marL="400050" indent="-57150" algn="ctr">
            <a:defRPr sz="1000"/>
          </a:lvl8pPr>
          <a:lvl9pPr marL="457200" indent="-57150" algn="ctr">
            <a:defRPr sz="1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/>
            <a:t>日常性维护</a:t>
          </a:r>
          <a:endParaRPr lang="zh-CN" altLang="en-US" dirty="0"/>
        </a:p>
      </dsp:txBody>
      <dsp:txXfrm>
        <a:off x="2177662" y="1153918"/>
        <a:ext cx="1122405" cy="406309"/>
      </dsp:txXfrm>
    </dsp:sp>
    <dsp:sp modelId="{7223E694-0A4E-45FA-BCBD-A144854C94F3}">
      <dsp:nvSpPr>
        <dsp:cNvPr id="27" name="矩形 26"/>
        <dsp:cNvSpPr/>
      </dsp:nvSpPr>
      <dsp:spPr bwMode="white">
        <a:xfrm>
          <a:off x="2177662" y="1730878"/>
          <a:ext cx="1178719" cy="406309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8255" tIns="8255" rIns="8255" bIns="8255" anchor="ctr"/>
        <a:lstStyle>
          <a:lvl1pPr algn="ctr">
            <a:defRPr sz="1300"/>
          </a:lvl1pPr>
          <a:lvl2pPr marL="57150" indent="-57150" algn="ctr">
            <a:defRPr sz="1000"/>
          </a:lvl2pPr>
          <a:lvl3pPr marL="114300" indent="-57150" algn="ctr">
            <a:defRPr sz="1000"/>
          </a:lvl3pPr>
          <a:lvl4pPr marL="171450" indent="-57150" algn="ctr">
            <a:defRPr sz="1000"/>
          </a:lvl4pPr>
          <a:lvl5pPr marL="228600" indent="-57150" algn="ctr">
            <a:defRPr sz="1000"/>
          </a:lvl5pPr>
          <a:lvl6pPr marL="285750" indent="-57150" algn="ctr">
            <a:defRPr sz="1000"/>
          </a:lvl6pPr>
          <a:lvl7pPr marL="342900" indent="-57150" algn="ctr">
            <a:defRPr sz="1000"/>
          </a:lvl7pPr>
          <a:lvl8pPr marL="400050" indent="-57150" algn="ctr">
            <a:defRPr sz="1000"/>
          </a:lvl8pPr>
          <a:lvl9pPr marL="457200" indent="-57150" algn="ctr">
            <a:defRPr sz="1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/>
            <a:t>纠错性维护</a:t>
          </a:r>
          <a:endParaRPr lang="zh-CN" altLang="en-US" dirty="0"/>
        </a:p>
      </dsp:txBody>
      <dsp:txXfrm>
        <a:off x="2177662" y="1730878"/>
        <a:ext cx="1178719" cy="406309"/>
      </dsp:txXfrm>
    </dsp:sp>
    <dsp:sp modelId="{353080CF-B2A5-49F4-83C5-7421BC6EB66F}">
      <dsp:nvSpPr>
        <dsp:cNvPr id="30" name="矩形 29"/>
        <dsp:cNvSpPr/>
      </dsp:nvSpPr>
      <dsp:spPr bwMode="white">
        <a:xfrm>
          <a:off x="2177662" y="2307837"/>
          <a:ext cx="1113678" cy="406309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8255" tIns="8255" rIns="8255" bIns="8255" anchor="ctr"/>
        <a:lstStyle>
          <a:lvl1pPr algn="ctr">
            <a:defRPr sz="1300"/>
          </a:lvl1pPr>
          <a:lvl2pPr marL="57150" indent="-57150" algn="ctr">
            <a:defRPr sz="1000"/>
          </a:lvl2pPr>
          <a:lvl3pPr marL="114300" indent="-57150" algn="ctr">
            <a:defRPr sz="1000"/>
          </a:lvl3pPr>
          <a:lvl4pPr marL="171450" indent="-57150" algn="ctr">
            <a:defRPr sz="1000"/>
          </a:lvl4pPr>
          <a:lvl5pPr marL="228600" indent="-57150" algn="ctr">
            <a:defRPr sz="1000"/>
          </a:lvl5pPr>
          <a:lvl6pPr marL="285750" indent="-57150" algn="ctr">
            <a:defRPr sz="1000"/>
          </a:lvl6pPr>
          <a:lvl7pPr marL="342900" indent="-57150" algn="ctr">
            <a:defRPr sz="1000"/>
          </a:lvl7pPr>
          <a:lvl8pPr marL="400050" indent="-57150" algn="ctr">
            <a:defRPr sz="1000"/>
          </a:lvl8pPr>
          <a:lvl9pPr marL="457200" indent="-57150" algn="ctr">
            <a:defRPr sz="1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/>
            <a:t>适应性维护</a:t>
          </a:r>
          <a:endParaRPr lang="zh-CN" altLang="en-US" dirty="0"/>
        </a:p>
      </dsp:txBody>
      <dsp:txXfrm>
        <a:off x="2177662" y="2307837"/>
        <a:ext cx="1113678" cy="406309"/>
      </dsp:txXfrm>
    </dsp:sp>
    <dsp:sp modelId="{5DD1B8B8-C542-424F-8EFB-8DB72335B661}">
      <dsp:nvSpPr>
        <dsp:cNvPr id="33" name="矩形 32"/>
        <dsp:cNvSpPr/>
      </dsp:nvSpPr>
      <dsp:spPr bwMode="white">
        <a:xfrm>
          <a:off x="2177662" y="2884796"/>
          <a:ext cx="1066074" cy="406309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8255" tIns="8255" rIns="8255" bIns="8255" anchor="ctr"/>
        <a:lstStyle>
          <a:lvl1pPr algn="ctr">
            <a:defRPr sz="1300"/>
          </a:lvl1pPr>
          <a:lvl2pPr marL="57150" indent="-57150" algn="ctr">
            <a:defRPr sz="1000"/>
          </a:lvl2pPr>
          <a:lvl3pPr marL="114300" indent="-57150" algn="ctr">
            <a:defRPr sz="1000"/>
          </a:lvl3pPr>
          <a:lvl4pPr marL="171450" indent="-57150" algn="ctr">
            <a:defRPr sz="1000"/>
          </a:lvl4pPr>
          <a:lvl5pPr marL="228600" indent="-57150" algn="ctr">
            <a:defRPr sz="1000"/>
          </a:lvl5pPr>
          <a:lvl6pPr marL="285750" indent="-57150" algn="ctr">
            <a:defRPr sz="1000"/>
          </a:lvl6pPr>
          <a:lvl7pPr marL="342900" indent="-57150" algn="ctr">
            <a:defRPr sz="1000"/>
          </a:lvl7pPr>
          <a:lvl8pPr marL="400050" indent="-57150" algn="ctr">
            <a:defRPr sz="1000"/>
          </a:lvl8pPr>
          <a:lvl9pPr marL="457200" indent="-57150" algn="ctr">
            <a:defRPr sz="1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/>
            <a:t>完善性维护</a:t>
          </a:r>
          <a:endParaRPr lang="zh-CN" altLang="en-US" dirty="0"/>
        </a:p>
      </dsp:txBody>
      <dsp:txXfrm>
        <a:off x="2177662" y="2884796"/>
        <a:ext cx="1066074" cy="406309"/>
      </dsp:txXfrm>
    </dsp:sp>
    <dsp:sp modelId="{C3E730DE-DA6E-4182-B89C-4585F96FEC9F}">
      <dsp:nvSpPr>
        <dsp:cNvPr id="36" name="矩形 35"/>
        <dsp:cNvSpPr/>
      </dsp:nvSpPr>
      <dsp:spPr bwMode="white">
        <a:xfrm>
          <a:off x="2177662" y="3461755"/>
          <a:ext cx="1057355" cy="406309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8255" tIns="8255" rIns="8255" bIns="8255" anchor="ctr"/>
        <a:lstStyle>
          <a:lvl1pPr algn="ctr">
            <a:defRPr sz="1300"/>
          </a:lvl1pPr>
          <a:lvl2pPr marL="57150" indent="-57150" algn="ctr">
            <a:defRPr sz="1000"/>
          </a:lvl2pPr>
          <a:lvl3pPr marL="114300" indent="-57150" algn="ctr">
            <a:defRPr sz="1000"/>
          </a:lvl3pPr>
          <a:lvl4pPr marL="171450" indent="-57150" algn="ctr">
            <a:defRPr sz="1000"/>
          </a:lvl4pPr>
          <a:lvl5pPr marL="228600" indent="-57150" algn="ctr">
            <a:defRPr sz="1000"/>
          </a:lvl5pPr>
          <a:lvl6pPr marL="285750" indent="-57150" algn="ctr">
            <a:defRPr sz="1000"/>
          </a:lvl6pPr>
          <a:lvl7pPr marL="342900" indent="-57150" algn="ctr">
            <a:defRPr sz="1000"/>
          </a:lvl7pPr>
          <a:lvl8pPr marL="400050" indent="-57150" algn="ctr">
            <a:defRPr sz="1000"/>
          </a:lvl8pPr>
          <a:lvl9pPr marL="457200" indent="-57150" algn="ctr">
            <a:defRPr sz="1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/>
            <a:t>操作性指导</a:t>
          </a:r>
          <a:endParaRPr lang="zh-CN" altLang="en-US" dirty="0"/>
        </a:p>
      </dsp:txBody>
      <dsp:txXfrm>
        <a:off x="2177662" y="3461755"/>
        <a:ext cx="1057355" cy="406309"/>
      </dsp:txXfrm>
    </dsp:sp>
    <dsp:sp modelId="{96917ED1-4DBF-4E5E-8733-C89D560967F1}">
      <dsp:nvSpPr>
        <dsp:cNvPr id="39" name="矩形 38"/>
        <dsp:cNvSpPr/>
      </dsp:nvSpPr>
      <dsp:spPr bwMode="white">
        <a:xfrm>
          <a:off x="2177662" y="4038714"/>
          <a:ext cx="1029190" cy="406309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8255" tIns="8255" rIns="8255" bIns="8255" anchor="ctr"/>
        <a:lstStyle>
          <a:lvl1pPr algn="ctr">
            <a:defRPr sz="1300"/>
          </a:lvl1pPr>
          <a:lvl2pPr marL="57150" indent="-57150" algn="ctr">
            <a:defRPr sz="1000"/>
          </a:lvl2pPr>
          <a:lvl3pPr marL="114300" indent="-57150" algn="ctr">
            <a:defRPr sz="1000"/>
          </a:lvl3pPr>
          <a:lvl4pPr marL="171450" indent="-57150" algn="ctr">
            <a:defRPr sz="1000"/>
          </a:lvl4pPr>
          <a:lvl5pPr marL="228600" indent="-57150" algn="ctr">
            <a:defRPr sz="1000"/>
          </a:lvl5pPr>
          <a:lvl6pPr marL="285750" indent="-57150" algn="ctr">
            <a:defRPr sz="1000"/>
          </a:lvl6pPr>
          <a:lvl7pPr marL="342900" indent="-57150" algn="ctr">
            <a:defRPr sz="1000"/>
          </a:lvl7pPr>
          <a:lvl8pPr marL="400050" indent="-57150" algn="ctr">
            <a:defRPr sz="1000"/>
          </a:lvl8pPr>
          <a:lvl9pPr marL="457200" indent="-57150" algn="ctr">
            <a:defRPr sz="1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/>
            <a:t>技术培训</a:t>
          </a:r>
          <a:endParaRPr lang="zh-CN" altLang="en-US" dirty="0"/>
        </a:p>
      </dsp:txBody>
      <dsp:txXfrm>
        <a:off x="2177662" y="4038714"/>
        <a:ext cx="1029190" cy="406309"/>
      </dsp:txXfrm>
    </dsp:sp>
    <dsp:sp modelId="{7670F1CA-66D8-4063-93E8-F01846A919CA}">
      <dsp:nvSpPr>
        <dsp:cNvPr id="42" name="矩形 41"/>
        <dsp:cNvSpPr/>
      </dsp:nvSpPr>
      <dsp:spPr bwMode="white">
        <a:xfrm>
          <a:off x="2177662" y="4615674"/>
          <a:ext cx="1367133" cy="406309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8255" tIns="8255" rIns="8255" bIns="8255" anchor="ctr"/>
        <a:lstStyle>
          <a:lvl1pPr algn="ctr">
            <a:defRPr sz="1300"/>
          </a:lvl1pPr>
          <a:lvl2pPr marL="57150" indent="-57150" algn="ctr">
            <a:defRPr sz="1000"/>
          </a:lvl2pPr>
          <a:lvl3pPr marL="114300" indent="-57150" algn="ctr">
            <a:defRPr sz="1000"/>
          </a:lvl3pPr>
          <a:lvl4pPr marL="171450" indent="-57150" algn="ctr">
            <a:defRPr sz="1000"/>
          </a:lvl4pPr>
          <a:lvl5pPr marL="228600" indent="-57150" algn="ctr">
            <a:defRPr sz="1000"/>
          </a:lvl5pPr>
          <a:lvl6pPr marL="285750" indent="-57150" algn="ctr">
            <a:defRPr sz="1000"/>
          </a:lvl6pPr>
          <a:lvl7pPr marL="342900" indent="-57150" algn="ctr">
            <a:defRPr sz="1000"/>
          </a:lvl7pPr>
          <a:lvl8pPr marL="400050" indent="-57150" algn="ctr">
            <a:defRPr sz="1000"/>
          </a:lvl8pPr>
          <a:lvl9pPr marL="457200" indent="-57150" algn="ctr">
            <a:defRPr sz="1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/>
            <a:t>数据完整性维护</a:t>
          </a:r>
          <a:endParaRPr lang="zh-CN" altLang="en-US" dirty="0"/>
        </a:p>
      </dsp:txBody>
      <dsp:txXfrm>
        <a:off x="2177662" y="4615674"/>
        <a:ext cx="1367133" cy="406309"/>
      </dsp:txXfrm>
    </dsp:sp>
    <dsp:sp modelId="{8EF926D0-CDBD-4848-8683-A1B3E45B4478}">
      <dsp:nvSpPr>
        <dsp:cNvPr id="45" name="矩形 44"/>
        <dsp:cNvSpPr/>
      </dsp:nvSpPr>
      <dsp:spPr bwMode="white">
        <a:xfrm>
          <a:off x="2177662" y="5192633"/>
          <a:ext cx="1001032" cy="406309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8255" tIns="8255" rIns="8255" bIns="8255" anchor="ctr"/>
        <a:lstStyle>
          <a:lvl1pPr algn="ctr">
            <a:defRPr sz="1300"/>
          </a:lvl1pPr>
          <a:lvl2pPr marL="57150" indent="-57150" algn="ctr">
            <a:defRPr sz="1000"/>
          </a:lvl2pPr>
          <a:lvl3pPr marL="114300" indent="-57150" algn="ctr">
            <a:defRPr sz="1000"/>
          </a:lvl3pPr>
          <a:lvl4pPr marL="171450" indent="-57150" algn="ctr">
            <a:defRPr sz="1000"/>
          </a:lvl4pPr>
          <a:lvl5pPr marL="228600" indent="-57150" algn="ctr">
            <a:defRPr sz="1000"/>
          </a:lvl5pPr>
          <a:lvl6pPr marL="285750" indent="-57150" algn="ctr">
            <a:defRPr sz="1000"/>
          </a:lvl6pPr>
          <a:lvl7pPr marL="342900" indent="-57150" algn="ctr">
            <a:defRPr sz="1000"/>
          </a:lvl7pPr>
          <a:lvl8pPr marL="400050" indent="-57150" algn="ctr">
            <a:defRPr sz="1000"/>
          </a:lvl8pPr>
          <a:lvl9pPr marL="457200" indent="-57150" algn="ctr">
            <a:defRPr sz="1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/>
            <a:t>数据分析</a:t>
          </a:r>
          <a:endParaRPr lang="zh-CN" altLang="en-US" dirty="0"/>
        </a:p>
      </dsp:txBody>
      <dsp:txXfrm>
        <a:off x="2177662" y="5192633"/>
        <a:ext cx="1001032" cy="406309"/>
      </dsp:txXfrm>
    </dsp:sp>
    <dsp:sp modelId="{ACEC2891-C44C-4632-8B6B-4258CBC05D61}">
      <dsp:nvSpPr>
        <dsp:cNvPr id="48" name="矩形 47"/>
        <dsp:cNvSpPr/>
      </dsp:nvSpPr>
      <dsp:spPr bwMode="white">
        <a:xfrm>
          <a:off x="3382408" y="576959"/>
          <a:ext cx="1603922" cy="406309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8255" tIns="8255" rIns="8255" bIns="8255" anchor="ctr"/>
        <a:lstStyle>
          <a:lvl1pPr algn="ctr">
            <a:defRPr sz="1300"/>
          </a:lvl1pPr>
          <a:lvl2pPr marL="57150" indent="-57150" algn="ctr">
            <a:defRPr sz="1000"/>
          </a:lvl2pPr>
          <a:lvl3pPr marL="114300" indent="-57150" algn="ctr">
            <a:defRPr sz="1000"/>
          </a:lvl3pPr>
          <a:lvl4pPr marL="171450" indent="-57150" algn="ctr">
            <a:defRPr sz="1000"/>
          </a:lvl4pPr>
          <a:lvl5pPr marL="228600" indent="-57150" algn="ctr">
            <a:defRPr sz="1000"/>
          </a:lvl5pPr>
          <a:lvl6pPr marL="285750" indent="-57150" algn="ctr">
            <a:defRPr sz="1000"/>
          </a:lvl6pPr>
          <a:lvl7pPr marL="342900" indent="-57150" algn="ctr">
            <a:defRPr sz="1000"/>
          </a:lvl7pPr>
          <a:lvl8pPr marL="400050" indent="-57150" algn="ctr">
            <a:defRPr sz="1000"/>
          </a:lvl8pPr>
          <a:lvl9pPr marL="457200" indent="-57150" algn="ctr">
            <a:defRPr sz="1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/>
            <a:t>计算机硬件设备运维</a:t>
          </a:r>
          <a:endParaRPr lang="zh-CN" altLang="en-US" dirty="0"/>
        </a:p>
      </dsp:txBody>
      <dsp:txXfrm>
        <a:off x="3382408" y="576959"/>
        <a:ext cx="1603922" cy="406309"/>
      </dsp:txXfrm>
    </dsp:sp>
    <dsp:sp modelId="{D970514E-4EAD-4EC2-9FEF-DDC9C748D39C}">
      <dsp:nvSpPr>
        <dsp:cNvPr id="51" name="矩形 50"/>
        <dsp:cNvSpPr/>
      </dsp:nvSpPr>
      <dsp:spPr bwMode="white">
        <a:xfrm>
          <a:off x="3783388" y="1153918"/>
          <a:ext cx="812619" cy="406309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8255" tIns="8255" rIns="8255" bIns="8255" anchor="ctr"/>
        <a:lstStyle>
          <a:lvl1pPr algn="ctr">
            <a:defRPr sz="1300"/>
          </a:lvl1pPr>
          <a:lvl2pPr marL="57150" indent="-57150" algn="ctr">
            <a:defRPr sz="1000"/>
          </a:lvl2pPr>
          <a:lvl3pPr marL="114300" indent="-57150" algn="ctr">
            <a:defRPr sz="1000"/>
          </a:lvl3pPr>
          <a:lvl4pPr marL="171450" indent="-57150" algn="ctr">
            <a:defRPr sz="1000"/>
          </a:lvl4pPr>
          <a:lvl5pPr marL="228600" indent="-57150" algn="ctr">
            <a:defRPr sz="1000"/>
          </a:lvl5pPr>
          <a:lvl6pPr marL="285750" indent="-57150" algn="ctr">
            <a:defRPr sz="1000"/>
          </a:lvl6pPr>
          <a:lvl7pPr marL="342900" indent="-57150" algn="ctr">
            <a:defRPr sz="1000"/>
          </a:lvl7pPr>
          <a:lvl8pPr marL="400050" indent="-57150" algn="ctr">
            <a:defRPr sz="1000"/>
          </a:lvl8pPr>
          <a:lvl9pPr marL="457200" indent="-57150" algn="ctr">
            <a:defRPr sz="1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/>
            <a:t>定期巡检</a:t>
          </a:r>
          <a:endParaRPr lang="zh-CN" altLang="en-US" dirty="0"/>
        </a:p>
      </dsp:txBody>
      <dsp:txXfrm>
        <a:off x="3783388" y="1153918"/>
        <a:ext cx="812619" cy="406309"/>
      </dsp:txXfrm>
    </dsp:sp>
    <dsp:sp modelId="{ADF2DCAC-4821-46EA-AFE0-F5B5D5E5B1E4}">
      <dsp:nvSpPr>
        <dsp:cNvPr id="54" name="矩形 53"/>
        <dsp:cNvSpPr/>
      </dsp:nvSpPr>
      <dsp:spPr bwMode="white">
        <a:xfrm>
          <a:off x="3783388" y="1730878"/>
          <a:ext cx="812619" cy="406309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8255" tIns="8255" rIns="8255" bIns="8255" anchor="ctr"/>
        <a:lstStyle>
          <a:lvl1pPr algn="ctr">
            <a:defRPr sz="1300"/>
          </a:lvl1pPr>
          <a:lvl2pPr marL="57150" indent="-57150" algn="ctr">
            <a:defRPr sz="1000"/>
          </a:lvl2pPr>
          <a:lvl3pPr marL="114300" indent="-57150" algn="ctr">
            <a:defRPr sz="1000"/>
          </a:lvl3pPr>
          <a:lvl4pPr marL="171450" indent="-57150" algn="ctr">
            <a:defRPr sz="1000"/>
          </a:lvl4pPr>
          <a:lvl5pPr marL="228600" indent="-57150" algn="ctr">
            <a:defRPr sz="1000"/>
          </a:lvl5pPr>
          <a:lvl6pPr marL="285750" indent="-57150" algn="ctr">
            <a:defRPr sz="1000"/>
          </a:lvl6pPr>
          <a:lvl7pPr marL="342900" indent="-57150" algn="ctr">
            <a:defRPr sz="1000"/>
          </a:lvl7pPr>
          <a:lvl8pPr marL="400050" indent="-57150" algn="ctr">
            <a:defRPr sz="1000"/>
          </a:lvl8pPr>
          <a:lvl9pPr marL="457200" indent="-57150" algn="ctr">
            <a:defRPr sz="1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/>
            <a:t>定期保养</a:t>
          </a:r>
          <a:endParaRPr lang="zh-CN" altLang="en-US" dirty="0"/>
        </a:p>
      </dsp:txBody>
      <dsp:txXfrm>
        <a:off x="3783388" y="1730878"/>
        <a:ext cx="812619" cy="406309"/>
      </dsp:txXfrm>
    </dsp:sp>
    <dsp:sp modelId="{3662CECF-A918-4038-99CB-460EC517131D}">
      <dsp:nvSpPr>
        <dsp:cNvPr id="57" name="矩形 56"/>
        <dsp:cNvSpPr/>
      </dsp:nvSpPr>
      <dsp:spPr bwMode="white">
        <a:xfrm>
          <a:off x="3783388" y="2307837"/>
          <a:ext cx="1281646" cy="406309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8255" tIns="8255" rIns="8255" bIns="8255" anchor="ctr"/>
        <a:lstStyle>
          <a:lvl1pPr algn="ctr">
            <a:defRPr sz="1300"/>
          </a:lvl1pPr>
          <a:lvl2pPr marL="57150" indent="-57150" algn="ctr">
            <a:defRPr sz="1000"/>
          </a:lvl2pPr>
          <a:lvl3pPr marL="114300" indent="-57150" algn="ctr">
            <a:defRPr sz="1000"/>
          </a:lvl3pPr>
          <a:lvl4pPr marL="171450" indent="-57150" algn="ctr">
            <a:defRPr sz="1000"/>
          </a:lvl4pPr>
          <a:lvl5pPr marL="228600" indent="-57150" algn="ctr">
            <a:defRPr sz="1000"/>
          </a:lvl5pPr>
          <a:lvl6pPr marL="285750" indent="-57150" algn="ctr">
            <a:defRPr sz="1000"/>
          </a:lvl6pPr>
          <a:lvl7pPr marL="342900" indent="-57150" algn="ctr">
            <a:defRPr sz="1000"/>
          </a:lvl7pPr>
          <a:lvl8pPr marL="400050" indent="-57150" algn="ctr">
            <a:defRPr sz="1000"/>
          </a:lvl8pPr>
          <a:lvl9pPr marL="457200" indent="-57150" algn="ctr">
            <a:defRPr sz="1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/>
            <a:t>故障诊断与排除</a:t>
          </a:r>
          <a:endParaRPr lang="zh-CN" altLang="en-US" dirty="0"/>
        </a:p>
      </dsp:txBody>
      <dsp:txXfrm>
        <a:off x="3783388" y="2307837"/>
        <a:ext cx="1281646" cy="406309"/>
      </dsp:txXfrm>
    </dsp:sp>
    <dsp:sp modelId="{7E8D1CC3-8E16-4F61-8DAC-1F9C06394B1D}">
      <dsp:nvSpPr>
        <dsp:cNvPr id="60" name="矩形 59"/>
        <dsp:cNvSpPr/>
      </dsp:nvSpPr>
      <dsp:spPr bwMode="white">
        <a:xfrm>
          <a:off x="3783388" y="2884796"/>
          <a:ext cx="812619" cy="406309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8255" tIns="8255" rIns="8255" bIns="8255" anchor="ctr"/>
        <a:lstStyle>
          <a:lvl1pPr algn="ctr">
            <a:defRPr sz="1300"/>
          </a:lvl1pPr>
          <a:lvl2pPr marL="57150" indent="-57150" algn="ctr">
            <a:defRPr sz="1000"/>
          </a:lvl2pPr>
          <a:lvl3pPr marL="114300" indent="-57150" algn="ctr">
            <a:defRPr sz="1000"/>
          </a:lvl3pPr>
          <a:lvl4pPr marL="171450" indent="-57150" algn="ctr">
            <a:defRPr sz="1000"/>
          </a:lvl4pPr>
          <a:lvl5pPr marL="228600" indent="-57150" algn="ctr">
            <a:defRPr sz="1000"/>
          </a:lvl5pPr>
          <a:lvl6pPr marL="285750" indent="-57150" algn="ctr">
            <a:defRPr sz="1000"/>
          </a:lvl6pPr>
          <a:lvl7pPr marL="342900" indent="-57150" algn="ctr">
            <a:defRPr sz="1000"/>
          </a:lvl7pPr>
          <a:lvl8pPr marL="400050" indent="-57150" algn="ctr">
            <a:defRPr sz="1000"/>
          </a:lvl8pPr>
          <a:lvl9pPr marL="457200" indent="-57150" algn="ctr">
            <a:defRPr sz="1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/>
            <a:t>备件更换</a:t>
          </a:r>
          <a:endParaRPr lang="zh-CN" altLang="en-US" dirty="0"/>
        </a:p>
      </dsp:txBody>
      <dsp:txXfrm>
        <a:off x="3783388" y="2884796"/>
        <a:ext cx="812619" cy="406309"/>
      </dsp:txXfrm>
    </dsp:sp>
    <dsp:sp modelId="{BC4BAC16-F532-47BF-8273-3C2D995474E0}">
      <dsp:nvSpPr>
        <dsp:cNvPr id="63" name="矩形 62"/>
        <dsp:cNvSpPr/>
      </dsp:nvSpPr>
      <dsp:spPr bwMode="white">
        <a:xfrm>
          <a:off x="5156980" y="576959"/>
          <a:ext cx="1034260" cy="406309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8255" tIns="8255" rIns="8255" bIns="8255" anchor="ctr"/>
        <a:lstStyle>
          <a:lvl1pPr algn="ctr">
            <a:defRPr sz="1300"/>
          </a:lvl1pPr>
          <a:lvl2pPr marL="57150" indent="-57150" algn="ctr">
            <a:defRPr sz="1000"/>
          </a:lvl2pPr>
          <a:lvl3pPr marL="114300" indent="-57150" algn="ctr">
            <a:defRPr sz="1000"/>
          </a:lvl3pPr>
          <a:lvl4pPr marL="171450" indent="-57150" algn="ctr">
            <a:defRPr sz="1000"/>
          </a:lvl4pPr>
          <a:lvl5pPr marL="228600" indent="-57150" algn="ctr">
            <a:defRPr sz="1000"/>
          </a:lvl5pPr>
          <a:lvl6pPr marL="285750" indent="-57150" algn="ctr">
            <a:defRPr sz="1000"/>
          </a:lvl6pPr>
          <a:lvl7pPr marL="342900" indent="-57150" algn="ctr">
            <a:defRPr sz="1000"/>
          </a:lvl7pPr>
          <a:lvl8pPr marL="400050" indent="-57150" algn="ctr">
            <a:defRPr sz="1000"/>
          </a:lvl8pPr>
          <a:lvl9pPr marL="457200" indent="-57150" algn="ctr">
            <a:defRPr sz="1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/>
            <a:t>机房及环境</a:t>
          </a:r>
          <a:endParaRPr lang="zh-CN" altLang="en-US" dirty="0"/>
        </a:p>
      </dsp:txBody>
      <dsp:txXfrm>
        <a:off x="5156980" y="576959"/>
        <a:ext cx="1034260" cy="406309"/>
      </dsp:txXfrm>
    </dsp:sp>
    <dsp:sp modelId="{4D6CDF01-0C6A-41B1-A930-20B0A3DB19F2}">
      <dsp:nvSpPr>
        <dsp:cNvPr id="66" name="矩形 65"/>
        <dsp:cNvSpPr/>
      </dsp:nvSpPr>
      <dsp:spPr bwMode="white">
        <a:xfrm>
          <a:off x="5415545" y="1153918"/>
          <a:ext cx="812619" cy="406309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8255" tIns="8255" rIns="8255" bIns="8255" anchor="ctr"/>
        <a:lstStyle>
          <a:lvl1pPr algn="ctr">
            <a:defRPr sz="1300"/>
          </a:lvl1pPr>
          <a:lvl2pPr marL="57150" indent="-57150" algn="ctr">
            <a:defRPr sz="1000"/>
          </a:lvl2pPr>
          <a:lvl3pPr marL="114300" indent="-57150" algn="ctr">
            <a:defRPr sz="1000"/>
          </a:lvl3pPr>
          <a:lvl4pPr marL="171450" indent="-57150" algn="ctr">
            <a:defRPr sz="1000"/>
          </a:lvl4pPr>
          <a:lvl5pPr marL="228600" indent="-57150" algn="ctr">
            <a:defRPr sz="1000"/>
          </a:lvl5pPr>
          <a:lvl6pPr marL="285750" indent="-57150" algn="ctr">
            <a:defRPr sz="1000"/>
          </a:lvl6pPr>
          <a:lvl7pPr marL="342900" indent="-57150" algn="ctr">
            <a:defRPr sz="1000"/>
          </a:lvl7pPr>
          <a:lvl8pPr marL="400050" indent="-57150" algn="ctr">
            <a:defRPr sz="1000"/>
          </a:lvl8pPr>
          <a:lvl9pPr marL="457200" indent="-57150" algn="ctr">
            <a:defRPr sz="1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dirty="0" smtClean="0"/>
            <a:t>7</a:t>
          </a:r>
          <a:r>
            <a:rPr lang="zh-CN" altLang="en-US" dirty="0" smtClean="0"/>
            <a:t>*</a:t>
          </a:r>
          <a:r>
            <a:rPr lang="en-US" altLang="zh-CN" dirty="0" smtClean="0"/>
            <a:t>24 </a:t>
          </a:r>
          <a:r>
            <a:rPr lang="zh-CN" altLang="en-US" dirty="0" smtClean="0"/>
            <a:t>监控</a:t>
          </a:r>
          <a:endParaRPr lang="zh-CN" altLang="en-US" dirty="0"/>
        </a:p>
      </dsp:txBody>
      <dsp:txXfrm>
        <a:off x="5415545" y="1153918"/>
        <a:ext cx="812619" cy="406309"/>
      </dsp:txXfrm>
    </dsp:sp>
    <dsp:sp modelId="{0F11927D-C61A-4A11-B2CB-59773C3B8274}">
      <dsp:nvSpPr>
        <dsp:cNvPr id="69" name="矩形 68"/>
        <dsp:cNvSpPr/>
      </dsp:nvSpPr>
      <dsp:spPr bwMode="white">
        <a:xfrm>
          <a:off x="5415545" y="1730878"/>
          <a:ext cx="918007" cy="406309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8255" tIns="8255" rIns="8255" bIns="8255" anchor="ctr"/>
        <a:lstStyle>
          <a:lvl1pPr algn="ctr">
            <a:defRPr sz="1300"/>
          </a:lvl1pPr>
          <a:lvl2pPr marL="57150" indent="-57150" algn="ctr">
            <a:defRPr sz="1000"/>
          </a:lvl2pPr>
          <a:lvl3pPr marL="114300" indent="-57150" algn="ctr">
            <a:defRPr sz="1000"/>
          </a:lvl3pPr>
          <a:lvl4pPr marL="171450" indent="-57150" algn="ctr">
            <a:defRPr sz="1000"/>
          </a:lvl4pPr>
          <a:lvl5pPr marL="228600" indent="-57150" algn="ctr">
            <a:defRPr sz="1000"/>
          </a:lvl5pPr>
          <a:lvl6pPr marL="285750" indent="-57150" algn="ctr">
            <a:defRPr sz="1000"/>
          </a:lvl6pPr>
          <a:lvl7pPr marL="342900" indent="-57150" algn="ctr">
            <a:defRPr sz="1000"/>
          </a:lvl7pPr>
          <a:lvl8pPr marL="400050" indent="-57150" algn="ctr">
            <a:defRPr sz="1000"/>
          </a:lvl8pPr>
          <a:lvl9pPr marL="457200" indent="-57150" algn="ctr">
            <a:defRPr sz="1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/>
            <a:t>预防性维护</a:t>
          </a:r>
          <a:endParaRPr lang="zh-CN" altLang="en-US" dirty="0"/>
        </a:p>
      </dsp:txBody>
      <dsp:txXfrm>
        <a:off x="5415545" y="1730878"/>
        <a:ext cx="918007" cy="406309"/>
      </dsp:txXfrm>
    </dsp:sp>
    <dsp:sp modelId="{151D1FB6-CD08-42F3-B70C-E7528997AE3B}">
      <dsp:nvSpPr>
        <dsp:cNvPr id="4" name="矩形 3" hidden="1"/>
        <dsp:cNvSpPr/>
      </dsp:nvSpPr>
      <dsp:spPr>
        <a:xfrm>
          <a:off x="2142909" y="0"/>
          <a:ext cx="396439" cy="406309"/>
        </a:xfrm>
        <a:prstGeom prst="rect">
          <a:avLst/>
        </a:prstGeom>
      </dsp:spPr>
      <dsp:txXfrm>
        <a:off x="2142909" y="0"/>
        <a:ext cx="396439" cy="406309"/>
      </dsp:txXfrm>
    </dsp:sp>
    <dsp:sp modelId="{C231863F-20A1-4EE1-B367-CB85220B6A75}">
      <dsp:nvSpPr>
        <dsp:cNvPr id="7" name="矩形 6" hidden="1"/>
        <dsp:cNvSpPr/>
      </dsp:nvSpPr>
      <dsp:spPr>
        <a:xfrm>
          <a:off x="76773" y="576959"/>
          <a:ext cx="317108" cy="406309"/>
        </a:xfrm>
        <a:prstGeom prst="rect">
          <a:avLst/>
        </a:prstGeom>
      </dsp:spPr>
      <dsp:txXfrm>
        <a:off x="76773" y="576959"/>
        <a:ext cx="317108" cy="406309"/>
      </dsp:txXfrm>
    </dsp:sp>
    <dsp:sp modelId="{7BBFE674-AF0F-42F4-B19C-BF8CFD568C3B}">
      <dsp:nvSpPr>
        <dsp:cNvPr id="10" name="矩形 9" hidden="1"/>
        <dsp:cNvSpPr/>
      </dsp:nvSpPr>
      <dsp:spPr>
        <a:xfrm>
          <a:off x="473158" y="1153918"/>
          <a:ext cx="162524" cy="406309"/>
        </a:xfrm>
        <a:prstGeom prst="rect">
          <a:avLst/>
        </a:prstGeom>
      </dsp:spPr>
      <dsp:txXfrm>
        <a:off x="473158" y="1153918"/>
        <a:ext cx="162524" cy="406309"/>
      </dsp:txXfrm>
    </dsp:sp>
    <dsp:sp modelId="{62406F2A-AF66-402D-A910-5B847E4754DA}">
      <dsp:nvSpPr>
        <dsp:cNvPr id="13" name="矩形 12" hidden="1"/>
        <dsp:cNvSpPr/>
      </dsp:nvSpPr>
      <dsp:spPr>
        <a:xfrm>
          <a:off x="473158" y="1730878"/>
          <a:ext cx="162524" cy="406309"/>
        </a:xfrm>
        <a:prstGeom prst="rect">
          <a:avLst/>
        </a:prstGeom>
      </dsp:spPr>
      <dsp:txXfrm>
        <a:off x="473158" y="1730878"/>
        <a:ext cx="162524" cy="406309"/>
      </dsp:txXfrm>
    </dsp:sp>
    <dsp:sp modelId="{90B44723-C8B5-4343-83A2-2544A4403989}">
      <dsp:nvSpPr>
        <dsp:cNvPr id="16" name="矩形 15" hidden="1"/>
        <dsp:cNvSpPr/>
      </dsp:nvSpPr>
      <dsp:spPr>
        <a:xfrm>
          <a:off x="473158" y="2307837"/>
          <a:ext cx="162524" cy="406309"/>
        </a:xfrm>
        <a:prstGeom prst="rect">
          <a:avLst/>
        </a:prstGeom>
      </dsp:spPr>
      <dsp:txXfrm>
        <a:off x="473158" y="2307837"/>
        <a:ext cx="162524" cy="406309"/>
      </dsp:txXfrm>
    </dsp:sp>
    <dsp:sp modelId="{3827EA2C-FE62-43A4-AA72-A8EFDED66604}">
      <dsp:nvSpPr>
        <dsp:cNvPr id="19" name="矩形 18" hidden="1"/>
        <dsp:cNvSpPr/>
      </dsp:nvSpPr>
      <dsp:spPr>
        <a:xfrm>
          <a:off x="473158" y="2884796"/>
          <a:ext cx="162524" cy="406309"/>
        </a:xfrm>
        <a:prstGeom prst="rect">
          <a:avLst/>
        </a:prstGeom>
      </dsp:spPr>
      <dsp:txXfrm>
        <a:off x="473158" y="2884796"/>
        <a:ext cx="162524" cy="406309"/>
      </dsp:txXfrm>
    </dsp:sp>
    <dsp:sp modelId="{6474ABA7-35BB-443D-B2CF-2FD2C4E820E5}">
      <dsp:nvSpPr>
        <dsp:cNvPr id="22" name="矩形 21" hidden="1"/>
        <dsp:cNvSpPr/>
      </dsp:nvSpPr>
      <dsp:spPr>
        <a:xfrm>
          <a:off x="1832964" y="576959"/>
          <a:ext cx="275759" cy="406309"/>
        </a:xfrm>
        <a:prstGeom prst="rect">
          <a:avLst/>
        </a:prstGeom>
      </dsp:spPr>
      <dsp:txXfrm>
        <a:off x="1832964" y="576959"/>
        <a:ext cx="275759" cy="406309"/>
      </dsp:txXfrm>
    </dsp:sp>
    <dsp:sp modelId="{8F716071-4FCA-492E-BC34-BD8A72A41CC8}">
      <dsp:nvSpPr>
        <dsp:cNvPr id="25" name="矩形 24" hidden="1"/>
        <dsp:cNvSpPr/>
      </dsp:nvSpPr>
      <dsp:spPr>
        <a:xfrm>
          <a:off x="2177662" y="1153918"/>
          <a:ext cx="224481" cy="406309"/>
        </a:xfrm>
        <a:prstGeom prst="rect">
          <a:avLst/>
        </a:prstGeom>
      </dsp:spPr>
      <dsp:txXfrm>
        <a:off x="2177662" y="1153918"/>
        <a:ext cx="224481" cy="406309"/>
      </dsp:txXfrm>
    </dsp:sp>
    <dsp:sp modelId="{3D187AFA-D767-4E2A-87DC-2B4FA77C32AD}">
      <dsp:nvSpPr>
        <dsp:cNvPr id="28" name="矩形 27" hidden="1"/>
        <dsp:cNvSpPr/>
      </dsp:nvSpPr>
      <dsp:spPr>
        <a:xfrm>
          <a:off x="2177662" y="1730878"/>
          <a:ext cx="235744" cy="406309"/>
        </a:xfrm>
        <a:prstGeom prst="rect">
          <a:avLst/>
        </a:prstGeom>
      </dsp:spPr>
      <dsp:txXfrm>
        <a:off x="2177662" y="1730878"/>
        <a:ext cx="235744" cy="406309"/>
      </dsp:txXfrm>
    </dsp:sp>
    <dsp:sp modelId="{D8963E3F-80BD-48C1-BFB6-CDEC7143B127}">
      <dsp:nvSpPr>
        <dsp:cNvPr id="31" name="矩形 30" hidden="1"/>
        <dsp:cNvSpPr/>
      </dsp:nvSpPr>
      <dsp:spPr>
        <a:xfrm>
          <a:off x="2177662" y="2307837"/>
          <a:ext cx="222736" cy="406309"/>
        </a:xfrm>
        <a:prstGeom prst="rect">
          <a:avLst/>
        </a:prstGeom>
      </dsp:spPr>
      <dsp:txXfrm>
        <a:off x="2177662" y="2307837"/>
        <a:ext cx="222736" cy="406309"/>
      </dsp:txXfrm>
    </dsp:sp>
    <dsp:sp modelId="{7848F66B-2FE3-4BA9-B838-BA6D9C470356}">
      <dsp:nvSpPr>
        <dsp:cNvPr id="34" name="矩形 33" hidden="1"/>
        <dsp:cNvSpPr/>
      </dsp:nvSpPr>
      <dsp:spPr>
        <a:xfrm>
          <a:off x="2177662" y="2884796"/>
          <a:ext cx="213215" cy="406309"/>
        </a:xfrm>
        <a:prstGeom prst="rect">
          <a:avLst/>
        </a:prstGeom>
      </dsp:spPr>
      <dsp:txXfrm>
        <a:off x="2177662" y="2884796"/>
        <a:ext cx="213215" cy="406309"/>
      </dsp:txXfrm>
    </dsp:sp>
    <dsp:sp modelId="{A3CBB121-9CF3-4FDF-814E-AA84FF7512BB}">
      <dsp:nvSpPr>
        <dsp:cNvPr id="37" name="矩形 36" hidden="1"/>
        <dsp:cNvSpPr/>
      </dsp:nvSpPr>
      <dsp:spPr>
        <a:xfrm>
          <a:off x="2177662" y="3461755"/>
          <a:ext cx="211471" cy="406309"/>
        </a:xfrm>
        <a:prstGeom prst="rect">
          <a:avLst/>
        </a:prstGeom>
      </dsp:spPr>
      <dsp:txXfrm>
        <a:off x="2177662" y="3461755"/>
        <a:ext cx="211471" cy="406309"/>
      </dsp:txXfrm>
    </dsp:sp>
    <dsp:sp modelId="{0537A82F-651B-4EC9-BCA8-79FCB414C4D2}">
      <dsp:nvSpPr>
        <dsp:cNvPr id="40" name="矩形 39" hidden="1"/>
        <dsp:cNvSpPr/>
      </dsp:nvSpPr>
      <dsp:spPr>
        <a:xfrm>
          <a:off x="2177662" y="4038714"/>
          <a:ext cx="205838" cy="406309"/>
        </a:xfrm>
        <a:prstGeom prst="rect">
          <a:avLst/>
        </a:prstGeom>
      </dsp:spPr>
      <dsp:txXfrm>
        <a:off x="2177662" y="4038714"/>
        <a:ext cx="205838" cy="406309"/>
      </dsp:txXfrm>
    </dsp:sp>
    <dsp:sp modelId="{79E90D06-560B-4205-9EF4-B48665444985}">
      <dsp:nvSpPr>
        <dsp:cNvPr id="43" name="矩形 42" hidden="1"/>
        <dsp:cNvSpPr/>
      </dsp:nvSpPr>
      <dsp:spPr>
        <a:xfrm>
          <a:off x="2177662" y="4615674"/>
          <a:ext cx="273427" cy="406309"/>
        </a:xfrm>
        <a:prstGeom prst="rect">
          <a:avLst/>
        </a:prstGeom>
      </dsp:spPr>
      <dsp:txXfrm>
        <a:off x="2177662" y="4615674"/>
        <a:ext cx="273427" cy="406309"/>
      </dsp:txXfrm>
    </dsp:sp>
    <dsp:sp modelId="{812A6E33-D5F8-4A4D-934B-227E7F86B11F}">
      <dsp:nvSpPr>
        <dsp:cNvPr id="46" name="矩形 45" hidden="1"/>
        <dsp:cNvSpPr/>
      </dsp:nvSpPr>
      <dsp:spPr>
        <a:xfrm>
          <a:off x="2177662" y="5192633"/>
          <a:ext cx="200206" cy="406309"/>
        </a:xfrm>
        <a:prstGeom prst="rect">
          <a:avLst/>
        </a:prstGeom>
      </dsp:spPr>
      <dsp:txXfrm>
        <a:off x="2177662" y="5192633"/>
        <a:ext cx="200206" cy="406309"/>
      </dsp:txXfrm>
    </dsp:sp>
    <dsp:sp modelId="{CAB72A65-D9EB-4E20-83E1-BCEC9259663E}">
      <dsp:nvSpPr>
        <dsp:cNvPr id="49" name="矩形 48" hidden="1"/>
        <dsp:cNvSpPr/>
      </dsp:nvSpPr>
      <dsp:spPr>
        <a:xfrm>
          <a:off x="3382408" y="576959"/>
          <a:ext cx="320784" cy="406309"/>
        </a:xfrm>
        <a:prstGeom prst="rect">
          <a:avLst/>
        </a:prstGeom>
      </dsp:spPr>
      <dsp:txXfrm>
        <a:off x="3382408" y="576959"/>
        <a:ext cx="320784" cy="406309"/>
      </dsp:txXfrm>
    </dsp:sp>
    <dsp:sp modelId="{F9A56A2C-E912-452B-B6D6-B55BA191793D}">
      <dsp:nvSpPr>
        <dsp:cNvPr id="52" name="矩形 51" hidden="1"/>
        <dsp:cNvSpPr/>
      </dsp:nvSpPr>
      <dsp:spPr>
        <a:xfrm>
          <a:off x="3783388" y="1153918"/>
          <a:ext cx="162524" cy="406309"/>
        </a:xfrm>
        <a:prstGeom prst="rect">
          <a:avLst/>
        </a:prstGeom>
      </dsp:spPr>
      <dsp:txXfrm>
        <a:off x="3783388" y="1153918"/>
        <a:ext cx="162524" cy="406309"/>
      </dsp:txXfrm>
    </dsp:sp>
    <dsp:sp modelId="{3371193C-1DAA-4B69-8DD3-246FFB5ADB6C}">
      <dsp:nvSpPr>
        <dsp:cNvPr id="55" name="矩形 54" hidden="1"/>
        <dsp:cNvSpPr/>
      </dsp:nvSpPr>
      <dsp:spPr>
        <a:xfrm>
          <a:off x="3783388" y="1730878"/>
          <a:ext cx="162524" cy="406309"/>
        </a:xfrm>
        <a:prstGeom prst="rect">
          <a:avLst/>
        </a:prstGeom>
      </dsp:spPr>
      <dsp:txXfrm>
        <a:off x="3783388" y="1730878"/>
        <a:ext cx="162524" cy="406309"/>
      </dsp:txXfrm>
    </dsp:sp>
    <dsp:sp modelId="{8791116D-C9CC-4F64-AFC8-C1FE62D9C950}">
      <dsp:nvSpPr>
        <dsp:cNvPr id="58" name="矩形 57" hidden="1"/>
        <dsp:cNvSpPr/>
      </dsp:nvSpPr>
      <dsp:spPr>
        <a:xfrm>
          <a:off x="3783388" y="2307837"/>
          <a:ext cx="256329" cy="406309"/>
        </a:xfrm>
        <a:prstGeom prst="rect">
          <a:avLst/>
        </a:prstGeom>
      </dsp:spPr>
      <dsp:txXfrm>
        <a:off x="3783388" y="2307837"/>
        <a:ext cx="256329" cy="406309"/>
      </dsp:txXfrm>
    </dsp:sp>
    <dsp:sp modelId="{DAB8ABDF-9F7E-469A-9597-E657C4999C77}">
      <dsp:nvSpPr>
        <dsp:cNvPr id="61" name="矩形 60" hidden="1"/>
        <dsp:cNvSpPr/>
      </dsp:nvSpPr>
      <dsp:spPr>
        <a:xfrm>
          <a:off x="3783388" y="2884796"/>
          <a:ext cx="162524" cy="406309"/>
        </a:xfrm>
        <a:prstGeom prst="rect">
          <a:avLst/>
        </a:prstGeom>
      </dsp:spPr>
      <dsp:txXfrm>
        <a:off x="3783388" y="2884796"/>
        <a:ext cx="162524" cy="406309"/>
      </dsp:txXfrm>
    </dsp:sp>
    <dsp:sp modelId="{DF81E1D8-A56F-4150-B227-525D81D36ADB}">
      <dsp:nvSpPr>
        <dsp:cNvPr id="64" name="矩形 63" hidden="1"/>
        <dsp:cNvSpPr/>
      </dsp:nvSpPr>
      <dsp:spPr>
        <a:xfrm>
          <a:off x="5156980" y="576959"/>
          <a:ext cx="206852" cy="406309"/>
        </a:xfrm>
        <a:prstGeom prst="rect">
          <a:avLst/>
        </a:prstGeom>
      </dsp:spPr>
      <dsp:txXfrm>
        <a:off x="5156980" y="576959"/>
        <a:ext cx="206852" cy="406309"/>
      </dsp:txXfrm>
    </dsp:sp>
    <dsp:sp modelId="{6F0E2D6B-FAD1-4550-933F-17E69BCD93E1}">
      <dsp:nvSpPr>
        <dsp:cNvPr id="67" name="矩形 66" hidden="1"/>
        <dsp:cNvSpPr/>
      </dsp:nvSpPr>
      <dsp:spPr>
        <a:xfrm>
          <a:off x="5415545" y="1153918"/>
          <a:ext cx="162524" cy="406309"/>
        </a:xfrm>
        <a:prstGeom prst="rect">
          <a:avLst/>
        </a:prstGeom>
      </dsp:spPr>
      <dsp:txXfrm>
        <a:off x="5415545" y="1153918"/>
        <a:ext cx="162524" cy="406309"/>
      </dsp:txXfrm>
    </dsp:sp>
    <dsp:sp modelId="{06406667-78EE-4FEE-A2E2-F53569B6E9B8}">
      <dsp:nvSpPr>
        <dsp:cNvPr id="70" name="矩形 69" hidden="1"/>
        <dsp:cNvSpPr/>
      </dsp:nvSpPr>
      <dsp:spPr>
        <a:xfrm>
          <a:off x="5415545" y="1730878"/>
          <a:ext cx="183601" cy="406309"/>
        </a:xfrm>
        <a:prstGeom prst="rect">
          <a:avLst/>
        </a:prstGeom>
      </dsp:spPr>
      <dsp:txXfrm>
        <a:off x="5415545" y="1730878"/>
        <a:ext cx="183601" cy="40630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6752639" cy="4572000"/>
        <a:chOff x="0" y="0"/>
        <a:chExt cx="6752639" cy="4572000"/>
      </a:xfrm>
    </dsp:grpSpPr>
    <dsp:sp modelId="{A810FC17-73D5-4696-BAF7-5F9D09B97744}">
      <dsp:nvSpPr>
        <dsp:cNvPr id="6" name="任意多边形 5"/>
        <dsp:cNvSpPr/>
      </dsp:nvSpPr>
      <dsp:spPr bwMode="white">
        <a:xfrm>
          <a:off x="504262" y="2112725"/>
          <a:ext cx="2834843" cy="291081"/>
        </a:xfrm>
        <a:custGeom>
          <a:avLst/>
          <a:gdLst/>
          <a:ahLst/>
          <a:cxnLst/>
          <a:pathLst>
            <a:path w="4464" h="458">
              <a:moveTo>
                <a:pt x="4464" y="0"/>
              </a:moveTo>
              <a:lnTo>
                <a:pt x="4464" y="-16"/>
              </a:lnTo>
              <a:lnTo>
                <a:pt x="0" y="-16"/>
              </a:lnTo>
              <a:lnTo>
                <a:pt x="0" y="458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504262" y="2112725"/>
        <a:ext cx="2834843" cy="291081"/>
      </dsp:txXfrm>
    </dsp:sp>
    <dsp:sp modelId="{970B0210-53BB-44FA-B317-A2BE1974FFE8}">
      <dsp:nvSpPr>
        <dsp:cNvPr id="10" name="任意多边形 9"/>
        <dsp:cNvSpPr/>
      </dsp:nvSpPr>
      <dsp:spPr bwMode="white">
        <a:xfrm>
          <a:off x="1846606" y="2112725"/>
          <a:ext cx="1492499" cy="291081"/>
        </a:xfrm>
        <a:custGeom>
          <a:avLst/>
          <a:gdLst/>
          <a:ahLst/>
          <a:cxnLst/>
          <a:pathLst>
            <a:path w="2350" h="458">
              <a:moveTo>
                <a:pt x="2350" y="0"/>
              </a:moveTo>
              <a:lnTo>
                <a:pt x="2350" y="-16"/>
              </a:lnTo>
              <a:lnTo>
                <a:pt x="0" y="-16"/>
              </a:lnTo>
              <a:lnTo>
                <a:pt x="0" y="458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1846606" y="2112725"/>
        <a:ext cx="1492499" cy="291081"/>
      </dsp:txXfrm>
    </dsp:sp>
    <dsp:sp modelId="{86094306-926B-4513-8705-10C4451BDC66}">
      <dsp:nvSpPr>
        <dsp:cNvPr id="14" name="任意多边形 13"/>
        <dsp:cNvSpPr/>
      </dsp:nvSpPr>
      <dsp:spPr bwMode="white">
        <a:xfrm>
          <a:off x="3339105" y="2112725"/>
          <a:ext cx="34229" cy="291081"/>
        </a:xfrm>
        <a:custGeom>
          <a:avLst/>
          <a:gdLst/>
          <a:ahLst/>
          <a:cxnLst/>
          <a:pathLst>
            <a:path w="54" h="458">
              <a:moveTo>
                <a:pt x="0" y="0"/>
              </a:moveTo>
              <a:lnTo>
                <a:pt x="0" y="-16"/>
              </a:lnTo>
              <a:lnTo>
                <a:pt x="54" y="-16"/>
              </a:lnTo>
              <a:lnTo>
                <a:pt x="54" y="458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3339105" y="2112725"/>
        <a:ext cx="34229" cy="291081"/>
      </dsp:txXfrm>
    </dsp:sp>
    <dsp:sp modelId="{2EB3D6B5-E136-4BE1-BA34-B91C23C14E0F}">
      <dsp:nvSpPr>
        <dsp:cNvPr id="18" name="任意多边形 17"/>
        <dsp:cNvSpPr/>
      </dsp:nvSpPr>
      <dsp:spPr bwMode="white">
        <a:xfrm>
          <a:off x="3339105" y="2112725"/>
          <a:ext cx="1466075" cy="291081"/>
        </a:xfrm>
        <a:custGeom>
          <a:avLst/>
          <a:gdLst/>
          <a:ahLst/>
          <a:cxnLst/>
          <a:pathLst>
            <a:path w="2309" h="458">
              <a:moveTo>
                <a:pt x="0" y="0"/>
              </a:moveTo>
              <a:lnTo>
                <a:pt x="0" y="-16"/>
              </a:lnTo>
              <a:lnTo>
                <a:pt x="2309" y="-16"/>
              </a:lnTo>
              <a:lnTo>
                <a:pt x="2309" y="458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3339105" y="2112725"/>
        <a:ext cx="1466075" cy="291081"/>
      </dsp:txXfrm>
    </dsp:sp>
    <dsp:sp modelId="{F16C8023-023A-41A3-9961-E41C97EA1821}">
      <dsp:nvSpPr>
        <dsp:cNvPr id="22" name="任意多边形 21"/>
        <dsp:cNvSpPr/>
      </dsp:nvSpPr>
      <dsp:spPr bwMode="white">
        <a:xfrm>
          <a:off x="3339105" y="2112725"/>
          <a:ext cx="2808420" cy="291081"/>
        </a:xfrm>
        <a:custGeom>
          <a:avLst/>
          <a:gdLst/>
          <a:ahLst/>
          <a:cxnLst/>
          <a:pathLst>
            <a:path w="4423" h="458">
              <a:moveTo>
                <a:pt x="0" y="0"/>
              </a:moveTo>
              <a:lnTo>
                <a:pt x="0" y="-16"/>
              </a:lnTo>
              <a:lnTo>
                <a:pt x="4423" y="-16"/>
              </a:lnTo>
              <a:lnTo>
                <a:pt x="4423" y="458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3339105" y="2112725"/>
        <a:ext cx="2808420" cy="291081"/>
      </dsp:txXfrm>
    </dsp:sp>
    <dsp:sp modelId="{32E0F604-A8DE-434D-95EE-610A5FFA9239}">
      <dsp:nvSpPr>
        <dsp:cNvPr id="3" name="矩形 2"/>
        <dsp:cNvSpPr/>
      </dsp:nvSpPr>
      <dsp:spPr bwMode="white">
        <a:xfrm>
          <a:off x="1942951" y="1613506"/>
          <a:ext cx="2792309" cy="499219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0795" tIns="10795" rIns="10795" bIns="70445" anchor="ctr"/>
        <a:lstStyle>
          <a:lvl1pPr algn="ctr">
            <a:defRPr sz="1700"/>
          </a:lvl1pPr>
          <a:lvl2pPr marL="114300" indent="-114300" algn="ctr">
            <a:defRPr sz="1300"/>
          </a:lvl2pPr>
          <a:lvl3pPr marL="228600" indent="-114300" algn="ctr">
            <a:defRPr sz="1300"/>
          </a:lvl3pPr>
          <a:lvl4pPr marL="342900" indent="-114300" algn="ctr">
            <a:defRPr sz="1300"/>
          </a:lvl4pPr>
          <a:lvl5pPr marL="457200" indent="-114300" algn="ctr">
            <a:defRPr sz="1300"/>
          </a:lvl5pPr>
          <a:lvl6pPr marL="571500" indent="-114300" algn="ctr">
            <a:defRPr sz="1300"/>
          </a:lvl6pPr>
          <a:lvl7pPr marL="685800" indent="-114300" algn="ctr">
            <a:defRPr sz="1300"/>
          </a:lvl7pPr>
          <a:lvl8pPr marL="800100" indent="-114300" algn="ctr">
            <a:defRPr sz="1300"/>
          </a:lvl8pPr>
          <a:lvl9pPr marL="914400" indent="-114300" algn="ctr">
            <a:defRPr sz="13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/>
            <a:t>服务流程</a:t>
          </a:r>
          <a:endParaRPr lang="zh-CN" altLang="en-US" dirty="0"/>
        </a:p>
      </dsp:txBody>
      <dsp:txXfrm>
        <a:off x="1942951" y="1613506"/>
        <a:ext cx="2792309" cy="499219"/>
      </dsp:txXfrm>
    </dsp:sp>
    <dsp:sp modelId="{A0067E93-7181-45A0-909A-67665F73EA35}">
      <dsp:nvSpPr>
        <dsp:cNvPr id="4" name="矩形 3"/>
        <dsp:cNvSpPr/>
      </dsp:nvSpPr>
      <dsp:spPr bwMode="white">
        <a:xfrm>
          <a:off x="2171079" y="1999144"/>
          <a:ext cx="2638609" cy="171693"/>
        </a:xfrm>
        <a:prstGeom prst="rect">
          <a:avLst/>
        </a:prstGeom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25400" tIns="6350" rIns="25400" bIns="6350" anchor="ctr"/>
        <a:lstStyle>
          <a:lvl1pPr algn="r">
            <a:defRPr sz="1000"/>
          </a:lvl1pPr>
          <a:lvl2pPr marL="57150" indent="-57150" algn="r">
            <a:defRPr sz="800"/>
          </a:lvl2pPr>
          <a:lvl3pPr marL="114300" indent="-57150" algn="r">
            <a:defRPr sz="800"/>
          </a:lvl3pPr>
          <a:lvl4pPr marL="171450" indent="-57150" algn="r">
            <a:defRPr sz="800"/>
          </a:lvl4pPr>
          <a:lvl5pPr marL="228600" indent="-57150" algn="r">
            <a:defRPr sz="800"/>
          </a:lvl5pPr>
          <a:lvl6pPr marL="285750" indent="-57150" algn="r">
            <a:defRPr sz="800"/>
          </a:lvl6pPr>
          <a:lvl7pPr marL="342900" indent="-57150" algn="r">
            <a:defRPr sz="800"/>
          </a:lvl7pPr>
          <a:lvl8pPr marL="400050" indent="-57150" algn="r">
            <a:defRPr sz="800"/>
          </a:lvl8pPr>
          <a:lvl9pPr marL="457200" indent="-57150" algn="r">
            <a:defRPr sz="8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>
            <a:solidFill>
              <a:schemeClr val="dk1"/>
            </a:solidFill>
          </a:endParaRPr>
        </a:p>
      </dsp:txBody>
      <dsp:txXfrm>
        <a:off x="2171079" y="1999144"/>
        <a:ext cx="2638609" cy="171693"/>
      </dsp:txXfrm>
    </dsp:sp>
    <dsp:sp modelId="{C67DC20D-A5AD-49D6-A03D-50C489C67346}">
      <dsp:nvSpPr>
        <dsp:cNvPr id="7" name="矩形 6"/>
        <dsp:cNvSpPr/>
      </dsp:nvSpPr>
      <dsp:spPr bwMode="white">
        <a:xfrm>
          <a:off x="0" y="2403806"/>
          <a:ext cx="1008523" cy="499219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0795" tIns="10795" rIns="10795" bIns="70445" anchor="ctr"/>
        <a:lstStyle>
          <a:lvl1pPr algn="ctr">
            <a:defRPr sz="1700"/>
          </a:lvl1pPr>
          <a:lvl2pPr marL="114300" indent="-114300" algn="ctr">
            <a:defRPr sz="1300"/>
          </a:lvl2pPr>
          <a:lvl3pPr marL="228600" indent="-114300" algn="ctr">
            <a:defRPr sz="1300"/>
          </a:lvl3pPr>
          <a:lvl4pPr marL="342900" indent="-114300" algn="ctr">
            <a:defRPr sz="1300"/>
          </a:lvl4pPr>
          <a:lvl5pPr marL="457200" indent="-114300" algn="ctr">
            <a:defRPr sz="1300"/>
          </a:lvl5pPr>
          <a:lvl6pPr marL="571500" indent="-114300" algn="ctr">
            <a:defRPr sz="1300"/>
          </a:lvl6pPr>
          <a:lvl7pPr marL="685800" indent="-114300" algn="ctr">
            <a:defRPr sz="1300"/>
          </a:lvl7pPr>
          <a:lvl8pPr marL="800100" indent="-114300" algn="ctr">
            <a:defRPr sz="1300"/>
          </a:lvl8pPr>
          <a:lvl9pPr marL="914400" indent="-114300" algn="ctr">
            <a:defRPr sz="13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/>
            <a:t>事件流程</a:t>
          </a:r>
          <a:endParaRPr lang="zh-CN" altLang="en-US" dirty="0"/>
        </a:p>
      </dsp:txBody>
      <dsp:txXfrm>
        <a:off x="0" y="2403806"/>
        <a:ext cx="1008523" cy="499219"/>
      </dsp:txXfrm>
    </dsp:sp>
    <dsp:sp modelId="{98C6631A-F770-4D36-A32B-D4EA5110F9E0}">
      <dsp:nvSpPr>
        <dsp:cNvPr id="8" name="矩形 7"/>
        <dsp:cNvSpPr/>
      </dsp:nvSpPr>
      <dsp:spPr bwMode="white">
        <a:xfrm>
          <a:off x="201705" y="2792088"/>
          <a:ext cx="907671" cy="166406"/>
        </a:xfrm>
        <a:prstGeom prst="rect">
          <a:avLst/>
        </a:prstGeom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25400" tIns="6350" rIns="25400" bIns="6350" anchor="ctr"/>
        <a:lstStyle>
          <a:lvl1pPr algn="r">
            <a:defRPr sz="1000"/>
          </a:lvl1pPr>
          <a:lvl2pPr marL="57150" indent="-57150" algn="r">
            <a:defRPr sz="800"/>
          </a:lvl2pPr>
          <a:lvl3pPr marL="114300" indent="-57150" algn="r">
            <a:defRPr sz="800"/>
          </a:lvl3pPr>
          <a:lvl4pPr marL="171450" indent="-57150" algn="r">
            <a:defRPr sz="800"/>
          </a:lvl4pPr>
          <a:lvl5pPr marL="228600" indent="-57150" algn="r">
            <a:defRPr sz="800"/>
          </a:lvl5pPr>
          <a:lvl6pPr marL="285750" indent="-57150" algn="r">
            <a:defRPr sz="800"/>
          </a:lvl6pPr>
          <a:lvl7pPr marL="342900" indent="-57150" algn="r">
            <a:defRPr sz="800"/>
          </a:lvl7pPr>
          <a:lvl8pPr marL="400050" indent="-57150" algn="r">
            <a:defRPr sz="800"/>
          </a:lvl8pPr>
          <a:lvl9pPr marL="457200" indent="-57150" algn="r">
            <a:defRPr sz="8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>
            <a:solidFill>
              <a:schemeClr val="dk1"/>
            </a:solidFill>
          </a:endParaRPr>
        </a:p>
      </dsp:txBody>
      <dsp:txXfrm>
        <a:off x="201705" y="2792088"/>
        <a:ext cx="907671" cy="166406"/>
      </dsp:txXfrm>
    </dsp:sp>
    <dsp:sp modelId="{09C41D8A-50FE-46D1-BD3A-A4F40C144B1E}">
      <dsp:nvSpPr>
        <dsp:cNvPr id="11" name="矩形 10"/>
        <dsp:cNvSpPr/>
      </dsp:nvSpPr>
      <dsp:spPr bwMode="white">
        <a:xfrm>
          <a:off x="1342345" y="2403806"/>
          <a:ext cx="1008523" cy="499219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0795" tIns="10795" rIns="10795" bIns="70445" anchor="ctr"/>
        <a:lstStyle>
          <a:lvl1pPr algn="ctr">
            <a:defRPr sz="1700"/>
          </a:lvl1pPr>
          <a:lvl2pPr marL="114300" indent="-114300" algn="ctr">
            <a:defRPr sz="1300"/>
          </a:lvl2pPr>
          <a:lvl3pPr marL="228600" indent="-114300" algn="ctr">
            <a:defRPr sz="1300"/>
          </a:lvl3pPr>
          <a:lvl4pPr marL="342900" indent="-114300" algn="ctr">
            <a:defRPr sz="1300"/>
          </a:lvl4pPr>
          <a:lvl5pPr marL="457200" indent="-114300" algn="ctr">
            <a:defRPr sz="1300"/>
          </a:lvl5pPr>
          <a:lvl6pPr marL="571500" indent="-114300" algn="ctr">
            <a:defRPr sz="1300"/>
          </a:lvl6pPr>
          <a:lvl7pPr marL="685800" indent="-114300" algn="ctr">
            <a:defRPr sz="1300"/>
          </a:lvl7pPr>
          <a:lvl8pPr marL="800100" indent="-114300" algn="ctr">
            <a:defRPr sz="1300"/>
          </a:lvl8pPr>
          <a:lvl9pPr marL="914400" indent="-114300" algn="ctr">
            <a:defRPr sz="13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/>
            <a:t>问题流程</a:t>
          </a:r>
          <a:endParaRPr lang="zh-CN" altLang="en-US" dirty="0"/>
        </a:p>
      </dsp:txBody>
      <dsp:txXfrm>
        <a:off x="1342345" y="2403806"/>
        <a:ext cx="1008523" cy="499219"/>
      </dsp:txXfrm>
    </dsp:sp>
    <dsp:sp modelId="{9D4C8FE0-5441-4CDE-912D-ECD3E935D3B4}">
      <dsp:nvSpPr>
        <dsp:cNvPr id="12" name="矩形 11"/>
        <dsp:cNvSpPr/>
      </dsp:nvSpPr>
      <dsp:spPr bwMode="white">
        <a:xfrm>
          <a:off x="1544049" y="2792088"/>
          <a:ext cx="907671" cy="166406"/>
        </a:xfrm>
        <a:prstGeom prst="rect">
          <a:avLst/>
        </a:prstGeom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25400" tIns="6350" rIns="25400" bIns="6350" anchor="ctr"/>
        <a:lstStyle>
          <a:lvl1pPr algn="r">
            <a:defRPr sz="1000"/>
          </a:lvl1pPr>
          <a:lvl2pPr marL="57150" indent="-57150" algn="r">
            <a:defRPr sz="800"/>
          </a:lvl2pPr>
          <a:lvl3pPr marL="114300" indent="-57150" algn="r">
            <a:defRPr sz="800"/>
          </a:lvl3pPr>
          <a:lvl4pPr marL="171450" indent="-57150" algn="r">
            <a:defRPr sz="800"/>
          </a:lvl4pPr>
          <a:lvl5pPr marL="228600" indent="-57150" algn="r">
            <a:defRPr sz="800"/>
          </a:lvl5pPr>
          <a:lvl6pPr marL="285750" indent="-57150" algn="r">
            <a:defRPr sz="800"/>
          </a:lvl6pPr>
          <a:lvl7pPr marL="342900" indent="-57150" algn="r">
            <a:defRPr sz="800"/>
          </a:lvl7pPr>
          <a:lvl8pPr marL="400050" indent="-57150" algn="r">
            <a:defRPr sz="800"/>
          </a:lvl8pPr>
          <a:lvl9pPr marL="457200" indent="-57150" algn="r">
            <a:defRPr sz="8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>
            <a:solidFill>
              <a:schemeClr val="dk1"/>
            </a:solidFill>
          </a:endParaRPr>
        </a:p>
      </dsp:txBody>
      <dsp:txXfrm>
        <a:off x="1544049" y="2792088"/>
        <a:ext cx="907671" cy="166406"/>
      </dsp:txXfrm>
    </dsp:sp>
    <dsp:sp modelId="{A04D1629-7C59-48FC-9153-7A3AE0565B22}">
      <dsp:nvSpPr>
        <dsp:cNvPr id="15" name="矩形 14"/>
        <dsp:cNvSpPr/>
      </dsp:nvSpPr>
      <dsp:spPr bwMode="white">
        <a:xfrm>
          <a:off x="2684689" y="2403806"/>
          <a:ext cx="1377290" cy="499219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0795" tIns="10795" rIns="10795" bIns="70445" anchor="ctr"/>
        <a:lstStyle>
          <a:lvl1pPr algn="ctr">
            <a:defRPr sz="1700"/>
          </a:lvl1pPr>
          <a:lvl2pPr marL="114300" indent="-114300" algn="ctr">
            <a:defRPr sz="1300"/>
          </a:lvl2pPr>
          <a:lvl3pPr marL="228600" indent="-114300" algn="ctr">
            <a:defRPr sz="1300"/>
          </a:lvl3pPr>
          <a:lvl4pPr marL="342900" indent="-114300" algn="ctr">
            <a:defRPr sz="1300"/>
          </a:lvl4pPr>
          <a:lvl5pPr marL="457200" indent="-114300" algn="ctr">
            <a:defRPr sz="1300"/>
          </a:lvl5pPr>
          <a:lvl6pPr marL="571500" indent="-114300" algn="ctr">
            <a:defRPr sz="1300"/>
          </a:lvl6pPr>
          <a:lvl7pPr marL="685800" indent="-114300" algn="ctr">
            <a:defRPr sz="1300"/>
          </a:lvl7pPr>
          <a:lvl8pPr marL="800100" indent="-114300" algn="ctr">
            <a:defRPr sz="1300"/>
          </a:lvl8pPr>
          <a:lvl9pPr marL="914400" indent="-114300" algn="ctr">
            <a:defRPr sz="13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/>
            <a:t>配置管理流程</a:t>
          </a:r>
          <a:endParaRPr lang="zh-CN" altLang="en-US" dirty="0"/>
        </a:p>
      </dsp:txBody>
      <dsp:txXfrm>
        <a:off x="2684689" y="2403806"/>
        <a:ext cx="1377290" cy="499219"/>
      </dsp:txXfrm>
    </dsp:sp>
    <dsp:sp modelId="{28E1B0D0-5D71-4394-8F86-93C134C54B3F}">
      <dsp:nvSpPr>
        <dsp:cNvPr id="16" name="矩形 15"/>
        <dsp:cNvSpPr/>
      </dsp:nvSpPr>
      <dsp:spPr bwMode="white">
        <a:xfrm>
          <a:off x="2981277" y="2812621"/>
          <a:ext cx="1086673" cy="125341"/>
        </a:xfrm>
        <a:prstGeom prst="rect">
          <a:avLst/>
        </a:prstGeom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17780" tIns="4445" rIns="17780" bIns="4445" anchor="ctr"/>
        <a:lstStyle>
          <a:lvl1pPr algn="r">
            <a:defRPr sz="700"/>
          </a:lvl1pPr>
          <a:lvl2pPr marL="57150" indent="-57150" algn="r">
            <a:defRPr sz="500"/>
          </a:lvl2pPr>
          <a:lvl3pPr marL="114300" indent="-57150" algn="r">
            <a:defRPr sz="500"/>
          </a:lvl3pPr>
          <a:lvl4pPr marL="171450" indent="-57150" algn="r">
            <a:defRPr sz="500"/>
          </a:lvl4pPr>
          <a:lvl5pPr marL="228600" indent="-57150" algn="r">
            <a:defRPr sz="500"/>
          </a:lvl5pPr>
          <a:lvl6pPr marL="285750" indent="-57150" algn="r">
            <a:defRPr sz="500"/>
          </a:lvl6pPr>
          <a:lvl7pPr marL="342900" indent="-57150" algn="r">
            <a:defRPr sz="500"/>
          </a:lvl7pPr>
          <a:lvl8pPr marL="400050" indent="-57150" algn="r">
            <a:defRPr sz="500"/>
          </a:lvl8pPr>
          <a:lvl9pPr marL="457200" indent="-57150" algn="r">
            <a:defRPr sz="5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>
            <a:solidFill>
              <a:schemeClr val="dk1"/>
            </a:solidFill>
          </a:endParaRPr>
        </a:p>
      </dsp:txBody>
      <dsp:txXfrm>
        <a:off x="2981277" y="2812621"/>
        <a:ext cx="1086673" cy="125341"/>
      </dsp:txXfrm>
    </dsp:sp>
    <dsp:sp modelId="{E18E6313-7680-42A6-A0D0-82A7B46AB8B0}">
      <dsp:nvSpPr>
        <dsp:cNvPr id="19" name="矩形 18"/>
        <dsp:cNvSpPr/>
      </dsp:nvSpPr>
      <dsp:spPr bwMode="white">
        <a:xfrm>
          <a:off x="4300918" y="2403806"/>
          <a:ext cx="1008523" cy="499219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0795" tIns="10795" rIns="10795" bIns="70445" anchor="ctr"/>
        <a:lstStyle>
          <a:lvl1pPr algn="ctr">
            <a:defRPr sz="1700"/>
          </a:lvl1pPr>
          <a:lvl2pPr marL="114300" indent="-114300" algn="ctr">
            <a:defRPr sz="1300"/>
          </a:lvl2pPr>
          <a:lvl3pPr marL="228600" indent="-114300" algn="ctr">
            <a:defRPr sz="1300"/>
          </a:lvl3pPr>
          <a:lvl4pPr marL="342900" indent="-114300" algn="ctr">
            <a:defRPr sz="1300"/>
          </a:lvl4pPr>
          <a:lvl5pPr marL="457200" indent="-114300" algn="ctr">
            <a:defRPr sz="1300"/>
          </a:lvl5pPr>
          <a:lvl6pPr marL="571500" indent="-114300" algn="ctr">
            <a:defRPr sz="1300"/>
          </a:lvl6pPr>
          <a:lvl7pPr marL="685800" indent="-114300" algn="ctr">
            <a:defRPr sz="1300"/>
          </a:lvl7pPr>
          <a:lvl8pPr marL="800100" indent="-114300" algn="ctr">
            <a:defRPr sz="1300"/>
          </a:lvl8pPr>
          <a:lvl9pPr marL="914400" indent="-114300" algn="ctr">
            <a:defRPr sz="13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/>
            <a:t>变更流程</a:t>
          </a:r>
          <a:endParaRPr lang="zh-CN" altLang="en-US" dirty="0"/>
        </a:p>
      </dsp:txBody>
      <dsp:txXfrm>
        <a:off x="4300918" y="2403806"/>
        <a:ext cx="1008523" cy="499219"/>
      </dsp:txXfrm>
    </dsp:sp>
    <dsp:sp modelId="{3CB05764-17F8-46E0-87F2-E8D33F8377B0}">
      <dsp:nvSpPr>
        <dsp:cNvPr id="20" name="矩形 19"/>
        <dsp:cNvSpPr/>
      </dsp:nvSpPr>
      <dsp:spPr bwMode="white">
        <a:xfrm>
          <a:off x="4502623" y="2792088"/>
          <a:ext cx="907671" cy="166406"/>
        </a:xfrm>
        <a:prstGeom prst="rect">
          <a:avLst/>
        </a:prstGeom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25400" tIns="6350" rIns="25400" bIns="6350" anchor="ctr"/>
        <a:lstStyle>
          <a:lvl1pPr algn="r">
            <a:defRPr sz="1000"/>
          </a:lvl1pPr>
          <a:lvl2pPr marL="57150" indent="-57150" algn="r">
            <a:defRPr sz="800"/>
          </a:lvl2pPr>
          <a:lvl3pPr marL="114300" indent="-57150" algn="r">
            <a:defRPr sz="800"/>
          </a:lvl3pPr>
          <a:lvl4pPr marL="171450" indent="-57150" algn="r">
            <a:defRPr sz="800"/>
          </a:lvl4pPr>
          <a:lvl5pPr marL="228600" indent="-57150" algn="r">
            <a:defRPr sz="800"/>
          </a:lvl5pPr>
          <a:lvl6pPr marL="285750" indent="-57150" algn="r">
            <a:defRPr sz="800"/>
          </a:lvl6pPr>
          <a:lvl7pPr marL="342900" indent="-57150" algn="r">
            <a:defRPr sz="800"/>
          </a:lvl7pPr>
          <a:lvl8pPr marL="400050" indent="-57150" algn="r">
            <a:defRPr sz="800"/>
          </a:lvl8pPr>
          <a:lvl9pPr marL="457200" indent="-57150" algn="r">
            <a:defRPr sz="8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>
            <a:solidFill>
              <a:schemeClr val="dk1"/>
            </a:solidFill>
          </a:endParaRPr>
        </a:p>
      </dsp:txBody>
      <dsp:txXfrm>
        <a:off x="4502623" y="2792088"/>
        <a:ext cx="907671" cy="166406"/>
      </dsp:txXfrm>
    </dsp:sp>
    <dsp:sp modelId="{6B35A424-FB73-4AB3-9FEB-962EF9963D84}">
      <dsp:nvSpPr>
        <dsp:cNvPr id="23" name="矩形 22"/>
        <dsp:cNvSpPr/>
      </dsp:nvSpPr>
      <dsp:spPr bwMode="white">
        <a:xfrm>
          <a:off x="5643263" y="2403806"/>
          <a:ext cx="1008523" cy="499219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0795" tIns="10795" rIns="10795" bIns="70445" anchor="ctr"/>
        <a:lstStyle>
          <a:lvl1pPr algn="ctr">
            <a:defRPr sz="1700"/>
          </a:lvl1pPr>
          <a:lvl2pPr marL="114300" indent="-114300" algn="ctr">
            <a:defRPr sz="1300"/>
          </a:lvl2pPr>
          <a:lvl3pPr marL="228600" indent="-114300" algn="ctr">
            <a:defRPr sz="1300"/>
          </a:lvl3pPr>
          <a:lvl4pPr marL="342900" indent="-114300" algn="ctr">
            <a:defRPr sz="1300"/>
          </a:lvl4pPr>
          <a:lvl5pPr marL="457200" indent="-114300" algn="ctr">
            <a:defRPr sz="1300"/>
          </a:lvl5pPr>
          <a:lvl6pPr marL="571500" indent="-114300" algn="ctr">
            <a:defRPr sz="1300"/>
          </a:lvl6pPr>
          <a:lvl7pPr marL="685800" indent="-114300" algn="ctr">
            <a:defRPr sz="1300"/>
          </a:lvl7pPr>
          <a:lvl8pPr marL="800100" indent="-114300" algn="ctr">
            <a:defRPr sz="1300"/>
          </a:lvl8pPr>
          <a:lvl9pPr marL="914400" indent="-114300" algn="ctr">
            <a:defRPr sz="13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/>
            <a:t>发布流程</a:t>
          </a:r>
          <a:endParaRPr lang="zh-CN" altLang="en-US" dirty="0"/>
        </a:p>
      </dsp:txBody>
      <dsp:txXfrm>
        <a:off x="5643263" y="2403806"/>
        <a:ext cx="1008523" cy="499219"/>
      </dsp:txXfrm>
    </dsp:sp>
    <dsp:sp modelId="{5AE16570-A78C-473F-90C8-1596B5CDAD4F}">
      <dsp:nvSpPr>
        <dsp:cNvPr id="24" name="矩形 23"/>
        <dsp:cNvSpPr/>
      </dsp:nvSpPr>
      <dsp:spPr bwMode="white">
        <a:xfrm>
          <a:off x="5844968" y="2792088"/>
          <a:ext cx="907671" cy="166406"/>
        </a:xfrm>
        <a:prstGeom prst="rect">
          <a:avLst/>
        </a:prstGeom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25400" tIns="6350" rIns="25400" bIns="6350" anchor="ctr"/>
        <a:lstStyle>
          <a:lvl1pPr algn="r">
            <a:defRPr sz="1000"/>
          </a:lvl1pPr>
          <a:lvl2pPr marL="57150" indent="-57150" algn="r">
            <a:defRPr sz="800"/>
          </a:lvl2pPr>
          <a:lvl3pPr marL="114300" indent="-57150" algn="r">
            <a:defRPr sz="800"/>
          </a:lvl3pPr>
          <a:lvl4pPr marL="171450" indent="-57150" algn="r">
            <a:defRPr sz="800"/>
          </a:lvl4pPr>
          <a:lvl5pPr marL="228600" indent="-57150" algn="r">
            <a:defRPr sz="800"/>
          </a:lvl5pPr>
          <a:lvl6pPr marL="285750" indent="-57150" algn="r">
            <a:defRPr sz="800"/>
          </a:lvl6pPr>
          <a:lvl7pPr marL="342900" indent="-57150" algn="r">
            <a:defRPr sz="800"/>
          </a:lvl7pPr>
          <a:lvl8pPr marL="400050" indent="-57150" algn="r">
            <a:defRPr sz="800"/>
          </a:lvl8pPr>
          <a:lvl9pPr marL="457200" indent="-57150" algn="r">
            <a:defRPr sz="8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>
            <a:solidFill>
              <a:schemeClr val="dk1"/>
            </a:solidFill>
          </a:endParaRPr>
        </a:p>
      </dsp:txBody>
      <dsp:txXfrm>
        <a:off x="5844968" y="2792088"/>
        <a:ext cx="907671" cy="166406"/>
      </dsp:txXfrm>
    </dsp:sp>
    <dsp:sp modelId="{466A98F2-2A68-4B73-813C-28AB924FA015}">
      <dsp:nvSpPr>
        <dsp:cNvPr id="5" name="矩形 4" hidden="1"/>
        <dsp:cNvSpPr/>
      </dsp:nvSpPr>
      <dsp:spPr>
        <a:xfrm>
          <a:off x="1942951" y="1613506"/>
          <a:ext cx="558462" cy="499219"/>
        </a:xfrm>
        <a:prstGeom prst="rect">
          <a:avLst/>
        </a:prstGeom>
      </dsp:spPr>
      <dsp:txXfrm>
        <a:off x="1942951" y="1613506"/>
        <a:ext cx="558462" cy="499219"/>
      </dsp:txXfrm>
    </dsp:sp>
    <dsp:sp modelId="{3C0C4FF0-0EC9-43D9-8539-EBA517551DCD}">
      <dsp:nvSpPr>
        <dsp:cNvPr id="9" name="矩形 8" hidden="1"/>
        <dsp:cNvSpPr/>
      </dsp:nvSpPr>
      <dsp:spPr>
        <a:xfrm>
          <a:off x="0" y="2403806"/>
          <a:ext cx="201705" cy="499219"/>
        </a:xfrm>
        <a:prstGeom prst="rect">
          <a:avLst/>
        </a:prstGeom>
      </dsp:spPr>
      <dsp:txXfrm>
        <a:off x="0" y="2403806"/>
        <a:ext cx="201705" cy="499219"/>
      </dsp:txXfrm>
    </dsp:sp>
    <dsp:sp modelId="{450051EF-9DD7-48A0-86AE-F36F09642625}">
      <dsp:nvSpPr>
        <dsp:cNvPr id="13" name="矩形 12" hidden="1"/>
        <dsp:cNvSpPr/>
      </dsp:nvSpPr>
      <dsp:spPr>
        <a:xfrm>
          <a:off x="1342345" y="2403806"/>
          <a:ext cx="201705" cy="499219"/>
        </a:xfrm>
        <a:prstGeom prst="rect">
          <a:avLst/>
        </a:prstGeom>
      </dsp:spPr>
      <dsp:txXfrm>
        <a:off x="1342345" y="2403806"/>
        <a:ext cx="201705" cy="499219"/>
      </dsp:txXfrm>
    </dsp:sp>
    <dsp:sp modelId="{8EF1AB47-84DA-456E-A06E-ECCF2544F665}">
      <dsp:nvSpPr>
        <dsp:cNvPr id="17" name="矩形 16" hidden="1"/>
        <dsp:cNvSpPr/>
      </dsp:nvSpPr>
      <dsp:spPr>
        <a:xfrm>
          <a:off x="2684689" y="2403806"/>
          <a:ext cx="275458" cy="499219"/>
        </a:xfrm>
        <a:prstGeom prst="rect">
          <a:avLst/>
        </a:prstGeom>
      </dsp:spPr>
      <dsp:txXfrm>
        <a:off x="2684689" y="2403806"/>
        <a:ext cx="275458" cy="499219"/>
      </dsp:txXfrm>
    </dsp:sp>
    <dsp:sp modelId="{6B3D3A6F-532B-454A-B338-1957BE829FFA}">
      <dsp:nvSpPr>
        <dsp:cNvPr id="21" name="矩形 20" hidden="1"/>
        <dsp:cNvSpPr/>
      </dsp:nvSpPr>
      <dsp:spPr>
        <a:xfrm>
          <a:off x="4300918" y="2403806"/>
          <a:ext cx="201705" cy="499219"/>
        </a:xfrm>
        <a:prstGeom prst="rect">
          <a:avLst/>
        </a:prstGeom>
      </dsp:spPr>
      <dsp:txXfrm>
        <a:off x="4300918" y="2403806"/>
        <a:ext cx="201705" cy="499219"/>
      </dsp:txXfrm>
    </dsp:sp>
    <dsp:sp modelId="{D5B75EB4-E263-4B9E-B0FB-5EAFA8BBDD79}">
      <dsp:nvSpPr>
        <dsp:cNvPr id="25" name="矩形 24" hidden="1"/>
        <dsp:cNvSpPr/>
      </dsp:nvSpPr>
      <dsp:spPr>
        <a:xfrm>
          <a:off x="5643263" y="2403806"/>
          <a:ext cx="201705" cy="499219"/>
        </a:xfrm>
        <a:prstGeom prst="rect">
          <a:avLst/>
        </a:prstGeom>
      </dsp:spPr>
      <dsp:txXfrm>
        <a:off x="5643263" y="2403806"/>
        <a:ext cx="201705" cy="49921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8761413" cy="3416300"/>
        <a:chOff x="0" y="0"/>
        <a:chExt cx="8761413" cy="3416300"/>
      </a:xfrm>
    </dsp:grpSpPr>
    <dsp:sp modelId="{F4425A90-3889-411A-85BA-BD4B17031975}">
      <dsp:nvSpPr>
        <dsp:cNvPr id="3" name="直接连接符 2"/>
        <dsp:cNvSpPr/>
      </dsp:nvSpPr>
      <dsp:spPr bwMode="white">
        <a:xfrm>
          <a:off x="0" y="0"/>
          <a:ext cx="8761413" cy="0"/>
        </a:xfrm>
        <a:prstGeom prst="line">
          <a:avLst/>
        </a:prstGeom>
      </dsp:spPr>
      <dsp:style>
        <a:lnRef idx="2">
          <a:schemeClr val="accen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0" y="0"/>
        <a:ext cx="8761413" cy="0"/>
      </dsp:txXfrm>
    </dsp:sp>
    <dsp:sp modelId="{CB453FBE-E2CE-4DE9-8FB5-72193867E553}">
      <dsp:nvSpPr>
        <dsp:cNvPr id="4" name="矩形 3"/>
        <dsp:cNvSpPr/>
      </dsp:nvSpPr>
      <dsp:spPr bwMode="white">
        <a:xfrm>
          <a:off x="0" y="0"/>
          <a:ext cx="1752283" cy="3416300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247650" tIns="247650" rIns="247650" bIns="247650" anchor="t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dirty="0" smtClean="0">
              <a:solidFill>
                <a:schemeClr val="tx1"/>
              </a:solidFill>
            </a:rPr>
            <a:t>Do</a:t>
          </a:r>
          <a:endParaRPr lang="zh-CN" altLang="en-US" dirty="0">
            <a:solidFill>
              <a:schemeClr val="tx1"/>
            </a:solidFill>
          </a:endParaRPr>
        </a:p>
      </dsp:txBody>
      <dsp:txXfrm>
        <a:off x="0" y="0"/>
        <a:ext cx="1752283" cy="3416300"/>
      </dsp:txXfrm>
    </dsp:sp>
    <dsp:sp modelId="{FDE31016-861D-4A25-93CC-9673CAEC9E3E}">
      <dsp:nvSpPr>
        <dsp:cNvPr id="5" name="矩形 4"/>
        <dsp:cNvSpPr/>
      </dsp:nvSpPr>
      <dsp:spPr bwMode="white">
        <a:xfrm>
          <a:off x="1883704" y="32229"/>
          <a:ext cx="6877709" cy="644585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106680" tIns="106680" rIns="106680" bIns="106680" anchor="t"/>
        <a:lstStyle>
          <a:lvl1pPr algn="l">
            <a:defRPr sz="2800"/>
          </a:lvl1pPr>
          <a:lvl2pPr marL="228600" indent="-228600" algn="l">
            <a:defRPr sz="2100"/>
          </a:lvl2pPr>
          <a:lvl3pPr marL="457200" indent="-228600" algn="l">
            <a:defRPr sz="2100"/>
          </a:lvl3pPr>
          <a:lvl4pPr marL="685800" indent="-228600" algn="l">
            <a:defRPr sz="2100"/>
          </a:lvl4pPr>
          <a:lvl5pPr marL="914400" indent="-228600" algn="l">
            <a:defRPr sz="2100"/>
          </a:lvl5pPr>
          <a:lvl6pPr marL="1143000" indent="-228600" algn="l">
            <a:defRPr sz="2100"/>
          </a:lvl6pPr>
          <a:lvl7pPr marL="1371600" indent="-228600" algn="l">
            <a:defRPr sz="2100"/>
          </a:lvl7pPr>
          <a:lvl8pPr marL="1600200" indent="-228600" algn="l">
            <a:defRPr sz="2100"/>
          </a:lvl8pPr>
          <a:lvl9pPr marL="1828800" indent="-228600" algn="l">
            <a:defRPr sz="21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>
              <a:solidFill>
                <a:schemeClr val="tx1"/>
              </a:solidFill>
            </a:rPr>
            <a:t>有目的、有计划地做事</a:t>
          </a:r>
          <a:endParaRPr lang="zh-CN" altLang="en-US" dirty="0">
            <a:solidFill>
              <a:schemeClr val="tx1"/>
            </a:solidFill>
          </a:endParaRPr>
        </a:p>
      </dsp:txBody>
      <dsp:txXfrm>
        <a:off x="1883704" y="32229"/>
        <a:ext cx="6877709" cy="644585"/>
      </dsp:txXfrm>
    </dsp:sp>
    <dsp:sp modelId="{FA10673B-0CFA-4AB0-AA78-ED04C3FE8E23}">
      <dsp:nvSpPr>
        <dsp:cNvPr id="6" name="直接连接符 5"/>
        <dsp:cNvSpPr/>
      </dsp:nvSpPr>
      <dsp:spPr bwMode="white">
        <a:xfrm>
          <a:off x="1752283" y="676814"/>
          <a:ext cx="7009130" cy="0"/>
        </a:xfrm>
        <a:prstGeom prst="line">
          <a:avLst/>
        </a:prstGeom>
      </dsp:spPr>
      <dsp:style>
        <a:lnRef idx="2">
          <a:schemeClr val="accent1">
            <a:tint val="50000"/>
          </a:schemeClr>
        </a:lnRef>
        <a:fillRef idx="1">
          <a:schemeClr val="accent1"/>
        </a:fillRef>
        <a:effectRef idx="0">
          <a:scrgbClr r="0" g="0" b="0"/>
        </a:effectRef>
        <a:fontRef idx="minor"/>
      </dsp:style>
      <dsp:txXfrm>
        <a:off x="1752283" y="676814"/>
        <a:ext cx="7009130" cy="0"/>
      </dsp:txXfrm>
    </dsp:sp>
    <dsp:sp modelId="{A8BF1703-31E1-4ED2-8A92-5B3A81F1DB72}">
      <dsp:nvSpPr>
        <dsp:cNvPr id="7" name="矩形 6"/>
        <dsp:cNvSpPr/>
      </dsp:nvSpPr>
      <dsp:spPr bwMode="white">
        <a:xfrm>
          <a:off x="1883704" y="709043"/>
          <a:ext cx="6877709" cy="644585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106680" tIns="106680" rIns="106680" bIns="106680" anchor="t"/>
        <a:lstStyle>
          <a:lvl1pPr algn="l">
            <a:defRPr sz="2800"/>
          </a:lvl1pPr>
          <a:lvl2pPr marL="228600" indent="-228600" algn="l">
            <a:defRPr sz="2100"/>
          </a:lvl2pPr>
          <a:lvl3pPr marL="457200" indent="-228600" algn="l">
            <a:defRPr sz="2100"/>
          </a:lvl3pPr>
          <a:lvl4pPr marL="685800" indent="-228600" algn="l">
            <a:defRPr sz="2100"/>
          </a:lvl4pPr>
          <a:lvl5pPr marL="914400" indent="-228600" algn="l">
            <a:defRPr sz="2100"/>
          </a:lvl5pPr>
          <a:lvl6pPr marL="1143000" indent="-228600" algn="l">
            <a:defRPr sz="2100"/>
          </a:lvl6pPr>
          <a:lvl7pPr marL="1371600" indent="-228600" algn="l">
            <a:defRPr sz="2100"/>
          </a:lvl7pPr>
          <a:lvl8pPr marL="1600200" indent="-228600" algn="l">
            <a:defRPr sz="2100"/>
          </a:lvl8pPr>
          <a:lvl9pPr marL="1828800" indent="-228600" algn="l">
            <a:defRPr sz="21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>
              <a:solidFill>
                <a:schemeClr val="tx1"/>
              </a:solidFill>
            </a:rPr>
            <a:t>注重规范性和完整性</a:t>
          </a:r>
          <a:endParaRPr lang="zh-CN" altLang="en-US" dirty="0">
            <a:solidFill>
              <a:schemeClr val="tx1"/>
            </a:solidFill>
          </a:endParaRPr>
        </a:p>
      </dsp:txBody>
      <dsp:txXfrm>
        <a:off x="1883704" y="709043"/>
        <a:ext cx="6877709" cy="644585"/>
      </dsp:txXfrm>
    </dsp:sp>
    <dsp:sp modelId="{1708B331-26ED-475D-BE98-4AFE71059557}">
      <dsp:nvSpPr>
        <dsp:cNvPr id="8" name="直接连接符 7"/>
        <dsp:cNvSpPr/>
      </dsp:nvSpPr>
      <dsp:spPr bwMode="white">
        <a:xfrm>
          <a:off x="1752283" y="1353628"/>
          <a:ext cx="7009130" cy="0"/>
        </a:xfrm>
        <a:prstGeom prst="line">
          <a:avLst/>
        </a:prstGeom>
      </dsp:spPr>
      <dsp:style>
        <a:lnRef idx="2">
          <a:schemeClr val="accent1">
            <a:tint val="50000"/>
          </a:schemeClr>
        </a:lnRef>
        <a:fillRef idx="1">
          <a:schemeClr val="accent1"/>
        </a:fillRef>
        <a:effectRef idx="0">
          <a:scrgbClr r="0" g="0" b="0"/>
        </a:effectRef>
        <a:fontRef idx="minor"/>
      </dsp:style>
      <dsp:txXfrm>
        <a:off x="1752283" y="1353628"/>
        <a:ext cx="7009130" cy="0"/>
      </dsp:txXfrm>
    </dsp:sp>
    <dsp:sp modelId="{9B31CD39-FFBF-45FF-A57A-387BC4BD999D}">
      <dsp:nvSpPr>
        <dsp:cNvPr id="9" name="矩形 8"/>
        <dsp:cNvSpPr/>
      </dsp:nvSpPr>
      <dsp:spPr bwMode="white">
        <a:xfrm>
          <a:off x="1883704" y="1385858"/>
          <a:ext cx="6877709" cy="644585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106680" tIns="106680" rIns="106680" bIns="106680" anchor="t"/>
        <a:lstStyle>
          <a:lvl1pPr algn="l">
            <a:defRPr sz="2800"/>
          </a:lvl1pPr>
          <a:lvl2pPr marL="228600" indent="-228600" algn="l">
            <a:defRPr sz="2100"/>
          </a:lvl2pPr>
          <a:lvl3pPr marL="457200" indent="-228600" algn="l">
            <a:defRPr sz="2100"/>
          </a:lvl3pPr>
          <a:lvl4pPr marL="685800" indent="-228600" algn="l">
            <a:defRPr sz="2100"/>
          </a:lvl4pPr>
          <a:lvl5pPr marL="914400" indent="-228600" algn="l">
            <a:defRPr sz="2100"/>
          </a:lvl5pPr>
          <a:lvl6pPr marL="1143000" indent="-228600" algn="l">
            <a:defRPr sz="2100"/>
          </a:lvl6pPr>
          <a:lvl7pPr marL="1371600" indent="-228600" algn="l">
            <a:defRPr sz="2100"/>
          </a:lvl7pPr>
          <a:lvl8pPr marL="1600200" indent="-228600" algn="l">
            <a:defRPr sz="2100"/>
          </a:lvl8pPr>
          <a:lvl9pPr marL="1828800" indent="-228600" algn="l">
            <a:defRPr sz="21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>
              <a:solidFill>
                <a:schemeClr val="tx1"/>
              </a:solidFill>
            </a:rPr>
            <a:t>高效率和高质量</a:t>
          </a:r>
          <a:endParaRPr lang="zh-CN" altLang="en-US" dirty="0">
            <a:solidFill>
              <a:schemeClr val="tx1"/>
            </a:solidFill>
          </a:endParaRPr>
        </a:p>
      </dsp:txBody>
      <dsp:txXfrm>
        <a:off x="1883704" y="1385858"/>
        <a:ext cx="6877709" cy="644585"/>
      </dsp:txXfrm>
    </dsp:sp>
    <dsp:sp modelId="{265DEA68-01C4-49C5-BA08-C733B1A8B631}">
      <dsp:nvSpPr>
        <dsp:cNvPr id="10" name="直接连接符 9"/>
        <dsp:cNvSpPr/>
      </dsp:nvSpPr>
      <dsp:spPr bwMode="white">
        <a:xfrm>
          <a:off x="1752283" y="2030442"/>
          <a:ext cx="7009130" cy="0"/>
        </a:xfrm>
        <a:prstGeom prst="line">
          <a:avLst/>
        </a:prstGeom>
      </dsp:spPr>
      <dsp:style>
        <a:lnRef idx="2">
          <a:schemeClr val="accent1">
            <a:tint val="50000"/>
          </a:schemeClr>
        </a:lnRef>
        <a:fillRef idx="1">
          <a:schemeClr val="accent1"/>
        </a:fillRef>
        <a:effectRef idx="0">
          <a:scrgbClr r="0" g="0" b="0"/>
        </a:effectRef>
        <a:fontRef idx="minor"/>
      </dsp:style>
      <dsp:txXfrm>
        <a:off x="1752283" y="2030442"/>
        <a:ext cx="7009130" cy="0"/>
      </dsp:txXfrm>
    </dsp:sp>
    <dsp:sp modelId="{11FFF310-056D-43DD-89F9-A357FADBF297}">
      <dsp:nvSpPr>
        <dsp:cNvPr id="11" name="矩形 10"/>
        <dsp:cNvSpPr/>
      </dsp:nvSpPr>
      <dsp:spPr bwMode="white">
        <a:xfrm>
          <a:off x="1883704" y="2062672"/>
          <a:ext cx="6877709" cy="644585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106680" tIns="106680" rIns="106680" bIns="106680" anchor="t"/>
        <a:lstStyle>
          <a:lvl1pPr algn="l">
            <a:defRPr sz="2800"/>
          </a:lvl1pPr>
          <a:lvl2pPr marL="228600" indent="-228600" algn="l">
            <a:defRPr sz="2100"/>
          </a:lvl2pPr>
          <a:lvl3pPr marL="457200" indent="-228600" algn="l">
            <a:defRPr sz="2100"/>
          </a:lvl3pPr>
          <a:lvl4pPr marL="685800" indent="-228600" algn="l">
            <a:defRPr sz="2100"/>
          </a:lvl4pPr>
          <a:lvl5pPr marL="914400" indent="-228600" algn="l">
            <a:defRPr sz="2100"/>
          </a:lvl5pPr>
          <a:lvl6pPr marL="1143000" indent="-228600" algn="l">
            <a:defRPr sz="2100"/>
          </a:lvl6pPr>
          <a:lvl7pPr marL="1371600" indent="-228600" algn="l">
            <a:defRPr sz="2100"/>
          </a:lvl7pPr>
          <a:lvl8pPr marL="1600200" indent="-228600" algn="l">
            <a:defRPr sz="2100"/>
          </a:lvl8pPr>
          <a:lvl9pPr marL="1828800" indent="-228600" algn="l">
            <a:defRPr sz="21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>
              <a:solidFill>
                <a:schemeClr val="tx1"/>
              </a:solidFill>
            </a:rPr>
            <a:t>亲和性和系统性</a:t>
          </a:r>
          <a:endParaRPr lang="zh-CN" altLang="en-US" dirty="0">
            <a:solidFill>
              <a:schemeClr val="tx1"/>
            </a:solidFill>
          </a:endParaRPr>
        </a:p>
      </dsp:txBody>
      <dsp:txXfrm>
        <a:off x="1883704" y="2062672"/>
        <a:ext cx="6877709" cy="644585"/>
      </dsp:txXfrm>
    </dsp:sp>
    <dsp:sp modelId="{C7F24109-5AEC-41F0-A0D1-86DA891BB8F0}">
      <dsp:nvSpPr>
        <dsp:cNvPr id="12" name="直接连接符 11"/>
        <dsp:cNvSpPr/>
      </dsp:nvSpPr>
      <dsp:spPr bwMode="white">
        <a:xfrm>
          <a:off x="1752283" y="2707257"/>
          <a:ext cx="7009130" cy="0"/>
        </a:xfrm>
        <a:prstGeom prst="line">
          <a:avLst/>
        </a:prstGeom>
      </dsp:spPr>
      <dsp:style>
        <a:lnRef idx="2">
          <a:schemeClr val="accent1">
            <a:tint val="50000"/>
          </a:schemeClr>
        </a:lnRef>
        <a:fillRef idx="1">
          <a:schemeClr val="accent1"/>
        </a:fillRef>
        <a:effectRef idx="0">
          <a:scrgbClr r="0" g="0" b="0"/>
        </a:effectRef>
        <a:fontRef idx="minor"/>
      </dsp:style>
      <dsp:txXfrm>
        <a:off x="1752283" y="2707257"/>
        <a:ext cx="7009130" cy="0"/>
      </dsp:txXfrm>
    </dsp:sp>
    <dsp:sp modelId="{092C4E39-65B3-46F0-A4D6-A8DCCFD352B6}">
      <dsp:nvSpPr>
        <dsp:cNvPr id="13" name="矩形 12"/>
        <dsp:cNvSpPr/>
      </dsp:nvSpPr>
      <dsp:spPr bwMode="white">
        <a:xfrm>
          <a:off x="1883704" y="2739486"/>
          <a:ext cx="6877709" cy="644585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106680" tIns="106680" rIns="106680" bIns="106680" anchor="t"/>
        <a:lstStyle>
          <a:lvl1pPr algn="l">
            <a:defRPr sz="2800"/>
          </a:lvl1pPr>
          <a:lvl2pPr marL="228600" indent="-228600" algn="l">
            <a:defRPr sz="2100"/>
          </a:lvl2pPr>
          <a:lvl3pPr marL="457200" indent="-228600" algn="l">
            <a:defRPr sz="2100"/>
          </a:lvl3pPr>
          <a:lvl4pPr marL="685800" indent="-228600" algn="l">
            <a:defRPr sz="2100"/>
          </a:lvl4pPr>
          <a:lvl5pPr marL="914400" indent="-228600" algn="l">
            <a:defRPr sz="2100"/>
          </a:lvl5pPr>
          <a:lvl6pPr marL="1143000" indent="-228600" algn="l">
            <a:defRPr sz="2100"/>
          </a:lvl6pPr>
          <a:lvl7pPr marL="1371600" indent="-228600" algn="l">
            <a:defRPr sz="2100"/>
          </a:lvl7pPr>
          <a:lvl8pPr marL="1600200" indent="-228600" algn="l">
            <a:defRPr sz="2100"/>
          </a:lvl8pPr>
          <a:lvl9pPr marL="1828800" indent="-228600" algn="l">
            <a:defRPr sz="21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>
              <a:solidFill>
                <a:schemeClr val="tx1"/>
              </a:solidFill>
            </a:rPr>
            <a:t>懂业务和善思考</a:t>
          </a:r>
          <a:endParaRPr lang="zh-CN" altLang="en-US" dirty="0">
            <a:solidFill>
              <a:schemeClr val="tx1"/>
            </a:solidFill>
          </a:endParaRPr>
        </a:p>
      </dsp:txBody>
      <dsp:txXfrm>
        <a:off x="1883704" y="2739486"/>
        <a:ext cx="6877709" cy="644585"/>
      </dsp:txXfrm>
    </dsp:sp>
    <dsp:sp modelId="{8E910F64-E235-44CB-9E67-FC6E9525C306}">
      <dsp:nvSpPr>
        <dsp:cNvPr id="14" name="直接连接符 13"/>
        <dsp:cNvSpPr/>
      </dsp:nvSpPr>
      <dsp:spPr bwMode="white">
        <a:xfrm>
          <a:off x="1752283" y="3384071"/>
          <a:ext cx="7009130" cy="0"/>
        </a:xfrm>
        <a:prstGeom prst="line">
          <a:avLst/>
        </a:prstGeom>
      </dsp:spPr>
      <dsp:style>
        <a:lnRef idx="2">
          <a:schemeClr val="accent1">
            <a:tint val="50000"/>
          </a:schemeClr>
        </a:lnRef>
        <a:fillRef idx="1">
          <a:schemeClr val="accent1"/>
        </a:fillRef>
        <a:effectRef idx="0">
          <a:scrgbClr r="0" g="0" b="0"/>
        </a:effectRef>
        <a:fontRef idx="minor"/>
      </dsp:style>
      <dsp:txXfrm>
        <a:off x="1752283" y="3384071"/>
        <a:ext cx="7009130" cy="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6893316" cy="4572000"/>
        <a:chOff x="0" y="0"/>
        <a:chExt cx="6893316" cy="4572000"/>
      </a:xfrm>
    </dsp:grpSpPr>
    <dsp:sp modelId="{B724776A-4B51-4EBD-B0C9-EA9C6078BF9A}">
      <dsp:nvSpPr>
        <dsp:cNvPr id="5" name="矩形 4"/>
        <dsp:cNvSpPr/>
      </dsp:nvSpPr>
      <dsp:spPr bwMode="white">
        <a:xfrm>
          <a:off x="0" y="462985"/>
          <a:ext cx="6893316" cy="1175385"/>
        </a:xfrm>
        <a:prstGeom prst="rect">
          <a:avLst/>
        </a:prstGeom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534997" tIns="312420" rIns="534997" bIns="106680" anchor="t"/>
        <a:lstStyle>
          <a:lvl1pPr algn="l">
            <a:defRPr sz="1500"/>
          </a:lvl1pPr>
          <a:lvl2pPr marL="114300" indent="-114300" algn="l">
            <a:defRPr sz="1500"/>
          </a:lvl2pPr>
          <a:lvl3pPr marL="228600" indent="-114300" algn="l">
            <a:defRPr sz="1500"/>
          </a:lvl3pPr>
          <a:lvl4pPr marL="342900" indent="-114300" algn="l">
            <a:defRPr sz="1500"/>
          </a:lvl4pPr>
          <a:lvl5pPr marL="457200" indent="-114300" algn="l">
            <a:defRPr sz="1500"/>
          </a:lvl5pPr>
          <a:lvl6pPr marL="571500" indent="-114300" algn="l">
            <a:defRPr sz="1500"/>
          </a:lvl6pPr>
          <a:lvl7pPr marL="685800" indent="-114300" algn="l">
            <a:defRPr sz="1500"/>
          </a:lvl7pPr>
          <a:lvl8pPr marL="800100" indent="-114300" algn="l">
            <a:defRPr sz="1500"/>
          </a:lvl8pPr>
          <a:lvl9pPr marL="914400" indent="-114300" algn="l">
            <a:defRPr sz="1500"/>
          </a:lvl9pPr>
        </a:lstStyle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dirty="0" smtClean="0">
              <a:solidFill>
                <a:schemeClr val="dk1"/>
              </a:solidFill>
            </a:rPr>
            <a:t>服务合同的范围与内容是否满足用户的要求</a:t>
          </a:r>
          <a:endParaRPr lang="zh-CN" altLang="en-US" dirty="0">
            <a:solidFill>
              <a:schemeClr val="dk1"/>
            </a:solidFill>
          </a:endParaRPr>
        </a:p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dirty="0" smtClean="0">
              <a:solidFill>
                <a:schemeClr val="dk1"/>
              </a:solidFill>
            </a:rPr>
            <a:t>客户有没有明确指示</a:t>
          </a:r>
          <a:endParaRPr lang="zh-CN" altLang="en-US" dirty="0">
            <a:solidFill>
              <a:schemeClr val="dk1"/>
            </a:solidFill>
          </a:endParaRPr>
        </a:p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dirty="0" smtClean="0">
              <a:solidFill>
                <a:schemeClr val="dk1"/>
              </a:solidFill>
            </a:rPr>
            <a:t>听上级对任务的分解</a:t>
          </a:r>
          <a:endParaRPr lang="zh-CN" altLang="en-US" dirty="0">
            <a:solidFill>
              <a:schemeClr val="dk1"/>
            </a:solidFill>
          </a:endParaRPr>
        </a:p>
      </dsp:txBody>
      <dsp:txXfrm>
        <a:off x="0" y="462985"/>
        <a:ext cx="6893316" cy="1175385"/>
      </dsp:txXfrm>
    </dsp:sp>
    <dsp:sp modelId="{5D6C989B-62E7-4A31-AEF9-48461FA4D464}">
      <dsp:nvSpPr>
        <dsp:cNvPr id="4" name="圆角矩形 3"/>
        <dsp:cNvSpPr/>
      </dsp:nvSpPr>
      <dsp:spPr bwMode="white">
        <a:xfrm>
          <a:off x="344666" y="241585"/>
          <a:ext cx="4825321" cy="442800"/>
        </a:xfrm>
        <a:prstGeom prst="round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82385" tIns="0" rIns="182385" bIns="0" anchor="ctr"/>
        <a:lstStyle>
          <a:lvl1pPr algn="l">
            <a:defRPr sz="1500"/>
          </a:lvl1pPr>
          <a:lvl2pPr marL="57150" indent="-57150" algn="l">
            <a:defRPr sz="1100"/>
          </a:lvl2pPr>
          <a:lvl3pPr marL="114300" indent="-57150" algn="l">
            <a:defRPr sz="1100"/>
          </a:lvl3pPr>
          <a:lvl4pPr marL="171450" indent="-57150" algn="l">
            <a:defRPr sz="1100"/>
          </a:lvl4pPr>
          <a:lvl5pPr marL="228600" indent="-57150" algn="l">
            <a:defRPr sz="1100"/>
          </a:lvl5pPr>
          <a:lvl6pPr marL="285750" indent="-57150" algn="l">
            <a:defRPr sz="1100"/>
          </a:lvl6pPr>
          <a:lvl7pPr marL="342900" indent="-57150" algn="l">
            <a:defRPr sz="1100"/>
          </a:lvl7pPr>
          <a:lvl8pPr marL="400050" indent="-57150" algn="l">
            <a:defRPr sz="1100"/>
          </a:lvl8pPr>
          <a:lvl9pPr marL="457200" indent="-57150" algn="l">
            <a:defRPr sz="11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/>
            <a:t>找目标</a:t>
          </a:r>
          <a:endParaRPr lang="zh-CN" altLang="en-US" dirty="0"/>
        </a:p>
      </dsp:txBody>
      <dsp:txXfrm>
        <a:off x="344666" y="241585"/>
        <a:ext cx="4825321" cy="442800"/>
      </dsp:txXfrm>
    </dsp:sp>
    <dsp:sp modelId="{ADD0D7D9-A561-4004-ADA8-D92009FC5D11}">
      <dsp:nvSpPr>
        <dsp:cNvPr id="8" name="矩形 7"/>
        <dsp:cNvSpPr/>
      </dsp:nvSpPr>
      <dsp:spPr bwMode="white">
        <a:xfrm>
          <a:off x="0" y="1940770"/>
          <a:ext cx="6893316" cy="648335"/>
        </a:xfrm>
        <a:prstGeom prst="rect">
          <a:avLst/>
        </a:prstGeom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534997" tIns="312420" rIns="534997" bIns="106680" anchor="t"/>
        <a:lstStyle>
          <a:lvl1pPr algn="l">
            <a:defRPr sz="1500"/>
          </a:lvl1pPr>
          <a:lvl2pPr marL="114300" indent="-114300" algn="l">
            <a:defRPr sz="1500"/>
          </a:lvl2pPr>
          <a:lvl3pPr marL="228600" indent="-114300" algn="l">
            <a:defRPr sz="1500"/>
          </a:lvl3pPr>
          <a:lvl4pPr marL="342900" indent="-114300" algn="l">
            <a:defRPr sz="1500"/>
          </a:lvl4pPr>
          <a:lvl5pPr marL="457200" indent="-114300" algn="l">
            <a:defRPr sz="1500"/>
          </a:lvl5pPr>
          <a:lvl6pPr marL="571500" indent="-114300" algn="l">
            <a:defRPr sz="1500"/>
          </a:lvl6pPr>
          <a:lvl7pPr marL="685800" indent="-114300" algn="l">
            <a:defRPr sz="1500"/>
          </a:lvl7pPr>
          <a:lvl8pPr marL="800100" indent="-114300" algn="l">
            <a:defRPr sz="1500"/>
          </a:lvl8pPr>
          <a:lvl9pPr marL="914400" indent="-114300" algn="l">
            <a:defRPr sz="1500"/>
          </a:lvl9pPr>
        </a:lstStyle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dirty="0" smtClean="0">
              <a:solidFill>
                <a:schemeClr val="dk1"/>
              </a:solidFill>
            </a:rPr>
            <a:t>按照人员的角色、时间和工作性质等多个维度设计、编写工作计划</a:t>
          </a:r>
          <a:endParaRPr lang="zh-CN" altLang="en-US" dirty="0">
            <a:solidFill>
              <a:schemeClr val="dk1"/>
            </a:solidFill>
          </a:endParaRPr>
        </a:p>
      </dsp:txBody>
      <dsp:txXfrm>
        <a:off x="0" y="1940770"/>
        <a:ext cx="6893316" cy="648335"/>
      </dsp:txXfrm>
    </dsp:sp>
    <dsp:sp modelId="{745DAC72-CFB3-4BD5-81FE-E13260413381}">
      <dsp:nvSpPr>
        <dsp:cNvPr id="7" name="圆角矩形 6"/>
        <dsp:cNvSpPr/>
      </dsp:nvSpPr>
      <dsp:spPr bwMode="white">
        <a:xfrm>
          <a:off x="344666" y="1719370"/>
          <a:ext cx="4825321" cy="442800"/>
        </a:xfrm>
        <a:prstGeom prst="round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82385" tIns="0" rIns="182385" bIns="0" anchor="ctr"/>
        <a:lstStyle>
          <a:lvl1pPr algn="l">
            <a:defRPr sz="1500"/>
          </a:lvl1pPr>
          <a:lvl2pPr marL="57150" indent="-57150" algn="l">
            <a:defRPr sz="1100"/>
          </a:lvl2pPr>
          <a:lvl3pPr marL="114300" indent="-57150" algn="l">
            <a:defRPr sz="1100"/>
          </a:lvl3pPr>
          <a:lvl4pPr marL="171450" indent="-57150" algn="l">
            <a:defRPr sz="1100"/>
          </a:lvl4pPr>
          <a:lvl5pPr marL="228600" indent="-57150" algn="l">
            <a:defRPr sz="1100"/>
          </a:lvl5pPr>
          <a:lvl6pPr marL="285750" indent="-57150" algn="l">
            <a:defRPr sz="1100"/>
          </a:lvl6pPr>
          <a:lvl7pPr marL="342900" indent="-57150" algn="l">
            <a:defRPr sz="1100"/>
          </a:lvl7pPr>
          <a:lvl8pPr marL="400050" indent="-57150" algn="l">
            <a:defRPr sz="1100"/>
          </a:lvl8pPr>
          <a:lvl9pPr marL="457200" indent="-57150" algn="l">
            <a:defRPr sz="11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/>
            <a:t>做计划</a:t>
          </a:r>
          <a:endParaRPr lang="zh-CN" altLang="en-US" dirty="0"/>
        </a:p>
      </dsp:txBody>
      <dsp:txXfrm>
        <a:off x="344666" y="1719370"/>
        <a:ext cx="4825321" cy="442800"/>
      </dsp:txXfrm>
    </dsp:sp>
    <dsp:sp modelId="{69E69888-2AB5-493F-B1B0-19E7055B999E}">
      <dsp:nvSpPr>
        <dsp:cNvPr id="11" name="矩形 10"/>
        <dsp:cNvSpPr/>
      </dsp:nvSpPr>
      <dsp:spPr bwMode="white">
        <a:xfrm>
          <a:off x="0" y="2891505"/>
          <a:ext cx="6893316" cy="1438910"/>
        </a:xfrm>
        <a:prstGeom prst="rect">
          <a:avLst/>
        </a:prstGeom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534997" tIns="312420" rIns="534997" bIns="106680" anchor="t"/>
        <a:lstStyle>
          <a:lvl1pPr algn="l">
            <a:defRPr sz="1500"/>
          </a:lvl1pPr>
          <a:lvl2pPr marL="114300" indent="-114300" algn="l">
            <a:defRPr sz="1500"/>
          </a:lvl2pPr>
          <a:lvl3pPr marL="228600" indent="-114300" algn="l">
            <a:defRPr sz="1500"/>
          </a:lvl3pPr>
          <a:lvl4pPr marL="342900" indent="-114300" algn="l">
            <a:defRPr sz="1500"/>
          </a:lvl4pPr>
          <a:lvl5pPr marL="457200" indent="-114300" algn="l">
            <a:defRPr sz="1500"/>
          </a:lvl5pPr>
          <a:lvl6pPr marL="571500" indent="-114300" algn="l">
            <a:defRPr sz="1500"/>
          </a:lvl6pPr>
          <a:lvl7pPr marL="685800" indent="-114300" algn="l">
            <a:defRPr sz="1500"/>
          </a:lvl7pPr>
          <a:lvl8pPr marL="800100" indent="-114300" algn="l">
            <a:defRPr sz="1500"/>
          </a:lvl8pPr>
          <a:lvl9pPr marL="914400" indent="-114300" algn="l">
            <a:defRPr sz="1500"/>
          </a:lvl9pPr>
        </a:lstStyle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dirty="0" smtClean="0">
              <a:solidFill>
                <a:schemeClr val="dk1"/>
              </a:solidFill>
            </a:rPr>
            <a:t>计划前的准备工作</a:t>
          </a:r>
          <a:endParaRPr lang="zh-CN" altLang="en-US" dirty="0">
            <a:solidFill>
              <a:schemeClr val="dk1"/>
            </a:solidFill>
          </a:endParaRPr>
        </a:p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dirty="0" smtClean="0">
              <a:solidFill>
                <a:schemeClr val="dk1"/>
              </a:solidFill>
            </a:rPr>
            <a:t>和用户确认工作时间</a:t>
          </a:r>
          <a:endParaRPr lang="zh-CN" altLang="en-US" dirty="0">
            <a:solidFill>
              <a:schemeClr val="dk1"/>
            </a:solidFill>
          </a:endParaRPr>
        </a:p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dirty="0" smtClean="0">
              <a:solidFill>
                <a:schemeClr val="dk1"/>
              </a:solidFill>
            </a:rPr>
            <a:t>认真按计划做好每一项工作</a:t>
          </a:r>
          <a:endParaRPr lang="zh-CN" altLang="en-US" dirty="0">
            <a:solidFill>
              <a:schemeClr val="dk1"/>
            </a:solidFill>
          </a:endParaRPr>
        </a:p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dirty="0" smtClean="0">
              <a:solidFill>
                <a:schemeClr val="dk1"/>
              </a:solidFill>
            </a:rPr>
            <a:t>倾听用户意见、了解用户反馈</a:t>
          </a:r>
          <a:endParaRPr lang="zh-CN" altLang="en-US" dirty="0">
            <a:solidFill>
              <a:schemeClr val="dk1"/>
            </a:solidFill>
          </a:endParaRPr>
        </a:p>
      </dsp:txBody>
      <dsp:txXfrm>
        <a:off x="0" y="2891505"/>
        <a:ext cx="6893316" cy="1438910"/>
      </dsp:txXfrm>
    </dsp:sp>
    <dsp:sp modelId="{72EC4B75-51CC-4A82-BBC0-1313CA2BD936}">
      <dsp:nvSpPr>
        <dsp:cNvPr id="10" name="圆角矩形 9"/>
        <dsp:cNvSpPr/>
      </dsp:nvSpPr>
      <dsp:spPr bwMode="white">
        <a:xfrm>
          <a:off x="344666" y="2670105"/>
          <a:ext cx="4825321" cy="442800"/>
        </a:xfrm>
        <a:prstGeom prst="round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82385" tIns="0" rIns="182385" bIns="0" anchor="ctr"/>
        <a:lstStyle>
          <a:lvl1pPr algn="l">
            <a:defRPr sz="1500"/>
          </a:lvl1pPr>
          <a:lvl2pPr marL="57150" indent="-57150" algn="l">
            <a:defRPr sz="1100"/>
          </a:lvl2pPr>
          <a:lvl3pPr marL="114300" indent="-57150" algn="l">
            <a:defRPr sz="1100"/>
          </a:lvl3pPr>
          <a:lvl4pPr marL="171450" indent="-57150" algn="l">
            <a:defRPr sz="1100"/>
          </a:lvl4pPr>
          <a:lvl5pPr marL="228600" indent="-57150" algn="l">
            <a:defRPr sz="1100"/>
          </a:lvl5pPr>
          <a:lvl6pPr marL="285750" indent="-57150" algn="l">
            <a:defRPr sz="1100"/>
          </a:lvl6pPr>
          <a:lvl7pPr marL="342900" indent="-57150" algn="l">
            <a:defRPr sz="1100"/>
          </a:lvl7pPr>
          <a:lvl8pPr marL="400050" indent="-57150" algn="l">
            <a:defRPr sz="1100"/>
          </a:lvl8pPr>
          <a:lvl9pPr marL="457200" indent="-57150" algn="l">
            <a:defRPr sz="11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/>
            <a:t>按计划去做</a:t>
          </a:r>
          <a:endParaRPr lang="zh-CN" altLang="en-US" dirty="0"/>
        </a:p>
      </dsp:txBody>
      <dsp:txXfrm>
        <a:off x="344666" y="2670105"/>
        <a:ext cx="4825321" cy="442800"/>
      </dsp:txXfrm>
    </dsp:sp>
    <dsp:sp modelId="{874F02BD-F7A3-4CAF-A427-22FD7F09C4B6}">
      <dsp:nvSpPr>
        <dsp:cNvPr id="3" name="矩形 2" hidden="1"/>
        <dsp:cNvSpPr/>
      </dsp:nvSpPr>
      <dsp:spPr>
        <a:xfrm>
          <a:off x="0" y="241585"/>
          <a:ext cx="344666" cy="442800"/>
        </a:xfrm>
        <a:prstGeom prst="rect">
          <a:avLst/>
        </a:prstGeom>
      </dsp:spPr>
      <dsp:txXfrm>
        <a:off x="0" y="241585"/>
        <a:ext cx="344666" cy="442800"/>
      </dsp:txXfrm>
    </dsp:sp>
    <dsp:sp modelId="{EEEEE644-A737-4D10-9D61-30BD436391D0}">
      <dsp:nvSpPr>
        <dsp:cNvPr id="6" name="矩形 5" hidden="1"/>
        <dsp:cNvSpPr/>
      </dsp:nvSpPr>
      <dsp:spPr>
        <a:xfrm>
          <a:off x="0" y="1719370"/>
          <a:ext cx="344666" cy="442800"/>
        </a:xfrm>
        <a:prstGeom prst="rect">
          <a:avLst/>
        </a:prstGeom>
      </dsp:spPr>
      <dsp:txXfrm>
        <a:off x="0" y="1719370"/>
        <a:ext cx="344666" cy="442800"/>
      </dsp:txXfrm>
    </dsp:sp>
    <dsp:sp modelId="{7EFCD3FC-B173-4B6C-B611-6C9BCEFF71F9}">
      <dsp:nvSpPr>
        <dsp:cNvPr id="9" name="矩形 8" hidden="1"/>
        <dsp:cNvSpPr/>
      </dsp:nvSpPr>
      <dsp:spPr>
        <a:xfrm>
          <a:off x="0" y="2670105"/>
          <a:ext cx="344666" cy="442800"/>
        </a:xfrm>
        <a:prstGeom prst="rect">
          <a:avLst/>
        </a:prstGeom>
      </dsp:spPr>
      <dsp:txXfrm>
        <a:off x="0" y="2670105"/>
        <a:ext cx="344666" cy="44280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6410325" cy="4572000"/>
        <a:chOff x="0" y="0"/>
        <a:chExt cx="6410325" cy="4572000"/>
      </a:xfrm>
    </dsp:grpSpPr>
    <dsp:sp modelId="{DCE3D682-6DFF-4B79-AE4B-81C1B061F4CB}">
      <dsp:nvSpPr>
        <dsp:cNvPr id="3" name="直接连接符 2"/>
        <dsp:cNvSpPr/>
      </dsp:nvSpPr>
      <dsp:spPr bwMode="white">
        <a:xfrm>
          <a:off x="0" y="0"/>
          <a:ext cx="6410325" cy="0"/>
        </a:xfrm>
        <a:prstGeom prst="line">
          <a:avLst/>
        </a:prstGeom>
      </dsp:spPr>
      <dsp:style>
        <a:lnRef idx="2">
          <a:schemeClr val="accen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0" y="0"/>
        <a:ext cx="6410325" cy="0"/>
      </dsp:txXfrm>
    </dsp:sp>
    <dsp:sp modelId="{B99123E0-22CF-4D20-BB45-2EBC61CB762F}">
      <dsp:nvSpPr>
        <dsp:cNvPr id="4" name="矩形 3"/>
        <dsp:cNvSpPr/>
      </dsp:nvSpPr>
      <dsp:spPr bwMode="white">
        <a:xfrm>
          <a:off x="0" y="0"/>
          <a:ext cx="1282065" cy="2286000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144780" tIns="144780" rIns="144780" bIns="144780" anchor="t"/>
        <a:lstStyle>
          <a:lvl1pPr algn="l">
            <a:defRPr sz="3800"/>
          </a:lvl1pPr>
          <a:lvl2pPr marL="285750" indent="-285750" algn="l">
            <a:defRPr sz="2900"/>
          </a:lvl2pPr>
          <a:lvl3pPr marL="571500" indent="-285750" algn="l">
            <a:defRPr sz="2900"/>
          </a:lvl3pPr>
          <a:lvl4pPr marL="857250" indent="-285750" algn="l">
            <a:defRPr sz="2900"/>
          </a:lvl4pPr>
          <a:lvl5pPr marL="1143000" indent="-285750" algn="l">
            <a:defRPr sz="2900"/>
          </a:lvl5pPr>
          <a:lvl6pPr marL="1428750" indent="-285750" algn="l">
            <a:defRPr sz="2900"/>
          </a:lvl6pPr>
          <a:lvl7pPr marL="1714500" indent="-285750" algn="l">
            <a:defRPr sz="2900"/>
          </a:lvl7pPr>
          <a:lvl8pPr marL="2000250" indent="-285750" algn="l">
            <a:defRPr sz="2900"/>
          </a:lvl8pPr>
          <a:lvl9pPr marL="2286000" indent="-285750" algn="l">
            <a:defRPr sz="2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>
              <a:solidFill>
                <a:schemeClr val="tx1"/>
              </a:solidFill>
            </a:rPr>
            <a:t>做事的规范性</a:t>
          </a:r>
          <a:endParaRPr lang="zh-CN" altLang="en-US" dirty="0">
            <a:solidFill>
              <a:schemeClr val="tx1"/>
            </a:solidFill>
          </a:endParaRPr>
        </a:p>
      </dsp:txBody>
      <dsp:txXfrm>
        <a:off x="0" y="0"/>
        <a:ext cx="1282065" cy="2286000"/>
      </dsp:txXfrm>
    </dsp:sp>
    <dsp:sp modelId="{7014E4A6-404A-404F-B04F-76DD50AF0247}">
      <dsp:nvSpPr>
        <dsp:cNvPr id="5" name="矩形 4"/>
        <dsp:cNvSpPr/>
      </dsp:nvSpPr>
      <dsp:spPr bwMode="white">
        <a:xfrm>
          <a:off x="1378220" y="35719"/>
          <a:ext cx="2467975" cy="714375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68580" tIns="68580" rIns="68580" bIns="68580" anchor="t"/>
        <a:lstStyle>
          <a:lvl1pPr algn="l">
            <a:defRPr sz="1800"/>
          </a:lvl1pPr>
          <a:lvl2pPr marL="114300" indent="-114300" algn="l">
            <a:defRPr sz="1400"/>
          </a:lvl2pPr>
          <a:lvl3pPr marL="228600" indent="-114300" algn="l">
            <a:defRPr sz="1400"/>
          </a:lvl3pPr>
          <a:lvl4pPr marL="342900" indent="-114300" algn="l">
            <a:defRPr sz="1400"/>
          </a:lvl4pPr>
          <a:lvl5pPr marL="457200" indent="-114300" algn="l">
            <a:defRPr sz="1400"/>
          </a:lvl5pPr>
          <a:lvl6pPr marL="571500" indent="-114300" algn="l">
            <a:defRPr sz="1400"/>
          </a:lvl6pPr>
          <a:lvl7pPr marL="685800" indent="-114300" algn="l">
            <a:defRPr sz="1400"/>
          </a:lvl7pPr>
          <a:lvl8pPr marL="800100" indent="-114300" algn="l">
            <a:defRPr sz="1400"/>
          </a:lvl8pPr>
          <a:lvl9pPr marL="914400" indent="-114300" algn="l">
            <a:defRPr sz="1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>
              <a:solidFill>
                <a:schemeClr val="tx1"/>
              </a:solidFill>
            </a:rPr>
            <a:t>流程的规范性</a:t>
          </a:r>
          <a:endParaRPr lang="zh-CN" altLang="en-US" dirty="0">
            <a:solidFill>
              <a:schemeClr val="tx1"/>
            </a:solidFill>
          </a:endParaRPr>
        </a:p>
      </dsp:txBody>
      <dsp:txXfrm>
        <a:off x="1378220" y="35719"/>
        <a:ext cx="2467975" cy="714375"/>
      </dsp:txXfrm>
    </dsp:sp>
    <dsp:sp modelId="{9AA4A2A9-F1F2-49EE-950C-48FEEC8F8F00}">
      <dsp:nvSpPr>
        <dsp:cNvPr id="6" name="矩形 5"/>
        <dsp:cNvSpPr/>
      </dsp:nvSpPr>
      <dsp:spPr bwMode="white">
        <a:xfrm>
          <a:off x="3942350" y="35719"/>
          <a:ext cx="2467975" cy="714375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49530" tIns="49530" rIns="49530" bIns="49530" anchor="t"/>
        <a:lstStyle>
          <a:lvl1pPr algn="l">
            <a:defRPr sz="1300"/>
          </a:lvl1pPr>
          <a:lvl2pPr marL="57150" indent="-57150" algn="l">
            <a:defRPr sz="1000"/>
          </a:lvl2pPr>
          <a:lvl3pPr marL="114300" indent="-57150" algn="l">
            <a:defRPr sz="1000"/>
          </a:lvl3pPr>
          <a:lvl4pPr marL="171450" indent="-57150" algn="l">
            <a:defRPr sz="1000"/>
          </a:lvl4pPr>
          <a:lvl5pPr marL="228600" indent="-57150" algn="l">
            <a:defRPr sz="1000"/>
          </a:lvl5pPr>
          <a:lvl6pPr marL="285750" indent="-57150" algn="l">
            <a:defRPr sz="1000"/>
          </a:lvl6pPr>
          <a:lvl7pPr marL="342900" indent="-57150" algn="l">
            <a:defRPr sz="1000"/>
          </a:lvl7pPr>
          <a:lvl8pPr marL="400050" indent="-57150" algn="l">
            <a:defRPr sz="1000"/>
          </a:lvl8pPr>
          <a:lvl9pPr marL="457200" indent="-57150" algn="l">
            <a:defRPr sz="1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>
              <a:solidFill>
                <a:schemeClr val="tx1"/>
              </a:solidFill>
            </a:rPr>
            <a:t>确保事件、问题、变更、发布流程的设计与制定的规范性</a:t>
          </a:r>
          <a:endParaRPr lang="zh-CN" altLang="en-US" dirty="0">
            <a:solidFill>
              <a:schemeClr val="tx1"/>
            </a:solidFill>
          </a:endParaRPr>
        </a:p>
      </dsp:txBody>
      <dsp:txXfrm>
        <a:off x="3942350" y="35719"/>
        <a:ext cx="2467975" cy="714375"/>
      </dsp:txXfrm>
    </dsp:sp>
    <dsp:sp modelId="{3D81E24F-6B17-45B7-BD8F-BD06B9F5E801}">
      <dsp:nvSpPr>
        <dsp:cNvPr id="7" name="直接连接符 6"/>
        <dsp:cNvSpPr/>
      </dsp:nvSpPr>
      <dsp:spPr bwMode="white">
        <a:xfrm>
          <a:off x="1282065" y="750094"/>
          <a:ext cx="5128260" cy="0"/>
        </a:xfrm>
        <a:prstGeom prst="line">
          <a:avLst/>
        </a:prstGeom>
      </dsp:spPr>
      <dsp:style>
        <a:lnRef idx="2">
          <a:schemeClr val="accent1">
            <a:tint val="50000"/>
          </a:schemeClr>
        </a:lnRef>
        <a:fillRef idx="1">
          <a:schemeClr val="accent1"/>
        </a:fillRef>
        <a:effectRef idx="0">
          <a:scrgbClr r="0" g="0" b="0"/>
        </a:effectRef>
        <a:fontRef idx="minor"/>
      </dsp:style>
      <dsp:txXfrm>
        <a:off x="1282065" y="750094"/>
        <a:ext cx="5128260" cy="0"/>
      </dsp:txXfrm>
    </dsp:sp>
    <dsp:sp modelId="{AB315233-C416-4638-89AB-3F9F4911E10F}">
      <dsp:nvSpPr>
        <dsp:cNvPr id="8" name="矩形 7"/>
        <dsp:cNvSpPr/>
      </dsp:nvSpPr>
      <dsp:spPr bwMode="white">
        <a:xfrm>
          <a:off x="1378220" y="785813"/>
          <a:ext cx="2467975" cy="714375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68580" tIns="68580" rIns="68580" bIns="68580" anchor="t"/>
        <a:lstStyle>
          <a:lvl1pPr algn="l">
            <a:defRPr sz="1800"/>
          </a:lvl1pPr>
          <a:lvl2pPr marL="114300" indent="-114300" algn="l">
            <a:defRPr sz="1400"/>
          </a:lvl2pPr>
          <a:lvl3pPr marL="228600" indent="-114300" algn="l">
            <a:defRPr sz="1400"/>
          </a:lvl3pPr>
          <a:lvl4pPr marL="342900" indent="-114300" algn="l">
            <a:defRPr sz="1400"/>
          </a:lvl4pPr>
          <a:lvl5pPr marL="457200" indent="-114300" algn="l">
            <a:defRPr sz="1400"/>
          </a:lvl5pPr>
          <a:lvl6pPr marL="571500" indent="-114300" algn="l">
            <a:defRPr sz="1400"/>
          </a:lvl6pPr>
          <a:lvl7pPr marL="685800" indent="-114300" algn="l">
            <a:defRPr sz="1400"/>
          </a:lvl7pPr>
          <a:lvl8pPr marL="800100" indent="-114300" algn="l">
            <a:defRPr sz="1400"/>
          </a:lvl8pPr>
          <a:lvl9pPr marL="914400" indent="-114300" algn="l">
            <a:defRPr sz="1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>
              <a:solidFill>
                <a:schemeClr val="tx1"/>
              </a:solidFill>
            </a:rPr>
            <a:t>作业（动作）的规范性</a:t>
          </a:r>
          <a:endParaRPr lang="zh-CN" altLang="en-US" dirty="0">
            <a:solidFill>
              <a:schemeClr val="tx1"/>
            </a:solidFill>
          </a:endParaRPr>
        </a:p>
      </dsp:txBody>
      <dsp:txXfrm>
        <a:off x="1378220" y="785813"/>
        <a:ext cx="2467975" cy="714375"/>
      </dsp:txXfrm>
    </dsp:sp>
    <dsp:sp modelId="{8F5D39BA-9141-4DB4-9FCA-2916EB87C745}">
      <dsp:nvSpPr>
        <dsp:cNvPr id="9" name="矩形 8"/>
        <dsp:cNvSpPr/>
      </dsp:nvSpPr>
      <dsp:spPr bwMode="white">
        <a:xfrm>
          <a:off x="3942350" y="785813"/>
          <a:ext cx="2467975" cy="714375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49530" tIns="49530" rIns="49530" bIns="49530" anchor="t"/>
        <a:lstStyle>
          <a:lvl1pPr algn="l">
            <a:defRPr sz="1300"/>
          </a:lvl1pPr>
          <a:lvl2pPr marL="57150" indent="-57150" algn="l">
            <a:defRPr sz="1000"/>
          </a:lvl2pPr>
          <a:lvl3pPr marL="114300" indent="-57150" algn="l">
            <a:defRPr sz="1000"/>
          </a:lvl3pPr>
          <a:lvl4pPr marL="171450" indent="-57150" algn="l">
            <a:defRPr sz="1000"/>
          </a:lvl4pPr>
          <a:lvl5pPr marL="228600" indent="-57150" algn="l">
            <a:defRPr sz="1000"/>
          </a:lvl5pPr>
          <a:lvl6pPr marL="285750" indent="-57150" algn="l">
            <a:defRPr sz="1000"/>
          </a:lvl6pPr>
          <a:lvl7pPr marL="342900" indent="-57150" algn="l">
            <a:defRPr sz="1000"/>
          </a:lvl7pPr>
          <a:lvl8pPr marL="400050" indent="-57150" algn="l">
            <a:defRPr sz="1000"/>
          </a:lvl8pPr>
          <a:lvl9pPr marL="457200" indent="-57150" algn="l">
            <a:defRPr sz="1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>
              <a:solidFill>
                <a:schemeClr val="tx1"/>
              </a:solidFill>
            </a:rPr>
            <a:t>做事时按要求与指标执行到位</a:t>
          </a:r>
          <a:endParaRPr lang="zh-CN" altLang="en-US" dirty="0">
            <a:solidFill>
              <a:schemeClr val="tx1"/>
            </a:solidFill>
          </a:endParaRPr>
        </a:p>
      </dsp:txBody>
      <dsp:txXfrm>
        <a:off x="3942350" y="785813"/>
        <a:ext cx="2467975" cy="714375"/>
      </dsp:txXfrm>
    </dsp:sp>
    <dsp:sp modelId="{04B74128-5454-491E-A2F2-77DB81B306A7}">
      <dsp:nvSpPr>
        <dsp:cNvPr id="10" name="直接连接符 9"/>
        <dsp:cNvSpPr/>
      </dsp:nvSpPr>
      <dsp:spPr bwMode="white">
        <a:xfrm>
          <a:off x="1282065" y="1500188"/>
          <a:ext cx="5128260" cy="0"/>
        </a:xfrm>
        <a:prstGeom prst="line">
          <a:avLst/>
        </a:prstGeom>
      </dsp:spPr>
      <dsp:style>
        <a:lnRef idx="2">
          <a:schemeClr val="accent1">
            <a:tint val="50000"/>
          </a:schemeClr>
        </a:lnRef>
        <a:fillRef idx="1">
          <a:schemeClr val="accent1"/>
        </a:fillRef>
        <a:effectRef idx="0">
          <a:scrgbClr r="0" g="0" b="0"/>
        </a:effectRef>
        <a:fontRef idx="minor"/>
      </dsp:style>
      <dsp:txXfrm>
        <a:off x="1282065" y="1500188"/>
        <a:ext cx="5128260" cy="0"/>
      </dsp:txXfrm>
    </dsp:sp>
    <dsp:sp modelId="{AC934CA3-D44E-46BD-A372-04911BC088F8}">
      <dsp:nvSpPr>
        <dsp:cNvPr id="11" name="矩形 10"/>
        <dsp:cNvSpPr/>
      </dsp:nvSpPr>
      <dsp:spPr bwMode="white">
        <a:xfrm>
          <a:off x="1378220" y="1535906"/>
          <a:ext cx="2467975" cy="714375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68580" tIns="68580" rIns="68580" bIns="68580" anchor="t"/>
        <a:lstStyle>
          <a:lvl1pPr algn="l">
            <a:defRPr sz="1800"/>
          </a:lvl1pPr>
          <a:lvl2pPr marL="114300" indent="-114300" algn="l">
            <a:defRPr sz="1400"/>
          </a:lvl2pPr>
          <a:lvl3pPr marL="228600" indent="-114300" algn="l">
            <a:defRPr sz="1400"/>
          </a:lvl3pPr>
          <a:lvl4pPr marL="342900" indent="-114300" algn="l">
            <a:defRPr sz="1400"/>
          </a:lvl4pPr>
          <a:lvl5pPr marL="457200" indent="-114300" algn="l">
            <a:defRPr sz="1400"/>
          </a:lvl5pPr>
          <a:lvl6pPr marL="571500" indent="-114300" algn="l">
            <a:defRPr sz="1400"/>
          </a:lvl6pPr>
          <a:lvl7pPr marL="685800" indent="-114300" algn="l">
            <a:defRPr sz="1400"/>
          </a:lvl7pPr>
          <a:lvl8pPr marL="800100" indent="-114300" algn="l">
            <a:defRPr sz="1400"/>
          </a:lvl8pPr>
          <a:lvl9pPr marL="914400" indent="-114300" algn="l">
            <a:defRPr sz="1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>
              <a:solidFill>
                <a:schemeClr val="tx1"/>
              </a:solidFill>
            </a:rPr>
            <a:t>礼仪的规范性</a:t>
          </a:r>
          <a:endParaRPr lang="zh-CN" altLang="en-US" dirty="0">
            <a:solidFill>
              <a:schemeClr val="tx1"/>
            </a:solidFill>
          </a:endParaRPr>
        </a:p>
      </dsp:txBody>
      <dsp:txXfrm>
        <a:off x="1378220" y="1535906"/>
        <a:ext cx="2467975" cy="714375"/>
      </dsp:txXfrm>
    </dsp:sp>
    <dsp:sp modelId="{81E5159C-2B97-47BE-87EE-3B6680E27786}">
      <dsp:nvSpPr>
        <dsp:cNvPr id="12" name="矩形 11"/>
        <dsp:cNvSpPr/>
      </dsp:nvSpPr>
      <dsp:spPr bwMode="white">
        <a:xfrm>
          <a:off x="3942350" y="1535906"/>
          <a:ext cx="2467975" cy="714375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49530" tIns="49530" rIns="49530" bIns="49530" anchor="t"/>
        <a:lstStyle>
          <a:lvl1pPr algn="l">
            <a:defRPr sz="1300"/>
          </a:lvl1pPr>
          <a:lvl2pPr marL="57150" indent="-57150" algn="l">
            <a:defRPr sz="1000"/>
          </a:lvl2pPr>
          <a:lvl3pPr marL="114300" indent="-57150" algn="l">
            <a:defRPr sz="1000"/>
          </a:lvl3pPr>
          <a:lvl4pPr marL="171450" indent="-57150" algn="l">
            <a:defRPr sz="1000"/>
          </a:lvl4pPr>
          <a:lvl5pPr marL="228600" indent="-57150" algn="l">
            <a:defRPr sz="1000"/>
          </a:lvl5pPr>
          <a:lvl6pPr marL="285750" indent="-57150" algn="l">
            <a:defRPr sz="1000"/>
          </a:lvl6pPr>
          <a:lvl7pPr marL="342900" indent="-57150" algn="l">
            <a:defRPr sz="1000"/>
          </a:lvl7pPr>
          <a:lvl8pPr marL="400050" indent="-57150" algn="l">
            <a:defRPr sz="1000"/>
          </a:lvl8pPr>
          <a:lvl9pPr marL="457200" indent="-57150" algn="l">
            <a:defRPr sz="1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>
              <a:solidFill>
                <a:schemeClr val="tx1"/>
              </a:solidFill>
            </a:rPr>
            <a:t>礼仪规律、礼仪原则：尊重的原则、真诚的原则、宽容的原则、从俗的原则、适度的原则</a:t>
          </a:r>
          <a:endParaRPr lang="zh-CN" altLang="en-US" dirty="0">
            <a:solidFill>
              <a:schemeClr val="tx1"/>
            </a:solidFill>
          </a:endParaRPr>
        </a:p>
      </dsp:txBody>
      <dsp:txXfrm>
        <a:off x="3942350" y="1535906"/>
        <a:ext cx="2467975" cy="714375"/>
      </dsp:txXfrm>
    </dsp:sp>
    <dsp:sp modelId="{DDF86718-621E-4690-ABA6-D572550E176B}">
      <dsp:nvSpPr>
        <dsp:cNvPr id="13" name="直接连接符 12"/>
        <dsp:cNvSpPr/>
      </dsp:nvSpPr>
      <dsp:spPr bwMode="white">
        <a:xfrm>
          <a:off x="1282065" y="2250281"/>
          <a:ext cx="5128260" cy="0"/>
        </a:xfrm>
        <a:prstGeom prst="line">
          <a:avLst/>
        </a:prstGeom>
      </dsp:spPr>
      <dsp:style>
        <a:lnRef idx="2">
          <a:schemeClr val="accent1">
            <a:tint val="50000"/>
          </a:schemeClr>
        </a:lnRef>
        <a:fillRef idx="1">
          <a:schemeClr val="accent1"/>
        </a:fillRef>
        <a:effectRef idx="0">
          <a:scrgbClr r="0" g="0" b="0"/>
        </a:effectRef>
        <a:fontRef idx="minor"/>
      </dsp:style>
      <dsp:txXfrm>
        <a:off x="1282065" y="2250281"/>
        <a:ext cx="5128260" cy="0"/>
      </dsp:txXfrm>
    </dsp:sp>
    <dsp:sp modelId="{3A7260F3-2DB1-4228-B965-0F2B51EE6526}">
      <dsp:nvSpPr>
        <dsp:cNvPr id="14" name="直接连接符 13"/>
        <dsp:cNvSpPr/>
      </dsp:nvSpPr>
      <dsp:spPr bwMode="white">
        <a:xfrm>
          <a:off x="0" y="2286000"/>
          <a:ext cx="6410325" cy="0"/>
        </a:xfrm>
        <a:prstGeom prst="line">
          <a:avLst/>
        </a:prstGeom>
      </dsp:spPr>
      <dsp:style>
        <a:lnRef idx="2">
          <a:schemeClr val="accen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0" y="2286000"/>
        <a:ext cx="6410325" cy="0"/>
      </dsp:txXfrm>
    </dsp:sp>
    <dsp:sp modelId="{B0305ABA-BBDC-4749-B976-C4F9387BDAF7}">
      <dsp:nvSpPr>
        <dsp:cNvPr id="15" name="矩形 14"/>
        <dsp:cNvSpPr/>
      </dsp:nvSpPr>
      <dsp:spPr bwMode="white">
        <a:xfrm>
          <a:off x="0" y="2286000"/>
          <a:ext cx="1282065" cy="2286000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144780" tIns="144780" rIns="144780" bIns="144780" anchor="t"/>
        <a:lstStyle>
          <a:lvl1pPr algn="l">
            <a:defRPr sz="3800"/>
          </a:lvl1pPr>
          <a:lvl2pPr marL="285750" indent="-285750" algn="l">
            <a:defRPr sz="2900"/>
          </a:lvl2pPr>
          <a:lvl3pPr marL="571500" indent="-285750" algn="l">
            <a:defRPr sz="2900"/>
          </a:lvl3pPr>
          <a:lvl4pPr marL="857250" indent="-285750" algn="l">
            <a:defRPr sz="2900"/>
          </a:lvl4pPr>
          <a:lvl5pPr marL="1143000" indent="-285750" algn="l">
            <a:defRPr sz="2900"/>
          </a:lvl5pPr>
          <a:lvl6pPr marL="1428750" indent="-285750" algn="l">
            <a:defRPr sz="2900"/>
          </a:lvl6pPr>
          <a:lvl7pPr marL="1714500" indent="-285750" algn="l">
            <a:defRPr sz="2900"/>
          </a:lvl7pPr>
          <a:lvl8pPr marL="2000250" indent="-285750" algn="l">
            <a:defRPr sz="2900"/>
          </a:lvl8pPr>
          <a:lvl9pPr marL="2286000" indent="-285750" algn="l">
            <a:defRPr sz="2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>
              <a:solidFill>
                <a:schemeClr val="tx1"/>
              </a:solidFill>
            </a:rPr>
            <a:t>做事的完整性</a:t>
          </a:r>
          <a:endParaRPr lang="zh-CN" altLang="en-US" dirty="0">
            <a:solidFill>
              <a:schemeClr val="tx1"/>
            </a:solidFill>
          </a:endParaRPr>
        </a:p>
      </dsp:txBody>
      <dsp:txXfrm>
        <a:off x="0" y="2286000"/>
        <a:ext cx="1282065" cy="2286000"/>
      </dsp:txXfrm>
    </dsp:sp>
    <dsp:sp modelId="{4F83881E-810E-4AB5-A747-F000973B7756}">
      <dsp:nvSpPr>
        <dsp:cNvPr id="16" name="矩形 15"/>
        <dsp:cNvSpPr/>
      </dsp:nvSpPr>
      <dsp:spPr bwMode="white">
        <a:xfrm>
          <a:off x="1378220" y="2321719"/>
          <a:ext cx="2467975" cy="714375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68580" tIns="68580" rIns="68580" bIns="68580" anchor="t"/>
        <a:lstStyle>
          <a:lvl1pPr algn="l">
            <a:defRPr sz="1800"/>
          </a:lvl1pPr>
          <a:lvl2pPr marL="114300" indent="-114300" algn="l">
            <a:defRPr sz="1400"/>
          </a:lvl2pPr>
          <a:lvl3pPr marL="228600" indent="-114300" algn="l">
            <a:defRPr sz="1400"/>
          </a:lvl3pPr>
          <a:lvl4pPr marL="342900" indent="-114300" algn="l">
            <a:defRPr sz="1400"/>
          </a:lvl4pPr>
          <a:lvl5pPr marL="457200" indent="-114300" algn="l">
            <a:defRPr sz="1400"/>
          </a:lvl5pPr>
          <a:lvl6pPr marL="571500" indent="-114300" algn="l">
            <a:defRPr sz="1400"/>
          </a:lvl6pPr>
          <a:lvl7pPr marL="685800" indent="-114300" algn="l">
            <a:defRPr sz="1400"/>
          </a:lvl7pPr>
          <a:lvl8pPr marL="800100" indent="-114300" algn="l">
            <a:defRPr sz="1400"/>
          </a:lvl8pPr>
          <a:lvl9pPr marL="914400" indent="-114300" algn="l">
            <a:defRPr sz="1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>
              <a:solidFill>
                <a:schemeClr val="tx1"/>
              </a:solidFill>
            </a:rPr>
            <a:t>严格执行闭环的流程</a:t>
          </a:r>
          <a:endParaRPr lang="zh-CN" altLang="en-US" dirty="0">
            <a:solidFill>
              <a:schemeClr val="tx1"/>
            </a:solidFill>
          </a:endParaRPr>
        </a:p>
      </dsp:txBody>
      <dsp:txXfrm>
        <a:off x="1378220" y="2321719"/>
        <a:ext cx="2467975" cy="714375"/>
      </dsp:txXfrm>
    </dsp:sp>
    <dsp:sp modelId="{E9B0AF54-3E92-4DD1-9A43-EFEA7EE4FD55}">
      <dsp:nvSpPr>
        <dsp:cNvPr id="17" name="直接连接符 16"/>
        <dsp:cNvSpPr/>
      </dsp:nvSpPr>
      <dsp:spPr bwMode="white">
        <a:xfrm>
          <a:off x="1282065" y="3036094"/>
          <a:ext cx="5128260" cy="0"/>
        </a:xfrm>
        <a:prstGeom prst="line">
          <a:avLst/>
        </a:prstGeom>
      </dsp:spPr>
      <dsp:style>
        <a:lnRef idx="2">
          <a:schemeClr val="accent1">
            <a:tint val="50000"/>
          </a:schemeClr>
        </a:lnRef>
        <a:fillRef idx="1">
          <a:schemeClr val="accent1"/>
        </a:fillRef>
        <a:effectRef idx="0">
          <a:scrgbClr r="0" g="0" b="0"/>
        </a:effectRef>
        <a:fontRef idx="minor"/>
      </dsp:style>
      <dsp:txXfrm>
        <a:off x="1282065" y="3036094"/>
        <a:ext cx="5128260" cy="0"/>
      </dsp:txXfrm>
    </dsp:sp>
    <dsp:sp modelId="{25A82F55-8A54-4FDE-AAE3-C43C3CB64979}">
      <dsp:nvSpPr>
        <dsp:cNvPr id="18" name="矩形 17"/>
        <dsp:cNvSpPr/>
      </dsp:nvSpPr>
      <dsp:spPr bwMode="white">
        <a:xfrm>
          <a:off x="1378220" y="3071813"/>
          <a:ext cx="2467975" cy="714375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68580" tIns="68580" rIns="68580" bIns="68580" anchor="t"/>
        <a:lstStyle>
          <a:lvl1pPr algn="l">
            <a:defRPr sz="1800"/>
          </a:lvl1pPr>
          <a:lvl2pPr marL="114300" indent="-114300" algn="l">
            <a:defRPr sz="1400"/>
          </a:lvl2pPr>
          <a:lvl3pPr marL="228600" indent="-114300" algn="l">
            <a:defRPr sz="1400"/>
          </a:lvl3pPr>
          <a:lvl4pPr marL="342900" indent="-114300" algn="l">
            <a:defRPr sz="1400"/>
          </a:lvl4pPr>
          <a:lvl5pPr marL="457200" indent="-114300" algn="l">
            <a:defRPr sz="1400"/>
          </a:lvl5pPr>
          <a:lvl6pPr marL="571500" indent="-114300" algn="l">
            <a:defRPr sz="1400"/>
          </a:lvl6pPr>
          <a:lvl7pPr marL="685800" indent="-114300" algn="l">
            <a:defRPr sz="1400"/>
          </a:lvl7pPr>
          <a:lvl8pPr marL="800100" indent="-114300" algn="l">
            <a:defRPr sz="1400"/>
          </a:lvl8pPr>
          <a:lvl9pPr marL="914400" indent="-114300" algn="l">
            <a:defRPr sz="1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>
              <a:solidFill>
                <a:schemeClr val="tx1"/>
              </a:solidFill>
            </a:rPr>
            <a:t>首问负责制</a:t>
          </a:r>
          <a:endParaRPr lang="zh-CN" altLang="en-US" dirty="0">
            <a:solidFill>
              <a:schemeClr val="tx1"/>
            </a:solidFill>
          </a:endParaRPr>
        </a:p>
      </dsp:txBody>
      <dsp:txXfrm>
        <a:off x="1378220" y="3071813"/>
        <a:ext cx="2467975" cy="714375"/>
      </dsp:txXfrm>
    </dsp:sp>
    <dsp:sp modelId="{DC8CA842-107E-4698-9492-49004287994F}">
      <dsp:nvSpPr>
        <dsp:cNvPr id="19" name="直接连接符 18"/>
        <dsp:cNvSpPr/>
      </dsp:nvSpPr>
      <dsp:spPr bwMode="white">
        <a:xfrm>
          <a:off x="1282065" y="3786188"/>
          <a:ext cx="5128260" cy="0"/>
        </a:xfrm>
        <a:prstGeom prst="line">
          <a:avLst/>
        </a:prstGeom>
      </dsp:spPr>
      <dsp:style>
        <a:lnRef idx="2">
          <a:schemeClr val="accent1">
            <a:tint val="50000"/>
          </a:schemeClr>
        </a:lnRef>
        <a:fillRef idx="1">
          <a:schemeClr val="accent1"/>
        </a:fillRef>
        <a:effectRef idx="0">
          <a:scrgbClr r="0" g="0" b="0"/>
        </a:effectRef>
        <a:fontRef idx="minor"/>
      </dsp:style>
      <dsp:txXfrm>
        <a:off x="1282065" y="3786188"/>
        <a:ext cx="5128260" cy="0"/>
      </dsp:txXfrm>
    </dsp:sp>
    <dsp:sp modelId="{C1A3160C-A7C3-46B9-9ABA-084BA4A0F49D}">
      <dsp:nvSpPr>
        <dsp:cNvPr id="20" name="矩形 19"/>
        <dsp:cNvSpPr/>
      </dsp:nvSpPr>
      <dsp:spPr bwMode="white">
        <a:xfrm>
          <a:off x="1378220" y="3821906"/>
          <a:ext cx="2467975" cy="714375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68580" tIns="68580" rIns="68580" bIns="68580" anchor="t"/>
        <a:lstStyle>
          <a:lvl1pPr algn="l">
            <a:defRPr sz="1800"/>
          </a:lvl1pPr>
          <a:lvl2pPr marL="114300" indent="-114300" algn="l">
            <a:defRPr sz="1400"/>
          </a:lvl2pPr>
          <a:lvl3pPr marL="228600" indent="-114300" algn="l">
            <a:defRPr sz="1400"/>
          </a:lvl3pPr>
          <a:lvl4pPr marL="342900" indent="-114300" algn="l">
            <a:defRPr sz="1400"/>
          </a:lvl4pPr>
          <a:lvl5pPr marL="457200" indent="-114300" algn="l">
            <a:defRPr sz="1400"/>
          </a:lvl5pPr>
          <a:lvl6pPr marL="571500" indent="-114300" algn="l">
            <a:defRPr sz="1400"/>
          </a:lvl6pPr>
          <a:lvl7pPr marL="685800" indent="-114300" algn="l">
            <a:defRPr sz="1400"/>
          </a:lvl7pPr>
          <a:lvl8pPr marL="800100" indent="-114300" algn="l">
            <a:defRPr sz="1400"/>
          </a:lvl8pPr>
          <a:lvl9pPr marL="914400" indent="-114300" algn="l">
            <a:defRPr sz="1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>
              <a:solidFill>
                <a:schemeClr val="tx1"/>
              </a:solidFill>
            </a:rPr>
            <a:t>确保每件事情有始有终</a:t>
          </a:r>
          <a:endParaRPr lang="zh-CN" altLang="en-US" dirty="0">
            <a:solidFill>
              <a:schemeClr val="tx1"/>
            </a:solidFill>
          </a:endParaRPr>
        </a:p>
      </dsp:txBody>
      <dsp:txXfrm>
        <a:off x="1378220" y="3821906"/>
        <a:ext cx="2467975" cy="714375"/>
      </dsp:txXfrm>
    </dsp:sp>
    <dsp:sp modelId="{BA6A4E2B-7B77-4C6E-9A3B-E01A728D7357}">
      <dsp:nvSpPr>
        <dsp:cNvPr id="21" name="直接连接符 20"/>
        <dsp:cNvSpPr/>
      </dsp:nvSpPr>
      <dsp:spPr bwMode="white">
        <a:xfrm>
          <a:off x="1282065" y="4536281"/>
          <a:ext cx="5128260" cy="0"/>
        </a:xfrm>
        <a:prstGeom prst="line">
          <a:avLst/>
        </a:prstGeom>
      </dsp:spPr>
      <dsp:style>
        <a:lnRef idx="2">
          <a:schemeClr val="accent1">
            <a:tint val="50000"/>
          </a:schemeClr>
        </a:lnRef>
        <a:fillRef idx="1">
          <a:schemeClr val="accent1"/>
        </a:fillRef>
        <a:effectRef idx="0">
          <a:scrgbClr r="0" g="0" b="0"/>
        </a:effectRef>
        <a:fontRef idx="minor"/>
      </dsp:style>
      <dsp:txXfrm>
        <a:off x="1282065" y="4536281"/>
        <a:ext cx="5128260" cy="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7925019" cy="4572000"/>
        <a:chOff x="0" y="0"/>
        <a:chExt cx="7925019" cy="4572000"/>
      </a:xfrm>
    </dsp:grpSpPr>
    <dsp:sp modelId="{D85A4409-194B-409A-934B-C45CE108002D}">
      <dsp:nvSpPr>
        <dsp:cNvPr id="3" name="矩形 2"/>
        <dsp:cNvSpPr/>
      </dsp:nvSpPr>
      <dsp:spPr bwMode="white">
        <a:xfrm>
          <a:off x="0" y="117944"/>
          <a:ext cx="3703280" cy="1481312"/>
        </a:xfrm>
        <a:prstGeom prst="rect">
          <a:avLst/>
        </a:prstGeom>
      </dsp:spPr>
      <dsp:style>
        <a:lnRef idx="2">
          <a:schemeClr val="accen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227584" tIns="130048" rIns="227584" bIns="130048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200" dirty="0" smtClean="0"/>
            <a:t>怎样做到高效率</a:t>
          </a:r>
          <a:endParaRPr lang="zh-CN" altLang="en-US" sz="3200" dirty="0"/>
        </a:p>
      </dsp:txBody>
      <dsp:txXfrm>
        <a:off x="0" y="117944"/>
        <a:ext cx="3703280" cy="1481312"/>
      </dsp:txXfrm>
    </dsp:sp>
    <dsp:sp modelId="{0AA67579-5581-48A9-9B27-31D5643B41DB}">
      <dsp:nvSpPr>
        <dsp:cNvPr id="4" name="矩形 3"/>
        <dsp:cNvSpPr/>
      </dsp:nvSpPr>
      <dsp:spPr bwMode="white">
        <a:xfrm>
          <a:off x="0" y="1599256"/>
          <a:ext cx="3703280" cy="2854800"/>
        </a:xfrm>
        <a:prstGeom prst="rect">
          <a:avLst/>
        </a:prstGeom>
      </dsp:spPr>
      <dsp:style>
        <a:lnRef idx="2">
          <a:schemeClr val="accent1">
            <a:alpha val="90000"/>
            <a:tint val="40000"/>
          </a:schemeClr>
        </a:lnRef>
        <a:fillRef idx="1">
          <a:schemeClr val="accent1">
            <a:alpha val="90000"/>
            <a:tint val="40000"/>
          </a:schemeClr>
        </a:fillRef>
        <a:effectRef idx="0">
          <a:scrgbClr r="0" g="0" b="0"/>
        </a:effectRef>
        <a:fontRef idx="minor"/>
      </dsp:style>
      <dsp:txBody>
        <a:bodyPr lIns="128016" tIns="128016" rIns="170688" bIns="192024" anchor="t"/>
        <a:lstStyle>
          <a:lvl1pPr algn="l">
            <a:defRPr sz="6500"/>
          </a:lvl1pPr>
          <a:lvl2pPr marL="285750" indent="-285750" algn="l">
            <a:defRPr sz="6500"/>
          </a:lvl2pPr>
          <a:lvl3pPr marL="571500" indent="-285750" algn="l">
            <a:defRPr sz="6500"/>
          </a:lvl3pPr>
          <a:lvl4pPr marL="857250" indent="-285750" algn="l">
            <a:defRPr sz="6500"/>
          </a:lvl4pPr>
          <a:lvl5pPr marL="1143000" indent="-285750" algn="l">
            <a:defRPr sz="6500"/>
          </a:lvl5pPr>
          <a:lvl6pPr marL="1428750" indent="-285750" algn="l">
            <a:defRPr sz="6500"/>
          </a:lvl6pPr>
          <a:lvl7pPr marL="1714500" indent="-285750" algn="l">
            <a:defRPr sz="6500"/>
          </a:lvl7pPr>
          <a:lvl8pPr marL="2000250" indent="-285750" algn="l">
            <a:defRPr sz="6500"/>
          </a:lvl8pPr>
          <a:lvl9pPr marL="2286000" indent="-285750" algn="l">
            <a:defRPr sz="6500"/>
          </a:lvl9pPr>
        </a:lstStyle>
        <a:p>
          <a:pPr marL="228600" lvl="1" indent="-2286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400" dirty="0" smtClean="0">
              <a:solidFill>
                <a:schemeClr val="dk1"/>
              </a:solidFill>
            </a:rPr>
            <a:t>要有明确的目标</a:t>
          </a:r>
          <a:endParaRPr lang="zh-CN" altLang="en-US" sz="2400" dirty="0">
            <a:solidFill>
              <a:schemeClr val="dk1"/>
            </a:solidFill>
          </a:endParaRPr>
        </a:p>
        <a:p>
          <a:pPr marL="228600" lvl="1" indent="-2286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400" dirty="0" smtClean="0">
              <a:solidFill>
                <a:schemeClr val="dk1"/>
              </a:solidFill>
            </a:rPr>
            <a:t>要反复练习技术技能</a:t>
          </a:r>
          <a:endParaRPr lang="zh-CN" altLang="en-US" sz="2400" dirty="0">
            <a:solidFill>
              <a:schemeClr val="dk1"/>
            </a:solidFill>
          </a:endParaRPr>
        </a:p>
        <a:p>
          <a:pPr marL="228600" lvl="1" indent="-2286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400" dirty="0" smtClean="0">
              <a:solidFill>
                <a:schemeClr val="dk1"/>
              </a:solidFill>
            </a:rPr>
            <a:t>要按规范做事</a:t>
          </a:r>
          <a:endParaRPr lang="zh-CN" altLang="en-US" sz="2400" dirty="0">
            <a:solidFill>
              <a:schemeClr val="dk1"/>
            </a:solidFill>
          </a:endParaRPr>
        </a:p>
        <a:p>
          <a:pPr marL="228600" lvl="1" indent="-2286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400" dirty="0" smtClean="0">
              <a:solidFill>
                <a:schemeClr val="dk1"/>
              </a:solidFill>
            </a:rPr>
            <a:t>关于使用知识库</a:t>
          </a:r>
          <a:endParaRPr lang="zh-CN" altLang="en-US" sz="2400" dirty="0">
            <a:solidFill>
              <a:schemeClr val="dk1"/>
            </a:solidFill>
          </a:endParaRPr>
        </a:p>
        <a:p>
          <a:pPr marL="228600" lvl="1" indent="-2286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400" dirty="0" smtClean="0">
              <a:solidFill>
                <a:schemeClr val="dk1"/>
              </a:solidFill>
            </a:rPr>
            <a:t>及时与团队协作</a:t>
          </a:r>
          <a:endParaRPr lang="zh-CN" altLang="en-US" sz="2400" dirty="0">
            <a:solidFill>
              <a:schemeClr val="dk1"/>
            </a:solidFill>
          </a:endParaRPr>
        </a:p>
      </dsp:txBody>
      <dsp:txXfrm>
        <a:off x="0" y="1599256"/>
        <a:ext cx="3703280" cy="2854800"/>
      </dsp:txXfrm>
    </dsp:sp>
    <dsp:sp modelId="{7CA4541B-C9DA-4525-AFC3-A3671B868E81}">
      <dsp:nvSpPr>
        <dsp:cNvPr id="5" name="矩形 4"/>
        <dsp:cNvSpPr/>
      </dsp:nvSpPr>
      <dsp:spPr bwMode="white">
        <a:xfrm>
          <a:off x="4221739" y="117944"/>
          <a:ext cx="3703280" cy="1481312"/>
        </a:xfrm>
        <a:prstGeom prst="rect">
          <a:avLst/>
        </a:prstGeom>
      </dsp:spPr>
      <dsp:style>
        <a:lnRef idx="2">
          <a:schemeClr val="accen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227584" tIns="130048" rIns="227584" bIns="130048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200" dirty="0" smtClean="0"/>
            <a:t>高质量服务</a:t>
          </a:r>
          <a:endParaRPr lang="zh-CN" altLang="en-US" sz="3200" dirty="0"/>
        </a:p>
      </dsp:txBody>
      <dsp:txXfrm>
        <a:off x="4221739" y="117944"/>
        <a:ext cx="3703280" cy="1481312"/>
      </dsp:txXfrm>
    </dsp:sp>
    <dsp:sp modelId="{41F403F8-1C2F-452D-8EE8-45355648B87B}">
      <dsp:nvSpPr>
        <dsp:cNvPr id="6" name="矩形 5"/>
        <dsp:cNvSpPr/>
      </dsp:nvSpPr>
      <dsp:spPr bwMode="white">
        <a:xfrm>
          <a:off x="4221739" y="1599256"/>
          <a:ext cx="3703280" cy="2854800"/>
        </a:xfrm>
        <a:prstGeom prst="rect">
          <a:avLst/>
        </a:prstGeom>
      </dsp:spPr>
      <dsp:style>
        <a:lnRef idx="2">
          <a:schemeClr val="accent1">
            <a:alpha val="90000"/>
            <a:tint val="40000"/>
          </a:schemeClr>
        </a:lnRef>
        <a:fillRef idx="1">
          <a:schemeClr val="accent1">
            <a:alpha val="90000"/>
            <a:tint val="40000"/>
          </a:schemeClr>
        </a:fillRef>
        <a:effectRef idx="0">
          <a:scrgbClr r="0" g="0" b="0"/>
        </a:effectRef>
        <a:fontRef idx="minor"/>
      </dsp:style>
      <dsp:txBody>
        <a:bodyPr lIns="128016" tIns="128016" rIns="170688" bIns="192024" anchor="t"/>
        <a:lstStyle>
          <a:lvl1pPr algn="l">
            <a:defRPr sz="6500"/>
          </a:lvl1pPr>
          <a:lvl2pPr marL="285750" indent="-285750" algn="l">
            <a:defRPr sz="6500"/>
          </a:lvl2pPr>
          <a:lvl3pPr marL="571500" indent="-285750" algn="l">
            <a:defRPr sz="6500"/>
          </a:lvl3pPr>
          <a:lvl4pPr marL="857250" indent="-285750" algn="l">
            <a:defRPr sz="6500"/>
          </a:lvl4pPr>
          <a:lvl5pPr marL="1143000" indent="-285750" algn="l">
            <a:defRPr sz="6500"/>
          </a:lvl5pPr>
          <a:lvl6pPr marL="1428750" indent="-285750" algn="l">
            <a:defRPr sz="6500"/>
          </a:lvl6pPr>
          <a:lvl7pPr marL="1714500" indent="-285750" algn="l">
            <a:defRPr sz="6500"/>
          </a:lvl7pPr>
          <a:lvl8pPr marL="2000250" indent="-285750" algn="l">
            <a:defRPr sz="6500"/>
          </a:lvl8pPr>
          <a:lvl9pPr marL="2286000" indent="-285750" algn="l">
            <a:defRPr sz="6500"/>
          </a:lvl9pPr>
        </a:lstStyle>
        <a:p>
          <a:pPr marL="228600" lvl="1" indent="-2286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400" dirty="0" smtClean="0">
              <a:solidFill>
                <a:schemeClr val="dk1"/>
              </a:solidFill>
            </a:rPr>
            <a:t>察言观色（用户的心态）</a:t>
          </a:r>
          <a:endParaRPr lang="zh-CN" altLang="en-US" sz="2400" dirty="0">
            <a:solidFill>
              <a:schemeClr val="dk1"/>
            </a:solidFill>
          </a:endParaRPr>
        </a:p>
        <a:p>
          <a:pPr marL="228600" lvl="1" indent="-2286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400" dirty="0" smtClean="0">
              <a:solidFill>
                <a:schemeClr val="dk1"/>
              </a:solidFill>
            </a:rPr>
            <a:t>完成合约、高效率、规范服务、用户是上帝</a:t>
          </a:r>
          <a:endParaRPr lang="zh-CN" altLang="en-US" sz="2400" dirty="0">
            <a:solidFill>
              <a:schemeClr val="dk1"/>
            </a:solidFill>
          </a:endParaRPr>
        </a:p>
      </dsp:txBody>
      <dsp:txXfrm>
        <a:off x="4221739" y="1599256"/>
        <a:ext cx="3703280" cy="285480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6921303" cy="4570828"/>
        <a:chOff x="0" y="0"/>
        <a:chExt cx="6921303" cy="4570828"/>
      </a:xfrm>
    </dsp:grpSpPr>
    <dsp:sp modelId="{9A9D3256-6C67-4084-83A4-F9CF29523093}">
      <dsp:nvSpPr>
        <dsp:cNvPr id="3" name="圆角矩形 2"/>
        <dsp:cNvSpPr/>
      </dsp:nvSpPr>
      <dsp:spPr bwMode="white">
        <a:xfrm>
          <a:off x="842123" y="0"/>
          <a:ext cx="2487856" cy="761805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53340" tIns="35560" rIns="53340" bIns="3556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dirty="0" smtClean="0"/>
            <a:t>亲和性</a:t>
          </a:r>
          <a:endParaRPr lang="zh-CN" altLang="en-US" sz="2800" dirty="0"/>
        </a:p>
      </dsp:txBody>
      <dsp:txXfrm>
        <a:off x="842123" y="0"/>
        <a:ext cx="2487856" cy="761805"/>
      </dsp:txXfrm>
    </dsp:sp>
    <dsp:sp modelId="{B4C0116D-370F-4A7B-86B5-3B7F689A4FB2}">
      <dsp:nvSpPr>
        <dsp:cNvPr id="5" name="任意多边形 4"/>
        <dsp:cNvSpPr/>
      </dsp:nvSpPr>
      <dsp:spPr bwMode="white">
        <a:xfrm>
          <a:off x="1090909" y="761805"/>
          <a:ext cx="248786" cy="571353"/>
        </a:xfrm>
        <a:custGeom>
          <a:avLst/>
          <a:gdLst/>
          <a:ahLst/>
          <a:cxnLst/>
          <a:pathLst>
            <a:path w="392" h="900">
              <a:moveTo>
                <a:pt x="0" y="0"/>
              </a:moveTo>
              <a:lnTo>
                <a:pt x="0" y="900"/>
              </a:lnTo>
              <a:lnTo>
                <a:pt x="392" y="900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1090909" y="761805"/>
        <a:ext cx="248786" cy="571353"/>
      </dsp:txXfrm>
    </dsp:sp>
    <dsp:sp modelId="{F122E9C2-E3D2-4E3E-B331-750401013AC4}">
      <dsp:nvSpPr>
        <dsp:cNvPr id="6" name="圆角矩形 5"/>
        <dsp:cNvSpPr/>
      </dsp:nvSpPr>
      <dsp:spPr bwMode="white">
        <a:xfrm>
          <a:off x="1339694" y="952256"/>
          <a:ext cx="1782001" cy="761805"/>
        </a:xfrm>
        <a:prstGeom prst="roundRect">
          <a:avLst>
            <a:gd name="adj" fmla="val 10000"/>
          </a:avLst>
        </a:prstGeom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40005" tIns="26670" rIns="40005" bIns="26670" anchor="ctr"/>
        <a:lstStyle>
          <a:lvl1pPr algn="ctr">
            <a:defRPr sz="2100"/>
          </a:lvl1pPr>
          <a:lvl2pPr marL="171450" indent="-171450" algn="ctr">
            <a:defRPr sz="1600"/>
          </a:lvl2pPr>
          <a:lvl3pPr marL="342900" indent="-171450" algn="ctr">
            <a:defRPr sz="1600"/>
          </a:lvl3pPr>
          <a:lvl4pPr marL="514350" indent="-171450" algn="ctr">
            <a:defRPr sz="1600"/>
          </a:lvl4pPr>
          <a:lvl5pPr marL="685800" indent="-171450" algn="ctr">
            <a:defRPr sz="1600"/>
          </a:lvl5pPr>
          <a:lvl6pPr marL="857250" indent="-171450" algn="ctr">
            <a:defRPr sz="1600"/>
          </a:lvl6pPr>
          <a:lvl7pPr marL="1028700" indent="-171450" algn="ctr">
            <a:defRPr sz="1600"/>
          </a:lvl7pPr>
          <a:lvl8pPr marL="1200150" indent="-171450" algn="ctr">
            <a:defRPr sz="1600"/>
          </a:lvl8pPr>
          <a:lvl9pPr marL="1371600" indent="-171450" algn="ctr">
            <a:defRPr sz="1600"/>
          </a:lvl9pPr>
        </a:lstStyle>
        <a:p>
          <a:pPr lvl="0" algn="l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>
              <a:solidFill>
                <a:schemeClr val="dk1"/>
              </a:solidFill>
            </a:rPr>
            <a:t>整洁合体的服装</a:t>
          </a:r>
          <a:endParaRPr lang="zh-CN" altLang="en-US" dirty="0">
            <a:solidFill>
              <a:schemeClr val="dk1"/>
            </a:solidFill>
          </a:endParaRPr>
        </a:p>
      </dsp:txBody>
      <dsp:txXfrm>
        <a:off x="1339694" y="952256"/>
        <a:ext cx="1782001" cy="761805"/>
      </dsp:txXfrm>
    </dsp:sp>
    <dsp:sp modelId="{472173B5-D5EC-4F48-A2A0-A29C761167A9}">
      <dsp:nvSpPr>
        <dsp:cNvPr id="7" name="任意多边形 6"/>
        <dsp:cNvSpPr/>
      </dsp:nvSpPr>
      <dsp:spPr bwMode="white">
        <a:xfrm>
          <a:off x="1090909" y="761805"/>
          <a:ext cx="248786" cy="1523609"/>
        </a:xfrm>
        <a:custGeom>
          <a:avLst/>
          <a:gdLst/>
          <a:ahLst/>
          <a:cxnLst/>
          <a:pathLst>
            <a:path w="392" h="2399">
              <a:moveTo>
                <a:pt x="0" y="0"/>
              </a:moveTo>
              <a:lnTo>
                <a:pt x="0" y="2399"/>
              </a:lnTo>
              <a:lnTo>
                <a:pt x="392" y="2399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1090909" y="761805"/>
        <a:ext cx="248786" cy="1523609"/>
      </dsp:txXfrm>
    </dsp:sp>
    <dsp:sp modelId="{D8A4CC9F-C4D6-4E9F-B242-652D718CC32A}">
      <dsp:nvSpPr>
        <dsp:cNvPr id="8" name="圆角矩形 7"/>
        <dsp:cNvSpPr/>
      </dsp:nvSpPr>
      <dsp:spPr bwMode="white">
        <a:xfrm>
          <a:off x="1339694" y="1904512"/>
          <a:ext cx="1812315" cy="761805"/>
        </a:xfrm>
        <a:prstGeom prst="roundRect">
          <a:avLst>
            <a:gd name="adj" fmla="val 10000"/>
          </a:avLst>
        </a:prstGeom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40005" tIns="26670" rIns="40005" bIns="26670" anchor="ctr"/>
        <a:lstStyle>
          <a:lvl1pPr algn="ctr">
            <a:defRPr sz="2100"/>
          </a:lvl1pPr>
          <a:lvl2pPr marL="171450" indent="-171450" algn="ctr">
            <a:defRPr sz="1600"/>
          </a:lvl2pPr>
          <a:lvl3pPr marL="342900" indent="-171450" algn="ctr">
            <a:defRPr sz="1600"/>
          </a:lvl3pPr>
          <a:lvl4pPr marL="514350" indent="-171450" algn="ctr">
            <a:defRPr sz="1600"/>
          </a:lvl4pPr>
          <a:lvl5pPr marL="685800" indent="-171450" algn="ctr">
            <a:defRPr sz="1600"/>
          </a:lvl5pPr>
          <a:lvl6pPr marL="857250" indent="-171450" algn="ctr">
            <a:defRPr sz="1600"/>
          </a:lvl6pPr>
          <a:lvl7pPr marL="1028700" indent="-171450" algn="ctr">
            <a:defRPr sz="1600"/>
          </a:lvl7pPr>
          <a:lvl8pPr marL="1200150" indent="-171450" algn="ctr">
            <a:defRPr sz="1600"/>
          </a:lvl8pPr>
          <a:lvl9pPr marL="1371600" indent="-171450" algn="ctr">
            <a:defRPr sz="1600"/>
          </a:lvl9pPr>
        </a:lstStyle>
        <a:p>
          <a:pPr lvl="0" algn="l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>
              <a:solidFill>
                <a:schemeClr val="dk1"/>
              </a:solidFill>
            </a:rPr>
            <a:t>适当的幽默</a:t>
          </a:r>
          <a:endParaRPr lang="zh-CN" altLang="en-US" dirty="0">
            <a:solidFill>
              <a:schemeClr val="dk1"/>
            </a:solidFill>
          </a:endParaRPr>
        </a:p>
      </dsp:txBody>
      <dsp:txXfrm>
        <a:off x="1339694" y="1904512"/>
        <a:ext cx="1812315" cy="761805"/>
      </dsp:txXfrm>
    </dsp:sp>
    <dsp:sp modelId="{2D41C942-BE6B-4EC2-9FB7-2AA4428D09B2}">
      <dsp:nvSpPr>
        <dsp:cNvPr id="9" name="任意多边形 8"/>
        <dsp:cNvSpPr/>
      </dsp:nvSpPr>
      <dsp:spPr bwMode="white">
        <a:xfrm>
          <a:off x="1090909" y="761805"/>
          <a:ext cx="248786" cy="2475865"/>
        </a:xfrm>
        <a:custGeom>
          <a:avLst/>
          <a:gdLst/>
          <a:ahLst/>
          <a:cxnLst/>
          <a:pathLst>
            <a:path w="392" h="3899">
              <a:moveTo>
                <a:pt x="0" y="0"/>
              </a:moveTo>
              <a:lnTo>
                <a:pt x="0" y="3899"/>
              </a:lnTo>
              <a:lnTo>
                <a:pt x="392" y="3899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1090909" y="761805"/>
        <a:ext cx="248786" cy="2475865"/>
      </dsp:txXfrm>
    </dsp:sp>
    <dsp:sp modelId="{50344820-C046-4A12-B9FA-3E7841BC30E6}">
      <dsp:nvSpPr>
        <dsp:cNvPr id="10" name="圆角矩形 9"/>
        <dsp:cNvSpPr/>
      </dsp:nvSpPr>
      <dsp:spPr bwMode="white">
        <a:xfrm>
          <a:off x="1339694" y="2856768"/>
          <a:ext cx="1725701" cy="761805"/>
        </a:xfrm>
        <a:prstGeom prst="roundRect">
          <a:avLst>
            <a:gd name="adj" fmla="val 10000"/>
          </a:avLst>
        </a:prstGeom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40005" tIns="26670" rIns="40005" bIns="26670" anchor="ctr"/>
        <a:lstStyle>
          <a:lvl1pPr algn="ctr">
            <a:defRPr sz="2100"/>
          </a:lvl1pPr>
          <a:lvl2pPr marL="171450" indent="-171450" algn="ctr">
            <a:defRPr sz="1600"/>
          </a:lvl2pPr>
          <a:lvl3pPr marL="342900" indent="-171450" algn="ctr">
            <a:defRPr sz="1600"/>
          </a:lvl3pPr>
          <a:lvl4pPr marL="514350" indent="-171450" algn="ctr">
            <a:defRPr sz="1600"/>
          </a:lvl4pPr>
          <a:lvl5pPr marL="685800" indent="-171450" algn="ctr">
            <a:defRPr sz="1600"/>
          </a:lvl5pPr>
          <a:lvl6pPr marL="857250" indent="-171450" algn="ctr">
            <a:defRPr sz="1600"/>
          </a:lvl6pPr>
          <a:lvl7pPr marL="1028700" indent="-171450" algn="ctr">
            <a:defRPr sz="1600"/>
          </a:lvl7pPr>
          <a:lvl8pPr marL="1200150" indent="-171450" algn="ctr">
            <a:defRPr sz="1600"/>
          </a:lvl8pPr>
          <a:lvl9pPr marL="1371600" indent="-171450" algn="ctr">
            <a:defRPr sz="1600"/>
          </a:lvl9pPr>
        </a:lstStyle>
        <a:p>
          <a:pPr lvl="0" algn="l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>
              <a:solidFill>
                <a:schemeClr val="dk1"/>
              </a:solidFill>
            </a:rPr>
            <a:t>充分的准备、交流的话题</a:t>
          </a:r>
          <a:endParaRPr lang="zh-CN" altLang="en-US" dirty="0">
            <a:solidFill>
              <a:schemeClr val="dk1"/>
            </a:solidFill>
          </a:endParaRPr>
        </a:p>
      </dsp:txBody>
      <dsp:txXfrm>
        <a:off x="1339694" y="2856768"/>
        <a:ext cx="1725701" cy="761805"/>
      </dsp:txXfrm>
    </dsp:sp>
    <dsp:sp modelId="{D323DA64-E037-428F-B044-9CF9D3E95D29}">
      <dsp:nvSpPr>
        <dsp:cNvPr id="11" name="任意多边形 10"/>
        <dsp:cNvSpPr/>
      </dsp:nvSpPr>
      <dsp:spPr bwMode="white">
        <a:xfrm>
          <a:off x="1090909" y="761805"/>
          <a:ext cx="248786" cy="3428121"/>
        </a:xfrm>
        <a:custGeom>
          <a:avLst/>
          <a:gdLst/>
          <a:ahLst/>
          <a:cxnLst/>
          <a:pathLst>
            <a:path w="392" h="5399">
              <a:moveTo>
                <a:pt x="0" y="0"/>
              </a:moveTo>
              <a:lnTo>
                <a:pt x="0" y="5399"/>
              </a:lnTo>
              <a:lnTo>
                <a:pt x="392" y="5399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1090909" y="761805"/>
        <a:ext cx="248786" cy="3428121"/>
      </dsp:txXfrm>
    </dsp:sp>
    <dsp:sp modelId="{6ABC7054-1180-42AD-B9F5-3629B081A0AB}">
      <dsp:nvSpPr>
        <dsp:cNvPr id="12" name="圆角矩形 11"/>
        <dsp:cNvSpPr/>
      </dsp:nvSpPr>
      <dsp:spPr bwMode="white">
        <a:xfrm>
          <a:off x="1339694" y="3809023"/>
          <a:ext cx="1782001" cy="761805"/>
        </a:xfrm>
        <a:prstGeom prst="roundRect">
          <a:avLst>
            <a:gd name="adj" fmla="val 10000"/>
          </a:avLst>
        </a:prstGeom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40005" tIns="26670" rIns="40005" bIns="26670" anchor="ctr"/>
        <a:lstStyle>
          <a:lvl1pPr algn="ctr">
            <a:defRPr sz="2100"/>
          </a:lvl1pPr>
          <a:lvl2pPr marL="171450" indent="-171450" algn="ctr">
            <a:defRPr sz="1600"/>
          </a:lvl2pPr>
          <a:lvl3pPr marL="342900" indent="-171450" algn="ctr">
            <a:defRPr sz="1600"/>
          </a:lvl3pPr>
          <a:lvl4pPr marL="514350" indent="-171450" algn="ctr">
            <a:defRPr sz="1600"/>
          </a:lvl4pPr>
          <a:lvl5pPr marL="685800" indent="-171450" algn="ctr">
            <a:defRPr sz="1600"/>
          </a:lvl5pPr>
          <a:lvl6pPr marL="857250" indent="-171450" algn="ctr">
            <a:defRPr sz="1600"/>
          </a:lvl6pPr>
          <a:lvl7pPr marL="1028700" indent="-171450" algn="ctr">
            <a:defRPr sz="1600"/>
          </a:lvl7pPr>
          <a:lvl8pPr marL="1200150" indent="-171450" algn="ctr">
            <a:defRPr sz="1600"/>
          </a:lvl8pPr>
          <a:lvl9pPr marL="1371600" indent="-171450" algn="ctr">
            <a:defRPr sz="1600"/>
          </a:lvl9pPr>
        </a:lstStyle>
        <a:p>
          <a:pPr lvl="0" algn="l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>
              <a:solidFill>
                <a:schemeClr val="dk1"/>
              </a:solidFill>
            </a:rPr>
            <a:t>多一点聆听、多一点赞扬</a:t>
          </a:r>
          <a:endParaRPr lang="zh-CN" altLang="en-US" dirty="0">
            <a:solidFill>
              <a:schemeClr val="dk1"/>
            </a:solidFill>
          </a:endParaRPr>
        </a:p>
      </dsp:txBody>
      <dsp:txXfrm>
        <a:off x="1339694" y="3809023"/>
        <a:ext cx="1782001" cy="761805"/>
      </dsp:txXfrm>
    </dsp:sp>
    <dsp:sp modelId="{44C3A3CD-5238-4A28-8C28-F834AB8FC839}">
      <dsp:nvSpPr>
        <dsp:cNvPr id="13" name="圆角矩形 12"/>
        <dsp:cNvSpPr/>
      </dsp:nvSpPr>
      <dsp:spPr bwMode="white">
        <a:xfrm>
          <a:off x="3710881" y="0"/>
          <a:ext cx="2255673" cy="761805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45719" tIns="30480" rIns="45719" bIns="3048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dirty="0" smtClean="0"/>
            <a:t>系统性</a:t>
          </a:r>
          <a:endParaRPr lang="zh-CN" altLang="en-US" sz="2400" dirty="0"/>
        </a:p>
      </dsp:txBody>
      <dsp:txXfrm>
        <a:off x="3710881" y="0"/>
        <a:ext cx="2255673" cy="761805"/>
      </dsp:txXfrm>
    </dsp:sp>
    <dsp:sp modelId="{FC57FAEB-F074-411F-8D4D-A196D99977AB}">
      <dsp:nvSpPr>
        <dsp:cNvPr id="15" name="任意多边形 14"/>
        <dsp:cNvSpPr/>
      </dsp:nvSpPr>
      <dsp:spPr bwMode="white">
        <a:xfrm>
          <a:off x="3936449" y="761805"/>
          <a:ext cx="225567" cy="571353"/>
        </a:xfrm>
        <a:custGeom>
          <a:avLst/>
          <a:gdLst/>
          <a:ahLst/>
          <a:cxnLst/>
          <a:pathLst>
            <a:path w="355" h="900">
              <a:moveTo>
                <a:pt x="0" y="0"/>
              </a:moveTo>
              <a:lnTo>
                <a:pt x="0" y="900"/>
              </a:lnTo>
              <a:lnTo>
                <a:pt x="355" y="900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3936449" y="761805"/>
        <a:ext cx="225567" cy="571353"/>
      </dsp:txXfrm>
    </dsp:sp>
    <dsp:sp modelId="{4C06BE7B-6049-413A-9B0E-515B3FCEAC1A}">
      <dsp:nvSpPr>
        <dsp:cNvPr id="16" name="圆角矩形 15"/>
        <dsp:cNvSpPr/>
      </dsp:nvSpPr>
      <dsp:spPr bwMode="white">
        <a:xfrm>
          <a:off x="4162016" y="952256"/>
          <a:ext cx="1917164" cy="761805"/>
        </a:xfrm>
        <a:prstGeom prst="roundRect">
          <a:avLst>
            <a:gd name="adj" fmla="val 10000"/>
          </a:avLst>
        </a:prstGeom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40005" tIns="26670" rIns="40005" bIns="26670" anchor="ctr"/>
        <a:lstStyle>
          <a:lvl1pPr algn="ctr">
            <a:defRPr sz="2100"/>
          </a:lvl1pPr>
          <a:lvl2pPr marL="171450" indent="-171450" algn="ctr">
            <a:defRPr sz="1600"/>
          </a:lvl2pPr>
          <a:lvl3pPr marL="342900" indent="-171450" algn="ctr">
            <a:defRPr sz="1600"/>
          </a:lvl3pPr>
          <a:lvl4pPr marL="514350" indent="-171450" algn="ctr">
            <a:defRPr sz="1600"/>
          </a:lvl4pPr>
          <a:lvl5pPr marL="685800" indent="-171450" algn="ctr">
            <a:defRPr sz="1600"/>
          </a:lvl5pPr>
          <a:lvl6pPr marL="857250" indent="-171450" algn="ctr">
            <a:defRPr sz="1600"/>
          </a:lvl6pPr>
          <a:lvl7pPr marL="1028700" indent="-171450" algn="ctr">
            <a:defRPr sz="1600"/>
          </a:lvl7pPr>
          <a:lvl8pPr marL="1200150" indent="-171450" algn="ctr">
            <a:defRPr sz="1600"/>
          </a:lvl8pPr>
          <a:lvl9pPr marL="1371600" indent="-171450" algn="ctr">
            <a:defRPr sz="1600"/>
          </a:lvl9pPr>
        </a:lstStyle>
        <a:p>
          <a:pPr lvl="0" algn="l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>
              <a:solidFill>
                <a:schemeClr val="dk1"/>
              </a:solidFill>
            </a:rPr>
            <a:t>通盘考虑，明确主干与分支</a:t>
          </a:r>
          <a:endParaRPr lang="zh-CN" altLang="en-US" dirty="0">
            <a:solidFill>
              <a:schemeClr val="dk1"/>
            </a:solidFill>
          </a:endParaRPr>
        </a:p>
      </dsp:txBody>
      <dsp:txXfrm>
        <a:off x="4162016" y="952256"/>
        <a:ext cx="1917164" cy="761805"/>
      </dsp:txXfrm>
    </dsp:sp>
    <dsp:sp modelId="{0C2BAFD5-CD0B-4AFF-AD1B-84BF299B5716}">
      <dsp:nvSpPr>
        <dsp:cNvPr id="17" name="任意多边形 16"/>
        <dsp:cNvSpPr/>
      </dsp:nvSpPr>
      <dsp:spPr bwMode="white">
        <a:xfrm>
          <a:off x="3936449" y="761805"/>
          <a:ext cx="225567" cy="1523609"/>
        </a:xfrm>
        <a:custGeom>
          <a:avLst/>
          <a:gdLst/>
          <a:ahLst/>
          <a:cxnLst/>
          <a:pathLst>
            <a:path w="355" h="2399">
              <a:moveTo>
                <a:pt x="0" y="0"/>
              </a:moveTo>
              <a:lnTo>
                <a:pt x="0" y="2399"/>
              </a:lnTo>
              <a:lnTo>
                <a:pt x="355" y="2399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3936449" y="761805"/>
        <a:ext cx="225567" cy="1523609"/>
      </dsp:txXfrm>
    </dsp:sp>
    <dsp:sp modelId="{96BB1560-F972-427B-9921-F79FA70827AB}">
      <dsp:nvSpPr>
        <dsp:cNvPr id="18" name="圆角矩形 17"/>
        <dsp:cNvSpPr/>
      </dsp:nvSpPr>
      <dsp:spPr bwMode="white">
        <a:xfrm>
          <a:off x="4162016" y="1904512"/>
          <a:ext cx="1883376" cy="761805"/>
        </a:xfrm>
        <a:prstGeom prst="roundRect">
          <a:avLst>
            <a:gd name="adj" fmla="val 10000"/>
          </a:avLst>
        </a:prstGeom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40005" tIns="26670" rIns="40005" bIns="26670" anchor="ctr"/>
        <a:lstStyle>
          <a:lvl1pPr algn="ctr">
            <a:defRPr sz="2100"/>
          </a:lvl1pPr>
          <a:lvl2pPr marL="171450" indent="-171450" algn="ctr">
            <a:defRPr sz="1600"/>
          </a:lvl2pPr>
          <a:lvl3pPr marL="342900" indent="-171450" algn="ctr">
            <a:defRPr sz="1600"/>
          </a:lvl3pPr>
          <a:lvl4pPr marL="514350" indent="-171450" algn="ctr">
            <a:defRPr sz="1600"/>
          </a:lvl4pPr>
          <a:lvl5pPr marL="685800" indent="-171450" algn="ctr">
            <a:defRPr sz="1600"/>
          </a:lvl5pPr>
          <a:lvl6pPr marL="857250" indent="-171450" algn="ctr">
            <a:defRPr sz="1600"/>
          </a:lvl6pPr>
          <a:lvl7pPr marL="1028700" indent="-171450" algn="ctr">
            <a:defRPr sz="1600"/>
          </a:lvl7pPr>
          <a:lvl8pPr marL="1200150" indent="-171450" algn="ctr">
            <a:defRPr sz="1600"/>
          </a:lvl8pPr>
          <a:lvl9pPr marL="1371600" indent="-171450" algn="ctr">
            <a:defRPr sz="16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>
              <a:solidFill>
                <a:schemeClr val="dk1"/>
              </a:solidFill>
            </a:rPr>
            <a:t>有重点、有步骤地开展工作</a:t>
          </a:r>
          <a:endParaRPr lang="zh-CN" altLang="en-US" dirty="0">
            <a:solidFill>
              <a:schemeClr val="dk1"/>
            </a:solidFill>
          </a:endParaRPr>
        </a:p>
      </dsp:txBody>
      <dsp:txXfrm>
        <a:off x="4162016" y="1904512"/>
        <a:ext cx="1883376" cy="761805"/>
      </dsp:txXfrm>
    </dsp:sp>
    <dsp:sp modelId="{72A2F373-3B8B-4D79-8B90-8339DBC89321}">
      <dsp:nvSpPr>
        <dsp:cNvPr id="4" name="圆角矩形 3" hidden="1"/>
        <dsp:cNvSpPr/>
      </dsp:nvSpPr>
      <dsp:spPr>
        <a:xfrm>
          <a:off x="842123" y="0"/>
          <a:ext cx="497571" cy="761805"/>
        </a:xfrm>
        <a:prstGeom prst="roundRect">
          <a:avLst>
            <a:gd name="adj" fmla="val 10000"/>
          </a:avLst>
        </a:prstGeom>
      </dsp:spPr>
      <dsp:txXfrm>
        <a:off x="842123" y="0"/>
        <a:ext cx="497571" cy="761805"/>
      </dsp:txXfrm>
    </dsp:sp>
    <dsp:sp modelId="{B1B5E66A-C53B-445F-A433-0D52EB160A6D}">
      <dsp:nvSpPr>
        <dsp:cNvPr id="14" name="圆角矩形 13" hidden="1"/>
        <dsp:cNvSpPr/>
      </dsp:nvSpPr>
      <dsp:spPr>
        <a:xfrm>
          <a:off x="3710881" y="0"/>
          <a:ext cx="451135" cy="761805"/>
        </a:xfrm>
        <a:prstGeom prst="roundRect">
          <a:avLst>
            <a:gd name="adj" fmla="val 10000"/>
          </a:avLst>
        </a:prstGeom>
      </dsp:spPr>
      <dsp:txXfrm>
        <a:off x="3710881" y="0"/>
        <a:ext cx="451135" cy="761805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9495840" cy="4572000"/>
        <a:chOff x="0" y="0"/>
        <a:chExt cx="9495840" cy="4572000"/>
      </a:xfrm>
    </dsp:grpSpPr>
    <dsp:sp modelId="{D61E66E7-1B60-4EEE-8CF7-4E5A16375B3E}">
      <dsp:nvSpPr>
        <dsp:cNvPr id="3" name="六边形 2"/>
        <dsp:cNvSpPr/>
      </dsp:nvSpPr>
      <dsp:spPr bwMode="white">
        <a:xfrm rot="5400000">
          <a:off x="4061922" y="160742"/>
          <a:ext cx="2472955" cy="2151471"/>
        </a:xfrm>
        <a:prstGeom prst="hexagon">
          <a:avLst>
            <a:gd name="adj" fmla="val 25000"/>
            <a:gd name="vf" fmla="val 11547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rot="-5400000" lIns="167640" tIns="167640" rIns="167640" bIns="167640" anchor="ctr"/>
        <a:lstStyle>
          <a:lvl1pPr algn="ctr">
            <a:defRPr sz="4400"/>
          </a:lvl1pPr>
          <a:lvl2pPr marL="285750" indent="-285750" algn="ctr">
            <a:defRPr sz="3400"/>
          </a:lvl2pPr>
          <a:lvl3pPr marL="571500" indent="-285750" algn="ctr">
            <a:defRPr sz="3400"/>
          </a:lvl3pPr>
          <a:lvl4pPr marL="857250" indent="-285750" algn="ctr">
            <a:defRPr sz="3400"/>
          </a:lvl4pPr>
          <a:lvl5pPr marL="1143000" indent="-285750" algn="ctr">
            <a:defRPr sz="3400"/>
          </a:lvl5pPr>
          <a:lvl6pPr marL="1428750" indent="-285750" algn="ctr">
            <a:defRPr sz="3400"/>
          </a:lvl6pPr>
          <a:lvl7pPr marL="1714500" indent="-285750" algn="ctr">
            <a:defRPr sz="3400"/>
          </a:lvl7pPr>
          <a:lvl8pPr marL="2000250" indent="-285750" algn="ctr">
            <a:defRPr sz="3400"/>
          </a:lvl8pPr>
          <a:lvl9pPr marL="2286000" indent="-285750" algn="ctr">
            <a:defRPr sz="3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/>
            <a:t>懂业务</a:t>
          </a:r>
          <a:endParaRPr lang="zh-CN" altLang="en-US" dirty="0"/>
        </a:p>
      </dsp:txBody>
      <dsp:txXfrm rot="5400000">
        <a:off x="4061922" y="160742"/>
        <a:ext cx="2472955" cy="2151471"/>
      </dsp:txXfrm>
    </dsp:sp>
    <dsp:sp modelId="{961C40BD-F2A3-4E2B-80EF-BD85654EFCD0}">
      <dsp:nvSpPr>
        <dsp:cNvPr id="4" name="矩形 3"/>
        <dsp:cNvSpPr/>
      </dsp:nvSpPr>
      <dsp:spPr bwMode="white">
        <a:xfrm>
          <a:off x="6736022" y="642568"/>
          <a:ext cx="2759818" cy="1483773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53340" tIns="53340" rIns="53340" bIns="53340" anchor="ctr"/>
        <a:lstStyle>
          <a:lvl1pPr algn="l">
            <a:defRPr sz="4400"/>
          </a:lvl1pPr>
          <a:lvl2pPr marL="285750" indent="-285750" algn="l">
            <a:defRPr sz="3400"/>
          </a:lvl2pPr>
          <a:lvl3pPr marL="571500" indent="-285750" algn="l">
            <a:defRPr sz="3400"/>
          </a:lvl3pPr>
          <a:lvl4pPr marL="857250" indent="-285750" algn="l">
            <a:defRPr sz="3400"/>
          </a:lvl4pPr>
          <a:lvl5pPr marL="1143000" indent="-285750" algn="l">
            <a:defRPr sz="3400"/>
          </a:lvl5pPr>
          <a:lvl6pPr marL="1428750" indent="-285750" algn="l">
            <a:defRPr sz="3400"/>
          </a:lvl6pPr>
          <a:lvl7pPr marL="1714500" indent="-285750" algn="l">
            <a:defRPr sz="3400"/>
          </a:lvl7pPr>
          <a:lvl8pPr marL="2000250" indent="-285750" algn="l">
            <a:defRPr sz="3400"/>
          </a:lvl8pPr>
          <a:lvl9pPr marL="2286000" indent="-285750" algn="l">
            <a:defRPr sz="3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dirty="0" smtClean="0">
              <a:solidFill>
                <a:schemeClr val="tx1"/>
              </a:solidFill>
            </a:rPr>
            <a:t>了解用户方的基本情况</a:t>
          </a:r>
          <a:endParaRPr lang="zh-CN" altLang="en-US" sz="1400" dirty="0">
            <a:solidFill>
              <a:schemeClr val="tx1"/>
            </a:solidFill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dirty="0" smtClean="0">
              <a:solidFill>
                <a:schemeClr val="tx1"/>
              </a:solidFill>
            </a:rPr>
            <a:t>通过书籍了解行业名词和业务逻辑</a:t>
          </a:r>
          <a:endParaRPr lang="zh-CN" altLang="en-US" sz="1400" dirty="0">
            <a:solidFill>
              <a:schemeClr val="tx1"/>
            </a:solidFill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dirty="0" smtClean="0">
              <a:solidFill>
                <a:schemeClr val="tx1"/>
              </a:solidFill>
            </a:rPr>
            <a:t>了解客户管理人员的管理思路</a:t>
          </a:r>
          <a:endParaRPr lang="zh-CN" altLang="en-US" sz="1400" dirty="0">
            <a:solidFill>
              <a:schemeClr val="tx1"/>
            </a:solidFill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dirty="0" smtClean="0">
              <a:solidFill>
                <a:schemeClr val="tx1"/>
              </a:solidFill>
            </a:rPr>
            <a:t>了解客户作业人员的操作流程</a:t>
          </a:r>
          <a:endParaRPr lang="zh-CN" altLang="en-US" sz="1400" dirty="0">
            <a:solidFill>
              <a:schemeClr val="tx1"/>
            </a:solidFill>
          </a:endParaRPr>
        </a:p>
      </dsp:txBody>
      <dsp:txXfrm>
        <a:off x="6736022" y="642568"/>
        <a:ext cx="2759818" cy="1483773"/>
      </dsp:txXfrm>
    </dsp:sp>
    <dsp:sp modelId="{F9F8E50C-FE1C-452A-AFCC-4A9C67A19C46}">
      <dsp:nvSpPr>
        <dsp:cNvPr id="5" name="六边形 4"/>
        <dsp:cNvSpPr/>
      </dsp:nvSpPr>
      <dsp:spPr bwMode="white">
        <a:xfrm rot="5400000">
          <a:off x="1738333" y="160742"/>
          <a:ext cx="2472955" cy="2151471"/>
        </a:xfrm>
        <a:prstGeom prst="hexagon">
          <a:avLst>
            <a:gd name="adj" fmla="val 25000"/>
            <a:gd name="vf" fmla="val 11547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rot="-5400000" lIns="0" tIns="0" rIns="0" bIns="0" anchor="ctr"/>
        <a:lstStyle>
          <a:lvl1pPr algn="ctr">
            <a:defRPr sz="6500"/>
          </a:lvl1pPr>
          <a:lvl2pPr marL="285750" indent="-285750" algn="ctr">
            <a:defRPr sz="5100"/>
          </a:lvl2pPr>
          <a:lvl3pPr marL="571500" indent="-285750" algn="ctr">
            <a:defRPr sz="5100"/>
          </a:lvl3pPr>
          <a:lvl4pPr marL="857250" indent="-285750" algn="ctr">
            <a:defRPr sz="5100"/>
          </a:lvl4pPr>
          <a:lvl5pPr marL="1143000" indent="-285750" algn="ctr">
            <a:defRPr sz="5100"/>
          </a:lvl5pPr>
          <a:lvl6pPr marL="1428750" indent="-285750" algn="ctr">
            <a:defRPr sz="5100"/>
          </a:lvl6pPr>
          <a:lvl7pPr marL="1714500" indent="-285750" algn="ctr">
            <a:defRPr sz="5100"/>
          </a:lvl7pPr>
          <a:lvl8pPr marL="2000250" indent="-285750" algn="ctr">
            <a:defRPr sz="5100"/>
          </a:lvl8pPr>
          <a:lvl9pPr marL="2286000" indent="-285750" algn="ctr">
            <a:defRPr sz="51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/>
        </a:p>
      </dsp:txBody>
      <dsp:txXfrm rot="5400000">
        <a:off x="1738333" y="160742"/>
        <a:ext cx="2472955" cy="2151471"/>
      </dsp:txXfrm>
    </dsp:sp>
    <dsp:sp modelId="{94DC31D9-5294-4306-96C1-024D1826A49F}">
      <dsp:nvSpPr>
        <dsp:cNvPr id="6" name="六边形 5"/>
        <dsp:cNvSpPr/>
      </dsp:nvSpPr>
      <dsp:spPr bwMode="white">
        <a:xfrm rot="5400000">
          <a:off x="2822290" y="2259787"/>
          <a:ext cx="2472955" cy="2151471"/>
        </a:xfrm>
        <a:prstGeom prst="hexagon">
          <a:avLst>
            <a:gd name="adj" fmla="val 25000"/>
            <a:gd name="vf" fmla="val 11547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rot="-5400000" lIns="167640" tIns="167640" rIns="167640" bIns="167640" anchor="ctr"/>
        <a:lstStyle>
          <a:lvl1pPr algn="ctr">
            <a:defRPr sz="4400"/>
          </a:lvl1pPr>
          <a:lvl2pPr marL="285750" indent="-285750" algn="ctr">
            <a:defRPr sz="3400"/>
          </a:lvl2pPr>
          <a:lvl3pPr marL="571500" indent="-285750" algn="ctr">
            <a:defRPr sz="3400"/>
          </a:lvl3pPr>
          <a:lvl4pPr marL="857250" indent="-285750" algn="ctr">
            <a:defRPr sz="3400"/>
          </a:lvl4pPr>
          <a:lvl5pPr marL="1143000" indent="-285750" algn="ctr">
            <a:defRPr sz="3400"/>
          </a:lvl5pPr>
          <a:lvl6pPr marL="1428750" indent="-285750" algn="ctr">
            <a:defRPr sz="3400"/>
          </a:lvl6pPr>
          <a:lvl7pPr marL="1714500" indent="-285750" algn="ctr">
            <a:defRPr sz="3400"/>
          </a:lvl7pPr>
          <a:lvl8pPr marL="2000250" indent="-285750" algn="ctr">
            <a:defRPr sz="3400"/>
          </a:lvl8pPr>
          <a:lvl9pPr marL="2286000" indent="-285750" algn="ctr">
            <a:defRPr sz="3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/>
            <a:t>善思考</a:t>
          </a:r>
          <a:endParaRPr lang="zh-CN" altLang="en-US" dirty="0"/>
        </a:p>
      </dsp:txBody>
      <dsp:txXfrm rot="5400000">
        <a:off x="2822290" y="2259787"/>
        <a:ext cx="2472955" cy="2151471"/>
      </dsp:txXfrm>
    </dsp:sp>
    <dsp:sp modelId="{2014499C-73BA-425B-A0D2-A90E5ED755A7}">
      <dsp:nvSpPr>
        <dsp:cNvPr id="7" name="矩形 6"/>
        <dsp:cNvSpPr/>
      </dsp:nvSpPr>
      <dsp:spPr bwMode="white">
        <a:xfrm>
          <a:off x="180241" y="2631338"/>
          <a:ext cx="2670792" cy="1483773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53340" tIns="53340" rIns="53340" bIns="53340" anchor="ctr"/>
        <a:lstStyle>
          <a:lvl1pPr algn="r">
            <a:defRPr sz="4400"/>
          </a:lvl1pPr>
          <a:lvl2pPr marL="285750" indent="-285750" algn="r">
            <a:defRPr sz="3400"/>
          </a:lvl2pPr>
          <a:lvl3pPr marL="571500" indent="-285750" algn="r">
            <a:defRPr sz="3400"/>
          </a:lvl3pPr>
          <a:lvl4pPr marL="857250" indent="-285750" algn="r">
            <a:defRPr sz="3400"/>
          </a:lvl4pPr>
          <a:lvl5pPr marL="1143000" indent="-285750" algn="r">
            <a:defRPr sz="3400"/>
          </a:lvl5pPr>
          <a:lvl6pPr marL="1428750" indent="-285750" algn="r">
            <a:defRPr sz="3400"/>
          </a:lvl6pPr>
          <a:lvl7pPr marL="1714500" indent="-285750" algn="r">
            <a:defRPr sz="3400"/>
          </a:lvl7pPr>
          <a:lvl8pPr marL="2000250" indent="-285750" algn="r">
            <a:defRPr sz="3400"/>
          </a:lvl8pPr>
          <a:lvl9pPr marL="2286000" indent="-285750" algn="r">
            <a:defRPr sz="3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dirty="0" smtClean="0">
              <a:solidFill>
                <a:schemeClr val="tx1"/>
              </a:solidFill>
            </a:rPr>
            <a:t>思考完成目标的方法</a:t>
          </a:r>
          <a:endParaRPr lang="zh-CN" altLang="en-US" sz="1400" dirty="0">
            <a:solidFill>
              <a:schemeClr val="tx1"/>
            </a:solidFill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dirty="0" smtClean="0">
              <a:solidFill>
                <a:schemeClr val="tx1"/>
              </a:solidFill>
            </a:rPr>
            <a:t>思考自己掌握哪些资源</a:t>
          </a:r>
          <a:endParaRPr lang="zh-CN" altLang="en-US" sz="1400" dirty="0">
            <a:solidFill>
              <a:schemeClr val="tx1"/>
            </a:solidFill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dirty="0" smtClean="0">
              <a:solidFill>
                <a:schemeClr val="tx1"/>
              </a:solidFill>
            </a:rPr>
            <a:t>思考与什么人共同完成任务</a:t>
          </a:r>
          <a:endParaRPr lang="zh-CN" altLang="en-US" sz="1400" dirty="0">
            <a:solidFill>
              <a:schemeClr val="tx1"/>
            </a:solidFill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dirty="0" smtClean="0">
              <a:solidFill>
                <a:schemeClr val="tx1"/>
              </a:solidFill>
            </a:rPr>
            <a:t>用户的真实需求和隐含需求</a:t>
          </a:r>
          <a:endParaRPr lang="zh-CN" altLang="en-US" sz="1400" dirty="0">
            <a:solidFill>
              <a:schemeClr val="tx1"/>
            </a:solidFill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dirty="0" smtClean="0">
              <a:solidFill>
                <a:schemeClr val="tx1"/>
              </a:solidFill>
            </a:rPr>
            <a:t>怎样实现最佳效果</a:t>
          </a:r>
          <a:endParaRPr lang="zh-CN" altLang="en-US" sz="1400" dirty="0">
            <a:solidFill>
              <a:schemeClr val="tx1"/>
            </a:solidFill>
          </a:endParaRPr>
        </a:p>
      </dsp:txBody>
      <dsp:txXfrm>
        <a:off x="180241" y="2631338"/>
        <a:ext cx="2670792" cy="1483773"/>
      </dsp:txXfrm>
    </dsp:sp>
    <dsp:sp modelId="{17CA7CBE-DB98-4708-BFC0-EB6A90A32B6F}">
      <dsp:nvSpPr>
        <dsp:cNvPr id="8" name="六边形 7"/>
        <dsp:cNvSpPr/>
      </dsp:nvSpPr>
      <dsp:spPr bwMode="white">
        <a:xfrm rot="5400000">
          <a:off x="5117716" y="2259787"/>
          <a:ext cx="2472955" cy="2151471"/>
        </a:xfrm>
        <a:prstGeom prst="hexagon">
          <a:avLst>
            <a:gd name="adj" fmla="val 25000"/>
            <a:gd name="vf" fmla="val 11547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rot="-5400000" lIns="0" tIns="0" rIns="0" bIns="0" anchor="ctr"/>
        <a:lstStyle>
          <a:lvl1pPr algn="ctr">
            <a:defRPr sz="6500"/>
          </a:lvl1pPr>
          <a:lvl2pPr marL="285750" indent="-285750" algn="ctr">
            <a:defRPr sz="5100"/>
          </a:lvl2pPr>
          <a:lvl3pPr marL="571500" indent="-285750" algn="ctr">
            <a:defRPr sz="5100"/>
          </a:lvl3pPr>
          <a:lvl4pPr marL="857250" indent="-285750" algn="ctr">
            <a:defRPr sz="5100"/>
          </a:lvl4pPr>
          <a:lvl5pPr marL="1143000" indent="-285750" algn="ctr">
            <a:defRPr sz="5100"/>
          </a:lvl5pPr>
          <a:lvl6pPr marL="1428750" indent="-285750" algn="ctr">
            <a:defRPr sz="5100"/>
          </a:lvl6pPr>
          <a:lvl7pPr marL="1714500" indent="-285750" algn="ctr">
            <a:defRPr sz="5100"/>
          </a:lvl7pPr>
          <a:lvl8pPr marL="2000250" indent="-285750" algn="ctr">
            <a:defRPr sz="5100"/>
          </a:lvl8pPr>
          <a:lvl9pPr marL="2286000" indent="-285750" algn="ctr">
            <a:defRPr sz="51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/>
        </a:p>
      </dsp:txBody>
      <dsp:txXfrm rot="5400000">
        <a:off x="5117716" y="2259787"/>
        <a:ext cx="2472955" cy="2151471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8761413" cy="3416300"/>
        <a:chOff x="0" y="0"/>
        <a:chExt cx="8761413" cy="3416300"/>
      </a:xfrm>
    </dsp:grpSpPr>
    <dsp:sp modelId="{0E13E3D0-6055-46D9-9E6B-1D42F1F51F52}">
      <dsp:nvSpPr>
        <dsp:cNvPr id="3" name="同侧圆角矩形 2"/>
        <dsp:cNvSpPr/>
      </dsp:nvSpPr>
      <dsp:spPr bwMode="white">
        <a:xfrm>
          <a:off x="1031846" y="-304"/>
          <a:ext cx="2974039" cy="2220990"/>
        </a:xfrm>
        <a:prstGeom prst="round2SameRect">
          <a:avLst>
            <a:gd name="adj1" fmla="val 8000"/>
            <a:gd name="adj2" fmla="val 0"/>
          </a:avLst>
        </a:prstGeom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35560" tIns="106680" rIns="35560" bIns="35560" anchor="t"/>
        <a:lstStyle>
          <a:lvl1pPr algn="l">
            <a:defRPr sz="2800"/>
          </a:lvl1pPr>
          <a:lvl2pPr marL="285750" indent="-285750" algn="l">
            <a:defRPr sz="2800"/>
          </a:lvl2pPr>
          <a:lvl3pPr marL="571500" indent="-285750" algn="l">
            <a:defRPr sz="2800"/>
          </a:lvl3pPr>
          <a:lvl4pPr marL="857250" indent="-285750" algn="l">
            <a:defRPr sz="2800"/>
          </a:lvl4pPr>
          <a:lvl5pPr marL="1143000" indent="-285750" algn="l">
            <a:defRPr sz="2800"/>
          </a:lvl5pPr>
          <a:lvl6pPr marL="1428750" indent="-285750" algn="l">
            <a:defRPr sz="2800"/>
          </a:lvl6pPr>
          <a:lvl7pPr marL="1714500" indent="-285750" algn="l">
            <a:defRPr sz="2800"/>
          </a:lvl7pPr>
          <a:lvl8pPr marL="2000250" indent="-285750" algn="l">
            <a:defRPr sz="2800"/>
          </a:lvl8pPr>
          <a:lvl9pPr marL="2286000" indent="-285750" algn="l">
            <a:defRPr sz="2800"/>
          </a:lvl9pPr>
        </a:lstStyle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dirty="0" smtClean="0">
              <a:solidFill>
                <a:schemeClr val="dk1"/>
              </a:solidFill>
            </a:rPr>
            <a:t>解读用户心经</a:t>
          </a:r>
          <a:endParaRPr lang="zh-CN" altLang="en-US" dirty="0">
            <a:solidFill>
              <a:schemeClr val="dk1"/>
            </a:solidFill>
          </a:endParaRPr>
        </a:p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dirty="0" smtClean="0">
              <a:solidFill>
                <a:schemeClr val="dk1"/>
              </a:solidFill>
            </a:rPr>
            <a:t>匹配用户需求</a:t>
          </a:r>
          <a:endParaRPr lang="zh-CN" altLang="en-US" dirty="0">
            <a:solidFill>
              <a:schemeClr val="dk1"/>
            </a:solidFill>
          </a:endParaRPr>
        </a:p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dirty="0" smtClean="0">
              <a:solidFill>
                <a:schemeClr val="dk1"/>
              </a:solidFill>
            </a:rPr>
            <a:t>沟通从心开始</a:t>
          </a:r>
          <a:endParaRPr lang="zh-CN" altLang="en-US" dirty="0">
            <a:solidFill>
              <a:schemeClr val="dk1"/>
            </a:solidFill>
          </a:endParaRPr>
        </a:p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dirty="0" smtClean="0">
              <a:solidFill>
                <a:schemeClr val="dk1"/>
              </a:solidFill>
            </a:rPr>
            <a:t>满意从体验中来</a:t>
          </a:r>
          <a:endParaRPr lang="zh-CN" altLang="en-US" dirty="0">
            <a:solidFill>
              <a:schemeClr val="dk1"/>
            </a:solidFill>
          </a:endParaRPr>
        </a:p>
      </dsp:txBody>
      <dsp:txXfrm>
        <a:off x="1031846" y="-304"/>
        <a:ext cx="2974039" cy="2220990"/>
      </dsp:txXfrm>
    </dsp:sp>
    <dsp:sp modelId="{37291E89-583D-401C-BBE9-4893ABB57520}">
      <dsp:nvSpPr>
        <dsp:cNvPr id="4" name="矩形 3"/>
        <dsp:cNvSpPr/>
      </dsp:nvSpPr>
      <dsp:spPr bwMode="white">
        <a:xfrm>
          <a:off x="1031846" y="2220686"/>
          <a:ext cx="2974039" cy="955026"/>
        </a:xfrm>
        <a:prstGeom prst="rect">
          <a:avLst/>
        </a:prstGeom>
      </dsp:spPr>
      <dsp:style>
        <a:lnRef idx="2">
          <a:schemeClr val="accen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40970" tIns="0" rIns="46990" bIns="0" anchor="ctr"/>
        <a:lstStyle>
          <a:lvl1pPr algn="l">
            <a:defRPr sz="3700"/>
          </a:lvl1pPr>
          <a:lvl2pPr marL="285750" indent="-285750" algn="l">
            <a:defRPr sz="2800"/>
          </a:lvl2pPr>
          <a:lvl3pPr marL="571500" indent="-285750" algn="l">
            <a:defRPr sz="2800"/>
          </a:lvl3pPr>
          <a:lvl4pPr marL="857250" indent="-285750" algn="l">
            <a:defRPr sz="2800"/>
          </a:lvl4pPr>
          <a:lvl5pPr marL="1143000" indent="-285750" algn="l">
            <a:defRPr sz="2800"/>
          </a:lvl5pPr>
          <a:lvl6pPr marL="1428750" indent="-285750" algn="l">
            <a:defRPr sz="2800"/>
          </a:lvl6pPr>
          <a:lvl7pPr marL="1714500" indent="-285750" algn="l">
            <a:defRPr sz="2800"/>
          </a:lvl7pPr>
          <a:lvl8pPr marL="2000250" indent="-285750" algn="l">
            <a:defRPr sz="2800"/>
          </a:lvl8pPr>
          <a:lvl9pPr marL="2286000" indent="-285750" algn="l">
            <a:defRPr sz="28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/>
            <a:t>沟通客户</a:t>
          </a:r>
          <a:endParaRPr lang="zh-CN" altLang="en-US" dirty="0"/>
        </a:p>
      </dsp:txBody>
      <dsp:txXfrm>
        <a:off x="1031846" y="2220686"/>
        <a:ext cx="2974039" cy="955026"/>
      </dsp:txXfrm>
    </dsp:sp>
    <dsp:sp modelId="{28D10AB4-C284-417F-B453-FBCE99A7B0D9}">
      <dsp:nvSpPr>
        <dsp:cNvPr id="5" name="椭圆 4"/>
        <dsp:cNvSpPr/>
      </dsp:nvSpPr>
      <dsp:spPr bwMode="white">
        <a:xfrm>
          <a:off x="3213076" y="2375690"/>
          <a:ext cx="1040914" cy="1040914"/>
        </a:xfrm>
        <a:prstGeom prst="ellipse">
          <a:avLst/>
        </a:prstGeom>
        <a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0" r="-30000"/>
          </a:stretch>
        </a:blipFill>
      </dsp:spPr>
      <dsp:style>
        <a:lnRef idx="2">
          <a:schemeClr val="accent1">
            <a:alpha val="90000"/>
            <a:tint val="40000"/>
          </a:schemeClr>
        </a:lnRef>
        <a:fillRef idx="1">
          <a:schemeClr val="accent1">
            <a:alpha val="90000"/>
            <a:tint val="40000"/>
          </a:schemeClr>
        </a:fillRef>
        <a:effectRef idx="0">
          <a:scrgbClr r="0" g="0" b="0"/>
        </a:effectRef>
        <a:fontRef idx="minor"/>
      </dsp:style>
      <dsp:txXfrm>
        <a:off x="3213076" y="2375690"/>
        <a:ext cx="1040914" cy="1040914"/>
      </dsp:txXfrm>
    </dsp:sp>
    <dsp:sp modelId="{ABC04F56-AE7A-4237-920F-7065CAE7DF6C}">
      <dsp:nvSpPr>
        <dsp:cNvPr id="6" name="同侧圆角矩形 5"/>
        <dsp:cNvSpPr/>
      </dsp:nvSpPr>
      <dsp:spPr bwMode="white">
        <a:xfrm>
          <a:off x="4511870" y="-304"/>
          <a:ext cx="2974039" cy="2220990"/>
        </a:xfrm>
        <a:prstGeom prst="round2SameRect">
          <a:avLst>
            <a:gd name="adj1" fmla="val 8000"/>
            <a:gd name="adj2" fmla="val 0"/>
          </a:avLst>
        </a:prstGeom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35560" tIns="106680" rIns="35560" bIns="35560" anchor="t"/>
        <a:lstStyle>
          <a:lvl1pPr algn="l">
            <a:defRPr sz="2800"/>
          </a:lvl1pPr>
          <a:lvl2pPr marL="285750" indent="-285750" algn="l">
            <a:defRPr sz="2800"/>
          </a:lvl2pPr>
          <a:lvl3pPr marL="571500" indent="-285750" algn="l">
            <a:defRPr sz="2800"/>
          </a:lvl3pPr>
          <a:lvl4pPr marL="857250" indent="-285750" algn="l">
            <a:defRPr sz="2800"/>
          </a:lvl4pPr>
          <a:lvl5pPr marL="1143000" indent="-285750" algn="l">
            <a:defRPr sz="2800"/>
          </a:lvl5pPr>
          <a:lvl6pPr marL="1428750" indent="-285750" algn="l">
            <a:defRPr sz="2800"/>
          </a:lvl6pPr>
          <a:lvl7pPr marL="1714500" indent="-285750" algn="l">
            <a:defRPr sz="2800"/>
          </a:lvl7pPr>
          <a:lvl8pPr marL="2000250" indent="-285750" algn="l">
            <a:defRPr sz="2800"/>
          </a:lvl8pPr>
          <a:lvl9pPr marL="2286000" indent="-285750" algn="l">
            <a:defRPr sz="2800"/>
          </a:lvl9pPr>
        </a:lstStyle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dirty="0" smtClean="0">
              <a:solidFill>
                <a:schemeClr val="dk1"/>
              </a:solidFill>
            </a:rPr>
            <a:t>与上级保持一致</a:t>
          </a:r>
          <a:endParaRPr lang="zh-CN" altLang="en-US" dirty="0">
            <a:solidFill>
              <a:schemeClr val="dk1"/>
            </a:solidFill>
          </a:endParaRPr>
        </a:p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dirty="0" smtClean="0">
              <a:solidFill>
                <a:schemeClr val="dk1"/>
              </a:solidFill>
            </a:rPr>
            <a:t>与同事有效合作</a:t>
          </a:r>
          <a:endParaRPr lang="zh-CN" altLang="en-US" dirty="0">
            <a:solidFill>
              <a:schemeClr val="dk1"/>
            </a:solidFill>
          </a:endParaRPr>
        </a:p>
      </dsp:txBody>
      <dsp:txXfrm>
        <a:off x="4511870" y="-304"/>
        <a:ext cx="2974039" cy="2220990"/>
      </dsp:txXfrm>
    </dsp:sp>
    <dsp:sp modelId="{E725ABC9-90A1-426E-B458-C1ECFCFD7DEB}">
      <dsp:nvSpPr>
        <dsp:cNvPr id="7" name="矩形 6"/>
        <dsp:cNvSpPr/>
      </dsp:nvSpPr>
      <dsp:spPr bwMode="white">
        <a:xfrm>
          <a:off x="4511870" y="2220686"/>
          <a:ext cx="2974039" cy="955026"/>
        </a:xfrm>
        <a:prstGeom prst="rect">
          <a:avLst/>
        </a:prstGeom>
      </dsp:spPr>
      <dsp:style>
        <a:lnRef idx="2">
          <a:schemeClr val="accen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40970" tIns="0" rIns="46990" bIns="0" anchor="ctr"/>
        <a:lstStyle>
          <a:lvl1pPr algn="l">
            <a:defRPr sz="3700"/>
          </a:lvl1pPr>
          <a:lvl2pPr marL="285750" indent="-285750" algn="l">
            <a:defRPr sz="2800"/>
          </a:lvl2pPr>
          <a:lvl3pPr marL="571500" indent="-285750" algn="l">
            <a:defRPr sz="2800"/>
          </a:lvl3pPr>
          <a:lvl4pPr marL="857250" indent="-285750" algn="l">
            <a:defRPr sz="2800"/>
          </a:lvl4pPr>
          <a:lvl5pPr marL="1143000" indent="-285750" algn="l">
            <a:defRPr sz="2800"/>
          </a:lvl5pPr>
          <a:lvl6pPr marL="1428750" indent="-285750" algn="l">
            <a:defRPr sz="2800"/>
          </a:lvl6pPr>
          <a:lvl7pPr marL="1714500" indent="-285750" algn="l">
            <a:defRPr sz="2800"/>
          </a:lvl7pPr>
          <a:lvl8pPr marL="2000250" indent="-285750" algn="l">
            <a:defRPr sz="2800"/>
          </a:lvl8pPr>
          <a:lvl9pPr marL="2286000" indent="-285750" algn="l">
            <a:defRPr sz="28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/>
            <a:t>沟通同事</a:t>
          </a:r>
          <a:endParaRPr lang="zh-CN" altLang="en-US" dirty="0"/>
        </a:p>
      </dsp:txBody>
      <dsp:txXfrm>
        <a:off x="4511870" y="2220686"/>
        <a:ext cx="2974039" cy="955026"/>
      </dsp:txXfrm>
    </dsp:sp>
    <dsp:sp modelId="{D5552B7A-3FE6-4220-8950-9D1E8E824C18}">
      <dsp:nvSpPr>
        <dsp:cNvPr id="8" name="椭圆 7"/>
        <dsp:cNvSpPr/>
      </dsp:nvSpPr>
      <dsp:spPr bwMode="white">
        <a:xfrm>
          <a:off x="6693101" y="2375690"/>
          <a:ext cx="1040914" cy="1040914"/>
        </a:xfrm>
        <a:prstGeom prst="ellipse">
          <a:avLst/>
        </a:prstGeom>
        <a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0" r="-30000"/>
          </a:stretch>
        </a:blipFill>
      </dsp:spPr>
      <dsp:style>
        <a:lnRef idx="2">
          <a:schemeClr val="accent1">
            <a:alpha val="90000"/>
            <a:tint val="40000"/>
          </a:schemeClr>
        </a:lnRef>
        <a:fillRef idx="1">
          <a:schemeClr val="accent1">
            <a:alpha val="90000"/>
            <a:tint val="40000"/>
          </a:schemeClr>
        </a:fillRef>
        <a:effectRef idx="0">
          <a:scrgbClr r="0" g="0" b="0"/>
        </a:effectRef>
        <a:fontRef idx="minor"/>
      </dsp:style>
      <dsp:txXfrm>
        <a:off x="6693101" y="2375690"/>
        <a:ext cx="1040914" cy="1040914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7130762" cy="5694217"/>
        <a:chOff x="0" y="0"/>
        <a:chExt cx="7130762" cy="5694217"/>
      </a:xfrm>
    </dsp:grpSpPr>
    <dsp:sp modelId="{9B8C1537-7F1D-4DDC-8C19-FF078C1AC767}">
      <dsp:nvSpPr>
        <dsp:cNvPr id="3" name="流程图: 手动操作 2"/>
        <dsp:cNvSpPr/>
      </dsp:nvSpPr>
      <dsp:spPr bwMode="white">
        <a:xfrm rot="-5400000">
          <a:off x="-2003231" y="2003231"/>
          <a:ext cx="5694217" cy="1687754"/>
        </a:xfrm>
        <a:prstGeom prst="flowChartManualOperation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rot="5400000" lIns="152400" tIns="0" rIns="152400" bIns="0" anchor="t"/>
        <a:lstStyle>
          <a:lvl1pPr algn="l">
            <a:defRPr sz="2400"/>
          </a:lvl1pPr>
          <a:lvl2pPr marL="171450" indent="-171450" algn="l">
            <a:defRPr sz="1800"/>
          </a:lvl2pPr>
          <a:lvl3pPr marL="342900" indent="-171450" algn="l">
            <a:defRPr sz="1800"/>
          </a:lvl3pPr>
          <a:lvl4pPr marL="514350" indent="-171450" algn="l">
            <a:defRPr sz="1800"/>
          </a:lvl4pPr>
          <a:lvl5pPr marL="685800" indent="-171450" algn="l">
            <a:defRPr sz="1800"/>
          </a:lvl5pPr>
          <a:lvl6pPr marL="857250" indent="-171450" algn="l">
            <a:defRPr sz="1800"/>
          </a:lvl6pPr>
          <a:lvl7pPr marL="1028700" indent="-171450" algn="l">
            <a:defRPr sz="1800"/>
          </a:lvl7pPr>
          <a:lvl8pPr marL="1200150" indent="-171450" algn="l">
            <a:defRPr sz="1800"/>
          </a:lvl8pPr>
          <a:lvl9pPr marL="1371600" indent="-171450" algn="l">
            <a:defRPr sz="18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解读用户心经</a:t>
          </a:r>
          <a:endParaRPr lang="zh-CN" alt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dirty="0" smtClean="0"/>
            <a:t>用户需要放心的服务</a:t>
          </a:r>
          <a:endParaRPr lang="zh-CN" altLang="en-US" dirty="0"/>
        </a:p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dirty="0" smtClean="0"/>
            <a:t>用户需要舒心的服务</a:t>
          </a:r>
          <a:endParaRPr lang="zh-CN" altLang="en-US" dirty="0"/>
        </a:p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dirty="0" smtClean="0"/>
            <a:t>用户需要开心的服务</a:t>
          </a:r>
          <a:endParaRPr lang="zh-CN" altLang="en-US" dirty="0"/>
        </a:p>
      </dsp:txBody>
      <dsp:txXfrm rot="-5400000">
        <a:off x="-2003231" y="2003231"/>
        <a:ext cx="5694217" cy="1687754"/>
      </dsp:txXfrm>
    </dsp:sp>
    <dsp:sp modelId="{6C22C247-5DF7-4192-94DC-2248D6E9FE74}">
      <dsp:nvSpPr>
        <dsp:cNvPr id="4" name="流程图: 手动操作 3"/>
        <dsp:cNvSpPr/>
      </dsp:nvSpPr>
      <dsp:spPr bwMode="white">
        <a:xfrm rot="-5400000">
          <a:off x="-188895" y="2003231"/>
          <a:ext cx="5694217" cy="1687754"/>
        </a:xfrm>
        <a:prstGeom prst="flowChartManualOperation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rot="5400000" lIns="152400" tIns="0" rIns="152400" bIns="0" anchor="t"/>
        <a:lstStyle>
          <a:lvl1pPr algn="l">
            <a:defRPr sz="2400"/>
          </a:lvl1pPr>
          <a:lvl2pPr marL="171450" indent="-171450" algn="l">
            <a:defRPr sz="1800"/>
          </a:lvl2pPr>
          <a:lvl3pPr marL="342900" indent="-171450" algn="l">
            <a:defRPr sz="1800"/>
          </a:lvl3pPr>
          <a:lvl4pPr marL="514350" indent="-171450" algn="l">
            <a:defRPr sz="1800"/>
          </a:lvl4pPr>
          <a:lvl5pPr marL="685800" indent="-171450" algn="l">
            <a:defRPr sz="1800"/>
          </a:lvl5pPr>
          <a:lvl6pPr marL="857250" indent="-171450" algn="l">
            <a:defRPr sz="1800"/>
          </a:lvl6pPr>
          <a:lvl7pPr marL="1028700" indent="-171450" algn="l">
            <a:defRPr sz="1800"/>
          </a:lvl7pPr>
          <a:lvl8pPr marL="1200150" indent="-171450" algn="l">
            <a:defRPr sz="1800"/>
          </a:lvl8pPr>
          <a:lvl9pPr marL="1371600" indent="-171450" algn="l">
            <a:defRPr sz="18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匹配用户需求</a:t>
          </a:r>
          <a:endParaRPr lang="zh-CN" alt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dirty="0" smtClean="0"/>
            <a:t>平等的心态</a:t>
          </a:r>
          <a:endParaRPr lang="zh-CN" altLang="en-US" dirty="0"/>
        </a:p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dirty="0" smtClean="0"/>
            <a:t>勤奋的习惯</a:t>
          </a:r>
          <a:endParaRPr lang="zh-CN" altLang="en-US" dirty="0"/>
        </a:p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dirty="0" smtClean="0"/>
            <a:t>体验的价值</a:t>
          </a:r>
          <a:endParaRPr lang="zh-CN" altLang="en-US" dirty="0"/>
        </a:p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dirty="0" smtClean="0"/>
            <a:t>尊重的感受</a:t>
          </a:r>
          <a:endParaRPr lang="zh-CN" altLang="en-US" dirty="0"/>
        </a:p>
      </dsp:txBody>
      <dsp:txXfrm rot="-5400000">
        <a:off x="-188895" y="2003231"/>
        <a:ext cx="5694217" cy="1687754"/>
      </dsp:txXfrm>
    </dsp:sp>
    <dsp:sp modelId="{F575EA42-F804-4E68-BB87-1C2AA4D99298}">
      <dsp:nvSpPr>
        <dsp:cNvPr id="5" name="流程图: 手动操作 4"/>
        <dsp:cNvSpPr/>
      </dsp:nvSpPr>
      <dsp:spPr bwMode="white">
        <a:xfrm rot="-5400000">
          <a:off x="1625440" y="2003231"/>
          <a:ext cx="5694217" cy="1687754"/>
        </a:xfrm>
        <a:prstGeom prst="flowChartManualOperation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rot="5400000" lIns="152400" tIns="0" rIns="152400" bIns="0" anchor="t"/>
        <a:lstStyle>
          <a:lvl1pPr algn="l">
            <a:defRPr sz="2400"/>
          </a:lvl1pPr>
          <a:lvl2pPr marL="171450" indent="-171450" algn="l">
            <a:defRPr sz="1800"/>
          </a:lvl2pPr>
          <a:lvl3pPr marL="342900" indent="-171450" algn="l">
            <a:defRPr sz="1800"/>
          </a:lvl3pPr>
          <a:lvl4pPr marL="514350" indent="-171450" algn="l">
            <a:defRPr sz="1800"/>
          </a:lvl4pPr>
          <a:lvl5pPr marL="685800" indent="-171450" algn="l">
            <a:defRPr sz="1800"/>
          </a:lvl5pPr>
          <a:lvl6pPr marL="857250" indent="-171450" algn="l">
            <a:defRPr sz="1800"/>
          </a:lvl6pPr>
          <a:lvl7pPr marL="1028700" indent="-171450" algn="l">
            <a:defRPr sz="1800"/>
          </a:lvl7pPr>
          <a:lvl8pPr marL="1200150" indent="-171450" algn="l">
            <a:defRPr sz="1800"/>
          </a:lvl8pPr>
          <a:lvl9pPr marL="1371600" indent="-171450" algn="l">
            <a:defRPr sz="18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沟通从心开始</a:t>
          </a:r>
          <a:endParaRPr lang="zh-CN" alt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dirty="0" smtClean="0"/>
            <a:t>了解用户的性格特点</a:t>
          </a:r>
          <a:endParaRPr lang="zh-CN" altLang="en-US" dirty="0"/>
        </a:p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dirty="0" smtClean="0"/>
            <a:t>读懂用户的心理预期</a:t>
          </a:r>
          <a:endParaRPr lang="zh-CN" altLang="en-US" dirty="0"/>
        </a:p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dirty="0" smtClean="0"/>
            <a:t>读懂用户的身体语言</a:t>
          </a:r>
          <a:endParaRPr lang="zh-CN" altLang="en-US" dirty="0"/>
        </a:p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dirty="0" smtClean="0"/>
            <a:t>听懂用户的诉求</a:t>
          </a:r>
          <a:endParaRPr lang="zh-CN" altLang="en-US" dirty="0"/>
        </a:p>
      </dsp:txBody>
      <dsp:txXfrm rot="-5400000">
        <a:off x="1625440" y="2003231"/>
        <a:ext cx="5694217" cy="1687754"/>
      </dsp:txXfrm>
    </dsp:sp>
    <dsp:sp modelId="{3E1BDBE8-954A-410B-AAAC-EBFFA19E457D}">
      <dsp:nvSpPr>
        <dsp:cNvPr id="6" name="流程图: 手动操作 5"/>
        <dsp:cNvSpPr/>
      </dsp:nvSpPr>
      <dsp:spPr bwMode="white">
        <a:xfrm rot="-5400000">
          <a:off x="3439776" y="2003231"/>
          <a:ext cx="5694217" cy="1687754"/>
        </a:xfrm>
        <a:prstGeom prst="flowChartManualOperation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rot="5400000" lIns="152400" tIns="0" rIns="152400" bIns="0" anchor="t"/>
        <a:lstStyle>
          <a:lvl1pPr algn="l">
            <a:defRPr sz="2400"/>
          </a:lvl1pPr>
          <a:lvl2pPr marL="171450" indent="-171450" algn="l">
            <a:defRPr sz="1800"/>
          </a:lvl2pPr>
          <a:lvl3pPr marL="342900" indent="-171450" algn="l">
            <a:defRPr sz="1800"/>
          </a:lvl3pPr>
          <a:lvl4pPr marL="514350" indent="-171450" algn="l">
            <a:defRPr sz="1800"/>
          </a:lvl4pPr>
          <a:lvl5pPr marL="685800" indent="-171450" algn="l">
            <a:defRPr sz="1800"/>
          </a:lvl5pPr>
          <a:lvl6pPr marL="857250" indent="-171450" algn="l">
            <a:defRPr sz="1800"/>
          </a:lvl6pPr>
          <a:lvl7pPr marL="1028700" indent="-171450" algn="l">
            <a:defRPr sz="1800"/>
          </a:lvl7pPr>
          <a:lvl8pPr marL="1200150" indent="-171450" algn="l">
            <a:defRPr sz="1800"/>
          </a:lvl8pPr>
          <a:lvl9pPr marL="1371600" indent="-171450" algn="l">
            <a:defRPr sz="18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满意从体验中来</a:t>
          </a:r>
          <a:endParaRPr lang="zh-CN" alt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dirty="0" smtClean="0"/>
            <a:t>针对不同的用户，运用不同的服务技巧</a:t>
          </a:r>
          <a:endParaRPr lang="zh-CN" altLang="en-US" dirty="0"/>
        </a:p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dirty="0" smtClean="0"/>
            <a:t>尽力满足用户隐含的需求</a:t>
          </a:r>
          <a:endParaRPr lang="zh-CN" altLang="en-US" dirty="0"/>
        </a:p>
      </dsp:txBody>
      <dsp:txXfrm rot="-5400000">
        <a:off x="3439776" y="2003231"/>
        <a:ext cx="5694217" cy="1687754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7186181" cy="4572000"/>
        <a:chOff x="0" y="0"/>
        <a:chExt cx="7186181" cy="4572000"/>
      </a:xfrm>
    </dsp:grpSpPr>
    <dsp:sp modelId="{BE886181-3143-472A-97E6-BCE5CAA8FFD9}">
      <dsp:nvSpPr>
        <dsp:cNvPr id="4" name="右箭头 3"/>
        <dsp:cNvSpPr/>
      </dsp:nvSpPr>
      <dsp:spPr bwMode="white">
        <a:xfrm>
          <a:off x="2874472" y="0"/>
          <a:ext cx="4311709" cy="2177143"/>
        </a:xfrm>
        <a:prstGeom prst="rightArrow">
          <a:avLst>
            <a:gd name="adj1" fmla="val 75000"/>
            <a:gd name="adj2" fmla="val 50000"/>
          </a:avLst>
        </a:prstGeom>
      </dsp:spPr>
      <dsp:style>
        <a:lnRef idx="2">
          <a:schemeClr val="accent1">
            <a:alpha val="90000"/>
            <a:tint val="40000"/>
          </a:schemeClr>
        </a:lnRef>
        <a:fillRef idx="1">
          <a:schemeClr val="accent1">
            <a:alpha val="90000"/>
            <a:tint val="40000"/>
          </a:schemeClr>
        </a:fillRef>
        <a:effectRef idx="0">
          <a:scrgbClr r="0" g="0" b="0"/>
        </a:effectRef>
        <a:fontRef idx="minor"/>
      </dsp:style>
      <dsp:txBody>
        <a:bodyPr lIns="11430" tIns="11430" rIns="11430" bIns="11430" anchor="ctr" anchorCtr="0"/>
        <a:lstStyle>
          <a:lvl1pPr algn="l">
            <a:defRPr sz="1800"/>
          </a:lvl1pPr>
          <a:lvl2pPr marL="171450" indent="-171450" algn="l">
            <a:defRPr sz="1800"/>
          </a:lvl2pPr>
          <a:lvl3pPr marL="342900" indent="-171450" algn="l">
            <a:defRPr sz="1800"/>
          </a:lvl3pPr>
          <a:lvl4pPr marL="514350" indent="-171450" algn="l">
            <a:defRPr sz="1800"/>
          </a:lvl4pPr>
          <a:lvl5pPr marL="685800" indent="-171450" algn="l">
            <a:defRPr sz="1800"/>
          </a:lvl5pPr>
          <a:lvl6pPr marL="857250" indent="-171450" algn="l">
            <a:defRPr sz="1800"/>
          </a:lvl6pPr>
          <a:lvl7pPr marL="1028700" indent="-171450" algn="l">
            <a:defRPr sz="1800"/>
          </a:lvl7pPr>
          <a:lvl8pPr marL="1200150" indent="-171450" algn="l">
            <a:defRPr sz="1800"/>
          </a:lvl8pPr>
          <a:lvl9pPr marL="1371600" indent="-171450" algn="l">
            <a:defRPr sz="1800"/>
          </a:lvl9pPr>
        </a:lstStyle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dirty="0" smtClean="0">
              <a:solidFill>
                <a:schemeClr val="dk1"/>
              </a:solidFill>
            </a:rPr>
            <a:t>思想上保持一致</a:t>
          </a:r>
          <a:endParaRPr lang="zh-CN" altLang="en-US" dirty="0">
            <a:solidFill>
              <a:schemeClr val="dk1"/>
            </a:solidFill>
          </a:endParaRPr>
        </a:p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dirty="0" smtClean="0">
              <a:solidFill>
                <a:schemeClr val="dk1"/>
              </a:solidFill>
            </a:rPr>
            <a:t>行动上保持一致</a:t>
          </a:r>
          <a:endParaRPr lang="zh-CN" altLang="en-US" dirty="0">
            <a:solidFill>
              <a:schemeClr val="dk1"/>
            </a:solidFill>
          </a:endParaRPr>
        </a:p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dirty="0" smtClean="0">
              <a:solidFill>
                <a:schemeClr val="dk1"/>
              </a:solidFill>
            </a:rPr>
            <a:t>风格上保持一致</a:t>
          </a:r>
          <a:endParaRPr lang="zh-CN" altLang="en-US" dirty="0">
            <a:solidFill>
              <a:schemeClr val="dk1"/>
            </a:solidFill>
          </a:endParaRPr>
        </a:p>
      </dsp:txBody>
      <dsp:txXfrm>
        <a:off x="2874472" y="0"/>
        <a:ext cx="4311709" cy="2177143"/>
      </dsp:txXfrm>
    </dsp:sp>
    <dsp:sp modelId="{92EDD41A-A565-4966-B1E5-C0A5F58FBE4F}">
      <dsp:nvSpPr>
        <dsp:cNvPr id="3" name="圆角矩形 2"/>
        <dsp:cNvSpPr/>
      </dsp:nvSpPr>
      <dsp:spPr bwMode="white">
        <a:xfrm>
          <a:off x="0" y="0"/>
          <a:ext cx="2874472" cy="2177143"/>
        </a:xfrm>
        <a:prstGeom prst="round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91439" tIns="45719" rIns="91439" bIns="45719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与上级保持一致</a:t>
          </a:r>
          <a:endParaRPr lang="zh-CN" altLang="en-US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0"/>
        <a:ext cx="2874472" cy="2177143"/>
      </dsp:txXfrm>
    </dsp:sp>
    <dsp:sp modelId="{D093ABDA-E163-4FBB-B9F2-44121DE6FA02}">
      <dsp:nvSpPr>
        <dsp:cNvPr id="6" name="右箭头 5"/>
        <dsp:cNvSpPr/>
      </dsp:nvSpPr>
      <dsp:spPr bwMode="white">
        <a:xfrm>
          <a:off x="2874472" y="2394857"/>
          <a:ext cx="4311709" cy="2177143"/>
        </a:xfrm>
        <a:prstGeom prst="rightArrow">
          <a:avLst>
            <a:gd name="adj1" fmla="val 75000"/>
            <a:gd name="adj2" fmla="val 50000"/>
          </a:avLst>
        </a:prstGeom>
      </dsp:spPr>
      <dsp:style>
        <a:lnRef idx="2">
          <a:schemeClr val="accent1">
            <a:alpha val="90000"/>
            <a:tint val="40000"/>
          </a:schemeClr>
        </a:lnRef>
        <a:fillRef idx="1">
          <a:schemeClr val="accent1">
            <a:alpha val="90000"/>
            <a:tint val="40000"/>
          </a:schemeClr>
        </a:fillRef>
        <a:effectRef idx="0">
          <a:scrgbClr r="0" g="0" b="0"/>
        </a:effectRef>
        <a:fontRef idx="minor"/>
      </dsp:style>
      <dsp:txBody>
        <a:bodyPr lIns="11430" tIns="11430" rIns="11430" bIns="11430" anchor="t"/>
        <a:lstStyle>
          <a:lvl1pPr algn="l">
            <a:defRPr sz="1800"/>
          </a:lvl1pPr>
          <a:lvl2pPr marL="171450" indent="-171450" algn="l">
            <a:defRPr sz="1800"/>
          </a:lvl2pPr>
          <a:lvl3pPr marL="342900" indent="-171450" algn="l">
            <a:defRPr sz="1800"/>
          </a:lvl3pPr>
          <a:lvl4pPr marL="514350" indent="-171450" algn="l">
            <a:defRPr sz="1800"/>
          </a:lvl4pPr>
          <a:lvl5pPr marL="685800" indent="-171450" algn="l">
            <a:defRPr sz="1800"/>
          </a:lvl5pPr>
          <a:lvl6pPr marL="857250" indent="-171450" algn="l">
            <a:defRPr sz="1800"/>
          </a:lvl6pPr>
          <a:lvl7pPr marL="1028700" indent="-171450" algn="l">
            <a:defRPr sz="1800"/>
          </a:lvl7pPr>
          <a:lvl8pPr marL="1200150" indent="-171450" algn="l">
            <a:defRPr sz="1800"/>
          </a:lvl8pPr>
          <a:lvl9pPr marL="1371600" indent="-171450" algn="l">
            <a:defRPr sz="1800"/>
          </a:lvl9pPr>
        </a:lstStyle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dirty="0" smtClean="0">
              <a:solidFill>
                <a:schemeClr val="dk1"/>
              </a:solidFill>
            </a:rPr>
            <a:t>了解各自分工、角色、优势</a:t>
          </a:r>
          <a:endParaRPr lang="zh-CN" altLang="en-US" dirty="0">
            <a:solidFill>
              <a:schemeClr val="dk1"/>
            </a:solidFill>
          </a:endParaRPr>
        </a:p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dirty="0" smtClean="0">
              <a:solidFill>
                <a:schemeClr val="dk1"/>
              </a:solidFill>
            </a:rPr>
            <a:t>认真履行自己的职责</a:t>
          </a:r>
          <a:endParaRPr lang="zh-CN" altLang="en-US" dirty="0">
            <a:solidFill>
              <a:schemeClr val="dk1"/>
            </a:solidFill>
          </a:endParaRPr>
        </a:p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dirty="0" smtClean="0">
              <a:solidFill>
                <a:schemeClr val="dk1"/>
              </a:solidFill>
            </a:rPr>
            <a:t>保持沟通与互动、互帮互助</a:t>
          </a:r>
          <a:endParaRPr lang="zh-CN" altLang="en-US" dirty="0">
            <a:solidFill>
              <a:schemeClr val="dk1"/>
            </a:solidFill>
          </a:endParaRPr>
        </a:p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dirty="0" smtClean="0">
              <a:solidFill>
                <a:schemeClr val="dk1"/>
              </a:solidFill>
            </a:rPr>
            <a:t>换位思考、少说多做</a:t>
          </a:r>
          <a:endParaRPr lang="zh-CN" altLang="en-US" dirty="0">
            <a:solidFill>
              <a:schemeClr val="dk1"/>
            </a:solidFill>
          </a:endParaRPr>
        </a:p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dirty="0" smtClean="0">
              <a:solidFill>
                <a:schemeClr val="dk1"/>
              </a:solidFill>
            </a:rPr>
            <a:t>懂得感恩</a:t>
          </a:r>
          <a:endParaRPr lang="zh-CN" altLang="en-US" dirty="0">
            <a:solidFill>
              <a:schemeClr val="dk1"/>
            </a:solidFill>
          </a:endParaRPr>
        </a:p>
      </dsp:txBody>
      <dsp:txXfrm>
        <a:off x="2874472" y="2394857"/>
        <a:ext cx="4311709" cy="2177143"/>
      </dsp:txXfrm>
    </dsp:sp>
    <dsp:sp modelId="{1D10BA2E-382A-4C6C-842C-EA132826193D}">
      <dsp:nvSpPr>
        <dsp:cNvPr id="5" name="圆角矩形 4"/>
        <dsp:cNvSpPr/>
      </dsp:nvSpPr>
      <dsp:spPr bwMode="white">
        <a:xfrm>
          <a:off x="0" y="2394857"/>
          <a:ext cx="2874472" cy="2177143"/>
        </a:xfrm>
        <a:prstGeom prst="round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91439" tIns="45719" rIns="91439" bIns="45719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与同事有效合作</a:t>
          </a:r>
          <a:endParaRPr lang="zh-CN" altLang="en-US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2394857"/>
        <a:ext cx="2874472" cy="21771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type="round2SameRect" r:blip="" rot="90">
                    <dgm:adjLst/>
                  </dgm:shape>
                </dgm:if>
                <dgm:else name="Name12">
                  <dgm:shape xmlns:r="http://schemas.openxmlformats.org/officeDocument/2006/relationships" type="round2SameRect" r:blip="" rot="-90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endSty" val="noArr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nodeHorzAlign" val="l"/>
          <dgm:param type="horzAlign" val="l"/>
        </dgm:alg>
      </dgm:if>
      <dgm:else name="Name2">
        <dgm:alg type="lin">
          <dgm:param type="linDir" val="fromT"/>
          <dgm:param type="vertAlign" val="mid"/>
          <dgm:param type="nodeHorzAlign" val="r"/>
          <dgm:param type="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nodeHorzAlign" val="l"/>
              <dgm:param type="horzAlign" val="l"/>
            </dgm:alg>
          </dgm:if>
          <dgm:else name="Name6">
            <dgm:alg type="lin">
              <dgm:param type="linDir" val="fromR"/>
              <dgm:param type="nodeHorzAlign" val="r"/>
              <dgm:param type="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linDir" val="fromT"/>
                  <dgm:param type="chAlign" val="r"/>
                </dgm:alg>
              </dgm:if>
              <dgm:if name="Name23" func="var" arg="hierBranch" op="equ" val="r">
                <dgm:alg type="hierChild">
                  <dgm:param type="linDir" val="fromT"/>
                  <dgm:param type="chAlign" val="l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linDir" val="fromL"/>
                      <dgm:param type="chAlign" val="l"/>
                      <dgm:param type="secLinDir" val="fromT"/>
                      <dgm:param type="secChAlign" val="t"/>
                    </dgm:alg>
                  </dgm:if>
                  <dgm:else name="Name27">
                    <dgm:alg type="hierChild">
                      <dgm:param type="linDir" val="fromR"/>
                      <dgm:param type="chAlign" val="l"/>
                      <dgm:param type="secLinDir" val="fromT"/>
                      <dgm:param type="secChAlign" val="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dim" val="1D"/>
                                    <dgm:param type="endSty" val="noArr"/>
                                    <dgm:param type="connRout" val="bend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srcNode" val="rootConnector"/>
                                    <dgm:param type="dim" val="1D"/>
                                    <dgm:param type="endSty" val="noArr"/>
                                    <dgm:param type="connRout" val="bend"/>
                                    <dgm:param type="begPts" val="bCtr"/>
                                    <dgm:param type="endPts" val="midL mid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srcNode" val="rootConnector1"/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srcNode" val="rootConnector"/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linDir" val="fromT"/>
                        <dgm:param type="chAlign" val="r"/>
                      </dgm:alg>
                    </dgm:if>
                    <dgm:if name="Name85" func="var" arg="hierBranch" op="equ" val="r">
                      <dgm:alg type="hierChild">
                        <dgm:param type="linDir" val="fromT"/>
                        <dgm:param type="chAlign" val="l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linDir" val="fromL"/>
                            <dgm:param type="chAlign" val="l"/>
                            <dgm:param type="secLinDir" val="fromT"/>
                            <dgm:param type="secChAlign" val="t"/>
                          </dgm:alg>
                        </dgm:if>
                        <dgm:else name="Name89">
                          <dgm:alg type="hierChild">
                            <dgm:param type="linDir" val="fromR"/>
                            <dgm:param type="chAlign" val="l"/>
                            <dgm:param type="secLinDir" val="fromT"/>
                            <dgm:param type="secChAlign" val="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linDir" val="fromL"/>
                        <dgm:param type="chAlign" val="l"/>
                        <dgm:param type="secLinDir" val="fromT"/>
                        <dgm:param type="secChAlign" val="t"/>
                      </dgm:alg>
                    </dgm:if>
                    <dgm:else name="Name105">
                      <dgm:alg type="hierChild">
                        <dgm:param type="linDir" val="fromR"/>
                        <dgm:param type="chAlign" val="l"/>
                        <dgm:param type="secLinDir" val="fromT"/>
                        <dgm:param type="secChAlign" val="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linDir" val="fromL"/>
                  <dgm:param type="chAlign" val="l"/>
                  <dgm:param type="secLinDir" val="fromT"/>
                  <dgm:param type="secChAlign" val="t"/>
                </dgm:alg>
              </dgm:if>
              <dgm:else name="Name109">
                <dgm:alg type="hierChild">
                  <dgm:param type="linDir" val="fromR"/>
                  <dgm:param type="chAlign" val="l"/>
                  <dgm:param type="secLinDir" val="fromT"/>
                  <dgm:param type="secChAlign" val="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dim" val="1D"/>
                    <dgm:param type="endSty" val="noArr"/>
                    <dgm:param type="connRout" val="bend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linDir" val="fromT"/>
                        <dgm:param type="chAlign" val="r"/>
                      </dgm:alg>
                    </dgm:if>
                    <dgm:if name="Name129" func="var" arg="hierBranch" op="equ" val="r">
                      <dgm:alg type="hierChild">
                        <dgm:param type="linDir" val="fromT"/>
                        <dgm:param type="chAlign" val="l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linDir" val="fromL"/>
                            <dgm:param type="chAlign" val="l"/>
                            <dgm:param type="secLinDir" val="fromT"/>
                            <dgm:param type="secChAlign" val="t"/>
                          </dgm:alg>
                        </dgm:if>
                        <dgm:else name="Name133">
                          <dgm:alg type="hierChild">
                            <dgm:param type="linDir" val="fromR"/>
                            <dgm:param type="chAlign" val="l"/>
                            <dgm:param type="secLinDir" val="fromT"/>
                            <dgm:param type="secChAlign" val="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linDir" val="fromL"/>
                        <dgm:param type="chAlign" val="l"/>
                        <dgm:param type="secLinDir" val="fromT"/>
                        <dgm:param type="secChAlign" val="t"/>
                      </dgm:alg>
                    </dgm:if>
                    <dgm:else name="Name146">
                      <dgm:alg type="hierChild">
                        <dgm:param type="linDir" val="fromR"/>
                        <dgm:param type="chAlign" val="l"/>
                        <dgm:param type="secLinDir" val="fromT"/>
                        <dgm:param type="secChAlign" val="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linDir" val="fromT"/>
                  <dgm:param type="chAlign" val="r"/>
                </dgm:alg>
              </dgm:if>
              <dgm:if name="Name23" func="var" arg="hierBranch" op="equ" val="r">
                <dgm:alg type="hierChild">
                  <dgm:param type="linDir" val="fromT"/>
                  <dgm:param type="chAlign" val="l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linDir" val="fromL"/>
                      <dgm:param type="chAlign" val="l"/>
                      <dgm:param type="secLinDir" val="fromT"/>
                      <dgm:param type="secChAlign" val="t"/>
                    </dgm:alg>
                  </dgm:if>
                  <dgm:else name="Name27">
                    <dgm:alg type="hierChild">
                      <dgm:param type="linDir" val="fromR"/>
                      <dgm:param type="chAlign" val="l"/>
                      <dgm:param type="secLinDir" val="fromT"/>
                      <dgm:param type="secChAlign" val="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dim" val="1D"/>
                                    <dgm:param type="endSty" val="noArr"/>
                                    <dgm:param type="connRout" val="bend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srcNode" val="rootConnector"/>
                                    <dgm:param type="dim" val="1D"/>
                                    <dgm:param type="endSty" val="noArr"/>
                                    <dgm:param type="connRout" val="bend"/>
                                    <dgm:param type="begPts" val="bCtr"/>
                                    <dgm:param type="endPts" val="midL mid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srcNode" val="rootConnector1"/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srcNode" val="rootConnector"/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linDir" val="fromT"/>
                        <dgm:param type="chAlign" val="r"/>
                      </dgm:alg>
                    </dgm:if>
                    <dgm:if name="Name85" func="var" arg="hierBranch" op="equ" val="r">
                      <dgm:alg type="hierChild">
                        <dgm:param type="linDir" val="fromT"/>
                        <dgm:param type="chAlign" val="l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linDir" val="fromL"/>
                            <dgm:param type="chAlign" val="l"/>
                            <dgm:param type="secLinDir" val="fromT"/>
                            <dgm:param type="secChAlign" val="t"/>
                          </dgm:alg>
                        </dgm:if>
                        <dgm:else name="Name89">
                          <dgm:alg type="hierChild">
                            <dgm:param type="linDir" val="fromR"/>
                            <dgm:param type="chAlign" val="l"/>
                            <dgm:param type="secLinDir" val="fromT"/>
                            <dgm:param type="secChAlign" val="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linDir" val="fromL"/>
                        <dgm:param type="chAlign" val="l"/>
                        <dgm:param type="secLinDir" val="fromT"/>
                        <dgm:param type="secChAlign" val="t"/>
                      </dgm:alg>
                    </dgm:if>
                    <dgm:else name="Name105">
                      <dgm:alg type="hierChild">
                        <dgm:param type="linDir" val="fromR"/>
                        <dgm:param type="chAlign" val="l"/>
                        <dgm:param type="secLinDir" val="fromT"/>
                        <dgm:param type="secChAlign" val="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linDir" val="fromL"/>
                  <dgm:param type="chAlign" val="l"/>
                  <dgm:param type="secLinDir" val="fromT"/>
                  <dgm:param type="secChAlign" val="t"/>
                </dgm:alg>
              </dgm:if>
              <dgm:else name="Name109">
                <dgm:alg type="hierChild">
                  <dgm:param type="linDir" val="fromR"/>
                  <dgm:param type="chAlign" val="l"/>
                  <dgm:param type="secLinDir" val="fromT"/>
                  <dgm:param type="secChAlign" val="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dim" val="1D"/>
                    <dgm:param type="endSty" val="noArr"/>
                    <dgm:param type="connRout" val="bend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linDir" val="fromT"/>
                        <dgm:param type="chAlign" val="r"/>
                      </dgm:alg>
                    </dgm:if>
                    <dgm:if name="Name129" func="var" arg="hierBranch" op="equ" val="r">
                      <dgm:alg type="hierChild">
                        <dgm:param type="linDir" val="fromT"/>
                        <dgm:param type="chAlign" val="l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linDir" val="fromL"/>
                            <dgm:param type="chAlign" val="l"/>
                            <dgm:param type="secLinDir" val="fromT"/>
                            <dgm:param type="secChAlign" val="t"/>
                          </dgm:alg>
                        </dgm:if>
                        <dgm:else name="Name133">
                          <dgm:alg type="hierChild">
                            <dgm:param type="linDir" val="fromR"/>
                            <dgm:param type="chAlign" val="l"/>
                            <dgm:param type="secLinDir" val="fromT"/>
                            <dgm:param type="secChAlign" val="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linDir" val="fromL"/>
                        <dgm:param type="chAlign" val="l"/>
                        <dgm:param type="secLinDir" val="fromT"/>
                        <dgm:param type="secChAlign" val="t"/>
                      </dgm:alg>
                    </dgm:if>
                    <dgm:else name="Name146">
                      <dgm:alg type="hierChild">
                        <dgm:param type="linDir" val="fromR"/>
                        <dgm:param type="chAlign" val="l"/>
                        <dgm:param type="secLinDir" val="fromT"/>
                        <dgm:param type="secChAlign" val="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linDir" val="fromT"/>
                  <dgm:param type="chAlign" val="r"/>
                </dgm:alg>
              </dgm:if>
              <dgm:if name="Name23" func="var" arg="hierBranch" op="equ" val="r">
                <dgm:alg type="hierChild">
                  <dgm:param type="linDir" val="fromT"/>
                  <dgm:param type="chAlign" val="l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linDir" val="fromL"/>
                      <dgm:param type="chAlign" val="l"/>
                      <dgm:param type="secLinDir" val="fromT"/>
                      <dgm:param type="secChAlign" val="t"/>
                    </dgm:alg>
                  </dgm:if>
                  <dgm:else name="Name27">
                    <dgm:alg type="hierChild">
                      <dgm:param type="linDir" val="fromR"/>
                      <dgm:param type="chAlign" val="l"/>
                      <dgm:param type="secLinDir" val="fromT"/>
                      <dgm:param type="secChAlign" val="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srcNode" val="rootConnector1"/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srcNode" val="rootConnector"/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linDir" val="fromT"/>
                        <dgm:param type="chAlign" val="r"/>
                      </dgm:alg>
                    </dgm:if>
                    <dgm:if name="Name73" func="var" arg="hierBranch" op="equ" val="r">
                      <dgm:alg type="hierChild">
                        <dgm:param type="linDir" val="fromT"/>
                        <dgm:param type="chAlign" val="l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linDir" val="fromL"/>
                            <dgm:param type="chAlign" val="l"/>
                            <dgm:param type="secLinDir" val="fromT"/>
                            <dgm:param type="secChAlign" val="t"/>
                          </dgm:alg>
                        </dgm:if>
                        <dgm:else name="Name77">
                          <dgm:alg type="hierChild">
                            <dgm:param type="linDir" val="fromR"/>
                            <dgm:param type="chAlign" val="l"/>
                            <dgm:param type="secLinDir" val="fromT"/>
                            <dgm:param type="secChAlign" val="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linDir" val="fromL"/>
                        <dgm:param type="chAlign" val="l"/>
                        <dgm:param type="secLinDir" val="fromT"/>
                        <dgm:param type="secChAlign" val="t"/>
                      </dgm:alg>
                    </dgm:if>
                    <dgm:else name="Name90">
                      <dgm:alg type="hierChild">
                        <dgm:param type="linDir" val="fromR"/>
                        <dgm:param type="chAlign" val="l"/>
                        <dgm:param type="secLinDir" val="fromT"/>
                        <dgm:param type="secChAlign" val="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linDir" val="fromL"/>
                  <dgm:param type="chAlign" val="l"/>
                  <dgm:param type="secLinDir" val="fromT"/>
                  <dgm:param type="secChAlign" val="t"/>
                </dgm:alg>
              </dgm:if>
              <dgm:else name="Name94">
                <dgm:alg type="hierChild">
                  <dgm:param type="linDir" val="fromR"/>
                  <dgm:param type="chAlign" val="l"/>
                  <dgm:param type="secLinDir" val="fromT"/>
                  <dgm:param type="secChAlign" val="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dim" val="1D"/>
                    <dgm:param type="endSty" val="noArr"/>
                    <dgm:param type="connRout" val="bend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linDir" val="fromT"/>
                        <dgm:param type="chAlign" val="r"/>
                      </dgm:alg>
                    </dgm:if>
                    <dgm:if name="Name111" func="var" arg="hierBranch" op="equ" val="r">
                      <dgm:alg type="hierChild">
                        <dgm:param type="linDir" val="fromT"/>
                        <dgm:param type="chAlign" val="l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linDir" val="fromL"/>
                            <dgm:param type="chAlign" val="l"/>
                            <dgm:param type="secLinDir" val="fromT"/>
                            <dgm:param type="secChAlign" val="t"/>
                          </dgm:alg>
                        </dgm:if>
                        <dgm:else name="Name115">
                          <dgm:alg type="hierChild">
                            <dgm:param type="linDir" val="fromR"/>
                            <dgm:param type="chAlign" val="l"/>
                            <dgm:param type="secLinDir" val="fromT"/>
                            <dgm:param type="secChAlign" val="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linDir" val="fromL"/>
                        <dgm:param type="chAlign" val="l"/>
                        <dgm:param type="secLinDir" val="fromT"/>
                        <dgm:param type="secChAlign" val="t"/>
                      </dgm:alg>
                    </dgm:if>
                    <dgm:else name="Name125">
                      <dgm:alg type="hierChild">
                        <dgm:param type="linDir" val="fromR"/>
                        <dgm:param type="chAlign" val="l"/>
                        <dgm:param type="secLinDir" val="fromT"/>
                        <dgm:param type="secChAlign" val="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nodeHorzAlign" val="l"/>
          <dgm:param type="horzAlign" val="l"/>
        </dgm:alg>
      </dgm:if>
      <dgm:else name="Name2">
        <dgm:alg type="lin">
          <dgm:param type="linDir" val="fromT"/>
          <dgm:param type="vertAlign" val="mid"/>
          <dgm:param type="nodeHorzAlign" val="r"/>
          <dgm:param type="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nodeHorzAlign" val="l"/>
              <dgm:param type="horzAlign" val="l"/>
            </dgm:alg>
          </dgm:if>
          <dgm:else name="Name6">
            <dgm:alg type="lin">
              <dgm:param type="linDir" val="fromR"/>
              <dgm:param type="nodeHorzAlign" val="r"/>
              <dgm:param type="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linDir" val="fromT"/>
              <dgm:param type="chAlign" val="l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srcNode" val="rootConnector"/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srcNode" val="rootConnector"/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hexagon" r:blip="" rot="90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type="hexagon" r:blip="" rot="90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off" val="ctr"/>
          <dgm:param type="contDir" val="sameDir"/>
          <dgm:param type="grDir" val="tL"/>
          <dgm:param type="flowDir" val="row"/>
        </dgm:alg>
      </dgm:if>
      <dgm:else name="Name2">
        <dgm:alg type="snake">
          <dgm:param type="off" val="ctr"/>
          <dgm:param type="contDir" val="sameDir"/>
          <dgm:param type="grDir" val="tR"/>
          <dgm:param type="flowDir" val="row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type="flowChartManualOperation" r:blip="" rot="-90">
              <dgm:adjLst/>
            </dgm:shape>
          </dgm:if>
          <dgm:else name="Name6">
            <dgm:shape xmlns:r="http://schemas.openxmlformats.org/officeDocument/2006/relationships" type="flowChartManualOperation" r:blip="" rot="90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type="rightArrow" r:blip="" rot="180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4DCBBA-448E-42FB-A6B0-B793313EC15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045FB1-BA7E-438E-BA71-A0A1F2DCC6A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1E700B27-DE4C-4B9E-BB11-B9027034A00F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
              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51FCE-E4BB-4680-8E50-3C0E348D2609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A073D-A903-47F8-8D16-77642FB0DF1F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FA40-626B-4CA1-85D0-7A9016E395BA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25EA-B9DC-48A7-991E-9A82573B1B21}" type="datetimeFigureOut">
              <a:rPr lang="en-US" dirty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B97F8-6CEB-469B-AFCC-889F2A2B1D5A}" type="datetimeFigureOut">
              <a:rPr lang="en-US" dirty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9179F-009E-4FA5-B091-7EBB82A185BD}" type="datetimeFigureOut">
              <a:rPr lang="en-US" dirty="0"/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9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 bwMode="gray">
          <a:xfrm>
            <a:off x="1154955" y="2895600"/>
            <a:ext cx="2793158" cy="312927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65CEB-0076-4E37-B880-BCEA9784DE0A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49E5E-3896-4118-99A7-7B85668F1C5E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6674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 bwMode="gray">
          <a:xfrm>
            <a:off x="1154956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4739-9812-4A9F-890D-2AD6BA5F6EE8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45AC5-A3F8-44AA-BA8F-596CDCC976D3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3" name="TextBox 12"/>
          <p:cNvSpPr txBox="1"/>
          <p:nvPr/>
        </p:nvSpPr>
        <p:spPr>
          <a:xfrm>
            <a:off x="9719438" y="2631815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 lvl="0"/>
            <a:r>
              <a:rPr lang="en-US" sz="9600" dirty="0"/>
              <a:t>”</a:t>
            </a:r>
            <a:endParaRPr lang="en-US" sz="9600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591093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 lvl="0"/>
            <a:r>
              <a:rPr lang="en-US" sz="9600" dirty="0"/>
              <a:t>“</a:t>
            </a:r>
            <a:endParaRPr lang="en-US" sz="9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0517"/>
            <a:ext cx="8453906" cy="2698249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 hasCustomPrompt="1"/>
          </p:nvPr>
        </p:nvSpPr>
        <p:spPr bwMode="gray">
          <a:xfrm>
            <a:off x="1945945" y="3678766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3B183-A821-4095-A363-9EC968635539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54954" y="5033068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D01B4-0AA5-45E6-B2E6-5FA4078AEBCF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54954" y="26172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 hasCustomPrompt="1"/>
          </p:nvPr>
        </p:nvSpPr>
        <p:spPr>
          <a:xfrm>
            <a:off x="1154954" y="3193561"/>
            <a:ext cx="3129168" cy="28334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512721" y="2603502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 hasCustomPrompt="1"/>
          </p:nvPr>
        </p:nvSpPr>
        <p:spPr>
          <a:xfrm>
            <a:off x="4512721" y="3193561"/>
            <a:ext cx="3145380" cy="28334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7886700" y="2617299"/>
            <a:ext cx="3161029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 hasCustomPrompt="1"/>
          </p:nvPr>
        </p:nvSpPr>
        <p:spPr>
          <a:xfrm>
            <a:off x="7886700" y="3193561"/>
            <a:ext cx="3164719" cy="28334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7335C-0450-40D7-8612-B3203BED4F28}" type="datetimeFigureOut">
              <a:rPr lang="en-US" dirty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图片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54952" y="4532845"/>
            <a:ext cx="30504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 hasCustomPrompt="1"/>
          </p:nvPr>
        </p:nvSpPr>
        <p:spPr>
          <a:xfrm>
            <a:off x="1154953" y="5109107"/>
            <a:ext cx="3050437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572537" y="4532846"/>
            <a:ext cx="3046766" cy="651156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1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 hasCustomPrompt="1"/>
          </p:nvPr>
        </p:nvSpPr>
        <p:spPr>
          <a:xfrm>
            <a:off x="4568865" y="5184002"/>
            <a:ext cx="3050438" cy="84305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7983434" y="4532847"/>
            <a:ext cx="3050438" cy="65115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 hasCustomPrompt="1"/>
          </p:nvPr>
        </p:nvSpPr>
        <p:spPr>
          <a:xfrm>
            <a:off x="7983434" y="5184001"/>
            <a:ext cx="3050437" cy="84305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4388153" y="2603500"/>
            <a:ext cx="0" cy="351759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1905" y="2603500"/>
            <a:ext cx="0" cy="34925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6A105-2A1C-4284-B4EA-07CF89B1A393}" type="datetimeFigureOut">
              <a:rPr lang="en-US" dirty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73668"/>
            <a:ext cx="8825660" cy="706964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anchor="t" anchorCtr="0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BE609-F3F2-45E6-BD6A-E03A8C86C1AE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8"/>
            <a:ext cx="1413933" cy="4748589"/>
          </a:xfrm>
        </p:spPr>
        <p:txBody>
          <a:bodyPr vert="eaVert" anchor="b" anchorCtr="0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1154954" y="1278468"/>
            <a:ext cx="6247546" cy="4748590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4AD68-089C-4467-A8F3-EA2BBCA6B44E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image" Target="../media/image1.jpeg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8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7E0D914D-B099-4142-A885-11F276715148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
              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2.xml"/><Relationship Id="rId4" Type="http://schemas.openxmlformats.org/officeDocument/2006/relationships/diagramColors" Target="../diagrams/colors2.xml"/><Relationship Id="rId3" Type="http://schemas.openxmlformats.org/officeDocument/2006/relationships/diagramQuickStyle" Target="../diagrams/quickStyle2.xml"/><Relationship Id="rId2" Type="http://schemas.openxmlformats.org/officeDocument/2006/relationships/diagramLayout" Target="../diagrams/layout2.xml"/><Relationship Id="rId1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8.xml"/><Relationship Id="rId5" Type="http://schemas.microsoft.com/office/2007/relationships/diagramDrawing" Target="../diagrams/drawing3.xml"/><Relationship Id="rId4" Type="http://schemas.openxmlformats.org/officeDocument/2006/relationships/diagramColors" Target="../diagrams/colors3.xml"/><Relationship Id="rId3" Type="http://schemas.openxmlformats.org/officeDocument/2006/relationships/diagramQuickStyle" Target="../diagrams/quickStyle3.xml"/><Relationship Id="rId2" Type="http://schemas.openxmlformats.org/officeDocument/2006/relationships/diagramLayout" Target="../diagrams/layout3.xml"/><Relationship Id="rId1" Type="http://schemas.openxmlformats.org/officeDocument/2006/relationships/diagramData" Target="../diagrams/data3.xml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8.xml"/><Relationship Id="rId5" Type="http://schemas.microsoft.com/office/2007/relationships/diagramDrawing" Target="../diagrams/drawing4.xml"/><Relationship Id="rId4" Type="http://schemas.openxmlformats.org/officeDocument/2006/relationships/diagramColors" Target="../diagrams/colors4.xml"/><Relationship Id="rId3" Type="http://schemas.openxmlformats.org/officeDocument/2006/relationships/diagramQuickStyle" Target="../diagrams/quickStyle4.xml"/><Relationship Id="rId2" Type="http://schemas.openxmlformats.org/officeDocument/2006/relationships/diagramLayout" Target="../diagrams/layout4.xml"/><Relationship Id="rId1" Type="http://schemas.openxmlformats.org/officeDocument/2006/relationships/diagramData" Target="../diagrams/data4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8.xml"/><Relationship Id="rId5" Type="http://schemas.microsoft.com/office/2007/relationships/diagramDrawing" Target="../diagrams/drawing5.xml"/><Relationship Id="rId4" Type="http://schemas.openxmlformats.org/officeDocument/2006/relationships/diagramColors" Target="../diagrams/colors5.xml"/><Relationship Id="rId3" Type="http://schemas.openxmlformats.org/officeDocument/2006/relationships/diagramQuickStyle" Target="../diagrams/quickStyle5.xml"/><Relationship Id="rId2" Type="http://schemas.openxmlformats.org/officeDocument/2006/relationships/diagramLayout" Target="../diagrams/layout5.xml"/><Relationship Id="rId1" Type="http://schemas.openxmlformats.org/officeDocument/2006/relationships/diagramData" Target="../diagrams/data5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8.xml"/><Relationship Id="rId5" Type="http://schemas.microsoft.com/office/2007/relationships/diagramDrawing" Target="../diagrams/drawing6.xml"/><Relationship Id="rId4" Type="http://schemas.openxmlformats.org/officeDocument/2006/relationships/diagramColors" Target="../diagrams/colors6.xml"/><Relationship Id="rId3" Type="http://schemas.openxmlformats.org/officeDocument/2006/relationships/diagramQuickStyle" Target="../diagrams/quickStyle6.xml"/><Relationship Id="rId2" Type="http://schemas.openxmlformats.org/officeDocument/2006/relationships/diagramLayout" Target="../diagrams/layout6.xml"/><Relationship Id="rId1" Type="http://schemas.openxmlformats.org/officeDocument/2006/relationships/diagramData" Target="../diagrams/data6.xml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8.xml"/><Relationship Id="rId5" Type="http://schemas.microsoft.com/office/2007/relationships/diagramDrawing" Target="../diagrams/drawing7.xml"/><Relationship Id="rId4" Type="http://schemas.openxmlformats.org/officeDocument/2006/relationships/diagramColors" Target="../diagrams/colors7.xml"/><Relationship Id="rId3" Type="http://schemas.openxmlformats.org/officeDocument/2006/relationships/diagramQuickStyle" Target="../diagrams/quickStyle7.xml"/><Relationship Id="rId2" Type="http://schemas.openxmlformats.org/officeDocument/2006/relationships/diagramLayout" Target="../diagrams/layout7.xml"/><Relationship Id="rId1" Type="http://schemas.openxmlformats.org/officeDocument/2006/relationships/diagramData" Target="../diagrams/data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8.xml"/><Relationship Id="rId4" Type="http://schemas.openxmlformats.org/officeDocument/2006/relationships/diagramColors" Target="../diagrams/colors8.xml"/><Relationship Id="rId3" Type="http://schemas.openxmlformats.org/officeDocument/2006/relationships/diagramQuickStyle" Target="../diagrams/quickStyle8.xml"/><Relationship Id="rId2" Type="http://schemas.openxmlformats.org/officeDocument/2006/relationships/diagramLayout" Target="../diagrams/layout8.xml"/><Relationship Id="rId1" Type="http://schemas.openxmlformats.org/officeDocument/2006/relationships/diagramData" Target="../diagrams/data8.xml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8.xml"/><Relationship Id="rId5" Type="http://schemas.microsoft.com/office/2007/relationships/diagramDrawing" Target="../diagrams/drawing9.xml"/><Relationship Id="rId4" Type="http://schemas.openxmlformats.org/officeDocument/2006/relationships/diagramColors" Target="../diagrams/colors9.xml"/><Relationship Id="rId3" Type="http://schemas.openxmlformats.org/officeDocument/2006/relationships/diagramQuickStyle" Target="../diagrams/quickStyle9.xml"/><Relationship Id="rId2" Type="http://schemas.openxmlformats.org/officeDocument/2006/relationships/diagramLayout" Target="../diagrams/layout9.xml"/><Relationship Id="rId1" Type="http://schemas.openxmlformats.org/officeDocument/2006/relationships/diagramData" Target="../diagrams/data9.xml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8.xml"/><Relationship Id="rId5" Type="http://schemas.microsoft.com/office/2007/relationships/diagramDrawing" Target="../diagrams/drawing10.xml"/><Relationship Id="rId4" Type="http://schemas.openxmlformats.org/officeDocument/2006/relationships/diagramColors" Target="../diagrams/colors10.xml"/><Relationship Id="rId3" Type="http://schemas.openxmlformats.org/officeDocument/2006/relationships/diagramQuickStyle" Target="../diagrams/quickStyle10.xml"/><Relationship Id="rId2" Type="http://schemas.openxmlformats.org/officeDocument/2006/relationships/diagramLayout" Target="../diagrams/layout10.xml"/><Relationship Id="rId1" Type="http://schemas.openxmlformats.org/officeDocument/2006/relationships/diagramData" Target="../diagrams/data10.xml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8.xml"/><Relationship Id="rId5" Type="http://schemas.microsoft.com/office/2007/relationships/diagramDrawing" Target="../diagrams/drawing11.xml"/><Relationship Id="rId4" Type="http://schemas.openxmlformats.org/officeDocument/2006/relationships/diagramColors" Target="../diagrams/colors11.xml"/><Relationship Id="rId3" Type="http://schemas.openxmlformats.org/officeDocument/2006/relationships/diagramQuickStyle" Target="../diagrams/quickStyle11.xml"/><Relationship Id="rId2" Type="http://schemas.openxmlformats.org/officeDocument/2006/relationships/diagramLayout" Target="../diagrams/layout11.xml"/><Relationship Id="rId1" Type="http://schemas.openxmlformats.org/officeDocument/2006/relationships/diagramData" Target="../diagrams/data11.xml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8.xml"/><Relationship Id="rId5" Type="http://schemas.microsoft.com/office/2007/relationships/diagramDrawing" Target="../diagrams/drawing12.xml"/><Relationship Id="rId4" Type="http://schemas.openxmlformats.org/officeDocument/2006/relationships/diagramColors" Target="../diagrams/colors12.xml"/><Relationship Id="rId3" Type="http://schemas.openxmlformats.org/officeDocument/2006/relationships/diagramQuickStyle" Target="../diagrams/quickStyle12.xml"/><Relationship Id="rId2" Type="http://schemas.openxmlformats.org/officeDocument/2006/relationships/diagramLayout" Target="../diagrams/layout12.xml"/><Relationship Id="rId1" Type="http://schemas.openxmlformats.org/officeDocument/2006/relationships/diagramData" Target="../diagrams/data12.xml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8.xml"/><Relationship Id="rId5" Type="http://schemas.microsoft.com/office/2007/relationships/diagramDrawing" Target="../diagrams/drawing13.xml"/><Relationship Id="rId4" Type="http://schemas.openxmlformats.org/officeDocument/2006/relationships/diagramColors" Target="../diagrams/colors13.xml"/><Relationship Id="rId3" Type="http://schemas.openxmlformats.org/officeDocument/2006/relationships/diagramQuickStyle" Target="../diagrams/quickStyle13.xml"/><Relationship Id="rId2" Type="http://schemas.openxmlformats.org/officeDocument/2006/relationships/diagramLayout" Target="../diagrams/layout13.xml"/><Relationship Id="rId1" Type="http://schemas.openxmlformats.org/officeDocument/2006/relationships/diagramData" Target="../diagrams/data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14.xml"/><Relationship Id="rId4" Type="http://schemas.openxmlformats.org/officeDocument/2006/relationships/diagramColors" Target="../diagrams/colors14.xml"/><Relationship Id="rId3" Type="http://schemas.openxmlformats.org/officeDocument/2006/relationships/diagramQuickStyle" Target="../diagrams/quickStyle14.xml"/><Relationship Id="rId2" Type="http://schemas.openxmlformats.org/officeDocument/2006/relationships/diagramLayout" Target="../diagrams/layout14.xml"/><Relationship Id="rId1" Type="http://schemas.openxmlformats.org/officeDocument/2006/relationships/diagramData" Target="../diagrams/data14.xml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8.xml"/><Relationship Id="rId5" Type="http://schemas.microsoft.com/office/2007/relationships/diagramDrawing" Target="../diagrams/drawing15.xml"/><Relationship Id="rId4" Type="http://schemas.openxmlformats.org/officeDocument/2006/relationships/diagramColors" Target="../diagrams/colors15.xml"/><Relationship Id="rId3" Type="http://schemas.openxmlformats.org/officeDocument/2006/relationships/diagramQuickStyle" Target="../diagrams/quickStyle15.xml"/><Relationship Id="rId2" Type="http://schemas.openxmlformats.org/officeDocument/2006/relationships/diagramLayout" Target="../diagrams/layout15.xml"/><Relationship Id="rId1" Type="http://schemas.openxmlformats.org/officeDocument/2006/relationships/diagramData" Target="../diagrams/data15.xml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8.xml"/><Relationship Id="rId5" Type="http://schemas.microsoft.com/office/2007/relationships/diagramDrawing" Target="../diagrams/drawing16.xml"/><Relationship Id="rId4" Type="http://schemas.openxmlformats.org/officeDocument/2006/relationships/diagramColors" Target="../diagrams/colors16.xml"/><Relationship Id="rId3" Type="http://schemas.openxmlformats.org/officeDocument/2006/relationships/diagramQuickStyle" Target="../diagrams/quickStyle16.xml"/><Relationship Id="rId2" Type="http://schemas.openxmlformats.org/officeDocument/2006/relationships/diagramLayout" Target="../diagrams/layout16.xml"/><Relationship Id="rId1" Type="http://schemas.openxmlformats.org/officeDocument/2006/relationships/diagramData" Target="../diagrams/data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 smtClean="0"/>
              <a:t>IT</a:t>
            </a:r>
            <a:r>
              <a:rPr lang="zh-CN" altLang="en-US" dirty="0" smtClean="0"/>
              <a:t>运维之道</a:t>
            </a:r>
            <a:r>
              <a:rPr lang="en-US" altLang="zh-CN" dirty="0"/>
              <a:t>· </a:t>
            </a:r>
            <a:r>
              <a:rPr lang="zh-CN" altLang="en-US" dirty="0" smtClean="0"/>
              <a:t>管理篇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zh-CN" dirty="0" smtClean="0"/>
          </a:p>
          <a:p>
            <a:r>
              <a:rPr lang="en-US" altLang="zh-CN" dirty="0" smtClean="0"/>
              <a:t>XX</a:t>
            </a:r>
            <a:r>
              <a:rPr lang="zh-CN" altLang="en-US" dirty="0" smtClean="0"/>
              <a:t>大学信息化建设与管理中心运维部</a:t>
            </a:r>
            <a:endParaRPr lang="zh-CN" altLang="en-US" dirty="0"/>
          </a:p>
        </p:txBody>
      </p:sp>
      <p:pic>
        <p:nvPicPr>
          <p:cNvPr id="4" name="图片 3" descr="微信图片_2024122720375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6540" y="1183640"/>
            <a:ext cx="5163820" cy="25641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IT</a:t>
            </a:r>
            <a:r>
              <a:rPr lang="zh-CN" altLang="en-US" dirty="0" smtClean="0"/>
              <a:t>运维之道</a:t>
            </a:r>
            <a:r>
              <a:rPr lang="en-US" altLang="zh-CN" dirty="0" smtClean="0"/>
              <a:t>· </a:t>
            </a:r>
            <a:r>
              <a:rPr lang="zh-CN" altLang="en-US" dirty="0" smtClean="0"/>
              <a:t>做什么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3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altLang="zh-CN" dirty="0" smtClean="0"/>
              <a:t>IT</a:t>
            </a:r>
            <a:r>
              <a:rPr lang="zh-CN" altLang="en-US" dirty="0" smtClean="0"/>
              <a:t>运维服务以技术为核心还是以用户服务为核心？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IT</a:t>
            </a:r>
            <a:r>
              <a:rPr lang="zh-CN" altLang="en-US" dirty="0" smtClean="0"/>
              <a:t>服务以用户服务为核心</a:t>
            </a:r>
            <a:endParaRPr lang="zh-CN" altLang="en-US" dirty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</p:nvPr>
        </p:nvGraphicFramePr>
        <p:xfrm>
          <a:off x="2173856" y="2821576"/>
          <a:ext cx="7375093" cy="29761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IT</a:t>
            </a:r>
            <a:r>
              <a:rPr lang="zh-CN" altLang="en-US" dirty="0" smtClean="0"/>
              <a:t>运维服务的主要工作</a:t>
            </a:r>
            <a:endParaRPr lang="zh-CN" altLang="en-US" dirty="0"/>
          </a:p>
        </p:txBody>
      </p:sp>
      <p:graphicFrame>
        <p:nvGraphicFramePr>
          <p:cNvPr id="6" name="内容占位符 5"/>
          <p:cNvGraphicFramePr>
            <a:graphicFrameLocks noGrp="1"/>
          </p:cNvGraphicFramePr>
          <p:nvPr>
            <p:ph idx="1"/>
          </p:nvPr>
        </p:nvGraphicFramePr>
        <p:xfrm>
          <a:off x="1155700" y="2603500"/>
          <a:ext cx="8761413" cy="40645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IT</a:t>
            </a:r>
            <a:r>
              <a:rPr lang="zh-CN" altLang="en-US" dirty="0" smtClean="0"/>
              <a:t>运维服务的</a:t>
            </a:r>
            <a:br>
              <a:rPr lang="en-US" altLang="zh-CN" dirty="0" smtClean="0"/>
            </a:br>
            <a:r>
              <a:rPr lang="zh-CN" altLang="en-US" dirty="0"/>
              <a:t>原则</a:t>
            </a:r>
            <a:endParaRPr lang="zh-CN" altLang="en-US" dirty="0"/>
          </a:p>
        </p:txBody>
      </p:sp>
      <p:graphicFrame>
        <p:nvGraphicFramePr>
          <p:cNvPr id="5" name="内容占位符 4"/>
          <p:cNvGraphicFramePr>
            <a:graphicFrameLocks noGrp="1"/>
          </p:cNvGraphicFramePr>
          <p:nvPr>
            <p:ph idx="1"/>
          </p:nvPr>
        </p:nvGraphicFramePr>
        <p:xfrm>
          <a:off x="5781675" y="1447800"/>
          <a:ext cx="5189538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矩形标注 5"/>
          <p:cNvSpPr/>
          <p:nvPr/>
        </p:nvSpPr>
        <p:spPr>
          <a:xfrm>
            <a:off x="6537093" y="772698"/>
            <a:ext cx="2715066" cy="520504"/>
          </a:xfrm>
          <a:prstGeom prst="wedgeRectCallout">
            <a:avLst>
              <a:gd name="adj1" fmla="val -1653"/>
              <a:gd name="adj2" fmla="val 95724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200" dirty="0" smtClean="0"/>
              <a:t>计划是整个工作流程的核心</a:t>
            </a:r>
            <a:endParaRPr lang="en-US" altLang="zh-CN" sz="1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200" dirty="0" smtClean="0"/>
              <a:t>工作计划是真正运维工作的龙头</a:t>
            </a:r>
            <a:endParaRPr lang="en-US" altLang="zh-CN" sz="1200" dirty="0" smtClean="0"/>
          </a:p>
        </p:txBody>
      </p:sp>
      <p:sp>
        <p:nvSpPr>
          <p:cNvPr id="9" name="矩形标注 8"/>
          <p:cNvSpPr/>
          <p:nvPr/>
        </p:nvSpPr>
        <p:spPr>
          <a:xfrm>
            <a:off x="10007576" y="1295400"/>
            <a:ext cx="1927274" cy="541019"/>
          </a:xfrm>
          <a:prstGeom prst="wedgeRectCallout">
            <a:avLst>
              <a:gd name="adj1" fmla="val -42731"/>
              <a:gd name="adj2" fmla="val 88502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200" dirty="0" smtClean="0"/>
              <a:t>对用户不要轻易许诺</a:t>
            </a:r>
            <a:endParaRPr lang="en-US" altLang="zh-CN" sz="12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200" dirty="0"/>
              <a:t>一</a:t>
            </a:r>
            <a:r>
              <a:rPr lang="zh-CN" altLang="en-US" sz="1200" dirty="0" smtClean="0"/>
              <a:t>经承诺，必须做到</a:t>
            </a:r>
            <a:endParaRPr lang="zh-CN" altLang="en-US" sz="1200" dirty="0"/>
          </a:p>
        </p:txBody>
      </p:sp>
      <p:sp>
        <p:nvSpPr>
          <p:cNvPr id="10" name="矩形标注 9"/>
          <p:cNvSpPr/>
          <p:nvPr/>
        </p:nvSpPr>
        <p:spPr>
          <a:xfrm>
            <a:off x="9355016" y="2651466"/>
            <a:ext cx="2729133" cy="737382"/>
          </a:xfrm>
          <a:prstGeom prst="wedgeRect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200" dirty="0" smtClean="0"/>
              <a:t>体现出服务的一致性</a:t>
            </a:r>
            <a:endParaRPr lang="en-US" altLang="zh-CN" sz="12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200" dirty="0" smtClean="0"/>
              <a:t>感受运维服务的专业性、一贯性</a:t>
            </a:r>
            <a:endParaRPr lang="en-US" altLang="zh-CN" sz="12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200" dirty="0" smtClean="0"/>
              <a:t>统一的服务礼仪、规范的文档编写</a:t>
            </a:r>
            <a:endParaRPr lang="zh-CN" altLang="en-US" sz="1200" dirty="0"/>
          </a:p>
        </p:txBody>
      </p:sp>
      <p:sp>
        <p:nvSpPr>
          <p:cNvPr id="11" name="矩形标注 10"/>
          <p:cNvSpPr/>
          <p:nvPr/>
        </p:nvSpPr>
        <p:spPr>
          <a:xfrm>
            <a:off x="9791115" y="4203895"/>
            <a:ext cx="2293034" cy="492369"/>
          </a:xfrm>
          <a:prstGeom prst="wedgeRectCallout">
            <a:avLst>
              <a:gd name="adj1" fmla="val -34330"/>
              <a:gd name="adj2" fmla="val 79643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200" dirty="0" smtClean="0"/>
              <a:t>确保运维目标按要求达成</a:t>
            </a:r>
            <a:endParaRPr lang="en-US" altLang="zh-CN" sz="12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200" dirty="0" smtClean="0"/>
              <a:t>控制服务过程中的系统风险</a:t>
            </a:r>
            <a:endParaRPr lang="zh-CN" altLang="en-US" sz="1200" dirty="0"/>
          </a:p>
        </p:txBody>
      </p:sp>
      <p:sp>
        <p:nvSpPr>
          <p:cNvPr id="12" name="矩形标注 11"/>
          <p:cNvSpPr/>
          <p:nvPr/>
        </p:nvSpPr>
        <p:spPr>
          <a:xfrm>
            <a:off x="9207915" y="5734344"/>
            <a:ext cx="2319766" cy="570912"/>
          </a:xfrm>
          <a:prstGeom prst="wedgeRectCallout">
            <a:avLst>
              <a:gd name="adj1" fmla="val -65708"/>
              <a:gd name="adj2" fmla="val -43455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200" dirty="0" smtClean="0"/>
              <a:t>让用户了解运维工作情况</a:t>
            </a:r>
            <a:endParaRPr lang="en-US" altLang="zh-CN" sz="12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200" dirty="0" smtClean="0"/>
              <a:t>及时获取用户的关切点</a:t>
            </a:r>
            <a:endParaRPr lang="zh-CN" altLang="en-US" sz="1200" dirty="0"/>
          </a:p>
        </p:txBody>
      </p:sp>
      <p:sp>
        <p:nvSpPr>
          <p:cNvPr id="13" name="矩形标注 12"/>
          <p:cNvSpPr/>
          <p:nvPr/>
        </p:nvSpPr>
        <p:spPr>
          <a:xfrm>
            <a:off x="3637866" y="5670159"/>
            <a:ext cx="2940148" cy="492369"/>
          </a:xfrm>
          <a:prstGeom prst="wedgeRectCallout">
            <a:avLst>
              <a:gd name="adj1" fmla="val 47110"/>
              <a:gd name="adj2" fmla="val -103214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200" dirty="0"/>
              <a:t>及时</a:t>
            </a:r>
            <a:r>
              <a:rPr lang="zh-CN" altLang="en-US" sz="1200" dirty="0" smtClean="0"/>
              <a:t>响应、迅速定位、安全解决问题</a:t>
            </a:r>
            <a:endParaRPr lang="en-US" altLang="zh-CN" sz="12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200" dirty="0" smtClean="0"/>
              <a:t>想用户之所想、急用户之所急</a:t>
            </a:r>
            <a:endParaRPr lang="zh-CN" altLang="en-US" sz="1200" dirty="0"/>
          </a:p>
        </p:txBody>
      </p:sp>
      <p:sp>
        <p:nvSpPr>
          <p:cNvPr id="14" name="矩形标注 13"/>
          <p:cNvSpPr/>
          <p:nvPr/>
        </p:nvSpPr>
        <p:spPr>
          <a:xfrm>
            <a:off x="3475441" y="4151141"/>
            <a:ext cx="2685194" cy="689317"/>
          </a:xfrm>
          <a:prstGeom prst="wedgeRectCallout">
            <a:avLst>
              <a:gd name="adj1" fmla="val 40987"/>
              <a:gd name="adj2" fmla="val -8035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200" dirty="0" smtClean="0"/>
              <a:t>应急响应、迅速解决</a:t>
            </a:r>
            <a:endParaRPr lang="en-US" altLang="zh-CN" sz="12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200" dirty="0" smtClean="0"/>
              <a:t>预见到系统故障</a:t>
            </a:r>
            <a:endParaRPr lang="en-US" altLang="zh-CN" sz="12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200" dirty="0" smtClean="0"/>
              <a:t>应急预案、应急装备、应急设备</a:t>
            </a:r>
            <a:endParaRPr lang="zh-CN" altLang="en-US" sz="1200" dirty="0"/>
          </a:p>
        </p:txBody>
      </p:sp>
      <p:sp>
        <p:nvSpPr>
          <p:cNvPr id="15" name="矩形标注 14"/>
          <p:cNvSpPr/>
          <p:nvPr/>
        </p:nvSpPr>
        <p:spPr>
          <a:xfrm>
            <a:off x="3001717" y="2488076"/>
            <a:ext cx="3334043" cy="815047"/>
          </a:xfrm>
          <a:prstGeom prst="wedgeRectCallout">
            <a:avLst>
              <a:gd name="adj1" fmla="val 54272"/>
              <a:gd name="adj2" fmla="val -7558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200" dirty="0" smtClean="0"/>
              <a:t>召之即来、来之能战、战之能胜</a:t>
            </a:r>
            <a:endParaRPr lang="en-US" altLang="zh-CN" sz="12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200" dirty="0" smtClean="0"/>
              <a:t>完备的服务体系、完善的软硬件支撑环境</a:t>
            </a:r>
            <a:endParaRPr lang="en-US" altLang="zh-CN" sz="12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200" dirty="0" smtClean="0"/>
              <a:t>重要时期、重要节点的重点保障预案</a:t>
            </a:r>
            <a:endParaRPr lang="zh-CN" altLang="en-US" sz="1200" dirty="0"/>
          </a:p>
        </p:txBody>
      </p:sp>
      <p:sp>
        <p:nvSpPr>
          <p:cNvPr id="16" name="环形箭头 15"/>
          <p:cNvSpPr/>
          <p:nvPr/>
        </p:nvSpPr>
        <p:spPr>
          <a:xfrm rot="5790348">
            <a:off x="7582486" y="2895599"/>
            <a:ext cx="1505243" cy="1564640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掌握服务平衡</a:t>
            </a:r>
            <a:endParaRPr lang="zh-CN" altLang="en-US" dirty="0"/>
          </a:p>
        </p:txBody>
      </p:sp>
      <p:graphicFrame>
        <p:nvGraphicFramePr>
          <p:cNvPr id="5" name="内容占位符 4"/>
          <p:cNvGraphicFramePr>
            <a:graphicFrameLocks noGrp="1"/>
          </p:cNvGraphicFramePr>
          <p:nvPr>
            <p:ph idx="1"/>
          </p:nvPr>
        </p:nvGraphicFramePr>
        <p:xfrm>
          <a:off x="5781675" y="1447800"/>
          <a:ext cx="5189538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altLang="zh-CN" dirty="0" smtClean="0"/>
              <a:t>IT</a:t>
            </a:r>
            <a:r>
              <a:rPr lang="zh-CN" altLang="en-US" dirty="0" smtClean="0"/>
              <a:t>服务工作的分类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掌握服务平衡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zh-CN" altLang="en-US" dirty="0" smtClean="0"/>
              <a:t>受理服务的重要性分类</a:t>
            </a:r>
            <a:endParaRPr lang="zh-CN" altLang="en-US" dirty="0"/>
          </a:p>
        </p:txBody>
      </p:sp>
      <p:graphicFrame>
        <p:nvGraphicFramePr>
          <p:cNvPr id="7" name="内容占位符 6"/>
          <p:cNvGraphicFramePr>
            <a:graphicFrameLocks noGrp="1"/>
          </p:cNvGraphicFramePr>
          <p:nvPr>
            <p:ph idx="1"/>
          </p:nvPr>
        </p:nvGraphicFramePr>
        <p:xfrm>
          <a:off x="5781675" y="1447800"/>
          <a:ext cx="5189538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落实整体运维</a:t>
            </a:r>
            <a:endParaRPr lang="zh-CN" altLang="en-US" dirty="0"/>
          </a:p>
        </p:txBody>
      </p:sp>
      <p:graphicFrame>
        <p:nvGraphicFramePr>
          <p:cNvPr id="5" name="内容占位符 4"/>
          <p:cNvGraphicFramePr>
            <a:graphicFrameLocks noGrp="1"/>
          </p:cNvGraphicFramePr>
          <p:nvPr>
            <p:ph idx="1"/>
          </p:nvPr>
        </p:nvGraphicFramePr>
        <p:xfrm>
          <a:off x="4599987" y="886264"/>
          <a:ext cx="6410325" cy="55989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贯穿始终的</a:t>
            </a:r>
            <a:br>
              <a:rPr lang="en-US" altLang="zh-CN" dirty="0" smtClean="0"/>
            </a:br>
            <a:r>
              <a:rPr lang="zh-CN" altLang="en-US" dirty="0" smtClean="0"/>
              <a:t>服务流程</a:t>
            </a:r>
            <a:endParaRPr lang="zh-CN" altLang="en-US" dirty="0"/>
          </a:p>
        </p:txBody>
      </p:sp>
      <p:graphicFrame>
        <p:nvGraphicFramePr>
          <p:cNvPr id="5" name="内容占位符 4"/>
          <p:cNvGraphicFramePr>
            <a:graphicFrameLocks noGrp="1"/>
          </p:cNvGraphicFramePr>
          <p:nvPr>
            <p:ph idx="1"/>
          </p:nvPr>
        </p:nvGraphicFramePr>
        <p:xfrm>
          <a:off x="4515582" y="1295400"/>
          <a:ext cx="6752639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IT</a:t>
            </a:r>
            <a:r>
              <a:rPr lang="zh-CN" altLang="en-US" dirty="0" smtClean="0"/>
              <a:t>运维之道</a:t>
            </a:r>
            <a:r>
              <a:rPr lang="en-US" altLang="zh-CN" dirty="0" smtClean="0"/>
              <a:t>· </a:t>
            </a:r>
            <a:r>
              <a:rPr lang="zh-CN" altLang="en-US" dirty="0" smtClean="0"/>
              <a:t>怎么做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3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altLang="zh-CN" dirty="0" smtClean="0"/>
              <a:t>80%</a:t>
            </a:r>
            <a:r>
              <a:rPr lang="zh-CN" altLang="en-US" dirty="0" smtClean="0"/>
              <a:t>的突发事件都是事先有预兆或人为失误造成的</a:t>
            </a:r>
            <a:endParaRPr lang="en-US" altLang="zh-CN" dirty="0" smtClean="0"/>
          </a:p>
          <a:p>
            <a:r>
              <a:rPr lang="zh-CN" altLang="en-US" dirty="0" smtClean="0"/>
              <a:t>预防为主、计划先行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IT</a:t>
            </a:r>
            <a:r>
              <a:rPr lang="zh-CN" altLang="en-US" dirty="0"/>
              <a:t>运维之道</a:t>
            </a:r>
            <a:r>
              <a:rPr lang="en-US" altLang="zh-CN" dirty="0"/>
              <a:t>· </a:t>
            </a:r>
            <a:r>
              <a:rPr lang="zh-CN" altLang="en-US" dirty="0"/>
              <a:t>怎么做</a:t>
            </a:r>
            <a:endParaRPr lang="zh-CN" altLang="en-US" dirty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</p:nvPr>
        </p:nvGraphicFramePr>
        <p:xfrm>
          <a:off x="1155700" y="2603500"/>
          <a:ext cx="8761413" cy="3416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有目的、有计划地做事</a:t>
            </a:r>
            <a:endParaRPr lang="zh-CN" altLang="en-US" dirty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</p:nvPr>
        </p:nvGraphicFramePr>
        <p:xfrm>
          <a:off x="4276432" y="1452879"/>
          <a:ext cx="6893316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8" name="文本占位符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椭圆形标注 4"/>
          <p:cNvSpPr/>
          <p:nvPr/>
        </p:nvSpPr>
        <p:spPr>
          <a:xfrm>
            <a:off x="9340948" y="2102729"/>
            <a:ext cx="2405575" cy="731520"/>
          </a:xfrm>
          <a:prstGeom prst="wedgeEllipseCallout">
            <a:avLst>
              <a:gd name="adj1" fmla="val -71125"/>
              <a:gd name="adj2" fmla="val 31731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W</a:t>
            </a:r>
            <a:r>
              <a:rPr lang="en-US" altLang="zh-CN" dirty="0" smtClean="0">
                <a:latin typeface="Arial Black" panose="020B0A04020102020204" pitchFamily="34" charset="0"/>
              </a:rPr>
              <a:t>hat? </a:t>
            </a:r>
            <a:r>
              <a:rPr lang="en-US" altLang="zh-CN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W</a:t>
            </a:r>
            <a:r>
              <a:rPr lang="en-US" altLang="zh-CN" dirty="0" smtClean="0">
                <a:latin typeface="Arial Black" panose="020B0A04020102020204" pitchFamily="34" charset="0"/>
              </a:rPr>
              <a:t>hy? </a:t>
            </a:r>
            <a:r>
              <a:rPr lang="en-US" altLang="zh-CN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H</a:t>
            </a:r>
            <a:r>
              <a:rPr lang="en-US" altLang="zh-CN" dirty="0" smtClean="0">
                <a:latin typeface="Arial Black" panose="020B0A04020102020204" pitchFamily="34" charset="0"/>
              </a:rPr>
              <a:t>ow?</a:t>
            </a:r>
            <a:endParaRPr lang="zh-CN" altLang="en-US" dirty="0">
              <a:latin typeface="Arial Black" panose="020B0A04020102020204" pitchFamily="34" charset="0"/>
            </a:endParaRPr>
          </a:p>
        </p:txBody>
      </p:sp>
      <p:sp>
        <p:nvSpPr>
          <p:cNvPr id="6" name="椭圆形标注 5"/>
          <p:cNvSpPr/>
          <p:nvPr/>
        </p:nvSpPr>
        <p:spPr>
          <a:xfrm>
            <a:off x="9278814" y="3484099"/>
            <a:ext cx="2764303" cy="731520"/>
          </a:xfrm>
          <a:prstGeom prst="wedgeEllipseCallout">
            <a:avLst>
              <a:gd name="adj1" fmla="val -71125"/>
              <a:gd name="adj2" fmla="val 31731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P</a:t>
            </a:r>
            <a:r>
              <a:rPr lang="en-US" altLang="zh-CN" dirty="0" smtClean="0">
                <a:latin typeface="Arial Black" panose="020B0A04020102020204" pitchFamily="34" charset="0"/>
              </a:rPr>
              <a:t>lan-</a:t>
            </a:r>
            <a:r>
              <a:rPr lang="en-US" altLang="zh-CN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D</a:t>
            </a:r>
            <a:r>
              <a:rPr lang="en-US" altLang="zh-CN" dirty="0" smtClean="0">
                <a:latin typeface="Arial Black" panose="020B0A04020102020204" pitchFamily="34" charset="0"/>
              </a:rPr>
              <a:t>o-</a:t>
            </a:r>
            <a:r>
              <a:rPr lang="en-US" altLang="zh-CN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C</a:t>
            </a:r>
            <a:r>
              <a:rPr lang="en-US" altLang="zh-CN" dirty="0" smtClean="0">
                <a:latin typeface="Arial Black" panose="020B0A04020102020204" pitchFamily="34" charset="0"/>
              </a:rPr>
              <a:t>heck-</a:t>
            </a:r>
            <a:r>
              <a:rPr lang="en-US" altLang="zh-CN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A</a:t>
            </a:r>
            <a:r>
              <a:rPr lang="en-US" altLang="zh-CN" dirty="0" smtClean="0">
                <a:latin typeface="Arial Black" panose="020B0A04020102020204" pitchFamily="34" charset="0"/>
              </a:rPr>
              <a:t>ction</a:t>
            </a:r>
            <a:endParaRPr lang="zh-CN" altLang="en-US" dirty="0">
              <a:latin typeface="Arial Black" panose="020B0A04020102020204" pitchFamily="34" charset="0"/>
            </a:endParaRPr>
          </a:p>
        </p:txBody>
      </p:sp>
      <p:sp>
        <p:nvSpPr>
          <p:cNvPr id="7" name="椭圆形标注 6"/>
          <p:cNvSpPr/>
          <p:nvPr/>
        </p:nvSpPr>
        <p:spPr>
          <a:xfrm>
            <a:off x="9200857" y="4865469"/>
            <a:ext cx="2405575" cy="731520"/>
          </a:xfrm>
          <a:prstGeom prst="wedgeEllipseCallout">
            <a:avLst>
              <a:gd name="adj1" fmla="val -71125"/>
              <a:gd name="adj2" fmla="val 31731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latin typeface="Arial Black" panose="020B0A04020102020204" pitchFamily="34" charset="0"/>
              </a:rPr>
              <a:t>态度决定一切</a:t>
            </a:r>
            <a:endParaRPr lang="zh-CN" altLang="en-US" dirty="0"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注重规范性和完整性</a:t>
            </a:r>
            <a:endParaRPr lang="zh-CN" altLang="en-US" dirty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</p:nvPr>
        </p:nvGraphicFramePr>
        <p:xfrm>
          <a:off x="4431175" y="1452879"/>
          <a:ext cx="6410325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5" name="文本占位符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高效率与高质量</a:t>
            </a:r>
            <a:endParaRPr lang="zh-CN" altLang="en-US" dirty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</p:nvPr>
        </p:nvGraphicFramePr>
        <p:xfrm>
          <a:off x="3948113" y="1452879"/>
          <a:ext cx="7925019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5" name="文本占位符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亲和性和系统性</a:t>
            </a:r>
            <a:endParaRPr lang="zh-CN" altLang="en-US" dirty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</p:nvPr>
        </p:nvGraphicFramePr>
        <p:xfrm>
          <a:off x="4332850" y="1631852"/>
          <a:ext cx="6921303" cy="45708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5" name="文本占位符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懂业务和善思考</a:t>
            </a:r>
            <a:endParaRPr lang="zh-CN" altLang="en-US" dirty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</p:nvPr>
        </p:nvGraphicFramePr>
        <p:xfrm>
          <a:off x="2883729" y="1452879"/>
          <a:ext cx="949584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5" name="文本占位符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IT</a:t>
            </a:r>
            <a:r>
              <a:rPr lang="zh-CN" altLang="en-US" dirty="0"/>
              <a:t>运维之道</a:t>
            </a:r>
            <a:r>
              <a:rPr lang="en-US" altLang="zh-CN" dirty="0"/>
              <a:t>· </a:t>
            </a:r>
            <a:r>
              <a:rPr lang="zh-CN" altLang="en-US" dirty="0" smtClean="0"/>
              <a:t>沟通无限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zh-CN" altLang="en-US" dirty="0" smtClean="0"/>
              <a:t>沟通你我  运筹帷握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IT</a:t>
            </a:r>
            <a:r>
              <a:rPr lang="zh-CN" altLang="en-US" dirty="0"/>
              <a:t>运维之道</a:t>
            </a:r>
            <a:r>
              <a:rPr lang="en-US" altLang="zh-CN" dirty="0"/>
              <a:t>· </a:t>
            </a:r>
            <a:r>
              <a:rPr lang="zh-CN" altLang="en-US" dirty="0"/>
              <a:t>沟通无限</a:t>
            </a:r>
            <a:endParaRPr lang="zh-CN" altLang="en-US" dirty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</p:nvPr>
        </p:nvGraphicFramePr>
        <p:xfrm>
          <a:off x="1155700" y="2603500"/>
          <a:ext cx="8761413" cy="3416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沟通客户</a:t>
            </a:r>
            <a:endParaRPr lang="zh-CN" altLang="en-US" dirty="0"/>
          </a:p>
        </p:txBody>
      </p:sp>
      <p:graphicFrame>
        <p:nvGraphicFramePr>
          <p:cNvPr id="5" name="内容占位符 4"/>
          <p:cNvGraphicFramePr>
            <a:graphicFrameLocks noGrp="1"/>
          </p:cNvGraphicFramePr>
          <p:nvPr>
            <p:ph idx="1"/>
          </p:nvPr>
        </p:nvGraphicFramePr>
        <p:xfrm>
          <a:off x="3370984" y="706582"/>
          <a:ext cx="7130762" cy="56942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沟通同事</a:t>
            </a:r>
            <a:endParaRPr lang="zh-CN" altLang="en-US" dirty="0"/>
          </a:p>
        </p:txBody>
      </p:sp>
      <p:graphicFrame>
        <p:nvGraphicFramePr>
          <p:cNvPr id="5" name="内容占位符 4"/>
          <p:cNvGraphicFramePr>
            <a:graphicFrameLocks noGrp="1"/>
          </p:cNvGraphicFramePr>
          <p:nvPr>
            <p:ph idx="1"/>
          </p:nvPr>
        </p:nvGraphicFramePr>
        <p:xfrm>
          <a:off x="3703492" y="1452879"/>
          <a:ext cx="7186181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离子会议室">
  <a:themeElements>
    <a:clrScheme name="Ion Boardroom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 Boardroom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>
            <a:fillRect/>
          </a:stretch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0</TotalTime>
  <Words>553</Words>
  <Application>WPS 演示</Application>
  <PresentationFormat>宽屏</PresentationFormat>
  <Paragraphs>86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2" baseType="lpstr">
      <vt:lpstr>Arial</vt:lpstr>
      <vt:lpstr>宋体</vt:lpstr>
      <vt:lpstr>Wingdings</vt:lpstr>
      <vt:lpstr>Wingdings 3</vt:lpstr>
      <vt:lpstr>Symbol</vt:lpstr>
      <vt:lpstr>Arial</vt:lpstr>
      <vt:lpstr>Century Gothic</vt:lpstr>
      <vt:lpstr>微软雅黑</vt:lpstr>
      <vt:lpstr>Arial Unicode MS</vt:lpstr>
      <vt:lpstr>等线</vt:lpstr>
      <vt:lpstr>Arial Black</vt:lpstr>
      <vt:lpstr>离子会议室</vt:lpstr>
      <vt:lpstr>IT运维之道· 管理篇</vt:lpstr>
      <vt:lpstr>IT运维之道· 做什么</vt:lpstr>
      <vt:lpstr>IT服务以用户服务为核心</vt:lpstr>
      <vt:lpstr>IT运维服务的主要工作</vt:lpstr>
      <vt:lpstr>IT运维服务的 原则</vt:lpstr>
      <vt:lpstr>掌握服务平衡</vt:lpstr>
      <vt:lpstr>掌握服务平衡</vt:lpstr>
      <vt:lpstr>落实整体运维</vt:lpstr>
      <vt:lpstr>贯穿始终的 服务流程</vt:lpstr>
      <vt:lpstr>IT运维之道· 怎么做</vt:lpstr>
      <vt:lpstr>IT运维之道· 怎么做</vt:lpstr>
      <vt:lpstr>有目的、有计划地做事</vt:lpstr>
      <vt:lpstr>注重规范性和完整性</vt:lpstr>
      <vt:lpstr>高效率与高质量</vt:lpstr>
      <vt:lpstr>亲和性和系统性</vt:lpstr>
      <vt:lpstr>懂业务和善思考</vt:lpstr>
      <vt:lpstr>IT运维之道· 沟通无限</vt:lpstr>
      <vt:lpstr>IT运维之道· 沟通无限</vt:lpstr>
      <vt:lpstr>沟通客户</vt:lpstr>
      <vt:lpstr>沟通同事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IT运维之道</dc:title>
  <dc:creator>szxgy</dc:creator>
  <cp:lastModifiedBy>申伶</cp:lastModifiedBy>
  <cp:revision>40</cp:revision>
  <dcterms:created xsi:type="dcterms:W3CDTF">2016-12-03T03:57:00Z</dcterms:created>
  <dcterms:modified xsi:type="dcterms:W3CDTF">2025-01-05T10:47:57Z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2052-12.1.0.19302</vt:lpwstr>
  </property>
  <property fmtid="{D5CDD505-2E9C-101B-9397-08002B2CF9AE}" pid="3" name="ICV">
    <vt:lpwstr>762C27E7FD6D4865A91E637D14D7716D_12</vt:lpwstr>
  </property>
</Properties>
</file>