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4" r:id="rId3"/>
  </p:sldMasterIdLst>
  <p:notesMasterIdLst>
    <p:notesMasterId r:id="rId5"/>
  </p:notesMasterIdLst>
  <p:handoutMasterIdLst>
    <p:handoutMasterId r:id="rId16"/>
  </p:handoutMasterIdLst>
  <p:sldIdLst>
    <p:sldId id="525" r:id="rId4"/>
    <p:sldId id="553" r:id="rId6"/>
    <p:sldId id="582" r:id="rId7"/>
    <p:sldId id="584" r:id="rId8"/>
    <p:sldId id="585" r:id="rId9"/>
    <p:sldId id="822" r:id="rId10"/>
    <p:sldId id="812" r:id="rId11"/>
    <p:sldId id="823" r:id="rId12"/>
    <p:sldId id="850" r:id="rId13"/>
    <p:sldId id="849" r:id="rId14"/>
    <p:sldId id="800" r:id="rId15"/>
  </p:sldIdLst>
  <p:sldSz cx="12192000" cy="6858000"/>
  <p:notesSz cx="6858000" cy="9144000"/>
  <p:embeddedFontLst>
    <p:embeddedFont>
      <p:font typeface="汉仪尚巍手书简" panose="00020600040101010101" charset="-122"/>
      <p:regular r:id="rId21"/>
    </p:embeddedFont>
    <p:embeddedFont>
      <p:font typeface="思源宋体 CN Heavy" panose="02020900000000000000" charset="-122"/>
      <p:bold r:id="rId22"/>
    </p:embeddedFont>
    <p:embeddedFont>
      <p:font typeface="汉仪综艺体简" panose="02010600000101010101" charset="-122"/>
      <p:regular r:id="rId23"/>
    </p:embeddedFont>
    <p:embeddedFont>
      <p:font typeface="汉仪铸字木头人W" panose="00020600040101010101" charset="-122"/>
      <p:regular r:id="rId24"/>
    </p:embeddedFont>
    <p:embeddedFont>
      <p:font typeface="汉仪大黑简" panose="02010600000101010101" charset="-122"/>
      <p:regular r:id="rId25"/>
    </p:embeddedFont>
    <p:embeddedFont>
      <p:font typeface="微软雅黑" panose="020B0503020204020204" charset="-122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7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3" name="未知用户5" initials="未" lastIdx="1" clrIdx="0"/>
  <p:cmAuthor id="1" name="Administrator" initials="A" lastIdx="1" clrIdx="0"/>
  <p:cmAuthor id="24" name="未知用户6" initials="未" lastIdx="1" clrIdx="0"/>
  <p:cmAuthor id="2" name="作者" initials="作" lastIdx="1" clrIdx="0"/>
  <p:cmAuthor id="25" name="w" initials="w" lastIdx="2" clrIdx="0"/>
  <p:cmAuthor id="3" name="王洪慧" initials="王" lastIdx="20" clrIdx="1"/>
  <p:cmAuthor id="26" name="余潇迎" initials="余" lastIdx="2" clrIdx="0"/>
  <p:cmAuthor id="4" name="stillu" initials="s" lastIdx="1" clrIdx="0"/>
  <p:cmAuthor id="5" name="吴晓梅" initials="吴" lastIdx="12" clrIdx="1"/>
  <p:cmAuthor id="6" name="张云超" initials="张" lastIdx="7" clrIdx="0"/>
  <p:cmAuthor id="7" name="liquanxi" initials="l" lastIdx="0" clrIdx="0"/>
  <p:cmAuthor id="8" name="未知用户7" initials="未" lastIdx="1" clrIdx="0"/>
  <p:cmAuthor id="9" name="未知用户8" initials="未" lastIdx="2" clrIdx="0"/>
  <p:cmAuthor id="10" name="王怀璋" initials="王" lastIdx="1" clrIdx="0"/>
  <p:cmAuthor id="11" name="lenovo0" initials="l" lastIdx="1" clrIdx="0"/>
  <p:cmAuthor id="12" name="未知用户4" initials="未" lastIdx="0" clrIdx="0"/>
  <p:cmAuthor id="13" name="YANQING BAO" initials="Y" lastIdx="3" clrIdx="0"/>
  <p:cmAuthor id="14" name="Tracy Chen" initials="T" lastIdx="1" clrIdx="0"/>
  <p:cmAuthor id="15" name="dongwc0205" initials="d" lastIdx="1" clrIdx="15"/>
  <p:cmAuthor id="16" name="微软用户" initials="微" lastIdx="0" clrIdx="0"/>
  <p:cmAuthor id="17" name="Hi_ Young" initials="H" lastIdx="20" clrIdx="0"/>
  <p:cmAuthor id="18" name="zhenwb" initials="z" lastIdx="1" clrIdx="17"/>
  <p:cmAuthor id="19" name="廖爽亚" initials="廖" lastIdx="4" clrIdx="2"/>
  <p:cmAuthor id="20" name="ansen emma" initials="a" lastIdx="1" clrIdx="18"/>
  <p:cmAuthor id="21" name="admin" initials="a" lastIdx="1" clrIdx="19"/>
  <p:cmAuthor id="22" name="WHTP" initials="W" lastIdx="1" clrIdx="20"/>
  <p:cmAuthor id="27" name="陈 橙橙" initials="陈" lastIdx="1" clrIdx="21"/>
  <p:cmAuthor id="28" name="PPTer_Tang" initials="P" lastIdx="1" clrIdx="0"/>
  <p:cmAuthor id="29" name="殷 积波" initials="殷" lastIdx="1" clrIdx="22"/>
  <p:cmAuthor id="30" name="gaojg02" initials="g" lastIdx="0" clrIdx="0"/>
  <p:cmAuthor id="31" name="核保" initials="核" lastIdx="2" clrIdx="0"/>
  <p:cmAuthor id="32" name="未知用户12" initials="未" lastIdx="1" clrIdx="0"/>
  <p:cmAuthor id="33" name="我" initials="我" lastIdx="1" clrIdx="32"/>
  <p:cmAuthor id="34" name="ASUS" initials="A" lastIdx="4" clrIdx="0"/>
  <p:cmAuthor id="35" name="User" initials="U" lastIdx="0" clrIdx="0"/>
  <p:cmAuthor id="36" name="catlaohu" initials="c" lastIdx="2" clrIdx="0"/>
  <p:cmAuthor id="37" name="ZYM" initials="Z" lastIdx="14" clrIdx="20"/>
  <p:cmAuthor id="38" name="hy-tkyl" initials="h" lastIdx="2" clrIdx="0"/>
  <p:cmAuthor id="39" name="林玲 郑" initials="林" lastIdx="12" clrIdx="0"/>
  <p:cmAuthor id="40" name="幺以谦" initials="幺" lastIdx="2" clrIdx="1"/>
  <p:cmAuthor id="41" name="554154816@qq.com" initials="5" lastIdx="0" clrIdx="0"/>
  <p:cmAuthor id="42" name="吴岩" initials="吴" lastIdx="1" clrIdx="0"/>
  <p:cmAuthor id="43" name="宋昆" initials="宋" lastIdx="0" clrIdx="0"/>
  <p:cmAuthor id="44" name="xiong" initials="x" lastIdx="1" clrIdx="0"/>
  <p:cmAuthor id="45" name="庞宝国" initials="庞" lastIdx="2" clrIdx="0"/>
  <p:cmAuthor id="46" name="Sandra" initials="S" lastIdx="0" clrIdx="0"/>
  <p:cmAuthor id="47" name="apple" initials="a" lastIdx="1" clrIdx="0"/>
  <p:cmAuthor id="49" name="万户网络" initials="万" lastIdx="1" clrIdx="0"/>
  <p:cmAuthor id="50" name="陈静雯" initials="陈" lastIdx="2" clrIdx="0"/>
  <p:cmAuthor id="51" name="孙璐璐" initials="孙" lastIdx="1" clrIdx="0"/>
  <p:cmAuthor id="52" name="新萝卜家园" initials="新" lastIdx="0" clrIdx="0"/>
  <p:cmAuthor id="53" name="1003776019@qq.com" initials="1" lastIdx="1" clrIdx="33"/>
  <p:cmAuthor id="54" name="Jinyi" initials="J" lastIdx="42" clrIdx="2"/>
  <p:cmAuthor id="55" name="PC" initials="P" lastIdx="19" clrIdx="3"/>
  <p:cmAuthor id="57" name="liuyao" initials="l" lastIdx="1" clrIdx="0"/>
  <p:cmAuthor id="58" name="CommUser" initials="C" lastIdx="4" clrIdx="0"/>
  <p:cmAuthor id="59" name="杨国" initials="杨" lastIdx="3" clrIdx="0"/>
  <p:cmAuthor id="60" name="卫天一" initials="卫" lastIdx="1" clrIdx="0"/>
  <p:cmAuthor id="61" name="刘承刚" initials="刘" lastIdx="3" clrIdx="2"/>
  <p:cmAuthor id="62" name="史璐瑶" initials="史璐瑶" lastIdx="1" clrIdx="23"/>
  <p:cmAuthor id="64" name="wangcz2" initials="w" lastIdx="3" clrIdx="0"/>
  <p:cmAuthor id="65" name="tianan" initials="t" lastIdx="1" clrIdx="5"/>
  <p:cmAuthor id="66" name="Microsoft" initials="M" lastIdx="1" clrIdx="0"/>
  <p:cmAuthor id="56" name="tkuser" initials="t" lastIdx="1" clrIdx="0"/>
  <p:cmAuthor id="48" name="yiwei zhu" initials="y" lastIdx="14" clrIdx="0"/>
  <p:cmAuthor id="71" name="Sky123.Org" initials="S" lastIdx="1" clrIdx="0"/>
  <p:cmAuthor id="72" name="zhouyiming" initials="z" lastIdx="15" clrIdx="0"/>
  <p:cmAuthor id="73" name="User_2" initials="U" lastIdx="3" clrIdx="1"/>
  <p:cmAuthor id="75" name=" " initials=" " lastIdx="1" clrIdx="1"/>
  <p:cmAuthor id="87" name="徐 宁" initials="徐" lastIdx="1" clrIdx="0"/>
  <p:cmAuthor id="88" name="QBOSSCHEN" initials="Q" lastIdx="1" clrIdx="0"/>
  <p:cmAuthor id="98" name="Calvin G" initials="C" lastIdx="1" clrIdx="0"/>
  <p:cmAuthor id="99" name="张莹" initials="张" lastIdx="2" clrIdx="0"/>
  <p:cmAuthor id="100" name="MC SYSTEM" initials="M" lastIdx="2" clrIdx="0"/>
  <p:cmAuthor id="101" name="spring_ren" initials="s" lastIdx="2" clrIdx="1"/>
  <p:cmAuthor id="104" name="李璐---寿险总公司营销管理部" initials="李" lastIdx="0" clrIdx="0"/>
  <p:cmAuthor id="105" name="xuqing" initials="x" lastIdx="4" clrIdx="0"/>
  <p:cmAuthor id="106" name="王顶" initials="王" lastIdx="1" clrIdx="0"/>
  <p:cmAuthor id="107" name="minty minty" initials="m" lastIdx="1" clrIdx="0"/>
  <p:cmAuthor id="108" name="松 李" initials="松" lastIdx="1" clrIdx="4"/>
  <p:cmAuthor id="109" name="CHEN LONG" initials="C" lastIdx="1" clrIdx="21"/>
  <p:cmAuthor id="110" name="彬 罗" initials="彬" lastIdx="1" clrIdx="1"/>
  <p:cmAuthor id="112" name="罗彬" initials="罗" lastIdx="1" clrIdx="0"/>
  <p:cmAuthor id="113" name="刘盛潮" initials="刘" lastIdx="8" clrIdx="0"/>
  <p:cmAuthor id="114" name="1 mac" initials="1" lastIdx="1" clrIdx="0"/>
  <p:cmAuthor id="129" name="Q Q" initials="Q" lastIdx="1" clrIdx="3"/>
  <p:cmAuthor id="130" name="柳 先涛" initials="柳" lastIdx="8" clrIdx="0"/>
  <p:cmAuthor id="67" name="未知用户14" initials="未" lastIdx="4" clrIdx="2"/>
  <p:cmAuthor id="91" name="潈ऎ䕨அ" initials="潈" lastIdx="1" clrIdx="0"/>
  <p:cmAuthor id="63" name="未知用户41" initials="未知用户41" lastIdx="1" clrIdx="0"/>
  <p:cmAuthor id="124" name="caoyq0624" initials="c" lastIdx="2" clrIdx="0"/>
  <p:cmAuthor id="103" name="user" initials="u" lastIdx="1" clrIdx="0"/>
  <p:cmAuthor id="80" name="Simon Camp" initials="" lastIdx="1" clrIdx="0"/>
  <p:cmAuthor id="84" name="中星 叶" initials="中星" lastIdx="1" clrIdx="22"/>
  <p:cmAuthor id="90" name="ozg106" initials="o" lastIdx="1" clrIdx="92"/>
  <p:cmAuthor id="93" name="小田" initials="小" lastIdx="1" clrIdx="0"/>
  <p:cmAuthor id="74" name="yaoxiaojun" initials="y" lastIdx="1" clrIdx="0"/>
  <p:cmAuthor id="95" name="Wang, Cherry-J" initials="W" lastIdx="17" clrIdx="1"/>
  <p:cmAuthor id="97" name="James Conard" initials="J" lastIdx="3" clrIdx="0"/>
  <p:cmAuthor id="131" name="HP" initials="H" lastIdx="1" clrIdx="22"/>
  <p:cmAuthor id="68" name="Andrew Moss (HI)" initials="A" lastIdx="10" clrIdx="10"/>
  <p:cmAuthor id="69" name="David Morgan (HI)" initials="D" lastIdx="17" clrIdx="11"/>
  <p:cmAuthor id="70" name="Kate Sillitoe (HI)" initials="K" lastIdx="4" clrIdx="12"/>
  <p:cmAuthor id="79" name="dingyuemei" initials="d" lastIdx="1" clrIdx="21"/>
  <p:cmAuthor id="82" name="yangdi" initials="y" lastIdx="8" clrIdx="0"/>
  <p:cmAuthor id="83" name="Microsoft Office 用户" initials="M" lastIdx="0" clrIdx="0"/>
  <p:cmAuthor id="85" name="董晔" initials="董" lastIdx="9" clrIdx="0"/>
  <p:cmAuthor id="92" name="449030419@qq.com" initials="4" lastIdx="1" clrIdx="0"/>
  <p:cmAuthor id="94" name="姜伟光" initials="姜" lastIdx="1" clrIdx="0"/>
  <p:cmAuthor id="111" name="杨姗" initials="杨" lastIdx="3" clrIdx="1"/>
  <p:cmAuthor id="81" name="jing.xue" initials="j" lastIdx="1" clrIdx="0"/>
  <p:cmAuthor id="78" name="Windows" initials="W" lastIdx="1" clrIdx="3"/>
  <p:cmAuthor id="115" name="lp" initials="l" lastIdx="1" clrIdx="0"/>
  <p:cmAuthor id="116" name="未知用户89" initials="未" lastIdx="0" clrIdx="0"/>
  <p:cmAuthor id="132" name="刘 念" initials="刘" lastIdx="2" clrIdx="35"/>
  <p:cmAuthor id="89" name="未知用户21" initials="未" lastIdx="1" clrIdx="17"/>
  <p:cmAuthor id="102" name="庄伟铭zwm136200" initials="庄" lastIdx="1" clrIdx="1"/>
  <p:cmAuthor id="137" name="未知用户10" initials="未" lastIdx="1" clrIdx="19"/>
  <p:cmAuthor id="139" name="未知用户13" initials="未" lastIdx="11" clrIdx="0"/>
  <p:cmAuthor id="140" name="未知用户15" initials="未" lastIdx="1" clrIdx="0"/>
  <p:cmAuthor id="141" name="未知用户16" initials="未" lastIdx="1" clrIdx="0"/>
  <p:cmAuthor id="142" name="未知用户17" initials="未" lastIdx="3" clrIdx="0"/>
  <p:cmAuthor id="143" name="未知用户18" initials="未" lastIdx="1" clrIdx="0"/>
  <p:cmAuthor id="145" name="Xzjd" initials="X" lastIdx="2" clrIdx="0"/>
  <p:cmAuthor id="146" name="TaiKang" initials="T" lastIdx="0" clrIdx="0"/>
  <p:cmAuthor id="147" name="njlife" initials="n" lastIdx="2" clrIdx="0"/>
  <p:cmAuthor id="151" name="吕永朋" initials="吕" lastIdx="1" clrIdx="0"/>
  <p:cmAuthor id="76" name="滕杰" initials="滕" lastIdx="1" clrIdx="0"/>
  <p:cmAuthor id="77" name="ming qiu" initials="m" lastIdx="17" clrIdx="1"/>
  <p:cmAuthor id="0" name="tong" initials="t" lastIdx="2" clrIdx="0"/>
  <p:cmAuthor id="152" name="沛斯 钟" initials="沛" lastIdx="1" clrIdx="2"/>
  <p:cmAuthor id="153" name="wangsc" initials="w" lastIdx="1" clrIdx="34"/>
  <p:cmAuthor id="154" name="严之" initials="严" lastIdx="3" clrIdx="0"/>
  <p:cmAuthor id="155" name="未知用户28" initials="未" lastIdx="1" clrIdx="0"/>
  <p:cmAuthor id="156" name="马妍" initials="马" lastIdx="1" clrIdx="0"/>
  <p:cmAuthor id="157" name="yanqiqi-lgd" initials="y" lastIdx="2" clrIdx="5"/>
  <p:cmAuthor id="158" name="547716734@qq.com" initials="5" lastIdx="0" clrIdx="0"/>
  <p:cmAuthor id="159" name="shuaibing" initials="s" lastIdx="5" clrIdx="0"/>
  <p:cmAuthor id="161" name="贺龙" initials="贺" lastIdx="1" clrIdx="0"/>
  <p:cmAuthor id="162" name="个险部" initials="个" lastIdx="1" clrIdx="0"/>
  <p:cmAuthor id="163" name="91huhang" initials="9" lastIdx="1" clrIdx="0"/>
  <p:cmAuthor id="164" name="林 声洋" initials="林" lastIdx="1" clrIdx="0"/>
  <p:cmAuthor id="165" name="Ray" initials="R" lastIdx="0" clrIdx="0"/>
  <p:cmAuthor id="166" name="zhengzhong" initials="z" lastIdx="2" clrIdx="0"/>
  <p:cmAuthor id="168" name="ydx2003new@163.com" initials="y" lastIdx="1" clrIdx="0"/>
  <p:cmAuthor id="169" name="肖 雷" initials="肖" lastIdx="1" clrIdx="0"/>
  <p:cmAuthor id="170" name="gongxuan" initials="g" lastIdx="1" clrIdx="0"/>
  <p:cmAuthor id="172" name="zhuqy3" initials="z" lastIdx="1" clrIdx="0"/>
  <p:cmAuthor id="173" name="雷庭" initials="雷" lastIdx="8" clrIdx="0"/>
  <p:cmAuthor id="174" name="f n" initials="fn" lastIdx="1" clrIdx="35"/>
  <p:cmAuthor id="86" name="sdzz-syy" initials="s" lastIdx="1" clrIdx="0"/>
  <p:cmAuthor id="96" name="CN=谢俊/OU=技术总监室/OU=软件开发中心/OU=总行机关/O=ABC" initials="C" lastIdx="3" clrIdx="3"/>
  <p:cmAuthor id="119" name="asuse" initials="a" lastIdx="1" clrIdx="0"/>
  <p:cmAuthor id="121" name="lin lin" initials="l" lastIdx="1" clrIdx="0"/>
  <p:cmAuthor id="49837067" name="刘浩" initials="刘" lastIdx="180431" clrIdx="0"/>
  <p:cmAuthor id="122" name="nieyp" initials="n" lastIdx="2" clrIdx="0"/>
  <p:cmAuthor id="49837068" name="Vivian Liu" initials="VL" lastIdx="1" clrIdx="1"/>
  <p:cmAuthor id="126" name="China" initials="C" lastIdx="1" clrIdx="0"/>
  <p:cmAuthor id="128" name="AbuSina" initials="A" lastIdx="2" clrIdx="0"/>
  <p:cmAuthor id="133" name="chinalife" initials="c" lastIdx="1" clrIdx="0"/>
  <p:cmAuthor id="134" name="刘莹" initials="刘" lastIdx="1" clrIdx="2"/>
  <p:cmAuthor id="135" name="彭凯" initials="彭" lastIdx="1" clrIdx="1"/>
  <p:cmAuthor id="136" name="Sky.Wang" initials="S" lastIdx="10" clrIdx="0"/>
  <p:cmAuthor id="138" name="黄元" initials="黄" lastIdx="1" clrIdx="1"/>
  <p:cmAuthor id="148" name="未知用户19" initials="未" lastIdx="3" clrIdx="0"/>
  <p:cmAuthor id="150" name="49254" initials="4" lastIdx="1" clrIdx="0"/>
  <p:cmAuthor id="701" name="未知用户419" initials="未" lastIdx="2" clrIdx="0"/>
  <p:cmAuthor id="702" name="未知用户425" initials="未" lastIdx="1" clrIdx="0"/>
  <p:cmAuthor id="703" name="未知用户426" initials="未" lastIdx="1" clrIdx="0"/>
  <p:cmAuthor id="704" name="未知用户427" initials="未" lastIdx="1" clrIdx="1"/>
  <p:cmAuthor id="705" name="未知用户428" initials="未" lastIdx="7" clrIdx="0"/>
  <p:cmAuthor id="706" name="未知用户429" initials="未" lastIdx="3" clrIdx="0"/>
  <p:cmAuthor id="707" name="未知用户430" initials="未" lastIdx="1" clrIdx="0"/>
  <p:cmAuthor id="708" name="未知用户431" initials="未" lastIdx="1" clrIdx="0"/>
  <p:cmAuthor id="709" name="未知用户432" initials="未" lastIdx="0" clrIdx="0"/>
  <p:cmAuthor id="710" name="未知用户433" initials="未" lastIdx="1" clrIdx="0"/>
  <p:cmAuthor id="711" name="未知用户434" initials="未" lastIdx="9" clrIdx="0"/>
  <p:cmAuthor id="712" name="未知用户435" initials="未" lastIdx="1" clrIdx="0"/>
  <p:cmAuthor id="713" name="未知用户436" initials="未" lastIdx="1" clrIdx="0"/>
  <p:cmAuthor id="714" name="未知用户437" initials="未" lastIdx="2" clrIdx="0"/>
  <p:cmAuthor id="715" name="未知用户438" initials="未" lastIdx="1" clrIdx="0"/>
  <p:cmAuthor id="716" name="未知用户417" initials="未" lastIdx="10" clrIdx="0"/>
  <p:cmAuthor id="717" name="未知用户439" initials="未" lastIdx="1" clrIdx="0"/>
  <p:cmAuthor id="718" name="未知用户440" initials="未" lastIdx="0" clrIdx="0"/>
  <p:cmAuthor id="719" name="未知用户441" initials="未" lastIdx="1" clrIdx="0"/>
  <p:cmAuthor id="720" name="未知用户442" initials="未" lastIdx="1" clrIdx="0"/>
  <p:cmAuthor id="721" name="未知用户443" initials="未" lastIdx="1" clrIdx="1"/>
  <p:cmAuthor id="722" name="未知用户444" initials="未" lastIdx="1" clrIdx="0"/>
  <p:cmAuthor id="723" name="未知用户445" initials="未" lastIdx="1" clrIdx="0"/>
  <p:cmAuthor id="724" name="未知用户446" initials="未" lastIdx="1" clrIdx="0"/>
  <p:cmAuthor id="725" name="未知用户447" initials="未" lastIdx="2" clrIdx="0"/>
  <p:cmAuthor id="726" name="未知用户448" initials="未" lastIdx="2" clrIdx="0"/>
  <p:cmAuthor id="729" name="Huangx" initials="H" lastIdx="1" clrIdx="22"/>
  <p:cmAuthor id="731" name="杨迟" initials="杨" lastIdx="11" clrIdx="0"/>
  <p:cmAuthor id="732" name="姓 汤旭铭" initials="姓" lastIdx="1" clrIdx="0"/>
  <p:cmAuthor id="736" name="Han Bo" initials="H" lastIdx="7" clrIdx="22"/>
  <p:cmAuthor id="737" name="tkyan" initials="t" lastIdx="1" clrIdx="16"/>
  <p:cmAuthor id="738" name="程康平" initials="程" lastIdx="2" clrIdx="0"/>
  <p:cmAuthor id="739" name="phoenixdhz" initials="p" lastIdx="11" clrIdx="0"/>
  <p:cmAuthor id="741" name="杨涛-lah" initials="杨" lastIdx="1" clrIdx="0"/>
  <p:cmAuthor id="742" name="wanghao31" initials="w" lastIdx="2" clrIdx="0"/>
  <p:cmAuthor id="743" name="刘云轩" initials="刘" lastIdx="1" clrIdx="0"/>
  <p:cmAuthor id="744" name="alen" initials="a" lastIdx="2" clrIdx="0"/>
  <p:cmAuthor id="745" name="Well Li" initials="W" lastIdx="1" clrIdx="0"/>
  <p:cmAuthor id="747" name="wenle369@sina.com" initials="w" lastIdx="1" clrIdx="0"/>
  <p:cmAuthor id="753" name="未知用户192" initials="未" lastIdx="1" clrIdx="0"/>
  <p:cmAuthor id="754" name="?定义" initials="?" lastIdx="2" clrIdx="0"/>
  <p:cmAuthor id="755" name="未知用户418" initials="未" lastIdx="1" clrIdx="0"/>
  <p:cmAuthor id="756" name="未知用户271" initials="未" lastIdx="1" clrIdx="0"/>
  <p:cmAuthor id="757" name="崔冶鸣（内蒙古英才管培生）" initials="崔" lastIdx="1" clrIdx="0"/>
  <p:cmAuthor id="758" name="sxp" initials="s" lastIdx="1" clrIdx="2"/>
  <p:cmAuthor id="759" name="张逸晨" initials="张" lastIdx="1" clrIdx="0"/>
  <p:cmAuthor id="760" name="allan" initials="a" lastIdx="1" clrIdx="0"/>
  <p:cmAuthor id="761" name="雨林木风" initials="雨" lastIdx="14" clrIdx="1"/>
  <p:cmAuthor id="762" name="张洁01-lhq" initials="张" lastIdx="3" clrIdx="0"/>
  <p:cmAuthor id="763" name="池依曼" initials="池" lastIdx="2" clrIdx="72"/>
  <p:cmAuthor id="764" name="未知用户219" initials="未" lastIdx="3" clrIdx="0"/>
  <p:cmAuthor id="765" name="未知用户230" initials="未" lastIdx="2" clrIdx="0"/>
  <p:cmAuthor id="766" name="未知用户231" initials="未" lastIdx="1" clrIdx="0"/>
  <p:cmAuthor id="767" name="未知用户232" initials="未" lastIdx="1" clrIdx="0"/>
  <p:cmAuthor id="768" name="未知用户237" initials="未" lastIdx="7" clrIdx="0"/>
  <p:cmAuthor id="769" name="未知用户226" initials="未" lastIdx="1" clrIdx="0"/>
  <p:cmAuthor id="770" name="亚运 曹" initials="亚" lastIdx="3" clrIdx="2"/>
  <p:cmAuthor id="772" name="张正明" initials="张" lastIdx="1" clrIdx="0"/>
  <p:cmAuthor id="773" name="FANG SUN" initials="F" lastIdx="2" clrIdx="4"/>
  <p:cmAuthor id="774" name="富德生命人寿" initials="富" lastIdx="1" clrIdx="0"/>
  <p:cmAuthor id="775" name="袁缘" initials="袁" lastIdx="0" clrIdx="0"/>
  <p:cmAuthor id="776" name="未知用户416" initials="未" lastIdx="1" clrIdx="0"/>
  <p:cmAuthor id="777" name="未知用户404" initials="未" lastIdx="15" clrIdx="0"/>
  <p:cmAuthor id="778" name="未知用户408" initials="未" lastIdx="1" clrIdx="1"/>
  <p:cmAuthor id="779" name="未知用户409" initials="未" lastIdx="7" clrIdx="0"/>
  <p:cmAuthor id="780" name="未知用户412" initials="未" lastIdx="0" clrIdx="1"/>
  <p:cmAuthor id="781" name="未知用户413" initials="未" lastIdx="1" clrIdx="0"/>
  <p:cmAuthor id="782" name="未知用户414" initials="未" lastIdx="1" clrIdx="0"/>
  <p:cmAuthor id="783" name="未知用户415" initials="未" lastIdx="1" clrIdx="0"/>
  <p:cmAuthor id="784" name="未知用户215" initials="未" lastIdx="0" clrIdx="0"/>
  <p:cmAuthor id="785" name="未知用户217" initials="未" lastIdx="0" clrIdx="0"/>
  <p:cmAuthor id="786" name="未知用户261" initials="未" lastIdx="0" clrIdx="0"/>
  <p:cmAuthor id="787" name="未知用户371" initials="未" lastIdx="1" clrIdx="0"/>
  <p:cmAuthor id="788" name="未知用户370" initials="未" lastIdx="1" clrIdx="0"/>
  <p:cmAuthor id="789" name="未知用户347" initials="未" lastIdx="10" clrIdx="0"/>
  <p:cmAuthor id="790" name="未知用户348" initials="未" lastIdx="1" clrIdx="0"/>
  <p:cmAuthor id="791" name="未知用户286" initials="未" lastIdx="1" clrIdx="0"/>
  <p:cmAuthor id="792" name="未知用户373" initials="未" lastIdx="2" clrIdx="0"/>
  <p:cmAuthor id="793" name="未知用户350" initials="未" lastIdx="1" clrIdx="0"/>
  <p:cmAuthor id="794" name="未知用户218" initials="未" lastIdx="0" clrIdx="0"/>
  <p:cmAuthor id="795" name="未知用户351" initials="未" lastIdx="1" clrIdx="0"/>
  <p:cmAuthor id="796" name="未知用户352" initials="未" lastIdx="1" clrIdx="1"/>
  <p:cmAuthor id="797" name="未知用户353" initials="未" lastIdx="7" clrIdx="0"/>
  <p:cmAuthor id="798" name="未知用户354" initials="未" lastIdx="3" clrIdx="0"/>
  <p:cmAuthor id="799" name="未知用户355" initials="未" lastIdx="1" clrIdx="0"/>
  <p:cmAuthor id="800" name="未知用户356" initials="未" lastIdx="0" clrIdx="0"/>
  <p:cmAuthor id="801" name="未知用户378" initials="未" lastIdx="1" clrIdx="0"/>
  <p:cmAuthor id="802" name="未知用户357" initials="未" lastIdx="9" clrIdx="0"/>
  <p:cmAuthor id="803" name="未知用户362" initials="未" lastIdx="1" clrIdx="0"/>
  <p:cmAuthor id="804" name="未知用户363" initials="未" lastIdx="0" clrIdx="0"/>
  <p:cmAuthor id="805" name="未知用户374" initials="未" lastIdx="1" clrIdx="0"/>
  <p:cmAuthor id="806" name="未知用户375" initials="未" lastIdx="1" clrIdx="0"/>
  <p:cmAuthor id="807" name="未知用户369" initials="未" lastIdx="2" clrIdx="0"/>
  <p:cmAuthor id="808" name="未知用户376" initials="未" lastIdx="22" clrIdx="0"/>
  <p:cmAuthor id="809" name="未知用户377" initials="未" lastIdx="1" clrIdx="0"/>
  <p:cmAuthor id="810" name="未知用户372" initials="未" lastIdx="1" clrIdx="1"/>
  <p:cmAuthor id="814" name="未知用户466" initials="未" lastIdx="3" clrIdx="0"/>
  <p:cmAuthor id="815" name="未知用户460" initials="未" lastIdx="1" clrIdx="0"/>
  <p:cmAuthor id="816" name="未知用户454" initials="未" lastIdx="2" clrIdx="0"/>
  <p:cmAuthor id="817" name="未知用户461" initials="未" lastIdx="0" clrIdx="0"/>
  <p:cmAuthor id="117" name="未知用户23" initials="未" lastIdx="7" clrIdx="0"/>
  <p:cmAuthor id="818" name="未知用户455" initials="未" lastIdx="1" clrIdx="0"/>
  <p:cmAuthor id="819" name="未知用户462" initials="未" lastIdx="10" clrIdx="0"/>
  <p:cmAuthor id="820" name="未知用户465" initials="未" lastIdx="1" clrIdx="5"/>
  <p:cmAuthor id="821" name="未知用户457" initials="未" lastIdx="1" clrIdx="0"/>
  <p:cmAuthor id="822" name="未知用户450" initials="未" lastIdx="0" clrIdx="0"/>
  <p:cmAuthor id="823" name="未知用户463" initials="未" lastIdx="1" clrIdx="18"/>
  <p:cmAuthor id="824" name="未知用户467" initials="未" lastIdx="0" clrIdx="0"/>
  <p:cmAuthor id="825" name="未知用户468" initials="未" lastIdx="1" clrIdx="0"/>
  <p:cmAuthor id="826" name="未知用户469" initials="未" lastIdx="1" clrIdx="0"/>
  <p:cmAuthor id="827" name="未知用户458" initials="未" lastIdx="2" clrIdx="0"/>
  <p:cmAuthor id="828" name="未知用户470" initials="未" lastIdx="1" clrIdx="0"/>
  <p:cmAuthor id="829" name="未知用户471" initials="未" lastIdx="1" clrIdx="0"/>
  <p:cmAuthor id="830" name="未知用户472" initials="未" lastIdx="1" clrIdx="0"/>
  <p:cmAuthor id="831" name="未知用户473" initials="未" lastIdx="4" clrIdx="0"/>
  <p:cmAuthor id="832" name="未知用户235" initials="未" lastIdx="0" clrIdx="1"/>
  <p:cmAuthor id="833" name="未知用户453" initials="未" lastIdx="1" clrIdx="0"/>
  <p:cmAuthor id="834" name="未知用户474" initials="未" lastIdx="0" clrIdx="0"/>
  <p:cmAuthor id="835" name="未知用户475" initials="未" lastIdx="0" clrIdx="0"/>
  <p:cmAuthor id="836" name="未知用户476" initials="未" lastIdx="1" clrIdx="0"/>
  <p:cmAuthor id="837" name="未知用户459" initials="未" lastIdx="1" clrIdx="1"/>
  <p:cmAuthor id="838" name="未知用户489" initials="未" lastIdx="1" clrIdx="0"/>
  <p:cmAuthor id="839" name="未知用户488" initials="未" lastIdx="10" clrIdx="0"/>
  <p:cmAuthor id="840" name="未知用户490" initials="未" lastIdx="1" clrIdx="0"/>
  <p:cmAuthor id="841" name="未知用户477" initials="未" lastIdx="2" clrIdx="0"/>
  <p:cmAuthor id="842" name="未知用户478" initials="未" lastIdx="1" clrIdx="0"/>
  <p:cmAuthor id="843" name="未知用户479" initials="未" lastIdx="0" clrIdx="8"/>
  <p:cmAuthor id="844" name="未知用户480" initials="未" lastIdx="1" clrIdx="0"/>
  <p:cmAuthor id="845" name="未知用户481" initials="未" lastIdx="10" clrIdx="0"/>
  <p:cmAuthor id="846" name="未知用户482" initials="未" lastIdx="1" clrIdx="0"/>
  <p:cmAuthor id="847" name="未知用户483" initials="未" lastIdx="1" clrIdx="0"/>
  <p:cmAuthor id="848" name="未知用户484" initials="未" lastIdx="1" clrIdx="0"/>
  <p:cmAuthor id="849" name="未知用户485" initials="未" lastIdx="1" clrIdx="0"/>
  <p:cmAuthor id="850" name="未知用户486" initials="未" lastIdx="0" clrIdx="0"/>
  <p:cmAuthor id="851" name="未知用户452" initials="未" lastIdx="2" clrIdx="0"/>
  <p:cmAuthor id="852" name="未知用户456" initials="未" lastIdx="1" clrIdx="0"/>
  <p:cmAuthor id="853" name="未知用户464" initials="未" lastIdx="0" clrIdx="0"/>
  <p:cmAuthor id="854" name="未知用户487" initials="未" lastIdx="0" clrIdx="0"/>
  <p:cmAuthor id="861" name="seki" initials="s" lastIdx="1" clrIdx="0"/>
  <p:cmAuthor id="167" name="ProMedican" initials="P" lastIdx="2" clrIdx="1"/>
  <p:cmAuthor id="179" name="sivaram" initials="s" lastIdx="1" clrIdx="0"/>
  <p:cmAuthor id="180" name="刘淼" initials="刘" lastIdx="4" clrIdx="6"/>
  <p:cmAuthor id="181" name="Office 365" initials="O" lastIdx="1" clrIdx="0"/>
  <p:cmAuthor id="182" name="1716266060@qq.com" initials="1" lastIdx="1" clrIdx="0"/>
  <p:cmAuthor id="183" name="程学春 cxc" initials="程" lastIdx="1" clrIdx="0"/>
  <p:cmAuthor id="184" name="chenli8" initials="c" lastIdx="10" clrIdx="0"/>
  <p:cmAuthor id="185" name="448097321@qq.com" initials="4" lastIdx="0" clrIdx="0"/>
  <p:cmAuthor id="186" name="zhumin1" initials="z" lastIdx="1" clrIdx="1"/>
  <p:cmAuthor id="187" name="FS" initials="F" lastIdx="1" clrIdx="0"/>
  <p:cmAuthor id="188" name="Temp" initials="T" lastIdx="0" clrIdx="0"/>
  <p:cmAuthor id="189" name="刘岸亮" initials="刘" lastIdx="1" clrIdx="0"/>
  <p:cmAuthor id="190" name="雍中婧" initials="雍" lastIdx="26" clrIdx="0"/>
  <p:cmAuthor id="191" name="任斐" initials="任" lastIdx="1" clrIdx="1"/>
  <p:cmAuthor id="194" name="JAMES 杨" initials="J" lastIdx="1" clrIdx="6"/>
  <p:cmAuthor id="195" name="闫志深" initials="闫" lastIdx="1" clrIdx="0"/>
  <p:cmAuthor id="197" name="张林林" initials="张" lastIdx="1" clrIdx="0"/>
  <p:cmAuthor id="199" name="邓鹏君" initials="邓" lastIdx="1" clrIdx="0"/>
  <p:cmAuthor id="200" name="temp" initials="t" lastIdx="1" clrIdx="3"/>
  <p:cmAuthor id="203" name="杨东风" initials="杨" lastIdx="9" clrIdx="0"/>
  <p:cmAuthor id="205" name="未知用户22" initials="未" lastIdx="1" clrIdx="0"/>
  <p:cmAuthor id="212" name="Olivia Fung" initials="O" lastIdx="1" clrIdx="0"/>
  <p:cmAuthor id="213" name="郭书含" initials="郭" lastIdx="1" clrIdx="0"/>
  <p:cmAuthor id="214" name="未知用户106" initials="未" lastIdx="1" clrIdx="0"/>
  <p:cmAuthor id="215" name="пользователь Microsoft Office" initials="п" lastIdx="1" clrIdx="0"/>
  <p:cmAuthor id="216" name="未知用户78" initials="未" lastIdx="1" clrIdx="0"/>
  <p:cmAuthor id="218" name="未知用户80" initials="未" lastIdx="2" clrIdx="0"/>
  <p:cmAuthor id="219" name="未知用户81" initials="未" lastIdx="3" clrIdx="1"/>
  <p:cmAuthor id="220" name="未知用户82" initials="未" lastIdx="9" clrIdx="0"/>
  <p:cmAuthor id="221" name="未知用户83" initials="未" lastIdx="0" clrIdx="0"/>
  <p:cmAuthor id="224" name="梁潇-lhq" initials="梁" lastIdx="1" clrIdx="0"/>
  <p:cmAuthor id="227" name="未知用户20" initials="未" lastIdx="1" clrIdx="0"/>
  <p:cmAuthor id="229" name="李昕玫" initials="李" lastIdx="1" clrIdx="0"/>
  <p:cmAuthor id="231" name="未知用户46" initials="未" lastIdx="1" clrIdx="2"/>
  <p:cmAuthor id="232" name="未知用户38" initials="未" lastIdx="0" clrIdx="1"/>
  <p:cmAuthor id="233" name="未知用户47" initials="未" lastIdx="1" clrIdx="0"/>
  <p:cmAuthor id="234" name="未知用户32" initials="未" lastIdx="1" clrIdx="0"/>
  <p:cmAuthor id="236" name="未知用户34" initials="未" lastIdx="1" clrIdx="1"/>
  <p:cmAuthor id="237" name="未知用户25" initials="未" lastIdx="8" clrIdx="0"/>
  <p:cmAuthor id="238" name="未知用户26" initials="未" lastIdx="1" clrIdx="0"/>
  <p:cmAuthor id="239" name="未知用户48" initials="未" lastIdx="20" clrIdx="0"/>
  <p:cmAuthor id="240" name="未知用户27" initials="未" lastIdx="0" clrIdx="0"/>
  <p:cmAuthor id="242" name="未知用户29" initials="未" lastIdx="9" clrIdx="0"/>
  <p:cmAuthor id="243" name="未知用户30" initials="未" lastIdx="1" clrIdx="0"/>
  <p:cmAuthor id="244" name="未知用户31" initials="未" lastIdx="1" clrIdx="1"/>
  <p:cmAuthor id="245" name="未知用户35" initials="未" lastIdx="4" clrIdx="6"/>
  <p:cmAuthor id="246" name="未知用户39" initials="未" lastIdx="1" clrIdx="0"/>
  <p:cmAuthor id="247" name="未知用户40" initials="未" lastIdx="1" clrIdx="1"/>
  <p:cmAuthor id="249" name="未知用户43" initials="未" lastIdx="1" clrIdx="1"/>
  <p:cmAuthor id="250" name="未知用户44" initials="未" lastIdx="1" clrIdx="0"/>
  <p:cmAuthor id="251" name="未知用户45" initials="未" lastIdx="1" clrIdx="0"/>
  <p:cmAuthor id="253" name="李 斌" initials="李" lastIdx="3" clrIdx="0"/>
  <p:cmAuthor id="255" name="贾彬彬" initials="贾" lastIdx="1" clrIdx="0"/>
  <p:cmAuthor id="256" name="幸全" initials="幸" lastIdx="1" clrIdx="0"/>
  <p:cmAuthor id="274" name="王雅静" initials="王" lastIdx="1" clrIdx="0"/>
  <p:cmAuthor id="275" name="sun frank" initials="s" lastIdx="1" clrIdx="0"/>
  <p:cmAuthor id="276" name="zhao wei" initials="z" lastIdx="1" clrIdx="0"/>
  <p:cmAuthor id="277" name="徐 伟钦" initials="徐" lastIdx="2" clrIdx="0"/>
  <p:cmAuthor id="280" name="lianxing liao" initials="l" lastIdx="1" clrIdx="0"/>
  <p:cmAuthor id="281" name="未知用户" initials="未" lastIdx="1" clrIdx="0"/>
  <p:cmAuthor id="282" name="yangysh" initials="y" lastIdx="1" clrIdx="0"/>
  <p:cmAuthor id="283" name="ROSIEANNA" initials="R" lastIdx="1" clrIdx="35"/>
  <p:cmAuthor id="288" name="刘仕俭" initials="刘" lastIdx="1" clrIdx="0"/>
  <p:cmAuthor id="289" name="Changing Zhuang" initials="C" lastIdx="1" clrIdx="1"/>
  <p:cmAuthor id="290" name="未知用户177" initials="未" lastIdx="7" clrIdx="0"/>
  <p:cmAuthor id="291" name="未知用户178" initials="未" lastIdx="7" clrIdx="0"/>
  <p:cmAuthor id="292" name="未知用户179" initials="未" lastIdx="1" clrIdx="0"/>
  <p:cmAuthor id="293" name="未知用户180" initials="未" lastIdx="0" clrIdx="0"/>
  <p:cmAuthor id="294" name="未知用户181" initials="未" lastIdx="0" clrIdx="1"/>
  <p:cmAuthor id="295" name="未知用户182" initials="未" lastIdx="1" clrIdx="0"/>
  <p:cmAuthor id="296" name="未知用户183" initials="未" lastIdx="1" clrIdx="0"/>
  <p:cmAuthor id="297" name="未知用户184" initials="未" lastIdx="2" clrIdx="0"/>
  <p:cmAuthor id="298" name="未知用户187" initials="未" lastIdx="0" clrIdx="0"/>
  <p:cmAuthor id="299" name="未知用户185" initials="未" lastIdx="1" clrIdx="21"/>
  <p:cmAuthor id="300" name="未知用户186" initials="未" lastIdx="1" clrIdx="0"/>
  <p:cmAuthor id="301" name="哒哒 熊猫" initials="哒" lastIdx="1" clrIdx="0"/>
  <p:cmAuthor id="302" name="Yun-Ting Tseng" initials="Y" lastIdx="7" clrIdx="0"/>
  <p:cmAuthor id="303" name="Miss 豆" initials="M" lastIdx="0" clrIdx="0"/>
  <p:cmAuthor id="304" name="G" initials="G" lastIdx="1" clrIdx="22"/>
  <p:cmAuthor id="313" name="86139" initials="8" lastIdx="1" clrIdx="0"/>
  <p:cmAuthor id="314" name="朴鹏-lhq" initials="朴" lastIdx="0" clrIdx="18"/>
  <p:cmAuthor id="315" name="吕 阔" initials="吕" lastIdx="1" clrIdx="22"/>
  <p:cmAuthor id="317" name="冰箱" initials="冰" lastIdx="1" clrIdx="0"/>
  <p:cmAuthor id="318" name="lixun" initials="l" lastIdx="0" clrIdx="16"/>
  <p:cmAuthor id="319" name="Isabella" initials="I" lastIdx="4" clrIdx="4"/>
  <p:cmAuthor id="320" name="未知用户97" initials="未" lastIdx="1" clrIdx="0"/>
  <p:cmAuthor id="321" name="未知用户98" initials="未" lastIdx="1" clrIdx="0"/>
  <p:cmAuthor id="322" name="未知用户61" initials="未" lastIdx="1" clrIdx="0"/>
  <p:cmAuthor id="323" name="Author" initials="A" lastIdx="0" clrIdx="2"/>
  <p:cmAuthor id="324" name="未知用户100" initials="未" lastIdx="1" clrIdx="0"/>
  <p:cmAuthor id="325" name="未知用户101" initials="未" lastIdx="1" clrIdx="2"/>
  <p:cmAuthor id="326" name="未知用户102" initials="未" lastIdx="2" clrIdx="0"/>
  <p:cmAuthor id="327" name="未知用户103" initials="未" lastIdx="2" clrIdx="1"/>
  <p:cmAuthor id="328" name="未知用户104" initials="未" lastIdx="7" clrIdx="0"/>
  <p:cmAuthor id="329" name="未知用户105" initials="未" lastIdx="1" clrIdx="8"/>
  <p:cmAuthor id="330" name="未知用户108" initials="未" lastIdx="1" clrIdx="0"/>
  <p:cmAuthor id="331" name="未知用户72" initials="未" lastIdx="2" clrIdx="0"/>
  <p:cmAuthor id="332" name="未知用户73" initials="未" lastIdx="1" clrIdx="0"/>
  <p:cmAuthor id="333" name="未知用户74" initials="未" lastIdx="0" clrIdx="0"/>
  <p:cmAuthor id="334" name="未知用户110" initials="未" lastIdx="14" clrIdx="0"/>
  <p:cmAuthor id="335" name="未知用户77" initials="未" lastIdx="2" clrIdx="0"/>
  <p:cmAuthor id="336" name="zhuyk" initials="z" lastIdx="1" clrIdx="1"/>
  <p:cmAuthor id="338" name="百里 长青" initials="百" lastIdx="1" clrIdx="0"/>
  <p:cmAuthor id="342" name="KK Yoda" initials="KY" lastIdx="1" clrIdx="10"/>
  <p:cmAuthor id="343" name="熘?" initials="熘" lastIdx="1" clrIdx="0"/>
  <p:cmAuthor id="349" name="Dizzy" initials="D" lastIdx="3" clrIdx="0"/>
  <p:cmAuthor id="350" name="倚海听风" initials="倚" lastIdx="1" clrIdx="21"/>
  <p:cmAuthor id="351" name="CodonMedical" initials="C" lastIdx="109" clrIdx="2"/>
  <p:cmAuthor id="352" name="Yvonne Lin" initials="Y" lastIdx="35" clrIdx="3"/>
  <p:cmAuthor id="353" name="Gallivan, John-Paul {MDAO~Basel}" initials="G" lastIdx="4" clrIdx="4"/>
  <p:cmAuthor id="354" name="Helms, Hans-Joachim {MDBA~Basel}" initials="H" lastIdx="36" clrIdx="5"/>
  <p:cmAuthor id="355" name="Codon Medical" initials="C" lastIdx="57" clrIdx="6"/>
  <p:cmAuthor id="356" name="Petersen, Jenny {MDBD~South San Francisco}" initials="P" lastIdx="4" clrIdx="7"/>
  <p:cmAuthor id="357" name="刘风香" initials="刘" lastIdx="5" clrIdx="20"/>
  <p:cmAuthor id="359" name="Meredith Kalish" initials="M" lastIdx="19" clrIdx="10"/>
  <p:cmAuthor id="360" name="Mary Beattie" initials="M" lastIdx="11" clrIdx="11"/>
  <p:cmAuthor id="361" name="Melanie Smitt" initials="M" lastIdx="33" clrIdx="12"/>
  <p:cmAuthor id="362" name="Andrea Michels" initials="A" lastIdx="13" clrIdx="13"/>
  <p:cmAuthor id="363" name="Daniel Clyde (HI)" initials="D" lastIdx="24" clrIdx="0"/>
  <p:cmAuthor id="364" name="Fitzpatrick, Nicole {MGAO~Basel}" initials="F" lastIdx="16" clrIdx="1"/>
  <p:cmAuthor id="365" name="Kate Rijnen" initials="K" lastIdx="11" clrIdx="2"/>
  <p:cmAuthor id="366" name="Mark McGregor (HI)" initials="M" lastIdx="33" clrIdx="3"/>
  <p:cmAuthor id="367" name="Machackova, Zuzana {MDAO~Basel}" initials="M" lastIdx="37" clrIdx="5"/>
  <p:cmAuthor id="368" name="Franca, Ryan {MDAO~Basel}" initials="F" lastIdx="6" clrIdx="6"/>
  <p:cmAuthor id="369" name="Bart Baranowski (HI)" initials="B" lastIdx="16" clrIdx="7"/>
  <p:cmAuthor id="370" name="Helen Keyworth (HI)" initials="H" lastIdx="77" clrIdx="8"/>
  <p:cmAuthor id="371" name="Louise Adamson (HI)" initials="L" lastIdx="173" clrIdx="9"/>
  <p:cmAuthor id="375" name="孟轩君" initials="孟" lastIdx="2" clrIdx="0"/>
  <p:cmAuthor id="376" name="hpguan" initials="h" lastIdx="27" clrIdx="0"/>
  <p:cmAuthor id="377" name="甘源" initials="甘" lastIdx="4" clrIdx="0"/>
  <p:cmAuthor id="379" name="何富军" initials="何" lastIdx="1" clrIdx="0"/>
  <p:cmAuthor id="380" name="蓝 李宇星" initials="蓝" lastIdx="4" clrIdx="2"/>
  <p:cmAuthor id="381" name="think" initials="t" lastIdx="1" clrIdx="0"/>
  <p:cmAuthor id="382" name="陈冰靓" initials="陈" lastIdx="1" clrIdx="1"/>
  <p:cmAuthor id="383" name="宋 晨" initials="宋" lastIdx="1" clrIdx="22"/>
  <p:cmAuthor id="386" name="杨睿" initials="杨" lastIdx="12" clrIdx="0"/>
  <p:cmAuthor id="387" name="炸?" initials="炸" lastIdx="2" clrIdx="1"/>
  <p:cmAuthor id="389" name="guoge" initials="g" lastIdx="4" clrIdx="0"/>
  <p:cmAuthor id="390" name="建雄 雷" initials="建" lastIdx="1" clrIdx="18"/>
  <p:cmAuthor id="391" name="张梦莞" initials="张" lastIdx="1" clrIdx="27"/>
  <p:cmAuthor id="393" name="程诗媛" initials="程" lastIdx="4" clrIdx="1"/>
  <p:cmAuthor id="396" name="BIAN Mengyan" initials="B" lastIdx="1" clrIdx="0"/>
  <p:cmAuthor id="397" name="过 去" initials="过" lastIdx="1" clrIdx="0"/>
  <p:cmAuthor id="398" name="1" initials="1" lastIdx="1" clrIdx="0"/>
  <p:cmAuthor id="399" name="ChinaUser" initials="C" lastIdx="1" clrIdx="0"/>
  <p:cmAuthor id="400" name="YUN Jiayue" initials="Y" lastIdx="9" clrIdx="0"/>
  <p:cmAuthor id="402" name="未知用户69" initials="未" lastIdx="0" clrIdx="1"/>
  <p:cmAuthor id="407" name="未知用户75" initials="未" lastIdx="0" clrIdx="0"/>
  <p:cmAuthor id="408" name="未知用户76" initials="未" lastIdx="1" clrIdx="0"/>
  <p:cmAuthor id="410" name="未知用户42" initials="未" lastIdx="2" clrIdx="0"/>
  <p:cmAuthor id="412" name="未知用户79" initials="未" lastIdx="1" clrIdx="0"/>
  <p:cmAuthor id="413" name="未知用户50" initials="未" lastIdx="0" clrIdx="8"/>
  <p:cmAuthor id="415" name="miaott" initials="m" lastIdx="0" clrIdx="195"/>
  <p:cmAuthor id="416" name="未知用户53" initials="未" lastIdx="1" clrIdx="0"/>
  <p:cmAuthor id="417" name="未知用户54" initials="未" lastIdx="2" clrIdx="0"/>
  <p:cmAuthor id="425" name="ZZC" initials="Z" lastIdx="1" clrIdx="1"/>
  <p:cmAuthor id="426" name="李晨曦" initials="李" lastIdx="14" clrIdx="0"/>
  <p:cmAuthor id="430" name="朱雪松" initials="朱" lastIdx="2" clrIdx="2"/>
  <p:cmAuthor id="436" name="Vagun Vagun" initials="V" lastIdx="1" clrIdx="0"/>
  <p:cmAuthor id="437" name="李秋静" initials="李" lastIdx="1" clrIdx="1"/>
  <p:cmAuthor id="438" name="陈林" initials="陈" lastIdx="1" clrIdx="0"/>
  <p:cmAuthor id="439" name="未知用户36" initials="未" lastIdx="10" clrIdx="0"/>
  <p:cmAuthor id="440" name="未知用户148" initials="未" lastIdx="1" clrIdx="0"/>
  <p:cmAuthor id="441" name="未知用户163" initials="未" lastIdx="1" clrIdx="0"/>
  <p:cmAuthor id="442" name="未知用户151" initials="未" lastIdx="0" clrIdx="1"/>
  <p:cmAuthor id="443" name="未知用户152" initials="未" lastIdx="3" clrIdx="0"/>
  <p:cmAuthor id="444" name="未知用户164" initials="未" lastIdx="0" clrIdx="1"/>
  <p:cmAuthor id="445" name="未知用户153" initials="未" lastIdx="2" clrIdx="0"/>
  <p:cmAuthor id="446" name="未知用户154" initials="未" lastIdx="1" clrIdx="0"/>
  <p:cmAuthor id="447" name="未知用户155" initials="未" lastIdx="2" clrIdx="0"/>
  <p:cmAuthor id="449" name="未知用户157" initials="未" lastIdx="1" clrIdx="0"/>
  <p:cmAuthor id="450" name="未知用户158" initials="未" lastIdx="7" clrIdx="0"/>
  <p:cmAuthor id="451" name="未知用户159" initials="未" lastIdx="1" clrIdx="0"/>
  <p:cmAuthor id="452" name="未知用户160" initials="未" lastIdx="1" clrIdx="0"/>
  <p:cmAuthor id="453" name="未知用户161" initials="未" lastIdx="1" clrIdx="0"/>
  <p:cmAuthor id="454" name="未知用户162" initials="未" lastIdx="2" clrIdx="0"/>
  <p:cmAuthor id="455" name="未知用户149" initials="未" lastIdx="0" clrIdx="0"/>
  <p:cmAuthor id="456" name="未知用户146" initials="未" lastIdx="1" clrIdx="21"/>
  <p:cmAuthor id="457" name="未知用户147" initials="未" lastIdx="1" clrIdx="0"/>
  <p:cmAuthor id="458" name="未知用户37" initials="未" lastIdx="1" clrIdx="2"/>
  <p:cmAuthor id="470" name="A" initials="A" lastIdx="1" clrIdx="0"/>
  <p:cmAuthor id="476" name="linkplus" initials="l" lastIdx="1" clrIdx="0"/>
  <p:cmAuthor id="477" name="fz" initials="f" lastIdx="1" clrIdx="0"/>
  <p:cmAuthor id="478" name="未知用户114" initials="未" lastIdx="1" clrIdx="0"/>
  <p:cmAuthor id="479" name="未知用户115" initials="未" lastIdx="0" clrIdx="1"/>
  <p:cmAuthor id="480" name="未知用户116" initials="未" lastIdx="1" clrIdx="0"/>
  <p:cmAuthor id="481" name="未知用户117" initials="未" lastIdx="0" clrIdx="0"/>
  <p:cmAuthor id="482" name="未知用户118" initials="未" lastIdx="1" clrIdx="1"/>
  <p:cmAuthor id="483" name="未知用户119" initials="未" lastIdx="8" clrIdx="0"/>
  <p:cmAuthor id="484" name="未知用户120" initials="未" lastIdx="0" clrIdx="0"/>
  <p:cmAuthor id="485" name="未知用户121" initials="未" lastIdx="1" clrIdx="0"/>
  <p:cmAuthor id="486" name="未知用户122" initials="未" lastIdx="9" clrIdx="0"/>
  <p:cmAuthor id="487" name="未知用户123" initials="未" lastIdx="2" clrIdx="0"/>
  <p:cmAuthor id="488" name="未知用户124" initials="未" lastIdx="1" clrIdx="0"/>
  <p:cmAuthor id="489" name="未知用户125" initials="未" lastIdx="1" clrIdx="0"/>
  <p:cmAuthor id="509" name="未知用户145" initials="未" lastIdx="1" clrIdx="0"/>
  <p:cmAuthor id="510" name="未知用户67" initials="未" lastIdx="1" clrIdx="0"/>
  <p:cmAuthor id="511" name="未知用户68" initials="未" lastIdx="2" clrIdx="0"/>
  <p:cmAuthor id="512" name="加 林" initials="加" lastIdx="1" clrIdx="0"/>
  <p:cmAuthor id="515" name="未知用户221" initials="未" lastIdx="1" clrIdx="0"/>
  <p:cmAuthor id="516" name="未知用户197" initials="未" lastIdx="0" clrIdx="1"/>
  <p:cmAuthor id="517" name="未知用户198" initials="未" lastIdx="3" clrIdx="0"/>
  <p:cmAuthor id="518" name="未知用户199" initials="未" lastIdx="0" clrIdx="1"/>
  <p:cmAuthor id="519" name="未知用户200" initials="未" lastIdx="2" clrIdx="0"/>
  <p:cmAuthor id="520" name="未知用户201" initials="未" lastIdx="11" clrIdx="1"/>
  <p:cmAuthor id="521" name="未知用户214" initials="未" lastIdx="1" clrIdx="0"/>
  <p:cmAuthor id="522" name="未知用户216" initials="未" lastIdx="1" clrIdx="0"/>
  <p:cmAuthor id="523" name="未知用户202" initials="未" lastIdx="2" clrIdx="0"/>
  <p:cmAuthor id="524" name="未知用户203" initials="未" lastIdx="15" clrIdx="0"/>
  <p:cmAuthor id="525" name="未知用户204" initials="未" lastIdx="1" clrIdx="0"/>
  <p:cmAuthor id="526" name="未知用户205" initials="未" lastIdx="7" clrIdx="0"/>
  <p:cmAuthor id="527" name="未知用户206" initials="未" lastIdx="1" clrIdx="0"/>
  <p:cmAuthor id="528" name="未知用户207" initials="未" lastIdx="1" clrIdx="0"/>
  <p:cmAuthor id="529" name="未知用户208" initials="未" lastIdx="1" clrIdx="0"/>
  <p:cmAuthor id="530" name="未知用户209" initials="未" lastIdx="2" clrIdx="0"/>
  <p:cmAuthor id="531" name="未知用户190" initials="未" lastIdx="1" clrIdx="0"/>
  <p:cmAuthor id="532" name="未知用户191" initials="未" lastIdx="2" clrIdx="0"/>
  <p:cmAuthor id="533" name="未知用户210" initials="未" lastIdx="0" clrIdx="0"/>
  <p:cmAuthor id="534" name="未知用户194" initials="未" lastIdx="1" clrIdx="0"/>
  <p:cmAuthor id="535" name="未知用户213" initials="未" lastIdx="1" clrIdx="2"/>
  <p:cmAuthor id="536" name="未知用户211" initials="未" lastIdx="1" clrIdx="0"/>
  <p:cmAuthor id="537" name="未知用户212" initials="未" lastIdx="1" clrIdx="0"/>
  <p:cmAuthor id="538" name="叶茂甫" initials="叶" lastIdx="1" clrIdx="0"/>
  <p:cmAuthor id="539" name="Maxsad" initials="M" lastIdx="1" clrIdx="0"/>
  <p:cmAuthor id="540" name="黄 兴贵" initials="黄" lastIdx="1" clrIdx="0"/>
  <p:cmAuthor id="544" name="未知用户150" initials="未" lastIdx="1" clrIdx="0"/>
  <p:cmAuthor id="545" name="office2016mac05452" initials="o" lastIdx="1" clrIdx="0"/>
  <p:cmAuthor id="546" name="USER" initials="U" lastIdx="0" clrIdx="0"/>
  <p:cmAuthor id="547" name="袁正海" initials="袁" lastIdx="1" clrIdx="0"/>
  <p:cmAuthor id="549" name="任俊宣" initials="任" lastIdx="1" clrIdx="6"/>
  <p:cmAuthor id="550" name="未知用户338" initials="未" lastIdx="1" clrIdx="0"/>
  <p:cmAuthor id="551" name="未知用户339" initials="未" lastIdx="1" clrIdx="0"/>
  <p:cmAuthor id="552" name="未知用户330" initials="未" lastIdx="10" clrIdx="0"/>
  <p:cmAuthor id="553" name="未知用户331" initials="未" lastIdx="1" clrIdx="0"/>
  <p:cmAuthor id="554" name="未知用户223" initials="未" lastIdx="1" clrIdx="0"/>
  <p:cmAuthor id="555" name="未知用户225" initials="未" lastIdx="1" clrIdx="0"/>
  <p:cmAuthor id="556" name="未知用户228" initials="未" lastIdx="2" clrIdx="0"/>
  <p:cmAuthor id="557" name="未知用户314" initials="未" lastIdx="1" clrIdx="0"/>
  <p:cmAuthor id="558" name="未知用户337" initials="未" lastIdx="0" clrIdx="0"/>
  <p:cmAuthor id="559" name="未知用户336" initials="未" lastIdx="1" clrIdx="0"/>
  <p:cmAuthor id="560" name="未知用户318" initials="未" lastIdx="1" clrIdx="1"/>
  <p:cmAuthor id="561" name="未知用户319" initials="未" lastIdx="7" clrIdx="0"/>
  <p:cmAuthor id="562" name="未知用户320" initials="未" lastIdx="3" clrIdx="0"/>
  <p:cmAuthor id="563" name="未知用户321" initials="未" lastIdx="1" clrIdx="0"/>
  <p:cmAuthor id="564" name="未知用户322" initials="未" lastIdx="0" clrIdx="0"/>
  <p:cmAuthor id="565" name="未知用户323" initials="未" lastIdx="9" clrIdx="0"/>
  <p:cmAuthor id="566" name="未知用户287" initials="未" lastIdx="1" clrIdx="0"/>
  <p:cmAuthor id="567" name="未知用户324" initials="未" lastIdx="1" clrIdx="0"/>
  <p:cmAuthor id="568" name="未知用户325" initials="未" lastIdx="2" clrIdx="0"/>
  <p:cmAuthor id="569" name="未知用户290" initials="未" lastIdx="1" clrIdx="0"/>
  <p:cmAuthor id="570" name="未知用户291" initials="未" lastIdx="1" clrIdx="0"/>
  <p:cmAuthor id="571" name="未知用户292" initials="未" lastIdx="0" clrIdx="0"/>
  <p:cmAuthor id="572" name="未知用户293" initials="未" lastIdx="1" clrIdx="0"/>
  <p:cmAuthor id="573" name="未知用户294" initials="未" lastIdx="1" clrIdx="1"/>
  <p:cmAuthor id="574" name="未知用户295" initials="未" lastIdx="1" clrIdx="0"/>
  <p:cmAuthor id="575" name="未知用户326" initials="未" lastIdx="1" clrIdx="0"/>
  <p:cmAuthor id="576" name="未知用户327" initials="未" lastIdx="2" clrIdx="0"/>
  <p:cmAuthor id="577" name="未知用户328" initials="未" lastIdx="2" clrIdx="0"/>
  <p:cmAuthor id="578" name="未知用户299" initials="未" lastIdx="3" clrIdx="0"/>
  <p:cmAuthor id="579" name="未知用户300" initials="未" lastIdx="22" clrIdx="0"/>
  <p:cmAuthor id="580" name="未知用户301" initials="未" lastIdx="1" clrIdx="0"/>
  <p:cmAuthor id="581" name="未知用户302" initials="未" lastIdx="1" clrIdx="1"/>
  <p:cmAuthor id="582" name="未知用户303" initials="未" lastIdx="1" clrIdx="0"/>
  <p:cmAuthor id="583" name="未知用户304" initials="未" lastIdx="1" clrIdx="35"/>
  <p:cmAuthor id="584" name="未知用户305" initials="未" lastIdx="1" clrIdx="0"/>
  <p:cmAuthor id="585" name="未知用户306" initials="未" lastIdx="0" clrIdx="0"/>
  <p:cmAuthor id="586" name="未知用户222" initials="未" lastIdx="1" clrIdx="1"/>
  <p:cmAuthor id="587" name="未知用户224" initials="未" lastIdx="0" clrIdx="0"/>
  <p:cmAuthor id="588" name="未知用户332" initials="未" lastIdx="1" clrIdx="0"/>
  <p:cmAuthor id="589" name="未知用户309" initials="未" lastIdx="0" clrIdx="0"/>
  <p:cmAuthor id="590" name="未知用户310" initials="未" lastIdx="1" clrIdx="21"/>
  <p:cmAuthor id="591" name="未知用户311" initials="未" lastIdx="1" clrIdx="0"/>
  <p:cmAuthor id="592" name="未知用户312" initials="未" lastIdx="4" clrIdx="1"/>
  <p:cmAuthor id="593" name="未知用户313" initials="未" lastIdx="1" clrIdx="0"/>
  <p:cmAuthor id="594" name="未知用户335" initials="未" lastIdx="1" clrIdx="0"/>
  <p:cmAuthor id="595" name="未知用户316" initials="未" lastIdx="1" clrIdx="0"/>
  <p:cmAuthor id="596" name="未知用户277" initials="未" lastIdx="1" clrIdx="0"/>
  <p:cmAuthor id="597" name="未知用户278" initials="未" lastIdx="1" clrIdx="0"/>
  <p:cmAuthor id="598" name="未知用户272" initials="未" lastIdx="10" clrIdx="0"/>
  <p:cmAuthor id="599" name="未知用户273" initials="未" lastIdx="1" clrIdx="0"/>
  <p:cmAuthor id="600" name="未知用户279" initials="未" lastIdx="1" clrIdx="1"/>
  <p:cmAuthor id="601" name="未知用户233" initials="未" lastIdx="1" clrIdx="0"/>
  <p:cmAuthor id="602" name="未知用户229" initials="未" lastIdx="0" clrIdx="0"/>
  <p:cmAuthor id="603" name="未知用户234" initials="未" lastIdx="1" clrIdx="0"/>
  <p:cmAuthor id="604" name="未知用户274" initials="未" lastIdx="1" clrIdx="0"/>
  <p:cmAuthor id="605" name="未知用户236" initials="未" lastIdx="0" clrIdx="0"/>
  <p:cmAuthor id="606" name="未知用户280" initials="未" lastIdx="2" clrIdx="0"/>
  <p:cmAuthor id="607" name="未知用户238" initials="未" lastIdx="1" clrIdx="21"/>
  <p:cmAuthor id="608" name="未知用户239" initials="未" lastIdx="1" clrIdx="0"/>
  <p:cmAuthor id="609" name="未知用户240" initials="未" lastIdx="4" clrIdx="1"/>
  <p:cmAuthor id="610" name="未知用户241" initials="未" lastIdx="1" clrIdx="0"/>
  <p:cmAuthor id="611" name="未知用户242" initials="未" lastIdx="1" clrIdx="0"/>
  <p:cmAuthor id="612" name="未知用户243" initials="未" lastIdx="1" clrIdx="0"/>
  <p:cmAuthor id="613" name="未知用户244" initials="未" lastIdx="1" clrIdx="0"/>
  <p:cmAuthor id="614" name="未知用户245" initials="未" lastIdx="1" clrIdx="0"/>
  <p:cmAuthor id="615" name="未知用户246" initials="未" lastIdx="1" clrIdx="1"/>
  <p:cmAuthor id="616" name="未知用户247" initials="未" lastIdx="7" clrIdx="0"/>
  <p:cmAuthor id="617" name="未知用户248" initials="未" lastIdx="3" clrIdx="0"/>
  <p:cmAuthor id="618" name="未知用户249" initials="未" lastIdx="1" clrIdx="0"/>
  <p:cmAuthor id="619" name="未知用户250" initials="未" lastIdx="0" clrIdx="0"/>
  <p:cmAuthor id="620" name="未知用户251" initials="未" lastIdx="9" clrIdx="0"/>
  <p:cmAuthor id="621" name="未知用户252" initials="未" lastIdx="1" clrIdx="0"/>
  <p:cmAuthor id="622" name="未知用户253" initials="未" lastIdx="1" clrIdx="0"/>
  <p:cmAuthor id="623" name="未知用户254" initials="未" lastIdx="2" clrIdx="0"/>
  <p:cmAuthor id="624" name="未知用户255" initials="未" lastIdx="1" clrIdx="0"/>
  <p:cmAuthor id="625" name="未知用户256" initials="未" lastIdx="1" clrIdx="0"/>
  <p:cmAuthor id="626" name="未知用户257" initials="未" lastIdx="0" clrIdx="0"/>
  <p:cmAuthor id="627" name="未知用户258" initials="未" lastIdx="1" clrIdx="0"/>
  <p:cmAuthor id="628" name="未知用户259" initials="未" lastIdx="1" clrIdx="1"/>
  <p:cmAuthor id="629" name="未知用户260" initials="未" lastIdx="1" clrIdx="0"/>
  <p:cmAuthor id="630" name="未知用户275" initials="未" lastIdx="1" clrIdx="0"/>
  <p:cmAuthor id="631" name="未知用户276" initials="未" lastIdx="2" clrIdx="0"/>
  <p:cmAuthor id="632" name="未知用户263" initials="未" lastIdx="2" clrIdx="0"/>
  <p:cmAuthor id="633" name="未知用户264" initials="未" lastIdx="3" clrIdx="0"/>
  <p:cmAuthor id="634" name="未知用户265" initials="未" lastIdx="22" clrIdx="0"/>
  <p:cmAuthor id="635" name="未知用户266" initials="未" lastIdx="1" clrIdx="1"/>
  <p:cmAuthor id="636" name="未知用户267" initials="未" lastIdx="1" clrIdx="0"/>
  <p:cmAuthor id="637" name="未知用户268" initials="未" lastIdx="1" clrIdx="35"/>
  <p:cmAuthor id="638" name="未知用户269" initials="未" lastIdx="1" clrIdx="0"/>
  <p:cmAuthor id="639" name="未知用户270" initials="未" lastIdx="0" clrIdx="0"/>
  <p:cmAuthor id="640" name="未知用户193" initials="未" lastIdx="2" clrIdx="0"/>
  <p:cmAuthor id="641" name="未知用户195" initials="未" lastIdx="22" clrIdx="0"/>
  <p:cmAuthor id="642" name="未知用户196" initials="未" lastIdx="1" clrIdx="0"/>
  <p:cmAuthor id="643" name="未知用户358" initials="未" lastIdx="1" clrIdx="0"/>
  <p:cmAuthor id="644" name="未知用户359" initials="未" lastIdx="1" clrIdx="0"/>
  <p:cmAuthor id="645" name="未知用户360" initials="未" lastIdx="10" clrIdx="0"/>
  <p:cmAuthor id="646" name="未知用户361" initials="未" lastIdx="1" clrIdx="0"/>
  <p:cmAuthor id="647" name="未知用户364" initials="未" lastIdx="2" clrIdx="0"/>
  <p:cmAuthor id="648" name="未知用户288" initials="未" lastIdx="1" clrIdx="0"/>
  <p:cmAuthor id="649" name="未知用户297" initials="未" lastIdx="1" clrIdx="0"/>
  <p:cmAuthor id="650" name="未知用户298" initials="未" lastIdx="1" clrIdx="1"/>
  <p:cmAuthor id="651" name="未知用户307" initials="未" lastIdx="7" clrIdx="0"/>
  <p:cmAuthor id="652" name="未知用户308" initials="未" lastIdx="3" clrIdx="0"/>
  <p:cmAuthor id="653" name="未知用户315" initials="未" lastIdx="1" clrIdx="0"/>
  <p:cmAuthor id="654" name="未知用户317" initials="未" lastIdx="0" clrIdx="0"/>
  <p:cmAuthor id="655" name="未知用户329" initials="未" lastIdx="9" clrIdx="0"/>
  <p:cmAuthor id="656" name="未知用户333" initials="未" lastIdx="1" clrIdx="0"/>
  <p:cmAuthor id="657" name="未知用户334" initials="未" lastIdx="1" clrIdx="0"/>
  <p:cmAuthor id="658" name="未知用户340" initials="未" lastIdx="2" clrIdx="0"/>
  <p:cmAuthor id="659" name="未知用户341" initials="未" lastIdx="1" clrIdx="0"/>
  <p:cmAuthor id="660" name="未知用户342" initials="未" lastIdx="1" clrIdx="0"/>
  <p:cmAuthor id="661" name="未知用户343" initials="未" lastIdx="0" clrIdx="0"/>
  <p:cmAuthor id="662" name="未知用户344" initials="未" lastIdx="1" clrIdx="0"/>
  <p:cmAuthor id="663" name="未知用户345" initials="未" lastIdx="1" clrIdx="1"/>
  <p:cmAuthor id="664" name="未知用户365" initials="未" lastIdx="1" clrIdx="0"/>
  <p:cmAuthor id="665" name="未知用户366" initials="未" lastIdx="1" clrIdx="0"/>
  <p:cmAuthor id="666" name="未知用户367" initials="未" lastIdx="2" clrIdx="0"/>
  <p:cmAuthor id="667" name="未知用户368" initials="未" lastIdx="2" clrIdx="0"/>
  <p:cmAuthor id="668" name="未知用户403" initials="未" lastIdx="1" clrIdx="0"/>
  <p:cmAuthor id="669" name="未知用户402" initials="未" lastIdx="1" clrIdx="0"/>
  <p:cmAuthor id="670" name="未知用户379" initials="未" lastIdx="10" clrIdx="0"/>
  <p:cmAuthor id="671" name="未知用户380" initials="未" lastIdx="1" clrIdx="0"/>
  <p:cmAuthor id="672" name="未知用户405" initials="未" lastIdx="2" clrIdx="0"/>
  <p:cmAuthor id="673" name="未知用户382" initials="未" lastIdx="1" clrIdx="0"/>
  <p:cmAuthor id="674" name="未知用户383" initials="未" lastIdx="1" clrIdx="0"/>
  <p:cmAuthor id="675" name="未知用户384" initials="未" lastIdx="1" clrIdx="1"/>
  <p:cmAuthor id="676" name="未知用户385" initials="未" lastIdx="7" clrIdx="0"/>
  <p:cmAuthor id="677" name="未知用户386" initials="未" lastIdx="3" clrIdx="0"/>
  <p:cmAuthor id="678" name="未知用户387" initials="未" lastIdx="1" clrIdx="0"/>
  <p:cmAuthor id="679" name="未知用户388" initials="未" lastIdx="0" clrIdx="0"/>
  <p:cmAuthor id="680" name="未知用户411" initials="未" lastIdx="1" clrIdx="0"/>
  <p:cmAuthor id="681" name="未知用户389" initials="未" lastIdx="9" clrIdx="0"/>
  <p:cmAuthor id="682" name="未知用户390" initials="未" lastIdx="1" clrIdx="0"/>
  <p:cmAuthor id="683" name="未知用户391" initials="未" lastIdx="1" clrIdx="0"/>
  <p:cmAuthor id="684" name="未知用户392" initials="未" lastIdx="2" clrIdx="0"/>
  <p:cmAuthor id="685" name="未知用户393" initials="未" lastIdx="1" clrIdx="0"/>
  <p:cmAuthor id="686" name="未知用户394" initials="未" lastIdx="1" clrIdx="0"/>
  <p:cmAuthor id="687" name="未知用户395" initials="未" lastIdx="0" clrIdx="0"/>
  <p:cmAuthor id="688" name="未知用户396" initials="未" lastIdx="1" clrIdx="0"/>
  <p:cmAuthor id="689" name="未知用户406" initials="未" lastIdx="1" clrIdx="0"/>
  <p:cmAuthor id="690" name="未知用户397" initials="未" lastIdx="1" clrIdx="1"/>
  <p:cmAuthor id="691" name="未知用户407" initials="未" lastIdx="1" clrIdx="0"/>
  <p:cmAuthor id="692" name="未知用户398" initials="未" lastIdx="1" clrIdx="0"/>
  <p:cmAuthor id="693" name="未知用户399" initials="未" lastIdx="1" clrIdx="0"/>
  <p:cmAuthor id="694" name="未知用户400" initials="未" lastIdx="2" clrIdx="0"/>
  <p:cmAuthor id="695" name="未知用户401" initials="未" lastIdx="2" clrIdx="0"/>
  <p:cmAuthor id="696" name="未知用户420" initials="未" lastIdx="1" clrIdx="0"/>
  <p:cmAuthor id="697" name="未知用户421" initials="未" lastIdx="1" clrIdx="0"/>
  <p:cmAuthor id="698" name="未知用户422" initials="未" lastIdx="10" clrIdx="0"/>
  <p:cmAuthor id="699" name="未知用户423" initials="未" lastIdx="1" clrIdx="0"/>
  <p:cmAuthor id="700" name="未知用户424" initials="未" lastIdx="2" clrIdx="0"/>
  <p:cmAuthor id="196" name="未知用户66" initials="未" lastIdx="2" clrIdx="1"/>
  <p:cmAuthor id="198" name="tpxiao" initials="t" lastIdx="1" clrIdx="0"/>
  <p:cmAuthor id="202" name="b1487" initials="b" lastIdx="1" clrIdx="0"/>
  <p:cmAuthor id="204" name="deeplm" initials="d" lastIdx="1" clrIdx="0"/>
  <p:cmAuthor id="206" name="M7100z-win7" initials="M" lastIdx="1" clrIdx="6"/>
  <p:cmAuthor id="208" name="聂潇丽" initials="聂" lastIdx="1" clrIdx="0"/>
  <p:cmAuthor id="210" name="韩冰" initials="韩" lastIdx="4" clrIdx="0"/>
  <p:cmAuthor id="222" name="gw" initials="g" lastIdx="1" clrIdx="221"/>
  <p:cmAuthor id="223" name="ChinaLife" initials="C" lastIdx="1" clrIdx="222"/>
  <p:cmAuthor id="228" name="阮 啸" initials="阮" lastIdx="1" clrIdx="0"/>
  <p:cmAuthor id="230" name="李 东科" initials="李" lastIdx="1" clrIdx="35"/>
  <p:cmAuthor id="252" name="刘思" initials="刘" lastIdx="13" clrIdx="0"/>
  <p:cmAuthor id="257" name="张洲萌" initials="张" lastIdx="1" clrIdx="23"/>
  <p:cmAuthor id="266" name="志国 刘" initials="志" lastIdx="1" clrIdx="0"/>
  <p:cmAuthor id="268" name="中国人寿曲阜公司个险部" initials="中" lastIdx="1" clrIdx="17"/>
  <p:cmAuthor id="269" name="JXGXB" initials="J" lastIdx="1" clrIdx="142"/>
  <p:cmAuthor id="271" name="李娟" initials="李" lastIdx="7" clrIdx="0"/>
  <p:cmAuthor id="273" name="可臣 王" initials="可" lastIdx="2" clrIdx="0"/>
  <p:cmAuthor id="279" name="bb_1" initials="b" lastIdx="2" clrIdx="0"/>
  <p:cmAuthor id="340" name="zhaoby01" initials="z" lastIdx="2" clrIdx="6"/>
  <p:cmAuthor id="378" name="fengyuan03" initials="f" lastIdx="11" clrIdx="1"/>
  <p:cmAuthor id="394" name="A5937" initials="A" lastIdx="1" clrIdx="137"/>
  <p:cmAuthor id="401" name="未知用户84" initials="未" lastIdx="1" clrIdx="0"/>
  <p:cmAuthor id="403" name="未知用户86" initials="未" lastIdx="1" clrIdx="0"/>
  <p:cmAuthor id="404" name="未知用户87" initials="未" lastIdx="8" clrIdx="0"/>
  <p:cmAuthor id="405" name="未知用户88" initials="未" lastIdx="1" clrIdx="0"/>
  <p:cmAuthor id="409" name="未知用户93" initials="未" lastIdx="1" clrIdx="0"/>
  <p:cmAuthor id="411" name="未知用户95" initials="未" lastIdx="1" clrIdx="0"/>
  <p:cmAuthor id="465" name="橙子" initials="橙" lastIdx="2" clrIdx="1"/>
  <p:cmAuthor id="493" name="未知用户138" initials="未" lastIdx="7" clrIdx="0"/>
  <p:cmAuthor id="496" name="未知用户141" initials="未" lastIdx="0" clrIdx="0"/>
  <p:cmAuthor id="497" name="未知用户142" initials="未" lastIdx="0" clrIdx="1"/>
  <p:cmAuthor id="500" name="未知用户143" initials="未" lastIdx="1" clrIdx="0"/>
  <p:cmAuthor id="502" name="未知用户144" initials="未" lastIdx="1" clrIdx="0"/>
  <p:cmAuthor id="49837069" name="You Zhou" initials="YZ" lastIdx="1" clrIdx="95"/>
  <p:cmAuthor id="49837070" name="xikai gao" initials="xg" lastIdx="1" clrIdx="37"/>
  <p:cmAuthor id="49837071" name="8613607323127" initials="8" lastIdx="1" clrIdx="196"/>
  <p:cmAuthor id="749" name="启浩" initials="启" lastIdx="2" clrIdx="0"/>
  <p:cmAuthor id="750" name="袨?嗴?傤?" initials="袨" lastIdx="0" clrIdx="0"/>
  <p:cmAuthor id="2000" name="张静_QZZvv2Aj" initials="authorId_625078060" lastIdx="1658295" clrIdx="95"/>
  <p:cmAuthor id="459" name="李红钢" initials="李" lastIdx="1" clrIdx="458"/>
  <p:cmAuthor id="460" name="McGlasson, Louise" initials="M" lastIdx="6" clrIdx="0"/>
  <p:cmAuthor id="728" name="谢静波" initials="谢" lastIdx="1" clrIdx="727"/>
  <p:cmAuthor id="730" name="zhang li" initials="z" lastIdx="1" clrIdx="138"/>
  <p:cmAuthor id="207" name="wangll132" initials="w" lastIdx="1" clrIdx="206"/>
  <p:cmAuthor id="285" name="黄琪" initials="黄" lastIdx="10" clrIdx="0"/>
  <p:cmAuthor id="2001" name="CPIC" initials="C" lastIdx="1" clrIdx="96"/>
  <p:cmAuthor id="727" name="郭成报" initials="郭" lastIdx="1" clrIdx="726"/>
  <p:cmAuthor id="855" name="Am'be'r" initials="A" lastIdx="2" clrIdx="0"/>
  <p:cmAuthor id="175" name="蔡静敏" initials="CJM" lastIdx="1" clrIdx="174"/>
  <p:cmAuthor id="178" name="未知用户52" initials="未" lastIdx="0" clrIdx="1"/>
  <p:cmAuthor id="217" name="cuizijin01" initials="c" lastIdx="6" clrIdx="2"/>
  <p:cmAuthor id="259" name="翟宏帅" initials="翟" lastIdx="1" clrIdx="0"/>
  <p:cmAuthor id="209" name="li chen" initials="lc" lastIdx="1" clrIdx="34"/>
  <p:cmAuthor id="388" name="未知用户126" initials="未" lastIdx="1" clrIdx="0"/>
  <p:cmAuthor id="414" name="未知用户166" initials="未" lastIdx="1" clrIdx="0"/>
  <p:cmAuthor id="418" name="未知用户170" initials="未" lastIdx="10" clrIdx="0"/>
  <p:cmAuthor id="419" name="未知用户171" initials="未" lastIdx="1" clrIdx="0"/>
  <p:cmAuthor id="420" name="未知用户172" initials="未" lastIdx="2" clrIdx="0"/>
  <p:cmAuthor id="421" name="未知用户173" initials="未" lastIdx="1" clrIdx="0"/>
  <p:cmAuthor id="422" name="未知用户174" initials="未" lastIdx="0" clrIdx="0"/>
  <p:cmAuthor id="423" name="未知用户175" initials="未" lastIdx="1" clrIdx="0"/>
  <p:cmAuthor id="424" name="未知用户176" initials="未" lastIdx="0" clrIdx="0"/>
  <p:cmAuthor id="434" name="未知用户220" initials="未" lastIdx="1" clrIdx="0"/>
  <p:cmAuthor id="263" name="xuhaoyu" initials="x" lastIdx="1" clrIdx="1"/>
  <p:cmAuthor id="734" name="Smilyrwj" initials="S" lastIdx="1" clrIdx="140"/>
  <p:cmAuthor id="127" name="李 玉飞" initials="李" lastIdx="9" clrIdx="0"/>
  <p:cmAuthor id="176" name="未知用户94" initials="未" lastIdx="1" clrIdx="0"/>
  <p:cmAuthor id="235" name="xt256.com" initials="x" lastIdx="1" clrIdx="0"/>
  <p:cmAuthor id="262" name="zhang ju" initials="z" lastIdx="1" clrIdx="0"/>
  <p:cmAuthor id="284" name="宋春华" initials="宋" lastIdx="12" clrIdx="1"/>
  <p:cmAuthor id="287" name="Lenovo" initials="L" lastIdx="1" clrIdx="21"/>
  <p:cmAuthor id="346" name="谷雨" initials="谷" lastIdx="1" clrIdx="0"/>
  <p:cmAuthor id="384" name="xusha" initials="x" lastIdx="1" clrIdx="2"/>
  <p:cmAuthor id="427" name="Bonan Qi" initials="B" lastIdx="43" clrIdx="0"/>
  <p:cmAuthor id="884" name="未知用户410" initials="未" lastIdx="1" clrIdx="0"/>
  <p:cmAuthor id="887" name="陈依依" initials="陈" lastIdx="7" clrIdx="0"/>
  <p:cmAuthor id="893" name="xq" initials="x" lastIdx="2" clrIdx="11"/>
  <p:cmAuthor id="910" name="chenzheng4" initials="c" lastIdx="1" clrIdx="22"/>
  <p:cmAuthor id="924" name="李建阳（内蒙古英才管培生）" initials="李" lastIdx="2" clrIdx="0"/>
  <p:cmAuthor id="926" name="pingchangxin@outlook.com LI" initials="p" lastIdx="5" clrIdx="0"/>
  <p:cmAuthor id="927" name="张晓燕(内蒙古巴彦淖尔)" initials="张" lastIdx="1" clrIdx="0"/>
  <p:cmAuthor id="928" name="王凯" initials="王" lastIdx="1" clrIdx="0"/>
  <p:cmAuthor id="932" name="LUO CHENG" initials="L" lastIdx="1" clrIdx="0"/>
  <p:cmAuthor id="934" name="shenyanning-001" initials="s" lastIdx="8" clrIdx="0"/>
  <p:cmAuthor id="937" name="Evander Wan" initials="E" lastIdx="7" clrIdx="1"/>
  <p:cmAuthor id="943" name="bing" initials="b" lastIdx="2" clrIdx="0"/>
  <p:cmAuthor id="948" name="Hope0187" initials="H" lastIdx="1" clrIdx="6"/>
  <p:cmAuthor id="957" name="Cpic" initials="C" lastIdx="0" clrIdx="0"/>
  <p:cmAuthor id="966" name="李柯然" initials="李" lastIdx="1" clrIdx="0"/>
  <p:cmAuthor id="967" name="LENOVO" initials="L" lastIdx="1" clrIdx="0"/>
  <p:cmAuthor id="969" name="王玉" initials="王" lastIdx="1" clrIdx="0"/>
  <p:cmAuthor id="970" name="Ming Zuo" initials="M" lastIdx="1" clrIdx="0"/>
  <p:cmAuthor id="973" name="张星-lgd" initials="张" lastIdx="5" clrIdx="0"/>
  <p:cmAuthor id="976" name="LS" initials="L" lastIdx="1" clrIdx="0"/>
  <p:cmAuthor id="978" name="Morgan, Aaron" initials="M" lastIdx="3" clrIdx="1"/>
  <p:cmAuthor id="979" name="weige" initials="w" lastIdx="2" clrIdx="0"/>
  <p:cmAuthor id="981" name="李 俊琦" initials="李" lastIdx="1" clrIdx="0"/>
  <p:cmAuthor id="982" name="沈 鹤" initials="沈" lastIdx="1" clrIdx="5"/>
  <p:cmAuthor id="983" name="jilin" initials="j" lastIdx="20" clrIdx="0"/>
  <p:cmAuthor id="984" name="王保青-pah" initials="王" lastIdx="0" clrIdx="0"/>
  <p:cmAuthor id="985" name="Luo Mingjie" initials="L" lastIdx="0" clrIdx="0"/>
  <p:cmAuthor id="986" name="Jason Li" initials="J" lastIdx="1" clrIdx="2"/>
  <p:cmAuthor id="987" name="duxingge" initials="d" lastIdx="2" clrIdx="4"/>
  <p:cmAuthor id="989" name="yingchao xi" initials="y" lastIdx="7" clrIdx="0"/>
  <p:cmAuthor id="990" name="depeng diao" initials="d" lastIdx="0" clrIdx="0"/>
  <p:cmAuthor id="991" name="amyzhang" initials="a" lastIdx="1" clrIdx="0"/>
  <p:cmAuthor id="992" name="JerryW" initials="J" lastIdx="1" clrIdx="0"/>
  <p:cmAuthor id="993" name="shenyy" initials="s" lastIdx="1" clrIdx="7"/>
  <p:cmAuthor id="994" name="Jason Cheung" initials="J" lastIdx="0" clrIdx="0"/>
  <p:cmAuthor id="995" name="刘笑" initials="刘" lastIdx="1" clrIdx="0"/>
  <p:cmAuthor id="997" name="Maggie" initials="M" lastIdx="1" clrIdx="0"/>
  <p:cmAuthor id="265" name="whale king" initials="w" lastIdx="1" clrIdx="264"/>
  <p:cmAuthor id="429" name="王 一鸣" initials="王" lastIdx="1" clrIdx="0"/>
  <p:cmAuthor id="464" name="李旭兰" initials="李" lastIdx="1" clrIdx="0"/>
  <p:cmAuthor id="491" name="ThinkPad" initials="T" lastIdx="1" clrIdx="155"/>
  <p:cmAuthor id="735" name="张文蕾" initials="张" lastIdx="1" clrIdx="734"/>
  <p:cmAuthor id="337" name="方方" initials="方" lastIdx="1" clrIdx="0"/>
  <p:cmAuthor id="886" name="姜文静" initials="姜" lastIdx="1" clrIdx="0"/>
  <p:cmAuthor id="889" name="王丹（法律）" initials="王" lastIdx="28" clrIdx="0"/>
  <p:cmAuthor id="944" name="hh" initials="h" lastIdx="1" clrIdx="0"/>
  <p:cmAuthor id="946" name="H1900" initials="H" lastIdx="1" clrIdx="0"/>
  <p:cmAuthor id="949" name="daiyi06" initials="d" lastIdx="0" clrIdx="2"/>
  <p:cmAuthor id="961" name="Wangzhi gang" initials="W" lastIdx="1" clrIdx="0"/>
  <p:cmAuthor id="975" name="张 博" initials="张" lastIdx="1" clrIdx="0"/>
  <p:cmAuthor id="278" name="chen" initials="c" lastIdx="1" clrIdx="0"/>
  <p:cmAuthor id="864" name="刘凯欣" initials="刘" lastIdx="2" clrIdx="0"/>
  <p:cmAuthor id="865" name="3930" initials="3" lastIdx="1" clrIdx="24"/>
  <p:cmAuthor id="866" name="Bo" initials="B" lastIdx="1" clrIdx="93"/>
  <p:cmAuthor id="869" name="liuhao24" initials="l" lastIdx="2" clrIdx="0"/>
  <p:cmAuthor id="870" name="理者" initials="理" lastIdx="2" clrIdx="0"/>
  <p:cmAuthor id="872" name="翔宇" initials="翔" lastIdx="1" clrIdx="19"/>
  <p:cmAuthor id="873" name="t-1i-caiwu" initials="t" lastIdx="2" clrIdx="0"/>
  <p:cmAuthor id="874" name="zhaoyue46" initials="z" lastIdx="6" clrIdx="0"/>
  <p:cmAuthor id="877" name="shenxin03" initials="s" lastIdx="0" clrIdx="0"/>
  <p:cmAuthor id="878" name="1206988966@qq.com" initials="1" lastIdx="1" clrIdx="2"/>
  <p:cmAuthor id="882" name="郑由星_外网" initials="郑" lastIdx="0" clrIdx="0"/>
  <p:cmAuthor id="883" name="dellwin" initials="d" lastIdx="5" clrIdx="0"/>
  <p:cmAuthor id="892" name="Abel" initials="A" lastIdx="1" clrIdx="0"/>
  <p:cmAuthor id="896" name="hasee" initials="h" lastIdx="1" clrIdx="0"/>
  <p:cmAuthor id="911" name="王 震环" initials="王" lastIdx="6" clrIdx="23"/>
  <p:cmAuthor id="917" name="z cl" initials="z" lastIdx="8" clrIdx="0"/>
  <p:cmAuthor id="918" name="liuys40" initials="l" lastIdx="1" clrIdx="3"/>
  <p:cmAuthor id="919" name="刘 帅" initials="刘" lastIdx="1" clrIdx="0"/>
  <p:cmAuthor id="920" name="martin" initials="m" lastIdx="0" clrIdx="2"/>
  <p:cmAuthor id="921" name="qin yu" initials="q" lastIdx="2" clrIdx="4"/>
  <p:cmAuthor id="925" name="马靖松" initials="马" lastIdx="1" clrIdx="0"/>
  <p:cmAuthor id="929" name="沈琪-pbj" initials="沈" lastIdx="1" clrIdx="0"/>
  <p:cmAuthor id="933" name="scx" initials="s" lastIdx="1" clrIdx="0"/>
  <p:cmAuthor id="935" name="lipengfei01111@outlook.com" initials="l" lastIdx="1" clrIdx="0"/>
  <p:cmAuthor id="940" name="郭佳宏" initials="郭" lastIdx="1" clrIdx="0"/>
  <p:cmAuthor id="941" name="王书珍" initials="王" lastIdx="1" clrIdx="1"/>
  <p:cmAuthor id="942" name="何兴胜" initials="何" lastIdx="3" clrIdx="0"/>
  <p:cmAuthor id="945" name="273839920@qq.com" initials="2" lastIdx="1" clrIdx="0"/>
  <p:cmAuthor id="950" name="舒迪" initials="舒" lastIdx="2" clrIdx="0"/>
  <p:cmAuthor id="955" name="盛红" initials="盛" lastIdx="0" clrIdx="0"/>
  <p:cmAuthor id="956" name="hanwen luo" initials="h" lastIdx="1" clrIdx="33"/>
  <p:cmAuthor id="963" name="张 凯" initials="张" lastIdx="1" clrIdx="34"/>
  <p:cmAuthor id="964" name="喰?" initials="喰" lastIdx="20" clrIdx="0"/>
  <p:cmAuthor id="968" name="li hw" initials="l" lastIdx="1" clrIdx="36"/>
  <p:cmAuthor id="971" name="FR" initials="F" lastIdx="1" clrIdx="93"/>
  <p:cmAuthor id="972" name="Office User" initials="O" lastIdx="1" clrIdx="94"/>
  <p:cmAuthor id="2002" name="钱 伟强" initials="钱" lastIdx="2" clrIdx="2"/>
  <p:cmAuthor id="468" name="范丽萍" initials="范" lastIdx="1" clrIdx="467"/>
  <p:cmAuthor id="49837072" name="jiapeng wong" initials="jw" lastIdx="1" clrIdx="207"/>
  <p:cmAuthor id="49837073" name="sk" initials="s" lastIdx="1" clrIdx="735"/>
  <p:cmAuthor id="49837074" name="余森" initials="余森" lastIdx="1" clrIdx="449"/>
  <p:cmAuthor id="733" name="DELL" initials="D" lastIdx="1" clrIdx="732"/>
  <p:cmAuthor id="431" name="樊 现静" initials="樊" lastIdx="1" clrIdx="144"/>
  <p:cmAuthor id="435" name="穆 杨禹" initials="穆" lastIdx="1" clrIdx="121"/>
  <p:cmAuthor id="868" name="李昀东" initials="李" lastIdx="1" clrIdx="0"/>
  <p:cmAuthor id="876" name="未知用户111" initials="未" lastIdx="2" clrIdx="0"/>
  <p:cmAuthor id="875" name="未知用户109" initials="未" lastIdx="1" clrIdx="0"/>
  <p:cmAuthor id="492" name="吴杰" initials="吴" lastIdx="1" clrIdx="0"/>
  <p:cmAuthor id="812" name="a1270005862@outlook.com" initials="a" lastIdx="1" clrIdx="177"/>
  <p:cmAuthor id="857" name="李静" initials="李" lastIdx="1" clrIdx="29"/>
  <p:cmAuthor id="1316121247" name="林桦桦" initials="林" lastIdx="18242" clrIdx="0"/>
  <p:cmAuthor id="881" name="zhums" initials="z" lastIdx="1" clrIdx="880"/>
  <p:cmAuthor id="891" name="yuxue" initials="y" lastIdx="1" clrIdx="3"/>
  <p:cmAuthor id="965" name="CNTP" initials="C" lastIdx="2" clrIdx="118"/>
  <p:cmAuthor id="501" name="黄洁雯" initials="黄" lastIdx="1" clrIdx="146"/>
  <p:cmAuthor id="49837075" name="sai han" initials="sh" lastIdx="1" clrIdx="452"/>
  <p:cmAuthor id="49837076" name="肖琼" initials="肖琼" lastIdx="1" clrIdx="453"/>
  <p:cmAuthor id="467" name="xing luo" initials="x" lastIdx="1" clrIdx="22"/>
  <p:cmAuthor id="885" name="kp l" initials="k" lastIdx="2" clrIdx="0"/>
  <p:cmAuthor id="495" name="zhaozhihua-lhn" initials="z" lastIdx="1" clrIdx="0"/>
  <p:cmAuthor id="241" name="tslife" initials="t" lastIdx="1" clrIdx="240"/>
  <p:cmAuthor id="201" name="邓蓉榕" initials="邓" lastIdx="1" clrIdx="0"/>
  <p:cmAuthor id="171" name="韦燕妮" initials="韦" lastIdx="1" clrIdx="0"/>
  <p:cmAuthor id="193" name="林梓健" initials="林" lastIdx="1" clrIdx="1"/>
  <p:cmAuthor id="432" name="烟台" initials="烟" lastIdx="1" clrIdx="431"/>
  <p:cmAuthor id="862" name="赵杰" initials="赵" lastIdx="2" clrIdx="0"/>
  <p:cmAuthor id="494" name="姚灿" initials="姚" lastIdx="4" clrIdx="0"/>
  <p:cmAuthor id="894" name="FrogPrince1121" initials="F" lastIdx="1" clrIdx="1"/>
  <p:cmAuthor id="543" name="王芳" initials="王" lastIdx="14" clrIdx="0"/>
  <p:cmAuthor id="905" name="wang xin" initials="w" lastIdx="1" clrIdx="35"/>
  <p:cmAuthor id="906" name="Virginia" initials="V" lastIdx="7" clrIdx="0"/>
  <p:cmAuthor id="916" name="bc" initials="b" lastIdx="1" clrIdx="0"/>
  <p:cmAuthor id="863" name="未知用户91" initials="未" lastIdx="1" clrIdx="35"/>
  <p:cmAuthor id="867" name="雕刻时光 1987" initials="雕" lastIdx="1" clrIdx="23"/>
  <p:cmAuthor id="897" name="康玮华" initials="康" lastIdx="1" clrIdx="0"/>
  <p:cmAuthor id="900" name="tpuser" initials="t" lastIdx="1" clrIdx="0"/>
  <p:cmAuthor id="914" name="马琛琛" initials="马" lastIdx="1" clrIdx="0"/>
  <p:cmAuthor id="915" name="THINPAD" initials="T" lastIdx="1" clrIdx="92"/>
  <p:cmAuthor id="936" name="qatr130" initials="q" lastIdx="1" clrIdx="0"/>
  <p:cmAuthor id="962" name="hp" initials="h" lastIdx="1" clrIdx="0"/>
  <p:cmAuthor id="974" name="dreamsummit" initials="d" lastIdx="1" clrIdx="0"/>
  <p:cmAuthor id="225" name="YZB" initials="Y" lastIdx="1" clrIdx="15"/>
  <p:cmAuthor id="308" name="chenmy" initials="c" lastIdx="1" clrIdx="93"/>
  <p:cmAuthor id="309" name="黄炎 张" initials="黄" lastIdx="1" clrIdx="35"/>
  <p:cmAuthor id="339" name="未知用户71" initials="未" lastIdx="1" clrIdx="0"/>
  <p:cmAuthor id="548" name="超乎想象" initials="超" lastIdx="1" clrIdx="176"/>
  <p:cmAuthor id="740" name="王源" initials="王" lastIdx="2" clrIdx="1"/>
  <p:cmAuthor id="813" name="实习生_严政宇" initials="实" lastIdx="2" clrIdx="1"/>
  <p:cmAuthor id="879" name="Lydia" initials="L" lastIdx="1" clrIdx="0"/>
  <p:cmAuthor id="959" name="龚平-lcq" initials="龚" lastIdx="3" clrIdx="0"/>
  <p:cmAuthor id="118" name="武立强" initials="武" lastIdx="1" clrIdx="0"/>
  <p:cmAuthor id="120" name="江涛 李" initials="江" lastIdx="2" clrIdx="0"/>
  <p:cmAuthor id="149" name="clic" initials="c" lastIdx="0" clrIdx="0"/>
  <p:cmAuthor id="248" name="acer" initials="a" lastIdx="1" clrIdx="0"/>
  <p:cmAuthor id="347" name="taowei" initials="t" lastIdx="1" clrIdx="0"/>
  <p:cmAuthor id="473" name="Picc" initials="P" lastIdx="1" clrIdx="0"/>
  <p:cmAuthor id="474" name="齐涛" initials="齐" lastIdx="1" clrIdx="0"/>
  <p:cmAuthor id="513" name="王 金谦" initials="王" lastIdx="2" clrIdx="21"/>
  <p:cmAuthor id="1019" name="wangsuyu" initials="w" lastIdx="1" clrIdx="1018"/>
  <p:cmAuthor id="1022" name="qdrenyx" initials="q" lastIdx="1" clrIdx="1021"/>
  <p:cmAuthor id="1023" name="li kunjie" initials="l" lastIdx="2" clrIdx="23"/>
  <p:cmAuthor id="1026" name="wangweenie" initials="w" lastIdx="2" clrIdx="1025"/>
  <p:cmAuthor id="1027" name="谢 小小" initials="谢" lastIdx="2" clrIdx="0"/>
  <p:cmAuthor id="1028" name="win11" initials="w" lastIdx="1" clrIdx="1027"/>
  <p:cmAuthor id="1029" name="张蓝茜" initials="张" lastIdx="1" clrIdx="1028"/>
  <p:cmAuthor id="1032" name="朱光耀" initials="朱" lastIdx="1" clrIdx="436"/>
  <p:cmAuthor id="1038" name="王 平坚" initials="王" lastIdx="1" clrIdx="0"/>
  <p:cmAuthor id="1042" name="韦三省" initials="韦" lastIdx="1" clrIdx="0"/>
  <p:cmAuthor id="1138" name="huangxiaowu" initials="h" lastIdx="2" clrIdx="241"/>
  <p:cmAuthor id="123" name="番茄花园" initials="番" lastIdx="4" clrIdx="0"/>
  <p:cmAuthor id="125" name="方朝军/产品推动室/产品开发推广部/总公司" initials="方" lastIdx="2" clrIdx="0"/>
  <p:cmAuthor id="177" name="吕震" initials="吕" lastIdx="6" clrIdx="0"/>
  <p:cmAuthor id="1316121248" name="aliutao007@163.com" initials="a" lastIdx="1" clrIdx="962"/>
  <p:cmAuthor id="1316121249" name="NINGMEI" initials="N" lastIdx="1" clrIdx="878"/>
  <p:cmAuthor id="211" name="刘云飞" initials="刘" lastIdx="1" clrIdx="6"/>
  <p:cmAuthor id="1316121250" name="guo yin" initials="gy" lastIdx="2" clrIdx="956"/>
  <p:cmAuthor id="305" name="??" initials="?" lastIdx="1" clrIdx="0"/>
  <p:cmAuthor id="358" name="fafa" initials="f" lastIdx="2" clrIdx="1"/>
  <p:cmAuthor id="392" name="未知用户130" initials="未" lastIdx="1" clrIdx="0"/>
  <p:cmAuthor id="395" name="未知用户133" initials="未" lastIdx="2" clrIdx="0"/>
  <p:cmAuthor id="462" name="刘国强" initials="刘" lastIdx="1" clrIdx="0"/>
  <p:cmAuthor id="469" name="tianjuan555555@outlook.com" initials="t" lastIdx="1" clrIdx="139"/>
  <p:cmAuthor id="475" name="张建超" initials="张" lastIdx="0" clrIdx="0"/>
  <p:cmAuthor id="490" name="Wanwei Liang" initials="" lastIdx="1" clrIdx="0"/>
  <p:cmAuthor id="508" name="Chen Gin" initials="C" lastIdx="0" clrIdx="1"/>
  <p:cmAuthor id="8535702" name="曾蓓/贝贝" initials="曾" lastIdx="0" clrIdx="0"/>
  <p:cmAuthor id="771" name="39538" initials="3" lastIdx="1" clrIdx="770"/>
  <p:cmAuthor id="49837077" name="朱晓彤" initials="C" lastIdx="1" clrIdx="454"/>
  <p:cmAuthor id="860" name="22010" initials="2" lastIdx="1" clrIdx="859"/>
  <p:cmAuthor id="871" name="闪电杰尼" initials="闪" lastIdx="1" clrIdx="870"/>
  <p:cmAuthor id="880" name="宋洁然" initials="宋" lastIdx="2" clrIdx="1"/>
  <p:cmAuthor id="888" name="ae2000" initials="a" lastIdx="1" clrIdx="0"/>
  <p:cmAuthor id="890" name="赵生杰" initials="赵" lastIdx="1" clrIdx="0"/>
  <p:cmAuthor id="146566726" name="高飞" initials="高" lastIdx="0" clrIdx="0"/>
  <p:cmAuthor id="146566727" name="xzb1" initials="x" lastIdx="1" clrIdx="1"/>
  <p:cmAuthor id="901" name="谢俊/技术总监室/软件开发中心/总行机关/ABC" initials="谢" lastIdx="141" clrIdx="2"/>
  <p:cmAuthor id="903" name="wpp" initials="w" lastIdx="0" clrIdx="0"/>
  <p:cmAuthor id="909" name="tk-taiyuan" initials="t" lastIdx="1" clrIdx="741"/>
  <p:cmAuthor id="912" name="郄 琰" initials="郄" lastIdx="1" clrIdx="0"/>
  <p:cmAuthor id="913" name="T K" initials="T" lastIdx="2" clrIdx="96"/>
  <p:cmAuthor id="922" name="沈 秀敏" initials="沈" lastIdx="2" clrIdx="0"/>
  <p:cmAuthor id="923" name="Simona" initials="S" lastIdx="1" clrIdx="0"/>
  <p:cmAuthor id="930" name="杨舟" initials="杨" lastIdx="1" clrIdx="97"/>
  <p:cmAuthor id="938" name="Elfie" initials="E" lastIdx="1" clrIdx="0"/>
  <p:cmAuthor id="947" name="张 双全" initials="张" lastIdx="1" clrIdx="137"/>
  <p:cmAuthor id="952" name="张 美红" initials="张" lastIdx="1" clrIdx="120"/>
  <p:cmAuthor id="954" name="王 伟" initials="王" lastIdx="1" clrIdx="207"/>
  <p:cmAuthor id="958" name="肖雪杉" initials="肖" lastIdx="1" clrIdx="97"/>
  <p:cmAuthor id="977" name="2819264246@qq.com" initials="2" lastIdx="1" clrIdx="22"/>
  <p:cmAuthor id="988" name="tangjx03" initials="t" lastIdx="1" clrIdx="987"/>
  <p:cmAuthor id="210492765" name="施普希（菜菜）" initials="施" lastIdx="0" clrIdx="0"/>
  <p:cmAuthor id="210492766" name="曹 朝辉" initials="曹" lastIdx="1" clrIdx="14"/>
  <p:cmAuthor id="210492767" name="穆 峯" initials="穆" lastIdx="1" clrIdx="771"/>
  <p:cmAuthor id="996" name="admini" initials="a" lastIdx="2" clrIdx="0"/>
  <p:cmAuthor id="998" name="zhangcy58" initials="z" lastIdx="2" clrIdx="997"/>
  <p:cmAuthor id="1000" name="lvpd" initials="l" lastIdx="1" clrIdx="999"/>
  <p:cmAuthor id="1001" name="陈健" initials="陈" lastIdx="1" clrIdx="138"/>
  <p:cmAuthor id="1002" name="石磊" initials="石磊" lastIdx="1" clrIdx="1001"/>
  <p:cmAuthor id="1004" name="wangjing48" initials="w" lastIdx="1" clrIdx="1003"/>
  <p:cmAuthor id="1005" name="李巾" initials="李" lastIdx="1" clrIdx="1004"/>
  <p:cmAuthor id="1006" name="王岩" initials="王" lastIdx="1" clrIdx="731"/>
  <p:cmAuthor id="1007" name="shenxz07" initials="s" lastIdx="1" clrIdx="1006"/>
  <p:cmAuthor id="1008" name="hancy09" initials="h" lastIdx="1" clrIdx="1007"/>
  <p:cmAuthor id="1009" name="zuohm" initials="z" lastIdx="2" clrIdx="1008"/>
  <p:cmAuthor id="1010" name="qianyang03" initials="1" lastIdx="1" clrIdx="1009"/>
  <p:cmAuthor id="1011" name="Alina" initials="A" lastIdx="1" clrIdx="1010"/>
  <p:cmAuthor id="1012" name="gucy05" initials="g" lastIdx="1" clrIdx="1011"/>
  <p:cmAuthor id="1013" name="lizhuo07" initials="l" lastIdx="1" clrIdx="1012"/>
  <p:cmAuthor id="1014" name="rhpx" initials="r" lastIdx="1" clrIdx="2"/>
  <p:cmAuthor id="1015" name="连 浩" initials="连" lastIdx="1" clrIdx="915"/>
  <p:cmAuthor id="1017" name="yangshh" initials="y" lastIdx="2" clrIdx="1007"/>
  <p:cmAuthor id="858" name="贲春刚" initials="贲" lastIdx="1" clrIdx="0"/>
  <p:cmAuthor id="254" name="周涛" initials="周" lastIdx="1" clrIdx="0"/>
  <p:cmAuthor id="373" name="Yoda KK" initials="Y" lastIdx="1" clrIdx="10"/>
  <p:cmAuthor id="907" name="liu jane" initials="l" lastIdx="2" clrIdx="175"/>
  <p:cmAuthor id="226" name="朱瑞君" initials="zrj" lastIdx="1" clrIdx="437"/>
  <p:cmAuthor id="260" name="TPL" initials="T" lastIdx="1" clrIdx="118"/>
  <p:cmAuthor id="344" name="dingenshi" initials="d" lastIdx="1" clrIdx="0"/>
  <p:cmAuthor id="345" name="cpic" initials="c" lastIdx="0" clrIdx="0"/>
  <p:cmAuthor id="448" name="Disuzz" initials="D" lastIdx="2" clrIdx="189"/>
  <p:cmAuthor id="463" name="Why" initials="W" lastIdx="3" clrIdx="462"/>
  <p:cmAuthor id="859" name="Lir" initials="L" lastIdx="1" clrIdx="858"/>
  <p:cmAuthor id="746" name="yan" initials="y" lastIdx="1" clrIdx="745"/>
  <p:cmAuthor id="931" name="柳岸" initials="柳" lastIdx="1" clrIdx="4"/>
  <p:cmAuthor id="1020" name="TK" initials="T" lastIdx="1" clrIdx="1019"/>
  <p:cmAuthor id="1025" name="tk" initials="t" lastIdx="1" clrIdx="1024"/>
  <p:cmAuthor id="1316121251" name="mac" initials="m" lastIdx="1" clrIdx="1029"/>
  <p:cmAuthor id="1044" name="Wang Sisi" initials="W" lastIdx="2" clrIdx="0"/>
  <p:cmAuthor id="904" name="zml" initials="z" lastIdx="1" clrIdx="452"/>
  <p:cmAuthor id="267" name="yuancc04" initials="y" lastIdx="3" clrIdx="0"/>
  <p:cmAuthor id="498" name="Iris-T Liu" initials="I" lastIdx="10" clrIdx="0"/>
  <p:cmAuthor id="514" name="吴 育明" initials="吴" lastIdx="3" clrIdx="0"/>
  <p:cmAuthor id="1021" name="86150" initials="8" lastIdx="1" clrIdx="1020"/>
  <p:cmAuthor id="1031" name="lijh145" initials="l" lastIdx="1" clrIdx="1030"/>
  <p:cmAuthor id="1060" name="liutt81" initials="l" lastIdx="1" clrIdx="1059"/>
  <p:cmAuthor id="1057" name="51957" initials="5" lastIdx="1" clrIdx="1056"/>
  <p:cmAuthor id="1003" name="likq06" initials="l" lastIdx="1" clrIdx="1002"/>
  <p:cmAuthor id="1036" name="wujj43" initials="w" lastIdx="1" clrIdx="1035"/>
  <p:cmAuthor id="1024" name="sunyi" initials="s" lastIdx="1" clrIdx="223"/>
  <p:cmAuthor id="1040" name="金海燕" initials="金" lastIdx="1" clrIdx="446"/>
  <p:cmAuthor id="1041" name="SDTAGX008" initials="S" lastIdx="1" clrIdx="734"/>
  <p:cmAuthor id="1052" name="Modle" initials="M" lastIdx="1" clrIdx="0"/>
  <p:cmAuthor id="1054" name="karen" initials="k" lastIdx="1" clrIdx="27"/>
  <p:cmAuthor id="1066" name="万 江波" initials="万" lastIdx="1" clrIdx="0"/>
  <p:cmAuthor id="1068" name="l" initials="l" lastIdx="1" clrIdx="93"/>
  <p:cmAuthor id="1072" name="MY" initials="M" lastIdx="1" clrIdx="753"/>
  <p:cmAuthor id="1076" name="郑雅欣---寿险总公司营销市场部" initials="郑" lastIdx="1" clrIdx="0"/>
  <p:cmAuthor id="1086" name="miao zhang" initials="m" lastIdx="1" clrIdx="22"/>
  <p:cmAuthor id="1087" name="郭文侠" initials="郭" lastIdx="1" clrIdx="225"/>
  <p:cmAuthor id="1093" name="Lee Melo" initials="L" lastIdx="1" clrIdx="0"/>
  <p:cmAuthor id="1097" name="徐晓丽" initials="徐" lastIdx="1" clrIdx="23"/>
  <p:cmAuthor id="1100" name="陈 明东" initials="陈" lastIdx="1" clrIdx="0"/>
  <p:cmAuthor id="1101" name="office user" initials="o" lastIdx="1" clrIdx="2"/>
  <p:cmAuthor id="1103" name="office365" initials="o" lastIdx="1" clrIdx="22"/>
  <p:cmAuthor id="1109" name="57867" initials="5" lastIdx="1" clrIdx="95"/>
  <p:cmAuthor id="1112" name="Chris French" initials="C" lastIdx="68" clrIdx="4"/>
  <p:cmAuthor id="1115" name="Melissa" initials="M" lastIdx="1" clrIdx="239"/>
  <p:cmAuthor id="1116" name="tcymr@163.com" initials="t" lastIdx="0" clrIdx="2"/>
  <p:cmAuthor id="1130" name="YANGCHENG" initials="Y" lastIdx="1" clrIdx="0"/>
  <p:cmAuthor id="1133" name="why" initials="w" lastIdx="2" clrIdx="32"/>
  <p:cmAuthor id="1167" name="19140" initials="1" lastIdx="2" clrIdx="0"/>
  <p:cmAuthor id="1168" name="刘沐妍" initials="刘" lastIdx="4" clrIdx="1"/>
  <p:cmAuthor id="1016" name="张清霞" initials="张" lastIdx="1" clrIdx="203"/>
  <p:cmAuthor id="1119" name="congxuesong" initials="c" lastIdx="4" clrIdx="1"/>
  <p:cmAuthor id="1045" name="wangmiao" initials="w" lastIdx="1" clrIdx="1044"/>
  <p:cmAuthor id="1051" name="lih32" initials="l" lastIdx="1" clrIdx="1050"/>
  <p:cmAuthor id="1035" name="ChenQ" initials="C" lastIdx="1" clrIdx="1034"/>
  <p:cmAuthor id="261" name="Windows User" initials="W" lastIdx="1" clrIdx="0"/>
  <p:cmAuthor id="1033" name="47519" initials="4" lastIdx="1" clrIdx="1032"/>
  <p:cmAuthor id="1034" name="Kathy" initials="K" lastIdx="1" clrIdx="1033"/>
  <p:cmAuthor id="1050" name="19620" initials="1" lastIdx="8" clrIdx="93"/>
  <p:cmAuthor id="1059" name="zhangruimin" initials="z" lastIdx="1" clrIdx="1058"/>
  <p:cmAuthor id="1070" name="liulan" initials="l" lastIdx="7" clrIdx="22"/>
  <p:cmAuthor id="1071" name="史 喜英" initials="史" lastIdx="6" clrIdx="728"/>
  <p:cmAuthor id="1084" name="tcymr" initials="t" lastIdx="1" clrIdx="126"/>
  <p:cmAuthor id="1096" name="13954" initials="1" lastIdx="1" clrIdx="228"/>
  <p:cmAuthor id="1113" name="用户" initials="用" lastIdx="1" clrIdx="0"/>
  <p:cmAuthor id="1120" name="guo wei" initials="g" lastIdx="1" clrIdx="244"/>
  <p:cmAuthor id="1121" name="Chen" initials="C" lastIdx="1" clrIdx="94"/>
  <p:cmAuthor id="1122" name="18043170808" initials="1" lastIdx="1" clrIdx="135"/>
  <p:cmAuthor id="1126" name="SD-YT-YB" initials="S" lastIdx="1" clrIdx="129"/>
  <p:cmAuthor id="1128" name="chen xiaoling" initials="c" lastIdx="1" clrIdx="36"/>
  <p:cmAuthor id="1136" name="wuyizhe" initials="w" lastIdx="0" clrIdx="0"/>
  <p:cmAuthor id="1148" name="黄 佳昕" initials="黄" lastIdx="1" clrIdx="120"/>
  <p:cmAuthor id="1162" name="李 惠" initials="李" lastIdx="1" clrIdx="0"/>
  <p:cmAuthor id="1177" name="shouzhan" initials="s" lastIdx="1" clrIdx="855"/>
  <p:cmAuthor id="1182" name="陈虹" initials="陈" lastIdx="1" clrIdx="93"/>
  <p:cmAuthor id="1188" name="547518668@qq.com" initials="5" lastIdx="1" clrIdx="0"/>
  <p:cmAuthor id="1191" name="Deng weihua" initials="D" lastIdx="1" clrIdx="21"/>
  <p:cmAuthor id="1193" name="Dlj0533" initials="D" lastIdx="1" clrIdx="96"/>
  <p:cmAuthor id="1197" name="wanghongmei" initials="w" lastIdx="1" clrIdx="0"/>
  <p:cmAuthor id="1199" name="王 宣" initials="王" lastIdx="1" clrIdx="2"/>
  <p:cmAuthor id="1200" name="杨淑淇❀" initials="杨" lastIdx="1" clrIdx="93"/>
  <p:cmAuthor id="1201" name="Xinyi" initials="X" lastIdx="1" clrIdx="136"/>
  <p:cmAuthor id="1202" name="ht guo" initials="h" lastIdx="0" clrIdx="1"/>
  <p:cmAuthor id="1203" name="朱云" initials="朱" lastIdx="1" clrIdx="141"/>
  <p:cmAuthor id="1205" name="zhaoxx" initials="z" lastIdx="1" clrIdx="243"/>
  <p:cmAuthor id="1206" name="yunshengjun" initials="y" lastIdx="1" clrIdx="248"/>
  <p:cmAuthor id="1208" name="IdeaNova-manager" initials="I" lastIdx="1" clrIdx="0"/>
  <p:cmAuthor id="1209" name="konglu2012@126.com" initials="k" lastIdx="1" clrIdx="0"/>
  <p:cmAuthor id="1210" name="Liang Dong" initials="L" lastIdx="24" clrIdx="0"/>
  <p:cmAuthor id="1211" name="王潇" initials="王" lastIdx="1" clrIdx="426"/>
  <p:cmAuthor id="1225" name="gayxb" initials="g" lastIdx="1" clrIdx="743"/>
  <p:cmAuthor id="1226" name="Keve" initials="K" lastIdx="1" clrIdx="95"/>
  <p:cmAuthor id="1229" name="wenxing" initials="w" lastIdx="3" clrIdx="0"/>
  <p:cmAuthor id="1231" name="SC-CD-YX3B-备用HP1" initials="S" lastIdx="1" clrIdx="439"/>
  <p:cmAuthor id="1234" name="赵云" initials="赵" lastIdx="8" clrIdx="0"/>
  <p:cmAuthor id="1235" name="wdl" initials="w" lastIdx="1" clrIdx="221"/>
  <p:cmAuthor id="1237" name="L T" initials="L" lastIdx="2" clrIdx="0"/>
  <p:cmAuthor id="1238" name="吴囧囧" initials="吴" lastIdx="1" clrIdx="25"/>
  <p:cmAuthor id="1242" name="he836" initials="h" lastIdx="1" clrIdx="106"/>
  <p:cmAuthor id="1247" name="王 楠" initials="王" lastIdx="1" clrIdx="728"/>
  <p:cmAuthor id="1248" name="陈中桃" initials="陈" lastIdx="1" clrIdx="463"/>
  <p:cmAuthor id="1251" name="liang ge" initials="l" lastIdx="1" clrIdx="3"/>
  <p:cmAuthor id="1252" name="sx_xuzx" initials="s" lastIdx="26" clrIdx="17"/>
  <p:cmAuthor id="1253" name="孟 昕" initials="孟" lastIdx="1" clrIdx="18"/>
  <p:cmAuthor id="1254" name="樊星" initials="樊" lastIdx="1" clrIdx="0"/>
  <p:cmAuthor id="1257" name="surface" initials="s" lastIdx="1" clrIdx="734"/>
  <p:cmAuthor id="1262" name="yyb" initials="y" lastIdx="1" clrIdx="998"/>
  <p:cmAuthor id="1270" name="jiangjian10" initials="j" lastIdx="1" clrIdx="207"/>
  <p:cmAuthor id="1271" name="wanghui25" initials="w" lastIdx="2" clrIdx="0"/>
  <p:cmAuthor id="1272" name="刘薇" initials="刘" lastIdx="2" clrIdx="0"/>
  <p:cmAuthor id="1273" name="孙珍珍" initials="孙" lastIdx="0" clrIdx="1"/>
  <p:cmAuthor id="1274" name="李蓓" initials="李" lastIdx="4" clrIdx="2"/>
  <p:cmAuthor id="1018" name="小乐崽子" initials="小" lastIdx="1" clrIdx="757"/>
  <p:cmAuthor id="1134" name="YANGS-PC" initials="Y" lastIdx="0" clrIdx="0"/>
  <p:cmAuthor id="811" name="李宏" initials="李" lastIdx="2" clrIdx="810"/>
  <p:cmAuthor id="895" name="liusb1" initials="l" lastIdx="8" clrIdx="894"/>
  <p:cmAuthor id="264" name="黄 霞" initials="黄" lastIdx="1" clrIdx="136"/>
  <p:cmAuthor id="1180" name="sunlj002" initials="s" lastIdx="5" clrIdx="1"/>
  <p:cmAuthor id="1227" name="陆 先生" initials="陆" lastIdx="1" clrIdx="93"/>
  <p:cmAuthor id="1228" name="未知用户62" initials="未" lastIdx="1" clrIdx="0"/>
  <p:cmAuthor id="1243" name="weilong yan" initials="w" lastIdx="1" clrIdx="22"/>
  <p:cmAuthor id="1241" name="xiaoxuan Zeng" initials="x" lastIdx="1" clrIdx="0"/>
  <p:cmAuthor id="1047" name="mazn01" initials="m" lastIdx="1" clrIdx="1046"/>
  <p:cmAuthor id="1048" name="黄楹" initials="黄" lastIdx="1" clrIdx="155"/>
  <p:cmAuthor id="1053" name="linyi" initials="l" lastIdx="1" clrIdx="1052"/>
  <p:cmAuthor id="1056" name="anml02" initials="a" lastIdx="1" clrIdx="1055"/>
  <p:cmAuthor id="1065" name="nieting01" initials="n" lastIdx="1" clrIdx="1064"/>
  <p:cmAuthor id="1085" name="鞠颂" initials="鞠" lastIdx="1" clrIdx="1084"/>
  <p:cmAuthor id="1102" name="yanchao04" initials="y" lastIdx="1" clrIdx="1020"/>
  <p:cmAuthor id="1106" name="tianxy06" initials="t" lastIdx="1" clrIdx="1105"/>
  <p:cmAuthor id="1111" name="lu tong" initials="l" lastIdx="1" clrIdx="0"/>
  <p:cmAuthor id="1117" name="huxf" initials="h" lastIdx="1" clrIdx="1116"/>
  <p:cmAuthor id="1118" name="练祥凯" initials="练" lastIdx="1" clrIdx="1117"/>
  <p:cmAuthor id="856" name="孙青川" initials="孙" lastIdx="2" clrIdx="1"/>
  <p:cmAuthor id="748" name="Win7" initials="W" lastIdx="1" clrIdx="747"/>
  <p:cmAuthor id="506" name="孙 澍" initials="孙" lastIdx="1" clrIdx="207"/>
  <p:cmAuthor id="385" name="wanzy001" initials="w" lastIdx="2" clrIdx="0"/>
  <p:cmAuthor id="1183" name="JIDI" initials="J" lastIdx="0" clrIdx="0"/>
  <p:cmAuthor id="899" name="cqlc" initials="c" lastIdx="1" clrIdx="416"/>
  <p:cmAuthor id="1258" name="张辉" initials="张" lastIdx="2" clrIdx="741"/>
  <p:cmAuthor id="1259" name="lish54" initials="l" lastIdx="2" clrIdx="744"/>
  <p:cmAuthor id="1073" name="zhoukx03" initials="z" lastIdx="1" clrIdx="1072"/>
  <p:cmAuthor id="1316121252" name="振旭 党" initials="振旭" lastIdx="1" clrIdx="1064"/>
  <p:cmAuthor id="1037" name="levy" initials="l" lastIdx="2" clrIdx="0"/>
  <p:cmAuthor id="1049" name="1716169290@qq.com" initials="1" lastIdx="1" clrIdx="877"/>
  <p:cmAuthor id="1061" name="伟哥" initials="伟" lastIdx="1" clrIdx="138"/>
  <p:cmAuthor id="1064" name="Linjing" initials="L" lastIdx="2" clrIdx="95"/>
  <p:cmAuthor id="1030" name="刘 林山" initials="刘" lastIdx="1" clrIdx="915"/>
  <p:cmAuthor id="1075" name="张娟" initials="张" lastIdx="1" clrIdx="93"/>
  <p:cmAuthor id="1108" name="tuhh" initials="t" lastIdx="1" clrIdx="0"/>
  <p:cmAuthor id="1137" name="zhoujw08" initials="z" lastIdx="1" clrIdx="201"/>
  <p:cmAuthor id="1276" name="yJQ" initials="y" lastIdx="1" clrIdx="733"/>
  <p:cmAuthor id="287643681" name="殷格非" initials="殷" lastIdx="2" clrIdx="0"/>
  <p:cmAuthor id="287643682" name="z r" initials="zr" lastIdx="5" clrIdx="12"/>
  <p:cmAuthor id="1411827" name="黄晓平" initials="黄" lastIdx="0" clrIdx="0"/>
  <p:cmAuthor id="1411828" name="徐琳00159163" initials="徐琳00159163" lastIdx="1" clrIdx="37"/>
  <p:cmAuthor id="191251535" name="沈霄雷" initials="沈" lastIdx="833089" clrIdx="0"/>
  <p:cmAuthor id="191251536" name="张钰" initials="张" lastIdx="1" clrIdx="25"/>
  <p:cmAuthor id="191251537" name="郭 浩" initials="郭" lastIdx="2" clrIdx="25"/>
  <p:cmAuthor id="691587970" name="小延魔法师" initials="小" lastIdx="1126286" clrIdx="0"/>
  <p:cmAuthor id="691587971" name="王林10186938" initials="王林10186938" lastIdx="1" clrIdx="41"/>
  <p:cmAuthor id="691587972" name="li hui" initials="lh" lastIdx="1" clrIdx="50"/>
  <p:cmAuthor id="2003" name="梁鹏" initials="u" lastIdx="1" clrIdx="35"/>
  <p:cmAuthor id="2004" name="范 斌" initials="范" lastIdx="1" clrIdx="36"/>
  <p:cmAuthor id="2005" name="毕邺" initials="党委办公室" lastIdx="2" clrIdx="37"/>
  <p:cmAuthor id="1074" name="372674247@qq.com" initials="3" lastIdx="2" clrIdx="22"/>
  <p:cmAuthor id="1091" name="程玉珍" initials="程" lastIdx="2" clrIdx="143"/>
  <p:cmAuthor id="1194" name="lgp" initials="l" lastIdx="1" clrIdx="0"/>
  <p:cmAuthor id="1089" name="黄超" initials="黄" lastIdx="2" clrIdx="1088"/>
  <p:cmAuthor id="1094" name="Y3-518" initials="Y" lastIdx="1" clrIdx="1093"/>
  <p:cmAuthor id="1144" name="未知用户11" initials="未" lastIdx="10" clrIdx="0"/>
  <p:cmAuthor id="353158055" name="韩雨" initials="韩" lastIdx="0" clrIdx="0"/>
  <p:cmAuthor id="1316121253" name="语 微" initials="语微" lastIdx="1" clrIdx="1029"/>
  <p:cmAuthor id="394525608" name="仇怿俊" initials="仇" lastIdx="0" clrIdx="0"/>
  <p:cmAuthor id="394525609" name="金良_jYJz3qQJ" initials="authorId_387587456" lastIdx="0" clrIdx="0"/>
  <p:cmAuthor id="381437688" name="谢学斌" initials="谢" lastIdx="0" clrIdx="0"/>
  <p:cmAuthor id="708433798" name="jialuo" initials="j" lastIdx="0" clrIdx="0"/>
  <p:cmAuthor id="708433799" name="TianLei" initials="T" lastIdx="1" clrIdx="10"/>
  <p:cmAuthor id="47245819" name="群智集" initials="群" lastIdx="0" clrIdx="0"/>
  <p:cmAuthor id="1195" name="严政宇" initials="严政宇" lastIdx="1" clrIdx="1194"/>
  <p:cmAuthor id="1260" name="袁 玥挺" initials="袁" lastIdx="1" clrIdx="2"/>
  <p:cmAuthor id="1239" name="FXZC" initials="F" lastIdx="1" clrIdx="94"/>
  <p:cmAuthor id="210492768" name="穆怀昊" initials="穆怀昊" lastIdx="1" clrIdx="745"/>
  <p:cmAuthor id="1127" name="lidm70" initials="l" lastIdx="1" clrIdx="1126"/>
  <p:cmAuthor id="1141" name="zhongwen01" initials="z" lastIdx="2" clrIdx="1140"/>
  <p:cmAuthor id="1124" name="liuzao" initials="l" lastIdx="1" clrIdx="1121"/>
  <p:cmAuthor id="1179" name="杨 晓彤" initials="杨" lastIdx="1" clrIdx="0"/>
  <p:cmAuthor id="1069" name="ZXAGX@outlook.com" initials="Z" lastIdx="1" clrIdx="138"/>
  <p:cmAuthor id="1196" name="30827" initials="3" lastIdx="2" clrIdx="23"/>
  <p:cmAuthor id="1245" name="未知用户55" initials="未" lastIdx="1" clrIdx="0"/>
  <p:cmAuthor id="1233" name="17279" initials="1" lastIdx="1" clrIdx="1232"/>
  <p:cmAuthor id="268064162" name="金鱼·张晨·远想·项目经理" initials="金" lastIdx="0" clrIdx="0"/>
  <p:cmAuthor id="268064163" name="JOHNNY GAO" initials="JG" lastIdx="1" clrIdx="2"/>
  <p:cmAuthor id="268064164" name="江 玲" initials="江" lastIdx="1" clrIdx="14"/>
  <p:cmAuthor id="542" name="张婧玉" initials="张" lastIdx="1" clrIdx="96"/>
  <p:cmAuthor id="1039" name="鲁守吉" initials="鲁" lastIdx="1" clrIdx="726"/>
  <p:cmAuthor id="1058" name="77192" initials="7" lastIdx="1" clrIdx="149"/>
  <p:cmAuthor id="1062" name="大勇哥" initials="大" lastIdx="1" clrIdx="223"/>
  <p:cmAuthor id="1088" name="阳 焦" initials="阳" lastIdx="1" clrIdx="0"/>
  <p:cmAuthor id="1092" name="崔阳阳" initials="崔" lastIdx="1" clrIdx="453"/>
  <p:cmAuthor id="1095" name="运营" initials="运" lastIdx="1" clrIdx="101"/>
  <p:cmAuthor id="1099" name="戴方方" initials="戴" lastIdx="3" clrIdx="0"/>
  <p:cmAuthor id="1105" name="甄 建文" initials="甄" lastIdx="4" clrIdx="24"/>
  <p:cmAuthor id="1107" name="章梦滢" initials="章" lastIdx="5" clrIdx="0"/>
  <p:cmAuthor id="1129" name="叶 俊锋" initials="叶" lastIdx="0" clrIdx="4"/>
  <p:cmAuthor id="1046" name="沈奂" initials="沈奂" lastIdx="1" clrIdx="1045"/>
  <p:cmAuthor id="466" name="Student" initials="S" lastIdx="1" clrIdx="81"/>
  <p:cmAuthor id="160" name="霍琰" initials="霍" lastIdx="1" clrIdx="422"/>
  <p:cmAuthor id="192" name="未知用户64" initials="未" lastIdx="1" clrIdx="0"/>
  <p:cmAuthor id="306" name="未知用户24" initials="未" lastIdx="22" clrIdx="0"/>
  <p:cmAuthor id="752" name="fangrui0801" initials="f" lastIdx="1" clrIdx="751"/>
  <p:cmAuthor id="1063" name="窦隆玲" initials="窦" lastIdx="2" clrIdx="745"/>
  <p:cmAuthor id="1184" name="泰康自贡本部" initials="泰" lastIdx="1" clrIdx="812"/>
  <p:cmAuthor id="1192" name="邹维敏" initials="邹" lastIdx="1" clrIdx="91"/>
  <p:cmAuthor id="1232" name="紫藤无语" initials="紫" lastIdx="1" clrIdx="440"/>
  <p:cmAuthor id="1275" name="童 灏" initials="童" lastIdx="1" clrIdx="728"/>
  <p:cmAuthor id="980" name="未知用户51" initials="未" lastIdx="1" clrIdx="0"/>
  <p:cmAuthor id="1090" name="续晓婧" initials="续" lastIdx="2" clrIdx="0"/>
  <p:cmAuthor id="1110" name="未知用户49" initials="未" lastIdx="1" clrIdx="0"/>
  <p:cmAuthor id="1230" name="sl" initials="s" lastIdx="1" clrIdx="429"/>
  <p:cmAuthor id="953" name="cindyhycai@hsbc.com.cn" initials="c" lastIdx="3" clrIdx="1"/>
  <p:cmAuthor id="1153" name="hee-lhb" initials="h" lastIdx="1" clrIdx="0"/>
  <p:cmAuthor id="1159" name="easonyoun" initials="e" lastIdx="0" clrIdx="0"/>
  <p:cmAuthor id="1079" name="JS-NT-HA" initials="J" lastIdx="1" clrIdx="744"/>
  <p:cmAuthor id="1246" name="៰ݰ" initials="៰" lastIdx="0" clrIdx="0"/>
  <p:cmAuthor id="1083" name="Wei" initials="W" lastIdx="9" clrIdx="0"/>
  <p:cmAuthor id="1220" name="TPL-1803-310253" initials="T" lastIdx="2" clrIdx="436"/>
  <p:cmAuthor id="1216" name="韩蕴智" initials="韩" lastIdx="1" clrIdx="434"/>
  <p:cmAuthor id="1114" name="刘 姝" initials="刘" lastIdx="1" clrIdx="36"/>
  <p:cmAuthor id="1218" name="张玮" initials="张" lastIdx="1" clrIdx="438"/>
  <p:cmAuthor id="1078" name="yanglh05" initials="y" lastIdx="2" clrIdx="1077"/>
  <p:cmAuthor id="1082" name="马纪梅" initials="马" lastIdx="2" clrIdx="0"/>
  <p:cmAuthor id="1139" name="xu zhiqiang" initials="x" lastIdx="1" clrIdx="747"/>
  <p:cmAuthor id="1146" name="刘莎" initials="刘" lastIdx="0" clrIdx="0"/>
  <p:cmAuthor id="1160" name="zhangzy130" initials="z" lastIdx="1" clrIdx="1159"/>
  <p:cmAuthor id="1161" name="1qchengnan" initials="1" lastIdx="1" clrIdx="454"/>
  <p:cmAuthor id="1165" name="86158" initials="8" lastIdx="2" clrIdx="915"/>
  <p:cmAuthor id="1171" name="jiayf03" initials="j" lastIdx="1" clrIdx="861"/>
  <p:cmAuthor id="1172" name="闫旭" initials="闫" lastIdx="1" clrIdx="746"/>
  <p:cmAuthor id="1174" name="Joyce Ren" initials="J" lastIdx="64" clrIdx="1"/>
  <p:cmAuthor id="1185" name="yang kina" initials="y" lastIdx="1" clrIdx="735"/>
  <p:cmAuthor id="1186" name="张 步伟" initials="张" lastIdx="1" clrIdx="5"/>
  <p:cmAuthor id="1187" name="liuming31" initials="l" lastIdx="1" clrIdx="1186"/>
  <p:cmAuthor id="1212" name="13602" initials="1" lastIdx="1" clrIdx="1211"/>
  <p:cmAuthor id="1240" name="liwenjie" initials="l" lastIdx="1" clrIdx="1239"/>
  <p:cmAuthor id="1261" name="Microsoft Office User" initials="M" lastIdx="1" clrIdx="23"/>
  <p:cmAuthor id="1265" name="tjliqq" initials="tjliqq" lastIdx="1" clrIdx="1264"/>
  <p:cmAuthor id="1267" name="zhangll237" initials="z" lastIdx="1" clrIdx="1266"/>
  <p:cmAuthor id="1278" name="幸运的蕾蕾" initials="幸" lastIdx="1" clrIdx="760"/>
  <p:cmAuthor id="1284" name="薛继豪" initials="薛" lastIdx="1" clrIdx="210"/>
  <p:cmAuthor id="1333" name="Qi Bonan" initials="Q" lastIdx="11" clrIdx="23"/>
  <p:cmAuthor id="1346" name="天元" initials="天" lastIdx="1" clrIdx="224"/>
  <p:cmAuthor id="1351" name="妍 黄" initials="妍" lastIdx="1" clrIdx="93"/>
  <p:cmAuthor id="1354" name="王庆(Kevin)" initials="王" lastIdx="1" clrIdx="0"/>
  <p:cmAuthor id="1355" name="13699440144@163.com" initials="1" lastIdx="2" clrIdx="2"/>
  <p:cmAuthor id="1356" name="Hong ZHANG" initials="H" lastIdx="2" clrIdx="4"/>
  <p:cmAuthor id="1359" name="张剑" initials="张" lastIdx="1" clrIdx="0"/>
  <p:cmAuthor id="1360" name="zhangbw18" initials="z" lastIdx="1" clrIdx="205"/>
  <p:cmAuthor id="1367" name="tianyuan" initials="t" lastIdx="2" clrIdx="134"/>
  <p:cmAuthor id="1370" name="qiang" initials="q" lastIdx="1" clrIdx="448"/>
  <p:cmAuthor id="1375" name="汤莹" initials="汤" lastIdx="1" clrIdx="96"/>
  <p:cmAuthor id="1376" name="Hiugibub" initials="H" lastIdx="1" clrIdx="438"/>
  <p:cmAuthor id="1378" name="代 传江" initials="代" lastIdx="1" clrIdx="244"/>
  <p:cmAuthor id="1379" name="孙 鹏" initials="孙" lastIdx="1" clrIdx="746"/>
  <p:cmAuthor id="191251538" name="zhangmh@httz.cc" initials="z" lastIdx="3" clrIdx="13"/>
  <p:cmAuthor id="191251539" name="Tyx" initials="T" lastIdx="1" clrIdx="85"/>
  <p:cmAuthor id="191251540" name="lili" initials="lili" lastIdx="2" clrIdx="86"/>
  <p:cmAuthor id="49837078" name="huangliangliang" initials="h" lastIdx="2" clrIdx="761"/>
  <p:cmAuthor id="268064165" name="陈 玉凤" initials="陈" lastIdx="1" clrIdx="14"/>
  <p:cmAuthor id="1098" name="clicadmin" initials="c" lastIdx="1" clrIdx="516"/>
  <p:cmAuthor id="1316121254" name="Marty" initials="M" lastIdx="1" clrIdx="1073"/>
  <p:cmAuthor id="1255" name="litt21" initials="l" lastIdx="1" clrIdx="1254"/>
  <p:cmAuthor id="144" name="Tracy" initials="T" lastIdx="1" clrIdx="80"/>
  <p:cmAuthor id="272" name="未知用户128" initials="未" lastIdx="1" clrIdx="0"/>
  <p:cmAuthor id="1080" name="李岩" initials="李" lastIdx="4" clrIdx="0"/>
  <p:cmAuthor id="1156" name="xingxf" initials="x" lastIdx="2" clrIdx="0"/>
  <p:cmAuthor id="1157" name="王 婧" initials="王" lastIdx="1" clrIdx="19"/>
  <p:cmAuthor id="1236" name="yang" initials="y" lastIdx="1" clrIdx="144"/>
  <p:cmAuthor id="1358" name="xy_te" initials="x" lastIdx="1" clrIdx="428"/>
  <p:cmAuthor id="898" name="何梦婕" initials="何" lastIdx="1" clrIdx="897"/>
  <p:cmAuthor id="1125" name="86137" initials="8" lastIdx="1" clrIdx="907"/>
  <p:cmAuthor id="1143" name="田卫明" initials="田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72236"/>
    <a:srgbClr val="790219"/>
    <a:srgbClr val="A9E2FD"/>
    <a:srgbClr val="74AFCB"/>
    <a:srgbClr val="156389"/>
    <a:srgbClr val="0F1D1A"/>
    <a:srgbClr val="D36B0B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7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89.xml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8" Type="http://schemas.openxmlformats.org/officeDocument/2006/relationships/theme" Target="../theme/theme2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9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8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2255" y="556895"/>
            <a:ext cx="9358630" cy="2898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algn="ctr" eaLnBrk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1200">
                <a:solidFill>
                  <a:srgbClr val="FFF2CC"/>
                </a:solidFill>
                <a:latin typeface="汉仪尚巍手书简" panose="00020600040101010101" charset="-122"/>
                <a:ea typeface="汉仪尚巍手书简" panose="00020600040101010101" charset="-122"/>
                <a:cs typeface="思源宋体 CN Heavy" panose="02020900000000000000" charset="-122"/>
                <a:sym typeface="思源宋体 CN Heavy" panose="02020900000000000000" charset="-122"/>
              </a:rPr>
              <a:t>亿路狂飚</a:t>
            </a:r>
            <a:endParaRPr lang="zh-CN" altLang="en-US" sz="13800" kern="1200">
              <a:solidFill>
                <a:srgbClr val="FFF2CC"/>
              </a:solidFill>
              <a:latin typeface="汉仪尚巍手书简" panose="00020600040101010101" charset="-122"/>
              <a:ea typeface="汉仪尚巍手书简" panose="00020600040101010101" charset="-122"/>
              <a:cs typeface="思源宋体 CN Heavy" panose="02020900000000000000" charset="-122"/>
              <a:sym typeface="思源宋体 CN Heavy" panose="02020900000000000000" charset="-122"/>
            </a:endParaRPr>
          </a:p>
          <a:p>
            <a:pPr marL="0" marR="0" algn="ctr" eaLnBrk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1200">
                <a:solidFill>
                  <a:srgbClr val="FFF2CC"/>
                </a:solidFill>
                <a:latin typeface="汉仪尚巍手书简" panose="00020600040101010101" charset="-122"/>
                <a:ea typeface="汉仪尚巍手书简" panose="00020600040101010101" charset="-122"/>
                <a:cs typeface="思源宋体 CN Heavy" panose="02020900000000000000" charset="-122"/>
                <a:sym typeface="思源宋体 CN Heavy" panose="02020900000000000000" charset="-122"/>
              </a:rPr>
              <a:t>赢在开局</a:t>
            </a:r>
            <a:endParaRPr lang="zh-CN" altLang="en-US" sz="13800" kern="1200">
              <a:solidFill>
                <a:srgbClr val="FFF2CC"/>
              </a:solidFill>
              <a:latin typeface="汉仪尚巍手书简" panose="00020600040101010101" charset="-122"/>
              <a:ea typeface="汉仪尚巍手书简" panose="00020600040101010101" charset="-122"/>
              <a:cs typeface="思源宋体 CN Heavy" panose="02020900000000000000" charset="-122"/>
              <a:sym typeface="思源宋体 CN Heavy" panose="02020900000000000000" charset="-122"/>
            </a:endParaRPr>
          </a:p>
        </p:txBody>
      </p:sp>
      <p:sp>
        <p:nvSpPr>
          <p:cNvPr id="23" name="文本框 23"/>
          <p:cNvSpPr txBox="1"/>
          <p:nvPr/>
        </p:nvSpPr>
        <p:spPr>
          <a:xfrm>
            <a:off x="2654300" y="4133850"/>
            <a:ext cx="4573905" cy="89725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/>
            <a:r>
              <a:rPr lang="zh-CN" altLang="en-US" sz="3600" kern="100">
                <a:solidFill>
                  <a:schemeClr val="accent4">
                    <a:lumMod val="20000"/>
                    <a:lumOff val="80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rPr>
              <a:t>本部联区联合干早</a:t>
            </a:r>
            <a:endParaRPr lang="zh-CN" altLang="en-US" sz="3600" kern="100">
              <a:solidFill>
                <a:schemeClr val="accent4">
                  <a:lumMod val="20000"/>
                  <a:lumOff val="80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思源宋体 CN Heavy" panose="02020900000000000000" charset="-122"/>
              <a:sym typeface="思源宋体 CN Heavy" panose="02020900000000000000" charset="-122"/>
            </a:endParaRPr>
          </a:p>
        </p:txBody>
      </p:sp>
      <p:grpSp>
        <p:nvGrpSpPr>
          <p:cNvPr id="18" name="组合 18"/>
          <p:cNvGrpSpPr/>
          <p:nvPr/>
        </p:nvGrpSpPr>
        <p:grpSpPr>
          <a:xfrm rot="0">
            <a:off x="11123930" y="290830"/>
            <a:ext cx="968375" cy="708660"/>
            <a:chOff x="9944" y="1776"/>
            <a:chExt cx="1525" cy="1116"/>
          </a:xfrm>
        </p:grpSpPr>
        <p:pic>
          <p:nvPicPr>
            <p:cNvPr id="10" name="图片 9" descr="未标题-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4" y="1776"/>
              <a:ext cx="783" cy="1116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0022" y="1828"/>
              <a:ext cx="1447" cy="7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l" ea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800" kern="1200">
                  <a:solidFill>
                    <a:srgbClr val="FFFFFF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思源宋体 CN Heavy" panose="02020900000000000000" charset="-122"/>
                  <a:sym typeface="思源宋体 CN Heavy" panose="02020900000000000000" charset="-122"/>
                </a:rPr>
                <a:t>国</a:t>
              </a:r>
              <a:endParaRPr lang="en-US" altLang="zh-CN" sz="1800" kern="0"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endParaRPr>
            </a:p>
          </p:txBody>
        </p:sp>
        <p:sp>
          <p:nvSpPr>
            <p:cNvPr id="17" name="文本框 10"/>
            <p:cNvSpPr txBox="1"/>
            <p:nvPr/>
          </p:nvSpPr>
          <p:spPr>
            <a:xfrm>
              <a:off x="10011" y="2195"/>
              <a:ext cx="1458" cy="62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l" ea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800" kern="1200">
                  <a:solidFill>
                    <a:srgbClr val="FFFFFF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思源宋体 CN Heavy" panose="02020900000000000000" charset="-122"/>
                  <a:sym typeface="思源宋体 CN Heavy" panose="02020900000000000000" charset="-122"/>
                </a:rPr>
                <a:t>庆</a:t>
              </a:r>
              <a:endParaRPr lang="en-US" altLang="zh-CN" sz="1800" kern="0"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endParaRPr>
            </a:p>
          </p:txBody>
        </p:sp>
      </p:grpSp>
      <p:pic>
        <p:nvPicPr>
          <p:cNvPr id="12" name="图片 11" descr="未标题-1"/>
          <p:cNvPicPr>
            <a:picLocks noChangeAspect="1"/>
          </p:cNvPicPr>
          <p:nvPr/>
        </p:nvPicPr>
        <p:blipFill>
          <a:blip r:embed="rId3"/>
          <a:srcRect t="24146"/>
          <a:stretch>
            <a:fillRect/>
          </a:stretch>
        </p:blipFill>
        <p:spPr>
          <a:xfrm>
            <a:off x="9620885" y="12700"/>
            <a:ext cx="1613535" cy="32715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 descr="7b0a2020202022776f7264617274223a20227b5c2269645c223a32353030323033342c5c227469645c223a31333631327d220a7d0a"/>
          <p:cNvSpPr txBox="1"/>
          <p:nvPr>
            <p:custDataLst>
              <p:tags r:id="rId2"/>
            </p:custDataLst>
          </p:nvPr>
        </p:nvSpPr>
        <p:spPr>
          <a:xfrm>
            <a:off x="167640" y="1487170"/>
            <a:ext cx="7223760" cy="5259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为将骄傲     众叛亲离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为将谦虚     众志成城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为将吝啬     士不用命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为将立信     奖罚分明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戒骄戒吝     人富国强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</p:txBody>
      </p:sp>
      <p:sp>
        <p:nvSpPr>
          <p:cNvPr id="16" name="文本框 15" descr="7b0a2020202022776f7264617274223a20227b5c2269645c223a32353030323033342c5c227469645c223a31333631327d220a7d0a"/>
          <p:cNvSpPr txBox="1"/>
          <p:nvPr>
            <p:custDataLst>
              <p:tags r:id="rId3"/>
            </p:custDataLst>
          </p:nvPr>
        </p:nvSpPr>
        <p:spPr>
          <a:xfrm>
            <a:off x="673735" y="229235"/>
            <a:ext cx="6786880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/>
            <a:r>
              <a:rPr kumimoji="1" lang="zh-CN" sz="8800" b="1">
                <a:ln w="3026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6724">
                    <a:schemeClr val="bg1">
                      <a:alpha val="40000"/>
                    </a:schemeClr>
                  </a:glow>
                  <a:outerShdw blurRad="5379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  <a:sym typeface="+mn-ea"/>
              </a:rPr>
              <a:t>将 训</a:t>
            </a:r>
            <a:endParaRPr kumimoji="1" lang="zh-CN" sz="8800" b="1">
              <a:ln w="3026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6724">
                  <a:schemeClr val="bg1">
                    <a:alpha val="40000"/>
                  </a:schemeClr>
                </a:glow>
                <a:outerShdw blurRad="5379" dist="50800" dir="2700000" algn="tl" rotWithShape="0">
                  <a:prstClr val="black">
                    <a:alpha val="40000"/>
                  </a:prstClr>
                </a:outerShdw>
              </a:effectLst>
              <a:latin typeface="汉仪铸字木头人W" panose="00020600040101010101" charset="-122"/>
              <a:ea typeface="汉仪铸字木头人W" panose="00020600040101010101" charset="-122"/>
              <a:cs typeface="汉仪铸字木头人W" panose="0002060004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 descr="7b0a2020202022776f7264617274223a20227b5c2269645c223a32353030323033342c5c227469645c223a31333631327d220a7d0a"/>
          <p:cNvSpPr txBox="1"/>
          <p:nvPr>
            <p:custDataLst>
              <p:tags r:id="rId2"/>
            </p:custDataLst>
          </p:nvPr>
        </p:nvSpPr>
        <p:spPr>
          <a:xfrm>
            <a:off x="230505" y="1292860"/>
            <a:ext cx="7645400" cy="5259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感恩：感恩生活、感恩团队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超越：超越自我、勇争第一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快乐：挥洒个性、快乐工作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团结：团结一致、和谐向前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奋进：砥砺前行、赢在新华</a:t>
            </a:r>
            <a:endParaRPr lang="zh-CN" altLang="en-US" sz="48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</p:txBody>
      </p:sp>
      <p:sp>
        <p:nvSpPr>
          <p:cNvPr id="7" name="文本框 6" descr="7b0a2020202022776f7264617274223a20227b5c2269645c223a32353030323033342c5c227469645c223a31333631327d220a7d0a"/>
          <p:cNvSpPr txBox="1"/>
          <p:nvPr>
            <p:custDataLst>
              <p:tags r:id="rId3"/>
            </p:custDataLst>
          </p:nvPr>
        </p:nvSpPr>
        <p:spPr>
          <a:xfrm>
            <a:off x="1124585" y="330200"/>
            <a:ext cx="591375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/>
            <a:r>
              <a:rPr kumimoji="1" lang="zh-CN" sz="7200" b="1">
                <a:ln w="3026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6724">
                    <a:schemeClr val="bg1">
                      <a:alpha val="40000"/>
                    </a:schemeClr>
                  </a:glow>
                  <a:outerShdw blurRad="5379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  <a:sym typeface="+mn-ea"/>
              </a:rPr>
              <a:t>本部联区文化</a:t>
            </a:r>
            <a:endParaRPr kumimoji="1" lang="zh-CN" sz="7200" b="1">
              <a:ln w="3026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6724">
                  <a:schemeClr val="bg1">
                    <a:alpha val="40000"/>
                  </a:schemeClr>
                </a:glow>
                <a:outerShdw blurRad="5379" dist="50800" dir="2700000" algn="tl" rotWithShape="0">
                  <a:prstClr val="black">
                    <a:alpha val="40000"/>
                  </a:prstClr>
                </a:outerShdw>
              </a:effectLst>
              <a:latin typeface="汉仪铸字木头人W" panose="00020600040101010101" charset="-122"/>
              <a:ea typeface="汉仪铸字木头人W" panose="00020600040101010101" charset="-122"/>
              <a:cs typeface="汉仪铸字木头人W" panose="0002060004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-736600" y="1231900"/>
            <a:ext cx="5544820" cy="57981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互动与呼应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行动与执行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鼓励与鞭策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氛围与能量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规矩与标准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7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信念与价值</a:t>
            </a:r>
            <a:endParaRPr lang="zh-CN" altLang="en-US" sz="24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60675" y="1426845"/>
            <a:ext cx="6096000" cy="54082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信任与合作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目标与愿景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责任与使命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灵魂与精神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学习与分享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60000"/>
              </a:lnSpc>
            </a:pPr>
            <a:r>
              <a:rPr lang="zh-CN" altLang="en-US" sz="36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  <a:sym typeface="+mn-ea"/>
              </a:rPr>
              <a:t>梦想与荣耀</a:t>
            </a:r>
            <a:endParaRPr lang="zh-CN" altLang="en-US" sz="36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801370" y="145415"/>
            <a:ext cx="94888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kumimoji="1" lang="zh-CN" sz="6600" b="1">
                <a:ln w="3026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6724">
                    <a:schemeClr val="bg1">
                      <a:alpha val="40000"/>
                    </a:schemeClr>
                  </a:glow>
                  <a:outerShdw blurRad="5379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  <a:sym typeface="+mn-ea"/>
              </a:rPr>
              <a:t>卓越团队具备的特质</a:t>
            </a:r>
            <a:endParaRPr kumimoji="1" lang="zh-CN" sz="6600" b="1">
              <a:ln w="3026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6724">
                  <a:schemeClr val="bg1">
                    <a:alpha val="40000"/>
                  </a:schemeClr>
                </a:glow>
                <a:outerShdw blurRad="5379" dist="50800" dir="2700000" algn="tl" rotWithShape="0">
                  <a:prstClr val="black">
                    <a:alpha val="40000"/>
                  </a:prstClr>
                </a:outerShdw>
              </a:effectLst>
              <a:latin typeface="汉仪铸字木头人W" panose="00020600040101010101" charset="-122"/>
              <a:ea typeface="汉仪铸字木头人W" panose="00020600040101010101" charset="-122"/>
              <a:cs typeface="汉仪铸字木头人W" panose="0002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 descr="7b0a2020202022776f7264617274223a20227b5c2269645c223a32353030323033342c5c227469645c223a31333631327d220a7d0a"/>
          <p:cNvSpPr txBox="1"/>
          <p:nvPr>
            <p:custDataLst>
              <p:tags r:id="rId2"/>
            </p:custDataLst>
          </p:nvPr>
        </p:nvSpPr>
        <p:spPr>
          <a:xfrm>
            <a:off x="-680720" y="220345"/>
            <a:ext cx="8807450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/>
            <a:r>
              <a:rPr kumimoji="1" lang="zh-CN" sz="8800" b="1">
                <a:ln w="3026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6724">
                    <a:schemeClr val="bg1">
                      <a:alpha val="40000"/>
                    </a:schemeClr>
                  </a:glow>
                  <a:outerShdw blurRad="5379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  <a:sym typeface="+mn-ea"/>
              </a:rPr>
              <a:t>本部联区</a:t>
            </a:r>
            <a:r>
              <a:rPr kumimoji="1" lang="zh-CN" sz="8800" b="1">
                <a:ln w="3026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6724">
                    <a:schemeClr val="bg1">
                      <a:alpha val="40000"/>
                    </a:schemeClr>
                  </a:glow>
                  <a:outerShdw blurRad="5379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  <a:sym typeface="+mn-ea"/>
              </a:rPr>
              <a:t>目标</a:t>
            </a:r>
            <a:endParaRPr kumimoji="1" lang="zh-CN" sz="8800" b="1">
              <a:ln w="3026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6724">
                  <a:schemeClr val="bg1">
                    <a:alpha val="40000"/>
                  </a:schemeClr>
                </a:glow>
                <a:outerShdw blurRad="5379" dist="50800" dir="2700000" algn="tl" rotWithShape="0">
                  <a:prstClr val="black">
                    <a:alpha val="40000"/>
                  </a:prstClr>
                </a:outerShdw>
              </a:effectLst>
              <a:latin typeface="汉仪铸字木头人W" panose="00020600040101010101" charset="-122"/>
              <a:ea typeface="汉仪铸字木头人W" panose="00020600040101010101" charset="-122"/>
              <a:cs typeface="汉仪铸字木头人W" panose="00020600040101010101" charset="-122"/>
              <a:sym typeface="+mn-ea"/>
            </a:endParaRPr>
          </a:p>
        </p:txBody>
      </p:sp>
      <p:sp>
        <p:nvSpPr>
          <p:cNvPr id="8" name="文本框 7" descr="7b0a2020202022776f7264617274223a20227b5c2269645c223a32353030323033342c5c227469645c223a31333631327d220a7d0a"/>
          <p:cNvSpPr txBox="1"/>
          <p:nvPr>
            <p:custDataLst>
              <p:tags r:id="rId3"/>
            </p:custDataLst>
          </p:nvPr>
        </p:nvSpPr>
        <p:spPr>
          <a:xfrm>
            <a:off x="-897255" y="1541780"/>
            <a:ext cx="8775700" cy="52622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brightRoom" dir="t"/>
            </a:scene3d>
          </a:bodyPr>
          <a:p>
            <a:pPr algn="ctr">
              <a:lnSpc>
                <a:spcPct val="140000"/>
              </a:lnSpc>
            </a:pPr>
            <a:r>
              <a:rPr lang="zh-CN" altLang="en-US" sz="60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3000C是基础</a:t>
            </a:r>
            <a:endParaRPr lang="zh-CN" altLang="en-US" sz="60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60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10000C是目标</a:t>
            </a:r>
            <a:endParaRPr lang="zh-CN" altLang="en-US" sz="60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60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每周一件是习惯</a:t>
            </a:r>
            <a:endParaRPr lang="zh-CN" altLang="en-US" sz="60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6000" b="1">
                <a:ln w="8068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8000">
                      <a:srgbClr val="FFC62D"/>
                    </a:gs>
                    <a:gs pos="31000">
                      <a:srgbClr val="E56772"/>
                    </a:gs>
                    <a:gs pos="58000">
                      <a:srgbClr val="B752A4"/>
                    </a:gs>
                    <a:gs pos="98000">
                      <a:srgbClr val="4C6DB4"/>
                    </a:gs>
                    <a:gs pos="79000">
                      <a:srgbClr val="574FB3"/>
                    </a:gs>
                  </a:gsLst>
                </a:gradFill>
                <a:effectLst>
                  <a:glow rad="17929">
                    <a:schemeClr val="bg1">
                      <a:alpha val="40000"/>
                    </a:schemeClr>
                  </a:glow>
                  <a:outerShdw blurRad="14344" dist="50800" dir="2700000" algn="tl" rotWithShape="0">
                    <a:prstClr val="black">
                      <a:alpha val="40000"/>
                    </a:prstClr>
                  </a:outerShdw>
                </a:effectLst>
                <a:latin typeface="汉仪综艺体简" panose="02010600000101010101" charset="-122"/>
                <a:ea typeface="汉仪综艺体简" panose="02010600000101010101" charset="-122"/>
                <a:cs typeface="汉仪综艺体简" panose="02010600000101010101" charset="-122"/>
              </a:rPr>
              <a:t>誓做第一联区</a:t>
            </a:r>
            <a:endParaRPr lang="zh-CN" altLang="en-US" sz="6000" b="1">
              <a:ln w="8068" cmpd="sng">
                <a:solidFill>
                  <a:schemeClr val="bg1"/>
                </a:solidFill>
                <a:prstDash val="solid"/>
              </a:ln>
              <a:gradFill>
                <a:gsLst>
                  <a:gs pos="8000">
                    <a:srgbClr val="FFC62D"/>
                  </a:gs>
                  <a:gs pos="31000">
                    <a:srgbClr val="E56772"/>
                  </a:gs>
                  <a:gs pos="58000">
                    <a:srgbClr val="B752A4"/>
                  </a:gs>
                  <a:gs pos="98000">
                    <a:srgbClr val="4C6DB4"/>
                  </a:gs>
                  <a:gs pos="79000">
                    <a:srgbClr val="574FB3"/>
                  </a:gs>
                </a:gsLst>
              </a:gradFill>
              <a:effectLst>
                <a:glow rad="17929">
                  <a:schemeClr val="bg1">
                    <a:alpha val="40000"/>
                  </a:schemeClr>
                </a:glow>
                <a:outerShdw blurRad="14344" dist="50800" dir="2700000" algn="tl" rotWithShape="0">
                  <a:prstClr val="black">
                    <a:alpha val="40000"/>
                  </a:prstClr>
                </a:outerShdw>
              </a:effectLst>
              <a:latin typeface="汉仪综艺体简" panose="02010600000101010101" charset="-122"/>
              <a:ea typeface="汉仪综艺体简" panose="02010600000101010101" charset="-122"/>
              <a:cs typeface="汉仪综艺体简" panose="0201060000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9935" cy="68586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1845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/>
              <a:tblGrid>
                <a:gridCol w="459105"/>
                <a:gridCol w="800100"/>
                <a:gridCol w="554990"/>
                <a:gridCol w="943610"/>
                <a:gridCol w="568325"/>
                <a:gridCol w="459105"/>
                <a:gridCol w="441960"/>
                <a:gridCol w="659765"/>
                <a:gridCol w="441960"/>
                <a:gridCol w="659765"/>
                <a:gridCol w="793115"/>
                <a:gridCol w="760730"/>
                <a:gridCol w="534035"/>
                <a:gridCol w="866775"/>
                <a:gridCol w="800100"/>
                <a:gridCol w="659765"/>
                <a:gridCol w="494665"/>
                <a:gridCol w="494030"/>
                <a:gridCol w="800100"/>
              </a:tblGrid>
              <a:tr h="747395">
                <a:tc gridSpan="19"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包头中心支公司个险渠道营业组业绩战报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873760"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排名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机构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部门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职级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在册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合格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合格率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绩优率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主管期交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小组累计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1+N</a:t>
                      </a: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达成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36880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阳光部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高敏组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120842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2345842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95000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1+2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浩川部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黄小琴组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1918000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76720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阳光部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王聪组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42.9%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42.9%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1035220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41400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1385220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57920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1+2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浩川部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刘爱军组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10970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1600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1040970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42800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880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锦阳部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温巧梅组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35.3%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17.6%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5320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688626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32898.34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1+2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浩川部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李纪英组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588000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23520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646000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25840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浩川部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刘玲组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146558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5840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516558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20670.2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浩川部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刘秀川组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55.6%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22.2%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124191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4993.2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374191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17093.2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阳光部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刘利娥组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130000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5200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225280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14700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880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阳光部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郝燕组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6839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2399.37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251839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12799.37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阳光部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李利民组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12.5%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100923.6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158923.6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6320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624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本部一区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锦阳部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郭培峰组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-2540" y="-17780"/>
          <a:ext cx="12195175" cy="6875780"/>
        </p:xfrm>
        <a:graphic>
          <a:graphicData uri="http://schemas.openxmlformats.org/drawingml/2006/table">
            <a:tbl>
              <a:tblPr/>
              <a:tblGrid>
                <a:gridCol w="459105"/>
                <a:gridCol w="800735"/>
                <a:gridCol w="554990"/>
                <a:gridCol w="943610"/>
                <a:gridCol w="568325"/>
                <a:gridCol w="459105"/>
                <a:gridCol w="442595"/>
                <a:gridCol w="659765"/>
                <a:gridCol w="441960"/>
                <a:gridCol w="660400"/>
                <a:gridCol w="793115"/>
                <a:gridCol w="760730"/>
                <a:gridCol w="534035"/>
                <a:gridCol w="867410"/>
                <a:gridCol w="800100"/>
                <a:gridCol w="660400"/>
                <a:gridCol w="494030"/>
                <a:gridCol w="494030"/>
                <a:gridCol w="800735"/>
              </a:tblGrid>
              <a:tr h="749300">
                <a:tc gridSpan="19"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包头中心支公司个险渠道营业组业绩战报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排名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机构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部门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职级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在册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合格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合格率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绩优率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主管期交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小组累计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1+N</a:t>
                      </a: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达成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华鼎部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张美清组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44.4%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774000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37440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1+2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华鼎部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高艳组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64.3%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35.7%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40790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2384.05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631244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36904.05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鑫诚部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康宏宾组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18.2%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9.1%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317938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19590.1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327938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20704.2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荣鼎部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赵燕军组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150000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7200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458227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19534.9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1+2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鑫诚部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樊利峰组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240000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10209.85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473000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19529.85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鑫诚部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孙莉组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396000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15840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446000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17840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华鼎部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苏艳萍组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42.9%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42.9%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301000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12306.3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鑫诚部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贾文婷组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148000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7750.2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12070.2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华鼎部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隋丙云组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280000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11200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华鼎部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王林香组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2800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226000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10840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鑫诚部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张颖组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150000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6038.7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180000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9038.7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43751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本部二区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荣鼎部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武靖组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83000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-2540" y="-19685"/>
          <a:ext cx="12195175" cy="6877050"/>
        </p:xfrm>
        <a:graphic>
          <a:graphicData uri="http://schemas.openxmlformats.org/drawingml/2006/table">
            <a:tbl>
              <a:tblPr/>
              <a:tblGrid>
                <a:gridCol w="459105"/>
                <a:gridCol w="800735"/>
                <a:gridCol w="554990"/>
                <a:gridCol w="943610"/>
                <a:gridCol w="568325"/>
                <a:gridCol w="459105"/>
                <a:gridCol w="442595"/>
                <a:gridCol w="659765"/>
                <a:gridCol w="441960"/>
                <a:gridCol w="660400"/>
                <a:gridCol w="793115"/>
                <a:gridCol w="760730"/>
                <a:gridCol w="534035"/>
                <a:gridCol w="867410"/>
                <a:gridCol w="800100"/>
                <a:gridCol w="660400"/>
                <a:gridCol w="494030"/>
                <a:gridCol w="494030"/>
                <a:gridCol w="800735"/>
              </a:tblGrid>
              <a:tr h="1212215">
                <a:tc gridSpan="19"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包头中心支公司个险渠道营业组业绩战报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417955"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排名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机构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部门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职级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在册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合格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合格率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人力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绩优率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主管期交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小组累计期交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小组累计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FYC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小组累计件数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主管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小组</a:t>
                      </a:r>
                      <a:b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</a:b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绩优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1+N</a:t>
                      </a: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  <a:cs typeface="汉仪大黑简" panose="02010600000101010101" charset="-122"/>
                        </a:rPr>
                        <a:t>达成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  <a:cs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0802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李保卫组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3400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11100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FF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1+1</a:t>
                      </a:r>
                      <a:endParaRPr lang="en-US" altLang="zh-CN" sz="1400" b="1" i="0">
                        <a:solidFill>
                          <a:srgbClr val="FF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707390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陈玲组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88000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3520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138000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5520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70802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蔡永梅组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70802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石锦红组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33.3%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16.7%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75000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4200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707390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刘瑞芳组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A201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25.0%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100000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1+0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708025"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本部三区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乾元部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杨光组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A301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40.0%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0.0%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58000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3520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汉仪大黑简" panose="02010600000101010101" charset="-122"/>
                          <a:ea typeface="汉仪大黑简" panose="02010600000101010101" charset="-122"/>
                        </a:rPr>
                        <a:t>0+0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汉仪大黑简" panose="02010600000101010101" charset="-122"/>
                        <a:ea typeface="汉仪大黑简" panose="0201060000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a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2255" y="556895"/>
            <a:ext cx="9358630" cy="2898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algn="ctr" eaLnBrk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1200">
                <a:solidFill>
                  <a:srgbClr val="FFF2CC"/>
                </a:solidFill>
                <a:latin typeface="汉仪尚巍手书简" panose="00020600040101010101" charset="-122"/>
                <a:ea typeface="汉仪尚巍手书简" panose="00020600040101010101" charset="-122"/>
                <a:cs typeface="思源宋体 CN Heavy" panose="02020900000000000000" charset="-122"/>
                <a:sym typeface="思源宋体 CN Heavy" panose="02020900000000000000" charset="-122"/>
              </a:rPr>
              <a:t>亿路狂飚</a:t>
            </a:r>
            <a:endParaRPr lang="zh-CN" altLang="en-US" sz="13800" kern="1200">
              <a:solidFill>
                <a:srgbClr val="FFF2CC"/>
              </a:solidFill>
              <a:latin typeface="汉仪尚巍手书简" panose="00020600040101010101" charset="-122"/>
              <a:ea typeface="汉仪尚巍手书简" panose="00020600040101010101" charset="-122"/>
              <a:cs typeface="思源宋体 CN Heavy" panose="02020900000000000000" charset="-122"/>
              <a:sym typeface="思源宋体 CN Heavy" panose="02020900000000000000" charset="-122"/>
            </a:endParaRPr>
          </a:p>
          <a:p>
            <a:pPr marL="0" marR="0" algn="ctr" eaLnBrk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1200">
                <a:solidFill>
                  <a:srgbClr val="FFF2CC"/>
                </a:solidFill>
                <a:latin typeface="汉仪尚巍手书简" panose="00020600040101010101" charset="-122"/>
                <a:ea typeface="汉仪尚巍手书简" panose="00020600040101010101" charset="-122"/>
                <a:cs typeface="思源宋体 CN Heavy" panose="02020900000000000000" charset="-122"/>
                <a:sym typeface="思源宋体 CN Heavy" panose="02020900000000000000" charset="-122"/>
              </a:rPr>
              <a:t>赢在开局</a:t>
            </a:r>
            <a:endParaRPr lang="zh-CN" altLang="en-US" sz="13800" kern="1200">
              <a:solidFill>
                <a:srgbClr val="FFF2CC"/>
              </a:solidFill>
              <a:latin typeface="汉仪尚巍手书简" panose="00020600040101010101" charset="-122"/>
              <a:ea typeface="汉仪尚巍手书简" panose="00020600040101010101" charset="-122"/>
              <a:cs typeface="思源宋体 CN Heavy" panose="02020900000000000000" charset="-122"/>
              <a:sym typeface="思源宋体 CN Heavy" panose="02020900000000000000" charset="-122"/>
            </a:endParaRPr>
          </a:p>
        </p:txBody>
      </p:sp>
      <p:sp>
        <p:nvSpPr>
          <p:cNvPr id="23" name="文本框 23"/>
          <p:cNvSpPr txBox="1"/>
          <p:nvPr/>
        </p:nvSpPr>
        <p:spPr>
          <a:xfrm>
            <a:off x="2654300" y="4133850"/>
            <a:ext cx="4573905" cy="89725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/>
            <a:r>
              <a:rPr lang="zh-CN" altLang="en-US" sz="3600" kern="100">
                <a:solidFill>
                  <a:schemeClr val="accent4">
                    <a:lumMod val="20000"/>
                    <a:lumOff val="80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rPr>
              <a:t>本部联区联合干早</a:t>
            </a:r>
            <a:endParaRPr lang="zh-CN" altLang="en-US" sz="3600" kern="100">
              <a:solidFill>
                <a:schemeClr val="accent4">
                  <a:lumMod val="20000"/>
                  <a:lumOff val="80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思源宋体 CN Heavy" panose="02020900000000000000" charset="-122"/>
              <a:sym typeface="思源宋体 CN Heavy" panose="02020900000000000000" charset="-122"/>
            </a:endParaRPr>
          </a:p>
        </p:txBody>
      </p:sp>
      <p:grpSp>
        <p:nvGrpSpPr>
          <p:cNvPr id="18" name="组合 18"/>
          <p:cNvGrpSpPr/>
          <p:nvPr/>
        </p:nvGrpSpPr>
        <p:grpSpPr>
          <a:xfrm rot="0">
            <a:off x="11123930" y="290830"/>
            <a:ext cx="968375" cy="708660"/>
            <a:chOff x="9944" y="1776"/>
            <a:chExt cx="1525" cy="1116"/>
          </a:xfrm>
        </p:grpSpPr>
        <p:pic>
          <p:nvPicPr>
            <p:cNvPr id="10" name="图片 9" descr="未标题-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4" y="1776"/>
              <a:ext cx="783" cy="1116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0022" y="1828"/>
              <a:ext cx="1447" cy="7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l" ea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800" kern="1200">
                  <a:solidFill>
                    <a:srgbClr val="FFFFFF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思源宋体 CN Heavy" panose="02020900000000000000" charset="-122"/>
                  <a:sym typeface="思源宋体 CN Heavy" panose="02020900000000000000" charset="-122"/>
                </a:rPr>
                <a:t>国</a:t>
              </a:r>
              <a:endParaRPr lang="en-US" altLang="zh-CN" sz="1800" kern="0"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endParaRPr>
            </a:p>
          </p:txBody>
        </p:sp>
        <p:sp>
          <p:nvSpPr>
            <p:cNvPr id="17" name="文本框 10"/>
            <p:cNvSpPr txBox="1"/>
            <p:nvPr/>
          </p:nvSpPr>
          <p:spPr>
            <a:xfrm>
              <a:off x="10011" y="2195"/>
              <a:ext cx="1458" cy="62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l" ea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800" kern="1200">
                  <a:solidFill>
                    <a:srgbClr val="FFFFFF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思源宋体 CN Heavy" panose="02020900000000000000" charset="-122"/>
                  <a:sym typeface="思源宋体 CN Heavy" panose="02020900000000000000" charset="-122"/>
                </a:rPr>
                <a:t>庆</a:t>
              </a:r>
              <a:endParaRPr lang="en-US" altLang="zh-CN" sz="1800" kern="0">
                <a:latin typeface="思源宋体 CN Heavy" panose="02020900000000000000" charset="-122"/>
                <a:ea typeface="思源宋体 CN Heavy" panose="02020900000000000000" charset="-122"/>
                <a:cs typeface="思源宋体 CN Heavy" panose="02020900000000000000" charset="-122"/>
                <a:sym typeface="思源宋体 CN Heavy" panose="02020900000000000000" charset="-122"/>
              </a:endParaRPr>
            </a:p>
          </p:txBody>
        </p:sp>
      </p:grpSp>
      <p:pic>
        <p:nvPicPr>
          <p:cNvPr id="12" name="图片 11" descr="未标题-1"/>
          <p:cNvPicPr>
            <a:picLocks noChangeAspect="1"/>
          </p:cNvPicPr>
          <p:nvPr/>
        </p:nvPicPr>
        <p:blipFill>
          <a:blip r:embed="rId3"/>
          <a:srcRect t="24146"/>
          <a:stretch>
            <a:fillRect/>
          </a:stretch>
        </p:blipFill>
        <p:spPr>
          <a:xfrm>
            <a:off x="9620885" y="12700"/>
            <a:ext cx="1613535" cy="32715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p="http://schemas.openxmlformats.org/presentationml/2006/main">
  <p:tag name="TABLE_ENDDRAG_ORIGIN_RECT" val="960*539"/>
  <p:tag name="TABLE_ENDDRAG_RECT" val="0*0*960*540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29&quot;:[50000076],&quot;65&quot;:[20205081]}"/>
</p:tagLst>
</file>

<file path=ppt/tags/tag84.xml><?xml version="1.0" encoding="utf-8"?>
<p:tagLst xmlns:p="http://schemas.openxmlformats.org/presentationml/2006/main">
  <p:tag name="TABLE_ENDDRAG_ORIGIN_RECT" val="960*541"/>
  <p:tag name="TABLE_ENDDRAG_RECT" val="0*-1*960*54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TABLE_ENDDRAG_ORIGIN_RECT" val="960*541"/>
  <p:tag name="TABLE_ENDDRAG_RECT" val="0*-1*960*54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9.xml><?xml version="1.0" encoding="utf-8"?>
<p:tagLst xmlns:p="http://schemas.openxmlformats.org/presentationml/2006/main">
  <p:tag name="KSO_DOCER_TEMPLATE_OPEN_ONCE_MARK" val="1"/>
  <p:tag name="COMMONDATA" val="eyJoZGlkIjoiMzU2NDgwNDU3MWM0NTY2NDhiZjM1YjVjY2QzYzVkZDAifQ=="/>
  <p:tag name="commondata" val="eyJjb3VudCI6MSwiaGRpZCI6IjkyNzgzMGJiMjViMmIwZTFiYThjZGNiZWJiODM1NDhjIiwidXNlckNvdW50IjoxfQ=="/>
  <p:tag name="resource_record_key" val="{&quot;13&quot;:[20419716],&quot;29&quot;:[50000076],&quot;65&quot;:[20238615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思源宋体 CN Heavy"/>
        <a:font script="Hebr" typeface="思源宋体 CN Heavy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宋体 CN Heavy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思源宋体 CN Heavy"/>
        <a:font script="Hebr" typeface="思源宋体 CN Heavy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宋体 CN Heavy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3242</Words>
  <Application>WPS 演示</Application>
  <PresentationFormat>宽屏</PresentationFormat>
  <Paragraphs>1425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Wingdings</vt:lpstr>
      <vt:lpstr>汉仪尚巍手书简</vt:lpstr>
      <vt:lpstr>思源宋体 CN Heavy</vt:lpstr>
      <vt:lpstr>汉仪综艺体简</vt:lpstr>
      <vt:lpstr>汉仪铸字木头人W</vt:lpstr>
      <vt:lpstr>汉仪大黑简</vt:lpstr>
      <vt:lpstr>微软雅黑</vt:lpstr>
      <vt:lpstr>Arial Unicode MS</vt:lpstr>
      <vt:lpstr>Arial</vt:lpstr>
      <vt:lpstr>Office 主题​​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Love Forever</cp:lastModifiedBy>
  <cp:revision>257</cp:revision>
  <dcterms:created xsi:type="dcterms:W3CDTF">2019-06-19T02:08:00Z</dcterms:created>
  <dcterms:modified xsi:type="dcterms:W3CDTF">2025-01-05T23:52:50Z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7F6444B2D78F4798A419441E7CB7FD2B_12</vt:lpwstr>
  </property>
  <property fmtid="{D5CDD505-2E9C-101B-9397-08002B2CF9AE}" pid="4" name="KSOTemplateUUID">
    <vt:lpwstr>v1.0_mb_mIvRvp9t6e1SlZ6HS0N/Gw==</vt:lpwstr>
  </property>
</Properties>
</file>