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85" r:id="rId1"/>
    <p:sldMasterId id="2147497622" r:id="rId2"/>
  </p:sldMasterIdLst>
  <p:notesMasterIdLst>
    <p:notesMasterId r:id="rId3"/>
  </p:notesMasterIdLst>
  <p:sldIdLst>
    <p:sldId id="6764" r:id="rId4"/>
    <p:sldId id="6769" r:id="rId5"/>
    <p:sldId id="6774" r:id="rId6"/>
    <p:sldId id="6779" r:id="rId7"/>
    <p:sldId id="6786" r:id="rId9"/>
    <p:sldId id="6789" r:id="rId10"/>
    <p:sldId id="6792" r:id="rId11"/>
    <p:sldId id="6796" r:id="rId12"/>
    <p:sldId id="6803" r:id="rId14"/>
    <p:sldId id="6806" r:id="rId15"/>
    <p:sldId id="6809" r:id="rId16"/>
    <p:sldId id="6813" r:id="rId17"/>
    <p:sldId id="6820" r:id="rId19"/>
    <p:sldId id="6823" r:id="rId20"/>
    <p:sldId id="6826" r:id="rId21"/>
    <p:sldId id="6830" r:id="rId22"/>
    <p:sldId id="6837" r:id="rId24"/>
    <p:sldId id="6840" r:id="rId25"/>
    <p:sldId id="6843" r:id="rId26"/>
    <p:sldId id="6847" r:id="rId27"/>
    <p:sldId id="6854" r:id="rId29"/>
    <p:sldId id="6857" r:id="rId30"/>
    <p:sldId id="6860" r:id="rId31"/>
    <p:sldId id="6864" r:id="rId32"/>
    <p:sldId id="6871" r:id="rId34"/>
    <p:sldId id="6874" r:id="rId35"/>
    <p:sldId id="6877" r:id="rId36"/>
    <p:sldId id="688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86" r:id="rId1"/>
    <p:sldLayoutId id="2147497587" r:id="rId2"/>
    <p:sldLayoutId id="2147497588" r:id="rId3"/>
    <p:sldLayoutId id="2147497589" r:id="rId4"/>
    <p:sldLayoutId id="2147497590" r:id="rId5"/>
    <p:sldLayoutId id="2147497591" r:id="rId6"/>
    <p:sldLayoutId id="2147497592" r:id="rId7"/>
    <p:sldLayoutId id="2147497593" r:id="rId8"/>
    <p:sldLayoutId id="2147497594" r:id="rId9"/>
    <p:sldLayoutId id="2147497595" r:id="rId10"/>
    <p:sldLayoutId id="21474975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623" r:id="rId1"/>
    <p:sldLayoutId id="2147497624" r:id="rId2"/>
    <p:sldLayoutId id="2147497625" r:id="rId3"/>
    <p:sldLayoutId id="2147497626" r:id="rId4"/>
    <p:sldLayoutId id="2147497627" r:id="rId5"/>
    <p:sldLayoutId id="2147497628" r:id="rId6"/>
    <p:sldLayoutId id="2147497629" r:id="rId7"/>
    <p:sldLayoutId id="2147497630" r:id="rId8"/>
    <p:sldLayoutId id="2147497631" r:id="rId9"/>
    <p:sldLayoutId id="2147497632" r:id="rId10"/>
    <p:sldLayoutId id="21474976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tags" Target="../tags/tag286.xml"/><Relationship Id="rId22" Type="http://schemas.openxmlformats.org/officeDocument/2006/relationships/tags" Target="../tags/tag287.xml"/><Relationship Id="rId23" Type="http://schemas.openxmlformats.org/officeDocument/2006/relationships/tags" Target="../tags/tag288.xml"/><Relationship Id="rId24" Type="http://schemas.openxmlformats.org/officeDocument/2006/relationships/tags" Target="../tags/tag289.xml"/><Relationship Id="rId25" Type="http://schemas.openxmlformats.org/officeDocument/2006/relationships/tags" Target="../tags/tag290.xml"/><Relationship Id="rId26" Type="http://schemas.openxmlformats.org/officeDocument/2006/relationships/tags" Target="../tags/tag291.xml"/><Relationship Id="rId27" Type="http://schemas.openxmlformats.org/officeDocument/2006/relationships/tags" Target="../tags/tag292.xml"/><Relationship Id="rId28" Type="http://schemas.openxmlformats.org/officeDocument/2006/relationships/tags" Target="../tags/tag293.xml"/><Relationship Id="rId29" Type="http://schemas.openxmlformats.org/officeDocument/2006/relationships/tags" Target="../tags/tag294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艺术设计行业工作总结与展望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艺术设计行业概述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艺术设计行业工作总结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艺术设计行业市场需求分析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艺术设计行业人才培养与提升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艺术设计行业技术创新与发展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艺术设计行业概述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定义：艺术设计行业是指从事艺术创作、设计、制作、推广等活动的行业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历史发展：从传统手工艺到现代数字化艺术，行业经历了不断的发展和变革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行业现状：市场规模不断扩大，涉及领域广泛，包括平面设计、产品设计、品牌策划等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发展趋势：随着科技的不断进步，行业将更加注重创新和跨界合作，同时个性化定制也将成为未来的重要趋势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行业特点：创意性、实践性、多样性、跨界性等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行业发展趋势：数字化、智能化、绿色化等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艺术设计行业的定义、分类和发展历程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行业现状：市场规模、就业人数、主要企业和项目等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7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数字化与智能化：艺术设计行业正逐步向数字化和智能化方向发展，利用先进的技术手段提高设计效率和质量。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多元化与个性化：随着消费者需求的多样化，艺术设计行业正朝着多元化和个性化的方向发展，以满足不同人群的审美需求。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跨界合作与创新：艺术设计行业正积极寻求与其他领域的跨界合作，通过创新的方式为消费者带来全新的体验。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绿色环保与可持续发展：随着环保意识的提高，艺术设计行业正致力于推广绿色环保和可持续发展的理念，推动行业的可持续发展。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艺术设计行业工作总结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工作内容与成果</a:t>
            </a:r>
            <a:endParaRPr altLang="en-US" lang="zh-CN"/>
          </a:p>
        </p:txBody>
      </p:sp>
      <p:sp>
        <p:nvSpPr>
          <p:cNvPr id="104919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完成多个设计项目，包括品牌形象设计、包装设计、海报设计等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与客户沟通，理解需求，提供专业的设计建议和方案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参与团队讨论，共同探讨设计思路和方案，提高设计水平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不断学习和提升自己的设计技能，提高工作效率和质量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工作挑战与解决方案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挑战1：市场竞争激烈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挑战2：客户需求多样化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挑战3：设计创意枯竭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解决方案1：提升设计能力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解决方案2：加强与客户沟通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解决方案3：激发创新思维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工作收获与成长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项目管理能力：掌握了项目进度和质量控制的方法，提高了工作效率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专业技能提升：通过实践和学习，提高了设计技能和创意能力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团队协作能力：学会了与团队成员有效沟通，共同完成项目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行业认知加深：对艺术设计行业有了更深入的了解，明确了职业发展方向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艺术设计行业市场需求分析</a:t>
            </a:r>
            <a:endParaRPr altLang="en-US" lang="zh-CN"/>
          </a:p>
        </p:txBody>
      </p:sp>
      <p:sp>
        <p:nvSpPr>
          <p:cNvPr id="10493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市场需求特点</a:t>
            </a:r>
            <a:endParaRPr altLang="en-US" lang="zh-CN"/>
          </a:p>
        </p:txBody>
      </p:sp>
      <p:sp>
        <p:nvSpPr>
          <p:cNvPr id="10494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多元化：市场需求呈现多元化趋势，不同领域、不同层次的设计需求不断涌现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个性化：消费者对个性化设计的需求越来越高，设计师需要关注消费者需求，提供定制化服务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品质化：随着消费者对品质的要求不断提高，艺术设计行业需要注重品质提升，提高产品附加值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跨界融合：艺术设计行业与其他领域的跨界融合成为趋势，设计师需要具备跨领域合作的能力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市场需求趋势</a:t>
            </a:r>
            <a:endParaRPr altLang="en-US" lang="zh-CN"/>
          </a:p>
        </p:txBody>
      </p:sp>
      <p:sp>
        <p:nvSpPr>
          <p:cNvPr id="104948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行业细分领域不断涌现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数字化和智能化趋势加速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环保和可持续发展成为重要因素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市场需求变化应对策略</a:t>
            </a:r>
            <a:endParaRPr altLang="en-US" lang="zh-CN"/>
          </a:p>
        </p:txBody>
      </p:sp>
      <p:sp>
        <p:nvSpPr>
          <p:cNvPr id="104953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了解市场需求：定期调研和分析，了解行业趋势和消费者需求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3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创新设计：根据市场需求调整设计策略，推出符合消费者喜好的产品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多元化发展：拓展业务领域，开发新的市场和客户群体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加强品牌建设：提升品牌知名度和影响力，吸引更多潜在客户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艺术设计行业人才培养与提升</a:t>
            </a:r>
            <a:endParaRPr altLang="en-US" lang="zh-CN"/>
          </a:p>
        </p:txBody>
      </p:sp>
      <p:sp>
        <p:nvSpPr>
          <p:cNvPr id="10495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人才培养现状与问题</a:t>
            </a:r>
            <a:endParaRPr altLang="en-US" lang="zh-CN"/>
          </a:p>
        </p:txBody>
      </p:sp>
      <p:sp>
        <p:nvSpPr>
          <p:cNvPr id="104965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艺术设计行业人才培养现状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行业对人才的需求与要求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人才培养与提升的策略与建议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人才培养策略与措施</a:t>
            </a:r>
            <a:endParaRPr altLang="en-US" lang="zh-CN"/>
          </a:p>
        </p:txBody>
      </p:sp>
      <p:sp>
        <p:nvSpPr>
          <p:cNvPr id="104971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制定人才培养计划：明确培养目标、内容和时间表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加强实践教学：提供实践机会，提高实际操作能力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建立激励机制：设立奖励制度，激发员工学习积极性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开展培训课程：定期组织培训，提高员工专业素养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人才提升途径与建议</a:t>
            </a:r>
            <a:endParaRPr altLang="en-US" lang="zh-CN"/>
          </a:p>
        </p:txBody>
      </p:sp>
      <p:sp>
        <p:nvSpPr>
          <p:cNvPr id="104976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建立激励机制，激发员工的积极性和创造力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鼓励员工参加培训和学习，提高技能水平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加强校企合作，共同培养人才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艺术设计行业技术创新与发展</a:t>
            </a:r>
            <a:endParaRPr altLang="en-US" lang="zh-CN"/>
          </a:p>
        </p:txBody>
      </p:sp>
      <p:sp>
        <p:nvSpPr>
          <p:cNvPr id="10498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技术创新现状与成果</a:t>
            </a:r>
            <a:endParaRPr altLang="en-US" lang="zh-CN"/>
          </a:p>
        </p:txBody>
      </p:sp>
      <p:sp>
        <p:nvSpPr>
          <p:cNvPr id="10498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艺术设计行业技术创新概述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近年来的技术创新成果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未来技术创新的趋势与展望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技术创新趋势与方向</a:t>
            </a:r>
            <a:endParaRPr altLang="en-US" lang="zh-CN"/>
          </a:p>
        </p:txBody>
      </p:sp>
      <p:sp>
        <p:nvSpPr>
          <p:cNvPr id="104993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数字化技术：利用数字技术提升设计效率和质量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人性化技术：以用户为中心，提升设计的舒适度和实用性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可持续技术：关注环保和可持续发展，推广绿色设计理念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智能化技术：借助人工智能、大数据等技术推动设计创新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技术创新对行业发展的影响</a:t>
            </a:r>
            <a:endParaRPr altLang="en-US" lang="zh-CN"/>
          </a:p>
        </p:txBody>
      </p:sp>
      <p:sp>
        <p:nvSpPr>
          <p:cNvPr id="105001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技术创新推动行业发展：艺术设计行业通过不断的技术创新，提高了设计效率和质量，拓展了设计领域和应用范围，推动了行业的快速发展。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技术创新提升用户体验：技术创新使艺术设计作品更加生动、逼真，提升了用户体验和满意度，进一步推动了行业的发展。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技术创新促进产业升级：随着技术的不断进步，艺术设计行业逐渐向数字化、智能化方向发展，推动了产业的升级和转型。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技术创新引领行业未来：技术创新为艺术设计行业带来了更多的可能性，引领了行业未来的发展方向，为行业的可持续发展注入了新的动力。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艺术设计行业未来展望</a:t>
            </a:r>
            <a:endParaRPr altLang="en-US" lang="zh-CN"/>
          </a:p>
        </p:txBody>
      </p:sp>
      <p:sp>
        <p:nvSpPr>
          <p:cNvPr id="10500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13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数字化与智能化：艺术设计行业将更加依赖数字技术和人工智能技术，提高设计效率和创意水平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可持续性与环保：随着环保意识的提高，艺术设计行业将更加注重可持续性和环保设计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个性化与定制化：消费者对个性化需求的提高，将推动艺术设计行业向更加定制化的方向发展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跨界合作与创新：艺术设计行业将与其他领域进行跨界合作，产生更多创新的设计理念和作品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未来市场机遇与挑战</a:t>
            </a:r>
            <a:endParaRPr altLang="en-US" lang="zh-CN"/>
          </a:p>
        </p:txBody>
      </p:sp>
      <p:sp>
        <p:nvSpPr>
          <p:cNvPr id="105017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市场需求增长：随着消费者对个性化、创意性产品的需求增加，艺术设计行业将迎来更大的市场机遇。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技术创新：随着科技的发展，艺术设计行业将不断涌现出新的设计理念和工具，为设计师提供更多的创作空间。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跨界合作：艺术设计行业将与其他领域进行更多的跨界合作，如与科技、文化、时尚等领域的融合，为设计师提供更多的创作灵感。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环保可持续发展：随着环保意识的提高，艺术设计行业将更加注重环保和可持续发展，推动绿色设计的发展。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未来发展策略与建议</a:t>
            </a:r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创新设计理念：鼓励设计师不断尝试新的设计理念，推动艺术设计行业的创新发展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跨界合作：加强与其他行业的跨界合作，拓展艺术设计的应用领域和市场空间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培养人才：重视艺术设计人才的培养和引进，提高行业整体素质和竞争力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国际化发展：积极参与国际艺术设计交流与合作，推动中国艺术设计走向世界舞台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7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6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0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2023-12-17T14:41:15Z</dcterms:created>
  <dcterms:modified xsi:type="dcterms:W3CDTF">2023-12-17T14:41:15Z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8e9471b1cab845e292b23de74cd15d55_21</vt:lpwstr>
  </property>
</Properties>
</file>