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6549" r:id="rId1"/>
    <p:sldMasterId id="2147486586" r:id="rId2"/>
  </p:sldMasterIdLst>
  <p:notesMasterIdLst>
    <p:notesMasterId r:id="rId3"/>
  </p:notesMasterIdLst>
  <p:sldIdLst>
    <p:sldId id="1527" r:id="rId4"/>
    <p:sldId id="1530" r:id="rId5"/>
    <p:sldId id="1533" r:id="rId6"/>
    <p:sldId id="1536" r:id="rId7"/>
    <p:sldId id="1539" r:id="rId8"/>
    <p:sldId id="1542" r:id="rId9"/>
    <p:sldId id="1545" r:id="rId10"/>
    <p:sldId id="1548" r:id="rId11"/>
    <p:sldId id="1551" r:id="rId12"/>
    <p:sldId id="1554" r:id="rId13"/>
    <p:sldId id="1557" r:id="rId14"/>
    <p:sldId id="1560" r:id="rId15"/>
    <p:sldId id="1563" r:id="rId16"/>
    <p:sldId id="1566" r:id="rId17"/>
    <p:sldId id="1569" r:id="rId18"/>
    <p:sldId id="1572" r:id="rId19"/>
    <p:sldId id="1575" r:id="rId20"/>
    <p:sldId id="1578" r:id="rId21"/>
    <p:sldId id="1581" r:id="rId22"/>
    <p:sldId id="1584" r:id="rId23"/>
    <p:sldId id="1587" r:id="rId24"/>
    <p:sldId id="1590" r:id="rId25"/>
    <p:sldId id="1593" r:id="rId26"/>
    <p:sldId id="1596" r:id="rId27"/>
    <p:sldId id="1599" r:id="rId28"/>
    <p:sldId id="1602" r:id="rId29"/>
    <p:sldId id="1605" r:id="rId30"/>
    <p:sldId id="1608" r:id="rId31"/>
    <p:sldId id="1611" r:id="rId32"/>
    <p:sldId id="1614" r:id="rId33"/>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tableStyles" Target="tableStyles.xml"/><Relationship Id="rId35" Type="http://schemas.openxmlformats.org/officeDocument/2006/relationships/presProps" Target="presProps.xml"/><Relationship Id="rId36" Type="http://schemas.openxmlformats.org/officeDocument/2006/relationships/viewProps" Target="viewProps.xml"/><Relationship Id="rId3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jpe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5.xml"/><Relationship Id="rId2" Type="http://schemas.openxmlformats.org/officeDocument/2006/relationships/tags" Target="../tags/tag6.xml"/><Relationship Id="rId3" Type="http://schemas.openxmlformats.org/officeDocument/2006/relationships/tags" Target="../tags/tag7.xml"/><Relationship Id="rId4" Type="http://schemas.openxmlformats.org/officeDocument/2006/relationships/tags" Target="../tags/tag8.xml"/><Relationship Id="rId5" Type="http://schemas.openxmlformats.org/officeDocument/2006/relationships/tags" Target="../tags/tag9.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0.xml"/><Relationship Id="rId2" Type="http://schemas.openxmlformats.org/officeDocument/2006/relationships/image" Target="../media/image2.jpeg"/><Relationship Id="rId3" Type="http://schemas.openxmlformats.org/officeDocument/2006/relationships/tags" Target="../tags/tag11.xml"/><Relationship Id="rId4" Type="http://schemas.openxmlformats.org/officeDocument/2006/relationships/tags" Target="../tags/tag12.xml"/><Relationship Id="rId5"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13.xml"/><Relationship Id="rId2" Type="http://schemas.openxmlformats.org/officeDocument/2006/relationships/image" Target="../media/image1.jpeg"/><Relationship Id="rId3" Type="http://schemas.openxmlformats.org/officeDocument/2006/relationships/tags" Target="../tags/tag14.xml"/><Relationship Id="rId4" Type="http://schemas.openxmlformats.org/officeDocument/2006/relationships/tags" Target="../tags/tag15.xml"/><Relationship Id="rId5" Type="http://schemas.openxmlformats.org/officeDocument/2006/relationships/tags" Target="../tags/tag16.xml"/><Relationship Id="rId6"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17.xml"/><Relationship Id="rId2" Type="http://schemas.openxmlformats.org/officeDocument/2006/relationships/tags" Target="../tags/tag18.xml"/><Relationship Id="rId3" Type="http://schemas.openxmlformats.org/officeDocument/2006/relationships/tags" Target="../tags/tag19.xml"/><Relationship Id="rId4" Type="http://schemas.openxmlformats.org/officeDocument/2006/relationships/tags" Target="../tags/tag20.xml"/><Relationship Id="rId5" Type="http://schemas.openxmlformats.org/officeDocument/2006/relationships/tags" Target="../tags/tag21.xml"/><Relationship Id="rId6" Type="http://schemas.openxmlformats.org/officeDocument/2006/relationships/tags" Target="../tags/tag22.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23.xml"/><Relationship Id="rId2" Type="http://schemas.openxmlformats.org/officeDocument/2006/relationships/tags" Target="../tags/tag24.xml"/><Relationship Id="rId3" Type="http://schemas.openxmlformats.org/officeDocument/2006/relationships/tags" Target="../tags/tag25.xml"/><Relationship Id="rId4" Type="http://schemas.openxmlformats.org/officeDocument/2006/relationships/tags" Target="../tags/tag26.xml"/><Relationship Id="rId5" Type="http://schemas.openxmlformats.org/officeDocument/2006/relationships/tags" Target="../tags/tag27.xml"/><Relationship Id="rId6" Type="http://schemas.openxmlformats.org/officeDocument/2006/relationships/tags" Target="../tags/tag28.xml"/><Relationship Id="rId7" Type="http://schemas.openxmlformats.org/officeDocument/2006/relationships/tags" Target="../tags/tag29.xml"/><Relationship Id="rId8" Type="http://schemas.openxmlformats.org/officeDocument/2006/relationships/tags" Target="../tags/tag30.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31.xml"/><Relationship Id="rId2" Type="http://schemas.openxmlformats.org/officeDocument/2006/relationships/tags" Target="../tags/tag32.xml"/><Relationship Id="rId3" Type="http://schemas.openxmlformats.org/officeDocument/2006/relationships/tags" Target="../tags/tag33.xml"/><Relationship Id="rId4" Type="http://schemas.openxmlformats.org/officeDocument/2006/relationships/tags" Target="../tags/tag34.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35.xml"/><Relationship Id="rId2" Type="http://schemas.openxmlformats.org/officeDocument/2006/relationships/tags" Target="../tags/tag36.xml"/><Relationship Id="rId3" Type="http://schemas.openxmlformats.org/officeDocument/2006/relationships/tags" Target="../tags/tag37.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38.xml"/><Relationship Id="rId2" Type="http://schemas.openxmlformats.org/officeDocument/2006/relationships/tags" Target="../tags/tag39.xml"/><Relationship Id="rId3" Type="http://schemas.openxmlformats.org/officeDocument/2006/relationships/tags" Target="../tags/tag40.xml"/><Relationship Id="rId4" Type="http://schemas.openxmlformats.org/officeDocument/2006/relationships/tags" Target="../tags/tag41.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42.xml"/><Relationship Id="rId2" Type="http://schemas.openxmlformats.org/officeDocument/2006/relationships/tags" Target="../tags/tag43.xml"/><Relationship Id="rId3" Type="http://schemas.openxmlformats.org/officeDocument/2006/relationships/tags" Target="../tags/tag44.xml"/><Relationship Id="rId4" Type="http://schemas.openxmlformats.org/officeDocument/2006/relationships/tags" Target="../tags/tag45.xml"/><Relationship Id="rId5" Type="http://schemas.openxmlformats.org/officeDocument/2006/relationships/tags" Target="../tags/tag46.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47.xml"/><Relationship Id="rId2" Type="http://schemas.openxmlformats.org/officeDocument/2006/relationships/image" Target="../media/image3.jpeg"/><Relationship Id="rId3" Type="http://schemas.openxmlformats.org/officeDocument/2006/relationships/tags" Target="../tags/tag48.xml"/><Relationship Id="rId4" Type="http://schemas.openxmlformats.org/officeDocument/2006/relationships/tags" Target="../tags/tag49.xml"/><Relationship Id="rId5"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33" name=""/>
        <p:cNvGrpSpPr/>
        <p:nvPr/>
      </p:nvGrpSpPr>
      <p:grpSpPr>
        <a:xfrm>
          <a:off x="0" y="0"/>
          <a:ext cx="0" cy="0"/>
          <a:chOff x="0" y="0"/>
          <a:chExt cx="0" cy="0"/>
        </a:xfrm>
      </p:grpSpPr>
      <p:pic>
        <p:nvPicPr>
          <p:cNvPr id="2097155" name="图片 10"/>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66" name="标题 1"/>
          <p:cNvSpPr>
            <a:spLocks noGrp="1"/>
          </p:cNvSpPr>
          <p:nvPr>
            <p:ph type="ctrTitle" hasCustomPrompt="1"/>
            <p:custDataLst>
              <p:tags r:id="rId3"/>
            </p:custDataLst>
          </p:nvPr>
        </p:nvSpPr>
        <p:spPr>
          <a:xfrm>
            <a:off x="2292545" y="1840534"/>
            <a:ext cx="7601258" cy="1987554"/>
          </a:xfrm>
        </p:spPr>
        <p:txBody>
          <a:bodyPr anchor="t">
            <a:noAutofit/>
          </a:bodyPr>
          <a:lstStyle>
            <a:lvl1pPr algn="ctr">
              <a:lnSpc>
                <a:spcPct val="100000"/>
              </a:lnSpc>
              <a:defRPr sz="6600">
                <a:solidFill>
                  <a:schemeClr val="lt1">
                    <a:lumMod val="100000"/>
                  </a:schemeClr>
                </a:solidFill>
              </a:defRPr>
            </a:lvl1pPr>
          </a:lstStyle>
          <a:p>
            <a:r>
              <a:rPr altLang="en-US" dirty="0" lang="zh-CN"/>
              <a:t>单击此处</a:t>
            </a:r>
            <a:br>
              <a:rPr altLang="zh-CN" dirty="0" lang="en-US"/>
            </a:br>
            <a:r>
              <a:rPr altLang="en-US" dirty="0" lang="zh-CN"/>
              <a:t>编辑标题样式</a:t>
            </a:r>
            <a:endParaRPr altLang="en-US" dirty="0" lang="zh-CN"/>
          </a:p>
        </p:txBody>
      </p:sp>
      <p:sp>
        <p:nvSpPr>
          <p:cNvPr id="1048668" name="副标题 2"/>
          <p:cNvSpPr>
            <a:spLocks noGrp="1"/>
          </p:cNvSpPr>
          <p:nvPr>
            <p:ph type="subTitle" idx="1"/>
            <p:custDataLst>
              <p:tags r:id="rId4"/>
            </p:custDataLst>
          </p:nvPr>
        </p:nvSpPr>
        <p:spPr>
          <a:xfrm>
            <a:off x="2292545" y="4102538"/>
            <a:ext cx="7601258" cy="711200"/>
          </a:xfrm>
        </p:spPr>
        <p:txBody>
          <a:bodyPr>
            <a:normAutofit/>
          </a:bodyPr>
          <a:lstStyle>
            <a:lvl1pPr algn="ctr" indent="0" marL="0">
              <a:lnSpc>
                <a:spcPct val="100000"/>
              </a:lnSpc>
              <a:buNone/>
              <a:defRPr sz="2400">
                <a:solidFill>
                  <a:schemeClr val="lt1">
                    <a:lumMod val="100000"/>
                  </a:schemeClr>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70" name="文本占位符 23"/>
          <p:cNvSpPr>
            <a:spLocks noGrp="1"/>
          </p:cNvSpPr>
          <p:nvPr>
            <p:ph type="body" sz="quarter" idx="17" hasCustomPrompt="1"/>
            <p:custDataLst>
              <p:tags r:id="rId5"/>
            </p:custDataLst>
          </p:nvPr>
        </p:nvSpPr>
        <p:spPr>
          <a:xfrm>
            <a:off x="4721574" y="4834209"/>
            <a:ext cx="2743199" cy="504000"/>
          </a:xfrm>
          <a:prstGeom prst="roundRect">
            <a:avLst>
              <a:gd name="adj" fmla="val 50000"/>
            </a:avLst>
          </a:prstGeom>
          <a:solidFill>
            <a:schemeClr val="accent1"/>
          </a:solidFill>
        </p:spPr>
        <p:txBody>
          <a:bodyPr anchor="ctr">
            <a:normAutofit/>
          </a:bodyPr>
          <a:lstStyle>
            <a:lvl1pPr algn="ctr" indent="0" marL="0">
              <a:lnSpc>
                <a:spcPct val="100000"/>
              </a:lnSpc>
              <a:buNone/>
              <a:defRPr sz="1800">
                <a:solidFill>
                  <a:schemeClr val="lt1">
                    <a:lumMod val="100000"/>
                  </a:schemeClr>
                </a:solidFill>
              </a:defRPr>
            </a:lvl1pPr>
          </a:lstStyle>
          <a:p>
            <a:pPr lvl="0"/>
            <a:r>
              <a:rPr altLang="en-US" dirty="0" lang="zh-CN"/>
              <a:t>署名占位符</a:t>
            </a:r>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72" name="标题 1"/>
          <p:cNvSpPr>
            <a:spLocks noGrp="1"/>
          </p:cNvSpPr>
          <p:nvPr>
            <p:ph type="title"/>
            <p:custDataLst>
              <p:tags r:id="rId1"/>
            </p:custDataLst>
          </p:nvPr>
        </p:nvSpPr>
        <p:spPr>
          <a:xfrm>
            <a:off x="1524000" y="360000"/>
            <a:ext cx="9829800" cy="864000"/>
          </a:xfrm>
        </p:spPr>
        <p:txBody>
          <a:bodyPr>
            <a:normAutofit/>
          </a:bodyPr>
          <a:lstStyle>
            <a:lvl1pPr>
              <a:defRPr sz="3200">
                <a:solidFill>
                  <a:schemeClr val="accent1"/>
                </a:solidFill>
              </a:defRPr>
            </a:lvl1pPr>
          </a:lstStyle>
          <a:p>
            <a:r>
              <a:rPr altLang="en-US" dirty="0" lang="zh-CN"/>
              <a:t>单击此处编辑母版标题样式</a:t>
            </a:r>
            <a:endParaRPr altLang="en-US" dirty="0" lang="zh-CN"/>
          </a:p>
        </p:txBody>
      </p:sp>
      <p:sp>
        <p:nvSpPr>
          <p:cNvPr id="1048674" name="内容占位符 2"/>
          <p:cNvSpPr>
            <a:spLocks noGrp="1"/>
          </p:cNvSpPr>
          <p:nvPr>
            <p:ph idx="1"/>
            <p:custDataLst>
              <p:tags r:id="rId2"/>
            </p:custDataLst>
          </p:nvPr>
        </p:nvSpPr>
        <p:spPr>
          <a:xfrm>
            <a:off x="1524000" y="1364400"/>
            <a:ext cx="98298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76"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678" name="页脚占位符 4"/>
          <p:cNvSpPr>
            <a:spLocks noGrp="1"/>
          </p:cNvSpPr>
          <p:nvPr>
            <p:ph type="ftr" sz="quarter" idx="11"/>
            <p:custDataLst>
              <p:tags r:id="rId4"/>
            </p:custDataLst>
          </p:nvPr>
        </p:nvSpPr>
        <p:spPr/>
        <p:txBody>
          <a:bodyPr/>
          <a:p>
            <a:endParaRPr altLang="en-US" lang="zh-CN"/>
          </a:p>
        </p:txBody>
      </p:sp>
      <p:sp>
        <p:nvSpPr>
          <p:cNvPr id="1048680"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目录">
    <p:spTree>
      <p:nvGrpSpPr>
        <p:cNvPr id="37" name=""/>
        <p:cNvGrpSpPr/>
        <p:nvPr/>
      </p:nvGrpSpPr>
      <p:grpSpPr>
        <a:xfrm>
          <a:off x="0" y="0"/>
          <a:ext cx="0" cy="0"/>
          <a:chOff x="0" y="0"/>
          <a:chExt cx="0" cy="0"/>
        </a:xfrm>
      </p:grpSpPr>
      <p:pic>
        <p:nvPicPr>
          <p:cNvPr id="2097157" name="图片 5"/>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82" name="标题 1"/>
          <p:cNvSpPr>
            <a:spLocks noGrp="1"/>
          </p:cNvSpPr>
          <p:nvPr>
            <p:ph type="title" hasCustomPrompt="1"/>
            <p:custDataLst>
              <p:tags r:id="rId3"/>
            </p:custDataLst>
          </p:nvPr>
        </p:nvSpPr>
        <p:spPr>
          <a:xfrm>
            <a:off x="4655999" y="919175"/>
            <a:ext cx="2880000" cy="1081088"/>
          </a:xfrm>
        </p:spPr>
        <p:txBody>
          <a:bodyPr anchor="b">
            <a:normAutofit/>
          </a:bodyPr>
          <a:lstStyle>
            <a:lvl1pPr algn="ctr">
              <a:defRPr sz="6600">
                <a:solidFill>
                  <a:schemeClr val="bg1"/>
                </a:solidFill>
              </a:defRPr>
            </a:lvl1pPr>
          </a:lstStyle>
          <a:p>
            <a:r>
              <a:rPr altLang="en-US" dirty="0" lang="zh-CN"/>
              <a:t>标题</a:t>
            </a:r>
            <a:endParaRPr altLang="en-US" dirty="0" lang="zh-CN"/>
          </a:p>
        </p:txBody>
      </p:sp>
      <p:sp>
        <p:nvSpPr>
          <p:cNvPr id="1048684" name="文本占位符 2"/>
          <p:cNvSpPr>
            <a:spLocks noGrp="1"/>
          </p:cNvSpPr>
          <p:nvPr>
            <p:ph type="body" idx="1" hasCustomPrompt="1"/>
            <p:custDataLst>
              <p:tags r:id="rId4"/>
            </p:custDataLst>
          </p:nvPr>
        </p:nvSpPr>
        <p:spPr>
          <a:xfrm>
            <a:off x="4656000" y="2089175"/>
            <a:ext cx="2880000" cy="504000"/>
          </a:xfrm>
        </p:spPr>
        <p:txBody>
          <a:bodyPr anchor="t">
            <a:normAutofit/>
          </a:bodyPr>
          <a:lstStyle>
            <a:lvl1pPr algn="ctr" indent="0" marL="0">
              <a:buNone/>
              <a:defRPr b="0" sz="1800">
                <a:solidFill>
                  <a:schemeClr val="bg1"/>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副标题</a:t>
            </a:r>
            <a:endParaRPr altLang="en-US" dirty="0"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39" name=""/>
        <p:cNvGrpSpPr/>
        <p:nvPr/>
      </p:nvGrpSpPr>
      <p:grpSpPr>
        <a:xfrm>
          <a:off x="0" y="0"/>
          <a:ext cx="0" cy="0"/>
          <a:chOff x="0" y="0"/>
          <a:chExt cx="0" cy="0"/>
        </a:xfrm>
      </p:grpSpPr>
      <p:pic>
        <p:nvPicPr>
          <p:cNvPr id="2097159" name="图片 6"/>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86" name="标题 1"/>
          <p:cNvSpPr>
            <a:spLocks noGrp="1"/>
          </p:cNvSpPr>
          <p:nvPr>
            <p:ph type="title" hasCustomPrompt="1"/>
            <p:custDataLst>
              <p:tags r:id="rId3"/>
            </p:custDataLst>
          </p:nvPr>
        </p:nvSpPr>
        <p:spPr>
          <a:xfrm>
            <a:off x="1526400" y="3381109"/>
            <a:ext cx="9144000" cy="1152000"/>
          </a:xfrm>
        </p:spPr>
        <p:txBody>
          <a:bodyPr anchor="b">
            <a:noAutofit/>
          </a:bodyPr>
          <a:lstStyle>
            <a:lvl1pPr algn="ctr">
              <a:defRPr sz="6600">
                <a:solidFill>
                  <a:schemeClr val="lt1">
                    <a:lumMod val="100000"/>
                  </a:schemeClr>
                </a:solidFill>
              </a:defRPr>
            </a:lvl1pPr>
          </a:lstStyle>
          <a:p>
            <a:r>
              <a:rPr altLang="en-US" dirty="0" lang="zh-CN"/>
              <a:t>单击此处编辑标题</a:t>
            </a:r>
            <a:endParaRPr altLang="en-US" dirty="0" lang="zh-CN"/>
          </a:p>
        </p:txBody>
      </p:sp>
      <p:sp>
        <p:nvSpPr>
          <p:cNvPr id="1048688"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
        <p:nvSpPr>
          <p:cNvPr id="1048690" name="文本占位符 7"/>
          <p:cNvSpPr>
            <a:spLocks noGrp="1"/>
          </p:cNvSpPr>
          <p:nvPr>
            <p:ph type="body" sz="quarter" idx="13" hasCustomPrompt="1"/>
            <p:custDataLst>
              <p:tags r:id="rId5"/>
            </p:custDataLst>
          </p:nvPr>
        </p:nvSpPr>
        <p:spPr>
          <a:xfrm>
            <a:off x="1524000" y="2189693"/>
            <a:ext cx="9144000" cy="1148675"/>
          </a:xfrm>
        </p:spPr>
        <p:txBody>
          <a:bodyPr anchor="b">
            <a:noAutofit/>
          </a:bodyPr>
          <a:lstStyle>
            <a:lvl1pPr algn="ctr" indent="0" marL="0">
              <a:buNone/>
              <a:defRPr sz="8000">
                <a:solidFill>
                  <a:schemeClr val="lt1">
                    <a:lumMod val="100000"/>
                  </a:schemeClr>
                </a:solidFill>
                <a:latin typeface="Montserrat ExtraBold" panose="00000900000000000000" pitchFamily="2" charset="0"/>
              </a:defRPr>
            </a:lvl1pPr>
          </a:lstStyle>
          <a:p>
            <a:pPr lvl="0"/>
            <a:r>
              <a:rPr altLang="en-US" dirty="0" lang="zh-CN"/>
              <a:t>节编号</a:t>
            </a:r>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692" name="标题 1"/>
          <p:cNvSpPr>
            <a:spLocks noGrp="1"/>
          </p:cNvSpPr>
          <p:nvPr>
            <p:ph type="title"/>
            <p:custDataLst>
              <p:tags r:id="rId1"/>
            </p:custDataLst>
          </p:nvPr>
        </p:nvSpPr>
        <p:spPr/>
        <p:txBody>
          <a:bodyPr anchor="ctr" bIns="0" lIns="0" rIns="0" rtlCol="0" tIns="0" vert="horz">
            <a:normAutofit/>
          </a:bodyPr>
          <a:lstStyle>
            <a:lvl1pPr>
              <a:defRPr altLang="en-US" dirty="0" lang="zh-CN">
                <a:solidFill>
                  <a:schemeClr val="accent1"/>
                </a:solidFill>
              </a:defRPr>
            </a:lvl1pPr>
          </a:lstStyle>
          <a:p>
            <a:pPr lvl="0"/>
            <a:r>
              <a:rPr altLang="en-US" dirty="0" lang="zh-CN"/>
              <a:t>单击此处编辑母版标题样式</a:t>
            </a:r>
            <a:endParaRPr altLang="en-US" dirty="0" lang="zh-CN"/>
          </a:p>
        </p:txBody>
      </p:sp>
      <p:sp>
        <p:nvSpPr>
          <p:cNvPr id="1048694" name="内容占位符 2"/>
          <p:cNvSpPr>
            <a:spLocks noGrp="1"/>
          </p:cNvSpPr>
          <p:nvPr>
            <p:ph sz="half" idx="1"/>
            <p:custDataLst>
              <p:tags r:id="rId2"/>
            </p:custDataLst>
          </p:nvPr>
        </p:nvSpPr>
        <p:spPr>
          <a:xfrm>
            <a:off x="838200" y="1364400"/>
            <a:ext cx="5181600" cy="4813200"/>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6" name="内容占位符 3"/>
          <p:cNvSpPr>
            <a:spLocks noGrp="1"/>
          </p:cNvSpPr>
          <p:nvPr>
            <p:ph sz="half" idx="2"/>
            <p:custDataLst>
              <p:tags r:id="rId3"/>
            </p:custDataLst>
          </p:nvPr>
        </p:nvSpPr>
        <p:spPr>
          <a:xfrm>
            <a:off x="6172200" y="1364400"/>
            <a:ext cx="5181600" cy="4813200"/>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8"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00" name="页脚占位符 5"/>
          <p:cNvSpPr>
            <a:spLocks noGrp="1"/>
          </p:cNvSpPr>
          <p:nvPr>
            <p:ph type="ftr" sz="quarter" idx="11"/>
            <p:custDataLst>
              <p:tags r:id="rId5"/>
            </p:custDataLst>
          </p:nvPr>
        </p:nvSpPr>
        <p:spPr/>
        <p:txBody>
          <a:bodyPr/>
          <a:p>
            <a:endParaRPr altLang="en-US" lang="zh-CN"/>
          </a:p>
        </p:txBody>
      </p:sp>
      <p:sp>
        <p:nvSpPr>
          <p:cNvPr id="1048702"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04"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solidFill>
                  <a:schemeClr val="accent1"/>
                </a:solidFill>
              </a:defRPr>
            </a:lvl1pPr>
          </a:lstStyle>
          <a:p>
            <a:pPr lvl="0"/>
            <a:r>
              <a:rPr altLang="en-US" dirty="0" lang="zh-CN"/>
              <a:t>单击此处编辑母版标题样式</a:t>
            </a:r>
            <a:endParaRPr altLang="en-US" dirty="0" lang="zh-CN"/>
          </a:p>
        </p:txBody>
      </p:sp>
      <p:sp>
        <p:nvSpPr>
          <p:cNvPr id="1048706"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solidFill>
                  <a:schemeClr val="accent1"/>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08" name="内容占位符 3"/>
          <p:cNvSpPr>
            <a:spLocks noGrp="1"/>
          </p:cNvSpPr>
          <p:nvPr>
            <p:ph sz="half" idx="2"/>
            <p:custDataLst>
              <p:tags r:id="rId3"/>
            </p:custDataLst>
          </p:nvPr>
        </p:nvSpPr>
        <p:spPr>
          <a:xfrm>
            <a:off x="839788" y="2061275"/>
            <a:ext cx="5157787" cy="4128388"/>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10"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solidFill>
                  <a:schemeClr val="accent1"/>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12" name="内容占位符 5"/>
          <p:cNvSpPr>
            <a:spLocks noGrp="1"/>
          </p:cNvSpPr>
          <p:nvPr>
            <p:ph sz="quarter" idx="4"/>
            <p:custDataLst>
              <p:tags r:id="rId5"/>
            </p:custDataLst>
          </p:nvPr>
        </p:nvSpPr>
        <p:spPr>
          <a:xfrm>
            <a:off x="6172200" y="2061275"/>
            <a:ext cx="5183188" cy="4128388"/>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14"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16" name="页脚占位符 7"/>
          <p:cNvSpPr>
            <a:spLocks noGrp="1"/>
          </p:cNvSpPr>
          <p:nvPr>
            <p:ph type="ftr" sz="quarter" idx="11"/>
            <p:custDataLst>
              <p:tags r:id="rId7"/>
            </p:custDataLst>
          </p:nvPr>
        </p:nvSpPr>
        <p:spPr/>
        <p:txBody>
          <a:bodyPr/>
          <a:p>
            <a:endParaRPr altLang="en-US" lang="zh-CN"/>
          </a:p>
        </p:txBody>
      </p:sp>
      <p:sp>
        <p:nvSpPr>
          <p:cNvPr id="1048718"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20" name="标题 1"/>
          <p:cNvSpPr>
            <a:spLocks noGrp="1"/>
          </p:cNvSpPr>
          <p:nvPr>
            <p:ph type="title"/>
            <p:custDataLst>
              <p:tags r:id="rId1"/>
            </p:custDataLst>
          </p:nvPr>
        </p:nvSpPr>
        <p:spPr>
          <a:xfrm>
            <a:off x="1992922" y="360000"/>
            <a:ext cx="9360877" cy="864000"/>
          </a:xfrm>
          <a:noFill/>
        </p:spPr>
        <p:txBody>
          <a:bodyPr>
            <a:normAutofit/>
          </a:bodyPr>
          <a:lstStyle>
            <a:lvl1pPr>
              <a:defRPr sz="3200">
                <a:solidFill>
                  <a:schemeClr val="accent1"/>
                </a:solidFill>
              </a:defRPr>
            </a:lvl1pPr>
          </a:lstStyle>
          <a:p>
            <a:r>
              <a:rPr altLang="en-US" dirty="0" lang="zh-CN"/>
              <a:t>单击此处编辑母版标题样式</a:t>
            </a:r>
            <a:endParaRPr altLang="en-US" dirty="0" lang="zh-CN"/>
          </a:p>
        </p:txBody>
      </p:sp>
      <p:sp>
        <p:nvSpPr>
          <p:cNvPr id="1048722"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24" name="页脚占位符 3"/>
          <p:cNvSpPr>
            <a:spLocks noGrp="1"/>
          </p:cNvSpPr>
          <p:nvPr>
            <p:ph type="ftr" sz="quarter" idx="11"/>
            <p:custDataLst>
              <p:tags r:id="rId3"/>
            </p:custDataLst>
          </p:nvPr>
        </p:nvSpPr>
        <p:spPr/>
        <p:txBody>
          <a:bodyPr/>
          <a:p>
            <a:endParaRPr altLang="en-US" lang="zh-CN"/>
          </a:p>
        </p:txBody>
      </p:sp>
      <p:sp>
        <p:nvSpPr>
          <p:cNvPr id="1048726"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28"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30" name="页脚占位符 2"/>
          <p:cNvSpPr>
            <a:spLocks noGrp="1"/>
          </p:cNvSpPr>
          <p:nvPr>
            <p:ph type="ftr" sz="quarter" idx="11"/>
            <p:custDataLst>
              <p:tags r:id="rId2"/>
            </p:custDataLst>
          </p:nvPr>
        </p:nvSpPr>
        <p:spPr/>
        <p:txBody>
          <a:bodyPr/>
          <a:p>
            <a:endParaRPr altLang="en-US" lang="zh-CN"/>
          </a:p>
        </p:txBody>
      </p:sp>
      <p:sp>
        <p:nvSpPr>
          <p:cNvPr id="1048732"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34" name="内容占位符 2"/>
          <p:cNvSpPr>
            <a:spLocks noGrp="1"/>
          </p:cNvSpPr>
          <p:nvPr>
            <p:ph idx="1"/>
            <p:custDataLst>
              <p:tags r:id="rId1"/>
            </p:custDataLst>
          </p:nvPr>
        </p:nvSpPr>
        <p:spPr>
          <a:xfrm>
            <a:off x="1688122" y="360000"/>
            <a:ext cx="9665677" cy="5817600"/>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36"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38" name="页脚占位符 4"/>
          <p:cNvSpPr>
            <a:spLocks noGrp="1"/>
          </p:cNvSpPr>
          <p:nvPr>
            <p:ph type="ftr" sz="quarter" idx="11"/>
            <p:custDataLst>
              <p:tags r:id="rId3"/>
            </p:custDataLst>
          </p:nvPr>
        </p:nvSpPr>
        <p:spPr/>
        <p:txBody>
          <a:bodyPr/>
          <a:p>
            <a:endParaRPr altLang="en-US" lang="zh-CN"/>
          </a:p>
        </p:txBody>
      </p:sp>
      <p:sp>
        <p:nvSpPr>
          <p:cNvPr id="1048740"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42" name="标题 1"/>
          <p:cNvSpPr>
            <a:spLocks noGrp="1"/>
          </p:cNvSpPr>
          <p:nvPr>
            <p:ph type="title"/>
            <p:custDataLst>
              <p:tags r:id="rId1"/>
            </p:custDataLst>
          </p:nvPr>
        </p:nvSpPr>
        <p:spPr>
          <a:xfrm>
            <a:off x="1664676" y="360000"/>
            <a:ext cx="9690711" cy="864000"/>
          </a:xfrm>
        </p:spPr>
        <p:txBody>
          <a:bodyPr/>
          <a:lstStyle>
            <a:lvl1pPr>
              <a:defRPr>
                <a:solidFill>
                  <a:schemeClr val="accent1"/>
                </a:solidFill>
              </a:defRPr>
            </a:lvl1pPr>
          </a:lstStyle>
          <a:p>
            <a:r>
              <a:rPr altLang="en-US" dirty="0" lang="zh-CN"/>
              <a:t>单击此处编辑母版标题样式</a:t>
            </a:r>
            <a:endParaRPr altLang="en-US" dirty="0" lang="zh-CN"/>
          </a:p>
        </p:txBody>
      </p:sp>
      <p:sp>
        <p:nvSpPr>
          <p:cNvPr id="1048744" name="文本占位符 2"/>
          <p:cNvSpPr>
            <a:spLocks noGrp="1"/>
          </p:cNvSpPr>
          <p:nvPr>
            <p:ph type="body" idx="1" hasCustomPrompt="1"/>
            <p:custDataLst>
              <p:tags r:id="rId2"/>
            </p:custDataLst>
          </p:nvPr>
        </p:nvSpPr>
        <p:spPr>
          <a:xfrm>
            <a:off x="1662964" y="1296000"/>
            <a:ext cx="9689248" cy="576000"/>
          </a:xfrm>
        </p:spPr>
        <p:txBody>
          <a:bodyPr anchor="t"/>
          <a:lstStyle>
            <a:lvl1pPr indent="0" marL="0">
              <a:buNone/>
              <a:defRPr b="0" sz="2400">
                <a:solidFill>
                  <a:schemeClr val="accent1"/>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46"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48" name="页脚占位符 7"/>
          <p:cNvSpPr>
            <a:spLocks noGrp="1"/>
          </p:cNvSpPr>
          <p:nvPr>
            <p:ph type="ftr" sz="quarter" idx="11"/>
            <p:custDataLst>
              <p:tags r:id="rId4"/>
            </p:custDataLst>
          </p:nvPr>
        </p:nvSpPr>
        <p:spPr/>
        <p:txBody>
          <a:bodyPr/>
          <a:p>
            <a:endParaRPr altLang="en-US" lang="zh-CN"/>
          </a:p>
        </p:txBody>
      </p:sp>
      <p:sp>
        <p:nvSpPr>
          <p:cNvPr id="1048750"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53" name=""/>
        <p:cNvGrpSpPr/>
        <p:nvPr/>
      </p:nvGrpSpPr>
      <p:grpSpPr>
        <a:xfrm>
          <a:off x="0" y="0"/>
          <a:ext cx="0" cy="0"/>
          <a:chOff x="0" y="0"/>
          <a:chExt cx="0" cy="0"/>
        </a:xfrm>
      </p:grpSpPr>
      <p:pic>
        <p:nvPicPr>
          <p:cNvPr id="2097161" name="图片 8"/>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52" name="标题 1"/>
          <p:cNvSpPr>
            <a:spLocks noGrp="1"/>
          </p:cNvSpPr>
          <p:nvPr>
            <p:ph type="ctrTitle" hasCustomPrompt="1"/>
            <p:custDataLst>
              <p:tags r:id="rId3"/>
            </p:custDataLst>
          </p:nvPr>
        </p:nvSpPr>
        <p:spPr>
          <a:xfrm>
            <a:off x="2711116" y="1532672"/>
            <a:ext cx="6769768" cy="2139650"/>
          </a:xfrm>
        </p:spPr>
        <p:txBody>
          <a:bodyPr anchor="b">
            <a:noAutofit/>
          </a:bodyPr>
          <a:lstStyle>
            <a:lvl1pPr algn="ctr">
              <a:lnSpc>
                <a:spcPct val="100000"/>
              </a:lnSpc>
              <a:defRPr sz="6600">
                <a:solidFill>
                  <a:schemeClr val="lt1">
                    <a:lumMod val="100000"/>
                  </a:schemeClr>
                </a:solidFill>
              </a:defRPr>
            </a:lvl1pPr>
          </a:lstStyle>
          <a:p>
            <a:r>
              <a:rPr altLang="en-US" dirty="0" lang="zh-CN"/>
              <a:t>单击此处</a:t>
            </a:r>
            <a:br>
              <a:rPr altLang="zh-CN" dirty="0" lang="en-US"/>
            </a:br>
            <a:r>
              <a:rPr altLang="en-US" dirty="0" lang="zh-CN"/>
              <a:t>编辑母版标题样式</a:t>
            </a:r>
            <a:endParaRPr altLang="en-US" dirty="0" lang="zh-CN"/>
          </a:p>
        </p:txBody>
      </p:sp>
      <p:sp>
        <p:nvSpPr>
          <p:cNvPr id="1048754" name="文本占位符 23"/>
          <p:cNvSpPr>
            <a:spLocks noGrp="1"/>
          </p:cNvSpPr>
          <p:nvPr>
            <p:ph type="body" sz="quarter" idx="17" hasCustomPrompt="1"/>
            <p:custDataLst>
              <p:tags r:id="rId4"/>
            </p:custDataLst>
          </p:nvPr>
        </p:nvSpPr>
        <p:spPr>
          <a:xfrm>
            <a:off x="4724400" y="4154172"/>
            <a:ext cx="2743200" cy="504000"/>
          </a:xfrm>
          <a:prstGeom prst="roundRect">
            <a:avLst>
              <a:gd name="adj" fmla="val 50000"/>
            </a:avLst>
          </a:prstGeom>
          <a:solidFill>
            <a:schemeClr val="accent1"/>
          </a:solidFill>
        </p:spPr>
        <p:txBody>
          <a:bodyPr anchor="ctr">
            <a:normAutofit/>
          </a:bodyPr>
          <a:lstStyle>
            <a:lvl1pPr algn="ctr" indent="0" marL="0">
              <a:lnSpc>
                <a:spcPct val="100000"/>
              </a:lnSpc>
              <a:buNone/>
              <a:defRPr sz="1800">
                <a:solidFill>
                  <a:schemeClr val="lt1">
                    <a:lumMod val="100000"/>
                  </a:schemeClr>
                </a:solidFill>
              </a:defRPr>
            </a:lvl1pPr>
          </a:lstStyle>
          <a:p>
            <a:pPr lvl="0"/>
            <a:r>
              <a:rPr altLang="en-US" dirty="0" lang="zh-CN"/>
              <a:t>署名占位符</a:t>
            </a:r>
            <a:endParaRPr altLang="en-US" dirty="0"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50.xml"/><Relationship Id="rId13" Type="http://schemas.openxmlformats.org/officeDocument/2006/relationships/image" Target="../media/image4.jpeg"/><Relationship Id="rId14" Type="http://schemas.openxmlformats.org/officeDocument/2006/relationships/tags" Target="../tags/tag51.xml"/><Relationship Id="rId15" Type="http://schemas.openxmlformats.org/officeDocument/2006/relationships/tags" Target="../tags/tag52.xml"/><Relationship Id="rId16" Type="http://schemas.openxmlformats.org/officeDocument/2006/relationships/tags" Target="../tags/tag53.xml"/><Relationship Id="rId17" Type="http://schemas.openxmlformats.org/officeDocument/2006/relationships/tags" Target="../tags/tag54.xml"/><Relationship Id="rId18" Type="http://schemas.openxmlformats.org/officeDocument/2006/relationships/tags" Target="../tags/tag55.xml"/><Relationship Id="rId19" Type="http://schemas.openxmlformats.org/officeDocument/2006/relationships/tags" Target="../tags/tag56.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6550" r:id="rId1"/>
    <p:sldLayoutId id="2147486551" r:id="rId2"/>
    <p:sldLayoutId id="2147486552" r:id="rId3"/>
    <p:sldLayoutId id="2147486553" r:id="rId4"/>
    <p:sldLayoutId id="2147486554" r:id="rId5"/>
    <p:sldLayoutId id="2147486555" r:id="rId6"/>
    <p:sldLayoutId id="2147486556" r:id="rId7"/>
    <p:sldLayoutId id="2147486557" r:id="rId8"/>
    <p:sldLayoutId id="2147486558" r:id="rId9"/>
    <p:sldLayoutId id="2147486559" r:id="rId10"/>
    <p:sldLayoutId id="2147486560"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31" name=""/>
        <p:cNvGrpSpPr/>
        <p:nvPr/>
      </p:nvGrpSpPr>
      <p:grpSpPr>
        <a:xfrm>
          <a:off x="0" y="0"/>
          <a:ext cx="0" cy="0"/>
          <a:chOff x="0" y="0"/>
          <a:chExt cx="0" cy="0"/>
        </a:xfrm>
      </p:grpSpPr>
      <p:pic>
        <p:nvPicPr>
          <p:cNvPr id="2097153" name="图片 8"/>
          <p:cNvPicPr>
            <a:picLocks noChangeAspect="1"/>
          </p:cNvPicPr>
          <p:nvPr userDrawn="1">
            <p:custDataLst>
              <p:tags r:id="rId12"/>
            </p:custDataLst>
          </p:nvPr>
        </p:nvPicPr>
        <p:blipFill>
          <a:blip xmlns:r="http://schemas.openxmlformats.org/officeDocument/2006/relationships" r:embed="rId13"/>
          <a:stretch>
            <a:fillRect/>
          </a:stretch>
        </p:blipFill>
        <p:spPr>
          <a:xfrm>
            <a:off x="0" y="0"/>
            <a:ext cx="12192000" cy="6858000"/>
          </a:xfrm>
          <a:prstGeom prst="rect"/>
        </p:spPr>
      </p:pic>
      <p:sp>
        <p:nvSpPr>
          <p:cNvPr id="1048654" name="标题占位符 1"/>
          <p:cNvSpPr>
            <a:spLocks noGrp="1"/>
          </p:cNvSpPr>
          <p:nvPr>
            <p:ph type="title"/>
            <p:custDataLst>
              <p:tags r:id="rId14"/>
            </p:custDataLst>
          </p:nvPr>
        </p:nvSpPr>
        <p:spPr>
          <a:xfrm>
            <a:off x="1664676" y="360000"/>
            <a:ext cx="9689123"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56" name="文本占位符 2"/>
          <p:cNvSpPr>
            <a:spLocks noGrp="1"/>
          </p:cNvSpPr>
          <p:nvPr>
            <p:ph type="body" idx="1"/>
            <p:custDataLst>
              <p:tags r:id="rId15"/>
            </p:custDataLst>
          </p:nvPr>
        </p:nvSpPr>
        <p:spPr>
          <a:xfrm>
            <a:off x="1664676" y="1364400"/>
            <a:ext cx="9689123"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58"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0"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2"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4" name="KSO_TEMPLATE" hidden="1"/>
          <p:cNvSpPr/>
          <p:nvPr userDrawn="1">
            <p:custDataLst>
              <p:tags r:id="rId19"/>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86587" r:id="rId1"/>
    <p:sldLayoutId id="2147486588" r:id="rId2"/>
    <p:sldLayoutId id="2147486589" r:id="rId3"/>
    <p:sldLayoutId id="2147486590" r:id="rId4"/>
    <p:sldLayoutId id="2147486591" r:id="rId5"/>
    <p:sldLayoutId id="2147486592" r:id="rId6"/>
    <p:sldLayoutId id="2147486593" r:id="rId7"/>
    <p:sldLayoutId id="2147486594" r:id="rId8"/>
    <p:sldLayoutId id="2147486595" r:id="rId9"/>
    <p:sldLayoutId id="2147486596" r:id="rId10"/>
    <p:sldLayoutId id="2147486597" r:id="rId11"/>
  </p:sldLayoutIdLst>
  <p:txStyles>
    <p:titleStyle>
      <a:lvl1pPr algn="l" defTabSz="914400" eaLnBrk="1" hangingPunct="1" latinLnBrk="0" rtl="0">
        <a:lnSpc>
          <a:spcPct val="100000"/>
        </a:lnSpc>
        <a:spcBef>
          <a:spcPct val="0"/>
        </a:spcBef>
        <a:buNone/>
        <a:defRPr b="1" sz="3200" kern="1200">
          <a:solidFill>
            <a:schemeClr val="accent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accent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accent1"/>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accent1"/>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accent1"/>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accent1"/>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57.xml"/><Relationship Id="rId2" Type="http://schemas.openxmlformats.org/officeDocument/2006/relationships/tags" Target="../tags/tag58.xml"/><Relationship Id="rId3" Type="http://schemas.openxmlformats.org/officeDocument/2006/relationships/tags" Target="../tags/tag59.xml"/><Relationship Id="rId4" Type="http://schemas.openxmlformats.org/officeDocument/2006/relationships/tags" Target="../tags/tag60.xml"/><Relationship Id="rId5"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61.xml"/><Relationship Id="rId2" Type="http://schemas.openxmlformats.org/officeDocument/2006/relationships/tags" Target="../tags/tag62.xml"/><Relationship Id="rId3" Type="http://schemas.openxmlformats.org/officeDocument/2006/relationships/tags" Target="../tags/tag63.xml"/><Relationship Id="rId4" Type="http://schemas.openxmlformats.org/officeDocument/2006/relationships/tags" Target="../tags/tag64.xml"/><Relationship Id="rId5" Type="http://schemas.openxmlformats.org/officeDocument/2006/relationships/tags" Target="../tags/tag65.xml"/><Relationship Id="rId6" Type="http://schemas.openxmlformats.org/officeDocument/2006/relationships/tags" Target="../tags/tag66.xml"/><Relationship Id="rId7" Type="http://schemas.openxmlformats.org/officeDocument/2006/relationships/tags" Target="../tags/tag67.xml"/><Relationship Id="rId8" Type="http://schemas.openxmlformats.org/officeDocument/2006/relationships/tags" Target="../tags/tag68.xml"/><Relationship Id="rId9" Type="http://schemas.openxmlformats.org/officeDocument/2006/relationships/tags" Target="../tags/tag69.xml"/><Relationship Id="rId10" Type="http://schemas.openxmlformats.org/officeDocument/2006/relationships/tags" Target="../tags/tag70.xml"/><Relationship Id="rId11" Type="http://schemas.openxmlformats.org/officeDocument/2006/relationships/tags" Target="../tags/tag71.xml"/><Relationship Id="rId12" Type="http://schemas.openxmlformats.org/officeDocument/2006/relationships/tags" Target="../tags/tag72.xml"/><Relationship Id="rId13" Type="http://schemas.openxmlformats.org/officeDocument/2006/relationships/tags" Target="../tags/tag73.xml"/><Relationship Id="rId14" Type="http://schemas.openxmlformats.org/officeDocument/2006/relationships/tags" Target="../tags/tag74.xml"/><Relationship Id="rId15" Type="http://schemas.openxmlformats.org/officeDocument/2006/relationships/tags" Target="../tags/tag75.xml"/><Relationship Id="rId16" Type="http://schemas.openxmlformats.org/officeDocument/2006/relationships/tags" Target="../tags/tag76.xml"/><Relationship Id="rId17" Type="http://schemas.openxmlformats.org/officeDocument/2006/relationships/tags" Target="../tags/tag77.xml"/><Relationship Id="rId18" Type="http://schemas.openxmlformats.org/officeDocument/2006/relationships/tags" Target="../tags/tag78.xml"/><Relationship Id="rId19" Type="http://schemas.openxmlformats.org/officeDocument/2006/relationships/tags" Target="../tags/tag79.xml"/><Relationship Id="rId20" Type="http://schemas.openxmlformats.org/officeDocument/2006/relationships/tags" Target="../tags/tag80.xml"/><Relationship Id="rId21" Type="http://schemas.openxmlformats.org/officeDocument/2006/relationships/tags" Target="../tags/tag81.xml"/><Relationship Id="rId22"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82.xml"/><Relationship Id="rId2" Type="http://schemas.openxmlformats.org/officeDocument/2006/relationships/tags" Target="../tags/tag83.xml"/><Relationship Id="rId3" Type="http://schemas.openxmlformats.org/officeDocument/2006/relationships/tags" Target="../tags/tag84.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85.xml"/><Relationship Id="rId2" Type="http://schemas.openxmlformats.org/officeDocument/2006/relationships/tags" Target="../tags/tag86.xml"/><Relationship Id="rId3" Type="http://schemas.openxmlformats.org/officeDocument/2006/relationships/tags" Target="../tags/tag87.xml"/><Relationship Id="rId4" Type="http://schemas.openxmlformats.org/officeDocument/2006/relationships/tags" Target="../tags/tag88.xml"/><Relationship Id="rId5" Type="http://schemas.openxmlformats.org/officeDocument/2006/relationships/tags" Target="../tags/tag89.xml"/><Relationship Id="rId6" Type="http://schemas.openxmlformats.org/officeDocument/2006/relationships/tags" Target="../tags/tag90.xml"/><Relationship Id="rId7" Type="http://schemas.openxmlformats.org/officeDocument/2006/relationships/tags" Target="../tags/tag91.xml"/><Relationship Id="rId8" Type="http://schemas.openxmlformats.org/officeDocument/2006/relationships/tags" Target="../tags/tag92.xml"/><Relationship Id="rId9" Type="http://schemas.openxmlformats.org/officeDocument/2006/relationships/tags" Target="../tags/tag93.xml"/><Relationship Id="rId10" Type="http://schemas.openxmlformats.org/officeDocument/2006/relationships/tags" Target="../tags/tag94.xml"/><Relationship Id="rId11" Type="http://schemas.openxmlformats.org/officeDocument/2006/relationships/tags" Target="../tags/tag95.xml"/><Relationship Id="rId12" Type="http://schemas.openxmlformats.org/officeDocument/2006/relationships/tags" Target="../tags/tag96.xml"/><Relationship Id="rId13" Type="http://schemas.openxmlformats.org/officeDocument/2006/relationships/tags" Target="../tags/tag97.xml"/><Relationship Id="rId14" Type="http://schemas.openxmlformats.org/officeDocument/2006/relationships/tags" Target="../tags/tag98.xml"/><Relationship Id="rId15" Type="http://schemas.openxmlformats.org/officeDocument/2006/relationships/tags" Target="../tags/tag99.xml"/><Relationship Id="rId16" Type="http://schemas.openxmlformats.org/officeDocument/2006/relationships/tags" Target="../tags/tag100.xml"/><Relationship Id="rId17"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01.xml"/><Relationship Id="rId2" Type="http://schemas.openxmlformats.org/officeDocument/2006/relationships/tags" Target="../tags/tag102.xml"/><Relationship Id="rId3" Type="http://schemas.openxmlformats.org/officeDocument/2006/relationships/tags" Target="../tags/tag103.xml"/><Relationship Id="rId4" Type="http://schemas.openxmlformats.org/officeDocument/2006/relationships/tags" Target="../tags/tag104.xml"/><Relationship Id="rId5" Type="http://schemas.openxmlformats.org/officeDocument/2006/relationships/tags" Target="../tags/tag105.xml"/><Relationship Id="rId6" Type="http://schemas.openxmlformats.org/officeDocument/2006/relationships/tags" Target="../tags/tag106.xml"/><Relationship Id="rId7" Type="http://schemas.openxmlformats.org/officeDocument/2006/relationships/tags" Target="../tags/tag107.xml"/><Relationship Id="rId8" Type="http://schemas.openxmlformats.org/officeDocument/2006/relationships/tags" Target="../tags/tag108.xml"/><Relationship Id="rId9" Type="http://schemas.openxmlformats.org/officeDocument/2006/relationships/tags" Target="../tags/tag109.xml"/><Relationship Id="rId10" Type="http://schemas.openxmlformats.org/officeDocument/2006/relationships/tags" Target="../tags/tag110.xml"/><Relationship Id="rId11" Type="http://schemas.openxmlformats.org/officeDocument/2006/relationships/tags" Target="../tags/tag111.xml"/><Relationship Id="rId12" Type="http://schemas.openxmlformats.org/officeDocument/2006/relationships/tags" Target="../tags/tag112.xml"/><Relationship Id="rId13" Type="http://schemas.openxmlformats.org/officeDocument/2006/relationships/tags" Target="../tags/tag113.xml"/><Relationship Id="rId14" Type="http://schemas.openxmlformats.org/officeDocument/2006/relationships/tags" Target="../tags/tag114.xml"/><Relationship Id="rId15" Type="http://schemas.openxmlformats.org/officeDocument/2006/relationships/tags" Target="../tags/tag115.xml"/><Relationship Id="rId16" Type="http://schemas.openxmlformats.org/officeDocument/2006/relationships/tags" Target="../tags/tag116.xml"/><Relationship Id="rId17" Type="http://schemas.openxmlformats.org/officeDocument/2006/relationships/tags" Target="../tags/tag117.xml"/><Relationship Id="rId18" Type="http://schemas.openxmlformats.org/officeDocument/2006/relationships/tags" Target="../tags/tag118.xml"/><Relationship Id="rId19" Type="http://schemas.openxmlformats.org/officeDocument/2006/relationships/tags" Target="../tags/tag119.xml"/><Relationship Id="rId20" Type="http://schemas.openxmlformats.org/officeDocument/2006/relationships/tags" Target="../tags/tag120.xml"/><Relationship Id="rId2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21.xml"/><Relationship Id="rId2" Type="http://schemas.openxmlformats.org/officeDocument/2006/relationships/tags" Target="../tags/tag122.xml"/><Relationship Id="rId3" Type="http://schemas.openxmlformats.org/officeDocument/2006/relationships/tags" Target="../tags/tag123.xml"/><Relationship Id="rId4" Type="http://schemas.openxmlformats.org/officeDocument/2006/relationships/tags" Target="../tags/tag124.xml"/><Relationship Id="rId5"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25.xml"/><Relationship Id="rId2" Type="http://schemas.openxmlformats.org/officeDocument/2006/relationships/tags" Target="../tags/tag126.xml"/><Relationship Id="rId3" Type="http://schemas.openxmlformats.org/officeDocument/2006/relationships/tags" Target="../tags/tag127.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28.xml"/><Relationship Id="rId2" Type="http://schemas.openxmlformats.org/officeDocument/2006/relationships/tags" Target="../tags/tag129.xml"/><Relationship Id="rId3" Type="http://schemas.openxmlformats.org/officeDocument/2006/relationships/tags" Target="../tags/tag130.xml"/><Relationship Id="rId4" Type="http://schemas.openxmlformats.org/officeDocument/2006/relationships/tags" Target="../tags/tag131.xml"/><Relationship Id="rId5"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32.xml"/><Relationship Id="rId2" Type="http://schemas.openxmlformats.org/officeDocument/2006/relationships/tags" Target="../tags/tag133.xml"/><Relationship Id="rId3" Type="http://schemas.openxmlformats.org/officeDocument/2006/relationships/tags" Target="../tags/tag134.xml"/><Relationship Id="rId4" Type="http://schemas.openxmlformats.org/officeDocument/2006/relationships/tags" Target="../tags/tag135.xml"/><Relationship Id="rId5" Type="http://schemas.openxmlformats.org/officeDocument/2006/relationships/tags" Target="../tags/tag136.xml"/><Relationship Id="rId6" Type="http://schemas.openxmlformats.org/officeDocument/2006/relationships/tags" Target="../tags/tag137.xml"/><Relationship Id="rId7" Type="http://schemas.openxmlformats.org/officeDocument/2006/relationships/tags" Target="../tags/tag138.xml"/><Relationship Id="rId8" Type="http://schemas.openxmlformats.org/officeDocument/2006/relationships/tags" Target="../tags/tag139.xml"/><Relationship Id="rId9" Type="http://schemas.openxmlformats.org/officeDocument/2006/relationships/tags" Target="../tags/tag140.xml"/><Relationship Id="rId10" Type="http://schemas.openxmlformats.org/officeDocument/2006/relationships/tags" Target="../tags/tag141.xml"/><Relationship Id="rId11" Type="http://schemas.openxmlformats.org/officeDocument/2006/relationships/tags" Target="../tags/tag142.xml"/><Relationship Id="rId12" Type="http://schemas.openxmlformats.org/officeDocument/2006/relationships/tags" Target="../tags/tag143.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44.xml"/><Relationship Id="rId2" Type="http://schemas.openxmlformats.org/officeDocument/2006/relationships/tags" Target="../tags/tag145.xml"/><Relationship Id="rId3" Type="http://schemas.openxmlformats.org/officeDocument/2006/relationships/tags" Target="../tags/tag146.xml"/><Relationship Id="rId4" Type="http://schemas.openxmlformats.org/officeDocument/2006/relationships/tags" Target="../tags/tag147.xml"/><Relationship Id="rId5" Type="http://schemas.openxmlformats.org/officeDocument/2006/relationships/tags" Target="../tags/tag148.xml"/><Relationship Id="rId6" Type="http://schemas.openxmlformats.org/officeDocument/2006/relationships/tags" Target="../tags/tag149.xml"/><Relationship Id="rId7" Type="http://schemas.openxmlformats.org/officeDocument/2006/relationships/tags" Target="../tags/tag150.xml"/><Relationship Id="rId8" Type="http://schemas.openxmlformats.org/officeDocument/2006/relationships/tags" Target="../tags/tag151.xml"/><Relationship Id="rId9" Type="http://schemas.openxmlformats.org/officeDocument/2006/relationships/tags" Target="../tags/tag152.xml"/><Relationship Id="rId10" Type="http://schemas.openxmlformats.org/officeDocument/2006/relationships/tags" Target="../tags/tag153.xml"/><Relationship Id="rId11" Type="http://schemas.openxmlformats.org/officeDocument/2006/relationships/tags" Target="../tags/tag154.xml"/><Relationship Id="rId12" Type="http://schemas.openxmlformats.org/officeDocument/2006/relationships/tags" Target="../tags/tag155.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56.xml"/><Relationship Id="rId2" Type="http://schemas.openxmlformats.org/officeDocument/2006/relationships/tags" Target="../tags/tag157.xml"/><Relationship Id="rId3" Type="http://schemas.openxmlformats.org/officeDocument/2006/relationships/tags" Target="../tags/tag158.xml"/><Relationship Id="rId4" Type="http://schemas.openxmlformats.org/officeDocument/2006/relationships/tags" Target="../tags/tag159.xml"/><Relationship Id="rId5" Type="http://schemas.openxmlformats.org/officeDocument/2006/relationships/tags" Target="../tags/tag160.xml"/><Relationship Id="rId6" Type="http://schemas.openxmlformats.org/officeDocument/2006/relationships/tags" Target="../tags/tag161.xml"/><Relationship Id="rId7" Type="http://schemas.openxmlformats.org/officeDocument/2006/relationships/tags" Target="../tags/tag162.xml"/><Relationship Id="rId8" Type="http://schemas.openxmlformats.org/officeDocument/2006/relationships/tags" Target="../tags/tag163.xml"/><Relationship Id="rId9" Type="http://schemas.openxmlformats.org/officeDocument/2006/relationships/tags" Target="../tags/tag164.xml"/><Relationship Id="rId10" Type="http://schemas.openxmlformats.org/officeDocument/2006/relationships/tags" Target="../tags/tag165.xml"/><Relationship Id="rId11" Type="http://schemas.openxmlformats.org/officeDocument/2006/relationships/tags" Target="../tags/tag166.xml"/><Relationship Id="rId12" Type="http://schemas.openxmlformats.org/officeDocument/2006/relationships/tags" Target="../tags/tag167.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68.xml"/><Relationship Id="rId2" Type="http://schemas.openxmlformats.org/officeDocument/2006/relationships/tags" Target="../tags/tag169.xml"/><Relationship Id="rId3" Type="http://schemas.openxmlformats.org/officeDocument/2006/relationships/tags" Target="../tags/tag170.xml"/><Relationship Id="rId4"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171.xml"/><Relationship Id="rId2" Type="http://schemas.openxmlformats.org/officeDocument/2006/relationships/tags" Target="../tags/tag172.xml"/><Relationship Id="rId3" Type="http://schemas.openxmlformats.org/officeDocument/2006/relationships/tags" Target="../tags/tag173.xml"/><Relationship Id="rId4" Type="http://schemas.openxmlformats.org/officeDocument/2006/relationships/tags" Target="../tags/tag174.xml"/><Relationship Id="rId5" Type="http://schemas.openxmlformats.org/officeDocument/2006/relationships/tags" Target="../tags/tag175.xml"/><Relationship Id="rId6" Type="http://schemas.openxmlformats.org/officeDocument/2006/relationships/tags" Target="../tags/tag176.xml"/><Relationship Id="rId7" Type="http://schemas.openxmlformats.org/officeDocument/2006/relationships/tags" Target="../tags/tag177.xml"/><Relationship Id="rId8" Type="http://schemas.openxmlformats.org/officeDocument/2006/relationships/tags" Target="../tags/tag178.xml"/><Relationship Id="rId9" Type="http://schemas.openxmlformats.org/officeDocument/2006/relationships/tags" Target="../tags/tag179.xml"/><Relationship Id="rId10" Type="http://schemas.openxmlformats.org/officeDocument/2006/relationships/tags" Target="../tags/tag180.xml"/><Relationship Id="rId11" Type="http://schemas.openxmlformats.org/officeDocument/2006/relationships/tags" Target="../tags/tag181.xml"/><Relationship Id="rId12" Type="http://schemas.openxmlformats.org/officeDocument/2006/relationships/tags" Target="../tags/tag182.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183.xml"/><Relationship Id="rId2" Type="http://schemas.openxmlformats.org/officeDocument/2006/relationships/tags" Target="../tags/tag184.xml"/><Relationship Id="rId3" Type="http://schemas.openxmlformats.org/officeDocument/2006/relationships/tags" Target="../tags/tag185.xml"/><Relationship Id="rId4" Type="http://schemas.openxmlformats.org/officeDocument/2006/relationships/tags" Target="../tags/tag186.xml"/><Relationship Id="rId5" Type="http://schemas.openxmlformats.org/officeDocument/2006/relationships/tags" Target="../tags/tag187.xml"/><Relationship Id="rId6" Type="http://schemas.openxmlformats.org/officeDocument/2006/relationships/tags" Target="../tags/tag188.xml"/><Relationship Id="rId7" Type="http://schemas.openxmlformats.org/officeDocument/2006/relationships/tags" Target="../tags/tag189.xml"/><Relationship Id="rId8" Type="http://schemas.openxmlformats.org/officeDocument/2006/relationships/tags" Target="../tags/tag190.xml"/><Relationship Id="rId9" Type="http://schemas.openxmlformats.org/officeDocument/2006/relationships/tags" Target="../tags/tag191.xml"/><Relationship Id="rId10" Type="http://schemas.openxmlformats.org/officeDocument/2006/relationships/tags" Target="../tags/tag192.xml"/><Relationship Id="rId11" Type="http://schemas.openxmlformats.org/officeDocument/2006/relationships/tags" Target="../tags/tag193.xml"/><Relationship Id="rId12" Type="http://schemas.openxmlformats.org/officeDocument/2006/relationships/tags" Target="../tags/tag194.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195.xml"/><Relationship Id="rId2" Type="http://schemas.openxmlformats.org/officeDocument/2006/relationships/tags" Target="../tags/tag196.xml"/><Relationship Id="rId3" Type="http://schemas.openxmlformats.org/officeDocument/2006/relationships/tags" Target="../tags/tag197.xml"/><Relationship Id="rId4" Type="http://schemas.openxmlformats.org/officeDocument/2006/relationships/tags" Target="../tags/tag198.xml"/><Relationship Id="rId5" Type="http://schemas.openxmlformats.org/officeDocument/2006/relationships/tags" Target="../tags/tag199.xml"/><Relationship Id="rId6" Type="http://schemas.openxmlformats.org/officeDocument/2006/relationships/tags" Target="../tags/tag200.xml"/><Relationship Id="rId7" Type="http://schemas.openxmlformats.org/officeDocument/2006/relationships/tags" Target="../tags/tag201.xml"/><Relationship Id="rId8" Type="http://schemas.openxmlformats.org/officeDocument/2006/relationships/tags" Target="../tags/tag202.xml"/><Relationship Id="rId9" Type="http://schemas.openxmlformats.org/officeDocument/2006/relationships/tags" Target="../tags/tag203.xml"/><Relationship Id="rId10" Type="http://schemas.openxmlformats.org/officeDocument/2006/relationships/tags" Target="../tags/tag204.xml"/><Relationship Id="rId11" Type="http://schemas.openxmlformats.org/officeDocument/2006/relationships/tags" Target="../tags/tag205.xml"/><Relationship Id="rId12" Type="http://schemas.openxmlformats.org/officeDocument/2006/relationships/tags" Target="../tags/tag206.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07.xml"/><Relationship Id="rId2" Type="http://schemas.openxmlformats.org/officeDocument/2006/relationships/tags" Target="../tags/tag208.xml"/><Relationship Id="rId3" Type="http://schemas.openxmlformats.org/officeDocument/2006/relationships/tags" Target="../tags/tag209.xml"/><Relationship Id="rId4" Type="http://schemas.openxmlformats.org/officeDocument/2006/relationships/tags" Target="../tags/tag210.xml"/><Relationship Id="rId5" Type="http://schemas.openxmlformats.org/officeDocument/2006/relationships/tags" Target="../tags/tag211.xml"/><Relationship Id="rId6" Type="http://schemas.openxmlformats.org/officeDocument/2006/relationships/tags" Target="../tags/tag212.xml"/><Relationship Id="rId7" Type="http://schemas.openxmlformats.org/officeDocument/2006/relationships/tags" Target="../tags/tag213.xml"/><Relationship Id="rId8" Type="http://schemas.openxmlformats.org/officeDocument/2006/relationships/tags" Target="../tags/tag214.xml"/><Relationship Id="rId9" Type="http://schemas.openxmlformats.org/officeDocument/2006/relationships/tags" Target="../tags/tag215.xml"/><Relationship Id="rId10" Type="http://schemas.openxmlformats.org/officeDocument/2006/relationships/tags" Target="../tags/tag216.xml"/><Relationship Id="rId11" Type="http://schemas.openxmlformats.org/officeDocument/2006/relationships/tags" Target="../tags/tag217.xml"/><Relationship Id="rId12" Type="http://schemas.openxmlformats.org/officeDocument/2006/relationships/tags" Target="../tags/tag218.xml"/><Relationship Id="rId13" Type="http://schemas.openxmlformats.org/officeDocument/2006/relationships/tags" Target="../tags/tag219.xml"/><Relationship Id="rId14" Type="http://schemas.openxmlformats.org/officeDocument/2006/relationships/tags" Target="../tags/tag220.xml"/><Relationship Id="rId15" Type="http://schemas.openxmlformats.org/officeDocument/2006/relationships/tags" Target="../tags/tag221.xml"/><Relationship Id="rId16" Type="http://schemas.openxmlformats.org/officeDocument/2006/relationships/tags" Target="../tags/tag222.xml"/><Relationship Id="rId17"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23.xml"/><Relationship Id="rId2" Type="http://schemas.openxmlformats.org/officeDocument/2006/relationships/tags" Target="../tags/tag224.xml"/><Relationship Id="rId3" Type="http://schemas.openxmlformats.org/officeDocument/2006/relationships/tags" Target="../tags/tag225.xml"/><Relationship Id="rId4"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tags" Target="../tags/tag226.xml"/><Relationship Id="rId2" Type="http://schemas.openxmlformats.org/officeDocument/2006/relationships/tags" Target="../tags/tag227.xml"/><Relationship Id="rId3" Type="http://schemas.openxmlformats.org/officeDocument/2006/relationships/tags" Target="../tags/tag228.xml"/><Relationship Id="rId4" Type="http://schemas.openxmlformats.org/officeDocument/2006/relationships/tags" Target="../tags/tag229.xml"/><Relationship Id="rId5" Type="http://schemas.openxmlformats.org/officeDocument/2006/relationships/tags" Target="../tags/tag230.xml"/><Relationship Id="rId6" Type="http://schemas.openxmlformats.org/officeDocument/2006/relationships/tags" Target="../tags/tag231.xml"/><Relationship Id="rId7" Type="http://schemas.openxmlformats.org/officeDocument/2006/relationships/tags" Target="../tags/tag232.xml"/><Relationship Id="rId8" Type="http://schemas.openxmlformats.org/officeDocument/2006/relationships/tags" Target="../tags/tag233.xml"/><Relationship Id="rId9" Type="http://schemas.openxmlformats.org/officeDocument/2006/relationships/tags" Target="../tags/tag234.xml"/><Relationship Id="rId10" Type="http://schemas.openxmlformats.org/officeDocument/2006/relationships/tags" Target="../tags/tag235.xml"/><Relationship Id="rId11" Type="http://schemas.openxmlformats.org/officeDocument/2006/relationships/tags" Target="../tags/tag236.xml"/><Relationship Id="rId12" Type="http://schemas.openxmlformats.org/officeDocument/2006/relationships/tags" Target="../tags/tag237.xml"/><Relationship Id="rId13" Type="http://schemas.openxmlformats.org/officeDocument/2006/relationships/tags" Target="../tags/tag238.xml"/><Relationship Id="rId14" Type="http://schemas.openxmlformats.org/officeDocument/2006/relationships/tags" Target="../tags/tag239.xml"/><Relationship Id="rId15" Type="http://schemas.openxmlformats.org/officeDocument/2006/relationships/tags" Target="../tags/tag240.xml"/><Relationship Id="rId16" Type="http://schemas.openxmlformats.org/officeDocument/2006/relationships/tags" Target="../tags/tag241.xml"/><Relationship Id="rId17" Type="http://schemas.openxmlformats.org/officeDocument/2006/relationships/tags" Target="../tags/tag242.xml"/><Relationship Id="rId18" Type="http://schemas.openxmlformats.org/officeDocument/2006/relationships/tags" Target="../tags/tag243.xml"/><Relationship Id="rId19" Type="http://schemas.openxmlformats.org/officeDocument/2006/relationships/tags" Target="../tags/tag244.xml"/><Relationship Id="rId20" Type="http://schemas.openxmlformats.org/officeDocument/2006/relationships/tags" Target="../tags/tag245.xml"/><Relationship Id="rId21" Type="http://schemas.openxmlformats.org/officeDocument/2006/relationships/tags" Target="../tags/tag246.xml"/><Relationship Id="rId22" Type="http://schemas.openxmlformats.org/officeDocument/2006/relationships/tags" Target="../tags/tag247.xml"/><Relationship Id="rId23" Type="http://schemas.openxmlformats.org/officeDocument/2006/relationships/tags" Target="../tags/tag248.xml"/><Relationship Id="rId24" Type="http://schemas.openxmlformats.org/officeDocument/2006/relationships/tags" Target="../tags/tag249.xml"/><Relationship Id="rId25" Type="http://schemas.openxmlformats.org/officeDocument/2006/relationships/tags" Target="../tags/tag250.xml"/><Relationship Id="rId26" Type="http://schemas.openxmlformats.org/officeDocument/2006/relationships/tags" Target="../tags/tag251.xml"/><Relationship Id="rId27" Type="http://schemas.openxmlformats.org/officeDocument/2006/relationships/tags" Target="../tags/tag252.xml"/><Relationship Id="rId28" Type="http://schemas.openxmlformats.org/officeDocument/2006/relationships/tags" Target="../tags/tag253.xml"/><Relationship Id="rId29" Type="http://schemas.openxmlformats.org/officeDocument/2006/relationships/tags" Target="../tags/tag254.xml"/><Relationship Id="rId30"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55.xml"/><Relationship Id="rId2" Type="http://schemas.openxmlformats.org/officeDocument/2006/relationships/tags" Target="../tags/tag256.xml"/><Relationship Id="rId3" Type="http://schemas.openxmlformats.org/officeDocument/2006/relationships/tags" Target="../tags/tag257.xml"/><Relationship Id="rId4" Type="http://schemas.openxmlformats.org/officeDocument/2006/relationships/tags" Target="../tags/tag258.xml"/><Relationship Id="rId5" Type="http://schemas.openxmlformats.org/officeDocument/2006/relationships/tags" Target="../tags/tag259.xml"/><Relationship Id="rId6" Type="http://schemas.openxmlformats.org/officeDocument/2006/relationships/tags" Target="../tags/tag260.xml"/><Relationship Id="rId7" Type="http://schemas.openxmlformats.org/officeDocument/2006/relationships/tags" Target="../tags/tag261.xml"/><Relationship Id="rId8" Type="http://schemas.openxmlformats.org/officeDocument/2006/relationships/tags" Target="../tags/tag262.xml"/><Relationship Id="rId9" Type="http://schemas.openxmlformats.org/officeDocument/2006/relationships/tags" Target="../tags/tag263.xml"/><Relationship Id="rId10" Type="http://schemas.openxmlformats.org/officeDocument/2006/relationships/tags" Target="../tags/tag264.xml"/><Relationship Id="rId11" Type="http://schemas.openxmlformats.org/officeDocument/2006/relationships/tags" Target="../tags/tag265.xml"/><Relationship Id="rId12" Type="http://schemas.openxmlformats.org/officeDocument/2006/relationships/tags" Target="../tags/tag266.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67.xml"/><Relationship Id="rId2" Type="http://schemas.openxmlformats.org/officeDocument/2006/relationships/tags" Target="../tags/tag268.xml"/><Relationship Id="rId3" Type="http://schemas.openxmlformats.org/officeDocument/2006/relationships/tags" Target="../tags/tag269.xml"/><Relationship Id="rId4" Type="http://schemas.openxmlformats.org/officeDocument/2006/relationships/tags" Target="../tags/tag270.xml"/><Relationship Id="rId5" Type="http://schemas.openxmlformats.org/officeDocument/2006/relationships/tags" Target="../tags/tag271.xml"/><Relationship Id="rId6" Type="http://schemas.openxmlformats.org/officeDocument/2006/relationships/tags" Target="../tags/tag272.xml"/><Relationship Id="rId7" Type="http://schemas.openxmlformats.org/officeDocument/2006/relationships/tags" Target="../tags/tag273.xml"/><Relationship Id="rId8" Type="http://schemas.openxmlformats.org/officeDocument/2006/relationships/tags" Target="../tags/tag274.xml"/><Relationship Id="rId9" Type="http://schemas.openxmlformats.org/officeDocument/2006/relationships/tags" Target="../tags/tag275.xml"/><Relationship Id="rId10" Type="http://schemas.openxmlformats.org/officeDocument/2006/relationships/tags" Target="../tags/tag276.xml"/><Relationship Id="rId11" Type="http://schemas.openxmlformats.org/officeDocument/2006/relationships/tags" Target="../tags/tag277.xml"/><Relationship Id="rId12" Type="http://schemas.openxmlformats.org/officeDocument/2006/relationships/tags" Target="../tags/tag278.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79.xml"/><Relationship Id="rId2" Type="http://schemas.openxmlformats.org/officeDocument/2006/relationships/tags" Target="../tags/tag280.xml"/><Relationship Id="rId3" Type="http://schemas.openxmlformats.org/officeDocument/2006/relationships/tags" Target="../tags/tag281.xml"/><Relationship Id="rId4" Type="http://schemas.openxmlformats.org/officeDocument/2006/relationships/tags" Target="../tags/tag282.xml"/><Relationship Id="rId5" Type="http://schemas.openxmlformats.org/officeDocument/2006/relationships/tags" Target="../tags/tag283.xml"/><Relationship Id="rId6" Type="http://schemas.openxmlformats.org/officeDocument/2006/relationships/tags" Target="../tags/tag284.xml"/><Relationship Id="rId7" Type="http://schemas.openxmlformats.org/officeDocument/2006/relationships/tags" Target="../tags/tag285.xml"/><Relationship Id="rId8" Type="http://schemas.openxmlformats.org/officeDocument/2006/relationships/tags" Target="../tags/tag286.xml"/><Relationship Id="rId9" Type="http://schemas.openxmlformats.org/officeDocument/2006/relationships/tags" Target="../tags/tag287.xml"/><Relationship Id="rId10" Type="http://schemas.openxmlformats.org/officeDocument/2006/relationships/tags" Target="../tags/tag288.xml"/><Relationship Id="rId11" Type="http://schemas.openxmlformats.org/officeDocument/2006/relationships/tags" Target="../tags/tag289.xml"/><Relationship Id="rId12" Type="http://schemas.openxmlformats.org/officeDocument/2006/relationships/tags" Target="../tags/tag290.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291.xml"/><Relationship Id="rId2" Type="http://schemas.openxmlformats.org/officeDocument/2006/relationships/tags" Target="../tags/tag292.xml"/><Relationship Id="rId3" Type="http://schemas.openxmlformats.org/officeDocument/2006/relationships/tags" Target="../tags/tag293.xml"/><Relationship Id="rId4"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tags" Target="../tags/tag294.xml"/><Relationship Id="rId2" Type="http://schemas.openxmlformats.org/officeDocument/2006/relationships/tags" Target="../tags/tag295.xml"/><Relationship Id="rId3" Type="http://schemas.openxmlformats.org/officeDocument/2006/relationships/tags" Target="../tags/tag296.xml"/><Relationship Id="rId4" Type="http://schemas.openxmlformats.org/officeDocument/2006/relationships/tags" Target="../tags/tag297.xml"/><Relationship Id="rId5" Type="http://schemas.openxmlformats.org/officeDocument/2006/relationships/tags" Target="../tags/tag298.xml"/><Relationship Id="rId6" Type="http://schemas.openxmlformats.org/officeDocument/2006/relationships/tags" Target="../tags/tag299.xml"/><Relationship Id="rId7" Type="http://schemas.openxmlformats.org/officeDocument/2006/relationships/tags" Target="../tags/tag300.xml"/><Relationship Id="rId8" Type="http://schemas.openxmlformats.org/officeDocument/2006/relationships/tags" Target="../tags/tag301.xml"/><Relationship Id="rId9"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02.xml"/><Relationship Id="rId2" Type="http://schemas.openxmlformats.org/officeDocument/2006/relationships/tags" Target="../tags/tag303.xml"/><Relationship Id="rId3" Type="http://schemas.openxmlformats.org/officeDocument/2006/relationships/tags" Target="../tags/tag304.xml"/><Relationship Id="rId4" Type="http://schemas.openxmlformats.org/officeDocument/2006/relationships/tags" Target="../tags/tag305.xml"/><Relationship Id="rId5"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06.xml"/><Relationship Id="rId2" Type="http://schemas.openxmlformats.org/officeDocument/2006/relationships/tags" Target="../tags/tag307.xml"/><Relationship Id="rId3" Type="http://schemas.openxmlformats.org/officeDocument/2006/relationships/tags" Target="../tags/tag308.xml"/><Relationship Id="rId4" Type="http://schemas.openxmlformats.org/officeDocument/2006/relationships/tags" Target="../tags/tag309.xml"/><Relationship Id="rId5"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10.xml"/><Relationship Id="rId2" Type="http://schemas.openxmlformats.org/officeDocument/2006/relationships/tags" Target="../tags/tag311.xml"/><Relationship Id="rId3" Type="http://schemas.openxmlformats.org/officeDocument/2006/relationships/tags" Target="../tags/tag312.xml"/><Relationship Id="rId4" Type="http://schemas.openxmlformats.org/officeDocument/2006/relationships/tags" Target="../tags/tag313.xml"/><Relationship Id="rId5" Type="http://schemas.openxmlformats.org/officeDocument/2006/relationships/tags" Target="../tags/tag314.xml"/><Relationship Id="rId6" Type="http://schemas.openxmlformats.org/officeDocument/2006/relationships/tags" Target="../tags/tag315.xml"/><Relationship Id="rId7" Type="http://schemas.openxmlformats.org/officeDocument/2006/relationships/tags" Target="../tags/tag316.xml"/><Relationship Id="rId8" Type="http://schemas.openxmlformats.org/officeDocument/2006/relationships/tags" Target="../tags/tag317.xml"/><Relationship Id="rId9" Type="http://schemas.openxmlformats.org/officeDocument/2006/relationships/tags" Target="../tags/tag318.xml"/><Relationship Id="rId10" Type="http://schemas.openxmlformats.org/officeDocument/2006/relationships/tags" Target="../tags/tag319.xml"/><Relationship Id="rId11" Type="http://schemas.openxmlformats.org/officeDocument/2006/relationships/tags" Target="../tags/tag320.xml"/><Relationship Id="rId12" Type="http://schemas.openxmlformats.org/officeDocument/2006/relationships/tags" Target="../tags/tag321.xml"/><Relationship Id="rId13" Type="http://schemas.openxmlformats.org/officeDocument/2006/relationships/tags" Target="../tags/tag322.xml"/><Relationship Id="rId14" Type="http://schemas.openxmlformats.org/officeDocument/2006/relationships/tags" Target="../tags/tag323.xml"/><Relationship Id="rId15" Type="http://schemas.openxmlformats.org/officeDocument/2006/relationships/tags" Target="../tags/tag324.xml"/><Relationship Id="rId16" Type="http://schemas.openxmlformats.org/officeDocument/2006/relationships/tags" Target="../tags/tag325.xml"/><Relationship Id="rId17" Type="http://schemas.openxmlformats.org/officeDocument/2006/relationships/tags" Target="../tags/tag326.xml"/><Relationship Id="rId18" Type="http://schemas.openxmlformats.org/officeDocument/2006/relationships/tags" Target="../tags/tag327.xml"/><Relationship Id="rId19" Type="http://schemas.openxmlformats.org/officeDocument/2006/relationships/tags" Target="../tags/tag328.xml"/><Relationship Id="rId20" Type="http://schemas.openxmlformats.org/officeDocument/2006/relationships/tags" Target="../tags/tag329.xml"/><Relationship Id="rId2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30.xml"/><Relationship Id="rId2" Type="http://schemas.openxmlformats.org/officeDocument/2006/relationships/tags" Target="../tags/tag331.xml"/><Relationship Id="rId3" Type="http://schemas.openxmlformats.org/officeDocument/2006/relationships/tags" Target="../tags/tag332.xml"/><Relationship Id="rId4"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1" Type="http://schemas.openxmlformats.org/officeDocument/2006/relationships/tags" Target="../tags/tag333.xml"/><Relationship Id="rId2" Type="http://schemas.openxmlformats.org/officeDocument/2006/relationships/tags" Target="../tags/tag334.xml"/><Relationship Id="rId3" Type="http://schemas.openxmlformats.org/officeDocument/2006/relationships/tags" Target="../tags/tag335.xml"/><Relationship Id="rId4" Type="http://schemas.openxmlformats.org/officeDocument/2006/relationships/tags" Target="../tags/tag336.xml"/><Relationship Id="rId5"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tags" Target="../tags/tag337.xml"/><Relationship Id="rId2" Type="http://schemas.openxmlformats.org/officeDocument/2006/relationships/tags" Target="../tags/tag338.xml"/><Relationship Id="rId3" Type="http://schemas.openxmlformats.org/officeDocument/2006/relationships/tags" Target="../tags/tag339.xml"/><Relationship Id="rId4" Type="http://schemas.openxmlformats.org/officeDocument/2006/relationships/tags" Target="../tags/tag340.xml"/><Relationship Id="rId5" Type="http://schemas.openxmlformats.org/officeDocument/2006/relationships/tags" Target="../tags/tag341.xml"/><Relationship Id="rId6" Type="http://schemas.openxmlformats.org/officeDocument/2006/relationships/tags" Target="../tags/tag342.xml"/><Relationship Id="rId7" Type="http://schemas.openxmlformats.org/officeDocument/2006/relationships/tags" Target="../tags/tag343.xml"/><Relationship Id="rId8" Type="http://schemas.openxmlformats.org/officeDocument/2006/relationships/tags" Target="../tags/tag344.xml"/><Relationship Id="rId9" Type="http://schemas.openxmlformats.org/officeDocument/2006/relationships/tags" Target="../tags/tag345.xml"/><Relationship Id="rId10" Type="http://schemas.openxmlformats.org/officeDocument/2006/relationships/tags" Target="../tags/tag346.xml"/><Relationship Id="rId11" Type="http://schemas.openxmlformats.org/officeDocument/2006/relationships/tags" Target="../tags/tag347.xml"/><Relationship Id="rId12" Type="http://schemas.openxmlformats.org/officeDocument/2006/relationships/tags" Target="../tags/tag348.xml"/><Relationship Id="rId13"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tags" Target="../tags/tag349.xml"/><Relationship Id="rId2" Type="http://schemas.openxmlformats.org/officeDocument/2006/relationships/tags" Target="../tags/tag350.xml"/><Relationship Id="rId3" Type="http://schemas.openxmlformats.org/officeDocument/2006/relationships/tags" Target="../tags/tag351.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2292545" y="1840534"/>
            <a:ext cx="7601258" cy="1987554"/>
          </a:xfrm>
        </p:spPr>
        <p:txBody>
          <a:bodyPr/>
          <a:p>
            <a:r>
              <a:rPr altLang="en-US" dirty="0" lang="zh-CN"/>
              <a:t>推进小学生核心素养的发展与提升</a:t>
            </a:r>
            <a:endParaRPr altLang="en-US" dirty="0" lang="zh-CN"/>
          </a:p>
        </p:txBody>
      </p:sp>
      <p:sp>
        <p:nvSpPr>
          <p:cNvPr id="1048650" name="副标题"/>
          <p:cNvSpPr>
            <a:spLocks noGrp="1"/>
          </p:cNvSpPr>
          <p:nvPr>
            <p:ph type="subTitle" idx="1"/>
            <p:custDataLst>
              <p:tags r:id="rId2"/>
            </p:custDataLst>
          </p:nvPr>
        </p:nvSpPr>
        <p:spPr>
          <a:xfrm>
            <a:off x="2292545" y="4102538"/>
            <a:ext cx="7601258" cy="711200"/>
          </a:xfrm>
        </p:spPr>
        <p:txBody>
          <a:bodyPr/>
          <a:p>
            <a:r>
              <a:rPr altLang="en-US" dirty="0" lang="zh-CN"/>
              <a:t>单击此处添加副标题</a:t>
            </a:r>
            <a:endParaRPr altLang="en-US" dirty="0" lang="zh-CN"/>
          </a:p>
        </p:txBody>
      </p:sp>
      <p:sp>
        <p:nvSpPr>
          <p:cNvPr id="1048652" name="文本占位符 23"/>
          <p:cNvSpPr>
            <a:spLocks noGrp="1"/>
          </p:cNvSpPr>
          <p:nvPr>
            <p:ph type="body" sz="quarter" idx="17"/>
            <p:custDataLst>
              <p:tags r:id="rId3"/>
            </p:custDataLst>
          </p:nvPr>
        </p:nvSpPr>
        <p:spPr>
          <a:xfrm>
            <a:off x="4721574" y="4834209"/>
            <a:ext cx="2743199" cy="504000"/>
          </a:xfrm>
        </p:spPr>
        <p:txBody>
          <a:bodyPr/>
          <a:p>
            <a:r>
              <a:rPr altLang="en-US" lang="zh-CN"/>
              <a:t>汇报人：</a:t>
            </a:r>
            <a:r>
              <a:rPr altLang="zh-CN" lang="en-US"/>
              <a:t>XX</a:t>
            </a:r>
            <a:endParaRPr altLang="en-US" dirty="0"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762" name="标题"/>
          <p:cNvSpPr>
            <a:spLocks noGrp="1"/>
          </p:cNvSpPr>
          <p:nvPr>
            <p:ph type="title"/>
            <p:custDataLst>
              <p:tags r:id="rId1"/>
            </p:custDataLst>
          </p:nvPr>
        </p:nvSpPr>
        <p:spPr>
          <a:xfrm>
            <a:off x="4655999" y="919175"/>
            <a:ext cx="2880000" cy="1081088"/>
          </a:xfrm>
        </p:spPr>
        <p:txBody>
          <a:bodyPr/>
          <a:p>
            <a:r>
              <a:rPr altLang="en-US" dirty="0" lang="zh-CN"/>
              <a:t>目录</a:t>
            </a:r>
            <a:endParaRPr altLang="en-US" dirty="0" lang="zh-CN"/>
          </a:p>
        </p:txBody>
      </p:sp>
      <p:sp>
        <p:nvSpPr>
          <p:cNvPr id="1048764" name="副标题"/>
          <p:cNvSpPr>
            <a:spLocks noGrp="1"/>
          </p:cNvSpPr>
          <p:nvPr>
            <p:ph type="body" idx="1"/>
            <p:custDataLst>
              <p:tags r:id="rId2"/>
            </p:custDataLst>
          </p:nvPr>
        </p:nvSpPr>
        <p:spPr>
          <a:xfrm>
            <a:off x="4656000" y="2089175"/>
            <a:ext cx="2880000" cy="504000"/>
          </a:xfrm>
        </p:spPr>
        <p:txBody>
          <a:bodyPr/>
          <a:p>
            <a:r>
              <a:rPr altLang="zh-CN" dirty="0" lang="en-US"/>
              <a:t>CONTENTS</a:t>
            </a:r>
            <a:endParaRPr altLang="en-US" dirty="0" lang="zh-CN"/>
          </a:p>
        </p:txBody>
      </p:sp>
      <p:sp>
        <p:nvSpPr>
          <p:cNvPr id="1048766" name="矩形: 圆角 16"/>
          <p:cNvSpPr/>
          <p:nvPr>
            <p:custDataLst>
              <p:tags r:id="rId3"/>
            </p:custDataLst>
          </p:nvPr>
        </p:nvSpPr>
        <p:spPr>
          <a:xfrm>
            <a:off x="6096000" y="4412511"/>
            <a:ext cx="1847850" cy="1792372"/>
          </a:xfrm>
          <a:prstGeom prst="roundRect">
            <a:avLst>
              <a:gd name="adj" fmla="val 9140"/>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b="1" lang="zh-CN">
              <a:cs typeface="微软雅黑" panose="020B0503020204020204" charset="-122"/>
            </a:endParaRPr>
          </a:p>
        </p:txBody>
      </p:sp>
      <p:sp>
        <p:nvSpPr>
          <p:cNvPr id="1048768" name="矩形: 圆角 7"/>
          <p:cNvSpPr/>
          <p:nvPr>
            <p:custDataLst>
              <p:tags r:id="rId4"/>
            </p:custDataLst>
          </p:nvPr>
        </p:nvSpPr>
        <p:spPr>
          <a:xfrm>
            <a:off x="130117" y="4412511"/>
            <a:ext cx="1847850" cy="1792372"/>
          </a:xfrm>
          <a:prstGeom prst="roundRect">
            <a:avLst>
              <a:gd name="adj" fmla="val 9140"/>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微软雅黑" panose="020B0503020204020204" charset="-122"/>
            </a:endParaRPr>
          </a:p>
        </p:txBody>
      </p:sp>
      <p:sp>
        <p:nvSpPr>
          <p:cNvPr id="1048770" name="矩形: 圆角 10"/>
          <p:cNvSpPr/>
          <p:nvPr>
            <p:custDataLst>
              <p:tags r:id="rId5"/>
            </p:custDataLst>
          </p:nvPr>
        </p:nvSpPr>
        <p:spPr>
          <a:xfrm>
            <a:off x="2145933" y="4429902"/>
            <a:ext cx="1847850" cy="1792372"/>
          </a:xfrm>
          <a:prstGeom prst="roundRect">
            <a:avLst>
              <a:gd name="adj" fmla="val 9140"/>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微软雅黑" panose="020B0503020204020204" charset="-122"/>
            </a:endParaRPr>
          </a:p>
        </p:txBody>
      </p:sp>
      <p:sp>
        <p:nvSpPr>
          <p:cNvPr id="1048772" name="矩形: 圆角 13"/>
          <p:cNvSpPr/>
          <p:nvPr>
            <p:custDataLst>
              <p:tags r:id="rId6"/>
            </p:custDataLst>
          </p:nvPr>
        </p:nvSpPr>
        <p:spPr>
          <a:xfrm>
            <a:off x="4121455" y="4429902"/>
            <a:ext cx="1847850" cy="1792372"/>
          </a:xfrm>
          <a:prstGeom prst="roundRect">
            <a:avLst>
              <a:gd name="adj" fmla="val 9140"/>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微软雅黑" panose="020B0503020204020204" charset="-122"/>
            </a:endParaRPr>
          </a:p>
        </p:txBody>
      </p:sp>
      <p:sp>
        <p:nvSpPr>
          <p:cNvPr id="1048774" name="矩形: 圆角 16"/>
          <p:cNvSpPr/>
          <p:nvPr>
            <p:custDataLst>
              <p:tags r:id="rId7"/>
            </p:custDataLst>
          </p:nvPr>
        </p:nvSpPr>
        <p:spPr>
          <a:xfrm>
            <a:off x="8112793" y="4429902"/>
            <a:ext cx="1847850" cy="1792372"/>
          </a:xfrm>
          <a:prstGeom prst="roundRect">
            <a:avLst>
              <a:gd name="adj" fmla="val 9140"/>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b="1" lang="zh-CN">
              <a:cs typeface="微软雅黑" panose="020B0503020204020204" charset="-122"/>
            </a:endParaRPr>
          </a:p>
        </p:txBody>
      </p:sp>
      <p:sp>
        <p:nvSpPr>
          <p:cNvPr id="1048776" name="矩形: 圆角 16"/>
          <p:cNvSpPr/>
          <p:nvPr>
            <p:custDataLst>
              <p:tags r:id="rId8"/>
            </p:custDataLst>
          </p:nvPr>
        </p:nvSpPr>
        <p:spPr>
          <a:xfrm>
            <a:off x="10135177" y="4429902"/>
            <a:ext cx="1847850" cy="1792372"/>
          </a:xfrm>
          <a:prstGeom prst="roundRect">
            <a:avLst>
              <a:gd name="adj" fmla="val 9140"/>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b="1" lang="zh-CN">
              <a:cs typeface="微软雅黑" panose="020B0503020204020204" charset="-122"/>
            </a:endParaRPr>
          </a:p>
        </p:txBody>
      </p:sp>
      <p:sp>
        <p:nvSpPr>
          <p:cNvPr id="1048778" name="文本框 14"/>
          <p:cNvSpPr txBox="1"/>
          <p:nvPr>
            <p:custDataLst>
              <p:tags r:id="rId9"/>
            </p:custDataLst>
          </p:nvPr>
        </p:nvSpPr>
        <p:spPr>
          <a:xfrm flipH="1">
            <a:off x="166370" y="5147061"/>
            <a:ext cx="1827530" cy="1019935"/>
          </a:xfrm>
          <a:prstGeom prst="rect"/>
          <a:noFill/>
        </p:spPr>
        <p:txBody>
          <a:bodyPr vert="horz"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en-US" b="1" dirty="0" sz="2400" lang="zh-CN">
                <a:solidFill>
                  <a:schemeClr val="accent1"/>
                </a:solidFill>
                <a:effectLst/>
                <a:latin typeface="+mj-ea"/>
                <a:ea typeface="+mj-ea"/>
                <a:cs typeface="微软雅黑" panose="020B0503020204020204" charset="-122"/>
              </a:rPr>
              <a:t>添加标题</a:t>
            </a:r>
            <a:endParaRPr altLang="en-US" b="1" dirty="0" sz="2400" lang="zh-CN">
              <a:solidFill>
                <a:schemeClr val="accent1"/>
              </a:solidFill>
              <a:effectLst/>
              <a:latin typeface="+mj-ea"/>
              <a:ea typeface="+mj-ea"/>
              <a:cs typeface="微软雅黑" panose="020B0503020204020204" charset="-122"/>
            </a:endParaRPr>
          </a:p>
        </p:txBody>
      </p:sp>
      <p:sp>
        <p:nvSpPr>
          <p:cNvPr id="1048780" name="文本框 17"/>
          <p:cNvSpPr txBox="1"/>
          <p:nvPr>
            <p:custDataLst>
              <p:tags r:id="rId10"/>
            </p:custDataLst>
          </p:nvPr>
        </p:nvSpPr>
        <p:spPr>
          <a:xfrm>
            <a:off x="114935" y="4670705"/>
            <a:ext cx="1826895" cy="492231"/>
          </a:xfrm>
          <a:prstGeom prst="rect"/>
          <a:noFill/>
        </p:spPr>
        <p:txBody>
          <a:bodyPr anchor="b"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zh-CN" dirty="0" sz="2000" lang="en-US">
                <a:solidFill>
                  <a:schemeClr val="accent1"/>
                </a:solidFill>
                <a:latin typeface="+mj-ea"/>
                <a:ea typeface="+mj-ea"/>
                <a:cs typeface="微软雅黑" panose="020B0503020204020204" charset="-122"/>
              </a:rPr>
              <a:t>Part One</a:t>
            </a:r>
            <a:endParaRPr altLang="zh-CN" dirty="0" sz="2000" lang="en-US">
              <a:solidFill>
                <a:schemeClr val="accent1"/>
              </a:solidFill>
              <a:latin typeface="+mj-ea"/>
              <a:ea typeface="+mj-ea"/>
              <a:cs typeface="微软雅黑" panose="020B0503020204020204" charset="-122"/>
            </a:endParaRPr>
          </a:p>
        </p:txBody>
      </p:sp>
      <p:sp>
        <p:nvSpPr>
          <p:cNvPr id="1048782" name="文本框 14"/>
          <p:cNvSpPr txBox="1"/>
          <p:nvPr>
            <p:custDataLst>
              <p:tags r:id="rId11"/>
            </p:custDataLst>
          </p:nvPr>
        </p:nvSpPr>
        <p:spPr>
          <a:xfrm flipH="1">
            <a:off x="2207260" y="5147061"/>
            <a:ext cx="1827530" cy="1019935"/>
          </a:xfrm>
          <a:prstGeom prst="rect"/>
          <a:noFill/>
        </p:spPr>
        <p:txBody>
          <a:bodyPr vert="horz"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en-US" b="1" dirty="0" sz="2400" lang="zh-CN">
                <a:solidFill>
                  <a:schemeClr val="accent1"/>
                </a:solidFill>
                <a:effectLst/>
                <a:latin typeface="+mj-ea"/>
                <a:ea typeface="+mj-ea"/>
                <a:cs typeface="微软雅黑" panose="020B0503020204020204" charset="-122"/>
              </a:rPr>
              <a:t>添加标题</a:t>
            </a:r>
            <a:endParaRPr altLang="en-US" b="1" dirty="0" sz="2400" lang="zh-CN">
              <a:solidFill>
                <a:schemeClr val="accent1"/>
              </a:solidFill>
              <a:effectLst/>
              <a:latin typeface="+mj-ea"/>
              <a:ea typeface="+mj-ea"/>
              <a:cs typeface="微软雅黑" panose="020B0503020204020204" charset="-122"/>
            </a:endParaRPr>
          </a:p>
        </p:txBody>
      </p:sp>
      <p:sp>
        <p:nvSpPr>
          <p:cNvPr id="1048784" name="文本框 17"/>
          <p:cNvSpPr txBox="1"/>
          <p:nvPr>
            <p:custDataLst>
              <p:tags r:id="rId12"/>
            </p:custDataLst>
          </p:nvPr>
        </p:nvSpPr>
        <p:spPr>
          <a:xfrm>
            <a:off x="2155825" y="4670705"/>
            <a:ext cx="1826895" cy="492231"/>
          </a:xfrm>
          <a:prstGeom prst="rect"/>
          <a:noFill/>
        </p:spPr>
        <p:txBody>
          <a:bodyPr anchor="b"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zh-CN" dirty="0" sz="2000" lang="en-US">
                <a:solidFill>
                  <a:schemeClr val="accent1"/>
                </a:solidFill>
                <a:latin typeface="+mj-ea"/>
                <a:ea typeface="+mj-ea"/>
                <a:cs typeface="微软雅黑" panose="020B0503020204020204" charset="-122"/>
              </a:rPr>
              <a:t>Part Two</a:t>
            </a:r>
            <a:endParaRPr altLang="zh-CN" dirty="0" sz="2000" lang="en-US">
              <a:solidFill>
                <a:schemeClr val="accent1"/>
              </a:solidFill>
              <a:latin typeface="+mj-ea"/>
              <a:ea typeface="+mj-ea"/>
              <a:cs typeface="微软雅黑" panose="020B0503020204020204" charset="-122"/>
            </a:endParaRPr>
          </a:p>
        </p:txBody>
      </p:sp>
      <p:sp>
        <p:nvSpPr>
          <p:cNvPr id="1048786" name="文本框 14"/>
          <p:cNvSpPr txBox="1"/>
          <p:nvPr>
            <p:custDataLst>
              <p:tags r:id="rId13"/>
            </p:custDataLst>
          </p:nvPr>
        </p:nvSpPr>
        <p:spPr>
          <a:xfrm flipH="1">
            <a:off x="4183380" y="5147061"/>
            <a:ext cx="1827530" cy="1019935"/>
          </a:xfrm>
          <a:prstGeom prst="rect"/>
          <a:noFill/>
        </p:spPr>
        <p:txBody>
          <a:bodyPr vert="horz"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en-US" b="1" dirty="0" sz="2400" lang="zh-CN">
                <a:solidFill>
                  <a:schemeClr val="accent1"/>
                </a:solidFill>
                <a:effectLst/>
                <a:latin typeface="+mj-ea"/>
                <a:ea typeface="+mj-ea"/>
                <a:cs typeface="微软雅黑" panose="020B0503020204020204" charset="-122"/>
              </a:rPr>
              <a:t>添加标题</a:t>
            </a:r>
            <a:endParaRPr altLang="en-US" b="1" dirty="0" sz="2400" lang="zh-CN">
              <a:solidFill>
                <a:schemeClr val="accent1"/>
              </a:solidFill>
              <a:effectLst/>
              <a:latin typeface="+mj-ea"/>
              <a:ea typeface="+mj-ea"/>
              <a:cs typeface="微软雅黑" panose="020B0503020204020204" charset="-122"/>
            </a:endParaRPr>
          </a:p>
        </p:txBody>
      </p:sp>
      <p:sp>
        <p:nvSpPr>
          <p:cNvPr id="1048788" name="文本框 17"/>
          <p:cNvSpPr txBox="1"/>
          <p:nvPr>
            <p:custDataLst>
              <p:tags r:id="rId14"/>
            </p:custDataLst>
          </p:nvPr>
        </p:nvSpPr>
        <p:spPr>
          <a:xfrm>
            <a:off x="4131945" y="4670705"/>
            <a:ext cx="1826895" cy="492231"/>
          </a:xfrm>
          <a:prstGeom prst="rect"/>
          <a:noFill/>
        </p:spPr>
        <p:txBody>
          <a:bodyPr anchor="b"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zh-CN" dirty="0" sz="2000" lang="en-US">
                <a:solidFill>
                  <a:schemeClr val="accent1"/>
                </a:solidFill>
                <a:latin typeface="+mj-ea"/>
                <a:ea typeface="+mj-ea"/>
                <a:cs typeface="微软雅黑" panose="020B0503020204020204" charset="-122"/>
              </a:rPr>
              <a:t>Part Three</a:t>
            </a:r>
            <a:endParaRPr altLang="zh-CN" dirty="0" sz="2000" lang="en-US">
              <a:solidFill>
                <a:schemeClr val="accent1"/>
              </a:solidFill>
              <a:latin typeface="+mj-ea"/>
              <a:ea typeface="+mj-ea"/>
              <a:cs typeface="微软雅黑" panose="020B0503020204020204" charset="-122"/>
            </a:endParaRPr>
          </a:p>
        </p:txBody>
      </p:sp>
      <p:sp>
        <p:nvSpPr>
          <p:cNvPr id="1048790" name="文本框 17"/>
          <p:cNvSpPr txBox="1"/>
          <p:nvPr>
            <p:custDataLst>
              <p:tags r:id="rId15"/>
            </p:custDataLst>
          </p:nvPr>
        </p:nvSpPr>
        <p:spPr>
          <a:xfrm flipH="1">
            <a:off x="6162040" y="5147061"/>
            <a:ext cx="1827530" cy="1019935"/>
          </a:xfrm>
          <a:prstGeom prst="rect"/>
          <a:noFill/>
        </p:spPr>
        <p:txBody>
          <a:bodyPr vert="horz"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en-US" b="1" dirty="0" sz="2400" lang="zh-CN">
                <a:solidFill>
                  <a:schemeClr val="accent1"/>
                </a:solidFill>
                <a:effectLst/>
                <a:latin typeface="+mj-ea"/>
                <a:ea typeface="+mj-ea"/>
                <a:cs typeface="微软雅黑" panose="020B0503020204020204" charset="-122"/>
              </a:rPr>
              <a:t>添加标题</a:t>
            </a:r>
            <a:endParaRPr altLang="en-US" b="1" dirty="0" sz="2400" lang="zh-CN">
              <a:solidFill>
                <a:schemeClr val="accent1"/>
              </a:solidFill>
              <a:effectLst/>
              <a:latin typeface="+mj-ea"/>
              <a:ea typeface="+mj-ea"/>
              <a:cs typeface="微软雅黑" panose="020B0503020204020204" charset="-122"/>
            </a:endParaRPr>
          </a:p>
        </p:txBody>
      </p:sp>
      <p:sp>
        <p:nvSpPr>
          <p:cNvPr id="1048792" name="文本框 17"/>
          <p:cNvSpPr txBox="1"/>
          <p:nvPr>
            <p:custDataLst>
              <p:tags r:id="rId16"/>
            </p:custDataLst>
          </p:nvPr>
        </p:nvSpPr>
        <p:spPr>
          <a:xfrm>
            <a:off x="6110605" y="4670705"/>
            <a:ext cx="1826895" cy="492231"/>
          </a:xfrm>
          <a:prstGeom prst="rect"/>
          <a:noFill/>
        </p:spPr>
        <p:txBody>
          <a:bodyPr anchor="b"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zh-CN" dirty="0" sz="2000" lang="en-US">
                <a:solidFill>
                  <a:schemeClr val="accent1"/>
                </a:solidFill>
                <a:latin typeface="+mj-ea"/>
                <a:ea typeface="+mj-ea"/>
                <a:cs typeface="微软雅黑" panose="020B0503020204020204" charset="-122"/>
              </a:rPr>
              <a:t>Part Four</a:t>
            </a:r>
            <a:endParaRPr altLang="zh-CN" dirty="0" sz="2000" lang="en-US">
              <a:solidFill>
                <a:schemeClr val="accent1"/>
              </a:solidFill>
              <a:latin typeface="+mj-ea"/>
              <a:ea typeface="+mj-ea"/>
              <a:cs typeface="微软雅黑" panose="020B0503020204020204" charset="-122"/>
            </a:endParaRPr>
          </a:p>
        </p:txBody>
      </p:sp>
      <p:sp>
        <p:nvSpPr>
          <p:cNvPr id="1048794" name="文本框 29"/>
          <p:cNvSpPr txBox="1"/>
          <p:nvPr>
            <p:custDataLst>
              <p:tags r:id="rId17"/>
            </p:custDataLst>
          </p:nvPr>
        </p:nvSpPr>
        <p:spPr>
          <a:xfrm flipH="1">
            <a:off x="8176895" y="5147061"/>
            <a:ext cx="1827530" cy="1019935"/>
          </a:xfrm>
          <a:prstGeom prst="rect"/>
          <a:noFill/>
        </p:spPr>
        <p:txBody>
          <a:bodyPr vert="horz"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en-US" b="1" dirty="0" sz="2400" lang="zh-CN">
                <a:solidFill>
                  <a:schemeClr val="accent1"/>
                </a:solidFill>
                <a:effectLst/>
                <a:latin typeface="+mj-ea"/>
                <a:ea typeface="+mj-ea"/>
                <a:cs typeface="微软雅黑" panose="020B0503020204020204" charset="-122"/>
              </a:rPr>
              <a:t>添加标题</a:t>
            </a:r>
            <a:endParaRPr altLang="en-US" b="1" dirty="0" sz="2400" lang="zh-CN">
              <a:solidFill>
                <a:schemeClr val="accent1"/>
              </a:solidFill>
              <a:effectLst/>
              <a:latin typeface="+mj-ea"/>
              <a:ea typeface="+mj-ea"/>
              <a:cs typeface="微软雅黑" panose="020B0503020204020204" charset="-122"/>
            </a:endParaRPr>
          </a:p>
        </p:txBody>
      </p:sp>
      <p:sp>
        <p:nvSpPr>
          <p:cNvPr id="1048796" name="文本框 17"/>
          <p:cNvSpPr txBox="1"/>
          <p:nvPr>
            <p:custDataLst>
              <p:tags r:id="rId18"/>
            </p:custDataLst>
          </p:nvPr>
        </p:nvSpPr>
        <p:spPr>
          <a:xfrm>
            <a:off x="8125460" y="4670705"/>
            <a:ext cx="1826895" cy="492231"/>
          </a:xfrm>
          <a:prstGeom prst="rect"/>
          <a:noFill/>
        </p:spPr>
        <p:txBody>
          <a:bodyPr anchor="b"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zh-CN" dirty="0" sz="2000" lang="en-US">
                <a:solidFill>
                  <a:schemeClr val="accent1"/>
                </a:solidFill>
                <a:latin typeface="+mj-ea"/>
                <a:ea typeface="+mj-ea"/>
                <a:cs typeface="微软雅黑" panose="020B0503020204020204" charset="-122"/>
              </a:rPr>
              <a:t>Part Five</a:t>
            </a:r>
            <a:endParaRPr altLang="zh-CN" dirty="0" sz="2000" lang="en-US">
              <a:solidFill>
                <a:schemeClr val="accent1"/>
              </a:solidFill>
              <a:latin typeface="+mj-ea"/>
              <a:ea typeface="+mj-ea"/>
              <a:cs typeface="微软雅黑" panose="020B0503020204020204" charset="-122"/>
            </a:endParaRPr>
          </a:p>
        </p:txBody>
      </p:sp>
      <p:sp>
        <p:nvSpPr>
          <p:cNvPr id="1048798" name="文本框 31"/>
          <p:cNvSpPr txBox="1"/>
          <p:nvPr>
            <p:custDataLst>
              <p:tags r:id="rId19"/>
            </p:custDataLst>
          </p:nvPr>
        </p:nvSpPr>
        <p:spPr>
          <a:xfrm flipH="1">
            <a:off x="10163810" y="5147061"/>
            <a:ext cx="1827530" cy="1019935"/>
          </a:xfrm>
          <a:prstGeom prst="rect"/>
          <a:noFill/>
        </p:spPr>
        <p:txBody>
          <a:bodyPr vert="horz"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en-US" b="1" dirty="0" sz="2400" lang="zh-CN">
                <a:solidFill>
                  <a:schemeClr val="accent1"/>
                </a:solidFill>
                <a:effectLst/>
                <a:latin typeface="+mj-ea"/>
                <a:ea typeface="+mj-ea"/>
                <a:cs typeface="微软雅黑" panose="020B0503020204020204" charset="-122"/>
              </a:rPr>
              <a:t>添加标题</a:t>
            </a:r>
            <a:endParaRPr altLang="en-US" b="1" dirty="0" sz="2400" lang="zh-CN">
              <a:solidFill>
                <a:schemeClr val="accent1"/>
              </a:solidFill>
              <a:effectLst/>
              <a:latin typeface="+mj-ea"/>
              <a:ea typeface="+mj-ea"/>
              <a:cs typeface="微软雅黑" panose="020B0503020204020204" charset="-122"/>
            </a:endParaRPr>
          </a:p>
        </p:txBody>
      </p:sp>
      <p:sp>
        <p:nvSpPr>
          <p:cNvPr id="1048800" name="文本框 17"/>
          <p:cNvSpPr txBox="1"/>
          <p:nvPr>
            <p:custDataLst>
              <p:tags r:id="rId20"/>
            </p:custDataLst>
          </p:nvPr>
        </p:nvSpPr>
        <p:spPr>
          <a:xfrm>
            <a:off x="10135870" y="4670705"/>
            <a:ext cx="1826895" cy="492231"/>
          </a:xfrm>
          <a:prstGeom prst="rect"/>
          <a:noFill/>
        </p:spPr>
        <p:txBody>
          <a:bodyPr anchor="b"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zh-CN" dirty="0" sz="2000" lang="en-US">
                <a:solidFill>
                  <a:schemeClr val="accent1"/>
                </a:solidFill>
                <a:latin typeface="+mj-ea"/>
                <a:ea typeface="+mj-ea"/>
                <a:cs typeface="微软雅黑" panose="020B0503020204020204" charset="-122"/>
              </a:rPr>
              <a:t>Part Six</a:t>
            </a:r>
            <a:endParaRPr altLang="zh-CN" dirty="0" sz="2000" lang="en-US">
              <a:solidFill>
                <a:schemeClr val="accent1"/>
              </a:solidFill>
              <a:latin typeface="+mj-ea"/>
              <a:ea typeface="+mj-ea"/>
              <a:cs typeface="微软雅黑" panose="020B0503020204020204" charset="-122"/>
            </a:endParaRPr>
          </a:p>
        </p:txBody>
      </p:sp>
    </p:spTree>
    <p:custDataLst>
      <p:tags r:id="rId2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22" name="标题"/>
          <p:cNvSpPr>
            <a:spLocks noGrp="1"/>
          </p:cNvSpPr>
          <p:nvPr>
            <p:ph type="title"/>
            <p:custDataLst>
              <p:tags r:id="rId1"/>
            </p:custDataLst>
          </p:nvPr>
        </p:nvSpPr>
        <p:spPr>
          <a:xfrm>
            <a:off x="1526400" y="3381109"/>
            <a:ext cx="9144000" cy="1152000"/>
          </a:xfrm>
        </p:spPr>
        <p:txBody>
          <a:bodyPr/>
          <a:p>
            <a:r>
              <a:rPr altLang="en-US" dirty="0" lang="zh-CN"/>
              <a:t>理解核心素养的概念</a:t>
            </a:r>
            <a:endParaRPr altLang="en-US" dirty="0" lang="zh-CN"/>
          </a:p>
        </p:txBody>
      </p:sp>
      <p:sp>
        <p:nvSpPr>
          <p:cNvPr id="1048824" name="节编号"/>
          <p:cNvSpPr>
            <a:spLocks noGrp="1"/>
          </p:cNvSpPr>
          <p:nvPr>
            <p:ph type="body" sz="quarter" idx="13"/>
            <p:custDataLst>
              <p:tags r:id="rId2"/>
            </p:custDataLst>
          </p:nvPr>
        </p:nvSpPr>
        <p:spPr>
          <a:xfrm>
            <a:off x="1524000" y="2189693"/>
            <a:ext cx="9144000" cy="1148675"/>
          </a:xfrm>
        </p:spPr>
        <p:txBody>
          <a:bodyPr/>
          <a:p>
            <a:r>
              <a:rPr altLang="zh-CN" dirty="0" lang="en-US"/>
              <a:t>01</a:t>
            </a:r>
            <a:endParaRPr altLang="zh-CN" dirty="0" lang="en-US"/>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850" name="标题 1"/>
          <p:cNvSpPr>
            <a:spLocks noGrp="1"/>
          </p:cNvSpPr>
          <p:nvPr>
            <p:ph type="title"/>
          </p:nvPr>
        </p:nvSpPr>
        <p:spPr/>
        <p:txBody>
          <a:bodyPr/>
          <a:p>
            <a:r>
              <a:rPr altLang="en-US" lang="zh-CN"/>
              <a:t>核心素养的定义</a:t>
            </a:r>
            <a:endParaRPr altLang="en-US" lang="zh-CN"/>
          </a:p>
        </p:txBody>
      </p:sp>
      <p:sp>
        <p:nvSpPr>
          <p:cNvPr id="1048852" name="对角圆角矩形 15"/>
          <p:cNvSpPr/>
          <p:nvPr>
            <p:custDataLst>
              <p:tags r:id="rId1"/>
            </p:custDataLst>
          </p:nvPr>
        </p:nvSpPr>
        <p:spPr>
          <a:xfrm>
            <a:off x="17933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854" name="对角圆角矩形 16"/>
          <p:cNvSpPr/>
          <p:nvPr>
            <p:custDataLst>
              <p:tags r:id="rId2"/>
            </p:custDataLst>
          </p:nvPr>
        </p:nvSpPr>
        <p:spPr>
          <a:xfrm>
            <a:off x="17933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856" name="直角三角形 17"/>
          <p:cNvSpPr/>
          <p:nvPr>
            <p:custDataLst>
              <p:tags r:id="rId3"/>
            </p:custDataLst>
          </p:nvPr>
        </p:nvSpPr>
        <p:spPr>
          <a:xfrm>
            <a:off x="23589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858" name="文本框 27"/>
          <p:cNvSpPr txBox="1"/>
          <p:nvPr>
            <p:custDataLst>
              <p:tags r:id="rId4"/>
            </p:custDataLst>
          </p:nvPr>
        </p:nvSpPr>
        <p:spPr>
          <a:xfrm>
            <a:off x="2395499" y="4109581"/>
            <a:ext cx="8394896" cy="769627"/>
          </a:xfrm>
          <a:prstGeom prst="rect"/>
          <a:noFill/>
        </p:spPr>
        <p:txBody>
          <a:bodyPr anchor="ctr" anchorCtr="0" bIns="107950" rtlCol="0" tIns="0" wrap="square">
            <a:normAutofit fontScale="95556"/>
          </a:bodyPr>
          <a:p>
            <a:pPr>
              <a:lnSpc>
                <a:spcPct val="150000"/>
              </a:lnSpc>
            </a:pPr>
            <a:r>
              <a:rPr altLang="zh-CN" dirty="0" lang="en-US">
                <a:solidFill>
                  <a:schemeClr val="dk1">
                    <a:lumMod val="80000"/>
                    <a:lumOff val="20000"/>
                  </a:schemeClr>
                </a:solidFill>
                <a:latin typeface="+mn-ea"/>
                <a:sym typeface="+mn-ea"/>
              </a:rPr>
              <a:t>核心素养具有基础性、整合性和前瞻性的特点，能够为学生未来的发展奠定坚实的基础。</a:t>
            </a:r>
            <a:endParaRPr altLang="zh-CN" dirty="0" lang="en-US">
              <a:solidFill>
                <a:schemeClr val="dk1">
                  <a:lumMod val="80000"/>
                  <a:lumOff val="20000"/>
                </a:schemeClr>
              </a:solidFill>
              <a:latin typeface="+mn-ea"/>
              <a:sym typeface="+mn-ea"/>
            </a:endParaRPr>
          </a:p>
        </p:txBody>
      </p:sp>
      <p:sp>
        <p:nvSpPr>
          <p:cNvPr id="1048860" name="对角圆角矩形 52"/>
          <p:cNvSpPr/>
          <p:nvPr>
            <p:custDataLst>
              <p:tags r:id="rId5"/>
            </p:custDataLst>
          </p:nvPr>
        </p:nvSpPr>
        <p:spPr>
          <a:xfrm>
            <a:off x="17933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862" name="对角圆角矩形 53"/>
          <p:cNvSpPr/>
          <p:nvPr>
            <p:custDataLst>
              <p:tags r:id="rId6"/>
            </p:custDataLst>
          </p:nvPr>
        </p:nvSpPr>
        <p:spPr>
          <a:xfrm>
            <a:off x="17933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864" name="直角三角形 54"/>
          <p:cNvSpPr/>
          <p:nvPr>
            <p:custDataLst>
              <p:tags r:id="rId7"/>
            </p:custDataLst>
          </p:nvPr>
        </p:nvSpPr>
        <p:spPr>
          <a:xfrm>
            <a:off x="23589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866" name="文本框 56"/>
          <p:cNvSpPr txBox="1"/>
          <p:nvPr>
            <p:custDataLst>
              <p:tags r:id="rId8"/>
            </p:custDataLst>
          </p:nvPr>
        </p:nvSpPr>
        <p:spPr>
          <a:xfrm>
            <a:off x="2395499" y="1510531"/>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核心素养是指学生在接受教育过程中，逐步形成的适应个人终身发展和社会发展需要的必备品格和关键能力。</a:t>
            </a:r>
            <a:endParaRPr altLang="en-US" dirty="0" lang="zh-CN">
              <a:solidFill>
                <a:schemeClr val="dk1">
                  <a:lumMod val="80000"/>
                  <a:lumOff val="20000"/>
                </a:schemeClr>
              </a:solidFill>
              <a:latin typeface="+mn-ea"/>
              <a:sym typeface="+mn-ea"/>
            </a:endParaRPr>
          </a:p>
        </p:txBody>
      </p:sp>
      <p:sp>
        <p:nvSpPr>
          <p:cNvPr id="1048868" name="对角圆角矩形 5"/>
          <p:cNvSpPr/>
          <p:nvPr>
            <p:custDataLst>
              <p:tags r:id="rId9"/>
            </p:custDataLst>
          </p:nvPr>
        </p:nvSpPr>
        <p:spPr>
          <a:xfrm>
            <a:off x="17933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870" name="对角圆角矩形 6"/>
          <p:cNvSpPr/>
          <p:nvPr>
            <p:custDataLst>
              <p:tags r:id="rId10"/>
            </p:custDataLst>
          </p:nvPr>
        </p:nvSpPr>
        <p:spPr>
          <a:xfrm>
            <a:off x="17933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872" name="直角三角形 7"/>
          <p:cNvSpPr/>
          <p:nvPr>
            <p:custDataLst>
              <p:tags r:id="rId11"/>
            </p:custDataLst>
          </p:nvPr>
        </p:nvSpPr>
        <p:spPr>
          <a:xfrm>
            <a:off x="23589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874" name="文本框 8"/>
          <p:cNvSpPr txBox="1"/>
          <p:nvPr>
            <p:custDataLst>
              <p:tags r:id="rId12"/>
            </p:custDataLst>
          </p:nvPr>
        </p:nvSpPr>
        <p:spPr>
          <a:xfrm>
            <a:off x="2395499" y="2813970"/>
            <a:ext cx="8394896" cy="769627"/>
          </a:xfrm>
          <a:prstGeom prst="rect"/>
          <a:noFill/>
        </p:spPr>
        <p:txBody>
          <a:bodyPr anchor="ctr" anchorCtr="0" bIns="107950" rtlCol="0" tIns="0" wrap="square">
            <a:normAutofit fontScale="95556"/>
          </a:bodyPr>
          <a:p>
            <a:pPr>
              <a:lnSpc>
                <a:spcPct val="150000"/>
              </a:lnSpc>
            </a:pPr>
            <a:r>
              <a:rPr altLang="en-US" dirty="0" lang="zh-CN">
                <a:solidFill>
                  <a:schemeClr val="dk1">
                    <a:lumMod val="80000"/>
                    <a:lumOff val="20000"/>
                  </a:schemeClr>
                </a:solidFill>
                <a:latin typeface="+mn-ea"/>
                <a:sym typeface="+mn-ea"/>
              </a:rPr>
              <a:t>核心素养强调的是学生的全面发展，包括知识、技能、情感、态度、价值观等多个方面。</a:t>
            </a:r>
            <a:endParaRPr altLang="en-US" dirty="0" lang="zh-CN">
              <a:solidFill>
                <a:schemeClr val="dk1">
                  <a:lumMod val="80000"/>
                  <a:lumOff val="20000"/>
                </a:schemeClr>
              </a:solidFill>
              <a:latin typeface="+mn-ea"/>
              <a:sym typeface="+mn-ea"/>
            </a:endParaRPr>
          </a:p>
        </p:txBody>
      </p:sp>
      <p:sp>
        <p:nvSpPr>
          <p:cNvPr id="1048876" name="对角圆角矩形 9"/>
          <p:cNvSpPr/>
          <p:nvPr>
            <p:custDataLst>
              <p:tags r:id="rId13"/>
            </p:custDataLst>
          </p:nvPr>
        </p:nvSpPr>
        <p:spPr>
          <a:xfrm>
            <a:off x="17933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878" name="对角圆角矩形 10"/>
          <p:cNvSpPr/>
          <p:nvPr>
            <p:custDataLst>
              <p:tags r:id="rId14"/>
            </p:custDataLst>
          </p:nvPr>
        </p:nvSpPr>
        <p:spPr>
          <a:xfrm>
            <a:off x="17933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880" name="直角三角形 11"/>
          <p:cNvSpPr/>
          <p:nvPr>
            <p:custDataLst>
              <p:tags r:id="rId15"/>
            </p:custDataLst>
          </p:nvPr>
        </p:nvSpPr>
        <p:spPr>
          <a:xfrm>
            <a:off x="23589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882" name="文本框 12"/>
          <p:cNvSpPr txBox="1"/>
          <p:nvPr>
            <p:custDataLst>
              <p:tags r:id="rId16"/>
            </p:custDataLst>
          </p:nvPr>
        </p:nvSpPr>
        <p:spPr>
          <a:xfrm>
            <a:off x="2395499" y="5405192"/>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核心素养的培养需要学校、家庭、社会等多方面的共同努力，需要教师在教学过程中注重学生的主体性，引导学生自主发展。</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16" name="标题 1"/>
          <p:cNvSpPr>
            <a:spLocks noGrp="1"/>
          </p:cNvSpPr>
          <p:nvPr>
            <p:ph type="title"/>
          </p:nvPr>
        </p:nvSpPr>
        <p:spPr/>
        <p:txBody>
          <a:bodyPr/>
          <a:p>
            <a:r>
              <a:rPr altLang="en-US" lang="zh-CN"/>
              <a:t>核心素养的重要性</a:t>
            </a:r>
            <a:endParaRPr altLang="en-US" lang="zh-CN"/>
          </a:p>
        </p:txBody>
      </p:sp>
      <p:sp>
        <p:nvSpPr>
          <p:cNvPr id="1048918" name="五边形 16"/>
          <p:cNvSpPr/>
          <p:nvPr>
            <p:custDataLst>
              <p:tags r:id="rId1"/>
            </p:custDataLst>
          </p:nvPr>
        </p:nvSpPr>
        <p:spPr>
          <a:xfrm rot="16200000" flipH="1">
            <a:off x="7367209" y="1751001"/>
            <a:ext cx="766742" cy="223105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20" name="五边形 17"/>
          <p:cNvSpPr/>
          <p:nvPr>
            <p:custDataLst>
              <p:tags r:id="rId2"/>
            </p:custDataLst>
          </p:nvPr>
        </p:nvSpPr>
        <p:spPr>
          <a:xfrm rot="16200000" flipH="1">
            <a:off x="7386160" y="4236447"/>
            <a:ext cx="728895" cy="2002012"/>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22" name="任意多边形 18"/>
          <p:cNvSpPr/>
          <p:nvPr>
            <p:custDataLst>
              <p:tags r:id="rId3"/>
            </p:custDataLst>
          </p:nvPr>
        </p:nvSpPr>
        <p:spPr>
          <a:xfrm>
            <a:off x="6749294" y="2480325"/>
            <a:ext cx="2002012" cy="3021290"/>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24" name="任意多边形 19"/>
          <p:cNvSpPr/>
          <p:nvPr>
            <p:custDataLst>
              <p:tags r:id="rId4"/>
            </p:custDataLst>
          </p:nvPr>
        </p:nvSpPr>
        <p:spPr>
          <a:xfrm flipV="1">
            <a:off x="6635014" y="1907203"/>
            <a:ext cx="2231056" cy="10721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26" name="五边形 2"/>
          <p:cNvSpPr/>
          <p:nvPr>
            <p:custDataLst>
              <p:tags r:id="rId5"/>
            </p:custDataLst>
          </p:nvPr>
        </p:nvSpPr>
        <p:spPr>
          <a:xfrm rot="16200000" flipH="1">
            <a:off x="2255621" y="1751575"/>
            <a:ext cx="766742" cy="222975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28" name="五边形 3"/>
          <p:cNvSpPr/>
          <p:nvPr>
            <p:custDataLst>
              <p:tags r:id="rId6"/>
            </p:custDataLst>
          </p:nvPr>
        </p:nvSpPr>
        <p:spPr>
          <a:xfrm rot="16200000" flipH="1">
            <a:off x="2275721" y="4236447"/>
            <a:ext cx="728895" cy="2002012"/>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30" name="任意多边形 4"/>
          <p:cNvSpPr/>
          <p:nvPr>
            <p:custDataLst>
              <p:tags r:id="rId7"/>
            </p:custDataLst>
          </p:nvPr>
        </p:nvSpPr>
        <p:spPr>
          <a:xfrm>
            <a:off x="1638854" y="2480325"/>
            <a:ext cx="2002012" cy="3021290"/>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32" name="任意多边形 5"/>
          <p:cNvSpPr/>
          <p:nvPr>
            <p:custDataLst>
              <p:tags r:id="rId8"/>
            </p:custDataLst>
          </p:nvPr>
        </p:nvSpPr>
        <p:spPr>
          <a:xfrm flipV="1">
            <a:off x="1524000" y="1907203"/>
            <a:ext cx="2229751" cy="10721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3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1638854" y="3116044"/>
            <a:ext cx="2002012" cy="180378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16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核心素养是小学生必备的素质和能力，对于学生的全面发展至关重要。</a:t>
            </a:r>
            <a:endParaRPr altLang="en-US" baseline="0" b="0" cap="none" dirty="0" sz="16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893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749294" y="3116044"/>
            <a:ext cx="2002012" cy="180378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1600" err="1">
                <a:solidFill>
                  <a:schemeClr val="tx1">
                    <a:lumMod val="75000"/>
                    <a:lumOff val="25000"/>
                  </a:schemeClr>
                </a:solidFill>
                <a:latin typeface="+mn-ea"/>
                <a:ea typeface="+mn-ea"/>
                <a:cs typeface="+mn-ea"/>
                <a:sym typeface="+mn-lt"/>
              </a:rPr>
              <a:t>核心素养的落实有助于推进教育改革，实现从知识教育向素质教育转变。</a:t>
            </a:r>
            <a:endParaRPr dirty="0" sz="1600" err="1">
              <a:solidFill>
                <a:schemeClr val="tx1">
                  <a:lumMod val="75000"/>
                  <a:lumOff val="25000"/>
                </a:schemeClr>
              </a:solidFill>
              <a:latin typeface="+mn-ea"/>
              <a:ea typeface="+mn-ea"/>
              <a:cs typeface="+mn-ea"/>
              <a:sym typeface="+mn-lt"/>
            </a:endParaRPr>
          </a:p>
        </p:txBody>
      </p:sp>
      <p:sp>
        <p:nvSpPr>
          <p:cNvPr id="1048938" name="五边形 9"/>
          <p:cNvSpPr/>
          <p:nvPr>
            <p:custDataLst>
              <p:tags r:id="rId11"/>
            </p:custDataLst>
          </p:nvPr>
        </p:nvSpPr>
        <p:spPr>
          <a:xfrm rot="16200000" flipH="1">
            <a:off x="4877169" y="1763061"/>
            <a:ext cx="766742" cy="222975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40" name="五边形 10"/>
          <p:cNvSpPr/>
          <p:nvPr>
            <p:custDataLst>
              <p:tags r:id="rId12"/>
            </p:custDataLst>
          </p:nvPr>
        </p:nvSpPr>
        <p:spPr>
          <a:xfrm rot="16200000" flipH="1">
            <a:off x="4896695" y="4247932"/>
            <a:ext cx="728895" cy="2002012"/>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42" name="任意多边形 11"/>
          <p:cNvSpPr/>
          <p:nvPr>
            <p:custDataLst>
              <p:tags r:id="rId13"/>
            </p:custDataLst>
          </p:nvPr>
        </p:nvSpPr>
        <p:spPr>
          <a:xfrm>
            <a:off x="4259828" y="2491237"/>
            <a:ext cx="2002012" cy="3021290"/>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8944" name="任意多边形 12"/>
          <p:cNvSpPr/>
          <p:nvPr>
            <p:custDataLst>
              <p:tags r:id="rId14"/>
            </p:custDataLst>
          </p:nvPr>
        </p:nvSpPr>
        <p:spPr>
          <a:xfrm flipV="1">
            <a:off x="4145548" y="1919262"/>
            <a:ext cx="2229751" cy="10721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46" name="五边形 23"/>
          <p:cNvSpPr/>
          <p:nvPr>
            <p:custDataLst>
              <p:tags r:id="rId15"/>
            </p:custDataLst>
          </p:nvPr>
        </p:nvSpPr>
        <p:spPr>
          <a:xfrm rot="16200000" flipH="1">
            <a:off x="9856101" y="1785457"/>
            <a:ext cx="766742" cy="222975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48" name="五边形 24"/>
          <p:cNvSpPr/>
          <p:nvPr>
            <p:custDataLst>
              <p:tags r:id="rId16"/>
            </p:custDataLst>
          </p:nvPr>
        </p:nvSpPr>
        <p:spPr>
          <a:xfrm rot="16200000" flipH="1">
            <a:off x="9875626" y="4269180"/>
            <a:ext cx="728895" cy="2003317"/>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50" name="任意多边形 25"/>
          <p:cNvSpPr/>
          <p:nvPr>
            <p:custDataLst>
              <p:tags r:id="rId17"/>
            </p:custDataLst>
          </p:nvPr>
        </p:nvSpPr>
        <p:spPr>
          <a:xfrm>
            <a:off x="9238185" y="2513633"/>
            <a:ext cx="2003317" cy="3021290"/>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52" name="任意多边形 26"/>
          <p:cNvSpPr/>
          <p:nvPr>
            <p:custDataLst>
              <p:tags r:id="rId18"/>
            </p:custDataLst>
          </p:nvPr>
        </p:nvSpPr>
        <p:spPr>
          <a:xfrm flipV="1">
            <a:off x="9124479" y="1941659"/>
            <a:ext cx="2229751" cy="10721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5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38759" y="3149351"/>
            <a:ext cx="2002012" cy="1803783"/>
          </a:xfrm>
          <a:prstGeom prst="rect"/>
          <a:noFill/>
          <a:ln>
            <a:noFill/>
          </a:ln>
        </p:spPr>
        <p:txBody>
          <a:bodyPr wrap="square">
            <a:normAutofit fontScale="85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核心素养的提升有助于培养学生的创新精神和实践能力，为其未来的职业发展奠定基础。</a:t>
            </a:r>
            <a:endParaRPr dirty="0" sz="2000" err="1">
              <a:solidFill>
                <a:schemeClr val="tx1">
                  <a:lumMod val="75000"/>
                  <a:lumOff val="25000"/>
                </a:schemeClr>
              </a:solidFill>
              <a:latin typeface="+mn-ea"/>
              <a:ea typeface="+mn-ea"/>
              <a:cs typeface="+mn-ea"/>
              <a:sym typeface="+mn-lt"/>
            </a:endParaRPr>
          </a:p>
        </p:txBody>
      </p:sp>
      <p:sp>
        <p:nvSpPr>
          <p:cNvPr id="104895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4259828" y="3126955"/>
            <a:ext cx="2002012" cy="180378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1600" lang="zh-CN">
                <a:solidFill>
                  <a:schemeClr val="tx1">
                    <a:lumMod val="75000"/>
                    <a:lumOff val="25000"/>
                  </a:schemeClr>
                </a:solidFill>
                <a:latin typeface="+mn-ea"/>
                <a:ea typeface="+mn-ea"/>
                <a:cs typeface="+mn-ea"/>
                <a:sym typeface="+mn-lt"/>
              </a:rPr>
              <a:t>核心素养的培养有助于提高学生的学习成绩和综合素质，增强其社会适应能力。</a:t>
            </a:r>
            <a:endParaRPr altLang="en-US" dirty="0" sz="16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990" name="标题 1"/>
          <p:cNvSpPr>
            <a:spLocks noGrp="1"/>
          </p:cNvSpPr>
          <p:nvPr>
            <p:ph type="title"/>
          </p:nvPr>
        </p:nvSpPr>
        <p:spPr/>
        <p:txBody>
          <a:bodyPr/>
          <a:p>
            <a:r>
              <a:rPr altLang="en-US" lang="zh-CN"/>
              <a:t>核心素养的构成要素</a:t>
            </a:r>
            <a:endParaRPr altLang="en-US" lang="zh-CN"/>
          </a:p>
        </p:txBody>
      </p:sp>
      <p:sp>
        <p:nvSpPr>
          <p:cNvPr id="1048992" name="矩形 31"/>
          <p:cNvSpPr/>
          <p:nvPr>
            <p:custDataLst>
              <p:tags r:id="rId1"/>
            </p:custDataLst>
          </p:nvPr>
        </p:nvSpPr>
        <p:spPr>
          <a:xfrm>
            <a:off x="29845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基础知识和技能</a:t>
            </a:r>
            <a:endParaRPr altLang="en-US" dirty="0" sz="1200" lang="zh-CN" spc="150">
              <a:solidFill>
                <a:schemeClr val="tx1">
                  <a:lumMod val="65000"/>
                  <a:lumOff val="35000"/>
                </a:schemeClr>
              </a:solidFill>
              <a:latin typeface="+mn-ea"/>
              <a:sym typeface="+mn-ea"/>
            </a:endParaRPr>
          </a:p>
        </p:txBody>
      </p:sp>
      <p:sp>
        <p:nvSpPr>
          <p:cNvPr id="1048994" name="矩形 4"/>
          <p:cNvSpPr/>
          <p:nvPr>
            <p:custDataLst>
              <p:tags r:id="rId2"/>
            </p:custDataLst>
          </p:nvPr>
        </p:nvSpPr>
        <p:spPr>
          <a:xfrm>
            <a:off x="29845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批判性思维和创新能力</a:t>
            </a:r>
            <a:endParaRPr altLang="en-US" dirty="0" sz="1200" lang="zh-CN" spc="150">
              <a:solidFill>
                <a:schemeClr val="tx1">
                  <a:lumMod val="65000"/>
                  <a:lumOff val="35000"/>
                </a:schemeClr>
              </a:solidFill>
              <a:latin typeface="+mn-ea"/>
              <a:sym typeface="+mn-ea"/>
            </a:endParaRPr>
          </a:p>
        </p:txBody>
      </p:sp>
      <p:sp>
        <p:nvSpPr>
          <p:cNvPr id="1048996" name="矩形 5"/>
          <p:cNvSpPr/>
          <p:nvPr>
            <p:custDataLst>
              <p:tags r:id="rId3"/>
            </p:custDataLst>
          </p:nvPr>
        </p:nvSpPr>
        <p:spPr>
          <a:xfrm>
            <a:off x="29845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合作与交流能力</a:t>
            </a:r>
            <a:endParaRPr altLang="en-US" dirty="0" sz="1200" lang="zh-CN" spc="150">
              <a:solidFill>
                <a:schemeClr val="tx1">
                  <a:lumMod val="65000"/>
                  <a:lumOff val="35000"/>
                </a:schemeClr>
              </a:solidFill>
              <a:latin typeface="+mn-ea"/>
              <a:sym typeface="+mn-ea"/>
            </a:endParaRPr>
          </a:p>
        </p:txBody>
      </p:sp>
      <p:sp>
        <p:nvSpPr>
          <p:cNvPr id="1048998" name="矩形 7"/>
          <p:cNvSpPr/>
          <p:nvPr>
            <p:custDataLst>
              <p:tags r:id="rId4"/>
            </p:custDataLst>
          </p:nvPr>
        </p:nvSpPr>
        <p:spPr>
          <a:xfrm>
            <a:off x="29845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自我管理和自主学习能力</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32" name="标题"/>
          <p:cNvSpPr>
            <a:spLocks noGrp="1"/>
          </p:cNvSpPr>
          <p:nvPr>
            <p:ph type="title"/>
            <p:custDataLst>
              <p:tags r:id="rId1"/>
            </p:custDataLst>
          </p:nvPr>
        </p:nvSpPr>
        <p:spPr>
          <a:xfrm>
            <a:off x="1526400" y="3381109"/>
            <a:ext cx="9144000" cy="1152000"/>
          </a:xfrm>
        </p:spPr>
        <p:txBody>
          <a:bodyPr/>
          <a:p>
            <a:r>
              <a:rPr altLang="en-US" dirty="0" lang="zh-CN"/>
              <a:t>培养小学生的核心素养</a:t>
            </a:r>
            <a:endParaRPr altLang="en-US" dirty="0" lang="zh-CN"/>
          </a:p>
        </p:txBody>
      </p:sp>
      <p:sp>
        <p:nvSpPr>
          <p:cNvPr id="1049034" name="节编号"/>
          <p:cNvSpPr>
            <a:spLocks noGrp="1"/>
          </p:cNvSpPr>
          <p:nvPr>
            <p:ph type="body" sz="quarter" idx="13"/>
            <p:custDataLst>
              <p:tags r:id="rId2"/>
            </p:custDataLst>
          </p:nvPr>
        </p:nvSpPr>
        <p:spPr>
          <a:xfrm>
            <a:off x="1524000" y="2189693"/>
            <a:ext cx="9144000" cy="1148675"/>
          </a:xfrm>
        </p:spPr>
        <p:txBody>
          <a:bodyPr/>
          <a:p>
            <a:r>
              <a:rPr altLang="zh-CN" dirty="0" lang="en-US"/>
              <a:t>02</a:t>
            </a:r>
            <a:endParaRPr altLang="zh-CN" dirty="0" lang="en-US"/>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060" name="标题 1"/>
          <p:cNvSpPr>
            <a:spLocks noGrp="1"/>
          </p:cNvSpPr>
          <p:nvPr>
            <p:ph type="title"/>
          </p:nvPr>
        </p:nvSpPr>
        <p:spPr/>
        <p:txBody>
          <a:bodyPr/>
          <a:p>
            <a:r>
              <a:rPr altLang="en-US" lang="zh-CN"/>
              <a:t>培养小学生的思维能力</a:t>
            </a:r>
            <a:endParaRPr altLang="en-US" lang="zh-CN"/>
          </a:p>
        </p:txBody>
      </p:sp>
      <p:sp>
        <p:nvSpPr>
          <p:cNvPr id="1049062" name="矩形 31"/>
          <p:cNvSpPr/>
          <p:nvPr>
            <p:custDataLst>
              <p:tags r:id="rId1"/>
            </p:custDataLst>
          </p:nvPr>
        </p:nvSpPr>
        <p:spPr>
          <a:xfrm>
            <a:off x="29845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激发好奇心：鼓励学生对事物保持好奇心，主动思考和提问。</a:t>
            </a:r>
            <a:endParaRPr altLang="en-US" dirty="0" sz="1200" lang="zh-CN" spc="150">
              <a:solidFill>
                <a:schemeClr val="tx1">
                  <a:lumMod val="65000"/>
                  <a:lumOff val="35000"/>
                </a:schemeClr>
              </a:solidFill>
              <a:latin typeface="+mn-ea"/>
              <a:sym typeface="+mn-ea"/>
            </a:endParaRPr>
          </a:p>
        </p:txBody>
      </p:sp>
      <p:sp>
        <p:nvSpPr>
          <p:cNvPr id="1049064" name="矩形 4"/>
          <p:cNvSpPr/>
          <p:nvPr>
            <p:custDataLst>
              <p:tags r:id="rId2"/>
            </p:custDataLst>
          </p:nvPr>
        </p:nvSpPr>
        <p:spPr>
          <a:xfrm>
            <a:off x="29845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培养批判性思维：引导学生分析、评价信息，不盲目接受他人的观点。</a:t>
            </a:r>
            <a:endParaRPr altLang="en-US" dirty="0" sz="1200" lang="zh-CN" spc="150">
              <a:solidFill>
                <a:schemeClr val="tx1">
                  <a:lumMod val="65000"/>
                  <a:lumOff val="35000"/>
                </a:schemeClr>
              </a:solidFill>
              <a:latin typeface="+mn-ea"/>
              <a:sym typeface="+mn-ea"/>
            </a:endParaRPr>
          </a:p>
        </p:txBody>
      </p:sp>
      <p:sp>
        <p:nvSpPr>
          <p:cNvPr id="1049066" name="矩形 5"/>
          <p:cNvSpPr/>
          <p:nvPr>
            <p:custDataLst>
              <p:tags r:id="rId3"/>
            </p:custDataLst>
          </p:nvPr>
        </p:nvSpPr>
        <p:spPr>
          <a:xfrm>
            <a:off x="29845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提倡创造性思维：鼓励学生发挥想象力，尝试从不同角度解决问题。</a:t>
            </a:r>
            <a:endParaRPr altLang="en-US" dirty="0" sz="1200" lang="zh-CN" spc="150">
              <a:solidFill>
                <a:schemeClr val="tx1">
                  <a:lumMod val="65000"/>
                  <a:lumOff val="35000"/>
                </a:schemeClr>
              </a:solidFill>
              <a:latin typeface="+mn-ea"/>
              <a:sym typeface="+mn-ea"/>
            </a:endParaRPr>
          </a:p>
        </p:txBody>
      </p:sp>
      <p:sp>
        <p:nvSpPr>
          <p:cNvPr id="1049068" name="矩形 7"/>
          <p:cNvSpPr/>
          <p:nvPr>
            <p:custDataLst>
              <p:tags r:id="rId4"/>
            </p:custDataLst>
          </p:nvPr>
        </p:nvSpPr>
        <p:spPr>
          <a:xfrm>
            <a:off x="29845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强化逻辑思维能力：通过数学、科学等学科教学，培养学生逻辑推理能力。</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02" name="标题 1"/>
          <p:cNvSpPr>
            <a:spLocks noGrp="1"/>
          </p:cNvSpPr>
          <p:nvPr>
            <p:ph type="title"/>
          </p:nvPr>
        </p:nvSpPr>
        <p:spPr/>
        <p:txBody>
          <a:bodyPr/>
          <a:p>
            <a:r>
              <a:rPr altLang="en-US" lang="zh-CN"/>
              <a:t>培养小学生的创新能力</a:t>
            </a:r>
            <a:endParaRPr altLang="en-US" lang="zh-CN"/>
          </a:p>
        </p:txBody>
      </p:sp>
      <p:sp>
        <p:nvSpPr>
          <p:cNvPr id="1049104" name="矩形 5"/>
          <p:cNvSpPr/>
          <p:nvPr>
            <p:custDataLst>
              <p:tags r:id="rId1"/>
            </p:custDataLst>
          </p:nvPr>
        </p:nvSpPr>
        <p:spPr>
          <a:xfrm>
            <a:off x="1524000" y="2600786"/>
            <a:ext cx="2319782" cy="234624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06" name="矩形 10"/>
          <p:cNvSpPr/>
          <p:nvPr>
            <p:custDataLst>
              <p:tags r:id="rId2"/>
            </p:custDataLst>
          </p:nvPr>
        </p:nvSpPr>
        <p:spPr>
          <a:xfrm>
            <a:off x="1841772" y="2595642"/>
            <a:ext cx="476305" cy="24697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108" name="TextBox 2"/>
          <p:cNvSpPr txBox="1"/>
          <p:nvPr>
            <p:custDataLst>
              <p:tags r:id="rId3"/>
            </p:custDataLst>
          </p:nvPr>
        </p:nvSpPr>
        <p:spPr>
          <a:xfrm>
            <a:off x="1662883" y="3114594"/>
            <a:ext cx="2042231" cy="1649085"/>
          </a:xfrm>
          <a:prstGeom prst="rect"/>
          <a:noFill/>
        </p:spPr>
        <p:txBody>
          <a:bodyPr rtlCol="0" wrap="square">
            <a:normAutofit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激发好奇心：鼓励小学生提问，培养探索精神</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110" name="矩形 6"/>
          <p:cNvSpPr/>
          <p:nvPr>
            <p:custDataLst>
              <p:tags r:id="rId4"/>
            </p:custDataLst>
          </p:nvPr>
        </p:nvSpPr>
        <p:spPr>
          <a:xfrm>
            <a:off x="4031888" y="2600786"/>
            <a:ext cx="2319782" cy="234624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12" name="矩形 11"/>
          <p:cNvSpPr/>
          <p:nvPr>
            <p:custDataLst>
              <p:tags r:id="rId5"/>
            </p:custDataLst>
          </p:nvPr>
        </p:nvSpPr>
        <p:spPr>
          <a:xfrm>
            <a:off x="4366806" y="2595642"/>
            <a:ext cx="476305" cy="24697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114" name="TextBox 2"/>
          <p:cNvSpPr txBox="1"/>
          <p:nvPr>
            <p:custDataLst>
              <p:tags r:id="rId6"/>
            </p:custDataLst>
          </p:nvPr>
        </p:nvSpPr>
        <p:spPr>
          <a:xfrm>
            <a:off x="4170199" y="3114594"/>
            <a:ext cx="2042231" cy="1649085"/>
          </a:xfrm>
          <a:prstGeom prst="rect"/>
          <a:noFill/>
        </p:spPr>
        <p:txBody>
          <a:bodyPr rtlCol="0" wrap="square">
            <a:normAutofit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培养想象力：鼓励小学生想象，培养创造力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116" name="矩形 33"/>
          <p:cNvSpPr/>
          <p:nvPr>
            <p:custDataLst>
              <p:tags r:id="rId7"/>
            </p:custDataLst>
          </p:nvPr>
        </p:nvSpPr>
        <p:spPr>
          <a:xfrm>
            <a:off x="6535775" y="2600786"/>
            <a:ext cx="2319782" cy="234624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18" name="矩形 37"/>
          <p:cNvSpPr/>
          <p:nvPr>
            <p:custDataLst>
              <p:tags r:id="rId8"/>
            </p:custDataLst>
          </p:nvPr>
        </p:nvSpPr>
        <p:spPr>
          <a:xfrm>
            <a:off x="6853547" y="2595642"/>
            <a:ext cx="476305" cy="24697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120" name="TextBox 2"/>
          <p:cNvSpPr txBox="1"/>
          <p:nvPr>
            <p:custDataLst>
              <p:tags r:id="rId9"/>
            </p:custDataLst>
          </p:nvPr>
        </p:nvSpPr>
        <p:spPr>
          <a:xfrm>
            <a:off x="6674657" y="3114594"/>
            <a:ext cx="2042231" cy="1649085"/>
          </a:xfrm>
          <a:prstGeom prst="rect"/>
          <a:noFill/>
        </p:spPr>
        <p:txBody>
          <a:bodyPr rtlCol="0" wrap="square">
            <a:normAutofit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提倡尝试：鼓励小学生尝试新事物，培养实践能力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122" name="矩形 34"/>
          <p:cNvSpPr/>
          <p:nvPr>
            <p:custDataLst>
              <p:tags r:id="rId10"/>
            </p:custDataLst>
          </p:nvPr>
        </p:nvSpPr>
        <p:spPr>
          <a:xfrm>
            <a:off x="9034518" y="2600786"/>
            <a:ext cx="2319782" cy="234624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24" name="矩形 38"/>
          <p:cNvSpPr/>
          <p:nvPr>
            <p:custDataLst>
              <p:tags r:id="rId11"/>
            </p:custDataLst>
          </p:nvPr>
        </p:nvSpPr>
        <p:spPr>
          <a:xfrm>
            <a:off x="9369437" y="2595642"/>
            <a:ext cx="476305" cy="24697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126" name="TextBox 2"/>
          <p:cNvSpPr txBox="1"/>
          <p:nvPr>
            <p:custDataLst>
              <p:tags r:id="rId12"/>
            </p:custDataLst>
          </p:nvPr>
        </p:nvSpPr>
        <p:spPr>
          <a:xfrm>
            <a:off x="9173401" y="3114594"/>
            <a:ext cx="2042231" cy="1649085"/>
          </a:xfrm>
          <a:prstGeom prst="rect"/>
          <a:noFill/>
        </p:spPr>
        <p:txBody>
          <a:bodyPr rtlCol="0" wrap="square">
            <a:normAutofit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提倡团队合作：鼓励小学生合作，培养协作能力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160" name="标题 1"/>
          <p:cNvSpPr>
            <a:spLocks noGrp="1"/>
          </p:cNvSpPr>
          <p:nvPr>
            <p:ph type="title"/>
          </p:nvPr>
        </p:nvSpPr>
        <p:spPr/>
        <p:txBody>
          <a:bodyPr/>
          <a:p>
            <a:r>
              <a:rPr altLang="en-US" lang="zh-CN"/>
              <a:t>培养小学生的合作能力</a:t>
            </a:r>
            <a:endParaRPr altLang="en-US" lang="zh-CN"/>
          </a:p>
        </p:txBody>
      </p:sp>
      <p:sp>
        <p:nvSpPr>
          <p:cNvPr id="1049162" name="任意多边形: 形状 64"/>
          <p:cNvSpPr/>
          <p:nvPr>
            <p:custDataLst>
              <p:tags r:id="rId1"/>
            </p:custDataLst>
          </p:nvPr>
        </p:nvSpPr>
        <p:spPr>
          <a:xfrm rot="10800000">
            <a:off x="16491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164" name="矩形 65"/>
          <p:cNvSpPr/>
          <p:nvPr>
            <p:custDataLst>
              <p:tags r:id="rId2"/>
            </p:custDataLst>
          </p:nvPr>
        </p:nvSpPr>
        <p:spPr>
          <a:xfrm>
            <a:off x="15348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66" name="文本框 66"/>
          <p:cNvSpPr txBox="1"/>
          <p:nvPr>
            <p:custDataLst>
              <p:tags r:id="rId3"/>
            </p:custDataLst>
          </p:nvPr>
        </p:nvSpPr>
        <p:spPr>
          <a:xfrm>
            <a:off x="19169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lt1">
                    <a:lumMod val="100000"/>
                  </a:schemeClr>
                </a:solidFill>
                <a:latin typeface="Arial" panose="02080604020202020204" pitchFamily="34" charset="0"/>
                <a:ea typeface="微软雅黑" panose="020B0503020204020204" charset="-122"/>
                <a:sym typeface="+mn-ea"/>
              </a:rPr>
              <a:t>培养合作意识：通过团队活动和集体项目，让小学生意识到合作的重要性，学会相互尊重、理解和支持。</a:t>
            </a:r>
            <a:endParaRPr altLang="en-US" dirty="0" sz="14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168" name="任意多边形: 形状 68"/>
          <p:cNvSpPr/>
          <p:nvPr>
            <p:custDataLst>
              <p:tags r:id="rId4"/>
            </p:custDataLst>
          </p:nvPr>
        </p:nvSpPr>
        <p:spPr>
          <a:xfrm rot="10800000">
            <a:off x="68560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170" name="矩形 69"/>
          <p:cNvSpPr/>
          <p:nvPr>
            <p:custDataLst>
              <p:tags r:id="rId5"/>
            </p:custDataLst>
          </p:nvPr>
        </p:nvSpPr>
        <p:spPr>
          <a:xfrm>
            <a:off x="67410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72" name="文本框 70"/>
          <p:cNvSpPr txBox="1"/>
          <p:nvPr>
            <p:custDataLst>
              <p:tags r:id="rId6"/>
            </p:custDataLst>
          </p:nvPr>
        </p:nvSpPr>
        <p:spPr>
          <a:xfrm>
            <a:off x="7123794" y="1628981"/>
            <a:ext cx="3893432" cy="1276277"/>
          </a:xfrm>
          <a:prstGeom prst="rect"/>
          <a:noFill/>
        </p:spPr>
        <p:txBody>
          <a:bodyPr anchor="t" anchorCtr="0" bIns="46800" lIns="90000" rIns="90000" rtlCol="0" tIns="46800" vert="horz" wrap="square">
            <a:normAutofit fontScale="75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提高沟通技巧：在合作过程中，教会小学生有效沟通的技巧，如倾听、表达、协商等，以促进团队内部的顺畅交流。</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174" name="任意多边形: 形状 72"/>
          <p:cNvSpPr/>
          <p:nvPr>
            <p:custDataLst>
              <p:tags r:id="rId7"/>
            </p:custDataLst>
          </p:nvPr>
        </p:nvSpPr>
        <p:spPr>
          <a:xfrm rot="10800000">
            <a:off x="16491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176" name="文本框 74"/>
          <p:cNvSpPr txBox="1"/>
          <p:nvPr>
            <p:custDataLst>
              <p:tags r:id="rId8"/>
            </p:custDataLst>
          </p:nvPr>
        </p:nvSpPr>
        <p:spPr>
          <a:xfrm>
            <a:off x="1916932" y="4184890"/>
            <a:ext cx="3893432" cy="1276277"/>
          </a:xfrm>
          <a:prstGeom prst="rect"/>
          <a:noFill/>
        </p:spPr>
        <p:txBody>
          <a:bodyPr anchor="t" anchorCtr="0" bIns="46800" lIns="90000" rIns="90000" rtlCol="0" tIns="46800" vert="horz" wrap="square">
            <a:normAutofit fontScale="75000"/>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强化责任感：让小学生明白自己在团队中的角色和责任，培养他们的担当精神和责任心，以促进团队目标的实现。</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178" name="矩形 73"/>
          <p:cNvSpPr/>
          <p:nvPr>
            <p:custDataLst>
              <p:tags r:id="rId9"/>
            </p:custDataLst>
          </p:nvPr>
        </p:nvSpPr>
        <p:spPr>
          <a:xfrm>
            <a:off x="15348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80" name="任意多边形: 形状 83"/>
          <p:cNvSpPr/>
          <p:nvPr>
            <p:custDataLst>
              <p:tags r:id="rId10"/>
            </p:custDataLst>
          </p:nvPr>
        </p:nvSpPr>
        <p:spPr>
          <a:xfrm rot="10800000">
            <a:off x="69144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182" name="矩形 84"/>
          <p:cNvSpPr/>
          <p:nvPr>
            <p:custDataLst>
              <p:tags r:id="rId11"/>
            </p:custDataLst>
          </p:nvPr>
        </p:nvSpPr>
        <p:spPr>
          <a:xfrm>
            <a:off x="68001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84" name="文本框 85"/>
          <p:cNvSpPr txBox="1"/>
          <p:nvPr>
            <p:custDataLst>
              <p:tags r:id="rId12"/>
            </p:custDataLst>
          </p:nvPr>
        </p:nvSpPr>
        <p:spPr>
          <a:xfrm>
            <a:off x="7182233" y="4184890"/>
            <a:ext cx="3893432" cy="1276277"/>
          </a:xfrm>
          <a:prstGeom prst="rect"/>
          <a:noFill/>
        </p:spPr>
        <p:txBody>
          <a:bodyPr anchor="t" anchorCtr="0" bIns="46800" lIns="90000" rIns="90000" rtlCol="0" tIns="46800" vert="horz" wrap="square">
            <a:normAutofit fontScale="75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提升问题解决能力：通过合作解决实际问题或困难，培养小学生的问题解决能力和创新思维，提高他们的综合素质。</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218" name="标题 1"/>
          <p:cNvSpPr>
            <a:spLocks noGrp="1"/>
          </p:cNvSpPr>
          <p:nvPr>
            <p:ph type="title"/>
          </p:nvPr>
        </p:nvSpPr>
        <p:spPr/>
        <p:txBody>
          <a:bodyPr/>
          <a:p>
            <a:r>
              <a:rPr altLang="en-US" lang="zh-CN"/>
              <a:t>培养小学生的自主学习能力</a:t>
            </a:r>
            <a:endParaRPr altLang="en-US" lang="zh-CN"/>
          </a:p>
        </p:txBody>
      </p:sp>
      <p:sp>
        <p:nvSpPr>
          <p:cNvPr id="1049220" name="任意多边形 20"/>
          <p:cNvSpPr/>
          <p:nvPr>
            <p:custDataLst>
              <p:tags r:id="rId1"/>
            </p:custDataLst>
          </p:nvPr>
        </p:nvSpPr>
        <p:spPr>
          <a:xfrm rot="2700000">
            <a:off x="20188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22" name="文本框 24"/>
          <p:cNvSpPr txBox="1"/>
          <p:nvPr>
            <p:custDataLst>
              <p:tags r:id="rId2"/>
            </p:custDataLst>
          </p:nvPr>
        </p:nvSpPr>
        <p:spPr bwMode="auto">
          <a:xfrm>
            <a:off x="16604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培养小学生自主学习的意识，让他们意识到学习是自己的事情。</a:t>
            </a:r>
            <a:endParaRPr altLang="en-US" dirty="0" sz="2000" lang="zh-CN" spc="150">
              <a:solidFill>
                <a:schemeClr val="tx1">
                  <a:lumMod val="75000"/>
                  <a:lumOff val="25000"/>
                </a:schemeClr>
              </a:solidFill>
              <a:latin typeface="+mn-ea"/>
              <a:sym typeface="+mn-ea"/>
            </a:endParaRPr>
          </a:p>
        </p:txBody>
      </p:sp>
      <p:sp>
        <p:nvSpPr>
          <p:cNvPr id="1049224" name="矩形 42"/>
          <p:cNvSpPr/>
          <p:nvPr>
            <p:custDataLst>
              <p:tags r:id="rId3"/>
            </p:custDataLst>
          </p:nvPr>
        </p:nvSpPr>
        <p:spPr>
          <a:xfrm>
            <a:off x="17934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26" name="任意多边形 18"/>
          <p:cNvSpPr/>
          <p:nvPr>
            <p:custDataLst>
              <p:tags r:id="rId4"/>
            </p:custDataLst>
          </p:nvPr>
        </p:nvSpPr>
        <p:spPr>
          <a:xfrm rot="5400000">
            <a:off x="45352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28" name="文本框 27"/>
          <p:cNvSpPr txBox="1"/>
          <p:nvPr>
            <p:custDataLst>
              <p:tags r:id="rId5"/>
            </p:custDataLst>
          </p:nvPr>
        </p:nvSpPr>
        <p:spPr bwMode="auto">
          <a:xfrm>
            <a:off x="41761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激发小学生的内在学习动机，让他们对学习充满兴趣和热情。</a:t>
            </a:r>
            <a:endParaRPr altLang="en-US" dirty="0" sz="2000" lang="zh-CN" spc="150">
              <a:solidFill>
                <a:schemeClr val="tx1">
                  <a:lumMod val="75000"/>
                  <a:lumOff val="25000"/>
                </a:schemeClr>
              </a:solidFill>
              <a:latin typeface="+mn-ea"/>
              <a:sym typeface="+mn-ea"/>
            </a:endParaRPr>
          </a:p>
        </p:txBody>
      </p:sp>
      <p:sp>
        <p:nvSpPr>
          <p:cNvPr id="1049230" name="矩形 43"/>
          <p:cNvSpPr/>
          <p:nvPr>
            <p:custDataLst>
              <p:tags r:id="rId6"/>
            </p:custDataLst>
          </p:nvPr>
        </p:nvSpPr>
        <p:spPr>
          <a:xfrm>
            <a:off x="43098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32" name="任意多边形 21"/>
          <p:cNvSpPr/>
          <p:nvPr>
            <p:custDataLst>
              <p:tags r:id="rId7"/>
            </p:custDataLst>
          </p:nvPr>
        </p:nvSpPr>
        <p:spPr>
          <a:xfrm rot="18900000" flipH="1">
            <a:off x="70509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34" name="文本框 30"/>
          <p:cNvSpPr txBox="1"/>
          <p:nvPr>
            <p:custDataLst>
              <p:tags r:id="rId8"/>
            </p:custDataLst>
          </p:nvPr>
        </p:nvSpPr>
        <p:spPr bwMode="auto">
          <a:xfrm>
            <a:off x="66925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教授小学生自主学习的方法和技巧，如时间管理、笔记记录等。</a:t>
            </a:r>
            <a:endParaRPr altLang="en-US" dirty="0" sz="2000" lang="zh-CN" spc="150">
              <a:solidFill>
                <a:schemeClr val="tx1">
                  <a:lumMod val="75000"/>
                  <a:lumOff val="25000"/>
                </a:schemeClr>
              </a:solidFill>
              <a:latin typeface="+mn-ea"/>
              <a:sym typeface="+mn-ea"/>
            </a:endParaRPr>
          </a:p>
        </p:txBody>
      </p:sp>
      <p:sp>
        <p:nvSpPr>
          <p:cNvPr id="1049236" name="矩形 44"/>
          <p:cNvSpPr/>
          <p:nvPr>
            <p:custDataLst>
              <p:tags r:id="rId9"/>
            </p:custDataLst>
          </p:nvPr>
        </p:nvSpPr>
        <p:spPr>
          <a:xfrm>
            <a:off x="68248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38" name="任意多边形 22"/>
          <p:cNvSpPr/>
          <p:nvPr>
            <p:custDataLst>
              <p:tags r:id="rId10"/>
            </p:custDataLst>
          </p:nvPr>
        </p:nvSpPr>
        <p:spPr>
          <a:xfrm rot="2700000" flipH="1" flipV="1">
            <a:off x="95666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40" name="文本框 33"/>
          <p:cNvSpPr txBox="1"/>
          <p:nvPr>
            <p:custDataLst>
              <p:tags r:id="rId11"/>
            </p:custDataLst>
          </p:nvPr>
        </p:nvSpPr>
        <p:spPr bwMode="auto">
          <a:xfrm>
            <a:off x="92082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创造有利于自主学习的环境和资源，如图书馆、网络资源等。</a:t>
            </a:r>
            <a:endParaRPr altLang="en-US" dirty="0" sz="2000" lang="zh-CN" spc="150">
              <a:solidFill>
                <a:schemeClr val="tx1">
                  <a:lumMod val="75000"/>
                  <a:lumOff val="25000"/>
                </a:schemeClr>
              </a:solidFill>
              <a:latin typeface="+mn-ea"/>
              <a:sym typeface="+mn-ea"/>
            </a:endParaRPr>
          </a:p>
        </p:txBody>
      </p:sp>
      <p:sp>
        <p:nvSpPr>
          <p:cNvPr id="1049242" name="矩形 45"/>
          <p:cNvSpPr/>
          <p:nvPr>
            <p:custDataLst>
              <p:tags r:id="rId12"/>
            </p:custDataLst>
          </p:nvPr>
        </p:nvSpPr>
        <p:spPr>
          <a:xfrm>
            <a:off x="93412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276" name="标题"/>
          <p:cNvSpPr>
            <a:spLocks noGrp="1"/>
          </p:cNvSpPr>
          <p:nvPr>
            <p:ph type="title"/>
            <p:custDataLst>
              <p:tags r:id="rId1"/>
            </p:custDataLst>
          </p:nvPr>
        </p:nvSpPr>
        <p:spPr>
          <a:xfrm>
            <a:off x="1526400" y="3381109"/>
            <a:ext cx="9144000" cy="1152000"/>
          </a:xfrm>
        </p:spPr>
        <p:txBody>
          <a:bodyPr/>
          <a:p>
            <a:r>
              <a:rPr altLang="en-US" dirty="0" lang="zh-CN"/>
              <a:t>提升小学生的核心素养</a:t>
            </a:r>
            <a:endParaRPr altLang="en-US" dirty="0" lang="zh-CN"/>
          </a:p>
        </p:txBody>
      </p:sp>
      <p:sp>
        <p:nvSpPr>
          <p:cNvPr id="1049278" name="节编号"/>
          <p:cNvSpPr>
            <a:spLocks noGrp="1"/>
          </p:cNvSpPr>
          <p:nvPr>
            <p:ph type="body" sz="quarter" idx="13"/>
            <p:custDataLst>
              <p:tags r:id="rId2"/>
            </p:custDataLst>
          </p:nvPr>
        </p:nvSpPr>
        <p:spPr>
          <a:xfrm>
            <a:off x="1524000" y="2189693"/>
            <a:ext cx="9144000" cy="1148675"/>
          </a:xfrm>
        </p:spPr>
        <p:txBody>
          <a:bodyPr/>
          <a:p>
            <a:r>
              <a:rPr altLang="zh-CN" dirty="0" lang="en-US"/>
              <a:t>03</a:t>
            </a:r>
            <a:endParaRPr altLang="zh-CN" dirty="0" lang="en-US"/>
          </a:p>
        </p:txBody>
      </p:sp>
    </p:spTree>
    <p:custDataLst>
      <p:tags r:id="rId3"/>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04" name="标题 1"/>
          <p:cNvSpPr>
            <a:spLocks noGrp="1"/>
          </p:cNvSpPr>
          <p:nvPr>
            <p:ph type="title"/>
          </p:nvPr>
        </p:nvSpPr>
        <p:spPr/>
        <p:txBody>
          <a:bodyPr/>
          <a:p>
            <a:r>
              <a:rPr altLang="en-US" lang="zh-CN"/>
              <a:t>提高小学生的知识水平</a:t>
            </a:r>
            <a:endParaRPr altLang="en-US" lang="zh-CN"/>
          </a:p>
        </p:txBody>
      </p:sp>
      <p:sp>
        <p:nvSpPr>
          <p:cNvPr id="1049306" name="任意多边形 20"/>
          <p:cNvSpPr/>
          <p:nvPr>
            <p:custDataLst>
              <p:tags r:id="rId1"/>
            </p:custDataLst>
          </p:nvPr>
        </p:nvSpPr>
        <p:spPr>
          <a:xfrm rot="2700000">
            <a:off x="20188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08" name="文本框 24"/>
          <p:cNvSpPr txBox="1"/>
          <p:nvPr>
            <p:custDataLst>
              <p:tags r:id="rId2"/>
            </p:custDataLst>
          </p:nvPr>
        </p:nvSpPr>
        <p:spPr bwMode="auto">
          <a:xfrm>
            <a:off x="16604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增加阅读量：提供适合小学生阅读的书籍和材料，培养阅读兴趣和习惯</a:t>
            </a:r>
            <a:endParaRPr altLang="en-US" dirty="0" sz="2000" lang="zh-CN" spc="150">
              <a:solidFill>
                <a:schemeClr val="tx1">
                  <a:lumMod val="75000"/>
                  <a:lumOff val="25000"/>
                </a:schemeClr>
              </a:solidFill>
              <a:latin typeface="+mn-ea"/>
              <a:sym typeface="+mn-ea"/>
            </a:endParaRPr>
          </a:p>
        </p:txBody>
      </p:sp>
      <p:sp>
        <p:nvSpPr>
          <p:cNvPr id="1049310" name="矩形 42"/>
          <p:cNvSpPr/>
          <p:nvPr>
            <p:custDataLst>
              <p:tags r:id="rId3"/>
            </p:custDataLst>
          </p:nvPr>
        </p:nvSpPr>
        <p:spPr>
          <a:xfrm>
            <a:off x="17934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312" name="任意多边形 18"/>
          <p:cNvSpPr/>
          <p:nvPr>
            <p:custDataLst>
              <p:tags r:id="rId4"/>
            </p:custDataLst>
          </p:nvPr>
        </p:nvSpPr>
        <p:spPr>
          <a:xfrm rot="5400000">
            <a:off x="45352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14" name="文本框 27"/>
          <p:cNvSpPr txBox="1"/>
          <p:nvPr>
            <p:custDataLst>
              <p:tags r:id="rId5"/>
            </p:custDataLst>
          </p:nvPr>
        </p:nvSpPr>
        <p:spPr bwMode="auto">
          <a:xfrm>
            <a:off x="41761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拓展学科知识：在各学科教学中渗透核心素养，让学生掌握扎实的基础知识</a:t>
            </a:r>
            <a:endParaRPr altLang="en-US" dirty="0" sz="2000" lang="zh-CN" spc="150">
              <a:solidFill>
                <a:schemeClr val="tx1">
                  <a:lumMod val="75000"/>
                  <a:lumOff val="25000"/>
                </a:schemeClr>
              </a:solidFill>
              <a:latin typeface="+mn-ea"/>
              <a:sym typeface="+mn-ea"/>
            </a:endParaRPr>
          </a:p>
        </p:txBody>
      </p:sp>
      <p:sp>
        <p:nvSpPr>
          <p:cNvPr id="1049316" name="矩形 43"/>
          <p:cNvSpPr/>
          <p:nvPr>
            <p:custDataLst>
              <p:tags r:id="rId6"/>
            </p:custDataLst>
          </p:nvPr>
        </p:nvSpPr>
        <p:spPr>
          <a:xfrm>
            <a:off x="43098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318" name="任意多边形 21"/>
          <p:cNvSpPr/>
          <p:nvPr>
            <p:custDataLst>
              <p:tags r:id="rId7"/>
            </p:custDataLst>
          </p:nvPr>
        </p:nvSpPr>
        <p:spPr>
          <a:xfrm rot="18900000" flipH="1">
            <a:off x="70509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20" name="文本框 30"/>
          <p:cNvSpPr txBox="1"/>
          <p:nvPr>
            <p:custDataLst>
              <p:tags r:id="rId8"/>
            </p:custDataLst>
          </p:nvPr>
        </p:nvSpPr>
        <p:spPr bwMode="auto">
          <a:xfrm>
            <a:off x="66925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开展科学教育：通过科学实验、观察等方式培养小学生的科学素养和探究精神</a:t>
            </a:r>
            <a:endParaRPr altLang="en-US" dirty="0" sz="2000" lang="zh-CN" spc="150">
              <a:solidFill>
                <a:schemeClr val="tx1">
                  <a:lumMod val="75000"/>
                  <a:lumOff val="25000"/>
                </a:schemeClr>
              </a:solidFill>
              <a:latin typeface="+mn-ea"/>
              <a:sym typeface="+mn-ea"/>
            </a:endParaRPr>
          </a:p>
        </p:txBody>
      </p:sp>
      <p:sp>
        <p:nvSpPr>
          <p:cNvPr id="1049322" name="矩形 44"/>
          <p:cNvSpPr/>
          <p:nvPr>
            <p:custDataLst>
              <p:tags r:id="rId9"/>
            </p:custDataLst>
          </p:nvPr>
        </p:nvSpPr>
        <p:spPr>
          <a:xfrm>
            <a:off x="68248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324" name="任意多边形 22"/>
          <p:cNvSpPr/>
          <p:nvPr>
            <p:custDataLst>
              <p:tags r:id="rId10"/>
            </p:custDataLst>
          </p:nvPr>
        </p:nvSpPr>
        <p:spPr>
          <a:xfrm rot="2700000" flipH="1" flipV="1">
            <a:off x="95666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26" name="文本框 33"/>
          <p:cNvSpPr txBox="1"/>
          <p:nvPr>
            <p:custDataLst>
              <p:tags r:id="rId11"/>
            </p:custDataLst>
          </p:nvPr>
        </p:nvSpPr>
        <p:spPr bwMode="auto">
          <a:xfrm>
            <a:off x="92082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强化信息技术教育：教授小学生信息技术基础知识和技能，培养其信息素养和创新能力</a:t>
            </a:r>
            <a:endParaRPr altLang="en-US" dirty="0" sz="2000" lang="zh-CN" spc="150">
              <a:solidFill>
                <a:schemeClr val="tx1">
                  <a:lumMod val="75000"/>
                  <a:lumOff val="25000"/>
                </a:schemeClr>
              </a:solidFill>
              <a:latin typeface="+mn-ea"/>
              <a:sym typeface="+mn-ea"/>
            </a:endParaRPr>
          </a:p>
        </p:txBody>
      </p:sp>
      <p:sp>
        <p:nvSpPr>
          <p:cNvPr id="1049328" name="矩形 45"/>
          <p:cNvSpPr/>
          <p:nvPr>
            <p:custDataLst>
              <p:tags r:id="rId12"/>
            </p:custDataLst>
          </p:nvPr>
        </p:nvSpPr>
        <p:spPr>
          <a:xfrm>
            <a:off x="93412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362" name="标题 1"/>
          <p:cNvSpPr>
            <a:spLocks noGrp="1"/>
          </p:cNvSpPr>
          <p:nvPr>
            <p:ph type="title"/>
          </p:nvPr>
        </p:nvSpPr>
        <p:spPr/>
        <p:txBody>
          <a:bodyPr/>
          <a:p>
            <a:r>
              <a:rPr altLang="en-US" lang="zh-CN"/>
              <a:t>增强小学生的实践能力</a:t>
            </a:r>
            <a:endParaRPr altLang="en-US" lang="zh-CN"/>
          </a:p>
        </p:txBody>
      </p:sp>
      <p:sp>
        <p:nvSpPr>
          <p:cNvPr id="1049364" name="圆角矩形 3"/>
          <p:cNvSpPr/>
          <p:nvPr>
            <p:custDataLst>
              <p:tags r:id="rId1"/>
            </p:custDataLst>
          </p:nvPr>
        </p:nvSpPr>
        <p:spPr>
          <a:xfrm rot="16200000">
            <a:off x="6005283" y="-2843234"/>
            <a:ext cx="865964" cy="982779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66" name="圆角矩形 4"/>
          <p:cNvSpPr/>
          <p:nvPr>
            <p:custDataLst>
              <p:tags r:id="rId2"/>
            </p:custDataLst>
          </p:nvPr>
        </p:nvSpPr>
        <p:spPr>
          <a:xfrm rot="16200000">
            <a:off x="1156654" y="2005395"/>
            <a:ext cx="864538" cy="12971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368" name="圆角矩形 5"/>
          <p:cNvSpPr/>
          <p:nvPr>
            <p:custDataLst>
              <p:tags r:id="rId3"/>
            </p:custDataLst>
          </p:nvPr>
        </p:nvSpPr>
        <p:spPr>
          <a:xfrm rot="16200000">
            <a:off x="6006425" y="-1702346"/>
            <a:ext cx="865964" cy="982851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70" name="圆角矩形 6"/>
          <p:cNvSpPr/>
          <p:nvPr>
            <p:custDataLst>
              <p:tags r:id="rId4"/>
            </p:custDataLst>
          </p:nvPr>
        </p:nvSpPr>
        <p:spPr>
          <a:xfrm rot="16200000">
            <a:off x="1157796" y="3146854"/>
            <a:ext cx="864538" cy="12971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372" name="圆角矩形 9"/>
          <p:cNvSpPr/>
          <p:nvPr>
            <p:custDataLst>
              <p:tags r:id="rId5"/>
            </p:custDataLst>
          </p:nvPr>
        </p:nvSpPr>
        <p:spPr>
          <a:xfrm rot="16200000">
            <a:off x="6005283" y="-583168"/>
            <a:ext cx="865964" cy="982779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74" name="圆角矩形 10"/>
          <p:cNvSpPr/>
          <p:nvPr>
            <p:custDataLst>
              <p:tags r:id="rId6"/>
            </p:custDataLst>
          </p:nvPr>
        </p:nvSpPr>
        <p:spPr>
          <a:xfrm rot="16200000">
            <a:off x="1156654" y="4265461"/>
            <a:ext cx="864538" cy="12971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376" name="圆角矩形 11"/>
          <p:cNvSpPr/>
          <p:nvPr>
            <p:custDataLst>
              <p:tags r:id="rId7"/>
            </p:custDataLst>
          </p:nvPr>
        </p:nvSpPr>
        <p:spPr>
          <a:xfrm rot="16200000">
            <a:off x="6006425" y="557148"/>
            <a:ext cx="865964" cy="982851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78" name="圆角矩形 12"/>
          <p:cNvSpPr/>
          <p:nvPr>
            <p:custDataLst>
              <p:tags r:id="rId8"/>
            </p:custDataLst>
          </p:nvPr>
        </p:nvSpPr>
        <p:spPr>
          <a:xfrm rot="16200000">
            <a:off x="1157796" y="5406348"/>
            <a:ext cx="864538" cy="12971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380" name="文本框 7"/>
          <p:cNvSpPr txBox="1"/>
          <p:nvPr>
            <p:custDataLst>
              <p:tags r:id="rId9"/>
            </p:custDataLst>
          </p:nvPr>
        </p:nvSpPr>
        <p:spPr>
          <a:xfrm>
            <a:off x="1937050" y="3897543"/>
            <a:ext cx="9415127" cy="865964"/>
          </a:xfrm>
          <a:prstGeom prst="rect"/>
        </p:spPr>
        <p:txBody>
          <a:bodyPr anchor="ctr" anchorCtr="0" bIns="46800" lIns="90000" rIns="0" rtlCol="0" tIns="46800" vert="horz" wrap="square">
            <a:normAutofit lnSpcReduction="2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加强学校与家庭、社区的合作，为小学生提供更多的实践机会和资源。</a:t>
            </a:r>
            <a:endParaRPr altLang="en-US" dirty="0" sz="2400" lang="zh-CN">
              <a:latin typeface="+mn-ea"/>
              <a:ea typeface="+mn-ea"/>
            </a:endParaRPr>
          </a:p>
        </p:txBody>
      </p:sp>
      <p:sp>
        <p:nvSpPr>
          <p:cNvPr id="1049382" name="文本框 8"/>
          <p:cNvSpPr txBox="1"/>
          <p:nvPr>
            <p:custDataLst>
              <p:tags r:id="rId10"/>
            </p:custDataLst>
          </p:nvPr>
        </p:nvSpPr>
        <p:spPr>
          <a:xfrm>
            <a:off x="1937050" y="5039002"/>
            <a:ext cx="9415127" cy="865251"/>
          </a:xfrm>
          <a:prstGeom prst="rect"/>
        </p:spPr>
        <p:txBody>
          <a:bodyPr anchor="ctr" anchorCtr="0" bIns="46800" lIns="90000" rIns="90000" rtlCol="0" tIns="46800" vert="horz" wrap="square">
            <a:normAutofit lnSpcReduction="2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引导小学生关注社会热点问题，开展社会调查和志愿服务等活动，培养其社会责任感和实践能力。</a:t>
            </a:r>
            <a:endParaRPr altLang="en-US" dirty="0" sz="2400" lang="zh-CN">
              <a:latin typeface="+mn-ea"/>
              <a:ea typeface="+mn-ea"/>
            </a:endParaRPr>
          </a:p>
        </p:txBody>
      </p:sp>
      <p:sp>
        <p:nvSpPr>
          <p:cNvPr id="1049384" name="文本框 13"/>
          <p:cNvSpPr txBox="1"/>
          <p:nvPr>
            <p:custDataLst>
              <p:tags r:id="rId11"/>
            </p:custDataLst>
          </p:nvPr>
        </p:nvSpPr>
        <p:spPr>
          <a:xfrm>
            <a:off x="1937050" y="1637477"/>
            <a:ext cx="9415127" cy="865964"/>
          </a:xfrm>
          <a:prstGeom prst="rect"/>
        </p:spPr>
        <p:txBody>
          <a:bodyPr anchor="ctr" anchorCtr="0" bIns="46800" lIns="90000" rIns="0" rtlCol="0" tIns="46800" vert="horz" wrap="square">
            <a:normAutofit lnSpcReduction="2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组织课外活动，如科学实验、社会实践等，提高小学生的实践意识和能力。</a:t>
            </a:r>
            <a:endParaRPr altLang="en-US" dirty="0" sz="2400" lang="zh-CN">
              <a:latin typeface="+mn-ea"/>
              <a:ea typeface="+mn-ea"/>
            </a:endParaRPr>
          </a:p>
        </p:txBody>
      </p:sp>
      <p:sp>
        <p:nvSpPr>
          <p:cNvPr id="1049386" name="文本框 14"/>
          <p:cNvSpPr txBox="1"/>
          <p:nvPr>
            <p:custDataLst>
              <p:tags r:id="rId12"/>
            </p:custDataLst>
          </p:nvPr>
        </p:nvSpPr>
        <p:spPr>
          <a:xfrm>
            <a:off x="1937050" y="2780079"/>
            <a:ext cx="9415127" cy="865251"/>
          </a:xfrm>
          <a:prstGeom prst="rect"/>
        </p:spPr>
        <p:txBody>
          <a:bodyPr anchor="ctr" anchorCtr="0" bIns="46800" lIns="90000" rIns="90000" rtlCol="0" tIns="46800" vert="horz" wrap="square">
            <a:normAutofit lnSpcReduction="2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鼓励小学生参加各类竞赛和创新创业活动，培养其创新思维和实践能力。</a:t>
            </a:r>
            <a:endParaRPr altLang="en-US" dirty="0" sz="2400" lang="zh-CN">
              <a:latin typeface="+mn-ea"/>
              <a:ea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420" name="标题 1"/>
          <p:cNvSpPr>
            <a:spLocks noGrp="1"/>
          </p:cNvSpPr>
          <p:nvPr>
            <p:ph type="title"/>
          </p:nvPr>
        </p:nvSpPr>
        <p:spPr/>
        <p:txBody>
          <a:bodyPr/>
          <a:p>
            <a:r>
              <a:rPr altLang="en-US" lang="zh-CN"/>
              <a:t>提升小学生的审美能力</a:t>
            </a:r>
            <a:endParaRPr altLang="en-US" lang="zh-CN"/>
          </a:p>
        </p:txBody>
      </p:sp>
      <p:sp>
        <p:nvSpPr>
          <p:cNvPr id="1049422" name="矩形 5"/>
          <p:cNvSpPr/>
          <p:nvPr>
            <p:custDataLst>
              <p:tags r:id="rId1"/>
            </p:custDataLst>
          </p:nvPr>
        </p:nvSpPr>
        <p:spPr>
          <a:xfrm>
            <a:off x="1524000" y="2600786"/>
            <a:ext cx="2319782" cy="234624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24" name="矩形 10"/>
          <p:cNvSpPr/>
          <p:nvPr>
            <p:custDataLst>
              <p:tags r:id="rId2"/>
            </p:custDataLst>
          </p:nvPr>
        </p:nvSpPr>
        <p:spPr>
          <a:xfrm>
            <a:off x="1841772" y="2595642"/>
            <a:ext cx="476305" cy="24697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426" name="TextBox 2"/>
          <p:cNvSpPr txBox="1"/>
          <p:nvPr>
            <p:custDataLst>
              <p:tags r:id="rId3"/>
            </p:custDataLst>
          </p:nvPr>
        </p:nvSpPr>
        <p:spPr>
          <a:xfrm>
            <a:off x="1662883" y="3114594"/>
            <a:ext cx="2042231" cy="164908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培养学生对美的感知和欣赏能力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428" name="矩形 6"/>
          <p:cNvSpPr/>
          <p:nvPr>
            <p:custDataLst>
              <p:tags r:id="rId4"/>
            </p:custDataLst>
          </p:nvPr>
        </p:nvSpPr>
        <p:spPr>
          <a:xfrm>
            <a:off x="4031888" y="2600786"/>
            <a:ext cx="2319782" cy="234624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30" name="矩形 11"/>
          <p:cNvSpPr/>
          <p:nvPr>
            <p:custDataLst>
              <p:tags r:id="rId5"/>
            </p:custDataLst>
          </p:nvPr>
        </p:nvSpPr>
        <p:spPr>
          <a:xfrm>
            <a:off x="4366806" y="2595642"/>
            <a:ext cx="476305" cy="24697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432" name="TextBox 2"/>
          <p:cNvSpPr txBox="1"/>
          <p:nvPr>
            <p:custDataLst>
              <p:tags r:id="rId6"/>
            </p:custDataLst>
          </p:nvPr>
        </p:nvSpPr>
        <p:spPr>
          <a:xfrm>
            <a:off x="4170199" y="3114594"/>
            <a:ext cx="2042231" cy="1649085"/>
          </a:xfrm>
          <a:prstGeom prst="rect"/>
          <a:noFill/>
        </p:spPr>
        <p:txBody>
          <a:bodyPr rtlCol="0" wrap="square">
            <a:normAutofit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引导学生发现生活中的美，培养其审美情趣</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434" name="矩形 33"/>
          <p:cNvSpPr/>
          <p:nvPr>
            <p:custDataLst>
              <p:tags r:id="rId7"/>
            </p:custDataLst>
          </p:nvPr>
        </p:nvSpPr>
        <p:spPr>
          <a:xfrm>
            <a:off x="6535775" y="2600786"/>
            <a:ext cx="2319782" cy="234624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36" name="矩形 37"/>
          <p:cNvSpPr/>
          <p:nvPr>
            <p:custDataLst>
              <p:tags r:id="rId8"/>
            </p:custDataLst>
          </p:nvPr>
        </p:nvSpPr>
        <p:spPr>
          <a:xfrm>
            <a:off x="6853547" y="2595642"/>
            <a:ext cx="476305" cy="24697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438" name="TextBox 2"/>
          <p:cNvSpPr txBox="1"/>
          <p:nvPr>
            <p:custDataLst>
              <p:tags r:id="rId9"/>
            </p:custDataLst>
          </p:nvPr>
        </p:nvSpPr>
        <p:spPr>
          <a:xfrm>
            <a:off x="6674657" y="3114594"/>
            <a:ext cx="2042231" cy="164908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通过艺术教育提高学生的审美素养</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440" name="矩形 34"/>
          <p:cNvSpPr/>
          <p:nvPr>
            <p:custDataLst>
              <p:tags r:id="rId10"/>
            </p:custDataLst>
          </p:nvPr>
        </p:nvSpPr>
        <p:spPr>
          <a:xfrm>
            <a:off x="9034518" y="2600786"/>
            <a:ext cx="2319782" cy="234624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42" name="矩形 38"/>
          <p:cNvSpPr/>
          <p:nvPr>
            <p:custDataLst>
              <p:tags r:id="rId11"/>
            </p:custDataLst>
          </p:nvPr>
        </p:nvSpPr>
        <p:spPr>
          <a:xfrm>
            <a:off x="9369437" y="2595642"/>
            <a:ext cx="476305" cy="24697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444" name="TextBox 2"/>
          <p:cNvSpPr txBox="1"/>
          <p:nvPr>
            <p:custDataLst>
              <p:tags r:id="rId12"/>
            </p:custDataLst>
          </p:nvPr>
        </p:nvSpPr>
        <p:spPr>
          <a:xfrm>
            <a:off x="9173401" y="3114594"/>
            <a:ext cx="2042231" cy="1649085"/>
          </a:xfrm>
          <a:prstGeom prst="rect"/>
          <a:noFill/>
        </p:spPr>
        <p:txBody>
          <a:bodyPr rtlCol="0" wrap="square">
            <a:normAutofit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鼓励学生参与审美活动，培养其创造美的能力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478" name="标题 1"/>
          <p:cNvSpPr>
            <a:spLocks noGrp="1"/>
          </p:cNvSpPr>
          <p:nvPr>
            <p:ph type="title"/>
          </p:nvPr>
        </p:nvSpPr>
        <p:spPr/>
        <p:txBody>
          <a:bodyPr/>
          <a:p>
            <a:r>
              <a:rPr altLang="en-US" lang="zh-CN"/>
              <a:t>促进小学生的心理健康</a:t>
            </a:r>
            <a:endParaRPr altLang="en-US" lang="zh-CN"/>
          </a:p>
        </p:txBody>
      </p:sp>
      <p:sp>
        <p:nvSpPr>
          <p:cNvPr id="1049480" name="对角圆角矩形 15"/>
          <p:cNvSpPr/>
          <p:nvPr>
            <p:custDataLst>
              <p:tags r:id="rId1"/>
            </p:custDataLst>
          </p:nvPr>
        </p:nvSpPr>
        <p:spPr>
          <a:xfrm>
            <a:off x="17933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82" name="对角圆角矩形 16"/>
          <p:cNvSpPr/>
          <p:nvPr>
            <p:custDataLst>
              <p:tags r:id="rId2"/>
            </p:custDataLst>
          </p:nvPr>
        </p:nvSpPr>
        <p:spPr>
          <a:xfrm>
            <a:off x="17933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84" name="直角三角形 17"/>
          <p:cNvSpPr/>
          <p:nvPr>
            <p:custDataLst>
              <p:tags r:id="rId3"/>
            </p:custDataLst>
          </p:nvPr>
        </p:nvSpPr>
        <p:spPr>
          <a:xfrm>
            <a:off x="23589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86" name="文本框 27"/>
          <p:cNvSpPr txBox="1"/>
          <p:nvPr>
            <p:custDataLst>
              <p:tags r:id="rId4"/>
            </p:custDataLst>
          </p:nvPr>
        </p:nvSpPr>
        <p:spPr>
          <a:xfrm>
            <a:off x="23954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建立良好人际关系：培养小学生与人沟通、合作的能力，促进情感交流</a:t>
            </a:r>
            <a:endParaRPr altLang="zh-CN" dirty="0" lang="en-US">
              <a:solidFill>
                <a:schemeClr val="dk1">
                  <a:lumMod val="80000"/>
                  <a:lumOff val="20000"/>
                </a:schemeClr>
              </a:solidFill>
              <a:latin typeface="+mn-ea"/>
              <a:sym typeface="+mn-ea"/>
            </a:endParaRPr>
          </a:p>
        </p:txBody>
      </p:sp>
      <p:sp>
        <p:nvSpPr>
          <p:cNvPr id="1049488" name="对角圆角矩形 52"/>
          <p:cNvSpPr/>
          <p:nvPr>
            <p:custDataLst>
              <p:tags r:id="rId5"/>
            </p:custDataLst>
          </p:nvPr>
        </p:nvSpPr>
        <p:spPr>
          <a:xfrm>
            <a:off x="17933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90" name="对角圆角矩形 53"/>
          <p:cNvSpPr/>
          <p:nvPr>
            <p:custDataLst>
              <p:tags r:id="rId6"/>
            </p:custDataLst>
          </p:nvPr>
        </p:nvSpPr>
        <p:spPr>
          <a:xfrm>
            <a:off x="17933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92" name="直角三角形 54"/>
          <p:cNvSpPr/>
          <p:nvPr>
            <p:custDataLst>
              <p:tags r:id="rId7"/>
            </p:custDataLst>
          </p:nvPr>
        </p:nvSpPr>
        <p:spPr>
          <a:xfrm>
            <a:off x="23589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94" name="文本框 56"/>
          <p:cNvSpPr txBox="1"/>
          <p:nvPr>
            <p:custDataLst>
              <p:tags r:id="rId8"/>
            </p:custDataLst>
          </p:nvPr>
        </p:nvSpPr>
        <p:spPr>
          <a:xfrm>
            <a:off x="23954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培养积极心态：鼓励小学生面对困难时保持乐观和自信</a:t>
            </a:r>
            <a:endParaRPr altLang="en-US" dirty="0" lang="zh-CN">
              <a:solidFill>
                <a:schemeClr val="dk1">
                  <a:lumMod val="80000"/>
                  <a:lumOff val="20000"/>
                </a:schemeClr>
              </a:solidFill>
              <a:latin typeface="+mn-ea"/>
              <a:sym typeface="+mn-ea"/>
            </a:endParaRPr>
          </a:p>
        </p:txBody>
      </p:sp>
      <p:sp>
        <p:nvSpPr>
          <p:cNvPr id="1049496" name="对角圆角矩形 5"/>
          <p:cNvSpPr/>
          <p:nvPr>
            <p:custDataLst>
              <p:tags r:id="rId9"/>
            </p:custDataLst>
          </p:nvPr>
        </p:nvSpPr>
        <p:spPr>
          <a:xfrm>
            <a:off x="17933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98" name="对角圆角矩形 6"/>
          <p:cNvSpPr/>
          <p:nvPr>
            <p:custDataLst>
              <p:tags r:id="rId10"/>
            </p:custDataLst>
          </p:nvPr>
        </p:nvSpPr>
        <p:spPr>
          <a:xfrm>
            <a:off x="17933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00" name="直角三角形 7"/>
          <p:cNvSpPr/>
          <p:nvPr>
            <p:custDataLst>
              <p:tags r:id="rId11"/>
            </p:custDataLst>
          </p:nvPr>
        </p:nvSpPr>
        <p:spPr>
          <a:xfrm>
            <a:off x="23589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02" name="文本框 8"/>
          <p:cNvSpPr txBox="1"/>
          <p:nvPr>
            <p:custDataLst>
              <p:tags r:id="rId12"/>
            </p:custDataLst>
          </p:nvPr>
        </p:nvSpPr>
        <p:spPr>
          <a:xfrm>
            <a:off x="23954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增强自我意识：帮助小学生认识自己的情绪和需求，学会自我调节</a:t>
            </a:r>
            <a:endParaRPr altLang="en-US" dirty="0" lang="zh-CN">
              <a:solidFill>
                <a:schemeClr val="dk1">
                  <a:lumMod val="80000"/>
                  <a:lumOff val="20000"/>
                </a:schemeClr>
              </a:solidFill>
              <a:latin typeface="+mn-ea"/>
              <a:sym typeface="+mn-ea"/>
            </a:endParaRPr>
          </a:p>
        </p:txBody>
      </p:sp>
      <p:sp>
        <p:nvSpPr>
          <p:cNvPr id="1049504" name="对角圆角矩形 9"/>
          <p:cNvSpPr/>
          <p:nvPr>
            <p:custDataLst>
              <p:tags r:id="rId13"/>
            </p:custDataLst>
          </p:nvPr>
        </p:nvSpPr>
        <p:spPr>
          <a:xfrm>
            <a:off x="17933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06" name="对角圆角矩形 10"/>
          <p:cNvSpPr/>
          <p:nvPr>
            <p:custDataLst>
              <p:tags r:id="rId14"/>
            </p:custDataLst>
          </p:nvPr>
        </p:nvSpPr>
        <p:spPr>
          <a:xfrm>
            <a:off x="17933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08" name="直角三角形 11"/>
          <p:cNvSpPr/>
          <p:nvPr>
            <p:custDataLst>
              <p:tags r:id="rId15"/>
            </p:custDataLst>
          </p:nvPr>
        </p:nvSpPr>
        <p:spPr>
          <a:xfrm>
            <a:off x="23589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10" name="文本框 12"/>
          <p:cNvSpPr txBox="1"/>
          <p:nvPr>
            <p:custDataLst>
              <p:tags r:id="rId16"/>
            </p:custDataLst>
          </p:nvPr>
        </p:nvSpPr>
        <p:spPr>
          <a:xfrm>
            <a:off x="23954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关注心理健康问题：及时发现和解决小学生的心理问题，提供专业心理辅导</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544" name="标题"/>
          <p:cNvSpPr>
            <a:spLocks noGrp="1"/>
          </p:cNvSpPr>
          <p:nvPr>
            <p:ph type="title"/>
            <p:custDataLst>
              <p:tags r:id="rId1"/>
            </p:custDataLst>
          </p:nvPr>
        </p:nvSpPr>
        <p:spPr>
          <a:xfrm>
            <a:off x="1526400" y="3381109"/>
            <a:ext cx="9144000" cy="1152000"/>
          </a:xfrm>
        </p:spPr>
        <p:txBody>
          <a:bodyPr/>
          <a:p>
            <a:r>
              <a:rPr altLang="en-US" dirty="0" lang="zh-CN"/>
              <a:t>推进小学生核心素养发展的策略</a:t>
            </a:r>
            <a:endParaRPr altLang="en-US" dirty="0" lang="zh-CN"/>
          </a:p>
        </p:txBody>
      </p:sp>
      <p:sp>
        <p:nvSpPr>
          <p:cNvPr id="1049546" name="节编号"/>
          <p:cNvSpPr>
            <a:spLocks noGrp="1"/>
          </p:cNvSpPr>
          <p:nvPr>
            <p:ph type="body" sz="quarter" idx="13"/>
            <p:custDataLst>
              <p:tags r:id="rId2"/>
            </p:custDataLst>
          </p:nvPr>
        </p:nvSpPr>
        <p:spPr>
          <a:xfrm>
            <a:off x="1524000" y="2189693"/>
            <a:ext cx="9144000" cy="1148675"/>
          </a:xfrm>
        </p:spPr>
        <p:txBody>
          <a:bodyPr/>
          <a:p>
            <a:r>
              <a:rPr altLang="zh-CN" dirty="0" lang="en-US"/>
              <a:t>04</a:t>
            </a:r>
            <a:endParaRPr altLang="zh-CN" dirty="0" lang="en-US"/>
          </a:p>
        </p:txBody>
      </p:sp>
    </p:spTree>
    <p:custDataLst>
      <p:tags r:id="rId3"/>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572" name="标题 1"/>
          <p:cNvSpPr>
            <a:spLocks noGrp="1"/>
          </p:cNvSpPr>
          <p:nvPr>
            <p:ph type="title"/>
          </p:nvPr>
        </p:nvSpPr>
        <p:spPr/>
        <p:txBody>
          <a:bodyPr/>
          <a:p>
            <a:r>
              <a:rPr altLang="en-US" lang="zh-CN"/>
              <a:t>优化课程设置</a:t>
            </a:r>
            <a:endParaRPr altLang="en-US" lang="zh-CN"/>
          </a:p>
        </p:txBody>
      </p:sp>
      <p:sp>
        <p:nvSpPr>
          <p:cNvPr id="1049574" name="椭圆 262"/>
          <p:cNvSpPr/>
          <p:nvPr>
            <p:custDataLst>
              <p:tags r:id="rId1"/>
            </p:custDataLst>
          </p:nvPr>
        </p:nvSpPr>
        <p:spPr>
          <a:xfrm>
            <a:off x="3142192" y="3997067"/>
            <a:ext cx="6592959" cy="172486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76" name="椭圆 263"/>
          <p:cNvSpPr/>
          <p:nvPr>
            <p:custDataLst>
              <p:tags r:id="rId2"/>
            </p:custDataLst>
          </p:nvPr>
        </p:nvSpPr>
        <p:spPr>
          <a:xfrm>
            <a:off x="3905899" y="4069103"/>
            <a:ext cx="4998681" cy="1481256"/>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78" name="椭圆 264"/>
          <p:cNvSpPr/>
          <p:nvPr>
            <p:custDataLst>
              <p:tags r:id="rId3"/>
            </p:custDataLst>
          </p:nvPr>
        </p:nvSpPr>
        <p:spPr>
          <a:xfrm>
            <a:off x="4620996" y="4281114"/>
            <a:ext cx="3567682" cy="105720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80" name="椭圆 265"/>
          <p:cNvSpPr/>
          <p:nvPr>
            <p:custDataLst>
              <p:tags r:id="rId4"/>
            </p:custDataLst>
          </p:nvPr>
        </p:nvSpPr>
        <p:spPr>
          <a:xfrm>
            <a:off x="5225402" y="4460328"/>
            <a:ext cx="2358645" cy="698936"/>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82" name="椭圆 266"/>
          <p:cNvSpPr/>
          <p:nvPr>
            <p:custDataLst>
              <p:tags r:id="rId5"/>
            </p:custDataLst>
          </p:nvPr>
        </p:nvSpPr>
        <p:spPr>
          <a:xfrm>
            <a:off x="5845036" y="4643641"/>
            <a:ext cx="1356704" cy="4020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29" name="直接连接符 267"/>
          <p:cNvCxnSpPr>
            <a:cxnSpLocks/>
          </p:cNvCxnSpPr>
          <p:nvPr>
            <p:custDataLst>
              <p:tags r:id="rId6"/>
            </p:custDataLst>
          </p:nvPr>
        </p:nvCxnSpPr>
        <p:spPr>
          <a:xfrm>
            <a:off x="3550401" y="4576875"/>
            <a:ext cx="0" cy="759437"/>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84" name="椭圆 268"/>
          <p:cNvSpPr/>
          <p:nvPr>
            <p:custDataLst>
              <p:tags r:id="rId7"/>
            </p:custDataLst>
          </p:nvPr>
        </p:nvSpPr>
        <p:spPr>
          <a:xfrm flipV="1">
            <a:off x="3468408" y="4409960"/>
            <a:ext cx="156711" cy="15670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86" name="椭圆 269"/>
          <p:cNvSpPr/>
          <p:nvPr>
            <p:custDataLst>
              <p:tags r:id="rId8"/>
            </p:custDataLst>
          </p:nvPr>
        </p:nvSpPr>
        <p:spPr>
          <a:xfrm flipV="1">
            <a:off x="3505890" y="4448029"/>
            <a:ext cx="81197" cy="8119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88" name="椭圆 270"/>
          <p:cNvSpPr/>
          <p:nvPr>
            <p:custDataLst>
              <p:tags r:id="rId9"/>
            </p:custDataLst>
          </p:nvPr>
        </p:nvSpPr>
        <p:spPr>
          <a:xfrm flipV="1">
            <a:off x="7956943" y="3680222"/>
            <a:ext cx="94338" cy="9433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1" name="直接连接符 271"/>
          <p:cNvCxnSpPr>
            <a:cxnSpLocks/>
          </p:cNvCxnSpPr>
          <p:nvPr>
            <p:custDataLst>
              <p:tags r:id="rId10"/>
            </p:custDataLst>
          </p:nvPr>
        </p:nvCxnSpPr>
        <p:spPr>
          <a:xfrm>
            <a:off x="8004382" y="3783299"/>
            <a:ext cx="0" cy="172486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90" name="椭圆 272"/>
          <p:cNvSpPr/>
          <p:nvPr>
            <p:custDataLst>
              <p:tags r:id="rId11"/>
            </p:custDataLst>
          </p:nvPr>
        </p:nvSpPr>
        <p:spPr>
          <a:xfrm flipV="1">
            <a:off x="4572386" y="3567774"/>
            <a:ext cx="347364" cy="347354"/>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3" name="直接连接符 273"/>
          <p:cNvCxnSpPr>
            <a:cxnSpLocks/>
          </p:cNvCxnSpPr>
          <p:nvPr>
            <p:custDataLst>
              <p:tags r:id="rId12"/>
            </p:custDataLst>
          </p:nvPr>
        </p:nvCxnSpPr>
        <p:spPr>
          <a:xfrm>
            <a:off x="4745157" y="3943771"/>
            <a:ext cx="0" cy="911416"/>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368936" y="3663823"/>
            <a:ext cx="0" cy="759437"/>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92" name="椭圆 275"/>
          <p:cNvSpPr/>
          <p:nvPr>
            <p:custDataLst>
              <p:tags r:id="rId14"/>
            </p:custDataLst>
          </p:nvPr>
        </p:nvSpPr>
        <p:spPr>
          <a:xfrm flipV="1">
            <a:off x="7286943" y="3496909"/>
            <a:ext cx="156711" cy="15670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94" name="椭圆 276"/>
          <p:cNvSpPr/>
          <p:nvPr>
            <p:custDataLst>
              <p:tags r:id="rId15"/>
            </p:custDataLst>
          </p:nvPr>
        </p:nvSpPr>
        <p:spPr>
          <a:xfrm flipV="1">
            <a:off x="7324425" y="3534977"/>
            <a:ext cx="81197" cy="8119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96" name="椭圆 277"/>
          <p:cNvSpPr/>
          <p:nvPr>
            <p:custDataLst>
              <p:tags r:id="rId16"/>
            </p:custDataLst>
          </p:nvPr>
        </p:nvSpPr>
        <p:spPr>
          <a:xfrm flipV="1">
            <a:off x="4346905" y="4268229"/>
            <a:ext cx="94338" cy="9433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7" name="直接连接符 278"/>
          <p:cNvCxnSpPr>
            <a:cxnSpLocks/>
          </p:cNvCxnSpPr>
          <p:nvPr>
            <p:custDataLst>
              <p:tags r:id="rId17"/>
            </p:custDataLst>
          </p:nvPr>
        </p:nvCxnSpPr>
        <p:spPr>
          <a:xfrm>
            <a:off x="4394344" y="4371306"/>
            <a:ext cx="0" cy="997357"/>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98" name="椭圆 279"/>
          <p:cNvSpPr/>
          <p:nvPr>
            <p:custDataLst>
              <p:tags r:id="rId18"/>
            </p:custDataLst>
          </p:nvPr>
        </p:nvSpPr>
        <p:spPr>
          <a:xfrm flipV="1">
            <a:off x="8622259" y="4479655"/>
            <a:ext cx="236613" cy="23660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80"/>
          <p:cNvCxnSpPr>
            <a:cxnSpLocks/>
          </p:cNvCxnSpPr>
          <p:nvPr>
            <p:custDataLst>
              <p:tags r:id="rId19"/>
            </p:custDataLst>
          </p:nvPr>
        </p:nvCxnSpPr>
        <p:spPr>
          <a:xfrm>
            <a:off x="8739392" y="4742032"/>
            <a:ext cx="0" cy="37001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00" name="椭圆 281"/>
          <p:cNvSpPr/>
          <p:nvPr>
            <p:custDataLst>
              <p:tags r:id="rId20"/>
            </p:custDataLst>
          </p:nvPr>
        </p:nvSpPr>
        <p:spPr>
          <a:xfrm flipV="1">
            <a:off x="5413986" y="4759017"/>
            <a:ext cx="293089" cy="293079"/>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1" name="直接连接符 282"/>
          <p:cNvCxnSpPr>
            <a:cxnSpLocks/>
          </p:cNvCxnSpPr>
          <p:nvPr>
            <p:custDataLst>
              <p:tags r:id="rId21"/>
            </p:custDataLst>
          </p:nvPr>
        </p:nvCxnSpPr>
        <p:spPr>
          <a:xfrm>
            <a:off x="5558060" y="5098702"/>
            <a:ext cx="0" cy="64745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02" name="图形 15"/>
          <p:cNvSpPr/>
          <p:nvPr>
            <p:custDataLst>
              <p:tags r:id="rId22"/>
            </p:custDataLst>
          </p:nvPr>
        </p:nvSpPr>
        <p:spPr>
          <a:xfrm>
            <a:off x="5474310" y="4821683"/>
            <a:ext cx="167589" cy="163298"/>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604" name="图形 19"/>
          <p:cNvSpPr/>
          <p:nvPr>
            <p:custDataLst>
              <p:tags r:id="rId23"/>
            </p:custDataLst>
          </p:nvPr>
        </p:nvSpPr>
        <p:spPr>
          <a:xfrm>
            <a:off x="8683168" y="4545835"/>
            <a:ext cx="114774" cy="10335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606" name="图形 27"/>
          <p:cNvSpPr/>
          <p:nvPr>
            <p:custDataLst>
              <p:tags r:id="rId24"/>
            </p:custDataLst>
          </p:nvPr>
        </p:nvSpPr>
        <p:spPr>
          <a:xfrm>
            <a:off x="4664921" y="3679051"/>
            <a:ext cx="162308" cy="12483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608" name="任意多边形: 形状 286"/>
          <p:cNvSpPr/>
          <p:nvPr>
            <p:custDataLst>
              <p:tags r:id="rId25"/>
            </p:custDataLst>
          </p:nvPr>
        </p:nvSpPr>
        <p:spPr>
          <a:xfrm>
            <a:off x="5836836" y="3633369"/>
            <a:ext cx="1203637" cy="1203643"/>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610" name="正文"/>
          <p:cNvSpPr txBox="1"/>
          <p:nvPr>
            <p:custDataLst>
              <p:tags r:id="rId26"/>
            </p:custDataLst>
          </p:nvPr>
        </p:nvSpPr>
        <p:spPr>
          <a:xfrm>
            <a:off x="1524000" y="3698378"/>
            <a:ext cx="1933930" cy="72485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整合学科知识，注重跨学科学习</a:t>
            </a:r>
            <a:endParaRPr altLang="en-US" dirty="0" sz="1200" lang="zh-CN" spc="150">
              <a:solidFill>
                <a:schemeClr val="tx1">
                  <a:lumMod val="65000"/>
                  <a:lumOff val="35000"/>
                </a:schemeClr>
              </a:solidFill>
              <a:latin typeface="+mn-ea"/>
              <a:sym typeface="+mn-ea"/>
            </a:endParaRPr>
          </a:p>
        </p:txBody>
      </p:sp>
      <p:sp>
        <p:nvSpPr>
          <p:cNvPr id="1049612" name="正文"/>
          <p:cNvSpPr txBox="1"/>
          <p:nvPr>
            <p:custDataLst>
              <p:tags r:id="rId27"/>
            </p:custDataLst>
          </p:nvPr>
        </p:nvSpPr>
        <p:spPr>
          <a:xfrm>
            <a:off x="9419934" y="3698378"/>
            <a:ext cx="1933930" cy="72485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针对学生特点，个性化定制课程</a:t>
            </a:r>
            <a:endParaRPr altLang="en-US" dirty="0" sz="1200" lang="zh-CN" spc="150">
              <a:solidFill>
                <a:schemeClr val="tx1">
                  <a:lumMod val="65000"/>
                  <a:lumOff val="35000"/>
                </a:schemeClr>
              </a:solidFill>
              <a:latin typeface="+mn-ea"/>
              <a:sym typeface="+mn-ea"/>
            </a:endParaRPr>
          </a:p>
        </p:txBody>
      </p:sp>
      <p:sp>
        <p:nvSpPr>
          <p:cNvPr id="1049614" name="正文"/>
          <p:cNvSpPr txBox="1"/>
          <p:nvPr>
            <p:custDataLst>
              <p:tags r:id="rId28"/>
            </p:custDataLst>
          </p:nvPr>
        </p:nvSpPr>
        <p:spPr>
          <a:xfrm>
            <a:off x="7308612" y="1795552"/>
            <a:ext cx="1933930" cy="72485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引入课外资源，丰富课程内容</a:t>
            </a:r>
            <a:endParaRPr altLang="en-US" dirty="0" sz="1200" lang="zh-CN" spc="150">
              <a:solidFill>
                <a:schemeClr val="tx1">
                  <a:lumMod val="65000"/>
                  <a:lumOff val="35000"/>
                </a:schemeClr>
              </a:solidFill>
              <a:latin typeface="+mn-ea"/>
              <a:sym typeface="+mn-ea"/>
            </a:endParaRPr>
          </a:p>
        </p:txBody>
      </p:sp>
      <p:sp>
        <p:nvSpPr>
          <p:cNvPr id="1049616" name="正文"/>
          <p:cNvSpPr txBox="1"/>
          <p:nvPr>
            <p:custDataLst>
              <p:tags r:id="rId29"/>
            </p:custDataLst>
          </p:nvPr>
        </p:nvSpPr>
        <p:spPr>
          <a:xfrm>
            <a:off x="3635322" y="1795552"/>
            <a:ext cx="1933930" cy="72485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增加实践性和探究性课程，培养学生动手能力</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650" name="标题 1"/>
          <p:cNvSpPr>
            <a:spLocks noGrp="1"/>
          </p:cNvSpPr>
          <p:nvPr>
            <p:ph type="title"/>
          </p:nvPr>
        </p:nvSpPr>
        <p:spPr/>
        <p:txBody>
          <a:bodyPr/>
          <a:p>
            <a:r>
              <a:rPr altLang="en-US" lang="zh-CN"/>
              <a:t>加强师资培训</a:t>
            </a:r>
            <a:endParaRPr altLang="en-US" lang="zh-CN"/>
          </a:p>
        </p:txBody>
      </p:sp>
      <p:sp>
        <p:nvSpPr>
          <p:cNvPr id="1049652" name="任意多边形: 形状 64"/>
          <p:cNvSpPr/>
          <p:nvPr>
            <p:custDataLst>
              <p:tags r:id="rId1"/>
            </p:custDataLst>
          </p:nvPr>
        </p:nvSpPr>
        <p:spPr>
          <a:xfrm rot="10800000">
            <a:off x="16491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654" name="矩形 65"/>
          <p:cNvSpPr/>
          <p:nvPr>
            <p:custDataLst>
              <p:tags r:id="rId2"/>
            </p:custDataLst>
          </p:nvPr>
        </p:nvSpPr>
        <p:spPr>
          <a:xfrm>
            <a:off x="15348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56" name="文本框 66"/>
          <p:cNvSpPr txBox="1"/>
          <p:nvPr>
            <p:custDataLst>
              <p:tags r:id="rId3"/>
            </p:custDataLst>
          </p:nvPr>
        </p:nvSpPr>
        <p:spPr>
          <a:xfrm>
            <a:off x="19169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定期开展教师培训，提高教师的专业素养和教育理念</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658" name="任意多边形: 形状 68"/>
          <p:cNvSpPr/>
          <p:nvPr>
            <p:custDataLst>
              <p:tags r:id="rId4"/>
            </p:custDataLst>
          </p:nvPr>
        </p:nvSpPr>
        <p:spPr>
          <a:xfrm rot="10800000">
            <a:off x="68560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660" name="矩形 69"/>
          <p:cNvSpPr/>
          <p:nvPr>
            <p:custDataLst>
              <p:tags r:id="rId5"/>
            </p:custDataLst>
          </p:nvPr>
        </p:nvSpPr>
        <p:spPr>
          <a:xfrm>
            <a:off x="67410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62" name="文本框 70"/>
          <p:cNvSpPr txBox="1"/>
          <p:nvPr>
            <p:custDataLst>
              <p:tags r:id="rId6"/>
            </p:custDataLst>
          </p:nvPr>
        </p:nvSpPr>
        <p:spPr>
          <a:xfrm>
            <a:off x="71237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加强教师之间的交流与合作，促进教育资源的共享</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664" name="任意多边形: 形状 72"/>
          <p:cNvSpPr/>
          <p:nvPr>
            <p:custDataLst>
              <p:tags r:id="rId7"/>
            </p:custDataLst>
          </p:nvPr>
        </p:nvSpPr>
        <p:spPr>
          <a:xfrm rot="10800000">
            <a:off x="16491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666" name="文本框 74"/>
          <p:cNvSpPr txBox="1"/>
          <p:nvPr>
            <p:custDataLst>
              <p:tags r:id="rId8"/>
            </p:custDataLst>
          </p:nvPr>
        </p:nvSpPr>
        <p:spPr>
          <a:xfrm>
            <a:off x="1916932" y="4184890"/>
            <a:ext cx="3893432" cy="1276277"/>
          </a:xfrm>
          <a:prstGeom prst="rect"/>
          <a:noFill/>
        </p:spPr>
        <p:txBody>
          <a:bodyPr anchor="t" anchorCtr="0" bIns="46800" lIns="90000" rIns="90000" rtlCol="0" tIns="46800" vert="horz" wrap="square">
            <a:normAutofit lnSpcReduction="20000"/>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鼓励教师参加学术研讨和课题研究，提升教师的学术水平和研究能力</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668" name="矩形 73"/>
          <p:cNvSpPr/>
          <p:nvPr>
            <p:custDataLst>
              <p:tags r:id="rId9"/>
            </p:custDataLst>
          </p:nvPr>
        </p:nvSpPr>
        <p:spPr>
          <a:xfrm>
            <a:off x="15348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70" name="任意多边形: 形状 83"/>
          <p:cNvSpPr/>
          <p:nvPr>
            <p:custDataLst>
              <p:tags r:id="rId10"/>
            </p:custDataLst>
          </p:nvPr>
        </p:nvSpPr>
        <p:spPr>
          <a:xfrm rot="10800000">
            <a:off x="69144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672" name="矩形 84"/>
          <p:cNvSpPr/>
          <p:nvPr>
            <p:custDataLst>
              <p:tags r:id="rId11"/>
            </p:custDataLst>
          </p:nvPr>
        </p:nvSpPr>
        <p:spPr>
          <a:xfrm>
            <a:off x="68001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74" name="文本框 85"/>
          <p:cNvSpPr txBox="1"/>
          <p:nvPr>
            <p:custDataLst>
              <p:tags r:id="rId12"/>
            </p:custDataLst>
          </p:nvPr>
        </p:nvSpPr>
        <p:spPr>
          <a:xfrm>
            <a:off x="71822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建立完善的教师评价体系，激励教师不断自我完善和提高</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708" name="标题 1"/>
          <p:cNvSpPr>
            <a:spLocks noGrp="1"/>
          </p:cNvSpPr>
          <p:nvPr>
            <p:ph type="title"/>
          </p:nvPr>
        </p:nvSpPr>
        <p:spPr/>
        <p:txBody>
          <a:bodyPr/>
          <a:p>
            <a:r>
              <a:rPr altLang="en-US" lang="zh-CN"/>
              <a:t>开展多元评价</a:t>
            </a:r>
            <a:endParaRPr altLang="en-US" lang="zh-CN"/>
          </a:p>
        </p:txBody>
      </p:sp>
      <p:sp>
        <p:nvSpPr>
          <p:cNvPr id="1049710" name="矩形 5"/>
          <p:cNvSpPr/>
          <p:nvPr>
            <p:custDataLst>
              <p:tags r:id="rId1"/>
            </p:custDataLst>
          </p:nvPr>
        </p:nvSpPr>
        <p:spPr>
          <a:xfrm>
            <a:off x="1524000" y="2600786"/>
            <a:ext cx="2319782" cy="234624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12" name="矩形 10"/>
          <p:cNvSpPr/>
          <p:nvPr>
            <p:custDataLst>
              <p:tags r:id="rId2"/>
            </p:custDataLst>
          </p:nvPr>
        </p:nvSpPr>
        <p:spPr>
          <a:xfrm>
            <a:off x="1841772" y="2595642"/>
            <a:ext cx="476305" cy="24697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714" name="TextBox 2"/>
          <p:cNvSpPr txBox="1"/>
          <p:nvPr>
            <p:custDataLst>
              <p:tags r:id="rId3"/>
            </p:custDataLst>
          </p:nvPr>
        </p:nvSpPr>
        <p:spPr>
          <a:xfrm>
            <a:off x="1662883" y="3114594"/>
            <a:ext cx="2042231" cy="164908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rPr>
              <a:t>评价内容：关注学生的知识、技能、情感态度等多个方面</a:t>
            </a:r>
            <a:endPar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716" name="矩形 6"/>
          <p:cNvSpPr/>
          <p:nvPr>
            <p:custDataLst>
              <p:tags r:id="rId4"/>
            </p:custDataLst>
          </p:nvPr>
        </p:nvSpPr>
        <p:spPr>
          <a:xfrm>
            <a:off x="4031888" y="2600786"/>
            <a:ext cx="2319782" cy="234624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18" name="矩形 11"/>
          <p:cNvSpPr/>
          <p:nvPr>
            <p:custDataLst>
              <p:tags r:id="rId5"/>
            </p:custDataLst>
          </p:nvPr>
        </p:nvSpPr>
        <p:spPr>
          <a:xfrm>
            <a:off x="4366806" y="2595642"/>
            <a:ext cx="476305" cy="24697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720" name="TextBox 2"/>
          <p:cNvSpPr txBox="1"/>
          <p:nvPr>
            <p:custDataLst>
              <p:tags r:id="rId6"/>
            </p:custDataLst>
          </p:nvPr>
        </p:nvSpPr>
        <p:spPr>
          <a:xfrm>
            <a:off x="4170199" y="3114594"/>
            <a:ext cx="2042231" cy="1649085"/>
          </a:xfrm>
          <a:prstGeom prst="rect"/>
          <a:noFill/>
        </p:spPr>
        <p:txBody>
          <a:bodyPr rtlCol="0" wrap="square">
            <a:normAutofit fontScale="9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评价方式：采用多种评价方式，如考试、作品评定、口头表达等</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722" name="矩形 33"/>
          <p:cNvSpPr/>
          <p:nvPr>
            <p:custDataLst>
              <p:tags r:id="rId7"/>
            </p:custDataLst>
          </p:nvPr>
        </p:nvSpPr>
        <p:spPr>
          <a:xfrm>
            <a:off x="6535775" y="2600786"/>
            <a:ext cx="2319782" cy="234624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24" name="矩形 37"/>
          <p:cNvSpPr/>
          <p:nvPr>
            <p:custDataLst>
              <p:tags r:id="rId8"/>
            </p:custDataLst>
          </p:nvPr>
        </p:nvSpPr>
        <p:spPr>
          <a:xfrm>
            <a:off x="6853547" y="2595642"/>
            <a:ext cx="476305" cy="24697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726" name="TextBox 2"/>
          <p:cNvSpPr txBox="1"/>
          <p:nvPr>
            <p:custDataLst>
              <p:tags r:id="rId9"/>
            </p:custDataLst>
          </p:nvPr>
        </p:nvSpPr>
        <p:spPr>
          <a:xfrm>
            <a:off x="6674657" y="3114594"/>
            <a:ext cx="2042231" cy="1649085"/>
          </a:xfrm>
          <a:prstGeom prst="rect"/>
          <a:noFill/>
        </p:spPr>
        <p:txBody>
          <a:bodyPr rtlCol="0" wrap="square">
            <a:normAutofit fontScale="90000" lnSpcReduction="2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评价主体：鼓励学生自我评价，同时引入家长、教师、学校等多方参与评价</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728" name="矩形 34"/>
          <p:cNvSpPr/>
          <p:nvPr>
            <p:custDataLst>
              <p:tags r:id="rId10"/>
            </p:custDataLst>
          </p:nvPr>
        </p:nvSpPr>
        <p:spPr>
          <a:xfrm>
            <a:off x="9034518" y="2600786"/>
            <a:ext cx="2319782" cy="234624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30" name="矩形 38"/>
          <p:cNvSpPr/>
          <p:nvPr>
            <p:custDataLst>
              <p:tags r:id="rId11"/>
            </p:custDataLst>
          </p:nvPr>
        </p:nvSpPr>
        <p:spPr>
          <a:xfrm>
            <a:off x="9369437" y="2595642"/>
            <a:ext cx="476305" cy="24697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732" name="TextBox 2"/>
          <p:cNvSpPr txBox="1"/>
          <p:nvPr>
            <p:custDataLst>
              <p:tags r:id="rId12"/>
            </p:custDataLst>
          </p:nvPr>
        </p:nvSpPr>
        <p:spPr>
          <a:xfrm>
            <a:off x="9173401" y="3114594"/>
            <a:ext cx="2042231" cy="1649085"/>
          </a:xfrm>
          <a:prstGeom prst="rect"/>
          <a:noFill/>
        </p:spPr>
        <p:txBody>
          <a:bodyPr rtlCol="0" wrap="square">
            <a:normAutofit fontScale="90000" lnSpcReduction="2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评价反馈：及时向学生、家长、教师提供评价反馈，以便调整教学和学习策略</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766" name="标题 1"/>
          <p:cNvSpPr>
            <a:spLocks noGrp="1"/>
          </p:cNvSpPr>
          <p:nvPr>
            <p:ph type="title"/>
          </p:nvPr>
        </p:nvSpPr>
        <p:spPr/>
        <p:txBody>
          <a:bodyPr/>
          <a:p>
            <a:r>
              <a:rPr altLang="en-US" lang="zh-CN"/>
              <a:t>促进家校合作</a:t>
            </a:r>
            <a:endParaRPr altLang="en-US" lang="zh-CN"/>
          </a:p>
        </p:txBody>
      </p:sp>
      <p:sp>
        <p:nvSpPr>
          <p:cNvPr id="1049768" name="圆角矩形 3"/>
          <p:cNvSpPr/>
          <p:nvPr>
            <p:custDataLst>
              <p:tags r:id="rId1"/>
            </p:custDataLst>
          </p:nvPr>
        </p:nvSpPr>
        <p:spPr>
          <a:xfrm rot="16200000">
            <a:off x="6005283" y="-2843234"/>
            <a:ext cx="865964" cy="982779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70" name="圆角矩形 4"/>
          <p:cNvSpPr/>
          <p:nvPr>
            <p:custDataLst>
              <p:tags r:id="rId2"/>
            </p:custDataLst>
          </p:nvPr>
        </p:nvSpPr>
        <p:spPr>
          <a:xfrm rot="16200000">
            <a:off x="1156654" y="2005395"/>
            <a:ext cx="864538" cy="12971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772" name="圆角矩形 5"/>
          <p:cNvSpPr/>
          <p:nvPr>
            <p:custDataLst>
              <p:tags r:id="rId3"/>
            </p:custDataLst>
          </p:nvPr>
        </p:nvSpPr>
        <p:spPr>
          <a:xfrm rot="16200000">
            <a:off x="6006425" y="-1702346"/>
            <a:ext cx="865964" cy="982851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74" name="圆角矩形 6"/>
          <p:cNvSpPr/>
          <p:nvPr>
            <p:custDataLst>
              <p:tags r:id="rId4"/>
            </p:custDataLst>
          </p:nvPr>
        </p:nvSpPr>
        <p:spPr>
          <a:xfrm rot="16200000">
            <a:off x="1157796" y="3146854"/>
            <a:ext cx="864538" cy="12971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776" name="圆角矩形 9"/>
          <p:cNvSpPr/>
          <p:nvPr>
            <p:custDataLst>
              <p:tags r:id="rId5"/>
            </p:custDataLst>
          </p:nvPr>
        </p:nvSpPr>
        <p:spPr>
          <a:xfrm rot="16200000">
            <a:off x="6005283" y="-583168"/>
            <a:ext cx="865964" cy="982779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78" name="圆角矩形 10"/>
          <p:cNvSpPr/>
          <p:nvPr>
            <p:custDataLst>
              <p:tags r:id="rId6"/>
            </p:custDataLst>
          </p:nvPr>
        </p:nvSpPr>
        <p:spPr>
          <a:xfrm rot="16200000">
            <a:off x="1156654" y="4265461"/>
            <a:ext cx="864538" cy="12971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780" name="圆角矩形 11"/>
          <p:cNvSpPr/>
          <p:nvPr>
            <p:custDataLst>
              <p:tags r:id="rId7"/>
            </p:custDataLst>
          </p:nvPr>
        </p:nvSpPr>
        <p:spPr>
          <a:xfrm rot="16200000">
            <a:off x="6006425" y="557148"/>
            <a:ext cx="865964" cy="982851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82" name="圆角矩形 12"/>
          <p:cNvSpPr/>
          <p:nvPr>
            <p:custDataLst>
              <p:tags r:id="rId8"/>
            </p:custDataLst>
          </p:nvPr>
        </p:nvSpPr>
        <p:spPr>
          <a:xfrm rot="16200000">
            <a:off x="1157796" y="5406348"/>
            <a:ext cx="864538" cy="12971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784" name="文本框 7"/>
          <p:cNvSpPr txBox="1"/>
          <p:nvPr>
            <p:custDataLst>
              <p:tags r:id="rId9"/>
            </p:custDataLst>
          </p:nvPr>
        </p:nvSpPr>
        <p:spPr>
          <a:xfrm>
            <a:off x="1937050" y="3897543"/>
            <a:ext cx="9415127" cy="865964"/>
          </a:xfrm>
          <a:prstGeom prst="rect"/>
        </p:spPr>
        <p:txBody>
          <a:bodyPr anchor="ctr" anchorCtr="0" bIns="46800" lIns="90000" rIns="0" rtlCol="0" tIns="46800" vert="horz" wrap="square">
            <a:normAutofit lnSpcReduction="2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鼓励家长与孩子共同制定学习计划，促进家庭教育和学校教育的有机结合</a:t>
            </a:r>
            <a:endParaRPr altLang="en-US" dirty="0" sz="2400" lang="zh-CN">
              <a:latin typeface="+mn-ea"/>
              <a:ea typeface="+mn-ea"/>
            </a:endParaRPr>
          </a:p>
        </p:txBody>
      </p:sp>
      <p:sp>
        <p:nvSpPr>
          <p:cNvPr id="1049786" name="文本框 8"/>
          <p:cNvSpPr txBox="1"/>
          <p:nvPr>
            <p:custDataLst>
              <p:tags r:id="rId10"/>
            </p:custDataLst>
          </p:nvPr>
        </p:nvSpPr>
        <p:spPr>
          <a:xfrm>
            <a:off x="1937050" y="5039002"/>
            <a:ext cx="9415127" cy="865251"/>
          </a:xfrm>
          <a:prstGeom prst="rect"/>
        </p:spPr>
        <p:txBody>
          <a:bodyPr anchor="ctr" anchorCtr="0" bIns="46800" lIns="90000" rIns="90000" rtlCol="0" tIns="46800" vert="horz" wrap="square">
            <a:normAutofit lnSpcReduction="2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建立家校合作评价机制，对家校合作的效果进行科学评估和反馈</a:t>
            </a:r>
            <a:endParaRPr altLang="en-US" dirty="0" sz="2400" lang="zh-CN">
              <a:latin typeface="+mn-ea"/>
              <a:ea typeface="+mn-ea"/>
            </a:endParaRPr>
          </a:p>
        </p:txBody>
      </p:sp>
      <p:sp>
        <p:nvSpPr>
          <p:cNvPr id="1049788" name="文本框 13"/>
          <p:cNvSpPr txBox="1"/>
          <p:nvPr>
            <p:custDataLst>
              <p:tags r:id="rId11"/>
            </p:custDataLst>
          </p:nvPr>
        </p:nvSpPr>
        <p:spPr>
          <a:xfrm>
            <a:off x="1937050" y="1637477"/>
            <a:ext cx="9415127" cy="865964"/>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建立有效的沟通机制，加强家校之间的信息交流</a:t>
            </a:r>
            <a:endParaRPr altLang="en-US" dirty="0" sz="2400" lang="zh-CN">
              <a:latin typeface="+mn-ea"/>
              <a:ea typeface="+mn-ea"/>
            </a:endParaRPr>
          </a:p>
        </p:txBody>
      </p:sp>
      <p:sp>
        <p:nvSpPr>
          <p:cNvPr id="1049790" name="文本框 14"/>
          <p:cNvSpPr txBox="1"/>
          <p:nvPr>
            <p:custDataLst>
              <p:tags r:id="rId12"/>
            </p:custDataLst>
          </p:nvPr>
        </p:nvSpPr>
        <p:spPr>
          <a:xfrm>
            <a:off x="1937050" y="2780079"/>
            <a:ext cx="9415127" cy="865251"/>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组织家长参与学校教育活动，提高家长的教育意识和能力</a:t>
            </a:r>
            <a:endParaRPr altLang="en-US" dirty="0" sz="2400" lang="zh-CN">
              <a:latin typeface="+mn-ea"/>
              <a:ea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824" name="标题"/>
          <p:cNvSpPr>
            <a:spLocks noGrp="1"/>
          </p:cNvSpPr>
          <p:nvPr>
            <p:ph type="title"/>
            <p:custDataLst>
              <p:tags r:id="rId1"/>
            </p:custDataLst>
          </p:nvPr>
        </p:nvSpPr>
        <p:spPr>
          <a:xfrm>
            <a:off x="1526400" y="3381109"/>
            <a:ext cx="9144000" cy="1152000"/>
          </a:xfrm>
        </p:spPr>
        <p:txBody>
          <a:bodyPr/>
          <a:p>
            <a:r>
              <a:rPr altLang="en-US" dirty="0" lang="zh-CN"/>
              <a:t>实施小学生核心素养提升的路径</a:t>
            </a:r>
            <a:endParaRPr altLang="en-US" dirty="0" lang="zh-CN"/>
          </a:p>
        </p:txBody>
      </p:sp>
      <p:sp>
        <p:nvSpPr>
          <p:cNvPr id="1049826" name="节编号"/>
          <p:cNvSpPr>
            <a:spLocks noGrp="1"/>
          </p:cNvSpPr>
          <p:nvPr>
            <p:ph type="body" sz="quarter" idx="13"/>
            <p:custDataLst>
              <p:tags r:id="rId2"/>
            </p:custDataLst>
          </p:nvPr>
        </p:nvSpPr>
        <p:spPr>
          <a:xfrm>
            <a:off x="1524000" y="2189693"/>
            <a:ext cx="9144000" cy="1148675"/>
          </a:xfrm>
        </p:spPr>
        <p:txBody>
          <a:bodyPr/>
          <a:p>
            <a:r>
              <a:rPr altLang="zh-CN" dirty="0" lang="en-US"/>
              <a:t>05</a:t>
            </a:r>
            <a:endParaRPr altLang="zh-CN" dirty="0" lang="en-US"/>
          </a:p>
        </p:txBody>
      </p:sp>
    </p:spTree>
    <p:custDataLst>
      <p:tags r:id="rId3"/>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852" name="标题 1"/>
          <p:cNvSpPr>
            <a:spLocks noGrp="1"/>
          </p:cNvSpPr>
          <p:nvPr>
            <p:ph type="title"/>
          </p:nvPr>
        </p:nvSpPr>
        <p:spPr/>
        <p:txBody>
          <a:bodyPr/>
          <a:p>
            <a:r>
              <a:rPr altLang="en-US" lang="zh-CN"/>
              <a:t>创新教学方式</a:t>
            </a:r>
            <a:endParaRPr altLang="en-US" lang="zh-CN"/>
          </a:p>
        </p:txBody>
      </p:sp>
      <p:sp>
        <p:nvSpPr>
          <p:cNvPr id="1049854" name="五边形 30"/>
          <p:cNvSpPr/>
          <p:nvPr>
            <p:custDataLst>
              <p:tags r:id="rId1"/>
            </p:custDataLst>
          </p:nvPr>
        </p:nvSpPr>
        <p:spPr>
          <a:xfrm>
            <a:off x="1524000" y="3254120"/>
            <a:ext cx="2605327" cy="1059031"/>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56" name="燕尾形 36"/>
          <p:cNvSpPr/>
          <p:nvPr>
            <p:custDataLst>
              <p:tags r:id="rId2"/>
            </p:custDataLst>
          </p:nvPr>
        </p:nvSpPr>
        <p:spPr>
          <a:xfrm>
            <a:off x="3864767" y="3254120"/>
            <a:ext cx="2605327" cy="1059031"/>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58" name="燕尾形 37"/>
          <p:cNvSpPr/>
          <p:nvPr>
            <p:custDataLst>
              <p:tags r:id="rId3"/>
            </p:custDataLst>
          </p:nvPr>
        </p:nvSpPr>
        <p:spPr>
          <a:xfrm>
            <a:off x="8546301" y="3254120"/>
            <a:ext cx="2605327" cy="1059031"/>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60" name="燕尾形 38"/>
          <p:cNvSpPr/>
          <p:nvPr>
            <p:custDataLst>
              <p:tags r:id="rId4"/>
            </p:custDataLst>
          </p:nvPr>
        </p:nvSpPr>
        <p:spPr>
          <a:xfrm>
            <a:off x="6205534" y="3254120"/>
            <a:ext cx="2605327" cy="1059031"/>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62" name="文本框 3"/>
          <p:cNvSpPr txBox="1"/>
          <p:nvPr>
            <p:custDataLst>
              <p:tags r:id="rId5"/>
            </p:custDataLst>
          </p:nvPr>
        </p:nvSpPr>
        <p:spPr>
          <a:xfrm>
            <a:off x="3810275" y="4539015"/>
            <a:ext cx="2809868" cy="123119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引入游戏化教学，让学生在轻松愉快的氛围中学习知识，提高学习效果。</a:t>
            </a:r>
            <a:endParaRPr altLang="en-US" sz="1400" lang="zh-CN" spc="150">
              <a:solidFill>
                <a:schemeClr val="tx1"/>
              </a:solidFill>
              <a:effectLst/>
              <a:latin typeface="+mn-ea"/>
              <a:sym typeface="+mn-ea"/>
            </a:endParaRPr>
          </a:p>
        </p:txBody>
      </p:sp>
      <p:sp>
        <p:nvSpPr>
          <p:cNvPr id="1049864" name="文本框 6"/>
          <p:cNvSpPr txBox="1"/>
          <p:nvPr>
            <p:custDataLst>
              <p:tags r:id="rId6"/>
            </p:custDataLst>
          </p:nvPr>
        </p:nvSpPr>
        <p:spPr>
          <a:xfrm>
            <a:off x="1524000" y="1772582"/>
            <a:ext cx="2809868" cy="1267521"/>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利用信息技术手段，如多媒体、网络等，提高学生的学习兴趣和自主学习能力。</a:t>
            </a:r>
            <a:endParaRPr altLang="en-US" dirty="0" sz="1400" lang="zh-CN" spc="150">
              <a:solidFill>
                <a:schemeClr val="tx1"/>
              </a:solidFill>
              <a:effectLst/>
              <a:latin typeface="+mn-ea"/>
              <a:sym typeface="+mn-ea"/>
            </a:endParaRPr>
          </a:p>
        </p:txBody>
      </p:sp>
      <p:sp>
        <p:nvSpPr>
          <p:cNvPr id="1049866" name="文本框 7"/>
          <p:cNvSpPr txBox="1"/>
          <p:nvPr>
            <p:custDataLst>
              <p:tags r:id="rId7"/>
            </p:custDataLst>
          </p:nvPr>
        </p:nvSpPr>
        <p:spPr>
          <a:xfrm>
            <a:off x="6203955" y="1772582"/>
            <a:ext cx="2809868" cy="1267521"/>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开展探究式学习，引导学生主动探究问题，培养创新思维和实践能力。</a:t>
            </a:r>
            <a:endParaRPr altLang="en-US" sz="1400" lang="zh-CN" spc="150">
              <a:solidFill>
                <a:schemeClr val="tx1"/>
              </a:solidFill>
              <a:effectLst/>
              <a:latin typeface="+mn-ea"/>
              <a:sym typeface="+mn-ea"/>
            </a:endParaRPr>
          </a:p>
        </p:txBody>
      </p:sp>
      <p:sp>
        <p:nvSpPr>
          <p:cNvPr id="1049868" name="文本框 8"/>
          <p:cNvSpPr txBox="1"/>
          <p:nvPr>
            <p:custDataLst>
              <p:tags r:id="rId8"/>
            </p:custDataLst>
          </p:nvPr>
        </p:nvSpPr>
        <p:spPr>
          <a:xfrm>
            <a:off x="8543932" y="4539015"/>
            <a:ext cx="2809868" cy="123119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实施项目式学习，让学生以小组合作的方式完成实际项目，提高团队协作和解决问题的能力。</a:t>
            </a:r>
            <a:endParaRPr altLang="en-US" sz="1400" lang="zh-CN" spc="150">
              <a:solidFill>
                <a:schemeClr val="tx1"/>
              </a:solidFill>
              <a:effectLst/>
              <a:latin typeface="+mn-ea"/>
              <a:sym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902" name="标题 1"/>
          <p:cNvSpPr>
            <a:spLocks noGrp="1"/>
          </p:cNvSpPr>
          <p:nvPr>
            <p:ph type="title"/>
          </p:nvPr>
        </p:nvSpPr>
        <p:spPr/>
        <p:txBody>
          <a:bodyPr/>
          <a:p>
            <a:r>
              <a:rPr altLang="en-US" lang="zh-CN"/>
              <a:t>丰富教学资源</a:t>
            </a:r>
            <a:endParaRPr altLang="en-US" lang="zh-CN"/>
          </a:p>
        </p:txBody>
      </p:sp>
      <p:sp>
        <p:nvSpPr>
          <p:cNvPr id="1049904" name="矩形 31"/>
          <p:cNvSpPr/>
          <p:nvPr>
            <p:custDataLst>
              <p:tags r:id="rId1"/>
            </p:custDataLst>
          </p:nvPr>
        </p:nvSpPr>
        <p:spPr>
          <a:xfrm>
            <a:off x="29845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引入多媒体教学资源，如视频、音频、动画等，激发学生学习兴趣。</a:t>
            </a:r>
            <a:endParaRPr altLang="en-US" dirty="0" sz="1200" lang="zh-CN" spc="150">
              <a:solidFill>
                <a:schemeClr val="tx1">
                  <a:lumMod val="65000"/>
                  <a:lumOff val="35000"/>
                </a:schemeClr>
              </a:solidFill>
              <a:latin typeface="+mn-ea"/>
              <a:sym typeface="+mn-ea"/>
            </a:endParaRPr>
          </a:p>
        </p:txBody>
      </p:sp>
      <p:sp>
        <p:nvSpPr>
          <p:cNvPr id="1049906" name="矩形 4"/>
          <p:cNvSpPr/>
          <p:nvPr>
            <p:custDataLst>
              <p:tags r:id="rId2"/>
            </p:custDataLst>
          </p:nvPr>
        </p:nvSpPr>
        <p:spPr>
          <a:xfrm>
            <a:off x="29845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建立教学资源库，整合优质教学资源，方便教师和学生使用。</a:t>
            </a:r>
            <a:endParaRPr altLang="en-US" dirty="0" sz="1200" lang="zh-CN" spc="150">
              <a:solidFill>
                <a:schemeClr val="tx1">
                  <a:lumMod val="65000"/>
                  <a:lumOff val="35000"/>
                </a:schemeClr>
              </a:solidFill>
              <a:latin typeface="+mn-ea"/>
              <a:sym typeface="+mn-ea"/>
            </a:endParaRPr>
          </a:p>
        </p:txBody>
      </p:sp>
      <p:sp>
        <p:nvSpPr>
          <p:cNvPr id="1049908" name="矩形 5"/>
          <p:cNvSpPr/>
          <p:nvPr>
            <p:custDataLst>
              <p:tags r:id="rId3"/>
            </p:custDataLst>
          </p:nvPr>
        </p:nvSpPr>
        <p:spPr>
          <a:xfrm>
            <a:off x="29845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鼓励教师开发原创教学资源，提高教学针对性。</a:t>
            </a:r>
            <a:endParaRPr altLang="en-US" dirty="0" sz="1200" lang="zh-CN" spc="150">
              <a:solidFill>
                <a:schemeClr val="tx1">
                  <a:lumMod val="65000"/>
                  <a:lumOff val="35000"/>
                </a:schemeClr>
              </a:solidFill>
              <a:latin typeface="+mn-ea"/>
              <a:sym typeface="+mn-ea"/>
            </a:endParaRPr>
          </a:p>
        </p:txBody>
      </p:sp>
      <p:sp>
        <p:nvSpPr>
          <p:cNvPr id="1049910" name="矩形 7"/>
          <p:cNvSpPr/>
          <p:nvPr>
            <p:custDataLst>
              <p:tags r:id="rId4"/>
            </p:custDataLst>
          </p:nvPr>
        </p:nvSpPr>
        <p:spPr>
          <a:xfrm>
            <a:off x="29845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加强学校与社区、企业的合作，利用社会资源丰富教学内容。</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49944" name="标题 1"/>
          <p:cNvSpPr>
            <a:spLocks noGrp="1"/>
          </p:cNvSpPr>
          <p:nvPr>
            <p:ph type="title"/>
          </p:nvPr>
        </p:nvSpPr>
        <p:spPr/>
        <p:txBody>
          <a:bodyPr/>
          <a:p>
            <a:r>
              <a:rPr altLang="en-US" lang="zh-CN"/>
              <a:t>强化教学管理</a:t>
            </a:r>
            <a:endParaRPr altLang="en-US" lang="zh-CN"/>
          </a:p>
        </p:txBody>
      </p:sp>
      <p:sp>
        <p:nvSpPr>
          <p:cNvPr id="1049946" name="矩形 31"/>
          <p:cNvSpPr/>
          <p:nvPr>
            <p:custDataLst>
              <p:tags r:id="rId1"/>
            </p:custDataLst>
          </p:nvPr>
        </p:nvSpPr>
        <p:spPr>
          <a:xfrm>
            <a:off x="29845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制定科学的教学计划和课程设置</a:t>
            </a:r>
            <a:endParaRPr altLang="en-US" dirty="0" sz="1200" lang="zh-CN" spc="150">
              <a:solidFill>
                <a:schemeClr val="tx1">
                  <a:lumMod val="65000"/>
                  <a:lumOff val="35000"/>
                </a:schemeClr>
              </a:solidFill>
              <a:latin typeface="+mn-ea"/>
              <a:sym typeface="+mn-ea"/>
            </a:endParaRPr>
          </a:p>
        </p:txBody>
      </p:sp>
      <p:sp>
        <p:nvSpPr>
          <p:cNvPr id="1049948" name="矩形 4"/>
          <p:cNvSpPr/>
          <p:nvPr>
            <p:custDataLst>
              <p:tags r:id="rId2"/>
            </p:custDataLst>
          </p:nvPr>
        </p:nvSpPr>
        <p:spPr>
          <a:xfrm>
            <a:off x="29845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优化教师队伍，提升教学水平</a:t>
            </a:r>
            <a:endParaRPr altLang="en-US" dirty="0" sz="1200" lang="zh-CN" spc="150">
              <a:solidFill>
                <a:schemeClr val="tx1">
                  <a:lumMod val="65000"/>
                  <a:lumOff val="35000"/>
                </a:schemeClr>
              </a:solidFill>
              <a:latin typeface="+mn-ea"/>
              <a:sym typeface="+mn-ea"/>
            </a:endParaRPr>
          </a:p>
        </p:txBody>
      </p:sp>
      <p:sp>
        <p:nvSpPr>
          <p:cNvPr id="1049950" name="矩形 5"/>
          <p:cNvSpPr/>
          <p:nvPr>
            <p:custDataLst>
              <p:tags r:id="rId3"/>
            </p:custDataLst>
          </p:nvPr>
        </p:nvSpPr>
        <p:spPr>
          <a:xfrm>
            <a:off x="29845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建立完善的教学评估机制</a:t>
            </a:r>
            <a:endParaRPr altLang="en-US" dirty="0" sz="1200" lang="zh-CN" spc="150">
              <a:solidFill>
                <a:schemeClr val="tx1">
                  <a:lumMod val="65000"/>
                  <a:lumOff val="35000"/>
                </a:schemeClr>
              </a:solidFill>
              <a:latin typeface="+mn-ea"/>
              <a:sym typeface="+mn-ea"/>
            </a:endParaRPr>
          </a:p>
        </p:txBody>
      </p:sp>
      <p:sp>
        <p:nvSpPr>
          <p:cNvPr id="1049952" name="矩形 7"/>
          <p:cNvSpPr/>
          <p:nvPr>
            <p:custDataLst>
              <p:tags r:id="rId4"/>
            </p:custDataLst>
          </p:nvPr>
        </p:nvSpPr>
        <p:spPr>
          <a:xfrm>
            <a:off x="29845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加强教学质量监控和反馈</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49986" name="标题 1"/>
          <p:cNvSpPr>
            <a:spLocks noGrp="1"/>
          </p:cNvSpPr>
          <p:nvPr>
            <p:ph type="title"/>
          </p:nvPr>
        </p:nvSpPr>
        <p:spPr/>
        <p:txBody>
          <a:bodyPr/>
          <a:p>
            <a:r>
              <a:rPr altLang="en-US" lang="zh-CN"/>
              <a:t>完善教学评价</a:t>
            </a:r>
            <a:endParaRPr altLang="en-US" lang="zh-CN"/>
          </a:p>
        </p:txBody>
      </p:sp>
      <p:sp>
        <p:nvSpPr>
          <p:cNvPr id="1049988" name="五边形 16"/>
          <p:cNvSpPr/>
          <p:nvPr>
            <p:custDataLst>
              <p:tags r:id="rId1"/>
            </p:custDataLst>
          </p:nvPr>
        </p:nvSpPr>
        <p:spPr>
          <a:xfrm rot="16200000" flipH="1">
            <a:off x="7367209" y="1751001"/>
            <a:ext cx="766742" cy="223105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90" name="五边形 17"/>
          <p:cNvSpPr/>
          <p:nvPr>
            <p:custDataLst>
              <p:tags r:id="rId2"/>
            </p:custDataLst>
          </p:nvPr>
        </p:nvSpPr>
        <p:spPr>
          <a:xfrm rot="16200000" flipH="1">
            <a:off x="7386160" y="4236447"/>
            <a:ext cx="728895" cy="2002012"/>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92" name="任意多边形 18"/>
          <p:cNvSpPr/>
          <p:nvPr>
            <p:custDataLst>
              <p:tags r:id="rId3"/>
            </p:custDataLst>
          </p:nvPr>
        </p:nvSpPr>
        <p:spPr>
          <a:xfrm>
            <a:off x="6749294" y="2480325"/>
            <a:ext cx="2002012" cy="3021290"/>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94" name="任意多边形 19"/>
          <p:cNvSpPr/>
          <p:nvPr>
            <p:custDataLst>
              <p:tags r:id="rId4"/>
            </p:custDataLst>
          </p:nvPr>
        </p:nvSpPr>
        <p:spPr>
          <a:xfrm flipV="1">
            <a:off x="6635014" y="1907203"/>
            <a:ext cx="2231056" cy="10721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96" name="五边形 2"/>
          <p:cNvSpPr/>
          <p:nvPr>
            <p:custDataLst>
              <p:tags r:id="rId5"/>
            </p:custDataLst>
          </p:nvPr>
        </p:nvSpPr>
        <p:spPr>
          <a:xfrm rot="16200000" flipH="1">
            <a:off x="2255621" y="1751575"/>
            <a:ext cx="766742" cy="222975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98" name="五边形 3"/>
          <p:cNvSpPr/>
          <p:nvPr>
            <p:custDataLst>
              <p:tags r:id="rId6"/>
            </p:custDataLst>
          </p:nvPr>
        </p:nvSpPr>
        <p:spPr>
          <a:xfrm rot="16200000" flipH="1">
            <a:off x="2275721" y="4236447"/>
            <a:ext cx="728895" cy="2002012"/>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00" name="任意多边形 4"/>
          <p:cNvSpPr/>
          <p:nvPr>
            <p:custDataLst>
              <p:tags r:id="rId7"/>
            </p:custDataLst>
          </p:nvPr>
        </p:nvSpPr>
        <p:spPr>
          <a:xfrm>
            <a:off x="1638854" y="2480325"/>
            <a:ext cx="2002012" cy="3021290"/>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02" name="任意多边形 5"/>
          <p:cNvSpPr/>
          <p:nvPr>
            <p:custDataLst>
              <p:tags r:id="rId8"/>
            </p:custDataLst>
          </p:nvPr>
        </p:nvSpPr>
        <p:spPr>
          <a:xfrm flipV="1">
            <a:off x="1524000" y="1907203"/>
            <a:ext cx="2229751" cy="10721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0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1638854" y="3116044"/>
            <a:ext cx="2002012" cy="180378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建立多元评价体系，关注学生全面发展</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00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749294" y="3116044"/>
            <a:ext cx="2002012" cy="180378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强化评价的激励作用，激发学生内在动力</a:t>
            </a:r>
            <a:endParaRPr dirty="0" sz="2000" err="1">
              <a:solidFill>
                <a:schemeClr val="tx1">
                  <a:lumMod val="75000"/>
                  <a:lumOff val="25000"/>
                </a:schemeClr>
              </a:solidFill>
              <a:latin typeface="+mn-ea"/>
              <a:ea typeface="+mn-ea"/>
              <a:cs typeface="+mn-ea"/>
              <a:sym typeface="+mn-lt"/>
            </a:endParaRPr>
          </a:p>
        </p:txBody>
      </p:sp>
      <p:sp>
        <p:nvSpPr>
          <p:cNvPr id="1050008" name="五边形 9"/>
          <p:cNvSpPr/>
          <p:nvPr>
            <p:custDataLst>
              <p:tags r:id="rId11"/>
            </p:custDataLst>
          </p:nvPr>
        </p:nvSpPr>
        <p:spPr>
          <a:xfrm rot="16200000" flipH="1">
            <a:off x="4877169" y="1763061"/>
            <a:ext cx="766742" cy="222975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10" name="五边形 10"/>
          <p:cNvSpPr/>
          <p:nvPr>
            <p:custDataLst>
              <p:tags r:id="rId12"/>
            </p:custDataLst>
          </p:nvPr>
        </p:nvSpPr>
        <p:spPr>
          <a:xfrm rot="16200000" flipH="1">
            <a:off x="4896695" y="4247932"/>
            <a:ext cx="728895" cy="2002012"/>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12" name="任意多边形 11"/>
          <p:cNvSpPr/>
          <p:nvPr>
            <p:custDataLst>
              <p:tags r:id="rId13"/>
            </p:custDataLst>
          </p:nvPr>
        </p:nvSpPr>
        <p:spPr>
          <a:xfrm>
            <a:off x="4259828" y="2491237"/>
            <a:ext cx="2002012" cy="3021290"/>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014" name="任意多边形 12"/>
          <p:cNvSpPr/>
          <p:nvPr>
            <p:custDataLst>
              <p:tags r:id="rId14"/>
            </p:custDataLst>
          </p:nvPr>
        </p:nvSpPr>
        <p:spPr>
          <a:xfrm flipV="1">
            <a:off x="4145548" y="1919262"/>
            <a:ext cx="2229751" cy="10721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16" name="五边形 23"/>
          <p:cNvSpPr/>
          <p:nvPr>
            <p:custDataLst>
              <p:tags r:id="rId15"/>
            </p:custDataLst>
          </p:nvPr>
        </p:nvSpPr>
        <p:spPr>
          <a:xfrm rot="16200000" flipH="1">
            <a:off x="9856101" y="1785457"/>
            <a:ext cx="766742" cy="222975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18" name="五边形 24"/>
          <p:cNvSpPr/>
          <p:nvPr>
            <p:custDataLst>
              <p:tags r:id="rId16"/>
            </p:custDataLst>
          </p:nvPr>
        </p:nvSpPr>
        <p:spPr>
          <a:xfrm rot="16200000" flipH="1">
            <a:off x="9875626" y="4269180"/>
            <a:ext cx="728895" cy="2003317"/>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20" name="任意多边形 25"/>
          <p:cNvSpPr/>
          <p:nvPr>
            <p:custDataLst>
              <p:tags r:id="rId17"/>
            </p:custDataLst>
          </p:nvPr>
        </p:nvSpPr>
        <p:spPr>
          <a:xfrm>
            <a:off x="9238185" y="2513633"/>
            <a:ext cx="2003317" cy="3021290"/>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22" name="任意多边形 26"/>
          <p:cNvSpPr/>
          <p:nvPr>
            <p:custDataLst>
              <p:tags r:id="rId18"/>
            </p:custDataLst>
          </p:nvPr>
        </p:nvSpPr>
        <p:spPr>
          <a:xfrm flipV="1">
            <a:off x="9124479" y="1941659"/>
            <a:ext cx="2229751" cy="10721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2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38759" y="3149351"/>
            <a:ext cx="2002012" cy="180378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提升教师评价素养，促进专业成长</a:t>
            </a:r>
            <a:endParaRPr dirty="0" sz="2000" err="1">
              <a:solidFill>
                <a:schemeClr val="tx1">
                  <a:lumMod val="75000"/>
                  <a:lumOff val="25000"/>
                </a:schemeClr>
              </a:solidFill>
              <a:latin typeface="+mn-ea"/>
              <a:ea typeface="+mn-ea"/>
              <a:cs typeface="+mn-ea"/>
              <a:sym typeface="+mn-lt"/>
            </a:endParaRPr>
          </a:p>
        </p:txBody>
      </p:sp>
      <p:sp>
        <p:nvSpPr>
          <p:cNvPr id="105002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4259828" y="3126955"/>
            <a:ext cx="2002012" cy="180378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注重过程评价，及时反馈教学问题</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060" name="标题"/>
          <p:cNvSpPr>
            <a:spLocks noGrp="1"/>
          </p:cNvSpPr>
          <p:nvPr>
            <p:ph type="title"/>
            <p:custDataLst>
              <p:tags r:id="rId1"/>
            </p:custDataLst>
          </p:nvPr>
        </p:nvSpPr>
        <p:spPr>
          <a:xfrm>
            <a:off x="1526400" y="3381109"/>
            <a:ext cx="9144000" cy="1152000"/>
          </a:xfrm>
        </p:spPr>
        <p:txBody>
          <a:bodyPr/>
          <a:p>
            <a:r>
              <a:rPr altLang="en-US" dirty="0" lang="zh-CN"/>
              <a:t>总结与展望</a:t>
            </a:r>
            <a:endParaRPr altLang="en-US" dirty="0" lang="zh-CN"/>
          </a:p>
        </p:txBody>
      </p:sp>
      <p:sp>
        <p:nvSpPr>
          <p:cNvPr id="1050062" name="节编号"/>
          <p:cNvSpPr>
            <a:spLocks noGrp="1"/>
          </p:cNvSpPr>
          <p:nvPr>
            <p:ph type="body" sz="quarter" idx="13"/>
            <p:custDataLst>
              <p:tags r:id="rId2"/>
            </p:custDataLst>
          </p:nvPr>
        </p:nvSpPr>
        <p:spPr>
          <a:xfrm>
            <a:off x="1524000" y="2189693"/>
            <a:ext cx="9144000" cy="1148675"/>
          </a:xfrm>
        </p:spPr>
        <p:txBody>
          <a:bodyPr/>
          <a:p>
            <a:r>
              <a:rPr altLang="zh-CN" dirty="0" lang="en-US"/>
              <a:t>06</a:t>
            </a:r>
            <a:endParaRPr altLang="zh-CN" dirty="0" lang="en-US"/>
          </a:p>
        </p:txBody>
      </p:sp>
    </p:spTree>
    <p:custDataLst>
      <p:tags r:id="rId3"/>
    </p:custData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088" name="标题 1"/>
          <p:cNvSpPr>
            <a:spLocks noGrp="1"/>
          </p:cNvSpPr>
          <p:nvPr>
            <p:ph type="title"/>
          </p:nvPr>
        </p:nvSpPr>
        <p:spPr/>
        <p:txBody>
          <a:bodyPr/>
          <a:p>
            <a:r>
              <a:rPr altLang="en-US" lang="zh-CN"/>
              <a:t>小学生核心素养发展的成果与不足</a:t>
            </a:r>
            <a:endParaRPr altLang="en-US" lang="zh-CN"/>
          </a:p>
        </p:txBody>
      </p:sp>
      <p:sp>
        <p:nvSpPr>
          <p:cNvPr id="1050090" name="矩形 31"/>
          <p:cNvSpPr/>
          <p:nvPr>
            <p:custDataLst>
              <p:tags r:id="rId1"/>
            </p:custDataLst>
          </p:nvPr>
        </p:nvSpPr>
        <p:spPr>
          <a:xfrm>
            <a:off x="29845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成果：小学生核心素养在多个领域取得了显著进展，如创新能力、批判性思维等。</a:t>
            </a:r>
            <a:endParaRPr altLang="en-US" dirty="0" sz="1200" lang="zh-CN" spc="150">
              <a:solidFill>
                <a:schemeClr val="tx1">
                  <a:lumMod val="65000"/>
                  <a:lumOff val="35000"/>
                </a:schemeClr>
              </a:solidFill>
              <a:latin typeface="+mn-ea"/>
              <a:sym typeface="+mn-ea"/>
            </a:endParaRPr>
          </a:p>
        </p:txBody>
      </p:sp>
      <p:sp>
        <p:nvSpPr>
          <p:cNvPr id="1050092" name="矩形 4"/>
          <p:cNvSpPr/>
          <p:nvPr>
            <p:custDataLst>
              <p:tags r:id="rId2"/>
            </p:custDataLst>
          </p:nvPr>
        </p:nvSpPr>
        <p:spPr>
          <a:xfrm>
            <a:off x="29845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不足：在某些方面仍存在明显短板，如人际交往能力、情绪管理能力等。</a:t>
            </a:r>
            <a:endParaRPr altLang="en-US" dirty="0" sz="1200" lang="zh-CN" spc="150">
              <a:solidFill>
                <a:schemeClr val="tx1">
                  <a:lumMod val="65000"/>
                  <a:lumOff val="35000"/>
                </a:schemeClr>
              </a:solidFill>
              <a:latin typeface="+mn-ea"/>
              <a:sym typeface="+mn-ea"/>
            </a:endParaRPr>
          </a:p>
        </p:txBody>
      </p:sp>
      <p:sp>
        <p:nvSpPr>
          <p:cNvPr id="1050094" name="矩形 5"/>
          <p:cNvSpPr/>
          <p:nvPr>
            <p:custDataLst>
              <p:tags r:id="rId3"/>
            </p:custDataLst>
          </p:nvPr>
        </p:nvSpPr>
        <p:spPr>
          <a:xfrm>
            <a:off x="29845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原因分析：造成这些不足的原因有多方面，如教育资源不均衡、家庭教育缺失等。</a:t>
            </a:r>
            <a:endParaRPr altLang="en-US" dirty="0" sz="1200" lang="zh-CN" spc="150">
              <a:solidFill>
                <a:schemeClr val="tx1">
                  <a:lumMod val="65000"/>
                  <a:lumOff val="35000"/>
                </a:schemeClr>
              </a:solidFill>
              <a:latin typeface="+mn-ea"/>
              <a:sym typeface="+mn-ea"/>
            </a:endParaRPr>
          </a:p>
        </p:txBody>
      </p:sp>
      <p:sp>
        <p:nvSpPr>
          <p:cNvPr id="1050096" name="矩形 7"/>
          <p:cNvSpPr/>
          <p:nvPr>
            <p:custDataLst>
              <p:tags r:id="rId4"/>
            </p:custDataLst>
          </p:nvPr>
        </p:nvSpPr>
        <p:spPr>
          <a:xfrm>
            <a:off x="29845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改进建议：针对不同领域的问题，提出相应的改进措施，如加强家校合作、优化教育资源配置等。</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130" name="标题 1"/>
          <p:cNvSpPr>
            <a:spLocks noGrp="1"/>
          </p:cNvSpPr>
          <p:nvPr>
            <p:ph type="title"/>
          </p:nvPr>
        </p:nvSpPr>
        <p:spPr/>
        <p:txBody>
          <a:bodyPr/>
          <a:p>
            <a:r>
              <a:rPr altLang="en-US" lang="zh-CN"/>
              <a:t>小学生核心素养提升的未来方向</a:t>
            </a:r>
            <a:endParaRPr altLang="en-US" lang="zh-CN"/>
          </a:p>
        </p:txBody>
      </p:sp>
      <p:sp>
        <p:nvSpPr>
          <p:cNvPr id="1050132" name="矩形 3"/>
          <p:cNvSpPr/>
          <p:nvPr>
            <p:custDataLst>
              <p:tags r:id="rId1"/>
            </p:custDataLst>
          </p:nvPr>
        </p:nvSpPr>
        <p:spPr>
          <a:xfrm>
            <a:off x="2042276" y="1436267"/>
            <a:ext cx="9311583" cy="1023782"/>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34" name="矩形 13"/>
          <p:cNvSpPr/>
          <p:nvPr>
            <p:custDataLst>
              <p:tags r:id="rId2"/>
            </p:custDataLst>
          </p:nvPr>
        </p:nvSpPr>
        <p:spPr>
          <a:xfrm>
            <a:off x="1524000" y="1436267"/>
            <a:ext cx="252527" cy="1023782"/>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36" name="文本框 4"/>
          <p:cNvSpPr txBox="1"/>
          <p:nvPr>
            <p:custDataLst>
              <p:tags r:id="rId3"/>
            </p:custDataLst>
          </p:nvPr>
        </p:nvSpPr>
        <p:spPr>
          <a:xfrm>
            <a:off x="2308889" y="1524722"/>
            <a:ext cx="8909546" cy="846922"/>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深化课程改革，加强学科融合</a:t>
            </a:r>
            <a:endParaRPr altLang="en-US" dirty="0" sz="2000" lang="zh-CN" spc="150">
              <a:solidFill>
                <a:schemeClr val="tx1">
                  <a:lumMod val="85000"/>
                  <a:lumOff val="15000"/>
                </a:schemeClr>
              </a:solidFill>
              <a:latin typeface="+mn-ea"/>
              <a:sym typeface="+mn-ea"/>
            </a:endParaRPr>
          </a:p>
        </p:txBody>
      </p:sp>
      <p:sp>
        <p:nvSpPr>
          <p:cNvPr id="1050138" name="矩形 39"/>
          <p:cNvSpPr/>
          <p:nvPr>
            <p:custDataLst>
              <p:tags r:id="rId4"/>
            </p:custDataLst>
          </p:nvPr>
        </p:nvSpPr>
        <p:spPr>
          <a:xfrm>
            <a:off x="2042276" y="2651599"/>
            <a:ext cx="9311583" cy="1023782"/>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40" name="矩形 5"/>
          <p:cNvSpPr/>
          <p:nvPr>
            <p:custDataLst>
              <p:tags r:id="rId5"/>
            </p:custDataLst>
          </p:nvPr>
        </p:nvSpPr>
        <p:spPr>
          <a:xfrm>
            <a:off x="1524000" y="2651599"/>
            <a:ext cx="252527" cy="1023782"/>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42" name="文本框 41"/>
          <p:cNvSpPr txBox="1"/>
          <p:nvPr>
            <p:custDataLst>
              <p:tags r:id="rId6"/>
            </p:custDataLst>
          </p:nvPr>
        </p:nvSpPr>
        <p:spPr>
          <a:xfrm>
            <a:off x="2308889" y="2740055"/>
            <a:ext cx="8909546" cy="846922"/>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注重实践能力的培养，加强社会参与</a:t>
            </a:r>
            <a:endParaRPr altLang="en-US" dirty="0" sz="2000" lang="zh-CN" spc="150">
              <a:solidFill>
                <a:schemeClr val="tx1">
                  <a:lumMod val="85000"/>
                  <a:lumOff val="15000"/>
                </a:schemeClr>
              </a:solidFill>
              <a:latin typeface="+mn-ea"/>
              <a:sym typeface="+mn-ea"/>
            </a:endParaRPr>
          </a:p>
        </p:txBody>
      </p:sp>
      <p:sp>
        <p:nvSpPr>
          <p:cNvPr id="1050144" name="矩形 12"/>
          <p:cNvSpPr/>
          <p:nvPr>
            <p:custDataLst>
              <p:tags r:id="rId7"/>
            </p:custDataLst>
          </p:nvPr>
        </p:nvSpPr>
        <p:spPr>
          <a:xfrm>
            <a:off x="2042276" y="3866931"/>
            <a:ext cx="9311583" cy="1023782"/>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46" name="矩形 17"/>
          <p:cNvSpPr/>
          <p:nvPr>
            <p:custDataLst>
              <p:tags r:id="rId8"/>
            </p:custDataLst>
          </p:nvPr>
        </p:nvSpPr>
        <p:spPr>
          <a:xfrm>
            <a:off x="1524000" y="3866931"/>
            <a:ext cx="252527" cy="1023782"/>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48" name="文本框 19"/>
          <p:cNvSpPr txBox="1"/>
          <p:nvPr>
            <p:custDataLst>
              <p:tags r:id="rId9"/>
            </p:custDataLst>
          </p:nvPr>
        </p:nvSpPr>
        <p:spPr>
          <a:xfrm>
            <a:off x="2308889" y="3955387"/>
            <a:ext cx="8909546" cy="846922"/>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推进个性化教育，关注学生全面发展</a:t>
            </a:r>
            <a:endParaRPr altLang="en-US" dirty="0" sz="2000" lang="zh-CN" spc="150">
              <a:solidFill>
                <a:schemeClr val="tx1">
                  <a:lumMod val="85000"/>
                  <a:lumOff val="15000"/>
                </a:schemeClr>
              </a:solidFill>
              <a:latin typeface="+mn-ea"/>
              <a:sym typeface="+mn-ea"/>
            </a:endParaRPr>
          </a:p>
        </p:txBody>
      </p:sp>
      <p:sp>
        <p:nvSpPr>
          <p:cNvPr id="1050150" name="矩形 49"/>
          <p:cNvSpPr/>
          <p:nvPr>
            <p:custDataLst>
              <p:tags r:id="rId10"/>
            </p:custDataLst>
          </p:nvPr>
        </p:nvSpPr>
        <p:spPr>
          <a:xfrm>
            <a:off x="2042276" y="5081640"/>
            <a:ext cx="9311583" cy="1023782"/>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52" name="矩形 26"/>
          <p:cNvSpPr/>
          <p:nvPr>
            <p:custDataLst>
              <p:tags r:id="rId11"/>
            </p:custDataLst>
          </p:nvPr>
        </p:nvSpPr>
        <p:spPr>
          <a:xfrm>
            <a:off x="1524000" y="5081640"/>
            <a:ext cx="252527" cy="1023782"/>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54" name="文本框 27"/>
          <p:cNvSpPr txBox="1"/>
          <p:nvPr>
            <p:custDataLst>
              <p:tags r:id="rId12"/>
            </p:custDataLst>
          </p:nvPr>
        </p:nvSpPr>
        <p:spPr>
          <a:xfrm>
            <a:off x="2308889" y="5170096"/>
            <a:ext cx="8909546" cy="846922"/>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加强家校合作，共同促进小学生核心素养的提升</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188" name="标题"/>
          <p:cNvSpPr>
            <a:spLocks noGrp="1"/>
          </p:cNvSpPr>
          <p:nvPr>
            <p:ph type="ctrTitle"/>
            <p:custDataLst>
              <p:tags r:id="rId1"/>
            </p:custDataLst>
          </p:nvPr>
        </p:nvSpPr>
        <p:spPr>
          <a:xfrm>
            <a:off x="2711116" y="1532672"/>
            <a:ext cx="6769768" cy="2139650"/>
          </a:xfrm>
        </p:spPr>
        <p:txBody>
          <a:bodyPr/>
          <a:p>
            <a:r>
              <a:rPr altLang="zh-CN" dirty="0" lang="en-US"/>
              <a:t>THANK YOU</a:t>
            </a:r>
            <a:endParaRPr altLang="en-US" dirty="0" lang="zh-CN"/>
          </a:p>
        </p:txBody>
      </p:sp>
      <p:sp>
        <p:nvSpPr>
          <p:cNvPr id="1050190" name="署名"/>
          <p:cNvSpPr>
            <a:spLocks noGrp="1"/>
          </p:cNvSpPr>
          <p:nvPr>
            <p:ph type="body" sz="quarter" idx="17"/>
            <p:custDataLst>
              <p:tags r:id="rId2"/>
            </p:custDataLst>
          </p:nvPr>
        </p:nvSpPr>
        <p:spPr>
          <a:xfrm>
            <a:off x="4724400" y="4154172"/>
            <a:ext cx="2743200" cy="504000"/>
          </a:xfrm>
        </p:spPr>
        <p:txBody>
          <a:bodyPr/>
          <a:p>
            <a:r>
              <a:rPr altLang="en-US" lang="zh-CN"/>
              <a:t>汇报人：</a:t>
            </a:r>
            <a:r>
              <a:rPr altLang="zh-CN" lang="en-US"/>
              <a:t>XX</a:t>
            </a:r>
            <a:endParaRPr altLang="en-US" dirty="0" lang="zh-CN"/>
          </a:p>
        </p:txBody>
      </p:sp>
    </p:spTree>
    <p:custDataLst>
      <p:tags r:id="rId3"/>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10"/>
  <p:tag name="KSO_WM_UNIT_TYPE" val="f"/>
  <p:tag name="KSO_WM_UNIT_INDEX" val="1"/>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b*1"/>
  <p:tag name="KSO_WM_UNIT_LAYERLEVEL" val="1"/>
  <p:tag name="KSO_WM_TAG_VERSION" val="1.0"/>
  <p:tag name="KSO_WM_BEAUTIFY_FLAG" val="#wm#"/>
  <p:tag name="KSO_WM_UNIT_ISCONTENTSTITLE" val="0"/>
  <p:tag name="KSO_WM_UNIT_ISNUMDGMTITLE" val="0"/>
  <p:tag name="KSO_WM_UNIT_PRESET_TEXT" val="副标题"/>
  <p:tag name="KSO_WM_UNIT_NOCLEAR" val="0"/>
  <p:tag name="KSO_WM_UNIT_VALUE" val="10"/>
  <p:tag name="KSO_WM_UNIT_TYPE" val="b"/>
  <p:tag name="KSO_WM_UNIT_INDEX" val="1"/>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1"/>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72"/>
  <p:tag name="KSO_WM_UNIT_TYPE" val="f"/>
  <p:tag name="KSO_WM_UNIT_INDEX" val="1"/>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NOCLEAR" val="0"/>
  <p:tag name="KSO_WM_UNIT_PRESET_TEXT" val="单击此处编辑母版标题样式"/>
  <p:tag name="KSO_WM_UNIT_TYPE" val="a"/>
  <p:tag name="KSO_WM_UNIT_INDEX" val="1"/>
  <p:tag name="KSO_WM_TEMPLATE_CATEGORY" val="custom"/>
  <p:tag name="KSO_WM_TEMPLATE_INDEX" val="20230995"/>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NOCLEAR" val="0"/>
  <p:tag name="KSO_WM_UNIT_SUBTYPE" val="a"/>
  <p:tag name="KSO_WM_UNIT_PRESET_TEXT" val="单击此处编辑母版文本样式 二级 三级 四级 五级"/>
  <p:tag name="KSO_WM_UNIT_TYPE" val="f"/>
  <p:tag name="KSO_WM_UNIT_INDEX" val="1"/>
  <p:tag name="KSO_WM_TEMPLATE_CATEGORY" val="custom"/>
  <p:tag name="KSO_WM_TEMPLATE_INDEX" val="20230995"/>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6.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95"/>
  <p:tag name="KSO_WM_TEMPLATE_THUMBS_INDEX" val="1、9"/>
</p:tagLst>
</file>

<file path=ppt/tags/tag57.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95_1*a*1"/>
  <p:tag name="KSO_WM_TEMPLATE_CATEGORY" val="custom"/>
  <p:tag name="KSO_WM_TEMPLATE_INDEX" val="20230995"/>
  <p:tag name="KSO_WM_UNIT_LAYERLEVEL" val="1"/>
  <p:tag name="KSO_WM_TAG_VERSION" val="1.0"/>
  <p:tag name="KSO_WM_BEAUTIFY_FLAG" val="#wm#"/>
  <p:tag name="KSO_WM_UNIT_PRESET_TEXT" val="此处编辑 添加文档标题"/>
</p:tagLst>
</file>

<file path=ppt/tags/tag58.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95_1*b*1"/>
  <p:tag name="KSO_WM_TEMPLATE_CATEGORY" val="custom"/>
  <p:tag name="KSO_WM_TEMPLATE_INDEX" val="20230995"/>
  <p:tag name="KSO_WM_UNIT_LAYERLEVEL" val="1"/>
  <p:tag name="KSO_WM_TAG_VERSION" val="1.0"/>
  <p:tag name="KSO_WM_BEAUTIFY_FLAG" val="#wm#"/>
  <p:tag name="KSO_WM_UNIT_PRESET_TEXT" val="单击此处添加副标题"/>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1*f*1"/>
  <p:tag name="KSO_WM_TEMPLATE_CATEGORY" val="custom"/>
  <p:tag name="KSO_WM_TEMPLATE_INDEX" val="20230995"/>
  <p:tag name="KSO_WM_UNIT_LAYERLEVEL" val="1"/>
  <p:tag name="KSO_WM_TAG_VERSION" val="1.0"/>
  <p:tag name="KSO_WM_BEAUTIFY_FLAG" val="#wm#"/>
  <p:tag name="KSO_WM_UNIT_SUBTYPE" val="b"/>
  <p:tag name="KSO_WM_UNIT_NOCLEAR" val="0"/>
  <p:tag name="KSO_WM_UNIT_VALUE" val="11"/>
  <p:tag name="KSO_WM_UNIT_TYPE" val="f"/>
  <p:tag name="KSO_WM_UNIT_INDEX" val="1"/>
  <p:tag name="KSO_WM_UNIT_PRESET_TEXT" val="汇报人：WPS"/>
</p:tagLst>
</file>

<file path=ppt/tags/tag60.xml><?xml version="1.0" encoding="utf-8"?>
<p:tagLst xmlns:p="http://schemas.openxmlformats.org/presentationml/2006/main">
  <p:tag name="KSO_WM_SLIDE_ID" val="custom20230995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95"/>
  <p:tag name="KSO_WM_SLIDE_LAYOUT" val="a_b_f"/>
  <p:tag name="KSO_WM_SLIDE_LAYOUT_CNT" val="1_1_1"/>
  <p:tag name="KSO_WM_SLIDE_TYPE" val="title"/>
  <p:tag name="KSO_WM_SLIDE_SUBTYPE" val="pureTxt"/>
  <p:tag name="KSO_WM_TEMPLATE_THUMBS_INDEX" val="1、9"/>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6*a*1"/>
  <p:tag name="KSO_WM_TEMPLATE_CATEGORY" val="custom"/>
  <p:tag name="KSO_WM_TEMPLATE_INDEX" val="20230995"/>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6*b*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0"/>
  <p:tag name="KSO_WM_UNIT_VALUE" val="10"/>
  <p:tag name="KSO_WM_UNIT_TYPE" val="b"/>
  <p:tag name="KSO_WM_UNIT_INDEX" val="1"/>
  <p:tag name="KSO_WM_DIAGRAM_GROUP_CODE" val="l1-1"/>
  <p:tag name="KSO_WM_UNIT_PRESET_TEXT" val="CONTENTS"/>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6*l_h_i*1_4_2"/>
  <p:tag name="KSO_WM_TEMPLATE_CATEGORY" val="custom"/>
  <p:tag name="KSO_WM_TEMPLATE_INDEX" val="20230995"/>
  <p:tag name="KSO_WM_UNIT_LAYERLEVEL" val="1_1_1"/>
  <p:tag name="KSO_WM_TAG_VERSION" val="1.0"/>
  <p:tag name="KSO_WM_BEAUTIFY_FLAG" val="#wm#"/>
  <p:tag name="KSO_WM_UNIT_TYPE" val="l_h_i"/>
  <p:tag name="KSO_WM_UNIT_INDEX" val="1_4_2"/>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142.50102362204717,&quot;width&quot;:935.15}"/>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6*l_h_i*1_1_2"/>
  <p:tag name="KSO_WM_TEMPLATE_CATEGORY" val="custom"/>
  <p:tag name="KSO_WM_TEMPLATE_INDEX" val="20230995"/>
  <p:tag name="KSO_WM_UNIT_LAYERLEVEL" val="1_1_1"/>
  <p:tag name="KSO_WM_TAG_VERSION" val="1.0"/>
  <p:tag name="KSO_WM_BEAUTIFY_FLAG" val="#wm#"/>
  <p:tag name="KSO_WM_UNIT_TYPE" val="l_h_i"/>
  <p:tag name="KSO_WM_UNIT_INDEX" val="1_1_2"/>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142.50102362204717,&quot;width&quot;:935.15}"/>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6*l_h_i*1_2_2"/>
  <p:tag name="KSO_WM_TEMPLATE_CATEGORY" val="custom"/>
  <p:tag name="KSO_WM_TEMPLATE_INDEX" val="20230995"/>
  <p:tag name="KSO_WM_UNIT_LAYERLEVEL" val="1_1_1"/>
  <p:tag name="KSO_WM_TAG_VERSION" val="1.0"/>
  <p:tag name="KSO_WM_BEAUTIFY_FLAG" val="#wm#"/>
  <p:tag name="KSO_WM_UNIT_TYPE" val="l_h_i"/>
  <p:tag name="KSO_WM_UNIT_INDEX" val="1_2_2"/>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142.50102362204717,&quot;width&quot;:935.15}"/>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6*l_h_i*1_3_2"/>
  <p:tag name="KSO_WM_TEMPLATE_CATEGORY" val="custom"/>
  <p:tag name="KSO_WM_TEMPLATE_INDEX" val="20230995"/>
  <p:tag name="KSO_WM_UNIT_LAYERLEVEL" val="1_1_1"/>
  <p:tag name="KSO_WM_TAG_VERSION" val="1.0"/>
  <p:tag name="KSO_WM_BEAUTIFY_FLAG" val="#wm#"/>
  <p:tag name="KSO_WM_UNIT_TYPE" val="l_h_i"/>
  <p:tag name="KSO_WM_UNIT_INDEX" val="1_3_2"/>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142.50102362204717,&quot;width&quot;:935.15}"/>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6*l_h_i*1_5_2"/>
  <p:tag name="KSO_WM_TEMPLATE_CATEGORY" val="custom"/>
  <p:tag name="KSO_WM_TEMPLATE_INDEX" val="20230995"/>
  <p:tag name="KSO_WM_UNIT_LAYERLEVEL" val="1_1_1"/>
  <p:tag name="KSO_WM_TAG_VERSION" val="1.0"/>
  <p:tag name="KSO_WM_BEAUTIFY_FLAG" val="#wm#"/>
  <p:tag name="KSO_WM_UNIT_TYPE" val="l_h_i"/>
  <p:tag name="KSO_WM_UNIT_INDEX" val="1_5_2"/>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142.50102362204717,&quot;width&quot;:935.15}"/>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6*l_h_i*1_6_2"/>
  <p:tag name="KSO_WM_TEMPLATE_CATEGORY" val="custom"/>
  <p:tag name="KSO_WM_TEMPLATE_INDEX" val="20230995"/>
  <p:tag name="KSO_WM_UNIT_LAYERLEVEL" val="1_1_1"/>
  <p:tag name="KSO_WM_TAG_VERSION" val="1.0"/>
  <p:tag name="KSO_WM_BEAUTIFY_FLAG" val="#wm#"/>
  <p:tag name="KSO_WM_UNIT_TYPE" val="l_h_i"/>
  <p:tag name="KSO_WM_UNIT_INDEX" val="1_6_2"/>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142.50102362204717,&quot;width&quot;:935.15}"/>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5_6*l_h_a*1_1_2"/>
  <p:tag name="KSO_WM_TEMPLATE_CATEGORY" val="custom"/>
  <p:tag name="KSO_WM_TEMPLATE_INDEX" val="20230995"/>
  <p:tag name="KSO_WM_UNIT_LAYERLEVEL" val="1_1_1"/>
  <p:tag name="KSO_WM_TAG_VERSION" val="1.0"/>
  <p:tag name="KSO_WM_UNIT_TYPE" val="l_h_a"/>
  <p:tag name="KSO_WM_UNIT_INDEX" val="1_1_2"/>
  <p:tag name="KSO_WM_DIAGRAM_VERSION" val="3"/>
  <p:tag name="KSO_WM_DIAGRAM_COLOR_TRICK" val="1"/>
  <p:tag name="KSO_WM_DIAGRAM_COLOR_TEXT_CAN_REMOVE" val="n"/>
  <p:tag name="KSO_WM_UNIT_ISCONTENTSTITLE" val="0"/>
  <p:tag name="KSO_WM_UNIT_ISNUMDGMTITLE" val="0"/>
  <p:tag name="KSO_WM_UNIT_NOCLEAR" val="0"/>
  <p:tag name="KSO_WM_DIAGRAM_GROUP_CODE" val="l1-1"/>
  <p:tag name="KSO_WM_UNIT_PRESET_TEXT" val="添加标题"/>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5_6*l_h_i*1_1_1"/>
  <p:tag name="KSO_WM_TEMPLATE_CATEGORY" val="custom"/>
  <p:tag name="KSO_WM_TEMPLATE_INDEX" val="20230995"/>
  <p:tag name="KSO_WM_UNIT_LAYERLEVEL" val="1_1_1"/>
  <p:tag name="KSO_WM_TAG_VERSION" val="1.0"/>
  <p:tag name="KSO_WM_UNIT_TYPE" val="l_h_i"/>
  <p:tag name="KSO_WM_UNIT_INDEX" val="1_1_1"/>
  <p:tag name="KSO_WM_DIAGRAM_VERSION" val="3"/>
  <p:tag name="KSO_WM_DIAGRAM_COLOR_TRICK" val="1"/>
  <p:tag name="KSO_WM_DIAGRAM_COLOR_TEXT_CAN_REMOVE" val="n"/>
  <p:tag name="KSO_WM_DIAGRAM_GROUP_CODE" val="l1-1"/>
  <p:tag name="KSO_WM_UNIT_SUBTYPE" val="d"/>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5_6*l_h_a*1_2_2"/>
  <p:tag name="KSO_WM_TEMPLATE_CATEGORY" val="custom"/>
  <p:tag name="KSO_WM_TEMPLATE_INDEX" val="20230995"/>
  <p:tag name="KSO_WM_UNIT_LAYERLEVEL" val="1_1_1"/>
  <p:tag name="KSO_WM_TAG_VERSION" val="1.0"/>
  <p:tag name="KSO_WM_UNIT_TYPE" val="l_h_a"/>
  <p:tag name="KSO_WM_UNIT_INDEX" val="1_2_2"/>
  <p:tag name="KSO_WM_DIAGRAM_VERSION" val="3"/>
  <p:tag name="KSO_WM_DIAGRAM_COLOR_TRICK" val="1"/>
  <p:tag name="KSO_WM_DIAGRAM_COLOR_TEXT_CAN_REMOVE" val="n"/>
  <p:tag name="KSO_WM_UNIT_ISCONTENTSTITLE" val="0"/>
  <p:tag name="KSO_WM_UNIT_ISNUMDGMTITLE" val="0"/>
  <p:tag name="KSO_WM_UNIT_NOCLEAR" val="0"/>
  <p:tag name="KSO_WM_DIAGRAM_GROUP_CODE" val="l1-1"/>
  <p:tag name="KSO_WM_UNIT_PRESET_TEXT" val="添加标题"/>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5_6*l_h_i*1_2_1"/>
  <p:tag name="KSO_WM_TEMPLATE_CATEGORY" val="custom"/>
  <p:tag name="KSO_WM_TEMPLATE_INDEX" val="20230995"/>
  <p:tag name="KSO_WM_UNIT_LAYERLEVEL" val="1_1_1"/>
  <p:tag name="KSO_WM_TAG_VERSION" val="1.0"/>
  <p:tag name="KSO_WM_UNIT_TYPE" val="l_h_i"/>
  <p:tag name="KSO_WM_UNIT_INDEX" val="1_2_1"/>
  <p:tag name="KSO_WM_DIAGRAM_VERSION" val="3"/>
  <p:tag name="KSO_WM_DIAGRAM_COLOR_TRICK" val="1"/>
  <p:tag name="KSO_WM_DIAGRAM_COLOR_TEXT_CAN_REMOVE" val="n"/>
  <p:tag name="KSO_WM_DIAGRAM_GROUP_CODE" val="l1-1"/>
  <p:tag name="KSO_WM_UNIT_SUBTYPE" val="d"/>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5_6*l_h_a*1_3_2"/>
  <p:tag name="KSO_WM_TEMPLATE_CATEGORY" val="custom"/>
  <p:tag name="KSO_WM_TEMPLATE_INDEX" val="20230995"/>
  <p:tag name="KSO_WM_UNIT_LAYERLEVEL" val="1_1_1"/>
  <p:tag name="KSO_WM_TAG_VERSION" val="1.0"/>
  <p:tag name="KSO_WM_UNIT_TYPE" val="l_h_a"/>
  <p:tag name="KSO_WM_UNIT_INDEX" val="1_3_2"/>
  <p:tag name="KSO_WM_DIAGRAM_VERSION" val="3"/>
  <p:tag name="KSO_WM_DIAGRAM_COLOR_TRICK" val="1"/>
  <p:tag name="KSO_WM_DIAGRAM_COLOR_TEXT_CAN_REMOVE" val="n"/>
  <p:tag name="KSO_WM_UNIT_ISCONTENTSTITLE" val="0"/>
  <p:tag name="KSO_WM_UNIT_ISNUMDGMTITLE" val="0"/>
  <p:tag name="KSO_WM_UNIT_NOCLEAR" val="0"/>
  <p:tag name="KSO_WM_DIAGRAM_GROUP_CODE" val="l1-1"/>
  <p:tag name="KSO_WM_UNIT_PRESET_TEXT" val="添加标题"/>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5_6*l_h_i*1_3_1"/>
  <p:tag name="KSO_WM_TEMPLATE_CATEGORY" val="custom"/>
  <p:tag name="KSO_WM_TEMPLATE_INDEX" val="20230995"/>
  <p:tag name="KSO_WM_UNIT_LAYERLEVEL" val="1_1_1"/>
  <p:tag name="KSO_WM_TAG_VERSION" val="1.0"/>
  <p:tag name="KSO_WM_UNIT_TYPE" val="l_h_i"/>
  <p:tag name="KSO_WM_UNIT_INDEX" val="1_3_1"/>
  <p:tag name="KSO_WM_DIAGRAM_VERSION" val="3"/>
  <p:tag name="KSO_WM_DIAGRAM_COLOR_TRICK" val="1"/>
  <p:tag name="KSO_WM_DIAGRAM_COLOR_TEXT_CAN_REMOVE" val="n"/>
  <p:tag name="KSO_WM_DIAGRAM_GROUP_CODE" val="l1-1"/>
  <p:tag name="KSO_WM_UNIT_SUBTYPE" val="d"/>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5_6*l_h_a*1_4_2"/>
  <p:tag name="KSO_WM_TEMPLATE_CATEGORY" val="custom"/>
  <p:tag name="KSO_WM_TEMPLATE_INDEX" val="20230995"/>
  <p:tag name="KSO_WM_UNIT_LAYERLEVEL" val="1_1_1"/>
  <p:tag name="KSO_WM_TAG_VERSION" val="1.0"/>
  <p:tag name="KSO_WM_UNIT_TYPE" val="l_h_a"/>
  <p:tag name="KSO_WM_UNIT_INDEX" val="1_4_2"/>
  <p:tag name="KSO_WM_DIAGRAM_VERSION" val="3"/>
  <p:tag name="KSO_WM_DIAGRAM_COLOR_TRICK" val="1"/>
  <p:tag name="KSO_WM_DIAGRAM_COLOR_TEXT_CAN_REMOVE" val="n"/>
  <p:tag name="KSO_WM_UNIT_ISCONTENTSTITLE" val="0"/>
  <p:tag name="KSO_WM_UNIT_ISNUMDGMTITLE" val="0"/>
  <p:tag name="KSO_WM_UNIT_NOCLEAR" val="0"/>
  <p:tag name="KSO_WM_DIAGRAM_GROUP_CODE" val="l1-1"/>
  <p:tag name="KSO_WM_UNIT_PRESET_TEXT" val="添加标题"/>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5_6*l_h_i*1_4_1"/>
  <p:tag name="KSO_WM_TEMPLATE_CATEGORY" val="custom"/>
  <p:tag name="KSO_WM_TEMPLATE_INDEX" val="20230995"/>
  <p:tag name="KSO_WM_UNIT_LAYERLEVEL" val="1_1_1"/>
  <p:tag name="KSO_WM_TAG_VERSION" val="1.0"/>
  <p:tag name="KSO_WM_UNIT_TYPE" val="l_h_i"/>
  <p:tag name="KSO_WM_UNIT_INDEX" val="1_4_1"/>
  <p:tag name="KSO_WM_DIAGRAM_VERSION" val="3"/>
  <p:tag name="KSO_WM_DIAGRAM_COLOR_TRICK" val="1"/>
  <p:tag name="KSO_WM_DIAGRAM_COLOR_TEXT_CAN_REMOVE" val="n"/>
  <p:tag name="KSO_WM_DIAGRAM_GROUP_CODE" val="l1-1"/>
  <p:tag name="KSO_WM_UNIT_SUBTYPE" val="d"/>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5_6*l_h_a*1_5_2"/>
  <p:tag name="KSO_WM_TEMPLATE_CATEGORY" val="custom"/>
  <p:tag name="KSO_WM_TEMPLATE_INDEX" val="20230995"/>
  <p:tag name="KSO_WM_UNIT_LAYERLEVEL" val="1_1_1"/>
  <p:tag name="KSO_WM_TAG_VERSION" val="1.0"/>
  <p:tag name="KSO_WM_UNIT_TYPE" val="l_h_a"/>
  <p:tag name="KSO_WM_UNIT_INDEX" val="1_5_2"/>
  <p:tag name="KSO_WM_DIAGRAM_VERSION" val="3"/>
  <p:tag name="KSO_WM_DIAGRAM_COLOR_TRICK" val="1"/>
  <p:tag name="KSO_WM_DIAGRAM_COLOR_TEXT_CAN_REMOVE" val="n"/>
  <p:tag name="KSO_WM_UNIT_ISCONTENTSTITLE" val="0"/>
  <p:tag name="KSO_WM_UNIT_ISNUMDGMTITLE" val="0"/>
  <p:tag name="KSO_WM_UNIT_NOCLEAR" val="0"/>
  <p:tag name="KSO_WM_DIAGRAM_GROUP_CODE" val="l1-1"/>
  <p:tag name="KSO_WM_UNIT_PRESET_TEXT" val="添加标题"/>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5_6*l_h_i*1_5_1"/>
  <p:tag name="KSO_WM_TEMPLATE_CATEGORY" val="custom"/>
  <p:tag name="KSO_WM_TEMPLATE_INDEX" val="20230995"/>
  <p:tag name="KSO_WM_UNIT_LAYERLEVEL" val="1_1_1"/>
  <p:tag name="KSO_WM_TAG_VERSION" val="1.0"/>
  <p:tag name="KSO_WM_UNIT_TYPE" val="l_h_i"/>
  <p:tag name="KSO_WM_UNIT_INDEX" val="1_5_1"/>
  <p:tag name="KSO_WM_DIAGRAM_VERSION" val="3"/>
  <p:tag name="KSO_WM_DIAGRAM_COLOR_TRICK" val="1"/>
  <p:tag name="KSO_WM_DIAGRAM_COLOR_TEXT_CAN_REMOVE" val="n"/>
  <p:tag name="KSO_WM_DIAGRAM_GROUP_CODE" val="l1-1"/>
  <p:tag name="KSO_WM_UNIT_SUBTYPE" val="d"/>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5_6*l_h_a*1_6_2"/>
  <p:tag name="KSO_WM_TEMPLATE_CATEGORY" val="custom"/>
  <p:tag name="KSO_WM_TEMPLATE_INDEX" val="20230995"/>
  <p:tag name="KSO_WM_UNIT_LAYERLEVEL" val="1_1_1"/>
  <p:tag name="KSO_WM_TAG_VERSION" val="1.0"/>
  <p:tag name="KSO_WM_UNIT_TYPE" val="l_h_a"/>
  <p:tag name="KSO_WM_UNIT_INDEX" val="1_6_2"/>
  <p:tag name="KSO_WM_DIAGRAM_VERSION" val="3"/>
  <p:tag name="KSO_WM_DIAGRAM_COLOR_TRICK" val="1"/>
  <p:tag name="KSO_WM_DIAGRAM_COLOR_TEXT_CAN_REMOVE" val="n"/>
  <p:tag name="KSO_WM_UNIT_ISCONTENTSTITLE" val="0"/>
  <p:tag name="KSO_WM_UNIT_ISNUMDGMTITLE" val="0"/>
  <p:tag name="KSO_WM_UNIT_NOCLEAR" val="0"/>
  <p:tag name="KSO_WM_DIAGRAM_GROUP_CODE" val="l1-1"/>
  <p:tag name="KSO_WM_UNIT_PRESET_TEXT" val="添加标题"/>
  <p:tag name="KSO_WM_UNIT_VALUE" val="12"/>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5_6*l_h_i*1_6_1"/>
  <p:tag name="KSO_WM_TEMPLATE_CATEGORY" val="custom"/>
  <p:tag name="KSO_WM_TEMPLATE_INDEX" val="20230995"/>
  <p:tag name="KSO_WM_UNIT_LAYERLEVEL" val="1_1_1"/>
  <p:tag name="KSO_WM_TAG_VERSION" val="1.0"/>
  <p:tag name="KSO_WM_UNIT_TYPE" val="l_h_i"/>
  <p:tag name="KSO_WM_UNIT_INDEX" val="1_6_1"/>
  <p:tag name="KSO_WM_DIAGRAM_VERSION" val="3"/>
  <p:tag name="KSO_WM_DIAGRAM_COLOR_TRICK" val="1"/>
  <p:tag name="KSO_WM_DIAGRAM_COLOR_TEXT_CAN_REMOVE" val="n"/>
  <p:tag name="KSO_WM_DIAGRAM_GROUP_CODE" val="l1-1"/>
  <p:tag name="KSO_WM_UNIT_SUBTYPE" val="d"/>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xml><?xml version="1.0" encoding="utf-8"?>
<p:tagLst xmlns:p="http://schemas.openxmlformats.org/presentationml/2006/main">
  <p:tag name="KSO_WM_SLIDE_ID" val="custom20230995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95"/>
  <p:tag name="KSO_WM_SLIDE_LAYOUT" val="a_b_l"/>
  <p:tag name="KSO_WM_SLIDE_LAYOUT_CNT" val="1_1_1"/>
  <p:tag name="KSO_WM_SLIDE_TYPE" val="contents"/>
  <p:tag name="KSO_WM_SLIDE_SUBTYPE" val="diag"/>
  <p:tag name="KSO_WM_DIAGRAM_GROUP_CODE" val="l1-1"/>
  <p:tag name="KSO_WM_SLIDE_DIAGTYPE" val="l"/>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7*a*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8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5_7*e*1"/>
  <p:tag name="KSO_WM_TEMPLATE_CATEGORY" val="custom"/>
  <p:tag name="KSO_WM_TEMPLATE_INDEX" val="20230995"/>
  <p:tag name="KSO_WM_UNIT_LAYERLEVEL" val="1"/>
  <p:tag name="KSO_WM_TAG_VERSION" val="1.0"/>
  <p:tag name="KSO_WM_BEAUTIFY_FLAG" val="#wm#"/>
  <p:tag name="KSO_WM_UNIT_NOCLEAR" val="0"/>
  <p:tag name="KSO_WM_UNIT_VALUE" val="13"/>
  <p:tag name="KSO_WM_UNIT_TYPE" val="e"/>
  <p:tag name="KSO_WM_UNIT_INDEX" val="1"/>
  <p:tag name="KSO_WM_UNIT_PRESET_TEXT" val="01"/>
</p:tagLst>
</file>

<file path=ppt/tags/tag84.xml><?xml version="1.0" encoding="utf-8"?>
<p:tagLst xmlns:p="http://schemas.openxmlformats.org/presentationml/2006/main">
  <p:tag name="KSO_WM_SLIDE_ID" val="custom2023099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5"/>
  <p:tag name="KSO_WM_SLIDE_TYPE" val="sectionTitle"/>
  <p:tag name="KSO_WM_SLIDE_SUBTYPE" val="pureTxt"/>
  <p:tag name="KSO_WM_SLIDE_LAYOUT" val="a_e"/>
  <p:tag name="KSO_WM_SLIDE_LAYOUT_CNT" val="1_1"/>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7*a*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2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5_7*e*1"/>
  <p:tag name="KSO_WM_TEMPLATE_CATEGORY" val="custom"/>
  <p:tag name="KSO_WM_TEMPLATE_INDEX" val="20230995"/>
  <p:tag name="KSO_WM_UNIT_LAYERLEVEL" val="1"/>
  <p:tag name="KSO_WM_TAG_VERSION" val="1.0"/>
  <p:tag name="KSO_WM_BEAUTIFY_FLAG" val="#wm#"/>
  <p:tag name="KSO_WM_UNIT_NOCLEAR" val="0"/>
  <p:tag name="KSO_WM_UNIT_VALUE" val="13"/>
  <p:tag name="KSO_WM_UNIT_TYPE" val="e"/>
  <p:tag name="KSO_WM_UNIT_INDEX" val="1"/>
  <p:tag name="KSO_WM_UNIT_PRESET_TEXT" val="02"/>
</p:tagLst>
</file>

<file path=ppt/tags/tag127.xml><?xml version="1.0" encoding="utf-8"?>
<p:tagLst xmlns:p="http://schemas.openxmlformats.org/presentationml/2006/main">
  <p:tag name="KSO_WM_SLIDE_ID" val="custom2023099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5"/>
  <p:tag name="KSO_WM_SLIDE_TYPE" val="sectionTitle"/>
  <p:tag name="KSO_WM_SLIDE_SUBTYPE" val="pureTxt"/>
  <p:tag name="KSO_WM_SLIDE_LAYOUT" val="a_e"/>
  <p:tag name="KSO_WM_SLIDE_LAYOUT_CNT" val="1_1"/>
</p:tagLst>
</file>

<file path=ppt/tags/tag12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7*a*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6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5_7*e*1"/>
  <p:tag name="KSO_WM_TEMPLATE_CATEGORY" val="custom"/>
  <p:tag name="KSO_WM_TEMPLATE_INDEX" val="20230995"/>
  <p:tag name="KSO_WM_UNIT_LAYERLEVEL" val="1"/>
  <p:tag name="KSO_WM_TAG_VERSION" val="1.0"/>
  <p:tag name="KSO_WM_BEAUTIFY_FLAG" val="#wm#"/>
  <p:tag name="KSO_WM_UNIT_NOCLEAR" val="0"/>
  <p:tag name="KSO_WM_UNIT_VALUE" val="13"/>
  <p:tag name="KSO_WM_UNIT_TYPE" val="e"/>
  <p:tag name="KSO_WM_UNIT_INDEX" val="1"/>
  <p:tag name="KSO_WM_UNIT_PRESET_TEXT" val="03"/>
</p:tagLst>
</file>

<file path=ppt/tags/tag170.xml><?xml version="1.0" encoding="utf-8"?>
<p:tagLst xmlns:p="http://schemas.openxmlformats.org/presentationml/2006/main">
  <p:tag name="KSO_WM_SLIDE_ID" val="custom2023099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5"/>
  <p:tag name="KSO_WM_SLIDE_TYPE" val="sectionTitle"/>
  <p:tag name="KSO_WM_SLIDE_SUBTYPE" val="pureTxt"/>
  <p:tag name="KSO_WM_SLIDE_LAYOUT" val="a_e"/>
  <p:tag name="KSO_WM_SLIDE_LAYOUT_CNT" val="1_1"/>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7*a*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2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5_7*e*1"/>
  <p:tag name="KSO_WM_TEMPLATE_CATEGORY" val="custom"/>
  <p:tag name="KSO_WM_TEMPLATE_INDEX" val="20230995"/>
  <p:tag name="KSO_WM_UNIT_LAYERLEVEL" val="1"/>
  <p:tag name="KSO_WM_TAG_VERSION" val="1.0"/>
  <p:tag name="KSO_WM_BEAUTIFY_FLAG" val="#wm#"/>
  <p:tag name="KSO_WM_UNIT_NOCLEAR" val="0"/>
  <p:tag name="KSO_WM_UNIT_VALUE" val="13"/>
  <p:tag name="KSO_WM_UNIT_TYPE" val="e"/>
  <p:tag name="KSO_WM_UNIT_INDEX" val="1"/>
  <p:tag name="KSO_WM_UNIT_PRESET_TEXT" val="04"/>
</p:tagLst>
</file>

<file path=ppt/tags/tag225.xml><?xml version="1.0" encoding="utf-8"?>
<p:tagLst xmlns:p="http://schemas.openxmlformats.org/presentationml/2006/main">
  <p:tag name="KSO_WM_SLIDE_ID" val="custom2023099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5"/>
  <p:tag name="KSO_WM_SLIDE_TYPE" val="sectionTitle"/>
  <p:tag name="KSO_WM_SLIDE_SUBTYPE" val="pureTxt"/>
  <p:tag name="KSO_WM_SLIDE_LAYOUT" val="a_e"/>
  <p:tag name="KSO_WM_SLIDE_LAYOUT_CNT" val="1_1"/>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7*a*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9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5_7*e*1"/>
  <p:tag name="KSO_WM_TEMPLATE_CATEGORY" val="custom"/>
  <p:tag name="KSO_WM_TEMPLATE_INDEX" val="20230995"/>
  <p:tag name="KSO_WM_UNIT_LAYERLEVEL" val="1"/>
  <p:tag name="KSO_WM_TAG_VERSION" val="1.0"/>
  <p:tag name="KSO_WM_BEAUTIFY_FLAG" val="#wm#"/>
  <p:tag name="KSO_WM_UNIT_NOCLEAR" val="0"/>
  <p:tag name="KSO_WM_UNIT_VALUE" val="13"/>
  <p:tag name="KSO_WM_UNIT_TYPE" val="e"/>
  <p:tag name="KSO_WM_UNIT_INDEX" val="1"/>
  <p:tag name="KSO_WM_UNIT_PRESET_TEXT" val="05"/>
</p:tagLst>
</file>

<file path=ppt/tags/tag293.xml><?xml version="1.0" encoding="utf-8"?>
<p:tagLst xmlns:p="http://schemas.openxmlformats.org/presentationml/2006/main">
  <p:tag name="KSO_WM_SLIDE_ID" val="custom2023099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5"/>
  <p:tag name="KSO_WM_SLIDE_TYPE" val="sectionTitle"/>
  <p:tag name="KSO_WM_SLIDE_SUBTYPE" val="pureTxt"/>
  <p:tag name="KSO_WM_SLIDE_LAYOUT" val="a_e"/>
  <p:tag name="KSO_WM_SLIDE_LAYOUT_CNT" val="1_1"/>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7*a*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33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5_7*e*1"/>
  <p:tag name="KSO_WM_TEMPLATE_CATEGORY" val="custom"/>
  <p:tag name="KSO_WM_TEMPLATE_INDEX" val="20230995"/>
  <p:tag name="KSO_WM_UNIT_LAYERLEVEL" val="1"/>
  <p:tag name="KSO_WM_TAG_VERSION" val="1.0"/>
  <p:tag name="KSO_WM_BEAUTIFY_FLAG" val="#wm#"/>
  <p:tag name="KSO_WM_UNIT_NOCLEAR" val="0"/>
  <p:tag name="KSO_WM_UNIT_VALUE" val="13"/>
  <p:tag name="KSO_WM_UNIT_TYPE" val="e"/>
  <p:tag name="KSO_WM_UNIT_INDEX" val="1"/>
  <p:tag name="KSO_WM_UNIT_PRESET_TEXT" val="06"/>
</p:tagLst>
</file>

<file path=ppt/tags/tag332.xml><?xml version="1.0" encoding="utf-8"?>
<p:tagLst xmlns:p="http://schemas.openxmlformats.org/presentationml/2006/main">
  <p:tag name="KSO_WM_SLIDE_ID" val="custom2023099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5"/>
  <p:tag name="KSO_WM_SLIDE_TYPE" val="sectionTitle"/>
  <p:tag name="KSO_WM_SLIDE_SUBTYPE" val="pureTxt"/>
  <p:tag name="KSO_WM_SLIDE_LAYOUT" val="a_e"/>
  <p:tag name="KSO_WM_SLIDE_LAYOUT_CNT" val="1_1"/>
</p:tagLst>
</file>

<file path=ppt/tags/tag33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9*a*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THANK YOU"/>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9*f*1"/>
  <p:tag name="KSO_WM_TEMPLATE_CATEGORY" val="custom"/>
  <p:tag name="KSO_WM_TEMPLATE_INDEX" val="20230995"/>
  <p:tag name="KSO_WM_UNIT_LAYERLEVEL" val="1"/>
  <p:tag name="KSO_WM_TAG_VERSION" val="1.0"/>
  <p:tag name="KSO_WM_BEAUTIFY_FLAG" val="#wm#"/>
  <p:tag name="KSO_WM_UNIT_SUBTYPE" val="b"/>
  <p:tag name="KSO_WM_UNIT_NOCLEAR" val="0"/>
  <p:tag name="KSO_WM_UNIT_VALUE" val="11"/>
  <p:tag name="KSO_WM_UNIT_TYPE" val="f"/>
  <p:tag name="KSO_WM_UNIT_INDEX" val="1"/>
  <p:tag name="KSO_WM_UNIT_PRESET_TEXT" val="汇报人：WPS"/>
</p:tagLst>
</file>

<file path=ppt/tags/tag351.xml><?xml version="1.0" encoding="utf-8"?>
<p:tagLst xmlns:p="http://schemas.openxmlformats.org/presentationml/2006/main">
  <p:tag name="KSO_WM_SLIDE_ID" val="custom20230995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95"/>
  <p:tag name="KSO_WM_SLIDE_TYPE" val="endPage"/>
  <p:tag name="KSO_WM_SLIDE_SUBTYPE" val="pureTxt"/>
  <p:tag name="KSO_WM_SLIDE_LAYOUT" val="a_f"/>
  <p:tag name="KSO_WM_SLIDE_LAYOUT_CNT" val="1_1"/>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71">
      <a:dk1>
        <a:srgbClr val="000000"/>
      </a:dk1>
      <a:lt1>
        <a:srgbClr val="FFFFFF"/>
      </a:lt1>
      <a:dk2>
        <a:srgbClr val="44546A"/>
      </a:dk2>
      <a:lt2>
        <a:srgbClr val="E7E6E6"/>
      </a:lt2>
      <a:accent1>
        <a:srgbClr val="00B0F0"/>
      </a:accent1>
      <a:accent2>
        <a:srgbClr val="8FCDFF"/>
      </a:accent2>
      <a:accent3>
        <a:srgbClr val="FF7860"/>
      </a:accent3>
      <a:accent4>
        <a:srgbClr val="46D1AC"/>
      </a:accent4>
      <a:accent5>
        <a:srgbClr val="FF7943"/>
      </a:accent5>
      <a:accent6>
        <a:srgbClr val="FFB268"/>
      </a:accent6>
      <a:hlink>
        <a:srgbClr val="0563C1"/>
      </a:hlink>
      <a:folHlink>
        <a:srgbClr val="954F72"/>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MI 9</dc:creator>
  <dcterms:created xsi:type="dcterms:W3CDTF">2024-01-05T06:04:02Z</dcterms:created>
  <dcterms:modified xsi:type="dcterms:W3CDTF">2024-01-05T06:04:02Z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bd0149fc77b647df8ae87bc3a80976e8_21</vt:lpwstr>
  </property>
</Properties>
</file>