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3" r:id="rId3"/>
    <p:sldMasterId id="2147483656" r:id="rId4"/>
  </p:sldMasterIdLst>
  <p:notesMasterIdLst>
    <p:notesMasterId r:id="rId21"/>
  </p:notesMasterIdLst>
  <p:handoutMasterIdLst>
    <p:handoutMasterId r:id="rId22"/>
  </p:handoutMasterIdLst>
  <p:sldIdLst>
    <p:sldId id="256" r:id="rId5"/>
    <p:sldId id="257" r:id="rId6"/>
    <p:sldId id="385" r:id="rId7"/>
    <p:sldId id="392" r:id="rId8"/>
    <p:sldId id="374" r:id="rId9"/>
    <p:sldId id="393" r:id="rId10"/>
    <p:sldId id="386" r:id="rId11"/>
    <p:sldId id="260" r:id="rId12"/>
    <p:sldId id="271" r:id="rId13"/>
    <p:sldId id="375" r:id="rId14"/>
    <p:sldId id="376" r:id="rId15"/>
    <p:sldId id="394" r:id="rId16"/>
    <p:sldId id="261" r:id="rId17"/>
    <p:sldId id="378" r:id="rId18"/>
    <p:sldId id="389" r:id="rId19"/>
    <p:sldId id="391" r:id="rId20"/>
  </p:sldIdLst>
  <p:sldSz cx="9144000" cy="5143500" type="screen16x9"/>
  <p:notesSz cx="6858000" cy="9144000"/>
  <p:custDataLst>
    <p:tags r:id="rId26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71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92D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04" autoAdjust="0"/>
    <p:restoredTop sz="94660" autoAdjust="0"/>
  </p:normalViewPr>
  <p:slideViewPr>
    <p:cSldViewPr snapToGrid="0" showGuides="1">
      <p:cViewPr varScale="1">
        <p:scale>
          <a:sx n="146" d="100"/>
          <a:sy n="146" d="100"/>
        </p:scale>
        <p:origin x="660" y="108"/>
      </p:cViewPr>
      <p:guideLst>
        <p:guide orient="horz" pos="1571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6" Type="http://schemas.openxmlformats.org/officeDocument/2006/relationships/tags" Target="tags/tag9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handoutMaster" Target="handoutMasters/handoutMaster1.xml"/><Relationship Id="rId21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0" y="1895476"/>
            <a:ext cx="9144000" cy="159067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 b="1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3187" y="3302768"/>
            <a:ext cx="6400800" cy="6652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394075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D9D53E-69DD-4D3E-989E-2B195E3D808B}" type="datetimeFigureOut">
              <a:rPr lang="zh-CN" altLang="en-US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5EBDAA-42A0-4493-9E6F-FD7CF2280AC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0" y="1866900"/>
            <a:ext cx="9144000" cy="161925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 b="1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3187" y="3302768"/>
            <a:ext cx="6400800" cy="6652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0" y="1866900"/>
            <a:ext cx="9144000" cy="161925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 b="1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3187" y="3302768"/>
            <a:ext cx="6400800" cy="6652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4" Type="http://schemas.openxmlformats.org/officeDocument/2006/relationships/theme" Target="../theme/theme3.xml"/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9pPr>
    </p:titleStyle>
    <p:bodyStyle>
      <a:lvl1pPr algn="l" rtl="0" eaLnBrk="0" fontAlgn="base" hangingPunct="0">
        <a:spcBef>
          <a:spcPct val="20000"/>
        </a:spcBef>
        <a:spcAft>
          <a:spcPct val="0"/>
        </a:spcAft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9pPr>
    </p:titleStyle>
    <p:bodyStyle>
      <a:lvl1pPr algn="l" rtl="0" eaLnBrk="0" fontAlgn="base" hangingPunct="0">
        <a:spcBef>
          <a:spcPct val="20000"/>
        </a:spcBef>
        <a:spcAft>
          <a:spcPct val="0"/>
        </a:spcAft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9pPr>
    </p:titleStyle>
    <p:bodyStyle>
      <a:lvl1pPr algn="l" rtl="0" eaLnBrk="0" fontAlgn="base" hangingPunct="0">
        <a:spcBef>
          <a:spcPct val="20000"/>
        </a:spcBef>
        <a:spcAft>
          <a:spcPct val="0"/>
        </a:spcAft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.png"/><Relationship Id="rId2" Type="http://schemas.openxmlformats.org/officeDocument/2006/relationships/tags" Target="../tags/tag1.xml"/><Relationship Id="rId1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12.png"/><Relationship Id="rId7" Type="http://schemas.openxmlformats.org/officeDocument/2006/relationships/image" Target="../media/image11.png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image" Target="../media/image9.png"/><Relationship Id="rId1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1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21.png"/><Relationship Id="rId8" Type="http://schemas.openxmlformats.org/officeDocument/2006/relationships/image" Target="../media/image20.png"/><Relationship Id="rId7" Type="http://schemas.openxmlformats.org/officeDocument/2006/relationships/image" Target="../media/image19.png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3" Type="http://schemas.openxmlformats.org/officeDocument/2006/relationships/image" Target="../media/image8.png"/><Relationship Id="rId2" Type="http://schemas.openxmlformats.org/officeDocument/2006/relationships/tags" Target="../tags/tag4.xml"/><Relationship Id="rId1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5.png"/><Relationship Id="rId3" Type="http://schemas.openxmlformats.org/officeDocument/2006/relationships/image" Target="../media/image8.png"/><Relationship Id="rId2" Type="http://schemas.openxmlformats.org/officeDocument/2006/relationships/tags" Target="../tags/tag5.xml"/><Relationship Id="rId1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8.png"/><Relationship Id="rId3" Type="http://schemas.openxmlformats.org/officeDocument/2006/relationships/tags" Target="../tags/tag6.xml"/><Relationship Id="rId2" Type="http://schemas.openxmlformats.org/officeDocument/2006/relationships/image" Target="../media/image9.png"/><Relationship Id="rId1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8.png"/><Relationship Id="rId3" Type="http://schemas.openxmlformats.org/officeDocument/2006/relationships/image" Target="../media/image8.png"/><Relationship Id="rId2" Type="http://schemas.openxmlformats.org/officeDocument/2006/relationships/tags" Target="../tags/tag7.xml"/><Relationship Id="rId1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1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1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0.png"/><Relationship Id="rId2" Type="http://schemas.openxmlformats.org/officeDocument/2006/relationships/image" Target="../media/image31.png"/><Relationship Id="rId1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tags" Target="../tags/tag8.xml"/><Relationship Id="rId1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ctrTitle"/>
          </p:nvPr>
        </p:nvSpPr>
        <p:spPr bwMode="auto">
          <a:xfrm>
            <a:off x="0" y="1824646"/>
            <a:ext cx="9144000" cy="15906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/>
          <a:lstStyle/>
          <a:p>
            <a:pPr eaLnBrk="1" hangingPunct="1">
              <a:lnSpc>
                <a:spcPct val="120000"/>
              </a:lnSpc>
            </a:pPr>
            <a:r>
              <a:rPr lang="zh-CN" altLang="en-US" noProof="1"/>
              <a:t>习题  </a:t>
            </a:r>
            <a:r>
              <a:rPr lang="zh-CN" altLang="zh-CN" noProof="1"/>
              <a:t>2</a:t>
            </a:r>
            <a:r>
              <a:rPr lang="en-US" altLang="zh-CN" noProof="1"/>
              <a:t>3</a:t>
            </a:r>
            <a:r>
              <a:rPr lang="zh-CN" altLang="zh-CN" noProof="1"/>
              <a:t>.</a:t>
            </a:r>
            <a:r>
              <a:rPr lang="en-US" altLang="zh-CN" noProof="1"/>
              <a:t>2</a:t>
            </a:r>
            <a:endParaRPr lang="zh-CN" altLang="en-US" sz="2800" noProof="1"/>
          </a:p>
        </p:txBody>
      </p:sp>
      <p:sp>
        <p:nvSpPr>
          <p:cNvPr id="4099" name="副标题 2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373188" y="3302000"/>
            <a:ext cx="6400800" cy="666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/>
          <a:lstStyle/>
          <a:p>
            <a:pPr eaLnBrk="1" hangingPunct="1"/>
            <a:r>
              <a:rPr lang="en-US" altLang="zh-CN" sz="2000" dirty="0">
                <a:latin typeface="Times New Roman" panose="02020603050405020304" pitchFamily="18" charset="0"/>
              </a:rPr>
              <a:t>R·</a:t>
            </a:r>
            <a:r>
              <a:rPr lang="zh-CN" altLang="en-US" sz="2000" dirty="0">
                <a:latin typeface="Times New Roman" panose="02020603050405020304" pitchFamily="18" charset="0"/>
              </a:rPr>
              <a:t>九年级上册</a:t>
            </a:r>
            <a:endParaRPr lang="zh-CN" altLang="en-US" sz="2000" dirty="0">
              <a:latin typeface="Times New Roman" panose="02020603050405020304" pitchFamily="18" charset="0"/>
            </a:endParaRPr>
          </a:p>
        </p:txBody>
      </p:sp>
      <p:pic>
        <p:nvPicPr>
          <p:cNvPr id="4103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0" name="Picture 1" descr="\\dz02\2016年春季已定稿（下）\导学案\人教版\人九数下导学案\框标1.tif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5175" y="203200"/>
            <a:ext cx="2152900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/>
          <p:cNvSpPr/>
          <p:nvPr/>
        </p:nvSpPr>
        <p:spPr>
          <a:xfrm>
            <a:off x="3865540" y="275759"/>
            <a:ext cx="17303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黑体" panose="02010609060101010101" pitchFamily="2" charset="-122"/>
                <a:ea typeface="黑体" panose="02010609060101010101" pitchFamily="2" charset="-122"/>
              </a:rPr>
              <a:t>复习巩固</a:t>
            </a:r>
            <a:endParaRPr lang="zh-CN" alt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1138236" y="915518"/>
            <a:ext cx="6955632" cy="576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1.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分别画出下列图形关于点 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O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对称的图形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.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127" name="矩形 8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5725" y="4921250"/>
            <a:ext cx="701675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80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129" name="图片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6"/>
          <a:srcRect t="5270" r="42345" b="78026"/>
          <a:stretch>
            <a:fillRect/>
          </a:stretch>
        </p:blipFill>
        <p:spPr>
          <a:xfrm>
            <a:off x="1376736" y="3297352"/>
            <a:ext cx="2123538" cy="35004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60569" y="3239346"/>
            <a:ext cx="4495079" cy="154446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40933" y="1735018"/>
            <a:ext cx="4262133" cy="11502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982526" y="449532"/>
            <a:ext cx="7178947" cy="1130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2.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下列图形是中心对称图形吗？如果是中心对称图形，指出其对称中心。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2001" y="1659433"/>
            <a:ext cx="4939996" cy="305336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38866" y="462717"/>
            <a:ext cx="5480332" cy="151772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70616" y="1285069"/>
            <a:ext cx="889046" cy="44452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38866" y="1980445"/>
            <a:ext cx="5454930" cy="106685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79508" y="2273433"/>
            <a:ext cx="2133710" cy="44452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9341" y="3025232"/>
            <a:ext cx="5461281" cy="83824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3028" y="3183990"/>
            <a:ext cx="1301817" cy="46357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14259" y="3958927"/>
            <a:ext cx="5448580" cy="87634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34263" y="4170868"/>
            <a:ext cx="1886047" cy="43817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63" name="图片 1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840979" y="504915"/>
            <a:ext cx="7462042" cy="1684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3.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四边形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ABCD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各顶点坐标分别为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(5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0)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3)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0)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，－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5)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，作出与四边形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ABCD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关于原点对称的图形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.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710" y="2371463"/>
            <a:ext cx="4982120" cy="206097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54236" y="2229141"/>
            <a:ext cx="2489675" cy="22318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251" y="600823"/>
            <a:ext cx="5791498" cy="178444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10203" y="2335259"/>
            <a:ext cx="2723594" cy="244156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63" name="图片 1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1475945" y="1337509"/>
            <a:ext cx="6310745" cy="113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4.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已知点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1)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与点</a:t>
            </a:r>
            <a:r>
              <a:rPr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A'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(5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)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关于原点对称，求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的值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.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7385" y="2693148"/>
            <a:ext cx="2476627" cy="5461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11" name="Picture 1" descr="\\dz02\2016年春季已定稿（下）\导学案\人教版\人九数下导学案\框标1.tif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5175" y="203200"/>
            <a:ext cx="2152782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0" name="图片 2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矩形 21"/>
          <p:cNvSpPr/>
          <p:nvPr/>
        </p:nvSpPr>
        <p:spPr>
          <a:xfrm>
            <a:off x="3865540" y="275759"/>
            <a:ext cx="17303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黑体" panose="02010609060101010101" pitchFamily="2" charset="-122"/>
                <a:ea typeface="黑体" panose="02010609060101010101" pitchFamily="2" charset="-122"/>
              </a:rPr>
              <a:t>综合运用</a:t>
            </a:r>
            <a:endParaRPr lang="zh-CN" alt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25871" y="807551"/>
            <a:ext cx="7409668" cy="1684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5. 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如图，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O</a:t>
            </a:r>
            <a:r>
              <a:rPr lang="en-US" altLang="zh-CN" sz="2400" b="1" baseline="-25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，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O</a:t>
            </a:r>
            <a:r>
              <a:rPr lang="en-US" altLang="zh-CN" sz="2400" b="1" baseline="-25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分别是两个半圆的圆心，这个图形是中心对称图形吗？如果不是，请说明理由；如果是，请指出对称中心。</a:t>
            </a:r>
            <a:endParaRPr lang="zh-CN" altLang="zh-CN" sz="24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8694" y="2622772"/>
            <a:ext cx="4987893" cy="202055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1386" y="2887910"/>
            <a:ext cx="2224153" cy="14756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7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1140615" y="719815"/>
            <a:ext cx="6862765" cy="1684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1"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6.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已知△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ABC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，能否通过平移、轴对称或旋转，得到另一个三角形，使得这两个三角形能够拼成一个以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AC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，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AB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为邻边的平行四边形？</a:t>
            </a:r>
            <a:endParaRPr lang="zh-CN" altLang="en-US" sz="24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3735" y="2735647"/>
            <a:ext cx="3136524" cy="163803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031" y="828585"/>
            <a:ext cx="5581937" cy="348632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109661" y="698439"/>
            <a:ext cx="7027071" cy="113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1"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7.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如图，能否通过平移、轴对称或旋转，由△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ABC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得到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ADEC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？</a:t>
            </a:r>
            <a:endParaRPr lang="zh-CN" altLang="en-US" sz="24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8059" y="2068824"/>
            <a:ext cx="4567882" cy="230908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3888" y="677026"/>
            <a:ext cx="5196221" cy="264644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9020" y="2967100"/>
            <a:ext cx="3371089" cy="170409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" descr="\\dz02\2016年春季已定稿（下）\导学案\人教版\人九数下导学案\框标1.tif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5175" y="203200"/>
            <a:ext cx="2152782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矩形 10"/>
          <p:cNvSpPr/>
          <p:nvPr/>
        </p:nvSpPr>
        <p:spPr>
          <a:xfrm>
            <a:off x="3865540" y="275759"/>
            <a:ext cx="17303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黑体" panose="02010609060101010101" pitchFamily="2" charset="-122"/>
                <a:ea typeface="黑体" panose="02010609060101010101" pitchFamily="2" charset="-122"/>
              </a:rPr>
              <a:t>拓广探索</a:t>
            </a:r>
            <a:endParaRPr lang="zh-CN" alt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239439" y="1023199"/>
            <a:ext cx="6665122" cy="113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8.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如图，过菱形对角线交点的一条直线，把菱形分成了两个梯形，这两个梯形全等吗？为什么？</a:t>
            </a:r>
            <a:endParaRPr lang="zh-CN" altLang="en-US" sz="24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9224" y="2354776"/>
            <a:ext cx="2053276" cy="2183733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096" y="1033238"/>
            <a:ext cx="4976346" cy="307702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76736" y="1712128"/>
            <a:ext cx="2421615" cy="171924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21827" y="834161"/>
            <a:ext cx="7500343" cy="113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1"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9.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如图，由两个全等的梯形可以拼成一个菱形吗？符合什么条件的两个全等梯形可以拼成一个菱形？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endParaRPr lang="zh-CN" altLang="en-US" sz="24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080" y="2293154"/>
            <a:ext cx="5045623" cy="1443256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951" y="2428227"/>
            <a:ext cx="2442967" cy="11931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101325" y="548420"/>
            <a:ext cx="7027071" cy="1684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1"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10. 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如图，△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ADE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和△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BCF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是</a:t>
            </a:r>
            <a:r>
              <a:rPr lang="zh-CN" altLang="en-US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□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ABCD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外的两个等边三角形，用旋转的知识说明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△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ADE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和△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BCF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成中心对称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</a:t>
            </a:r>
            <a:endParaRPr lang="zh-CN" altLang="en-US" sz="24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330" y="2389826"/>
            <a:ext cx="4814702" cy="207251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7626" y="2507938"/>
            <a:ext cx="2362171" cy="11246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ISLIDE.ADDREMOVEWATERMARK" val="WYI2giG0mw"/>
</p:tagLst>
</file>

<file path=ppt/tags/tag2.xml><?xml version="1.0" encoding="utf-8"?>
<p:tagLst xmlns:p="http://schemas.openxmlformats.org/presentationml/2006/main">
  <p:tag name="ISLIDE.ADDREMOVEWATERMARK" val="ctESbMWDom"/>
</p:tagLst>
</file>

<file path=ppt/tags/tag3.xml><?xml version="1.0" encoding="utf-8"?>
<p:tagLst xmlns:p="http://schemas.openxmlformats.org/presentationml/2006/main">
  <p:tag name="ISLIDE.ADDREMOVEWATERMARK" val="WYI2giG0mw"/>
</p:tagLst>
</file>

<file path=ppt/tags/tag4.xml><?xml version="1.0" encoding="utf-8"?>
<p:tagLst xmlns:p="http://schemas.openxmlformats.org/presentationml/2006/main">
  <p:tag name="ISLIDE.ADDREMOVEWATERMARK" val="WYI2giG0mw"/>
</p:tagLst>
</file>

<file path=ppt/tags/tag5.xml><?xml version="1.0" encoding="utf-8"?>
<p:tagLst xmlns:p="http://schemas.openxmlformats.org/presentationml/2006/main">
  <p:tag name="ISLIDE.ADDREMOVEWATERMARK" val="WYI2giG0mw"/>
</p:tagLst>
</file>

<file path=ppt/tags/tag6.xml><?xml version="1.0" encoding="utf-8"?>
<p:tagLst xmlns:p="http://schemas.openxmlformats.org/presentationml/2006/main">
  <p:tag name="ISLIDE.ADDREMOVEWATERMARK" val="WYI2giG0mw"/>
</p:tagLst>
</file>

<file path=ppt/tags/tag7.xml><?xml version="1.0" encoding="utf-8"?>
<p:tagLst xmlns:p="http://schemas.openxmlformats.org/presentationml/2006/main">
  <p:tag name="ISLIDE.ADDREMOVEWATERMARK" val="WYI2giG0mw"/>
</p:tagLst>
</file>

<file path=ppt/tags/tag8.xml><?xml version="1.0" encoding="utf-8"?>
<p:tagLst xmlns:p="http://schemas.openxmlformats.org/presentationml/2006/main">
  <p:tag name="ISLIDE.ADDREMOVEWATERMARK" val="WYI2giG0mw"/>
</p:tagLst>
</file>

<file path=ppt/tags/tag9.xml><?xml version="1.0" encoding="utf-8"?>
<p:tagLst xmlns:p="http://schemas.openxmlformats.org/presentationml/2006/main">
  <p:tag name="COMMONDATA" val="eyJoZGlkIjoiODkyMGJhN2I2M2JmY2ZmMzM2MDgxN2M4Y2FlNGJjMDkifQ==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宋-黑-T-A">
      <a:majorFont>
        <a:latin typeface="Times New Roman"/>
        <a:ea typeface="黑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黑-T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黑-T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482</Words>
  <Application>WPS 演示</Application>
  <PresentationFormat>全屏显示(16:9)</PresentationFormat>
  <Paragraphs>30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16</vt:i4>
      </vt:variant>
    </vt:vector>
  </HeadingPairs>
  <TitlesOfParts>
    <vt:vector size="29" baseType="lpstr">
      <vt:lpstr>Arial</vt:lpstr>
      <vt:lpstr>宋体</vt:lpstr>
      <vt:lpstr>Wingdings</vt:lpstr>
      <vt:lpstr>Times New Roman</vt:lpstr>
      <vt:lpstr>黑体</vt:lpstr>
      <vt:lpstr>楷体</vt:lpstr>
      <vt:lpstr>楷体_GB2312</vt:lpstr>
      <vt:lpstr>微软雅黑</vt:lpstr>
      <vt:lpstr>Arial Unicode MS</vt:lpstr>
      <vt:lpstr>Calibri</vt:lpstr>
      <vt:lpstr>1_Office 主题​​</vt:lpstr>
      <vt:lpstr>2_Office 主题​​</vt:lpstr>
      <vt:lpstr>3_Office 主题​​</vt:lpstr>
      <vt:lpstr>习题  23.2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keywords>状元成才路</cp:keywords>
  <dc:description>状元成才路</dc:description>
  <dc:subject>状元成才路</dc:subject>
  <cp:category>状元成才路</cp:category>
  <cp:lastModifiedBy>晴空蓝兮</cp:lastModifiedBy>
  <cp:revision>149</cp:revision>
  <dcterms:created xsi:type="dcterms:W3CDTF">2016-01-14T07:05:00Z</dcterms:created>
  <dcterms:modified xsi:type="dcterms:W3CDTF">2023-08-18T02:09:30Z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2052-12.1.0.15120</vt:lpwstr>
  </property>
  <property fmtid="{D5CDD505-2E9C-101B-9397-08002B2CF9AE}" pid="3" name="ICV">
    <vt:lpwstr>9550887A264D4559ADAF4AD137A861DF_12</vt:lpwstr>
  </property>
</Properties>
</file>