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683" r:id="rId1"/>
    <p:sldMasterId id="2147495720" r:id="rId2"/>
  </p:sldMasterIdLst>
  <p:notesMasterIdLst>
    <p:notesMasterId r:id="rId3"/>
  </p:notesMasterIdLst>
  <p:sldIdLst>
    <p:sldId id="5865" r:id="rId4"/>
    <p:sldId id="5868" r:id="rId5"/>
    <p:sldId id="5871" r:id="rId6"/>
    <p:sldId id="5874" r:id="rId7"/>
    <p:sldId id="5877" r:id="rId8"/>
    <p:sldId id="5880" r:id="rId9"/>
    <p:sldId id="5883" r:id="rId10"/>
    <p:sldId id="5886" r:id="rId11"/>
    <p:sldId id="5889" r:id="rId12"/>
    <p:sldId id="5892" r:id="rId13"/>
    <p:sldId id="5895" r:id="rId14"/>
    <p:sldId id="5898" r:id="rId15"/>
    <p:sldId id="5901" r:id="rId16"/>
    <p:sldId id="5904" r:id="rId17"/>
    <p:sldId id="5907" r:id="rId18"/>
    <p:sldId id="5910" r:id="rId19"/>
    <p:sldId id="5913" r:id="rId20"/>
    <p:sldId id="5916" r:id="rId21"/>
    <p:sldId id="5919" r:id="rId22"/>
    <p:sldId id="5922" r:id="rId23"/>
    <p:sldId id="5925" r:id="rId24"/>
    <p:sldId id="5928" r:id="rId25"/>
    <p:sldId id="593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684" r:id="rId1"/>
    <p:sldLayoutId id="2147495685" r:id="rId2"/>
    <p:sldLayoutId id="2147495686" r:id="rId3"/>
    <p:sldLayoutId id="2147495687" r:id="rId4"/>
    <p:sldLayoutId id="2147495688" r:id="rId5"/>
    <p:sldLayoutId id="2147495689" r:id="rId6"/>
    <p:sldLayoutId id="2147495690" r:id="rId7"/>
    <p:sldLayoutId id="2147495691" r:id="rId8"/>
    <p:sldLayoutId id="2147495692" r:id="rId9"/>
    <p:sldLayoutId id="2147495693" r:id="rId10"/>
    <p:sldLayoutId id="21474956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721" r:id="rId1"/>
    <p:sldLayoutId id="2147495722" r:id="rId2"/>
    <p:sldLayoutId id="2147495723" r:id="rId3"/>
    <p:sldLayoutId id="2147495724" r:id="rId4"/>
    <p:sldLayoutId id="2147495725" r:id="rId5"/>
    <p:sldLayoutId id="2147495726" r:id="rId6"/>
    <p:sldLayoutId id="2147495727" r:id="rId7"/>
    <p:sldLayoutId id="2147495728" r:id="rId8"/>
    <p:sldLayoutId id="2147495729" r:id="rId9"/>
    <p:sldLayoutId id="2147495730" r:id="rId10"/>
    <p:sldLayoutId id="214749573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2024年电子设备行业的创新研发计划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521325" y="1750060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544185" y="2178050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电子设备行业的发展趋势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90540" y="2753995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384925" y="27857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396355" y="32594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创新研发的重点领域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2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442710" y="38354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7063105" y="385889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7063105" y="433260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创新研发的策略和措施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25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109460" y="490855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726045" y="49320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726045" y="54057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创新研发的预期成果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772400" y="59817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电子设备行业的发展趋势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5G技术的普及和应用</a:t>
            </a:r>
            <a:endParaRPr altLang="en-US" lang="zh-CN"/>
          </a:p>
        </p:txBody>
      </p:sp>
      <p:sp>
        <p:nvSpPr>
          <p:cNvPr id="10489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5G技术将推动电子设备行业的发展，提升设备性能和用户体验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5G技术将促进物联网的发展，实现设备间的互联互通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5G技术将加速人工智能的应用，提升电子设备的智能化水平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5G技术将促进远程医疗、智能交通等领域的发展，改变人们的生活方式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人工智能技术的融合</a:t>
            </a:r>
            <a:endParaRPr altLang="en-US" lang="zh-CN"/>
          </a:p>
        </p:txBody>
      </p:sp>
      <p:sp>
        <p:nvSpPr>
          <p:cNvPr id="104903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电子设备行业的发展趋势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人工智能技术对电子设备行业的推动作用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人工智能技术在电子设备行业的应用场景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未来电子设备行业与人工智能技术的融合方向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物联网技术的发展</a:t>
            </a:r>
            <a:endParaRPr altLang="en-US" lang="zh-CN"/>
          </a:p>
        </p:txBody>
      </p:sp>
      <p:sp>
        <p:nvSpPr>
          <p:cNvPr id="104909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发展趋势：随着5G、人工智能等技术的不断发展，物联网技术的应用场景将更加广泛，将渗透到工业、家居、医疗、农业等各个领域。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物联网技术定义：物联网技术是一种基于互联网、通过信息传感器设备实现物品与物品之间全面感知、可靠传输、智能处理的网络技术。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创新研发方向：在物联网技术的发展中，需要关注数据安全、隐私保护、网络连接稳定性等方面的问题，并加强相关技术的研发与创新。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对电子设备行业的影响：物联网技术的发展将推动电子设备行业的技术进步与产业升级，为智能家居、智能制造等领域提供更多可能性。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云计算技术的应用</a:t>
            </a:r>
            <a:endParaRPr altLang="en-US" lang="zh-CN"/>
          </a:p>
        </p:txBody>
      </p:sp>
      <p:sp>
        <p:nvSpPr>
          <p:cNvPr id="10491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云计算技术对电子设备行业的推动作用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云计算技术在电子设备行业的应用场景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云计算技术在电子设备行业的发展趋势和未来展望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云计算技术在电子设备行业面临的挑战和解决方案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创新研发的重点领域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新型显示技术</a:t>
            </a:r>
            <a:endParaRPr altLang="en-US" lang="zh-CN"/>
          </a:p>
        </p:txBody>
      </p:sp>
      <p:sp>
        <p:nvSpPr>
          <p:cNvPr id="10492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简介：新型显示技术是电子设备行业创新研发的重点领域之一，主要包括OLED、Mini LED、Micro LED等显示技术。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技术特点：新型显示技术具有高分辨率、高对比度、广色域等特点，能够提供更加清晰、逼真的视觉效果。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应用场景：新型显示技术广泛应用于电视、显示器、手机、平板电脑等领域，是未来电子设备行业的重要发展方向。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发展趋势：随着技术的不断进步和应用场景的不断拓展，新型显示技术将朝着更高性能、更低成本、更加环保的方向发展。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智能硬件与可穿戴设备</a:t>
            </a:r>
            <a:endParaRPr altLang="en-US" lang="zh-CN"/>
          </a:p>
        </p:txBody>
      </p:sp>
      <p:sp>
        <p:nvSpPr>
          <p:cNvPr id="104931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创新研发重点：智能硬件与可穿戴设备的创新研发重点包括人工智能技术、物联网技术、传感器技术等，以提高产品的智能化水平和用户体验。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未来展望：随着科技的不断发展，智能硬件与可穿戴设备将会更加普及和多样化，未来市场潜力巨大，有望成为电子设备行业的重要增长点。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重点领域介绍：智能硬件与可穿戴设备是电子设备行业创新研发的重点领域之一，具有广阔的市场前景和发展空间。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技术发展方向：智能硬件与可穿戴设备的技术发展方向主要包括智能化、个性化、集成化、便携化等方面，以满足消费者对于智能化生活的需求。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无人机与机器人技术</a:t>
            </a:r>
            <a:endParaRPr altLang="en-US" lang="zh-CN"/>
          </a:p>
        </p:txBody>
      </p:sp>
      <p:sp>
        <p:nvSpPr>
          <p:cNvPr id="1049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无人机技术：实现更高效、精准的空中拍摄与监测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无人机与机器人结合：拓展应用场景，提升用户体验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技术创新：推动无人机与机器人技术的持续发展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机器人技术：提高生产效率，降低人工成本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物联网安全与隐私保护技术</a:t>
            </a:r>
            <a:endParaRPr altLang="en-US" lang="zh-CN"/>
          </a:p>
        </p:txBody>
      </p:sp>
      <p:sp>
        <p:nvSpPr>
          <p:cNvPr id="10494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物联网安全挑战：随着物联网设备的普及，安全威胁和隐私问题日益严重，需要采取有效的保护措施。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隐私保护技术：采用加密技术、匿名化处理等手段，保护用户隐私，防止数据泄露和滥用。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安全协议与标准：制定和完善物联网安全协议与标准，提高设备的安全性和互操作性。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物联网安全与隐私保护技术的研发方向：研究新型加密算法、隐私增强技术、安全审计与监控等方面的技术，提升物联网安全与隐私保护水平。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创新研发的策略和措施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加强产学研合作，推动科技成果转化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技术交流：加强技术交流与合作，共同攻克技术难题，提升研发水平。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合作模式：企业与高校、研究机构建立长期稳定的合作关系，共同开展研发项目。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资源共享：充分利用各自的优势资源，实现资源共享，降低研发成本。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成果转化：将研发成果转化为实际产品，推动科技成果的商业化应用。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加大研发投入，提升自主创新能力</a:t>
            </a:r>
            <a:endParaRPr altLang="en-US" lang="zh-CN"/>
          </a:p>
        </p:txBody>
      </p:sp>
      <p:sp>
        <p:nvSpPr>
          <p:cNvPr id="10496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增加研发经费投入，提高研发强度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加强与高校、科研机构的合作，共同开展研发项目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引进和培养高水平的研发人才，提升团队整体实力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建立完善的研发管理体系，提高研发效率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培养和引进高端人才，打造创新团队</a:t>
            </a:r>
            <a:endParaRPr altLang="en-US" lang="zh-CN"/>
          </a:p>
        </p:txBody>
      </p:sp>
      <p:sp>
        <p:nvSpPr>
          <p:cNvPr id="10496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培养：提供培训和进修机会，提升团队成员的专业技能和创新能力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引进：招聘具有丰富经验和专业技能的高端人才，为团队注入新的活力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创新：鼓励团队成员提出新的想法和解决方案，建立创新文化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团队：加强团队协作，提高整体效率，实现资源共享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优化创新环境，激发企业创新活力</a:t>
            </a:r>
            <a:endParaRPr altLang="en-US" lang="zh-CN"/>
          </a:p>
        </p:txBody>
      </p:sp>
      <p:sp>
        <p:nvSpPr>
          <p:cNvPr id="10497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政策支持：政府出台相关政策，鼓励企业加大研发投入，提高创新能力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资金扶持：设立专项资金，支持企业进行技术研发和产品创新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人才培养：加强人才培养和引进，为企业提供高素质、专业化的人才队伍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合作交流：加强企业间的合作与交流，促进资源共享和优势互补，共同推进技术创新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创新研发的预期成果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提升电子设备行业的整体竞争力</a:t>
            </a:r>
            <a:endParaRPr altLang="en-US" lang="zh-CN"/>
          </a:p>
        </p:txBody>
      </p:sp>
      <p:sp>
        <p:nvSpPr>
          <p:cNvPr id="104986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创新研发将降低生产成本，提高生产效率，进一步扩大市场份额。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创新研发将推动电子设备行业的可持续发展，实现绿色环保和节能减排。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创新研发将推动电子设备行业的技术进步，提升产品质量和性能。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通过研发具有自主知识产权的核心技术，增强电子设备行业的竞争力。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推动产业转型升级和高质量发展</a:t>
            </a:r>
            <a:endParaRPr altLang="en-US" lang="zh-CN"/>
          </a:p>
        </p:txBody>
      </p:sp>
      <p:sp>
        <p:nvSpPr>
          <p:cNvPr id="104992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降低成本：通过技术创新和规模效应，降低生产成本，提高产品性价比。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提升产品性能：通过创新研发，不断优化电子设备性能，满足消费者日益增长的需求。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促进产业升级：推动电子设备行业向高端化、智能化、绿色化方向发展，提升产业整体竞争力。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创造就业机会：创新研发将带动相关产业链的发展，为电子设备行业创造更多就业机会。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促进新技术和新产品的涌现和应用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研发计划将推动电子设备行业的技术创新，加速新产品的研发和上市。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计划将鼓励企业加大研发投入，提高自主创新能力，增强核心竞争力。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通过与高校、科研机构合作，共同开展技术研究和产品开发，实现产学研一体化。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计划将促进产业链上下游企业的合作，形成产业集群，共同推动电子设备行业的发展。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提高电子设备行业的国际影响力</a:t>
            </a:r>
            <a:endParaRPr altLang="en-US" lang="zh-CN"/>
          </a:p>
        </p:txBody>
      </p:sp>
      <p:sp>
        <p:nvSpPr>
          <p:cNvPr id="10500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创新研发计划将推动电子设备行业的技术进步，提升产品的国际竞争力。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通过加强与国际合作伙伴的交流与合作，共同推动电子设备行业的发展。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提高电子设备行业的品牌知名度和国际影响力，吸引更多的国际客户和投资者。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创新研发计划将推动电子设备行业的可持续发展，为全球环保事业做出贡献。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0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10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0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4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4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4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4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4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4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4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4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099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37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2024-01-03T12:54:00Z</dcterms:created>
  <dcterms:modified xsi:type="dcterms:W3CDTF">2024-01-03T12:54:00Z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b5e5ccb55058478dbc6b5b5533d6f108_21</vt:lpwstr>
  </property>
</Properties>
</file>