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Default Extension="gif" ContentType="image/gif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!--Generated by Aspose.Slides for .NET 22.10-->
<p:presentation xmlns:r="http://schemas.openxmlformats.org/officeDocument/2006/relationships" xmlns:a="http://schemas.openxmlformats.org/drawingml/2006/main" xmlns:p="http://schemas.openxmlformats.org/presentationml/2006/main">
  <p:sldMasterIdLst>
    <p:sldMasterId id="2147483648" r:id="rId1"/>
  </p:sldMasterIdLst>
  <p:notesMasterIdLst>
    <p:notesMasterId r:id="rId2"/>
  </p:notesMasterIdLst>
  <p:sldIdLst>
    <p:sldId id="268" r:id="rId3"/>
    <p:sldId id="265" r:id="rId4"/>
    <p:sldId id="316" r:id="rId5"/>
    <p:sldId id="324" r:id="rId6"/>
    <p:sldId id="349" r:id="rId7"/>
    <p:sldId id="350" r:id="rId8"/>
    <p:sldId id="325" r:id="rId9"/>
    <p:sldId id="351" r:id="rId10"/>
    <p:sldId id="354" r:id="rId11"/>
    <p:sldId id="355" r:id="rId12"/>
    <p:sldId id="357" r:id="rId13"/>
    <p:sldId id="356" r:id="rId14"/>
    <p:sldId id="353" r:id="rId15"/>
    <p:sldId id="352" r:id="rId16"/>
    <p:sldId id="361" r:id="rId17"/>
    <p:sldId id="362" r:id="rId18"/>
    <p:sldId id="363" r:id="rId19"/>
    <p:sldId id="360" r:id="rId20"/>
    <p:sldId id="359" r:id="rId21"/>
    <p:sldId id="364" r:id="rId22"/>
    <p:sldId id="358" r:id="rId23"/>
    <p:sldId id="366" r:id="rId24"/>
    <p:sldId id="365" r:id="rId25"/>
  </p:sldIdLst>
  <p:sldSz cx="12192000" cy="6858000"/>
  <p:notesSz cx="6858000" cy="9144000"/>
  <p:custDataLst>
    <p:tags r:id="rId26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fill>
          <a:solidFill>
            <a:schemeClr val="accent1">
              <a:tint val="40000"/>
            </a:schemeClr>
          </a:solidFill>
        </a:fill>
      </a:tcStyle>
    </a:band1H>
    <a:band1V>
      <a:tcStyle>
        <a:fill>
          <a:solidFill>
            <a:schemeClr val="accent1">
              <a:tint val="40000"/>
            </a:schemeClr>
          </a:solidFill>
        </a:fill>
      </a:tcStyle>
    </a:band1V>
    <a:lastCol>
      <a:tcTxStyle b="on">
        <a:fontRef idx="minor">
          <a:prstClr val="black"/>
        </a:fontRef>
        <a:schemeClr val="lt1"/>
      </a:tcTxStyle>
      <a:tcStyle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C89EF96-8CEA-46FF-86C4-4CE0E7609802}" styleName="浅色样式 3 - 强调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fill>
          <a:solidFill>
            <a:schemeClr val="accent1">
              <a:alpha val="20000"/>
            </a:schemeClr>
          </a:solidFill>
        </a:fill>
      </a:tcStyle>
    </a:band1H>
    <a:band1V>
      <a:tcStyle>
        <a:fill>
          <a:solidFill>
            <a:schemeClr val="accent1">
              <a:alpha val="20000"/>
            </a:schemeClr>
          </a:solidFill>
        </a:fill>
      </a:tcStyle>
    </a:band1V>
    <a:lastCol>
      <a:tcTxStyle b="on"/>
    </a:lastCol>
    <a:firstCol>
      <a:tcTxStyle b="on"/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088" autoAdjust="0"/>
    <p:restoredTop sz="94660"/>
  </p:normalViewPr>
  <p:slideViewPr>
    <p:cSldViewPr snapToGrid="0">
      <p:cViewPr varScale="1">
        <p:scale>
          <a:sx n="69" d="100"/>
          <a:sy n="69" d="100"/>
        </p:scale>
        <p:origin x="85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>
        <p:scale>
          <a:sx n="1" d="100"/>
          <a:sy n="1" d="100"/>
        </p:scale>
        <p:origin x="0" y="0"/>
      </p:cViewPr>
      <p:guideLst/>
    </p:cSldViewPr>
  </p:notes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slide" Target="slides/slide17.xml" /><Relationship Id="rId2" Type="http://schemas.openxmlformats.org/officeDocument/2006/relationships/notesMaster" Target="notesMasters/notesMaster1.xml" /><Relationship Id="rId20" Type="http://schemas.openxmlformats.org/officeDocument/2006/relationships/slide" Target="slides/slide18.xml" /><Relationship Id="rId21" Type="http://schemas.openxmlformats.org/officeDocument/2006/relationships/slide" Target="slides/slide19.xml" /><Relationship Id="rId22" Type="http://schemas.openxmlformats.org/officeDocument/2006/relationships/slide" Target="slides/slide20.xml" /><Relationship Id="rId23" Type="http://schemas.openxmlformats.org/officeDocument/2006/relationships/slide" Target="slides/slide21.xml" /><Relationship Id="rId24" Type="http://schemas.openxmlformats.org/officeDocument/2006/relationships/slide" Target="slides/slide22.xml" /><Relationship Id="rId25" Type="http://schemas.openxmlformats.org/officeDocument/2006/relationships/slide" Target="slides/slide23.xml" /><Relationship Id="rId26" Type="http://schemas.openxmlformats.org/officeDocument/2006/relationships/tags" Target="tags/tag342.xml" /><Relationship Id="rId27" Type="http://schemas.openxmlformats.org/officeDocument/2006/relationships/presProps" Target="presProps.xml" /><Relationship Id="rId28" Type="http://schemas.openxmlformats.org/officeDocument/2006/relationships/viewProps" Target="viewProps.xml" /><Relationship Id="rId29" Type="http://schemas.openxmlformats.org/officeDocument/2006/relationships/theme" Target="theme/theme1.xml" /><Relationship Id="rId3" Type="http://schemas.openxmlformats.org/officeDocument/2006/relationships/slide" Target="slides/slide1.xml" /><Relationship Id="rId30" Type="http://schemas.openxmlformats.org/officeDocument/2006/relationships/tableStyles" Target="tableStyles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9.xml" /><Relationship Id="rId2" Type="http://schemas.openxmlformats.org/officeDocument/2006/relationships/tags" Target="../tags/tag20.xml" /><Relationship Id="rId3" Type="http://schemas.openxmlformats.org/officeDocument/2006/relationships/tags" Target="../tags/tag21.xml" /><Relationship Id="rId4" Type="http://schemas.openxmlformats.org/officeDocument/2006/relationships/tags" Target="../tags/tag22.xml" /><Relationship Id="rId5" Type="http://schemas.openxmlformats.org/officeDocument/2006/relationships/tags" Target="../tags/tag23.xml" /><Relationship Id="rId6" Type="http://schemas.openxmlformats.org/officeDocument/2006/relationships/tags" Target="../tags/tag24.xml" /><Relationship Id="rId7" Type="http://schemas.openxmlformats.org/officeDocument/2006/relationships/tags" Target="../tags/tag25.xml" /><Relationship Id="rId8" Type="http://schemas.openxmlformats.org/officeDocument/2006/relationships/theme" Target="../theme/theme2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bg>
      <p:bgRef idx="1001">
        <a:schemeClr val="bg1"/>
      </p:bgRef>
    </p:bg>
    <p:spTree>
      <p:nvGrpSpPr>
        <p:cNvPr id="1" name=""/>
        <p:cNvGrpSpPr/>
        <p:nvPr>
          <p:custDataLst>
            <p:tags r:id="rId1"/>
          </p:custDataLst>
        </p:nvPr>
      </p:nvGrpSpPr>
      <p:grpSpPr>
        <a:xfrm>
          <a:off x="0" y="0"/>
          <a: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  <p:custDataLst>
              <p:tags r:id="rId2"/>
            </p:custDataLst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  <p:custDataLst>
              <p:tags r:id="rId3"/>
            </p:custDataLst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A8C683C-74B6-4498-9467-76F18CE081D4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  <p:custDataLst>
              <p:tags r:id="rId4"/>
            </p:custDataLst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5" name="备注占位符 4"/>
          <p:cNvSpPr>
            <a:spLocks noGrp="1"/>
          </p:cNvSpPr>
          <p:nvPr>
            <p:ph type="body" sz="quarter" idx="3"/>
            <p:custDataLst>
              <p:tags r:id="rId5"/>
            </p:custDataLst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  <p:custDataLst>
              <p:tags r:id="rId6"/>
            </p:custDataLst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  <p:custDataLst>
              <p:tags r:id="rId7"/>
            </p:custDataLst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2EF1F41-E1FC-4B2E-A036-812FEB6E5A81}" type="slidenum">
              <a:rPr lang="zh-CN" altLang="en-US" smtClean="0"/>
              <a:t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8.xml" /><Relationship Id="rId2" Type="http://schemas.openxmlformats.org/officeDocument/2006/relationships/notesMaster" Target="../notesMasters/notesMaster1.xml" /><Relationship Id="rId3" Type="http://schemas.openxmlformats.org/officeDocument/2006/relationships/tags" Target="../tags/tag143.xml" /><Relationship Id="rId4" Type="http://schemas.openxmlformats.org/officeDocument/2006/relationships/tags" Target="../tags/tag144.xml" /><Relationship Id="rId5" Type="http://schemas.openxmlformats.org/officeDocument/2006/relationships/tags" Target="../tags/tag145.xml" /><Relationship Id="rId6" Type="http://schemas.openxmlformats.org/officeDocument/2006/relationships/tags" Target="../tags/tag146.xml" /></Relationships>
</file>

<file path=ppt/notesSlides/notesSlide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>
          <p:custDataLst>
            <p:tags r:id="rId3"/>
          </p:custDataLst>
        </p:nvPr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  <p:custDataLst>
              <p:tags r:id="rId4"/>
            </p:custDataLst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  <p:custDataLst>
              <p:tags r:id="rId6"/>
            </p:custDataLst>
          </p:nvPr>
        </p:nvSpPr>
        <p:spPr/>
        <p:txBody>
          <a:bodyPr/>
          <a:lstStyle/>
          <a:p>
            <a:fld id="{5DCD3BC0-8735-46C8-AE76-87DE518B32C6}" type="slidenum">
              <a:rPr lang="zh-CN" altLang="en-US" smtClean="0"/>
              <a:t>8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.xml" /><Relationship Id="rId2" Type="http://schemas.openxmlformats.org/officeDocument/2006/relationships/tags" Target="../tags/tag2.xml" /><Relationship Id="rId3" Type="http://schemas.openxmlformats.org/officeDocument/2006/relationships/tags" Target="../tags/tag3.xml" /><Relationship Id="rId4" Type="http://schemas.openxmlformats.org/officeDocument/2006/relationships/tags" Target="../tags/tag4.xml" /><Relationship Id="rId5" Type="http://schemas.openxmlformats.org/officeDocument/2006/relationships/tags" Target="../tags/tag5.xml" /><Relationship Id="rId6" Type="http://schemas.openxmlformats.org/officeDocument/2006/relationships/tags" Target="../tags/tag6.xml" /><Relationship Id="rId7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7.xml" /><Relationship Id="rId2" Type="http://schemas.openxmlformats.org/officeDocument/2006/relationships/tags" Target="../tags/tag8.xml" /><Relationship Id="rId3" Type="http://schemas.openxmlformats.org/officeDocument/2006/relationships/tags" Target="../tags/tag9.xml" /><Relationship Id="rId4" Type="http://schemas.openxmlformats.org/officeDocument/2006/relationships/tags" Target="../tags/tag10.xml" /><Relationship Id="rId5" Type="http://schemas.openxmlformats.org/officeDocument/2006/relationships/tags" Target="../tags/tag11.xml" /><Relationship Id="rId6" Type="http://schemas.openxmlformats.org/officeDocument/2006/relationships/tags" Target="../tags/tag12.xml" /><Relationship Id="rId7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3.xml" /><Relationship Id="rId2" Type="http://schemas.openxmlformats.org/officeDocument/2006/relationships/tags" Target="../tags/tag14.xml" /><Relationship Id="rId3" Type="http://schemas.openxmlformats.org/officeDocument/2006/relationships/tags" Target="../tags/tag15.xml" /><Relationship Id="rId4" Type="http://schemas.openxmlformats.org/officeDocument/2006/relationships/tags" Target="../tags/tag16.xml" /><Relationship Id="rId5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7.xml" /><Relationship Id="rId2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标题幻灯片">
    <p:spTree>
      <p:nvGrpSpPr>
        <p:cNvPr id="1" name=""/>
        <p:cNvGrpSpPr/>
        <p:nvPr>
          <p:custDataLst>
            <p:tags r:id="rId1"/>
          </p:custDataLst>
        </p:nvPr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ctrTitle"/>
            <p:custDataLst>
              <p:tags r:id="rId2"/>
            </p:custDataLst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  <p:custDataLst>
              <p:tags r:id="rId3"/>
            </p:custDataLst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单击以编辑母版副标题样式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0774DC42-EE0C-4F6E-A2D5-751686231109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96DF7C67-4B31-4632-9570-3F15A9C08112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2000"/>
    </mc:Choice>
    <mc:Fallback>
      <p:transition spd="slow"/>
    </mc:Fallback>
  </mc:AlternateContent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标题和内容">
    <p:spTree>
      <p:nvGrpSpPr>
        <p:cNvPr id="1" name=""/>
        <p:cNvGrpSpPr/>
        <p:nvPr>
          <p:custDataLst>
            <p:tags r:id="rId1"/>
          </p:custDataLst>
        </p:nvPr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  <p:custDataLst>
              <p:tags r:id="rId3"/>
            </p:custDataLst>
          </p:nvPr>
        </p:nvSpPr>
        <p:spPr>
          <a:xfrm>
            <a:off x="838200" y="1825625"/>
            <a:ext cx="10515600" cy="435133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0774DC42-EE0C-4F6E-A2D5-751686231109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96DF7C67-4B31-4632-9570-3F15A9C08112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2000"/>
    </mc:Choice>
    <mc:Fallback>
      <p:transition spd="slow"/>
    </mc:Fallback>
  </mc:AlternateContent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空白">
    <p:spTree>
      <p:nvGrpSpPr>
        <p:cNvPr id="1" name=""/>
        <p:cNvGrpSpPr/>
        <p:nvPr>
          <p:custDataLst>
            <p:tags r:id="rId1"/>
          </p:custDataLst>
        </p:nvPr>
      </p:nvGrpSpPr>
      <p:grpSpPr>
        <a:xfrm>
          <a:off x="0" y="0"/>
          <a: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0774DC42-EE0C-4F6E-A2D5-751686231109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96DF7C67-4B31-4632-9570-3F15A9C08112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2000"/>
    </mc:Choice>
    <mc:Fallback>
      <p:transition spd="slow"/>
    </mc:Fallback>
  </mc:AlternateContent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userDrawn="1">
  <p:cSld name="1_标题和内容">
    <p:spTree>
      <p:nvGrpSpPr>
        <p:cNvPr id="1" name=""/>
        <p:cNvGrpSpPr/>
        <p:nvPr>
          <p:custDataLst>
            <p:tags r:id="rId1"/>
          </p:custDataLst>
        </p:nvPr>
      </p:nvGrpSpPr>
      <p:grpSpPr>
        <a:xfrm>
          <a:off x="0" y="0"/>
          <a:ext cx="0" cy="0"/>
        </a:xfrm>
      </p:grpSpPr>
    </p:spTree>
  </p:cSld>
  <p:clrMapOvr>
    <a:masterClrMapping/>
  </p:clrMapOvr>
  <mc:AlternateContent>
    <mc:Choice xmlns:p14="http://schemas.microsoft.com/office/powerpoint/2010/main" Requires="p14">
      <p:transition spd="slow" p14:dur="2000"/>
    </mc:Choice>
    <mc:Fallback>
      <p:transition spd="slow"/>
    </mc:Fallback>
  </mc:AlternateContent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tags" Target="../tags/tag18.xml" /><Relationship Id="rId6" Type="http://schemas.openxmlformats.org/officeDocument/2006/relationships/theme" Target="../theme/theme1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>
          <p:custDataLst>
            <p:tags r:id="rId5"/>
          </p:custDataLst>
        </p:nvPr>
      </p:nvGrpSpPr>
      <p:grpSpPr>
        <a:xfrm>
          <a:off x="0" y="0"/>
          <a: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mc:AlternateContent>
    <mc:Choice xmlns:p14="http://schemas.microsoft.com/office/powerpoint/2010/main" Requires="p14">
      <p:transition spd="slow" p14:dur="2000"/>
    </mc:Choice>
    <mc:Fallback>
      <p:transition spd="slow"/>
    </mc:Fallback>
  </mc:AlternateContent>
  <p:timing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tags" Target="../tags/tag34.xml" /><Relationship Id="rId11" Type="http://schemas.openxmlformats.org/officeDocument/2006/relationships/tags" Target="../tags/tag35.xml" /><Relationship Id="rId12" Type="http://schemas.openxmlformats.org/officeDocument/2006/relationships/tags" Target="../tags/tag36.xml" /><Relationship Id="rId13" Type="http://schemas.openxmlformats.org/officeDocument/2006/relationships/tags" Target="../tags/tag37.xml" /><Relationship Id="rId14" Type="http://schemas.openxmlformats.org/officeDocument/2006/relationships/tags" Target="../tags/tag38.xml" /><Relationship Id="rId15" Type="http://schemas.openxmlformats.org/officeDocument/2006/relationships/tags" Target="../tags/tag39.xml" /><Relationship Id="rId16" Type="http://schemas.openxmlformats.org/officeDocument/2006/relationships/tags" Target="../tags/tag40.xml" /><Relationship Id="rId17" Type="http://schemas.openxmlformats.org/officeDocument/2006/relationships/tags" Target="../tags/tag41.xml" /><Relationship Id="rId18" Type="http://schemas.openxmlformats.org/officeDocument/2006/relationships/tags" Target="../tags/tag42.xml" /><Relationship Id="rId19" Type="http://schemas.openxmlformats.org/officeDocument/2006/relationships/tags" Target="../tags/tag43.xml" /><Relationship Id="rId2" Type="http://schemas.openxmlformats.org/officeDocument/2006/relationships/tags" Target="../tags/tag26.xml" /><Relationship Id="rId20" Type="http://schemas.openxmlformats.org/officeDocument/2006/relationships/tags" Target="../tags/tag44.xml" /><Relationship Id="rId21" Type="http://schemas.openxmlformats.org/officeDocument/2006/relationships/tags" Target="../tags/tag45.xml" /><Relationship Id="rId22" Type="http://schemas.openxmlformats.org/officeDocument/2006/relationships/tags" Target="../tags/tag46.xml" /><Relationship Id="rId23" Type="http://schemas.openxmlformats.org/officeDocument/2006/relationships/tags" Target="../tags/tag47.xml" /><Relationship Id="rId24" Type="http://schemas.openxmlformats.org/officeDocument/2006/relationships/tags" Target="../tags/tag48.xml" /><Relationship Id="rId25" Type="http://schemas.openxmlformats.org/officeDocument/2006/relationships/tags" Target="../tags/tag49.xml" /><Relationship Id="rId26" Type="http://schemas.openxmlformats.org/officeDocument/2006/relationships/tags" Target="../tags/tag50.xml" /><Relationship Id="rId27" Type="http://schemas.openxmlformats.org/officeDocument/2006/relationships/tags" Target="../tags/tag51.xml" /><Relationship Id="rId28" Type="http://schemas.openxmlformats.org/officeDocument/2006/relationships/tags" Target="../tags/tag52.xml" /><Relationship Id="rId29" Type="http://schemas.openxmlformats.org/officeDocument/2006/relationships/tags" Target="../tags/tag53.xml" /><Relationship Id="rId3" Type="http://schemas.openxmlformats.org/officeDocument/2006/relationships/tags" Target="../tags/tag27.xml" /><Relationship Id="rId30" Type="http://schemas.openxmlformats.org/officeDocument/2006/relationships/tags" Target="../tags/tag54.xml" /><Relationship Id="rId31" Type="http://schemas.openxmlformats.org/officeDocument/2006/relationships/tags" Target="../tags/tag55.xml" /><Relationship Id="rId32" Type="http://schemas.openxmlformats.org/officeDocument/2006/relationships/tags" Target="../tags/tag56.xml" /><Relationship Id="rId33" Type="http://schemas.openxmlformats.org/officeDocument/2006/relationships/tags" Target="../tags/tag57.xml" /><Relationship Id="rId34" Type="http://schemas.openxmlformats.org/officeDocument/2006/relationships/tags" Target="../tags/tag58.xml" /><Relationship Id="rId35" Type="http://schemas.openxmlformats.org/officeDocument/2006/relationships/tags" Target="../tags/tag59.xml" /><Relationship Id="rId36" Type="http://schemas.openxmlformats.org/officeDocument/2006/relationships/tags" Target="../tags/tag60.xml" /><Relationship Id="rId37" Type="http://schemas.openxmlformats.org/officeDocument/2006/relationships/image" Target="../media/image1.png" /><Relationship Id="rId38" Type="http://schemas.openxmlformats.org/officeDocument/2006/relationships/tags" Target="../tags/tag61.xml" /><Relationship Id="rId39" Type="http://schemas.openxmlformats.org/officeDocument/2006/relationships/tags" Target="../tags/tag62.xml" /><Relationship Id="rId4" Type="http://schemas.openxmlformats.org/officeDocument/2006/relationships/tags" Target="../tags/tag28.xml" /><Relationship Id="rId40" Type="http://schemas.openxmlformats.org/officeDocument/2006/relationships/tags" Target="../tags/tag63.xml" /><Relationship Id="rId41" Type="http://schemas.openxmlformats.org/officeDocument/2006/relationships/tags" Target="../tags/tag64.xml" /><Relationship Id="rId42" Type="http://schemas.openxmlformats.org/officeDocument/2006/relationships/tags" Target="../tags/tag65.xml" /><Relationship Id="rId43" Type="http://schemas.openxmlformats.org/officeDocument/2006/relationships/image" Target="../media/image2.jpeg" /><Relationship Id="rId44" Type="http://schemas.openxmlformats.org/officeDocument/2006/relationships/tags" Target="../tags/tag66.xml" /><Relationship Id="rId5" Type="http://schemas.openxmlformats.org/officeDocument/2006/relationships/tags" Target="../tags/tag29.xml" /><Relationship Id="rId6" Type="http://schemas.openxmlformats.org/officeDocument/2006/relationships/tags" Target="../tags/tag30.xml" /><Relationship Id="rId7" Type="http://schemas.openxmlformats.org/officeDocument/2006/relationships/tags" Target="../tags/tag31.xml" /><Relationship Id="rId8" Type="http://schemas.openxmlformats.org/officeDocument/2006/relationships/tags" Target="../tags/tag32.xml" /><Relationship Id="rId9" Type="http://schemas.openxmlformats.org/officeDocument/2006/relationships/tags" Target="../tags/tag33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.xml" /><Relationship Id="rId10" Type="http://schemas.openxmlformats.org/officeDocument/2006/relationships/tags" Target="../tags/tag73.xml" /><Relationship Id="rId11" Type="http://schemas.openxmlformats.org/officeDocument/2006/relationships/tags" Target="../tags/tag74.xml" /><Relationship Id="rId12" Type="http://schemas.openxmlformats.org/officeDocument/2006/relationships/tags" Target="../tags/tag75.xml" /><Relationship Id="rId13" Type="http://schemas.openxmlformats.org/officeDocument/2006/relationships/tags" Target="../tags/tag76.xml" /><Relationship Id="rId14" Type="http://schemas.openxmlformats.org/officeDocument/2006/relationships/tags" Target="../tags/tag77.xml" /><Relationship Id="rId15" Type="http://schemas.openxmlformats.org/officeDocument/2006/relationships/image" Target="../media/image5.jpeg" /><Relationship Id="rId16" Type="http://schemas.openxmlformats.org/officeDocument/2006/relationships/tags" Target="../tags/tag78.xml" /><Relationship Id="rId2" Type="http://schemas.openxmlformats.org/officeDocument/2006/relationships/tags" Target="../tags/tag67.xml" /><Relationship Id="rId3" Type="http://schemas.openxmlformats.org/officeDocument/2006/relationships/tags" Target="../tags/tag68.xml" /><Relationship Id="rId4" Type="http://schemas.openxmlformats.org/officeDocument/2006/relationships/image" Target="../media/image3.png" /><Relationship Id="rId5" Type="http://schemas.openxmlformats.org/officeDocument/2006/relationships/tags" Target="../tags/tag69.xml" /><Relationship Id="rId6" Type="http://schemas.openxmlformats.org/officeDocument/2006/relationships/tags" Target="../tags/tag70.xml" /><Relationship Id="rId7" Type="http://schemas.openxmlformats.org/officeDocument/2006/relationships/image" Target="../media/image4.jpeg" /><Relationship Id="rId8" Type="http://schemas.openxmlformats.org/officeDocument/2006/relationships/tags" Target="../tags/tag71.xml" /><Relationship Id="rId9" Type="http://schemas.openxmlformats.org/officeDocument/2006/relationships/tags" Target="../tags/tag72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.xml" /><Relationship Id="rId10" Type="http://schemas.openxmlformats.org/officeDocument/2006/relationships/tags" Target="../tags/tag87.xml" /><Relationship Id="rId11" Type="http://schemas.openxmlformats.org/officeDocument/2006/relationships/tags" Target="../tags/tag88.xml" /><Relationship Id="rId12" Type="http://schemas.openxmlformats.org/officeDocument/2006/relationships/tags" Target="../tags/tag89.xml" /><Relationship Id="rId13" Type="http://schemas.openxmlformats.org/officeDocument/2006/relationships/tags" Target="../tags/tag90.xml" /><Relationship Id="rId14" Type="http://schemas.openxmlformats.org/officeDocument/2006/relationships/tags" Target="../tags/tag91.xml" /><Relationship Id="rId15" Type="http://schemas.openxmlformats.org/officeDocument/2006/relationships/image" Target="../media/image4.jpeg" /><Relationship Id="rId16" Type="http://schemas.openxmlformats.org/officeDocument/2006/relationships/tags" Target="../tags/tag92.xml" /><Relationship Id="rId17" Type="http://schemas.openxmlformats.org/officeDocument/2006/relationships/image" Target="../media/image6.jpeg" /><Relationship Id="rId18" Type="http://schemas.openxmlformats.org/officeDocument/2006/relationships/tags" Target="../tags/tag93.xml" /><Relationship Id="rId19" Type="http://schemas.openxmlformats.org/officeDocument/2006/relationships/image" Target="../media/image7.jpeg" /><Relationship Id="rId2" Type="http://schemas.openxmlformats.org/officeDocument/2006/relationships/tags" Target="../tags/tag79.xml" /><Relationship Id="rId20" Type="http://schemas.openxmlformats.org/officeDocument/2006/relationships/tags" Target="../tags/tag94.xml" /><Relationship Id="rId21" Type="http://schemas.openxmlformats.org/officeDocument/2006/relationships/image" Target="../media/image8.jpeg" /><Relationship Id="rId22" Type="http://schemas.openxmlformats.org/officeDocument/2006/relationships/tags" Target="../tags/tag95.xml" /><Relationship Id="rId3" Type="http://schemas.openxmlformats.org/officeDocument/2006/relationships/tags" Target="../tags/tag80.xml" /><Relationship Id="rId4" Type="http://schemas.openxmlformats.org/officeDocument/2006/relationships/tags" Target="../tags/tag81.xml" /><Relationship Id="rId5" Type="http://schemas.openxmlformats.org/officeDocument/2006/relationships/tags" Target="../tags/tag82.xml" /><Relationship Id="rId6" Type="http://schemas.openxmlformats.org/officeDocument/2006/relationships/tags" Target="../tags/tag83.xml" /><Relationship Id="rId7" Type="http://schemas.openxmlformats.org/officeDocument/2006/relationships/tags" Target="../tags/tag84.xml" /><Relationship Id="rId8" Type="http://schemas.openxmlformats.org/officeDocument/2006/relationships/tags" Target="../tags/tag85.xml" /><Relationship Id="rId9" Type="http://schemas.openxmlformats.org/officeDocument/2006/relationships/tags" Target="../tags/tag86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.xml" /><Relationship Id="rId10" Type="http://schemas.openxmlformats.org/officeDocument/2006/relationships/tags" Target="../tags/tag101.xml" /><Relationship Id="rId11" Type="http://schemas.openxmlformats.org/officeDocument/2006/relationships/image" Target="../media/image11.png" /><Relationship Id="rId12" Type="http://schemas.openxmlformats.org/officeDocument/2006/relationships/tags" Target="../tags/tag102.xml" /><Relationship Id="rId13" Type="http://schemas.openxmlformats.org/officeDocument/2006/relationships/image" Target="../media/image12.png" /><Relationship Id="rId14" Type="http://schemas.openxmlformats.org/officeDocument/2006/relationships/tags" Target="../tags/tag103.xml" /><Relationship Id="rId15" Type="http://schemas.openxmlformats.org/officeDocument/2006/relationships/image" Target="../media/image13.jpeg" /><Relationship Id="rId16" Type="http://schemas.openxmlformats.org/officeDocument/2006/relationships/tags" Target="../tags/tag104.xml" /><Relationship Id="rId17" Type="http://schemas.openxmlformats.org/officeDocument/2006/relationships/image" Target="../media/image14.jpeg" /><Relationship Id="rId18" Type="http://schemas.openxmlformats.org/officeDocument/2006/relationships/tags" Target="../tags/tag105.xml" /><Relationship Id="rId2" Type="http://schemas.openxmlformats.org/officeDocument/2006/relationships/tags" Target="../tags/tag96.xml" /><Relationship Id="rId3" Type="http://schemas.openxmlformats.org/officeDocument/2006/relationships/tags" Target="../tags/tag97.xml" /><Relationship Id="rId4" Type="http://schemas.openxmlformats.org/officeDocument/2006/relationships/tags" Target="../tags/tag98.xml" /><Relationship Id="rId5" Type="http://schemas.openxmlformats.org/officeDocument/2006/relationships/image" Target="../media/image4.jpeg" /><Relationship Id="rId6" Type="http://schemas.openxmlformats.org/officeDocument/2006/relationships/tags" Target="../tags/tag99.xml" /><Relationship Id="rId7" Type="http://schemas.openxmlformats.org/officeDocument/2006/relationships/image" Target="../media/image9.png" /><Relationship Id="rId8" Type="http://schemas.openxmlformats.org/officeDocument/2006/relationships/tags" Target="../tags/tag100.xml" /><Relationship Id="rId9" Type="http://schemas.openxmlformats.org/officeDocument/2006/relationships/image" Target="../media/image10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Relationship Id="rId10" Type="http://schemas.openxmlformats.org/officeDocument/2006/relationships/tags" Target="../tags/tag112.xml" /><Relationship Id="rId11" Type="http://schemas.openxmlformats.org/officeDocument/2006/relationships/tags" Target="../tags/tag113.xml" /><Relationship Id="rId12" Type="http://schemas.openxmlformats.org/officeDocument/2006/relationships/image" Target="../media/image17.png" /><Relationship Id="rId13" Type="http://schemas.openxmlformats.org/officeDocument/2006/relationships/tags" Target="../tags/tag114.xml" /><Relationship Id="rId14" Type="http://schemas.openxmlformats.org/officeDocument/2006/relationships/image" Target="../media/image18.png" /><Relationship Id="rId15" Type="http://schemas.openxmlformats.org/officeDocument/2006/relationships/tags" Target="../tags/tag115.xml" /><Relationship Id="rId16" Type="http://schemas.openxmlformats.org/officeDocument/2006/relationships/image" Target="../media/image19.png" /><Relationship Id="rId17" Type="http://schemas.openxmlformats.org/officeDocument/2006/relationships/tags" Target="../tags/tag116.xml" /><Relationship Id="rId18" Type="http://schemas.openxmlformats.org/officeDocument/2006/relationships/image" Target="../media/image20.png" /><Relationship Id="rId19" Type="http://schemas.openxmlformats.org/officeDocument/2006/relationships/tags" Target="../tags/tag117.xml" /><Relationship Id="rId2" Type="http://schemas.openxmlformats.org/officeDocument/2006/relationships/tags" Target="../tags/tag106.xml" /><Relationship Id="rId20" Type="http://schemas.openxmlformats.org/officeDocument/2006/relationships/tags" Target="../tags/tag118.xml" /><Relationship Id="rId21" Type="http://schemas.openxmlformats.org/officeDocument/2006/relationships/image" Target="../media/image4.jpeg" /><Relationship Id="rId22" Type="http://schemas.openxmlformats.org/officeDocument/2006/relationships/tags" Target="../tags/tag119.xml" /><Relationship Id="rId23" Type="http://schemas.openxmlformats.org/officeDocument/2006/relationships/tags" Target="../tags/tag120.xml" /><Relationship Id="rId3" Type="http://schemas.openxmlformats.org/officeDocument/2006/relationships/tags" Target="../tags/tag107.xml" /><Relationship Id="rId4" Type="http://schemas.openxmlformats.org/officeDocument/2006/relationships/tags" Target="../tags/tag108.xml" /><Relationship Id="rId5" Type="http://schemas.openxmlformats.org/officeDocument/2006/relationships/tags" Target="../tags/tag109.xml" /><Relationship Id="rId6" Type="http://schemas.openxmlformats.org/officeDocument/2006/relationships/tags" Target="../tags/tag110.xml" /><Relationship Id="rId7" Type="http://schemas.openxmlformats.org/officeDocument/2006/relationships/image" Target="../media/image15.jpeg" /><Relationship Id="rId8" Type="http://schemas.openxmlformats.org/officeDocument/2006/relationships/tags" Target="../tags/tag111.xml" /><Relationship Id="rId9" Type="http://schemas.openxmlformats.org/officeDocument/2006/relationships/image" Target="../media/image16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Relationship Id="rId10" Type="http://schemas.openxmlformats.org/officeDocument/2006/relationships/tags" Target="../tags/tag128.xml" /><Relationship Id="rId11" Type="http://schemas.openxmlformats.org/officeDocument/2006/relationships/image" Target="../media/image22.png" /><Relationship Id="rId12" Type="http://schemas.openxmlformats.org/officeDocument/2006/relationships/tags" Target="../tags/tag129.xml" /><Relationship Id="rId13" Type="http://schemas.openxmlformats.org/officeDocument/2006/relationships/image" Target="../media/image23.jpeg" /><Relationship Id="rId14" Type="http://schemas.openxmlformats.org/officeDocument/2006/relationships/tags" Target="../tags/tag130.xml" /><Relationship Id="rId15" Type="http://schemas.openxmlformats.org/officeDocument/2006/relationships/image" Target="../media/image24.png" /><Relationship Id="rId16" Type="http://schemas.openxmlformats.org/officeDocument/2006/relationships/tags" Target="../tags/tag131.xml" /><Relationship Id="rId2" Type="http://schemas.openxmlformats.org/officeDocument/2006/relationships/tags" Target="../tags/tag121.xml" /><Relationship Id="rId3" Type="http://schemas.openxmlformats.org/officeDocument/2006/relationships/tags" Target="../tags/tag122.xml" /><Relationship Id="rId4" Type="http://schemas.openxmlformats.org/officeDocument/2006/relationships/image" Target="../media/image21.jpeg" /><Relationship Id="rId5" Type="http://schemas.openxmlformats.org/officeDocument/2006/relationships/tags" Target="../tags/tag123.xml" /><Relationship Id="rId6" Type="http://schemas.openxmlformats.org/officeDocument/2006/relationships/tags" Target="../tags/tag124.xml" /><Relationship Id="rId7" Type="http://schemas.openxmlformats.org/officeDocument/2006/relationships/tags" Target="../tags/tag125.xml" /><Relationship Id="rId8" Type="http://schemas.openxmlformats.org/officeDocument/2006/relationships/tags" Target="../tags/tag126.xml" /><Relationship Id="rId9" Type="http://schemas.openxmlformats.org/officeDocument/2006/relationships/tags" Target="../tags/tag127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Relationship Id="rId10" Type="http://schemas.openxmlformats.org/officeDocument/2006/relationships/image" Target="../media/image25.png" /><Relationship Id="rId11" Type="http://schemas.openxmlformats.org/officeDocument/2006/relationships/tags" Target="../tags/tag139.xml" /><Relationship Id="rId12" Type="http://schemas.openxmlformats.org/officeDocument/2006/relationships/image" Target="../media/image26.png" /><Relationship Id="rId13" Type="http://schemas.openxmlformats.org/officeDocument/2006/relationships/tags" Target="../tags/tag140.xml" /><Relationship Id="rId14" Type="http://schemas.openxmlformats.org/officeDocument/2006/relationships/image" Target="../media/image27.png" /><Relationship Id="rId15" Type="http://schemas.openxmlformats.org/officeDocument/2006/relationships/tags" Target="../tags/tag141.xml" /><Relationship Id="rId16" Type="http://schemas.openxmlformats.org/officeDocument/2006/relationships/tags" Target="../tags/tag142.xml" /><Relationship Id="rId2" Type="http://schemas.openxmlformats.org/officeDocument/2006/relationships/tags" Target="../tags/tag132.xml" /><Relationship Id="rId3" Type="http://schemas.openxmlformats.org/officeDocument/2006/relationships/tags" Target="../tags/tag133.xml" /><Relationship Id="rId4" Type="http://schemas.openxmlformats.org/officeDocument/2006/relationships/image" Target="../media/image4.jpeg" /><Relationship Id="rId5" Type="http://schemas.openxmlformats.org/officeDocument/2006/relationships/tags" Target="../tags/tag134.xml" /><Relationship Id="rId6" Type="http://schemas.openxmlformats.org/officeDocument/2006/relationships/tags" Target="../tags/tag135.xml" /><Relationship Id="rId7" Type="http://schemas.openxmlformats.org/officeDocument/2006/relationships/tags" Target="../tags/tag136.xml" /><Relationship Id="rId8" Type="http://schemas.openxmlformats.org/officeDocument/2006/relationships/tags" Target="../tags/tag137.xml" /><Relationship Id="rId9" Type="http://schemas.openxmlformats.org/officeDocument/2006/relationships/tags" Target="../tags/tag138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Relationship Id="rId10" Type="http://schemas.openxmlformats.org/officeDocument/2006/relationships/tags" Target="../tags/tag154.xml" /><Relationship Id="rId11" Type="http://schemas.openxmlformats.org/officeDocument/2006/relationships/tags" Target="../tags/tag155.xml" /><Relationship Id="rId12" Type="http://schemas.openxmlformats.org/officeDocument/2006/relationships/tags" Target="../tags/tag156.xml" /><Relationship Id="rId13" Type="http://schemas.openxmlformats.org/officeDocument/2006/relationships/tags" Target="../tags/tag157.xml" /><Relationship Id="rId14" Type="http://schemas.openxmlformats.org/officeDocument/2006/relationships/tags" Target="../tags/tag158.xml" /><Relationship Id="rId15" Type="http://schemas.openxmlformats.org/officeDocument/2006/relationships/image" Target="../media/image28.png" /><Relationship Id="rId16" Type="http://schemas.openxmlformats.org/officeDocument/2006/relationships/tags" Target="../tags/tag159.xml" /><Relationship Id="rId17" Type="http://schemas.openxmlformats.org/officeDocument/2006/relationships/image" Target="../media/image29.png" /><Relationship Id="rId18" Type="http://schemas.openxmlformats.org/officeDocument/2006/relationships/tags" Target="../tags/tag160.xml" /><Relationship Id="rId19" Type="http://schemas.openxmlformats.org/officeDocument/2006/relationships/image" Target="../media/image30.png" /><Relationship Id="rId2" Type="http://schemas.openxmlformats.org/officeDocument/2006/relationships/notesSlide" Target="../notesSlides/notesSlide1.xml" /><Relationship Id="rId20" Type="http://schemas.openxmlformats.org/officeDocument/2006/relationships/tags" Target="../tags/tag161.xml" /><Relationship Id="rId21" Type="http://schemas.openxmlformats.org/officeDocument/2006/relationships/image" Target="../media/image31.png" /><Relationship Id="rId22" Type="http://schemas.openxmlformats.org/officeDocument/2006/relationships/tags" Target="../tags/tag162.xml" /><Relationship Id="rId23" Type="http://schemas.openxmlformats.org/officeDocument/2006/relationships/tags" Target="../tags/tag163.xml" /><Relationship Id="rId24" Type="http://schemas.openxmlformats.org/officeDocument/2006/relationships/tags" Target="../tags/tag164.xml" /><Relationship Id="rId25" Type="http://schemas.openxmlformats.org/officeDocument/2006/relationships/tags" Target="../tags/tag165.xml" /><Relationship Id="rId3" Type="http://schemas.openxmlformats.org/officeDocument/2006/relationships/tags" Target="../tags/tag147.xml" /><Relationship Id="rId4" Type="http://schemas.openxmlformats.org/officeDocument/2006/relationships/tags" Target="../tags/tag148.xml" /><Relationship Id="rId5" Type="http://schemas.openxmlformats.org/officeDocument/2006/relationships/tags" Target="../tags/tag149.xml" /><Relationship Id="rId6" Type="http://schemas.openxmlformats.org/officeDocument/2006/relationships/tags" Target="../tags/tag150.xml" /><Relationship Id="rId7" Type="http://schemas.openxmlformats.org/officeDocument/2006/relationships/tags" Target="../tags/tag151.xml" /><Relationship Id="rId8" Type="http://schemas.openxmlformats.org/officeDocument/2006/relationships/tags" Target="../tags/tag152.xml" /><Relationship Id="rId9" Type="http://schemas.openxmlformats.org/officeDocument/2006/relationships/tags" Target="../tags/tag153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10" Type="http://schemas.openxmlformats.org/officeDocument/2006/relationships/image" Target="../media/image2.jpeg" /><Relationship Id="rId11" Type="http://schemas.openxmlformats.org/officeDocument/2006/relationships/tags" Target="../tags/tag171.xml" /><Relationship Id="rId12" Type="http://schemas.openxmlformats.org/officeDocument/2006/relationships/image" Target="../media/image35.jpeg" /><Relationship Id="rId13" Type="http://schemas.openxmlformats.org/officeDocument/2006/relationships/tags" Target="../tags/tag172.xml" /><Relationship Id="rId14" Type="http://schemas.openxmlformats.org/officeDocument/2006/relationships/image" Target="../media/image36.jpeg" /><Relationship Id="rId15" Type="http://schemas.openxmlformats.org/officeDocument/2006/relationships/tags" Target="../tags/tag173.xml" /><Relationship Id="rId16" Type="http://schemas.openxmlformats.org/officeDocument/2006/relationships/tags" Target="../tags/tag174.xml" /><Relationship Id="rId17" Type="http://schemas.openxmlformats.org/officeDocument/2006/relationships/tags" Target="../tags/tag175.xml" /><Relationship Id="rId18" Type="http://schemas.openxmlformats.org/officeDocument/2006/relationships/tags" Target="../tags/tag176.xml" /><Relationship Id="rId19" Type="http://schemas.openxmlformats.org/officeDocument/2006/relationships/tags" Target="../tags/tag177.xml" /><Relationship Id="rId2" Type="http://schemas.openxmlformats.org/officeDocument/2006/relationships/tags" Target="../tags/tag166.xml" /><Relationship Id="rId20" Type="http://schemas.openxmlformats.org/officeDocument/2006/relationships/tags" Target="../tags/tag178.xml" /><Relationship Id="rId21" Type="http://schemas.openxmlformats.org/officeDocument/2006/relationships/tags" Target="../tags/tag179.xml" /><Relationship Id="rId22" Type="http://schemas.openxmlformats.org/officeDocument/2006/relationships/tags" Target="../tags/tag180.xml" /><Relationship Id="rId23" Type="http://schemas.openxmlformats.org/officeDocument/2006/relationships/tags" Target="../tags/tag181.xml" /><Relationship Id="rId3" Type="http://schemas.openxmlformats.org/officeDocument/2006/relationships/tags" Target="../tags/tag167.xml" /><Relationship Id="rId4" Type="http://schemas.openxmlformats.org/officeDocument/2006/relationships/image" Target="../media/image32.jpeg" /><Relationship Id="rId5" Type="http://schemas.openxmlformats.org/officeDocument/2006/relationships/tags" Target="../tags/tag168.xml" /><Relationship Id="rId6" Type="http://schemas.openxmlformats.org/officeDocument/2006/relationships/image" Target="../media/image33.jpeg" /><Relationship Id="rId7" Type="http://schemas.openxmlformats.org/officeDocument/2006/relationships/tags" Target="../tags/tag169.xml" /><Relationship Id="rId8" Type="http://schemas.openxmlformats.org/officeDocument/2006/relationships/image" Target="../media/image34.jpeg" /><Relationship Id="rId9" Type="http://schemas.openxmlformats.org/officeDocument/2006/relationships/tags" Target="../tags/tag170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Relationship Id="rId10" Type="http://schemas.openxmlformats.org/officeDocument/2006/relationships/image" Target="../media/image39.png" /><Relationship Id="rId11" Type="http://schemas.openxmlformats.org/officeDocument/2006/relationships/tags" Target="../tags/tag188.xml" /><Relationship Id="rId12" Type="http://schemas.openxmlformats.org/officeDocument/2006/relationships/image" Target="../media/image40.png" /><Relationship Id="rId13" Type="http://schemas.openxmlformats.org/officeDocument/2006/relationships/tags" Target="../tags/tag189.xml" /><Relationship Id="rId14" Type="http://schemas.openxmlformats.org/officeDocument/2006/relationships/tags" Target="../tags/tag190.xml" /><Relationship Id="rId2" Type="http://schemas.openxmlformats.org/officeDocument/2006/relationships/tags" Target="../tags/tag182.xml" /><Relationship Id="rId3" Type="http://schemas.openxmlformats.org/officeDocument/2006/relationships/tags" Target="../tags/tag183.xml" /><Relationship Id="rId4" Type="http://schemas.openxmlformats.org/officeDocument/2006/relationships/image" Target="../media/image37.png" /><Relationship Id="rId5" Type="http://schemas.openxmlformats.org/officeDocument/2006/relationships/tags" Target="../tags/tag184.xml" /><Relationship Id="rId6" Type="http://schemas.openxmlformats.org/officeDocument/2006/relationships/image" Target="../media/image38.jpeg" /><Relationship Id="rId7" Type="http://schemas.openxmlformats.org/officeDocument/2006/relationships/tags" Target="../tags/tag185.xml" /><Relationship Id="rId8" Type="http://schemas.openxmlformats.org/officeDocument/2006/relationships/tags" Target="../tags/tag186.xml" /><Relationship Id="rId9" Type="http://schemas.openxmlformats.org/officeDocument/2006/relationships/tags" Target="../tags/tag187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Relationship Id="rId10" Type="http://schemas.openxmlformats.org/officeDocument/2006/relationships/tags" Target="../tags/tag197.xml" /><Relationship Id="rId11" Type="http://schemas.openxmlformats.org/officeDocument/2006/relationships/tags" Target="../tags/tag198.xml" /><Relationship Id="rId12" Type="http://schemas.openxmlformats.org/officeDocument/2006/relationships/tags" Target="../tags/tag199.xml" /><Relationship Id="rId13" Type="http://schemas.openxmlformats.org/officeDocument/2006/relationships/tags" Target="../tags/tag200.xml" /><Relationship Id="rId14" Type="http://schemas.openxmlformats.org/officeDocument/2006/relationships/tags" Target="../tags/tag201.xml" /><Relationship Id="rId15" Type="http://schemas.openxmlformats.org/officeDocument/2006/relationships/tags" Target="../tags/tag202.xml" /><Relationship Id="rId16" Type="http://schemas.openxmlformats.org/officeDocument/2006/relationships/tags" Target="../tags/tag203.xml" /><Relationship Id="rId17" Type="http://schemas.openxmlformats.org/officeDocument/2006/relationships/tags" Target="../tags/tag204.xml" /><Relationship Id="rId2" Type="http://schemas.openxmlformats.org/officeDocument/2006/relationships/tags" Target="../tags/tag191.xml" /><Relationship Id="rId3" Type="http://schemas.openxmlformats.org/officeDocument/2006/relationships/image" Target="../media/image41.png" /><Relationship Id="rId4" Type="http://schemas.openxmlformats.org/officeDocument/2006/relationships/tags" Target="../tags/tag192.xml" /><Relationship Id="rId5" Type="http://schemas.openxmlformats.org/officeDocument/2006/relationships/image" Target="../media/image42.jpeg" /><Relationship Id="rId6" Type="http://schemas.openxmlformats.org/officeDocument/2006/relationships/tags" Target="../tags/tag193.xml" /><Relationship Id="rId7" Type="http://schemas.openxmlformats.org/officeDocument/2006/relationships/tags" Target="../tags/tag194.xml" /><Relationship Id="rId8" Type="http://schemas.openxmlformats.org/officeDocument/2006/relationships/tags" Target="../tags/tag195.xml" /><Relationship Id="rId9" Type="http://schemas.openxmlformats.org/officeDocument/2006/relationships/tags" Target="../tags/tag196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Relationship Id="rId10" Type="http://schemas.openxmlformats.org/officeDocument/2006/relationships/tags" Target="../tags/tag210.xml" /><Relationship Id="rId11" Type="http://schemas.openxmlformats.org/officeDocument/2006/relationships/image" Target="../media/image46.png" /><Relationship Id="rId12" Type="http://schemas.openxmlformats.org/officeDocument/2006/relationships/tags" Target="../tags/tag211.xml" /><Relationship Id="rId13" Type="http://schemas.openxmlformats.org/officeDocument/2006/relationships/image" Target="../media/image47.png" /><Relationship Id="rId14" Type="http://schemas.openxmlformats.org/officeDocument/2006/relationships/tags" Target="../tags/tag212.xml" /><Relationship Id="rId15" Type="http://schemas.openxmlformats.org/officeDocument/2006/relationships/tags" Target="../tags/tag213.xml" /><Relationship Id="rId16" Type="http://schemas.openxmlformats.org/officeDocument/2006/relationships/tags" Target="../tags/tag214.xml" /><Relationship Id="rId17" Type="http://schemas.openxmlformats.org/officeDocument/2006/relationships/tags" Target="../tags/tag215.xml" /><Relationship Id="rId18" Type="http://schemas.openxmlformats.org/officeDocument/2006/relationships/tags" Target="../tags/tag216.xml" /><Relationship Id="rId19" Type="http://schemas.openxmlformats.org/officeDocument/2006/relationships/tags" Target="../tags/tag217.xml" /><Relationship Id="rId2" Type="http://schemas.openxmlformats.org/officeDocument/2006/relationships/tags" Target="../tags/tag205.xml" /><Relationship Id="rId20" Type="http://schemas.openxmlformats.org/officeDocument/2006/relationships/tags" Target="../tags/tag218.xml" /><Relationship Id="rId21" Type="http://schemas.openxmlformats.org/officeDocument/2006/relationships/tags" Target="../tags/tag219.xml" /><Relationship Id="rId3" Type="http://schemas.openxmlformats.org/officeDocument/2006/relationships/tags" Target="../tags/tag206.xml" /><Relationship Id="rId4" Type="http://schemas.openxmlformats.org/officeDocument/2006/relationships/image" Target="../media/image43.png" /><Relationship Id="rId5" Type="http://schemas.openxmlformats.org/officeDocument/2006/relationships/tags" Target="../tags/tag207.xml" /><Relationship Id="rId6" Type="http://schemas.openxmlformats.org/officeDocument/2006/relationships/image" Target="../media/image44.jpeg" /><Relationship Id="rId7" Type="http://schemas.openxmlformats.org/officeDocument/2006/relationships/tags" Target="../tags/tag208.xml" /><Relationship Id="rId8" Type="http://schemas.openxmlformats.org/officeDocument/2006/relationships/image" Target="../media/image45.gif" /><Relationship Id="rId9" Type="http://schemas.openxmlformats.org/officeDocument/2006/relationships/tags" Target="../tags/tag209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Relationship Id="rId10" Type="http://schemas.openxmlformats.org/officeDocument/2006/relationships/image" Target="../media/image49.jpeg" /><Relationship Id="rId11" Type="http://schemas.openxmlformats.org/officeDocument/2006/relationships/tags" Target="../tags/tag227.xml" /><Relationship Id="rId12" Type="http://schemas.openxmlformats.org/officeDocument/2006/relationships/tags" Target="../tags/tag228.xml" /><Relationship Id="rId13" Type="http://schemas.openxmlformats.org/officeDocument/2006/relationships/image" Target="../media/image50.gif" /><Relationship Id="rId14" Type="http://schemas.openxmlformats.org/officeDocument/2006/relationships/tags" Target="../tags/tag229.xml" /><Relationship Id="rId15" Type="http://schemas.openxmlformats.org/officeDocument/2006/relationships/tags" Target="../tags/tag230.xml" /><Relationship Id="rId2" Type="http://schemas.openxmlformats.org/officeDocument/2006/relationships/tags" Target="../tags/tag220.xml" /><Relationship Id="rId3" Type="http://schemas.openxmlformats.org/officeDocument/2006/relationships/tags" Target="../tags/tag221.xml" /><Relationship Id="rId4" Type="http://schemas.openxmlformats.org/officeDocument/2006/relationships/tags" Target="../tags/tag222.xml" /><Relationship Id="rId5" Type="http://schemas.openxmlformats.org/officeDocument/2006/relationships/tags" Target="../tags/tag223.xml" /><Relationship Id="rId6" Type="http://schemas.openxmlformats.org/officeDocument/2006/relationships/image" Target="../media/image48.jpeg" /><Relationship Id="rId7" Type="http://schemas.openxmlformats.org/officeDocument/2006/relationships/tags" Target="../tags/tag224.xml" /><Relationship Id="rId8" Type="http://schemas.openxmlformats.org/officeDocument/2006/relationships/tags" Target="../tags/tag225.xml" /><Relationship Id="rId9" Type="http://schemas.openxmlformats.org/officeDocument/2006/relationships/tags" Target="../tags/tag226.xml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Relationship Id="rId2" Type="http://schemas.openxmlformats.org/officeDocument/2006/relationships/tags" Target="../tags/tag231.xml" /><Relationship Id="rId3" Type="http://schemas.openxmlformats.org/officeDocument/2006/relationships/tags" Target="../tags/tag232.xml" /><Relationship Id="rId4" Type="http://schemas.openxmlformats.org/officeDocument/2006/relationships/tags" Target="../tags/tag233.xml" /><Relationship Id="rId5" Type="http://schemas.openxmlformats.org/officeDocument/2006/relationships/tags" Target="../tags/tag234.xml" /><Relationship Id="rId6" Type="http://schemas.openxmlformats.org/officeDocument/2006/relationships/tags" Target="../tags/tag235.xml" /><Relationship Id="rId7" Type="http://schemas.openxmlformats.org/officeDocument/2006/relationships/tags" Target="../tags/tag236.xml" /><Relationship Id="rId8" Type="http://schemas.openxmlformats.org/officeDocument/2006/relationships/tags" Target="../tags/tag237.xml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10" Type="http://schemas.openxmlformats.org/officeDocument/2006/relationships/tags" Target="../tags/tag246.xml" /><Relationship Id="rId11" Type="http://schemas.openxmlformats.org/officeDocument/2006/relationships/tags" Target="../tags/tag247.xml" /><Relationship Id="rId12" Type="http://schemas.openxmlformats.org/officeDocument/2006/relationships/tags" Target="../tags/tag248.xml" /><Relationship Id="rId13" Type="http://schemas.openxmlformats.org/officeDocument/2006/relationships/tags" Target="../tags/tag249.xml" /><Relationship Id="rId14" Type="http://schemas.openxmlformats.org/officeDocument/2006/relationships/tags" Target="../tags/tag250.xml" /><Relationship Id="rId15" Type="http://schemas.openxmlformats.org/officeDocument/2006/relationships/tags" Target="../tags/tag251.xml" /><Relationship Id="rId16" Type="http://schemas.openxmlformats.org/officeDocument/2006/relationships/tags" Target="../tags/tag252.xml" /><Relationship Id="rId17" Type="http://schemas.openxmlformats.org/officeDocument/2006/relationships/tags" Target="../tags/tag253.xml" /><Relationship Id="rId18" Type="http://schemas.openxmlformats.org/officeDocument/2006/relationships/tags" Target="../tags/tag254.xml" /><Relationship Id="rId19" Type="http://schemas.openxmlformats.org/officeDocument/2006/relationships/tags" Target="../tags/tag255.xml" /><Relationship Id="rId2" Type="http://schemas.openxmlformats.org/officeDocument/2006/relationships/tags" Target="../tags/tag238.xml" /><Relationship Id="rId3" Type="http://schemas.openxmlformats.org/officeDocument/2006/relationships/tags" Target="../tags/tag239.xml" /><Relationship Id="rId4" Type="http://schemas.openxmlformats.org/officeDocument/2006/relationships/tags" Target="../tags/tag240.xml" /><Relationship Id="rId5" Type="http://schemas.openxmlformats.org/officeDocument/2006/relationships/tags" Target="../tags/tag241.xml" /><Relationship Id="rId6" Type="http://schemas.openxmlformats.org/officeDocument/2006/relationships/tags" Target="../tags/tag242.xml" /><Relationship Id="rId7" Type="http://schemas.openxmlformats.org/officeDocument/2006/relationships/tags" Target="../tags/tag243.xml" /><Relationship Id="rId8" Type="http://schemas.openxmlformats.org/officeDocument/2006/relationships/tags" Target="../tags/tag244.xml" /><Relationship Id="rId9" Type="http://schemas.openxmlformats.org/officeDocument/2006/relationships/tags" Target="../tags/tag245.xml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10" Type="http://schemas.openxmlformats.org/officeDocument/2006/relationships/tags" Target="../tags/tag264.xml" /><Relationship Id="rId11" Type="http://schemas.openxmlformats.org/officeDocument/2006/relationships/tags" Target="../tags/tag265.xml" /><Relationship Id="rId12" Type="http://schemas.openxmlformats.org/officeDocument/2006/relationships/tags" Target="../tags/tag266.xml" /><Relationship Id="rId13" Type="http://schemas.openxmlformats.org/officeDocument/2006/relationships/tags" Target="../tags/tag267.xml" /><Relationship Id="rId14" Type="http://schemas.openxmlformats.org/officeDocument/2006/relationships/tags" Target="../tags/tag268.xml" /><Relationship Id="rId15" Type="http://schemas.openxmlformats.org/officeDocument/2006/relationships/tags" Target="../tags/tag269.xml" /><Relationship Id="rId16" Type="http://schemas.openxmlformats.org/officeDocument/2006/relationships/tags" Target="../tags/tag270.xml" /><Relationship Id="rId17" Type="http://schemas.openxmlformats.org/officeDocument/2006/relationships/tags" Target="../tags/tag271.xml" /><Relationship Id="rId2" Type="http://schemas.openxmlformats.org/officeDocument/2006/relationships/tags" Target="../tags/tag256.xml" /><Relationship Id="rId3" Type="http://schemas.openxmlformats.org/officeDocument/2006/relationships/tags" Target="../tags/tag257.xml" /><Relationship Id="rId4" Type="http://schemas.openxmlformats.org/officeDocument/2006/relationships/tags" Target="../tags/tag258.xml" /><Relationship Id="rId5" Type="http://schemas.openxmlformats.org/officeDocument/2006/relationships/tags" Target="../tags/tag259.xml" /><Relationship Id="rId6" Type="http://schemas.openxmlformats.org/officeDocument/2006/relationships/tags" Target="../tags/tag260.xml" /><Relationship Id="rId7" Type="http://schemas.openxmlformats.org/officeDocument/2006/relationships/tags" Target="../tags/tag261.xml" /><Relationship Id="rId8" Type="http://schemas.openxmlformats.org/officeDocument/2006/relationships/tags" Target="../tags/tag262.xml" /><Relationship Id="rId9" Type="http://schemas.openxmlformats.org/officeDocument/2006/relationships/tags" Target="../tags/tag263.xml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Relationship Id="rId2" Type="http://schemas.openxmlformats.org/officeDocument/2006/relationships/tags" Target="../tags/tag272.xml" /><Relationship Id="rId3" Type="http://schemas.openxmlformats.org/officeDocument/2006/relationships/tags" Target="../tags/tag273.xml" /><Relationship Id="rId4" Type="http://schemas.openxmlformats.org/officeDocument/2006/relationships/tags" Target="../tags/tag274.xml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Relationship Id="rId10" Type="http://schemas.openxmlformats.org/officeDocument/2006/relationships/tags" Target="../tags/tag283.xml" /><Relationship Id="rId11" Type="http://schemas.openxmlformats.org/officeDocument/2006/relationships/tags" Target="../tags/tag284.xml" /><Relationship Id="rId12" Type="http://schemas.openxmlformats.org/officeDocument/2006/relationships/tags" Target="../tags/tag285.xml" /><Relationship Id="rId13" Type="http://schemas.openxmlformats.org/officeDocument/2006/relationships/tags" Target="../tags/tag286.xml" /><Relationship Id="rId14" Type="http://schemas.openxmlformats.org/officeDocument/2006/relationships/tags" Target="../tags/tag287.xml" /><Relationship Id="rId15" Type="http://schemas.openxmlformats.org/officeDocument/2006/relationships/tags" Target="../tags/tag288.xml" /><Relationship Id="rId16" Type="http://schemas.openxmlformats.org/officeDocument/2006/relationships/tags" Target="../tags/tag289.xml" /><Relationship Id="rId17" Type="http://schemas.openxmlformats.org/officeDocument/2006/relationships/tags" Target="../tags/tag290.xml" /><Relationship Id="rId2" Type="http://schemas.openxmlformats.org/officeDocument/2006/relationships/tags" Target="../tags/tag275.xml" /><Relationship Id="rId3" Type="http://schemas.openxmlformats.org/officeDocument/2006/relationships/tags" Target="../tags/tag276.xml" /><Relationship Id="rId4" Type="http://schemas.openxmlformats.org/officeDocument/2006/relationships/tags" Target="../tags/tag277.xml" /><Relationship Id="rId5" Type="http://schemas.openxmlformats.org/officeDocument/2006/relationships/tags" Target="../tags/tag278.xml" /><Relationship Id="rId6" Type="http://schemas.openxmlformats.org/officeDocument/2006/relationships/tags" Target="../tags/tag279.xml" /><Relationship Id="rId7" Type="http://schemas.openxmlformats.org/officeDocument/2006/relationships/tags" Target="../tags/tag280.xml" /><Relationship Id="rId8" Type="http://schemas.openxmlformats.org/officeDocument/2006/relationships/tags" Target="../tags/tag281.xml" /><Relationship Id="rId9" Type="http://schemas.openxmlformats.org/officeDocument/2006/relationships/tags" Target="../tags/tag282.xml" /></Relationships>
</file>

<file path=ppt/slides/_rels/slide1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Relationship Id="rId10" Type="http://schemas.openxmlformats.org/officeDocument/2006/relationships/tags" Target="../tags/tag299.xml" /><Relationship Id="rId11" Type="http://schemas.openxmlformats.org/officeDocument/2006/relationships/tags" Target="../tags/tag300.xml" /><Relationship Id="rId12" Type="http://schemas.openxmlformats.org/officeDocument/2006/relationships/tags" Target="../tags/tag301.xml" /><Relationship Id="rId13" Type="http://schemas.openxmlformats.org/officeDocument/2006/relationships/tags" Target="../tags/tag302.xml" /><Relationship Id="rId14" Type="http://schemas.openxmlformats.org/officeDocument/2006/relationships/tags" Target="../tags/tag303.xml" /><Relationship Id="rId15" Type="http://schemas.openxmlformats.org/officeDocument/2006/relationships/tags" Target="../tags/tag304.xml" /><Relationship Id="rId16" Type="http://schemas.openxmlformats.org/officeDocument/2006/relationships/tags" Target="../tags/tag305.xml" /><Relationship Id="rId17" Type="http://schemas.openxmlformats.org/officeDocument/2006/relationships/tags" Target="../tags/tag306.xml" /><Relationship Id="rId18" Type="http://schemas.openxmlformats.org/officeDocument/2006/relationships/tags" Target="../tags/tag307.xml" /><Relationship Id="rId19" Type="http://schemas.openxmlformats.org/officeDocument/2006/relationships/tags" Target="../tags/tag308.xml" /><Relationship Id="rId2" Type="http://schemas.openxmlformats.org/officeDocument/2006/relationships/tags" Target="../tags/tag291.xml" /><Relationship Id="rId3" Type="http://schemas.openxmlformats.org/officeDocument/2006/relationships/tags" Target="../tags/tag292.xml" /><Relationship Id="rId4" Type="http://schemas.openxmlformats.org/officeDocument/2006/relationships/tags" Target="../tags/tag293.xml" /><Relationship Id="rId5" Type="http://schemas.openxmlformats.org/officeDocument/2006/relationships/tags" Target="../tags/tag294.xml" /><Relationship Id="rId6" Type="http://schemas.openxmlformats.org/officeDocument/2006/relationships/tags" Target="../tags/tag295.xml" /><Relationship Id="rId7" Type="http://schemas.openxmlformats.org/officeDocument/2006/relationships/tags" Target="../tags/tag296.xml" /><Relationship Id="rId8" Type="http://schemas.openxmlformats.org/officeDocument/2006/relationships/tags" Target="../tags/tag297.xml" /><Relationship Id="rId9" Type="http://schemas.openxmlformats.org/officeDocument/2006/relationships/tags" Target="../tags/tag298.xml" /></Relationships>
</file>

<file path=ppt/slides/_rels/slide2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Relationship Id="rId10" Type="http://schemas.openxmlformats.org/officeDocument/2006/relationships/tags" Target="../tags/tag317.xml" /><Relationship Id="rId11" Type="http://schemas.openxmlformats.org/officeDocument/2006/relationships/tags" Target="../tags/tag318.xml" /><Relationship Id="rId12" Type="http://schemas.openxmlformats.org/officeDocument/2006/relationships/tags" Target="../tags/tag319.xml" /><Relationship Id="rId13" Type="http://schemas.openxmlformats.org/officeDocument/2006/relationships/tags" Target="../tags/tag320.xml" /><Relationship Id="rId14" Type="http://schemas.openxmlformats.org/officeDocument/2006/relationships/tags" Target="../tags/tag321.xml" /><Relationship Id="rId15" Type="http://schemas.openxmlformats.org/officeDocument/2006/relationships/tags" Target="../tags/tag322.xml" /><Relationship Id="rId16" Type="http://schemas.openxmlformats.org/officeDocument/2006/relationships/tags" Target="../tags/tag323.xml" /><Relationship Id="rId17" Type="http://schemas.openxmlformats.org/officeDocument/2006/relationships/tags" Target="../tags/tag324.xml" /><Relationship Id="rId18" Type="http://schemas.openxmlformats.org/officeDocument/2006/relationships/tags" Target="../tags/tag325.xml" /><Relationship Id="rId19" Type="http://schemas.openxmlformats.org/officeDocument/2006/relationships/tags" Target="../tags/tag326.xml" /><Relationship Id="rId2" Type="http://schemas.openxmlformats.org/officeDocument/2006/relationships/tags" Target="../tags/tag309.xml" /><Relationship Id="rId20" Type="http://schemas.openxmlformats.org/officeDocument/2006/relationships/tags" Target="../tags/tag327.xml" /><Relationship Id="rId21" Type="http://schemas.openxmlformats.org/officeDocument/2006/relationships/tags" Target="../tags/tag328.xml" /><Relationship Id="rId22" Type="http://schemas.openxmlformats.org/officeDocument/2006/relationships/image" Target="../media/image4.jpeg" /><Relationship Id="rId23" Type="http://schemas.openxmlformats.org/officeDocument/2006/relationships/tags" Target="../tags/tag329.xml" /><Relationship Id="rId3" Type="http://schemas.openxmlformats.org/officeDocument/2006/relationships/tags" Target="../tags/tag310.xml" /><Relationship Id="rId4" Type="http://schemas.openxmlformats.org/officeDocument/2006/relationships/tags" Target="../tags/tag311.xml" /><Relationship Id="rId5" Type="http://schemas.openxmlformats.org/officeDocument/2006/relationships/tags" Target="../tags/tag312.xml" /><Relationship Id="rId6" Type="http://schemas.openxmlformats.org/officeDocument/2006/relationships/tags" Target="../tags/tag313.xml" /><Relationship Id="rId7" Type="http://schemas.openxmlformats.org/officeDocument/2006/relationships/tags" Target="../tags/tag314.xml" /><Relationship Id="rId8" Type="http://schemas.openxmlformats.org/officeDocument/2006/relationships/tags" Target="../tags/tag315.xml" /><Relationship Id="rId9" Type="http://schemas.openxmlformats.org/officeDocument/2006/relationships/tags" Target="../tags/tag316.xml" /></Relationships>
</file>

<file path=ppt/slides/_rels/slide2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Relationship Id="rId2" Type="http://schemas.openxmlformats.org/officeDocument/2006/relationships/tags" Target="../tags/tag330.xml" /><Relationship Id="rId3" Type="http://schemas.openxmlformats.org/officeDocument/2006/relationships/tags" Target="../tags/tag331.xml" /><Relationship Id="rId4" Type="http://schemas.openxmlformats.org/officeDocument/2006/relationships/tags" Target="../tags/tag332.xml" /><Relationship Id="rId5" Type="http://schemas.openxmlformats.org/officeDocument/2006/relationships/tags" Target="../tags/tag333.xml" /></Relationships>
</file>

<file path=ppt/slides/_rels/slide2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Relationship Id="rId2" Type="http://schemas.openxmlformats.org/officeDocument/2006/relationships/tags" Target="../tags/tag334.xml" /><Relationship Id="rId3" Type="http://schemas.openxmlformats.org/officeDocument/2006/relationships/tags" Target="../tags/tag335.xml" /><Relationship Id="rId4" Type="http://schemas.openxmlformats.org/officeDocument/2006/relationships/tags" Target="../tags/tag336.xml" /></Relationships>
</file>

<file path=ppt/slides/_rels/slide2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Relationship Id="rId2" Type="http://schemas.openxmlformats.org/officeDocument/2006/relationships/tags" Target="../tags/tag337.xml" /><Relationship Id="rId3" Type="http://schemas.openxmlformats.org/officeDocument/2006/relationships/tags" Target="../tags/tag338.xml" /><Relationship Id="rId4" Type="http://schemas.openxmlformats.org/officeDocument/2006/relationships/tags" Target="../tags/tag339.xml" /><Relationship Id="rId5" Type="http://schemas.openxmlformats.org/officeDocument/2006/relationships/tags" Target="../tags/tag340.xml" /><Relationship Id="rId6" Type="http://schemas.openxmlformats.org/officeDocument/2006/relationships/tags" Target="../tags/tag341.xm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sp>
        <p:nvSpPr>
          <p:cNvPr id="1068" name="矩形 1067"/>
          <p:cNvSpPr/>
          <p:nvPr>
            <p:custDataLst>
              <p:tags r:id="rId3"/>
            </p:custDataLst>
          </p:nvPr>
        </p:nvSpPr>
        <p:spPr>
          <a:xfrm>
            <a:off x="1466850" y="2439988"/>
            <a:ext cx="9677400" cy="2114550"/>
          </a:xfrm>
          <a:prstGeom prst="rect">
            <a:avLst/>
          </a:prstGeom>
          <a:noFill/>
          <a:ln w="25400">
            <a:solidFill>
              <a:srgbClr val="4B649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1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" name="矩形 1"/>
          <p:cNvSpPr/>
          <p:nvPr>
            <p:custDataLst>
              <p:tags r:id="rId4"/>
            </p:custDataLst>
          </p:nvPr>
        </p:nvSpPr>
        <p:spPr>
          <a:xfrm>
            <a:off x="-24265" y="607997"/>
            <a:ext cx="7824373" cy="89086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椭圆 20"/>
          <p:cNvSpPr/>
          <p:nvPr>
            <p:custDataLst>
              <p:tags r:id="rId5"/>
            </p:custDataLst>
          </p:nvPr>
        </p:nvSpPr>
        <p:spPr>
          <a:xfrm>
            <a:off x="444565" y="442883"/>
            <a:ext cx="1333500" cy="1333500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 w="38100">
            <a:solidFill>
              <a:srgbClr val="4B649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1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grpSp>
        <p:nvGrpSpPr>
          <p:cNvPr id="22" name="组合 21"/>
          <p:cNvGrpSpPr/>
          <p:nvPr>
            <p:custDataLst>
              <p:tags r:id="rId6"/>
            </p:custDataLst>
          </p:nvPr>
        </p:nvGrpSpPr>
        <p:grpSpPr>
          <a:xfrm>
            <a:off x="596339" y="656773"/>
            <a:ext cx="1029952" cy="685949"/>
            <a:chOff x="5302250" y="2903538"/>
            <a:chExt cx="1587500" cy="1057276"/>
          </a:xfrm>
          <a:solidFill>
            <a:srgbClr val="4B649F"/>
          </a:solidFill>
        </p:grpSpPr>
        <p:sp>
          <p:nvSpPr>
            <p:cNvPr id="23" name="Freeform 84"/>
            <p:cNvSpPr/>
            <p:nvPr>
              <p:custDataLst>
                <p:tags r:id="rId7"/>
              </p:custDataLst>
            </p:nvPr>
          </p:nvSpPr>
          <p:spPr bwMode="auto">
            <a:xfrm>
              <a:off x="5362575" y="3040063"/>
              <a:ext cx="706438" cy="614363"/>
            </a:xfrm>
            <a:custGeom>
              <a:gdLst>
                <a:gd name="T0" fmla="*/ 181 w 187"/>
                <a:gd name="T1" fmla="*/ 49 h 162"/>
                <a:gd name="T2" fmla="*/ 187 w 187"/>
                <a:gd name="T3" fmla="*/ 66 h 162"/>
                <a:gd name="T4" fmla="*/ 187 w 187"/>
                <a:gd name="T5" fmla="*/ 162 h 162"/>
                <a:gd name="T6" fmla="*/ 176 w 187"/>
                <a:gd name="T7" fmla="*/ 153 h 162"/>
                <a:gd name="T8" fmla="*/ 92 w 187"/>
                <a:gd name="T9" fmla="*/ 115 h 162"/>
                <a:gd name="T10" fmla="*/ 73 w 187"/>
                <a:gd name="T11" fmla="*/ 114 h 162"/>
                <a:gd name="T12" fmla="*/ 8 w 187"/>
                <a:gd name="T13" fmla="*/ 131 h 162"/>
                <a:gd name="T14" fmla="*/ 1 w 187"/>
                <a:gd name="T15" fmla="*/ 131 h 162"/>
                <a:gd name="T16" fmla="*/ 2 w 187"/>
                <a:gd name="T17" fmla="*/ 126 h 162"/>
                <a:gd name="T18" fmla="*/ 26 w 187"/>
                <a:gd name="T19" fmla="*/ 70 h 162"/>
                <a:gd name="T20" fmla="*/ 48 w 187"/>
                <a:gd name="T21" fmla="*/ 20 h 162"/>
                <a:gd name="T22" fmla="*/ 53 w 187"/>
                <a:gd name="T23" fmla="*/ 13 h 162"/>
                <a:gd name="T24" fmla="*/ 62 w 187"/>
                <a:gd name="T25" fmla="*/ 9 h 162"/>
                <a:gd name="T26" fmla="*/ 130 w 187"/>
                <a:gd name="T27" fmla="*/ 11 h 162"/>
                <a:gd name="T28" fmla="*/ 181 w 187"/>
                <a:gd name="T29" fmla="*/ 49 h 162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87" h="162">
                  <a:moveTo>
                    <a:pt x="181" y="49"/>
                  </a:moveTo>
                  <a:cubicBezTo>
                    <a:pt x="184" y="54"/>
                    <a:pt x="187" y="60"/>
                    <a:pt x="187" y="66"/>
                  </a:cubicBezTo>
                  <a:cubicBezTo>
                    <a:pt x="187" y="162"/>
                    <a:pt x="187" y="162"/>
                    <a:pt x="187" y="162"/>
                  </a:cubicBezTo>
                  <a:cubicBezTo>
                    <a:pt x="187" y="162"/>
                    <a:pt x="178" y="154"/>
                    <a:pt x="176" y="153"/>
                  </a:cubicBezTo>
                  <a:cubicBezTo>
                    <a:pt x="168" y="148"/>
                    <a:pt x="133" y="120"/>
                    <a:pt x="92" y="115"/>
                  </a:cubicBezTo>
                  <a:cubicBezTo>
                    <a:pt x="86" y="114"/>
                    <a:pt x="79" y="114"/>
                    <a:pt x="73" y="114"/>
                  </a:cubicBezTo>
                  <a:cubicBezTo>
                    <a:pt x="32" y="114"/>
                    <a:pt x="8" y="131"/>
                    <a:pt x="8" y="131"/>
                  </a:cubicBezTo>
                  <a:cubicBezTo>
                    <a:pt x="5" y="133"/>
                    <a:pt x="2" y="133"/>
                    <a:pt x="1" y="131"/>
                  </a:cubicBezTo>
                  <a:cubicBezTo>
                    <a:pt x="0" y="130"/>
                    <a:pt x="1" y="128"/>
                    <a:pt x="2" y="126"/>
                  </a:cubicBezTo>
                  <a:cubicBezTo>
                    <a:pt x="26" y="70"/>
                    <a:pt x="26" y="70"/>
                    <a:pt x="26" y="70"/>
                  </a:cubicBezTo>
                  <a:cubicBezTo>
                    <a:pt x="48" y="20"/>
                    <a:pt x="48" y="20"/>
                    <a:pt x="48" y="20"/>
                  </a:cubicBezTo>
                  <a:cubicBezTo>
                    <a:pt x="49" y="18"/>
                    <a:pt x="51" y="15"/>
                    <a:pt x="53" y="13"/>
                  </a:cubicBezTo>
                  <a:cubicBezTo>
                    <a:pt x="55" y="11"/>
                    <a:pt x="59" y="10"/>
                    <a:pt x="62" y="9"/>
                  </a:cubicBezTo>
                  <a:cubicBezTo>
                    <a:pt x="65" y="9"/>
                    <a:pt x="98" y="0"/>
                    <a:pt x="130" y="11"/>
                  </a:cubicBezTo>
                  <a:cubicBezTo>
                    <a:pt x="163" y="22"/>
                    <a:pt x="179" y="45"/>
                    <a:pt x="181" y="4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24" name="Freeform 85"/>
            <p:cNvSpPr/>
            <p:nvPr>
              <p:custDataLst>
                <p:tags r:id="rId8"/>
              </p:custDataLst>
            </p:nvPr>
          </p:nvSpPr>
          <p:spPr bwMode="auto">
            <a:xfrm>
              <a:off x="6115050" y="2903538"/>
              <a:ext cx="400050" cy="747713"/>
            </a:xfrm>
            <a:custGeom>
              <a:gdLst>
                <a:gd name="T0" fmla="*/ 44 w 106"/>
                <a:gd name="T1" fmla="*/ 119 h 197"/>
                <a:gd name="T2" fmla="*/ 3 w 106"/>
                <a:gd name="T3" fmla="*/ 187 h 197"/>
                <a:gd name="T4" fmla="*/ 0 w 106"/>
                <a:gd name="T5" fmla="*/ 197 h 197"/>
                <a:gd name="T6" fmla="*/ 0 w 106"/>
                <a:gd name="T7" fmla="*/ 83 h 197"/>
                <a:gd name="T8" fmla="*/ 1 w 106"/>
                <a:gd name="T9" fmla="*/ 64 h 197"/>
                <a:gd name="T10" fmla="*/ 16 w 106"/>
                <a:gd name="T11" fmla="*/ 29 h 197"/>
                <a:gd name="T12" fmla="*/ 49 w 106"/>
                <a:gd name="T13" fmla="*/ 1 h 197"/>
                <a:gd name="T14" fmla="*/ 54 w 106"/>
                <a:gd name="T15" fmla="*/ 0 h 197"/>
                <a:gd name="T16" fmla="*/ 64 w 106"/>
                <a:gd name="T17" fmla="*/ 6 h 197"/>
                <a:gd name="T18" fmla="*/ 85 w 106"/>
                <a:gd name="T19" fmla="*/ 42 h 197"/>
                <a:gd name="T20" fmla="*/ 86 w 106"/>
                <a:gd name="T21" fmla="*/ 42 h 197"/>
                <a:gd name="T22" fmla="*/ 104 w 106"/>
                <a:gd name="T23" fmla="*/ 74 h 197"/>
                <a:gd name="T24" fmla="*/ 105 w 106"/>
                <a:gd name="T25" fmla="*/ 82 h 197"/>
                <a:gd name="T26" fmla="*/ 99 w 106"/>
                <a:gd name="T27" fmla="*/ 87 h 197"/>
                <a:gd name="T28" fmla="*/ 44 w 106"/>
                <a:gd name="T29" fmla="*/ 119 h 19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05" h="197">
                  <a:moveTo>
                    <a:pt x="44" y="119"/>
                  </a:moveTo>
                  <a:cubicBezTo>
                    <a:pt x="25" y="137"/>
                    <a:pt x="12" y="156"/>
                    <a:pt x="3" y="187"/>
                  </a:cubicBezTo>
                  <a:cubicBezTo>
                    <a:pt x="0" y="197"/>
                    <a:pt x="0" y="197"/>
                    <a:pt x="0" y="197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77"/>
                    <a:pt x="0" y="69"/>
                    <a:pt x="1" y="64"/>
                  </a:cubicBezTo>
                  <a:cubicBezTo>
                    <a:pt x="1" y="63"/>
                    <a:pt x="3" y="47"/>
                    <a:pt x="16" y="29"/>
                  </a:cubicBezTo>
                  <a:cubicBezTo>
                    <a:pt x="30" y="11"/>
                    <a:pt x="48" y="1"/>
                    <a:pt x="49" y="1"/>
                  </a:cubicBezTo>
                  <a:cubicBezTo>
                    <a:pt x="51" y="0"/>
                    <a:pt x="52" y="0"/>
                    <a:pt x="54" y="0"/>
                  </a:cubicBezTo>
                  <a:cubicBezTo>
                    <a:pt x="58" y="0"/>
                    <a:pt x="62" y="2"/>
                    <a:pt x="64" y="6"/>
                  </a:cubicBezTo>
                  <a:cubicBezTo>
                    <a:pt x="85" y="42"/>
                    <a:pt x="85" y="42"/>
                    <a:pt x="85" y="42"/>
                  </a:cubicBezTo>
                  <a:cubicBezTo>
                    <a:pt x="86" y="42"/>
                    <a:pt x="86" y="42"/>
                    <a:pt x="86" y="42"/>
                  </a:cubicBezTo>
                  <a:cubicBezTo>
                    <a:pt x="104" y="74"/>
                    <a:pt x="104" y="74"/>
                    <a:pt x="104" y="74"/>
                  </a:cubicBezTo>
                  <a:cubicBezTo>
                    <a:pt x="106" y="76"/>
                    <a:pt x="106" y="79"/>
                    <a:pt x="105" y="82"/>
                  </a:cubicBezTo>
                  <a:cubicBezTo>
                    <a:pt x="104" y="84"/>
                    <a:pt x="102" y="86"/>
                    <a:pt x="99" y="87"/>
                  </a:cubicBezTo>
                  <a:cubicBezTo>
                    <a:pt x="99" y="87"/>
                    <a:pt x="66" y="99"/>
                    <a:pt x="44" y="11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25" name="Freeform 86"/>
            <p:cNvSpPr/>
            <p:nvPr>
              <p:custDataLst>
                <p:tags r:id="rId9"/>
              </p:custDataLst>
            </p:nvPr>
          </p:nvSpPr>
          <p:spPr bwMode="auto">
            <a:xfrm>
              <a:off x="6194425" y="3529013"/>
              <a:ext cx="642938" cy="160338"/>
            </a:xfrm>
            <a:custGeom>
              <a:gdLst>
                <a:gd name="T0" fmla="*/ 155 w 170"/>
                <a:gd name="T1" fmla="*/ 11 h 42"/>
                <a:gd name="T2" fmla="*/ 154 w 170"/>
                <a:gd name="T3" fmla="*/ 10 h 42"/>
                <a:gd name="T4" fmla="*/ 153 w 170"/>
                <a:gd name="T5" fmla="*/ 10 h 42"/>
                <a:gd name="T6" fmla="*/ 108 w 170"/>
                <a:gd name="T7" fmla="*/ 0 h 42"/>
                <a:gd name="T8" fmla="*/ 85 w 170"/>
                <a:gd name="T9" fmla="*/ 3 h 42"/>
                <a:gd name="T10" fmla="*/ 11 w 170"/>
                <a:gd name="T11" fmla="*/ 35 h 42"/>
                <a:gd name="T12" fmla="*/ 11 w 170"/>
                <a:gd name="T13" fmla="*/ 36 h 42"/>
                <a:gd name="T14" fmla="*/ 7 w 170"/>
                <a:gd name="T15" fmla="*/ 38 h 42"/>
                <a:gd name="T16" fmla="*/ 3 w 170"/>
                <a:gd name="T17" fmla="*/ 40 h 42"/>
                <a:gd name="T18" fmla="*/ 1 w 170"/>
                <a:gd name="T19" fmla="*/ 42 h 42"/>
                <a:gd name="T20" fmla="*/ 0 w 170"/>
                <a:gd name="T21" fmla="*/ 42 h 42"/>
                <a:gd name="T22" fmla="*/ 161 w 170"/>
                <a:gd name="T23" fmla="*/ 42 h 42"/>
                <a:gd name="T24" fmla="*/ 169 w 170"/>
                <a:gd name="T25" fmla="*/ 38 h 42"/>
                <a:gd name="T26" fmla="*/ 167 w 170"/>
                <a:gd name="T27" fmla="*/ 28 h 42"/>
                <a:gd name="T28" fmla="*/ 155 w 170"/>
                <a:gd name="T29" fmla="*/ 11 h 42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70" h="42">
                  <a:moveTo>
                    <a:pt x="155" y="11"/>
                  </a:moveTo>
                  <a:cubicBezTo>
                    <a:pt x="155" y="11"/>
                    <a:pt x="154" y="10"/>
                    <a:pt x="154" y="10"/>
                  </a:cubicBezTo>
                  <a:cubicBezTo>
                    <a:pt x="153" y="10"/>
                    <a:pt x="153" y="10"/>
                    <a:pt x="153" y="10"/>
                  </a:cubicBezTo>
                  <a:cubicBezTo>
                    <a:pt x="152" y="9"/>
                    <a:pt x="132" y="0"/>
                    <a:pt x="108" y="0"/>
                  </a:cubicBezTo>
                  <a:cubicBezTo>
                    <a:pt x="100" y="0"/>
                    <a:pt x="92" y="1"/>
                    <a:pt x="85" y="3"/>
                  </a:cubicBezTo>
                  <a:cubicBezTo>
                    <a:pt x="46" y="15"/>
                    <a:pt x="15" y="33"/>
                    <a:pt x="11" y="35"/>
                  </a:cubicBezTo>
                  <a:cubicBezTo>
                    <a:pt x="11" y="36"/>
                    <a:pt x="11" y="36"/>
                    <a:pt x="11" y="36"/>
                  </a:cubicBezTo>
                  <a:cubicBezTo>
                    <a:pt x="10" y="36"/>
                    <a:pt x="9" y="37"/>
                    <a:pt x="7" y="38"/>
                  </a:cubicBezTo>
                  <a:cubicBezTo>
                    <a:pt x="6" y="39"/>
                    <a:pt x="4" y="40"/>
                    <a:pt x="3" y="40"/>
                  </a:cubicBezTo>
                  <a:cubicBezTo>
                    <a:pt x="2" y="41"/>
                    <a:pt x="2" y="41"/>
                    <a:pt x="1" y="42"/>
                  </a:cubicBezTo>
                  <a:cubicBezTo>
                    <a:pt x="0" y="42"/>
                    <a:pt x="0" y="42"/>
                    <a:pt x="0" y="42"/>
                  </a:cubicBezTo>
                  <a:cubicBezTo>
                    <a:pt x="161" y="42"/>
                    <a:pt x="161" y="42"/>
                    <a:pt x="161" y="42"/>
                  </a:cubicBezTo>
                  <a:cubicBezTo>
                    <a:pt x="165" y="42"/>
                    <a:pt x="167" y="41"/>
                    <a:pt x="169" y="38"/>
                  </a:cubicBezTo>
                  <a:cubicBezTo>
                    <a:pt x="170" y="35"/>
                    <a:pt x="169" y="32"/>
                    <a:pt x="167" y="28"/>
                  </a:cubicBezTo>
                  <a:cubicBezTo>
                    <a:pt x="167" y="28"/>
                    <a:pt x="162" y="20"/>
                    <a:pt x="155" y="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26" name="Freeform 87"/>
            <p:cNvSpPr/>
            <p:nvPr>
              <p:custDataLst>
                <p:tags r:id="rId10"/>
              </p:custDataLst>
            </p:nvPr>
          </p:nvSpPr>
          <p:spPr bwMode="auto">
            <a:xfrm>
              <a:off x="5335588" y="3771901"/>
              <a:ext cx="1520825" cy="155575"/>
            </a:xfrm>
            <a:custGeom>
              <a:gdLst>
                <a:gd name="T0" fmla="*/ 402 w 402"/>
                <a:gd name="T1" fmla="*/ 24 h 41"/>
                <a:gd name="T2" fmla="*/ 385 w 402"/>
                <a:gd name="T3" fmla="*/ 41 h 41"/>
                <a:gd name="T4" fmla="*/ 382 w 402"/>
                <a:gd name="T5" fmla="*/ 41 h 41"/>
                <a:gd name="T6" fmla="*/ 232 w 402"/>
                <a:gd name="T7" fmla="*/ 28 h 41"/>
                <a:gd name="T8" fmla="*/ 217 w 402"/>
                <a:gd name="T9" fmla="*/ 34 h 41"/>
                <a:gd name="T10" fmla="*/ 216 w 402"/>
                <a:gd name="T11" fmla="*/ 35 h 41"/>
                <a:gd name="T12" fmla="*/ 201 w 402"/>
                <a:gd name="T13" fmla="*/ 40 h 41"/>
                <a:gd name="T14" fmla="*/ 201 w 402"/>
                <a:gd name="T15" fmla="*/ 40 h 41"/>
                <a:gd name="T16" fmla="*/ 186 w 402"/>
                <a:gd name="T17" fmla="*/ 35 h 41"/>
                <a:gd name="T18" fmla="*/ 185 w 402"/>
                <a:gd name="T19" fmla="*/ 34 h 41"/>
                <a:gd name="T20" fmla="*/ 170 w 402"/>
                <a:gd name="T21" fmla="*/ 28 h 41"/>
                <a:gd name="T22" fmla="*/ 20 w 402"/>
                <a:gd name="T23" fmla="*/ 41 h 41"/>
                <a:gd name="T24" fmla="*/ 17 w 402"/>
                <a:gd name="T25" fmla="*/ 41 h 41"/>
                <a:gd name="T26" fmla="*/ 0 w 402"/>
                <a:gd name="T27" fmla="*/ 24 h 41"/>
                <a:gd name="T28" fmla="*/ 16 w 402"/>
                <a:gd name="T29" fmla="*/ 7 h 41"/>
                <a:gd name="T30" fmla="*/ 17 w 402"/>
                <a:gd name="T31" fmla="*/ 7 h 41"/>
                <a:gd name="T32" fmla="*/ 164 w 402"/>
                <a:gd name="T33" fmla="*/ 0 h 41"/>
                <a:gd name="T34" fmla="*/ 177 w 402"/>
                <a:gd name="T35" fmla="*/ 6 h 41"/>
                <a:gd name="T36" fmla="*/ 182 w 402"/>
                <a:gd name="T37" fmla="*/ 6 h 41"/>
                <a:gd name="T38" fmla="*/ 194 w 402"/>
                <a:gd name="T39" fmla="*/ 0 h 41"/>
                <a:gd name="T40" fmla="*/ 208 w 402"/>
                <a:gd name="T41" fmla="*/ 0 h 41"/>
                <a:gd name="T42" fmla="*/ 220 w 402"/>
                <a:gd name="T43" fmla="*/ 6 h 41"/>
                <a:gd name="T44" fmla="*/ 225 w 402"/>
                <a:gd name="T45" fmla="*/ 6 h 41"/>
                <a:gd name="T46" fmla="*/ 238 w 402"/>
                <a:gd name="T47" fmla="*/ 0 h 41"/>
                <a:gd name="T48" fmla="*/ 385 w 402"/>
                <a:gd name="T49" fmla="*/ 7 h 41"/>
                <a:gd name="T50" fmla="*/ 386 w 402"/>
                <a:gd name="T51" fmla="*/ 7 h 41"/>
                <a:gd name="T52" fmla="*/ 402 w 402"/>
                <a:gd name="T53" fmla="*/ 24 h 41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402" h="41">
                  <a:moveTo>
                    <a:pt x="402" y="24"/>
                  </a:moveTo>
                  <a:cubicBezTo>
                    <a:pt x="402" y="33"/>
                    <a:pt x="394" y="41"/>
                    <a:pt x="385" y="41"/>
                  </a:cubicBezTo>
                  <a:cubicBezTo>
                    <a:pt x="384" y="41"/>
                    <a:pt x="383" y="41"/>
                    <a:pt x="382" y="41"/>
                  </a:cubicBezTo>
                  <a:cubicBezTo>
                    <a:pt x="232" y="28"/>
                    <a:pt x="232" y="28"/>
                    <a:pt x="232" y="28"/>
                  </a:cubicBezTo>
                  <a:cubicBezTo>
                    <a:pt x="227" y="28"/>
                    <a:pt x="220" y="31"/>
                    <a:pt x="217" y="34"/>
                  </a:cubicBezTo>
                  <a:cubicBezTo>
                    <a:pt x="217" y="34"/>
                    <a:pt x="217" y="34"/>
                    <a:pt x="216" y="35"/>
                  </a:cubicBezTo>
                  <a:cubicBezTo>
                    <a:pt x="214" y="38"/>
                    <a:pt x="208" y="40"/>
                    <a:pt x="201" y="40"/>
                  </a:cubicBezTo>
                  <a:cubicBezTo>
                    <a:pt x="201" y="40"/>
                    <a:pt x="201" y="40"/>
                    <a:pt x="201" y="40"/>
                  </a:cubicBezTo>
                  <a:cubicBezTo>
                    <a:pt x="194" y="40"/>
                    <a:pt x="188" y="38"/>
                    <a:pt x="186" y="35"/>
                  </a:cubicBezTo>
                  <a:cubicBezTo>
                    <a:pt x="185" y="34"/>
                    <a:pt x="185" y="34"/>
                    <a:pt x="185" y="34"/>
                  </a:cubicBezTo>
                  <a:cubicBezTo>
                    <a:pt x="182" y="31"/>
                    <a:pt x="175" y="28"/>
                    <a:pt x="170" y="28"/>
                  </a:cubicBezTo>
                  <a:cubicBezTo>
                    <a:pt x="20" y="41"/>
                    <a:pt x="20" y="41"/>
                    <a:pt x="20" y="41"/>
                  </a:cubicBezTo>
                  <a:cubicBezTo>
                    <a:pt x="19" y="41"/>
                    <a:pt x="18" y="41"/>
                    <a:pt x="17" y="41"/>
                  </a:cubicBezTo>
                  <a:cubicBezTo>
                    <a:pt x="8" y="41"/>
                    <a:pt x="0" y="33"/>
                    <a:pt x="0" y="24"/>
                  </a:cubicBezTo>
                  <a:cubicBezTo>
                    <a:pt x="0" y="15"/>
                    <a:pt x="7" y="8"/>
                    <a:pt x="16" y="7"/>
                  </a:cubicBezTo>
                  <a:cubicBezTo>
                    <a:pt x="16" y="7"/>
                    <a:pt x="16" y="7"/>
                    <a:pt x="17" y="7"/>
                  </a:cubicBezTo>
                  <a:cubicBezTo>
                    <a:pt x="164" y="0"/>
                    <a:pt x="164" y="0"/>
                    <a:pt x="164" y="0"/>
                  </a:cubicBezTo>
                  <a:cubicBezTo>
                    <a:pt x="169" y="0"/>
                    <a:pt x="175" y="2"/>
                    <a:pt x="177" y="6"/>
                  </a:cubicBezTo>
                  <a:cubicBezTo>
                    <a:pt x="178" y="10"/>
                    <a:pt x="181" y="10"/>
                    <a:pt x="182" y="6"/>
                  </a:cubicBezTo>
                  <a:cubicBezTo>
                    <a:pt x="183" y="2"/>
                    <a:pt x="189" y="0"/>
                    <a:pt x="194" y="0"/>
                  </a:cubicBezTo>
                  <a:cubicBezTo>
                    <a:pt x="208" y="0"/>
                    <a:pt x="208" y="0"/>
                    <a:pt x="208" y="0"/>
                  </a:cubicBezTo>
                  <a:cubicBezTo>
                    <a:pt x="213" y="0"/>
                    <a:pt x="219" y="2"/>
                    <a:pt x="220" y="6"/>
                  </a:cubicBezTo>
                  <a:cubicBezTo>
                    <a:pt x="221" y="10"/>
                    <a:pt x="224" y="10"/>
                    <a:pt x="225" y="6"/>
                  </a:cubicBezTo>
                  <a:cubicBezTo>
                    <a:pt x="227" y="2"/>
                    <a:pt x="233" y="0"/>
                    <a:pt x="238" y="0"/>
                  </a:cubicBezTo>
                  <a:cubicBezTo>
                    <a:pt x="385" y="7"/>
                    <a:pt x="385" y="7"/>
                    <a:pt x="385" y="7"/>
                  </a:cubicBezTo>
                  <a:cubicBezTo>
                    <a:pt x="386" y="7"/>
                    <a:pt x="386" y="7"/>
                    <a:pt x="386" y="7"/>
                  </a:cubicBezTo>
                  <a:cubicBezTo>
                    <a:pt x="395" y="8"/>
                    <a:pt x="402" y="15"/>
                    <a:pt x="402" y="2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27" name="Freeform 88"/>
            <p:cNvSpPr>
              <a:spLocks noEditPoints="1"/>
            </p:cNvSpPr>
            <p:nvPr>
              <p:custDataLst>
                <p:tags r:id="rId11"/>
              </p:custDataLst>
            </p:nvPr>
          </p:nvSpPr>
          <p:spPr bwMode="auto">
            <a:xfrm>
              <a:off x="5302250" y="3733801"/>
              <a:ext cx="1587500" cy="227013"/>
            </a:xfrm>
            <a:custGeom>
              <a:gdLst>
                <a:gd name="T0" fmla="*/ 394 w 420"/>
                <a:gd name="T1" fmla="*/ 60 h 60"/>
                <a:gd name="T2" fmla="*/ 394 w 420"/>
                <a:gd name="T3" fmla="*/ 60 h 60"/>
                <a:gd name="T4" fmla="*/ 391 w 420"/>
                <a:gd name="T5" fmla="*/ 60 h 60"/>
                <a:gd name="T6" fmla="*/ 390 w 420"/>
                <a:gd name="T7" fmla="*/ 60 h 60"/>
                <a:gd name="T8" fmla="*/ 240 w 420"/>
                <a:gd name="T9" fmla="*/ 47 h 60"/>
                <a:gd name="T10" fmla="*/ 240 w 420"/>
                <a:gd name="T11" fmla="*/ 47 h 60"/>
                <a:gd name="T12" fmla="*/ 235 w 420"/>
                <a:gd name="T13" fmla="*/ 49 h 60"/>
                <a:gd name="T14" fmla="*/ 235 w 420"/>
                <a:gd name="T15" fmla="*/ 52 h 60"/>
                <a:gd name="T16" fmla="*/ 230 w 420"/>
                <a:gd name="T17" fmla="*/ 53 h 60"/>
                <a:gd name="T18" fmla="*/ 210 w 420"/>
                <a:gd name="T19" fmla="*/ 59 h 60"/>
                <a:gd name="T20" fmla="*/ 210 w 420"/>
                <a:gd name="T21" fmla="*/ 59 h 60"/>
                <a:gd name="T22" fmla="*/ 190 w 420"/>
                <a:gd name="T23" fmla="*/ 53 h 60"/>
                <a:gd name="T24" fmla="*/ 186 w 420"/>
                <a:gd name="T25" fmla="*/ 52 h 60"/>
                <a:gd name="T26" fmla="*/ 185 w 420"/>
                <a:gd name="T27" fmla="*/ 49 h 60"/>
                <a:gd name="T28" fmla="*/ 180 w 420"/>
                <a:gd name="T29" fmla="*/ 47 h 60"/>
                <a:gd name="T30" fmla="*/ 29 w 420"/>
                <a:gd name="T31" fmla="*/ 60 h 60"/>
                <a:gd name="T32" fmla="*/ 26 w 420"/>
                <a:gd name="T33" fmla="*/ 60 h 60"/>
                <a:gd name="T34" fmla="*/ 0 w 420"/>
                <a:gd name="T35" fmla="*/ 34 h 60"/>
                <a:gd name="T36" fmla="*/ 25 w 420"/>
                <a:gd name="T37" fmla="*/ 8 h 60"/>
                <a:gd name="T38" fmla="*/ 25 w 420"/>
                <a:gd name="T39" fmla="*/ 8 h 60"/>
                <a:gd name="T40" fmla="*/ 173 w 420"/>
                <a:gd name="T41" fmla="*/ 1 h 60"/>
                <a:gd name="T42" fmla="*/ 188 w 420"/>
                <a:gd name="T43" fmla="*/ 5 h 60"/>
                <a:gd name="T44" fmla="*/ 203 w 420"/>
                <a:gd name="T45" fmla="*/ 0 h 60"/>
                <a:gd name="T46" fmla="*/ 217 w 420"/>
                <a:gd name="T47" fmla="*/ 0 h 60"/>
                <a:gd name="T48" fmla="*/ 232 w 420"/>
                <a:gd name="T49" fmla="*/ 5 h 60"/>
                <a:gd name="T50" fmla="*/ 247 w 420"/>
                <a:gd name="T51" fmla="*/ 1 h 60"/>
                <a:gd name="T52" fmla="*/ 395 w 420"/>
                <a:gd name="T53" fmla="*/ 8 h 60"/>
                <a:gd name="T54" fmla="*/ 420 w 420"/>
                <a:gd name="T55" fmla="*/ 34 h 60"/>
                <a:gd name="T56" fmla="*/ 394 w 420"/>
                <a:gd name="T57" fmla="*/ 60 h 60"/>
                <a:gd name="T58" fmla="*/ 26 w 420"/>
                <a:gd name="T59" fmla="*/ 26 h 60"/>
                <a:gd name="T60" fmla="*/ 18 w 420"/>
                <a:gd name="T61" fmla="*/ 34 h 60"/>
                <a:gd name="T62" fmla="*/ 26 w 420"/>
                <a:gd name="T63" fmla="*/ 42 h 60"/>
                <a:gd name="T64" fmla="*/ 26 w 420"/>
                <a:gd name="T65" fmla="*/ 42 h 60"/>
                <a:gd name="T66" fmla="*/ 28 w 420"/>
                <a:gd name="T67" fmla="*/ 42 h 60"/>
                <a:gd name="T68" fmla="*/ 178 w 420"/>
                <a:gd name="T69" fmla="*/ 29 h 60"/>
                <a:gd name="T70" fmla="*/ 180 w 420"/>
                <a:gd name="T71" fmla="*/ 29 h 60"/>
                <a:gd name="T72" fmla="*/ 199 w 420"/>
                <a:gd name="T73" fmla="*/ 36 h 60"/>
                <a:gd name="T74" fmla="*/ 200 w 420"/>
                <a:gd name="T75" fmla="*/ 36 h 60"/>
                <a:gd name="T76" fmla="*/ 202 w 420"/>
                <a:gd name="T77" fmla="*/ 39 h 60"/>
                <a:gd name="T78" fmla="*/ 210 w 420"/>
                <a:gd name="T79" fmla="*/ 41 h 60"/>
                <a:gd name="T80" fmla="*/ 210 w 420"/>
                <a:gd name="T81" fmla="*/ 41 h 60"/>
                <a:gd name="T82" fmla="*/ 218 w 420"/>
                <a:gd name="T83" fmla="*/ 39 h 60"/>
                <a:gd name="T84" fmla="*/ 220 w 420"/>
                <a:gd name="T85" fmla="*/ 36 h 60"/>
                <a:gd name="T86" fmla="*/ 221 w 420"/>
                <a:gd name="T87" fmla="*/ 36 h 60"/>
                <a:gd name="T88" fmla="*/ 242 w 420"/>
                <a:gd name="T89" fmla="*/ 29 h 60"/>
                <a:gd name="T90" fmla="*/ 392 w 420"/>
                <a:gd name="T91" fmla="*/ 42 h 60"/>
                <a:gd name="T92" fmla="*/ 394 w 420"/>
                <a:gd name="T93" fmla="*/ 42 h 60"/>
                <a:gd name="T94" fmla="*/ 402 w 420"/>
                <a:gd name="T95" fmla="*/ 34 h 60"/>
                <a:gd name="T96" fmla="*/ 395 w 420"/>
                <a:gd name="T97" fmla="*/ 26 h 60"/>
                <a:gd name="T98" fmla="*/ 394 w 420"/>
                <a:gd name="T99" fmla="*/ 26 h 60"/>
                <a:gd name="T100" fmla="*/ 246 w 420"/>
                <a:gd name="T101" fmla="*/ 19 h 60"/>
                <a:gd name="T102" fmla="*/ 246 w 420"/>
                <a:gd name="T103" fmla="*/ 19 h 60"/>
                <a:gd name="T104" fmla="*/ 242 w 420"/>
                <a:gd name="T105" fmla="*/ 20 h 60"/>
                <a:gd name="T106" fmla="*/ 231 w 420"/>
                <a:gd name="T107" fmla="*/ 28 h 60"/>
                <a:gd name="T108" fmla="*/ 221 w 420"/>
                <a:gd name="T109" fmla="*/ 20 h 60"/>
                <a:gd name="T110" fmla="*/ 217 w 420"/>
                <a:gd name="T111" fmla="*/ 19 h 60"/>
                <a:gd name="T112" fmla="*/ 203 w 420"/>
                <a:gd name="T113" fmla="*/ 19 h 60"/>
                <a:gd name="T114" fmla="*/ 199 w 420"/>
                <a:gd name="T115" fmla="*/ 20 h 60"/>
                <a:gd name="T116" fmla="*/ 189 w 420"/>
                <a:gd name="T117" fmla="*/ 28 h 60"/>
                <a:gd name="T118" fmla="*/ 178 w 420"/>
                <a:gd name="T119" fmla="*/ 20 h 60"/>
                <a:gd name="T120" fmla="*/ 174 w 420"/>
                <a:gd name="T121" fmla="*/ 19 h 60"/>
                <a:gd name="T122" fmla="*/ 26 w 420"/>
                <a:gd name="T123" fmla="*/ 26 h 60"/>
                <a:gd name="T124" fmla="*/ 26 w 420"/>
                <a:gd name="T125" fmla="*/ 26 h 6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420" h="60">
                  <a:moveTo>
                    <a:pt x="394" y="60"/>
                  </a:moveTo>
                  <a:cubicBezTo>
                    <a:pt x="394" y="60"/>
                    <a:pt x="394" y="60"/>
                    <a:pt x="394" y="60"/>
                  </a:cubicBezTo>
                  <a:cubicBezTo>
                    <a:pt x="393" y="60"/>
                    <a:pt x="392" y="60"/>
                    <a:pt x="391" y="60"/>
                  </a:cubicBezTo>
                  <a:cubicBezTo>
                    <a:pt x="390" y="60"/>
                    <a:pt x="390" y="60"/>
                    <a:pt x="390" y="60"/>
                  </a:cubicBezTo>
                  <a:cubicBezTo>
                    <a:pt x="240" y="47"/>
                    <a:pt x="240" y="47"/>
                    <a:pt x="240" y="47"/>
                  </a:cubicBezTo>
                  <a:cubicBezTo>
                    <a:pt x="240" y="47"/>
                    <a:pt x="240" y="47"/>
                    <a:pt x="240" y="47"/>
                  </a:cubicBezTo>
                  <a:cubicBezTo>
                    <a:pt x="238" y="47"/>
                    <a:pt x="236" y="48"/>
                    <a:pt x="235" y="49"/>
                  </a:cubicBezTo>
                  <a:cubicBezTo>
                    <a:pt x="235" y="52"/>
                    <a:pt x="235" y="52"/>
                    <a:pt x="235" y="52"/>
                  </a:cubicBezTo>
                  <a:cubicBezTo>
                    <a:pt x="230" y="53"/>
                    <a:pt x="230" y="53"/>
                    <a:pt x="230" y="53"/>
                  </a:cubicBezTo>
                  <a:cubicBezTo>
                    <a:pt x="225" y="57"/>
                    <a:pt x="218" y="59"/>
                    <a:pt x="210" y="59"/>
                  </a:cubicBezTo>
                  <a:cubicBezTo>
                    <a:pt x="210" y="59"/>
                    <a:pt x="210" y="59"/>
                    <a:pt x="210" y="59"/>
                  </a:cubicBezTo>
                  <a:cubicBezTo>
                    <a:pt x="202" y="59"/>
                    <a:pt x="195" y="57"/>
                    <a:pt x="190" y="53"/>
                  </a:cubicBezTo>
                  <a:cubicBezTo>
                    <a:pt x="186" y="52"/>
                    <a:pt x="186" y="52"/>
                    <a:pt x="186" y="52"/>
                  </a:cubicBezTo>
                  <a:cubicBezTo>
                    <a:pt x="185" y="49"/>
                    <a:pt x="185" y="49"/>
                    <a:pt x="185" y="49"/>
                  </a:cubicBezTo>
                  <a:cubicBezTo>
                    <a:pt x="184" y="48"/>
                    <a:pt x="182" y="47"/>
                    <a:pt x="180" y="47"/>
                  </a:cubicBezTo>
                  <a:cubicBezTo>
                    <a:pt x="29" y="60"/>
                    <a:pt x="29" y="60"/>
                    <a:pt x="29" y="60"/>
                  </a:cubicBezTo>
                  <a:cubicBezTo>
                    <a:pt x="28" y="60"/>
                    <a:pt x="27" y="60"/>
                    <a:pt x="26" y="60"/>
                  </a:cubicBezTo>
                  <a:cubicBezTo>
                    <a:pt x="12" y="60"/>
                    <a:pt x="0" y="48"/>
                    <a:pt x="0" y="34"/>
                  </a:cubicBezTo>
                  <a:cubicBezTo>
                    <a:pt x="0" y="20"/>
                    <a:pt x="11" y="9"/>
                    <a:pt x="25" y="8"/>
                  </a:cubicBezTo>
                  <a:cubicBezTo>
                    <a:pt x="25" y="8"/>
                    <a:pt x="25" y="8"/>
                    <a:pt x="25" y="8"/>
                  </a:cubicBezTo>
                  <a:cubicBezTo>
                    <a:pt x="173" y="1"/>
                    <a:pt x="173" y="1"/>
                    <a:pt x="173" y="1"/>
                  </a:cubicBezTo>
                  <a:cubicBezTo>
                    <a:pt x="178" y="1"/>
                    <a:pt x="184" y="2"/>
                    <a:pt x="188" y="5"/>
                  </a:cubicBezTo>
                  <a:cubicBezTo>
                    <a:pt x="192" y="2"/>
                    <a:pt x="197" y="0"/>
                    <a:pt x="203" y="0"/>
                  </a:cubicBezTo>
                  <a:cubicBezTo>
                    <a:pt x="217" y="0"/>
                    <a:pt x="217" y="0"/>
                    <a:pt x="217" y="0"/>
                  </a:cubicBezTo>
                  <a:cubicBezTo>
                    <a:pt x="223" y="0"/>
                    <a:pt x="228" y="2"/>
                    <a:pt x="232" y="5"/>
                  </a:cubicBezTo>
                  <a:cubicBezTo>
                    <a:pt x="236" y="2"/>
                    <a:pt x="242" y="1"/>
                    <a:pt x="247" y="1"/>
                  </a:cubicBezTo>
                  <a:cubicBezTo>
                    <a:pt x="395" y="8"/>
                    <a:pt x="395" y="8"/>
                    <a:pt x="395" y="8"/>
                  </a:cubicBezTo>
                  <a:cubicBezTo>
                    <a:pt x="409" y="9"/>
                    <a:pt x="420" y="20"/>
                    <a:pt x="420" y="34"/>
                  </a:cubicBezTo>
                  <a:cubicBezTo>
                    <a:pt x="420" y="48"/>
                    <a:pt x="408" y="60"/>
                    <a:pt x="394" y="60"/>
                  </a:cubicBezTo>
                  <a:close/>
                  <a:moveTo>
                    <a:pt x="26" y="26"/>
                  </a:moveTo>
                  <a:cubicBezTo>
                    <a:pt x="21" y="26"/>
                    <a:pt x="18" y="30"/>
                    <a:pt x="18" y="34"/>
                  </a:cubicBezTo>
                  <a:cubicBezTo>
                    <a:pt x="18" y="38"/>
                    <a:pt x="22" y="42"/>
                    <a:pt x="26" y="42"/>
                  </a:cubicBezTo>
                  <a:cubicBezTo>
                    <a:pt x="26" y="42"/>
                    <a:pt x="26" y="42"/>
                    <a:pt x="26" y="42"/>
                  </a:cubicBezTo>
                  <a:cubicBezTo>
                    <a:pt x="27" y="42"/>
                    <a:pt x="28" y="42"/>
                    <a:pt x="28" y="42"/>
                  </a:cubicBezTo>
                  <a:cubicBezTo>
                    <a:pt x="178" y="29"/>
                    <a:pt x="178" y="29"/>
                    <a:pt x="178" y="29"/>
                  </a:cubicBezTo>
                  <a:cubicBezTo>
                    <a:pt x="179" y="29"/>
                    <a:pt x="179" y="29"/>
                    <a:pt x="180" y="29"/>
                  </a:cubicBezTo>
                  <a:cubicBezTo>
                    <a:pt x="187" y="29"/>
                    <a:pt x="194" y="32"/>
                    <a:pt x="199" y="36"/>
                  </a:cubicBezTo>
                  <a:cubicBezTo>
                    <a:pt x="200" y="36"/>
                    <a:pt x="200" y="36"/>
                    <a:pt x="200" y="36"/>
                  </a:cubicBezTo>
                  <a:cubicBezTo>
                    <a:pt x="202" y="39"/>
                    <a:pt x="202" y="39"/>
                    <a:pt x="202" y="39"/>
                  </a:cubicBezTo>
                  <a:cubicBezTo>
                    <a:pt x="202" y="40"/>
                    <a:pt x="205" y="41"/>
                    <a:pt x="210" y="41"/>
                  </a:cubicBezTo>
                  <a:cubicBezTo>
                    <a:pt x="210" y="41"/>
                    <a:pt x="210" y="41"/>
                    <a:pt x="210" y="41"/>
                  </a:cubicBezTo>
                  <a:cubicBezTo>
                    <a:pt x="215" y="41"/>
                    <a:pt x="218" y="40"/>
                    <a:pt x="218" y="39"/>
                  </a:cubicBezTo>
                  <a:cubicBezTo>
                    <a:pt x="220" y="36"/>
                    <a:pt x="220" y="36"/>
                    <a:pt x="220" y="36"/>
                  </a:cubicBezTo>
                  <a:cubicBezTo>
                    <a:pt x="221" y="36"/>
                    <a:pt x="221" y="36"/>
                    <a:pt x="221" y="36"/>
                  </a:cubicBezTo>
                  <a:cubicBezTo>
                    <a:pt x="227" y="32"/>
                    <a:pt x="235" y="29"/>
                    <a:pt x="242" y="29"/>
                  </a:cubicBezTo>
                  <a:cubicBezTo>
                    <a:pt x="392" y="42"/>
                    <a:pt x="392" y="42"/>
                    <a:pt x="392" y="42"/>
                  </a:cubicBezTo>
                  <a:cubicBezTo>
                    <a:pt x="392" y="42"/>
                    <a:pt x="393" y="42"/>
                    <a:pt x="394" y="42"/>
                  </a:cubicBezTo>
                  <a:cubicBezTo>
                    <a:pt x="398" y="42"/>
                    <a:pt x="402" y="38"/>
                    <a:pt x="402" y="34"/>
                  </a:cubicBezTo>
                  <a:cubicBezTo>
                    <a:pt x="402" y="30"/>
                    <a:pt x="399" y="26"/>
                    <a:pt x="395" y="26"/>
                  </a:cubicBezTo>
                  <a:cubicBezTo>
                    <a:pt x="394" y="26"/>
                    <a:pt x="394" y="26"/>
                    <a:pt x="394" y="26"/>
                  </a:cubicBezTo>
                  <a:cubicBezTo>
                    <a:pt x="246" y="19"/>
                    <a:pt x="246" y="19"/>
                    <a:pt x="246" y="19"/>
                  </a:cubicBezTo>
                  <a:cubicBezTo>
                    <a:pt x="246" y="19"/>
                    <a:pt x="246" y="19"/>
                    <a:pt x="246" y="19"/>
                  </a:cubicBezTo>
                  <a:cubicBezTo>
                    <a:pt x="244" y="19"/>
                    <a:pt x="243" y="20"/>
                    <a:pt x="242" y="20"/>
                  </a:cubicBezTo>
                  <a:cubicBezTo>
                    <a:pt x="239" y="27"/>
                    <a:pt x="234" y="28"/>
                    <a:pt x="231" y="28"/>
                  </a:cubicBezTo>
                  <a:cubicBezTo>
                    <a:pt x="227" y="28"/>
                    <a:pt x="223" y="25"/>
                    <a:pt x="221" y="20"/>
                  </a:cubicBezTo>
                  <a:cubicBezTo>
                    <a:pt x="220" y="19"/>
                    <a:pt x="219" y="19"/>
                    <a:pt x="217" y="19"/>
                  </a:cubicBezTo>
                  <a:cubicBezTo>
                    <a:pt x="203" y="19"/>
                    <a:pt x="203" y="19"/>
                    <a:pt x="203" y="19"/>
                  </a:cubicBezTo>
                  <a:cubicBezTo>
                    <a:pt x="201" y="19"/>
                    <a:pt x="200" y="19"/>
                    <a:pt x="199" y="20"/>
                  </a:cubicBezTo>
                  <a:cubicBezTo>
                    <a:pt x="197" y="25"/>
                    <a:pt x="193" y="28"/>
                    <a:pt x="189" y="28"/>
                  </a:cubicBezTo>
                  <a:cubicBezTo>
                    <a:pt x="186" y="28"/>
                    <a:pt x="181" y="27"/>
                    <a:pt x="178" y="20"/>
                  </a:cubicBezTo>
                  <a:cubicBezTo>
                    <a:pt x="177" y="20"/>
                    <a:pt x="176" y="19"/>
                    <a:pt x="174" y="19"/>
                  </a:cubicBezTo>
                  <a:cubicBezTo>
                    <a:pt x="26" y="26"/>
                    <a:pt x="26" y="26"/>
                    <a:pt x="26" y="26"/>
                  </a:cubicBezTo>
                  <a:cubicBezTo>
                    <a:pt x="26" y="26"/>
                    <a:pt x="26" y="26"/>
                    <a:pt x="26" y="2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28" name="Freeform 89"/>
            <p:cNvSpPr/>
            <p:nvPr>
              <p:custDataLst>
                <p:tags r:id="rId12"/>
              </p:custDataLst>
            </p:nvPr>
          </p:nvSpPr>
          <p:spPr bwMode="auto">
            <a:xfrm>
              <a:off x="5354638" y="3525838"/>
              <a:ext cx="669925" cy="163513"/>
            </a:xfrm>
            <a:custGeom>
              <a:gdLst>
                <a:gd name="T0" fmla="*/ 169 w 177"/>
                <a:gd name="T1" fmla="*/ 37 h 43"/>
                <a:gd name="T2" fmla="*/ 168 w 177"/>
                <a:gd name="T3" fmla="*/ 36 h 43"/>
                <a:gd name="T4" fmla="*/ 92 w 177"/>
                <a:gd name="T5" fmla="*/ 1 h 43"/>
                <a:gd name="T6" fmla="*/ 75 w 177"/>
                <a:gd name="T7" fmla="*/ 0 h 43"/>
                <a:gd name="T8" fmla="*/ 18 w 177"/>
                <a:gd name="T9" fmla="*/ 15 h 43"/>
                <a:gd name="T10" fmla="*/ 3 w 177"/>
                <a:gd name="T11" fmla="*/ 29 h 43"/>
                <a:gd name="T12" fmla="*/ 1 w 177"/>
                <a:gd name="T13" fmla="*/ 39 h 43"/>
                <a:gd name="T14" fmla="*/ 9 w 177"/>
                <a:gd name="T15" fmla="*/ 43 h 43"/>
                <a:gd name="T16" fmla="*/ 177 w 177"/>
                <a:gd name="T17" fmla="*/ 43 h 43"/>
                <a:gd name="T18" fmla="*/ 169 w 177"/>
                <a:gd name="T19" fmla="*/ 37 h 43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77" h="43">
                  <a:moveTo>
                    <a:pt x="169" y="37"/>
                  </a:moveTo>
                  <a:cubicBezTo>
                    <a:pt x="168" y="36"/>
                    <a:pt x="168" y="36"/>
                    <a:pt x="168" y="36"/>
                  </a:cubicBezTo>
                  <a:cubicBezTo>
                    <a:pt x="141" y="16"/>
                    <a:pt x="115" y="5"/>
                    <a:pt x="92" y="1"/>
                  </a:cubicBezTo>
                  <a:cubicBezTo>
                    <a:pt x="87" y="1"/>
                    <a:pt x="81" y="0"/>
                    <a:pt x="75" y="0"/>
                  </a:cubicBezTo>
                  <a:cubicBezTo>
                    <a:pt x="40" y="0"/>
                    <a:pt x="18" y="15"/>
                    <a:pt x="18" y="15"/>
                  </a:cubicBezTo>
                  <a:cubicBezTo>
                    <a:pt x="16" y="16"/>
                    <a:pt x="6" y="23"/>
                    <a:pt x="3" y="29"/>
                  </a:cubicBezTo>
                  <a:cubicBezTo>
                    <a:pt x="1" y="33"/>
                    <a:pt x="0" y="36"/>
                    <a:pt x="1" y="39"/>
                  </a:cubicBezTo>
                  <a:cubicBezTo>
                    <a:pt x="3" y="42"/>
                    <a:pt x="5" y="43"/>
                    <a:pt x="9" y="43"/>
                  </a:cubicBezTo>
                  <a:cubicBezTo>
                    <a:pt x="177" y="43"/>
                    <a:pt x="177" y="43"/>
                    <a:pt x="177" y="43"/>
                  </a:cubicBezTo>
                  <a:cubicBezTo>
                    <a:pt x="174" y="40"/>
                    <a:pt x="170" y="37"/>
                    <a:pt x="169" y="3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29" name="Freeform 90"/>
            <p:cNvSpPr/>
            <p:nvPr>
              <p:custDataLst>
                <p:tags r:id="rId13"/>
              </p:custDataLst>
            </p:nvPr>
          </p:nvSpPr>
          <p:spPr bwMode="auto">
            <a:xfrm>
              <a:off x="6175375" y="3063876"/>
              <a:ext cx="654050" cy="571500"/>
            </a:xfrm>
            <a:custGeom>
              <a:gdLst>
                <a:gd name="T0" fmla="*/ 171 w 173"/>
                <a:gd name="T1" fmla="*/ 114 h 151"/>
                <a:gd name="T2" fmla="*/ 157 w 173"/>
                <a:gd name="T3" fmla="*/ 87 h 151"/>
                <a:gd name="T4" fmla="*/ 157 w 173"/>
                <a:gd name="T5" fmla="*/ 86 h 151"/>
                <a:gd name="T6" fmla="*/ 123 w 173"/>
                <a:gd name="T7" fmla="*/ 21 h 151"/>
                <a:gd name="T8" fmla="*/ 116 w 173"/>
                <a:gd name="T9" fmla="*/ 8 h 151"/>
                <a:gd name="T10" fmla="*/ 115 w 173"/>
                <a:gd name="T11" fmla="*/ 7 h 151"/>
                <a:gd name="T12" fmla="*/ 87 w 173"/>
                <a:gd name="T13" fmla="*/ 0 h 151"/>
                <a:gd name="T14" fmla="*/ 101 w 173"/>
                <a:gd name="T15" fmla="*/ 24 h 151"/>
                <a:gd name="T16" fmla="*/ 103 w 173"/>
                <a:gd name="T17" fmla="*/ 45 h 151"/>
                <a:gd name="T18" fmla="*/ 88 w 173"/>
                <a:gd name="T19" fmla="*/ 59 h 151"/>
                <a:gd name="T20" fmla="*/ 38 w 173"/>
                <a:gd name="T21" fmla="*/ 87 h 151"/>
                <a:gd name="T22" fmla="*/ 1 w 173"/>
                <a:gd name="T23" fmla="*/ 149 h 151"/>
                <a:gd name="T24" fmla="*/ 0 w 173"/>
                <a:gd name="T25" fmla="*/ 151 h 151"/>
                <a:gd name="T26" fmla="*/ 1 w 173"/>
                <a:gd name="T27" fmla="*/ 151 h 151"/>
                <a:gd name="T28" fmla="*/ 9 w 173"/>
                <a:gd name="T29" fmla="*/ 146 h 151"/>
                <a:gd name="T30" fmla="*/ 86 w 173"/>
                <a:gd name="T31" fmla="*/ 112 h 151"/>
                <a:gd name="T32" fmla="*/ 113 w 173"/>
                <a:gd name="T33" fmla="*/ 109 h 151"/>
                <a:gd name="T34" fmla="*/ 165 w 173"/>
                <a:gd name="T35" fmla="*/ 120 h 151"/>
                <a:gd name="T36" fmla="*/ 169 w 173"/>
                <a:gd name="T37" fmla="*/ 121 h 151"/>
                <a:gd name="T38" fmla="*/ 172 w 173"/>
                <a:gd name="T39" fmla="*/ 120 h 151"/>
                <a:gd name="T40" fmla="*/ 171 w 173"/>
                <a:gd name="T41" fmla="*/ 114 h 151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73" h="151">
                  <a:moveTo>
                    <a:pt x="171" y="114"/>
                  </a:moveTo>
                  <a:cubicBezTo>
                    <a:pt x="157" y="87"/>
                    <a:pt x="157" y="87"/>
                    <a:pt x="157" y="87"/>
                  </a:cubicBezTo>
                  <a:cubicBezTo>
                    <a:pt x="157" y="86"/>
                    <a:pt x="157" y="86"/>
                    <a:pt x="157" y="86"/>
                  </a:cubicBezTo>
                  <a:cubicBezTo>
                    <a:pt x="123" y="21"/>
                    <a:pt x="123" y="21"/>
                    <a:pt x="123" y="21"/>
                  </a:cubicBezTo>
                  <a:cubicBezTo>
                    <a:pt x="120" y="17"/>
                    <a:pt x="117" y="11"/>
                    <a:pt x="116" y="8"/>
                  </a:cubicBezTo>
                  <a:cubicBezTo>
                    <a:pt x="115" y="7"/>
                    <a:pt x="115" y="7"/>
                    <a:pt x="115" y="7"/>
                  </a:cubicBezTo>
                  <a:cubicBezTo>
                    <a:pt x="115" y="7"/>
                    <a:pt x="101" y="0"/>
                    <a:pt x="87" y="0"/>
                  </a:cubicBezTo>
                  <a:cubicBezTo>
                    <a:pt x="101" y="24"/>
                    <a:pt x="101" y="24"/>
                    <a:pt x="101" y="24"/>
                  </a:cubicBezTo>
                  <a:cubicBezTo>
                    <a:pt x="105" y="31"/>
                    <a:pt x="105" y="38"/>
                    <a:pt x="103" y="45"/>
                  </a:cubicBezTo>
                  <a:cubicBezTo>
                    <a:pt x="100" y="51"/>
                    <a:pt x="95" y="56"/>
                    <a:pt x="88" y="59"/>
                  </a:cubicBezTo>
                  <a:cubicBezTo>
                    <a:pt x="85" y="60"/>
                    <a:pt x="56" y="71"/>
                    <a:pt x="38" y="87"/>
                  </a:cubicBezTo>
                  <a:cubicBezTo>
                    <a:pt x="19" y="105"/>
                    <a:pt x="8" y="123"/>
                    <a:pt x="1" y="149"/>
                  </a:cubicBezTo>
                  <a:cubicBezTo>
                    <a:pt x="0" y="151"/>
                    <a:pt x="0" y="151"/>
                    <a:pt x="0" y="151"/>
                  </a:cubicBezTo>
                  <a:cubicBezTo>
                    <a:pt x="0" y="151"/>
                    <a:pt x="1" y="151"/>
                    <a:pt x="1" y="151"/>
                  </a:cubicBezTo>
                  <a:cubicBezTo>
                    <a:pt x="3" y="149"/>
                    <a:pt x="6" y="147"/>
                    <a:pt x="9" y="146"/>
                  </a:cubicBezTo>
                  <a:cubicBezTo>
                    <a:pt x="9" y="146"/>
                    <a:pt x="42" y="125"/>
                    <a:pt x="86" y="112"/>
                  </a:cubicBezTo>
                  <a:cubicBezTo>
                    <a:pt x="95" y="110"/>
                    <a:pt x="104" y="109"/>
                    <a:pt x="113" y="109"/>
                  </a:cubicBezTo>
                  <a:cubicBezTo>
                    <a:pt x="141" y="109"/>
                    <a:pt x="165" y="120"/>
                    <a:pt x="165" y="120"/>
                  </a:cubicBezTo>
                  <a:cubicBezTo>
                    <a:pt x="167" y="121"/>
                    <a:pt x="168" y="121"/>
                    <a:pt x="169" y="121"/>
                  </a:cubicBezTo>
                  <a:cubicBezTo>
                    <a:pt x="171" y="121"/>
                    <a:pt x="172" y="120"/>
                    <a:pt x="172" y="120"/>
                  </a:cubicBezTo>
                  <a:cubicBezTo>
                    <a:pt x="173" y="118"/>
                    <a:pt x="172" y="116"/>
                    <a:pt x="171" y="1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endParaRPr>
            </a:p>
          </p:txBody>
        </p:sp>
      </p:grpSp>
      <p:sp>
        <p:nvSpPr>
          <p:cNvPr id="3" name="六边形 2"/>
          <p:cNvSpPr/>
          <p:nvPr>
            <p:custDataLst>
              <p:tags r:id="rId14"/>
            </p:custDataLst>
          </p:nvPr>
        </p:nvSpPr>
        <p:spPr>
          <a:xfrm>
            <a:off x="1166646" y="4239492"/>
            <a:ext cx="522185" cy="498764"/>
          </a:xfrm>
          <a:prstGeom prst="hex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六边形 3"/>
          <p:cNvSpPr/>
          <p:nvPr>
            <p:custDataLst>
              <p:tags r:id="rId15"/>
            </p:custDataLst>
          </p:nvPr>
        </p:nvSpPr>
        <p:spPr>
          <a:xfrm>
            <a:off x="10861964" y="2147455"/>
            <a:ext cx="498762" cy="471054"/>
          </a:xfrm>
          <a:prstGeom prst="hex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7" name="组合 16"/>
          <p:cNvGrpSpPr/>
          <p:nvPr>
            <p:custDataLst>
              <p:tags r:id="rId16"/>
            </p:custDataLst>
          </p:nvPr>
        </p:nvGrpSpPr>
        <p:grpSpPr>
          <a:xfrm>
            <a:off x="10169236" y="211426"/>
            <a:ext cx="1746170" cy="1534825"/>
            <a:chOff x="4662" y="3301"/>
            <a:chExt cx="5589" cy="4859"/>
          </a:xfrm>
          <a:solidFill>
            <a:schemeClr val="accent6"/>
          </a:solidFill>
        </p:grpSpPr>
        <p:grpSp>
          <p:nvGrpSpPr>
            <p:cNvPr id="18" name="iṡḻidé"/>
            <p:cNvGrpSpPr/>
            <p:nvPr>
              <p:custDataLst>
                <p:tags r:id="rId17"/>
              </p:custDataLst>
            </p:nvPr>
          </p:nvGrpSpPr>
          <p:grpSpPr>
            <a:xfrm>
              <a:off x="4662" y="3301"/>
              <a:ext cx="5589" cy="4859"/>
              <a:chOff x="4416201" y="2781717"/>
              <a:chExt cx="3548717" cy="3085553"/>
            </a:xfrm>
            <a:grpFill/>
          </p:grpSpPr>
          <p:sp>
            <p:nvSpPr>
              <p:cNvPr id="20" name="íšlïḍè"/>
              <p:cNvSpPr/>
              <p:nvPr>
                <p:custDataLst>
                  <p:tags r:id="rId18"/>
                </p:custDataLst>
              </p:nvPr>
            </p:nvSpPr>
            <p:spPr bwMode="auto">
              <a:xfrm rot="20583784" flipH="1">
                <a:off x="5881095" y="3404398"/>
                <a:ext cx="1489798" cy="1296452"/>
              </a:xfrm>
              <a:custGeom>
                <a:gdLst>
                  <a:gd name="T0" fmla="*/ 648 w 863"/>
                  <a:gd name="T1" fmla="*/ 751 h 751"/>
                  <a:gd name="T2" fmla="*/ 216 w 863"/>
                  <a:gd name="T3" fmla="*/ 751 h 751"/>
                  <a:gd name="T4" fmla="*/ 0 w 863"/>
                  <a:gd name="T5" fmla="*/ 376 h 751"/>
                  <a:gd name="T6" fmla="*/ 216 w 863"/>
                  <a:gd name="T7" fmla="*/ 0 h 751"/>
                  <a:gd name="T8" fmla="*/ 648 w 863"/>
                  <a:gd name="T9" fmla="*/ 0 h 751"/>
                  <a:gd name="T10" fmla="*/ 863 w 863"/>
                  <a:gd name="T11" fmla="*/ 376 h 751"/>
                  <a:gd name="T12" fmla="*/ 648 w 863"/>
                  <a:gd name="T13" fmla="*/ 751 h 751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63" h="751">
                    <a:moveTo>
                      <a:pt x="648" y="751"/>
                    </a:moveTo>
                    <a:lnTo>
                      <a:pt x="216" y="751"/>
                    </a:lnTo>
                    <a:lnTo>
                      <a:pt x="0" y="376"/>
                    </a:lnTo>
                    <a:lnTo>
                      <a:pt x="216" y="0"/>
                    </a:lnTo>
                    <a:lnTo>
                      <a:pt x="648" y="0"/>
                    </a:lnTo>
                    <a:lnTo>
                      <a:pt x="863" y="376"/>
                    </a:lnTo>
                    <a:lnTo>
                      <a:pt x="648" y="751"/>
                    </a:lnTo>
                    <a:close/>
                  </a:path>
                </a:pathLst>
              </a:custGeom>
              <a:grpFill/>
              <a:ln w="112713" cap="flat">
                <a:solidFill>
                  <a:schemeClr val="accent2">
                    <a:lumMod val="40000"/>
                    <a:lumOff val="60000"/>
                  </a:schemeClr>
                </a:solidFill>
                <a:prstDash val="solid"/>
                <a:miter lim="800000"/>
              </a:ln>
            </p:spPr>
            <p:txBody>
              <a:bodyPr anchor="ctr"/>
              <a:lstStyle/>
              <a:p>
                <a:pPr algn="ctr"/>
                <a:endParaRPr>
                  <a:solidFill>
                    <a:schemeClr val="dk1"/>
                  </a:solidFill>
                </a:endParaRPr>
              </a:p>
            </p:txBody>
          </p:sp>
          <p:sp>
            <p:nvSpPr>
              <p:cNvPr id="30" name="ísļíḍe"/>
              <p:cNvSpPr/>
              <p:nvPr>
                <p:custDataLst>
                  <p:tags r:id="rId19"/>
                </p:custDataLst>
              </p:nvPr>
            </p:nvSpPr>
            <p:spPr bwMode="auto">
              <a:xfrm rot="20583784" flipH="1">
                <a:off x="5003332" y="4362812"/>
                <a:ext cx="1489798" cy="1294726"/>
              </a:xfrm>
              <a:custGeom>
                <a:gdLst>
                  <a:gd name="T0" fmla="*/ 647 w 863"/>
                  <a:gd name="T1" fmla="*/ 750 h 750"/>
                  <a:gd name="T2" fmla="*/ 215 w 863"/>
                  <a:gd name="T3" fmla="*/ 750 h 750"/>
                  <a:gd name="T4" fmla="*/ 0 w 863"/>
                  <a:gd name="T5" fmla="*/ 375 h 750"/>
                  <a:gd name="T6" fmla="*/ 215 w 863"/>
                  <a:gd name="T7" fmla="*/ 0 h 750"/>
                  <a:gd name="T8" fmla="*/ 647 w 863"/>
                  <a:gd name="T9" fmla="*/ 0 h 750"/>
                  <a:gd name="T10" fmla="*/ 863 w 863"/>
                  <a:gd name="T11" fmla="*/ 375 h 750"/>
                  <a:gd name="T12" fmla="*/ 647 w 863"/>
                  <a:gd name="T13" fmla="*/ 750 h 750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63" h="750">
                    <a:moveTo>
                      <a:pt x="647" y="750"/>
                    </a:moveTo>
                    <a:lnTo>
                      <a:pt x="215" y="750"/>
                    </a:lnTo>
                    <a:lnTo>
                      <a:pt x="0" y="375"/>
                    </a:lnTo>
                    <a:lnTo>
                      <a:pt x="215" y="0"/>
                    </a:lnTo>
                    <a:lnTo>
                      <a:pt x="647" y="0"/>
                    </a:lnTo>
                    <a:lnTo>
                      <a:pt x="863" y="375"/>
                    </a:lnTo>
                    <a:lnTo>
                      <a:pt x="647" y="750"/>
                    </a:lnTo>
                    <a:close/>
                  </a:path>
                </a:pathLst>
              </a:custGeom>
              <a:grpFill/>
              <a:ln w="112713" cap="flat">
                <a:solidFill>
                  <a:schemeClr val="accent2">
                    <a:lumMod val="40000"/>
                    <a:lumOff val="60000"/>
                  </a:schemeClr>
                </a:solidFill>
                <a:prstDash val="solid"/>
                <a:miter lim="800000"/>
              </a:ln>
            </p:spPr>
            <p:txBody>
              <a:bodyPr anchor="ctr"/>
              <a:lstStyle/>
              <a:p>
                <a:pPr algn="ctr"/>
                <a:endParaRPr>
                  <a:solidFill>
                    <a:schemeClr val="dk1"/>
                  </a:solidFill>
                </a:endParaRPr>
              </a:p>
            </p:txBody>
          </p:sp>
          <p:sp>
            <p:nvSpPr>
              <p:cNvPr id="31" name="ï$ļiḍé"/>
              <p:cNvSpPr/>
              <p:nvPr>
                <p:custDataLst>
                  <p:tags r:id="rId20"/>
                </p:custDataLst>
              </p:nvPr>
            </p:nvSpPr>
            <p:spPr bwMode="auto">
              <a:xfrm rot="20583784" flipH="1" flipV="1">
                <a:off x="5635048" y="2967126"/>
                <a:ext cx="359070" cy="640458"/>
              </a:xfrm>
              <a:prstGeom prst="line">
                <a:avLst/>
              </a:prstGeom>
              <a:grpFill/>
              <a:ln w="112713" cap="flat">
                <a:solidFill>
                  <a:schemeClr val="accent2">
                    <a:lumMod val="40000"/>
                    <a:lumOff val="60000"/>
                  </a:schemeClr>
                </a:solidFill>
                <a:prstDash val="solid"/>
                <a:miter lim="800000"/>
              </a:ln>
            </p:spPr>
            <p:txBody>
              <a:bodyPr anchor="ctr"/>
              <a:lstStyle/>
              <a:p>
                <a:pPr algn="ctr"/>
                <a:endParaRPr>
                  <a:solidFill>
                    <a:schemeClr val="dk1"/>
                  </a:solidFill>
                </a:endParaRPr>
              </a:p>
            </p:txBody>
          </p:sp>
          <p:sp>
            <p:nvSpPr>
              <p:cNvPr id="32" name="iṣḷiďé"/>
              <p:cNvSpPr/>
              <p:nvPr>
                <p:custDataLst>
                  <p:tags r:id="rId21"/>
                </p:custDataLst>
              </p:nvPr>
            </p:nvSpPr>
            <p:spPr bwMode="auto">
              <a:xfrm rot="20583784" flipH="1" flipV="1">
                <a:off x="4747805" y="3907008"/>
                <a:ext cx="359070" cy="649089"/>
              </a:xfrm>
              <a:prstGeom prst="line">
                <a:avLst/>
              </a:prstGeom>
              <a:grpFill/>
              <a:ln w="112713" cap="flat">
                <a:solidFill>
                  <a:schemeClr val="accent2">
                    <a:lumMod val="40000"/>
                    <a:lumOff val="60000"/>
                  </a:schemeClr>
                </a:solidFill>
                <a:prstDash val="solid"/>
                <a:miter lim="800000"/>
              </a:ln>
            </p:spPr>
            <p:txBody>
              <a:bodyPr anchor="ctr"/>
              <a:lstStyle/>
              <a:p>
                <a:pPr algn="ctr"/>
                <a:endParaRPr>
                  <a:solidFill>
                    <a:schemeClr val="dk1"/>
                  </a:solidFill>
                </a:endParaRPr>
              </a:p>
            </p:txBody>
          </p:sp>
          <p:sp>
            <p:nvSpPr>
              <p:cNvPr id="33" name="ïṧḷïḍe"/>
              <p:cNvSpPr/>
              <p:nvPr>
                <p:custDataLst>
                  <p:tags r:id="rId22"/>
                </p:custDataLst>
              </p:nvPr>
            </p:nvSpPr>
            <p:spPr bwMode="auto">
              <a:xfrm rot="20583784" flipH="1" flipV="1">
                <a:off x="7272265" y="4505805"/>
                <a:ext cx="360797" cy="647363"/>
              </a:xfrm>
              <a:prstGeom prst="line">
                <a:avLst/>
              </a:prstGeom>
              <a:grpFill/>
              <a:ln w="112713" cap="flat">
                <a:solidFill>
                  <a:schemeClr val="accent2">
                    <a:lumMod val="40000"/>
                    <a:lumOff val="60000"/>
                  </a:schemeClr>
                </a:solidFill>
                <a:prstDash val="solid"/>
                <a:miter lim="800000"/>
              </a:ln>
            </p:spPr>
            <p:txBody>
              <a:bodyPr anchor="ctr"/>
              <a:lstStyle/>
              <a:p>
                <a:pPr algn="ctr"/>
                <a:endParaRPr>
                  <a:solidFill>
                    <a:schemeClr val="dk1"/>
                  </a:solidFill>
                </a:endParaRPr>
              </a:p>
            </p:txBody>
          </p:sp>
          <p:sp>
            <p:nvSpPr>
              <p:cNvPr id="34" name="iṩḻídê"/>
              <p:cNvSpPr/>
              <p:nvPr>
                <p:custDataLst>
                  <p:tags r:id="rId23"/>
                </p:custDataLst>
              </p:nvPr>
            </p:nvSpPr>
            <p:spPr bwMode="auto">
              <a:xfrm rot="20583784" flipH="1">
                <a:off x="5668307" y="4025607"/>
                <a:ext cx="488543" cy="488544"/>
              </a:xfrm>
              <a:prstGeom prst="ellipse">
                <a:avLst/>
              </a:prstGeom>
              <a:grpFill/>
              <a:ln>
                <a:solidFill>
                  <a:schemeClr val="accent2">
                    <a:lumMod val="40000"/>
                    <a:lumOff val="60000"/>
                  </a:schemeClr>
                </a:solidFill>
              </a:ln>
            </p:spPr>
            <p:txBody>
              <a:bodyPr anchor="ctr"/>
              <a:lstStyle/>
              <a:p>
                <a:pPr algn="ctr"/>
                <a:endParaRPr>
                  <a:solidFill>
                    <a:schemeClr val="dk1"/>
                  </a:solidFill>
                </a:endParaRPr>
              </a:p>
            </p:txBody>
          </p:sp>
          <p:sp>
            <p:nvSpPr>
              <p:cNvPr id="35" name="îṣḻîḓe"/>
              <p:cNvSpPr/>
              <p:nvPr>
                <p:custDataLst>
                  <p:tags r:id="rId24"/>
                </p:custDataLst>
              </p:nvPr>
            </p:nvSpPr>
            <p:spPr bwMode="auto">
              <a:xfrm rot="20583784" flipH="1">
                <a:off x="7155113" y="3667524"/>
                <a:ext cx="341807" cy="336629"/>
              </a:xfrm>
              <a:prstGeom prst="ellipse">
                <a:avLst/>
              </a:prstGeom>
              <a:grpFill/>
              <a:ln w="9525">
                <a:solidFill>
                  <a:schemeClr val="accent2">
                    <a:lumMod val="40000"/>
                    <a:lumOff val="60000"/>
                  </a:schemeClr>
                </a:solidFill>
                <a:round/>
              </a:ln>
            </p:spPr>
            <p:txBody>
              <a:bodyPr anchor="ctr"/>
              <a:lstStyle/>
              <a:p>
                <a:pPr algn="ctr"/>
                <a:endParaRPr>
                  <a:solidFill>
                    <a:schemeClr val="dk1"/>
                  </a:solidFill>
                </a:endParaRPr>
              </a:p>
            </p:txBody>
          </p:sp>
          <p:sp>
            <p:nvSpPr>
              <p:cNvPr id="36" name="îślíḍe"/>
              <p:cNvSpPr/>
              <p:nvPr>
                <p:custDataLst>
                  <p:tags r:id="rId25"/>
                </p:custDataLst>
              </p:nvPr>
            </p:nvSpPr>
            <p:spPr bwMode="auto">
              <a:xfrm rot="20583784" flipH="1">
                <a:off x="5916439" y="3375987"/>
                <a:ext cx="336629" cy="334902"/>
              </a:xfrm>
              <a:prstGeom prst="ellipse">
                <a:avLst/>
              </a:prstGeom>
              <a:grpFill/>
              <a:ln>
                <a:solidFill>
                  <a:schemeClr val="accent2">
                    <a:lumMod val="40000"/>
                    <a:lumOff val="60000"/>
                  </a:schemeClr>
                </a:solidFill>
              </a:ln>
            </p:spPr>
            <p:txBody>
              <a:bodyPr anchor="ctr"/>
              <a:lstStyle/>
              <a:p>
                <a:pPr algn="ctr"/>
                <a:endParaRPr>
                  <a:solidFill>
                    <a:schemeClr val="dk1"/>
                  </a:solidFill>
                </a:endParaRPr>
              </a:p>
            </p:txBody>
          </p:sp>
          <p:sp>
            <p:nvSpPr>
              <p:cNvPr id="37" name="íṡḷíḍé"/>
              <p:cNvSpPr/>
              <p:nvPr>
                <p:custDataLst>
                  <p:tags r:id="rId26"/>
                </p:custDataLst>
              </p:nvPr>
            </p:nvSpPr>
            <p:spPr bwMode="auto">
              <a:xfrm rot="20583784" flipH="1">
                <a:off x="5033761" y="4334435"/>
                <a:ext cx="334902" cy="336629"/>
              </a:xfrm>
              <a:prstGeom prst="ellipse">
                <a:avLst/>
              </a:prstGeom>
              <a:grpFill/>
              <a:ln>
                <a:solidFill>
                  <a:schemeClr val="accent2">
                    <a:lumMod val="40000"/>
                    <a:lumOff val="60000"/>
                  </a:schemeClr>
                </a:solidFill>
              </a:ln>
            </p:spPr>
            <p:txBody>
              <a:bodyPr anchor="ctr"/>
              <a:lstStyle/>
              <a:p>
                <a:pPr algn="ctr"/>
                <a:endParaRPr>
                  <a:solidFill>
                    <a:schemeClr val="dk1"/>
                  </a:solidFill>
                </a:endParaRPr>
              </a:p>
            </p:txBody>
          </p:sp>
          <p:sp>
            <p:nvSpPr>
              <p:cNvPr id="38" name="îs1îdé"/>
              <p:cNvSpPr/>
              <p:nvPr>
                <p:custDataLst>
                  <p:tags r:id="rId27"/>
                </p:custDataLst>
              </p:nvPr>
            </p:nvSpPr>
            <p:spPr bwMode="auto">
              <a:xfrm rot="20583784" flipH="1">
                <a:off x="4884657" y="5017608"/>
                <a:ext cx="341807" cy="336629"/>
              </a:xfrm>
              <a:prstGeom prst="ellipse">
                <a:avLst/>
              </a:prstGeom>
              <a:grpFill/>
              <a:ln>
                <a:solidFill>
                  <a:schemeClr val="accent2">
                    <a:lumMod val="40000"/>
                    <a:lumOff val="60000"/>
                  </a:schemeClr>
                </a:solidFill>
              </a:ln>
            </p:spPr>
            <p:txBody>
              <a:bodyPr anchor="ctr"/>
              <a:lstStyle/>
              <a:p>
                <a:pPr algn="ctr"/>
                <a:endParaRPr>
                  <a:solidFill>
                    <a:schemeClr val="dk1"/>
                  </a:solidFill>
                </a:endParaRPr>
              </a:p>
            </p:txBody>
          </p:sp>
          <p:sp>
            <p:nvSpPr>
              <p:cNvPr id="39" name="îṡļíḋê"/>
              <p:cNvSpPr/>
              <p:nvPr>
                <p:custDataLst>
                  <p:tags r:id="rId28"/>
                </p:custDataLst>
              </p:nvPr>
            </p:nvSpPr>
            <p:spPr bwMode="auto">
              <a:xfrm rot="20583784" flipH="1">
                <a:off x="6115875" y="5334570"/>
                <a:ext cx="336629" cy="334902"/>
              </a:xfrm>
              <a:prstGeom prst="ellipse">
                <a:avLst/>
              </a:prstGeom>
              <a:grpFill/>
              <a:ln w="9525">
                <a:solidFill>
                  <a:srgbClr val="000000"/>
                </a:solidFill>
                <a:round/>
              </a:ln>
            </p:spPr>
            <p:txBody>
              <a:bodyPr anchor="ctr"/>
              <a:lstStyle/>
              <a:p>
                <a:pPr algn="ctr"/>
                <a:endParaRPr>
                  <a:solidFill>
                    <a:schemeClr val="dk1"/>
                  </a:solidFill>
                </a:endParaRPr>
              </a:p>
            </p:txBody>
          </p:sp>
          <p:sp>
            <p:nvSpPr>
              <p:cNvPr id="40" name="íṣlïḑê"/>
              <p:cNvSpPr/>
              <p:nvPr>
                <p:custDataLst>
                  <p:tags r:id="rId29"/>
                </p:custDataLst>
              </p:nvPr>
            </p:nvSpPr>
            <p:spPr bwMode="auto">
              <a:xfrm rot="20583784" flipH="1">
                <a:off x="4416201" y="3730192"/>
                <a:ext cx="488543" cy="488544"/>
              </a:xfrm>
              <a:prstGeom prst="ellipse">
                <a:avLst/>
              </a:prstGeom>
              <a:grpFill/>
              <a:ln>
                <a:solidFill>
                  <a:schemeClr val="accent2">
                    <a:lumMod val="40000"/>
                    <a:lumOff val="60000"/>
                  </a:schemeClr>
                </a:solidFill>
              </a:ln>
            </p:spPr>
            <p:txBody>
              <a:bodyPr anchor="ctr"/>
              <a:lstStyle/>
              <a:p>
                <a:pPr algn="ctr"/>
                <a:endParaRPr>
                  <a:solidFill>
                    <a:schemeClr val="dk1"/>
                  </a:solidFill>
                </a:endParaRPr>
              </a:p>
            </p:txBody>
          </p:sp>
          <p:sp>
            <p:nvSpPr>
              <p:cNvPr id="41" name="îṡḻîḑé"/>
              <p:cNvSpPr/>
              <p:nvPr>
                <p:custDataLst>
                  <p:tags r:id="rId30"/>
                </p:custDataLst>
              </p:nvPr>
            </p:nvSpPr>
            <p:spPr bwMode="auto">
              <a:xfrm rot="20583784" flipH="1">
                <a:off x="7474649" y="4843129"/>
                <a:ext cx="490269" cy="488544"/>
              </a:xfrm>
              <a:prstGeom prst="ellipse">
                <a:avLst/>
              </a:prstGeom>
              <a:grpFill/>
              <a:ln w="9525">
                <a:solidFill>
                  <a:srgbClr val="000000"/>
                </a:solidFill>
                <a:round/>
              </a:ln>
            </p:spPr>
            <p:txBody>
              <a:bodyPr anchor="ctr"/>
              <a:lstStyle/>
              <a:p>
                <a:pPr algn="ctr"/>
                <a:endParaRPr>
                  <a:solidFill>
                    <a:schemeClr val="dk1"/>
                  </a:solidFill>
                </a:endParaRPr>
              </a:p>
            </p:txBody>
          </p:sp>
          <p:sp>
            <p:nvSpPr>
              <p:cNvPr id="42" name="íṥľïḍe"/>
              <p:cNvSpPr/>
              <p:nvPr>
                <p:custDataLst>
                  <p:tags r:id="rId31"/>
                </p:custDataLst>
              </p:nvPr>
            </p:nvSpPr>
            <p:spPr bwMode="auto">
              <a:xfrm rot="20583784" flipH="1">
                <a:off x="5303191" y="2781717"/>
                <a:ext cx="488543" cy="495449"/>
              </a:xfrm>
              <a:prstGeom prst="ellipse">
                <a:avLst/>
              </a:prstGeom>
              <a:grpFill/>
              <a:ln w="9525">
                <a:solidFill>
                  <a:srgbClr val="000000"/>
                </a:solidFill>
                <a:round/>
              </a:ln>
            </p:spPr>
            <p:txBody>
              <a:bodyPr anchor="ctr"/>
              <a:lstStyle/>
              <a:p>
                <a:pPr algn="ctr"/>
                <a:endParaRPr>
                  <a:solidFill>
                    <a:schemeClr val="dk1"/>
                  </a:solidFill>
                </a:endParaRPr>
              </a:p>
            </p:txBody>
          </p:sp>
          <p:sp>
            <p:nvSpPr>
              <p:cNvPr id="43" name="íŝ1iḓê"/>
              <p:cNvSpPr/>
              <p:nvPr>
                <p:custDataLst>
                  <p:tags r:id="rId32"/>
                </p:custDataLst>
              </p:nvPr>
            </p:nvSpPr>
            <p:spPr bwMode="auto">
              <a:xfrm rot="20583784" flipH="1">
                <a:off x="6653980" y="3199875"/>
                <a:ext cx="255492" cy="257219"/>
              </a:xfrm>
              <a:prstGeom prst="ellipse">
                <a:avLst/>
              </a:prstGeom>
              <a:grpFill/>
              <a:ln w="9525">
                <a:solidFill>
                  <a:srgbClr val="000000"/>
                </a:solidFill>
                <a:round/>
              </a:ln>
            </p:spPr>
            <p:txBody>
              <a:bodyPr anchor="ctr"/>
              <a:lstStyle/>
              <a:p>
                <a:pPr algn="ctr"/>
                <a:endParaRPr>
                  <a:solidFill>
                    <a:schemeClr val="dk1"/>
                  </a:solidFill>
                </a:endParaRPr>
              </a:p>
            </p:txBody>
          </p:sp>
          <p:sp>
            <p:nvSpPr>
              <p:cNvPr id="44" name="ïṧľídè"/>
              <p:cNvSpPr/>
              <p:nvPr>
                <p:custDataLst>
                  <p:tags r:id="rId33"/>
                </p:custDataLst>
              </p:nvPr>
            </p:nvSpPr>
            <p:spPr bwMode="auto">
              <a:xfrm rot="20583784" flipH="1">
                <a:off x="7042969" y="4436611"/>
                <a:ext cx="255492" cy="255493"/>
              </a:xfrm>
              <a:prstGeom prst="ellipse">
                <a:avLst/>
              </a:prstGeom>
              <a:grpFill/>
              <a:ln w="9525">
                <a:solidFill>
                  <a:srgbClr val="000000"/>
                </a:solidFill>
                <a:round/>
              </a:ln>
            </p:spPr>
            <p:txBody>
              <a:bodyPr anchor="ctr"/>
              <a:lstStyle/>
              <a:p>
                <a:pPr algn="ctr"/>
                <a:endParaRPr>
                  <a:solidFill>
                    <a:schemeClr val="dk1"/>
                  </a:solidFill>
                </a:endParaRPr>
              </a:p>
            </p:txBody>
          </p:sp>
          <p:sp>
            <p:nvSpPr>
              <p:cNvPr id="45" name="îs1íďé"/>
              <p:cNvSpPr/>
              <p:nvPr>
                <p:custDataLst>
                  <p:tags r:id="rId34"/>
                </p:custDataLst>
              </p:nvPr>
            </p:nvSpPr>
            <p:spPr bwMode="auto">
              <a:xfrm rot="20583784" flipH="1">
                <a:off x="6346499" y="4629527"/>
                <a:ext cx="250314" cy="250314"/>
              </a:xfrm>
              <a:prstGeom prst="ellipse">
                <a:avLst/>
              </a:prstGeom>
              <a:grpFill/>
              <a:ln w="9525">
                <a:solidFill>
                  <a:srgbClr val="000000"/>
                </a:solidFill>
                <a:round/>
              </a:ln>
            </p:spPr>
            <p:txBody>
              <a:bodyPr anchor="ctr"/>
              <a:lstStyle/>
              <a:p>
                <a:pPr algn="ctr"/>
                <a:endParaRPr>
                  <a:solidFill>
                    <a:schemeClr val="dk1"/>
                  </a:solidFill>
                </a:endParaRPr>
              </a:p>
            </p:txBody>
          </p:sp>
          <p:sp>
            <p:nvSpPr>
              <p:cNvPr id="46" name="ïṣḷïḓe"/>
              <p:cNvSpPr/>
              <p:nvPr>
                <p:custDataLst>
                  <p:tags r:id="rId35"/>
                </p:custDataLst>
              </p:nvPr>
            </p:nvSpPr>
            <p:spPr bwMode="auto">
              <a:xfrm rot="20583784" flipH="1">
                <a:off x="5453443" y="5610051"/>
                <a:ext cx="255492" cy="257219"/>
              </a:xfrm>
              <a:prstGeom prst="ellipse">
                <a:avLst/>
              </a:prstGeom>
              <a:grpFill/>
              <a:ln>
                <a:solidFill>
                  <a:schemeClr val="accent2">
                    <a:lumMod val="40000"/>
                    <a:lumOff val="60000"/>
                  </a:schemeClr>
                </a:solidFill>
              </a:ln>
            </p:spPr>
            <p:txBody>
              <a:bodyPr anchor="ctr"/>
              <a:lstStyle/>
              <a:p>
                <a:pPr algn="ctr"/>
                <a:endParaRPr>
                  <a:solidFill>
                    <a:schemeClr val="dk1"/>
                  </a:solidFill>
                </a:endParaRPr>
              </a:p>
            </p:txBody>
          </p:sp>
        </p:grpSp>
        <p:sp>
          <p:nvSpPr>
            <p:cNvPr id="19" name="椭圆 18"/>
            <p:cNvSpPr/>
            <p:nvPr>
              <p:custDataLst>
                <p:tags r:id="rId36"/>
              </p:custDataLst>
            </p:nvPr>
          </p:nvSpPr>
          <p:spPr>
            <a:xfrm>
              <a:off x="6606" y="5246"/>
              <a:ext cx="810" cy="792"/>
            </a:xfrm>
            <a:prstGeom prst="ellipse">
              <a:avLst/>
            </a:prstGeom>
            <a:grpFill/>
            <a:ln>
              <a:solidFill>
                <a:schemeClr val="accent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49" name="图片 48"/>
          <p:cNvPicPr>
            <a:picLocks noChangeAspect="1"/>
          </p:cNvPicPr>
          <p:nvPr>
            <p:custDataLst>
              <p:tags r:id="rId38"/>
            </p:custDataLst>
          </p:nvPr>
        </p:nvPicPr>
        <p:blipFill>
          <a:blip r:embed="rId37"/>
          <a:srcRect l="6769" t="3935"/>
          <a:stretch>
            <a:fillRect/>
          </a:stretch>
        </p:blipFill>
        <p:spPr>
          <a:xfrm rot="20100000" flipH="1" flipV="1">
            <a:off x="575702" y="3906547"/>
            <a:ext cx="2320271" cy="2390779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</p:pic>
      <p:sp>
        <p:nvSpPr>
          <p:cNvPr id="50" name="矩形 49"/>
          <p:cNvSpPr/>
          <p:nvPr>
            <p:custDataLst>
              <p:tags r:id="rId39"/>
            </p:custDataLst>
          </p:nvPr>
        </p:nvSpPr>
        <p:spPr>
          <a:xfrm>
            <a:off x="0" y="6636327"/>
            <a:ext cx="12191999" cy="18552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8" name="标题 1"/>
          <p:cNvSpPr>
            <a:spLocks noGrp="1"/>
          </p:cNvSpPr>
          <p:nvPr>
            <p:ph type="ctrTitle"/>
            <p:custDataLst>
              <p:tags r:id="rId40"/>
            </p:custDataLst>
          </p:nvPr>
        </p:nvSpPr>
        <p:spPr>
          <a:xfrm>
            <a:off x="1890539" y="773225"/>
            <a:ext cx="5808669" cy="620398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zh-CN" altLang="en-US" sz="400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  <a:sym typeface="+mn-lt"/>
              </a:rPr>
              <a:t>第八单元</a:t>
            </a:r>
            <a:r>
              <a:rPr lang="zh-CN" altLang="en-US" sz="4000" b="1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cs typeface="+mn-ea"/>
                <a:sym typeface="+mn-lt"/>
              </a:rPr>
              <a:t>金属和金属材料</a:t>
            </a:r>
            <a:endParaRPr lang="zh-CN" altLang="en-US" sz="400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黑体" panose="02010609060101010101" pitchFamily="49" charset="-122"/>
              <a:ea typeface="黑体" panose="02010609060101010101" pitchFamily="49" charset="-122"/>
              <a:cs typeface="Times New Roman" panose="02020603050405020304" pitchFamily="18" charset="0"/>
              <a:sym typeface="+mn-lt"/>
            </a:endParaRPr>
          </a:p>
        </p:txBody>
      </p:sp>
      <p:sp>
        <p:nvSpPr>
          <p:cNvPr id="51" name="Text Box 6"/>
          <p:cNvSpPr txBox="1">
            <a:spLocks noChangeArrowheads="1"/>
          </p:cNvSpPr>
          <p:nvPr>
            <p:custDataLst>
              <p:tags r:id="rId41"/>
            </p:custDataLst>
          </p:nvPr>
        </p:nvSpPr>
        <p:spPr bwMode="auto">
          <a:xfrm>
            <a:off x="3111457" y="3069069"/>
            <a:ext cx="6817531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ts val="1000"/>
              </a:spcBef>
              <a:defRPr/>
            </a:pPr>
            <a:r>
              <a:rPr lang="zh-CN" altLang="en-US" sz="4000">
                <a:ea typeface="微软雅黑" panose="020b0503020204020204" pitchFamily="34" charset="-122"/>
                <a:cs typeface="Times New Roman" panose="02020603050405020304" pitchFamily="18" charset="0"/>
                <a:sym typeface="+mn-lt"/>
              </a:rPr>
              <a:t>课</a:t>
            </a:r>
            <a:r>
              <a:rPr lang="zh-CN" altLang="en-US" sz="4000" smtClean="0">
                <a:ea typeface="微软雅黑" panose="020b0503020204020204" pitchFamily="34" charset="-122"/>
                <a:cs typeface="Times New Roman" panose="02020603050405020304" pitchFamily="18" charset="0"/>
                <a:sym typeface="+mn-lt"/>
              </a:rPr>
              <a:t>题</a:t>
            </a:r>
            <a:r>
              <a:rPr lang="en-US" altLang="zh-CN" sz="4000" smtClean="0">
                <a:ea typeface="微软雅黑" panose="020b0503020204020204" pitchFamily="34" charset="-122"/>
                <a:cs typeface="Times New Roman" panose="02020603050405020304" pitchFamily="18" charset="0"/>
                <a:sym typeface="+mn-lt"/>
              </a:rPr>
              <a:t>1 </a:t>
            </a:r>
            <a:r>
              <a:rPr lang="zh-CN" altLang="en-US" sz="4000" smtClean="0">
                <a:ea typeface="微软雅黑" panose="020b0503020204020204" pitchFamily="34" charset="-122"/>
                <a:cs typeface="Times New Roman" panose="02020603050405020304" pitchFamily="18" charset="0"/>
                <a:sym typeface="+mn-lt"/>
              </a:rPr>
              <a:t>金属材料</a:t>
            </a:r>
            <a:endParaRPr lang="zh-CN" altLang="en-US" sz="4000">
              <a:effectLst/>
              <a:ea typeface="微软雅黑" panose="020b0503020204020204" pitchFamily="34" charset="-122"/>
              <a:cs typeface="Times New Roman" panose="02020603050405020304" pitchFamily="18" charset="0"/>
              <a:sym typeface="+mn-lt"/>
            </a:endParaRPr>
          </a:p>
        </p:txBody>
      </p:sp>
      <p:sp>
        <p:nvSpPr>
          <p:cNvPr id="52" name="矩形 51"/>
          <p:cNvSpPr/>
          <p:nvPr>
            <p:custDataLst>
              <p:tags r:id="rId42"/>
            </p:custDataLst>
          </p:nvPr>
        </p:nvSpPr>
        <p:spPr>
          <a:xfrm>
            <a:off x="4081832" y="4995942"/>
            <a:ext cx="5057795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zh-CN" altLang="en-US" sz="4000" b="1">
                <a:solidFill>
                  <a:schemeClr val="accent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  <a:sym typeface="+mn-lt"/>
              </a:rPr>
              <a:t>课时</a:t>
            </a:r>
            <a:r>
              <a:rPr lang="en-US" altLang="zh-CN" sz="4000" b="1" smtClean="0">
                <a:solidFill>
                  <a:schemeClr val="accent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  <a:sym typeface="+mn-lt"/>
              </a:rPr>
              <a:t>1</a:t>
            </a:r>
            <a:r>
              <a:rPr lang="zh-CN" altLang="en-US" sz="4000" b="1">
                <a:solidFill>
                  <a:schemeClr val="accent5"/>
                </a:solidFill>
                <a:sym typeface="+mn-ea"/>
              </a:rPr>
              <a:t>几种重要的金</a:t>
            </a:r>
            <a:r>
              <a:rPr lang="zh-CN" altLang="en-US" sz="4000" b="1" smtClean="0">
                <a:solidFill>
                  <a:schemeClr val="accent5"/>
                </a:solidFill>
                <a:sym typeface="+mn-ea"/>
              </a:rPr>
              <a:t>属</a:t>
            </a:r>
            <a:endParaRPr lang="zh-CN" altLang="en-US" sz="4000" b="1">
              <a:solidFill>
                <a:schemeClr val="accent5"/>
              </a:solidFill>
              <a:sym typeface="+mn-ea"/>
            </a:endParaRPr>
          </a:p>
        </p:txBody>
      </p:sp>
      <p:pic>
        <p:nvPicPr>
          <p:cNvPr id="47" name="图片 3"/>
          <p:cNvPicPr>
            <a:picLocks noChangeAspect="1"/>
          </p:cNvPicPr>
          <p:nvPr>
            <p:custDataLst>
              <p:tags r:id="rId44"/>
            </p:custDataLst>
          </p:nvPr>
        </p:nvPicPr>
        <p:blipFill>
          <a:blip r:embed="rId43"/>
          <a:srcRect l="4204" r="4204"/>
          <a:stretch>
            <a:fillRect/>
          </a:stretch>
        </p:blipFill>
        <p:spPr>
          <a:xfrm>
            <a:off x="9549523" y="4806934"/>
            <a:ext cx="1862455" cy="1532255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8880" h="6480">
                <a:moveTo>
                  <a:pt x="0" y="0"/>
                </a:moveTo>
                <a:lnTo>
                  <a:pt x="8880" y="0"/>
                </a:lnTo>
                <a:lnTo>
                  <a:pt x="88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</p:spPr>
      </p:pic>
    </p:spTree>
  </p:cSld>
  <p:clrMapOvr>
    <a:masterClrMapping/>
  </p:clrMapOvr>
  <mc:AlternateContent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sp>
        <p:nvSpPr>
          <p:cNvPr id="5" name="Rectangle 3"/>
          <p:cNvSpPr/>
          <p:nvPr>
            <p:custDataLst>
              <p:tags r:id="rId3"/>
            </p:custDataLst>
          </p:nvPr>
        </p:nvSpPr>
        <p:spPr bwMode="auto">
          <a:xfrm>
            <a:off x="5480421" y="1533925"/>
            <a:ext cx="5517658" cy="900100"/>
          </a:xfrm>
          <a:prstGeom prst="rect">
            <a:avLst/>
          </a:prstGeom>
          <a:solidFill>
            <a:schemeClr val="accent1">
              <a:lumMod val="100000"/>
            </a:schemeClr>
          </a:solidFill>
          <a:ln w="19050">
            <a:solidFill>
              <a:schemeClr val="bg1"/>
            </a:solidFill>
            <a:round/>
          </a:ln>
        </p:spPr>
        <p:txBody>
          <a:bodyPr rot="0" spcFirstLastPara="0" vert="horz" wrap="square" lIns="121920" tIns="60960" rIns="121920" bIns="60960" anchor="ctr" anchorCtr="1" forceAA="0" compatLnSpc="1">
            <a:normAutofit/>
          </a:bodyPr>
          <a:lstStyle/>
          <a:p>
            <a:endParaRPr lang="zh-CN" altLang="en-US" sz="3200" b="1"/>
          </a:p>
        </p:txBody>
      </p:sp>
      <p:pic>
        <p:nvPicPr>
          <p:cNvPr id="15" name="图片 14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4"/>
          <a:srcRect l="8303" r="7938" b="3009"/>
          <a:stretch>
            <a:fillRect/>
          </a:stretch>
        </p:blipFill>
        <p:spPr>
          <a:xfrm>
            <a:off x="216432" y="1498818"/>
            <a:ext cx="3483598" cy="3828403"/>
          </a:xfrm>
          <a:prstGeom prst="rect">
            <a:avLst/>
          </a:prstGeom>
        </p:spPr>
      </p:pic>
      <p:sp>
        <p:nvSpPr>
          <p:cNvPr id="3" name="矩形 2"/>
          <p:cNvSpPr/>
          <p:nvPr>
            <p:custDataLst>
              <p:tags r:id="rId6"/>
            </p:custDataLst>
          </p:nvPr>
        </p:nvSpPr>
        <p:spPr>
          <a:xfrm>
            <a:off x="0" y="6636327"/>
            <a:ext cx="12191999" cy="18552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0" name="Picture 4"/>
          <p:cNvPicPr>
            <a:picLocks noChangeAspect="1" noChangeArrowheads="1"/>
          </p:cNvPicPr>
          <p:nvPr>
            <p:custDataLst>
              <p:tags r:id="rId8"/>
            </p:custDataLst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1197848" y="6137564"/>
            <a:ext cx="994151" cy="6842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Rectangle 3"/>
          <p:cNvSpPr/>
          <p:nvPr>
            <p:custDataLst>
              <p:tags r:id="rId9"/>
            </p:custDataLst>
          </p:nvPr>
        </p:nvSpPr>
        <p:spPr bwMode="auto">
          <a:xfrm>
            <a:off x="5475619" y="4268553"/>
            <a:ext cx="5522460" cy="900100"/>
          </a:xfrm>
          <a:prstGeom prst="rect">
            <a:avLst/>
          </a:prstGeom>
          <a:solidFill>
            <a:schemeClr val="accent6"/>
          </a:solidFill>
          <a:ln w="19050">
            <a:solidFill>
              <a:schemeClr val="bg1"/>
            </a:solidFill>
            <a:round/>
          </a:ln>
        </p:spPr>
        <p:txBody>
          <a:bodyPr rot="0" spcFirstLastPara="0" vert="horz" wrap="square" lIns="121920" tIns="60960" rIns="121920" bIns="60960" anchor="ctr" anchorCtr="1" forceAA="0" compatLnSpc="1">
            <a:normAutofit/>
          </a:bodyPr>
          <a:lstStyle/>
          <a:p>
            <a:endParaRPr lang="zh-CN" altLang="en-US" sz="3200" b="1"/>
          </a:p>
        </p:txBody>
      </p:sp>
      <p:sp>
        <p:nvSpPr>
          <p:cNvPr id="12" name="Rectangle 3"/>
          <p:cNvSpPr/>
          <p:nvPr>
            <p:custDataLst>
              <p:tags r:id="rId10"/>
            </p:custDataLst>
          </p:nvPr>
        </p:nvSpPr>
        <p:spPr bwMode="auto">
          <a:xfrm>
            <a:off x="5475619" y="2901239"/>
            <a:ext cx="5522460" cy="900100"/>
          </a:xfrm>
          <a:prstGeom prst="rect">
            <a:avLst/>
          </a:prstGeom>
          <a:solidFill>
            <a:schemeClr val="accent2"/>
          </a:solidFill>
          <a:ln w="19050">
            <a:solidFill>
              <a:schemeClr val="bg1"/>
            </a:solidFill>
            <a:round/>
          </a:ln>
        </p:spPr>
        <p:txBody>
          <a:bodyPr rot="0" spcFirstLastPara="0" vert="horz" wrap="square" lIns="121920" tIns="60960" rIns="121920" bIns="60960" anchor="ctr" anchorCtr="1" forceAA="0" compatLnSpc="1">
            <a:normAutofit/>
          </a:bodyPr>
          <a:lstStyle/>
          <a:p>
            <a:endParaRPr lang="zh-CN" altLang="en-US" sz="3200" b="1"/>
          </a:p>
        </p:txBody>
      </p:sp>
      <p:sp>
        <p:nvSpPr>
          <p:cNvPr id="14" name="文本框 13"/>
          <p:cNvSpPr txBox="1"/>
          <p:nvPr>
            <p:custDataLst>
              <p:tags r:id="rId11"/>
            </p:custDataLst>
          </p:nvPr>
        </p:nvSpPr>
        <p:spPr>
          <a:xfrm>
            <a:off x="5697857" y="1698136"/>
            <a:ext cx="2800767" cy="584775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lstStyle/>
          <a:p>
            <a:r>
              <a:rPr lang="zh-CN" altLang="en-US" sz="3200" spc="200">
                <a:latin typeface="微软雅黑" panose="020b0503020204020204" pitchFamily="34" charset="-122"/>
                <a:ea typeface="微软雅黑" panose="020b0503020204020204" pitchFamily="34" charset="-122"/>
              </a:rPr>
              <a:t>认识金属材</a:t>
            </a:r>
            <a:r>
              <a:rPr lang="zh-CN" altLang="en-US" sz="3200" spc="20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料</a:t>
            </a:r>
            <a:endParaRPr lang="zh-CN" altLang="en-US" sz="3200"/>
          </a:p>
        </p:txBody>
      </p:sp>
      <p:sp>
        <p:nvSpPr>
          <p:cNvPr id="17" name="矩形 16"/>
          <p:cNvSpPr/>
          <p:nvPr>
            <p:custDataLst>
              <p:tags r:id="rId12"/>
            </p:custDataLst>
          </p:nvPr>
        </p:nvSpPr>
        <p:spPr>
          <a:xfrm>
            <a:off x="5697857" y="3048559"/>
            <a:ext cx="4544834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3200" spc="200">
                <a:latin typeface="微软雅黑" panose="020b0503020204020204" pitchFamily="34" charset="-122"/>
                <a:ea typeface="微软雅黑" panose="020b0503020204020204" pitchFamily="34" charset="-122"/>
              </a:rPr>
              <a:t>了解</a:t>
            </a:r>
            <a:r>
              <a:rPr lang="zh-CN" altLang="en-US" sz="3200" spc="200">
                <a:latin typeface="微软雅黑" panose="020b0503020204020204" pitchFamily="34" charset="-122"/>
                <a:ea typeface="微软雅黑" panose="020b0503020204020204" pitchFamily="34" charset="-122"/>
              </a:rPr>
              <a:t>金属材料的发展史</a:t>
            </a:r>
            <a:endParaRPr lang="zh-CN" altLang="en-US" sz="3200"/>
          </a:p>
        </p:txBody>
      </p:sp>
      <p:sp>
        <p:nvSpPr>
          <p:cNvPr id="18" name="文本框 17"/>
          <p:cNvSpPr txBox="1"/>
          <p:nvPr>
            <p:custDataLst>
              <p:tags r:id="rId13"/>
            </p:custDataLst>
          </p:nvPr>
        </p:nvSpPr>
        <p:spPr>
          <a:xfrm>
            <a:off x="5592432" y="4420604"/>
            <a:ext cx="5416868" cy="584775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lstStyle/>
          <a:p>
            <a:r>
              <a:rPr lang="zh-CN" altLang="en-US" sz="3200" spc="200">
                <a:latin typeface="微软雅黑" panose="020b0503020204020204" pitchFamily="34" charset="-122"/>
                <a:ea typeface="微软雅黑" panose="020b0503020204020204" pitchFamily="34" charset="-122"/>
              </a:rPr>
              <a:t>了解常见金属的性质及用途</a:t>
            </a:r>
            <a:endParaRPr lang="zh-CN" altLang="en-US" sz="3200">
              <a:latin typeface="+mn-ea"/>
              <a:cs typeface="Times New Roman" panose="02020603050405020304" pitchFamily="18" charset="0"/>
              <a:sym typeface="+mn-ea"/>
            </a:endParaRPr>
          </a:p>
        </p:txBody>
      </p:sp>
      <p:sp>
        <p:nvSpPr>
          <p:cNvPr id="13" name="文本框 12"/>
          <p:cNvSpPr txBox="1"/>
          <p:nvPr>
            <p:custDataLst>
              <p:tags r:id="rId14"/>
            </p:custDataLst>
          </p:nvPr>
        </p:nvSpPr>
        <p:spPr>
          <a:xfrm>
            <a:off x="3573810" y="1632786"/>
            <a:ext cx="824783" cy="3416320"/>
          </a:xfrm>
          <a:prstGeom prst="rect">
            <a:avLst/>
          </a:prstGeom>
          <a:solidFill>
            <a:schemeClr val="accent1">
              <a:lumMod val="75000"/>
              <a:alpha val="33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zh-CN" altLang="en-US" sz="5400" smtClean="0">
                <a:solidFill>
                  <a:schemeClr val="accent2"/>
                </a:solidFill>
              </a:rPr>
              <a:t>学</a:t>
            </a:r>
            <a:endParaRPr lang="en-US" altLang="zh-CN" sz="5400" smtClean="0">
              <a:solidFill>
                <a:schemeClr val="accent2"/>
              </a:solidFill>
            </a:endParaRPr>
          </a:p>
          <a:p>
            <a:r>
              <a:rPr lang="zh-CN" altLang="en-US" sz="5400" smtClean="0">
                <a:solidFill>
                  <a:schemeClr val="accent2"/>
                </a:solidFill>
              </a:rPr>
              <a:t>习</a:t>
            </a:r>
            <a:endParaRPr lang="en-US" altLang="zh-CN" sz="5400" smtClean="0">
              <a:solidFill>
                <a:schemeClr val="accent2"/>
              </a:solidFill>
            </a:endParaRPr>
          </a:p>
          <a:p>
            <a:r>
              <a:rPr lang="zh-CN" altLang="en-US" sz="5400" smtClean="0">
                <a:solidFill>
                  <a:schemeClr val="accent2"/>
                </a:solidFill>
              </a:rPr>
              <a:t>目</a:t>
            </a:r>
            <a:endParaRPr lang="en-US" altLang="zh-CN" sz="5400" smtClean="0">
              <a:solidFill>
                <a:schemeClr val="accent2"/>
              </a:solidFill>
            </a:endParaRPr>
          </a:p>
          <a:p>
            <a:r>
              <a:rPr lang="zh-CN" altLang="en-US" sz="5400" smtClean="0">
                <a:solidFill>
                  <a:schemeClr val="accent2"/>
                </a:solidFill>
              </a:rPr>
              <a:t>标</a:t>
            </a:r>
            <a:r>
              <a:rPr lang="en-US" altLang="zh-CN" sz="5400" smtClean="0">
                <a:solidFill>
                  <a:schemeClr val="accent2"/>
                </a:solidFill>
              </a:rPr>
              <a:t> </a:t>
            </a:r>
            <a:endParaRPr lang="en-US" altLang="zh-CN" sz="5400">
              <a:solidFill>
                <a:schemeClr val="accent2"/>
              </a:solidFill>
            </a:endParaRPr>
          </a:p>
        </p:txBody>
      </p:sp>
      <p:pic>
        <p:nvPicPr>
          <p:cNvPr id="19" name="Picture 6"/>
          <p:cNvPicPr>
            <a:picLocks noChangeAspect="1" noChangeArrowheads="1"/>
          </p:cNvPicPr>
          <p:nvPr>
            <p:custDataLst>
              <p:tags r:id="rId16"/>
            </p:custDataLst>
          </p:nvPr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0"/>
            <a:ext cx="1695901" cy="13166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>
    <mc:Choice xmlns:p14="http://schemas.microsoft.com/office/powerpoint/2010/main" Requires="p14">
      <p:transition spd="slow" p14:dur="2000"/>
    </mc:Choice>
    <mc:Fallback>
      <p:transition spd="slow"/>
    </mc:Fallback>
  </mc:AlternateContent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sp>
        <p:nvSpPr>
          <p:cNvPr id="2" name="文本框 1"/>
          <p:cNvSpPr txBox="1"/>
          <p:nvPr>
            <p:custDataLst>
              <p:tags r:id="rId3"/>
            </p:custDataLst>
          </p:nvPr>
        </p:nvSpPr>
        <p:spPr>
          <a:xfrm>
            <a:off x="1865265" y="641863"/>
            <a:ext cx="182614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b="1" smtClean="0"/>
              <a:t>课程导入</a:t>
            </a:r>
            <a:endParaRPr lang="zh-CN" altLang="en-US" sz="3200" b="1"/>
          </a:p>
        </p:txBody>
      </p:sp>
      <p:sp>
        <p:nvSpPr>
          <p:cNvPr id="3" name="椭圆 2"/>
          <p:cNvSpPr/>
          <p:nvPr>
            <p:custDataLst>
              <p:tags r:id="rId4"/>
            </p:custDataLst>
          </p:nvPr>
        </p:nvSpPr>
        <p:spPr>
          <a:xfrm>
            <a:off x="379991" y="276701"/>
            <a:ext cx="1333500" cy="1333500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 w="38100">
            <a:solidFill>
              <a:srgbClr val="4B649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1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grpSp>
        <p:nvGrpSpPr>
          <p:cNvPr id="4" name="组合 3"/>
          <p:cNvGrpSpPr/>
          <p:nvPr>
            <p:custDataLst>
              <p:tags r:id="rId5"/>
            </p:custDataLst>
          </p:nvPr>
        </p:nvGrpSpPr>
        <p:grpSpPr>
          <a:xfrm>
            <a:off x="531765" y="490591"/>
            <a:ext cx="1029952" cy="685949"/>
            <a:chOff x="5302250" y="2903538"/>
            <a:chExt cx="1587500" cy="1057276"/>
          </a:xfrm>
          <a:solidFill>
            <a:srgbClr val="4B649F"/>
          </a:solidFill>
        </p:grpSpPr>
        <p:sp>
          <p:nvSpPr>
            <p:cNvPr id="5" name="Freeform 84"/>
            <p:cNvSpPr/>
            <p:nvPr>
              <p:custDataLst>
                <p:tags r:id="rId6"/>
              </p:custDataLst>
            </p:nvPr>
          </p:nvSpPr>
          <p:spPr bwMode="auto">
            <a:xfrm>
              <a:off x="5362575" y="3040063"/>
              <a:ext cx="706438" cy="614363"/>
            </a:xfrm>
            <a:custGeom>
              <a:gdLst>
                <a:gd name="T0" fmla="*/ 181 w 187"/>
                <a:gd name="T1" fmla="*/ 49 h 162"/>
                <a:gd name="T2" fmla="*/ 187 w 187"/>
                <a:gd name="T3" fmla="*/ 66 h 162"/>
                <a:gd name="T4" fmla="*/ 187 w 187"/>
                <a:gd name="T5" fmla="*/ 162 h 162"/>
                <a:gd name="T6" fmla="*/ 176 w 187"/>
                <a:gd name="T7" fmla="*/ 153 h 162"/>
                <a:gd name="T8" fmla="*/ 92 w 187"/>
                <a:gd name="T9" fmla="*/ 115 h 162"/>
                <a:gd name="T10" fmla="*/ 73 w 187"/>
                <a:gd name="T11" fmla="*/ 114 h 162"/>
                <a:gd name="T12" fmla="*/ 8 w 187"/>
                <a:gd name="T13" fmla="*/ 131 h 162"/>
                <a:gd name="T14" fmla="*/ 1 w 187"/>
                <a:gd name="T15" fmla="*/ 131 h 162"/>
                <a:gd name="T16" fmla="*/ 2 w 187"/>
                <a:gd name="T17" fmla="*/ 126 h 162"/>
                <a:gd name="T18" fmla="*/ 26 w 187"/>
                <a:gd name="T19" fmla="*/ 70 h 162"/>
                <a:gd name="T20" fmla="*/ 48 w 187"/>
                <a:gd name="T21" fmla="*/ 20 h 162"/>
                <a:gd name="T22" fmla="*/ 53 w 187"/>
                <a:gd name="T23" fmla="*/ 13 h 162"/>
                <a:gd name="T24" fmla="*/ 62 w 187"/>
                <a:gd name="T25" fmla="*/ 9 h 162"/>
                <a:gd name="T26" fmla="*/ 130 w 187"/>
                <a:gd name="T27" fmla="*/ 11 h 162"/>
                <a:gd name="T28" fmla="*/ 181 w 187"/>
                <a:gd name="T29" fmla="*/ 49 h 162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87" h="162">
                  <a:moveTo>
                    <a:pt x="181" y="49"/>
                  </a:moveTo>
                  <a:cubicBezTo>
                    <a:pt x="184" y="54"/>
                    <a:pt x="187" y="60"/>
                    <a:pt x="187" y="66"/>
                  </a:cubicBezTo>
                  <a:cubicBezTo>
                    <a:pt x="187" y="162"/>
                    <a:pt x="187" y="162"/>
                    <a:pt x="187" y="162"/>
                  </a:cubicBezTo>
                  <a:cubicBezTo>
                    <a:pt x="187" y="162"/>
                    <a:pt x="178" y="154"/>
                    <a:pt x="176" y="153"/>
                  </a:cubicBezTo>
                  <a:cubicBezTo>
                    <a:pt x="168" y="148"/>
                    <a:pt x="133" y="120"/>
                    <a:pt x="92" y="115"/>
                  </a:cubicBezTo>
                  <a:cubicBezTo>
                    <a:pt x="86" y="114"/>
                    <a:pt x="79" y="114"/>
                    <a:pt x="73" y="114"/>
                  </a:cubicBezTo>
                  <a:cubicBezTo>
                    <a:pt x="32" y="114"/>
                    <a:pt x="8" y="131"/>
                    <a:pt x="8" y="131"/>
                  </a:cubicBezTo>
                  <a:cubicBezTo>
                    <a:pt x="5" y="133"/>
                    <a:pt x="2" y="133"/>
                    <a:pt x="1" y="131"/>
                  </a:cubicBezTo>
                  <a:cubicBezTo>
                    <a:pt x="0" y="130"/>
                    <a:pt x="1" y="128"/>
                    <a:pt x="2" y="126"/>
                  </a:cubicBezTo>
                  <a:cubicBezTo>
                    <a:pt x="26" y="70"/>
                    <a:pt x="26" y="70"/>
                    <a:pt x="26" y="70"/>
                  </a:cubicBezTo>
                  <a:cubicBezTo>
                    <a:pt x="48" y="20"/>
                    <a:pt x="48" y="20"/>
                    <a:pt x="48" y="20"/>
                  </a:cubicBezTo>
                  <a:cubicBezTo>
                    <a:pt x="49" y="18"/>
                    <a:pt x="51" y="15"/>
                    <a:pt x="53" y="13"/>
                  </a:cubicBezTo>
                  <a:cubicBezTo>
                    <a:pt x="55" y="11"/>
                    <a:pt x="59" y="10"/>
                    <a:pt x="62" y="9"/>
                  </a:cubicBezTo>
                  <a:cubicBezTo>
                    <a:pt x="65" y="9"/>
                    <a:pt x="98" y="0"/>
                    <a:pt x="130" y="11"/>
                  </a:cubicBezTo>
                  <a:cubicBezTo>
                    <a:pt x="163" y="22"/>
                    <a:pt x="179" y="45"/>
                    <a:pt x="181" y="4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6" name="Freeform 85"/>
            <p:cNvSpPr/>
            <p:nvPr>
              <p:custDataLst>
                <p:tags r:id="rId7"/>
              </p:custDataLst>
            </p:nvPr>
          </p:nvSpPr>
          <p:spPr bwMode="auto">
            <a:xfrm>
              <a:off x="6115050" y="2903538"/>
              <a:ext cx="400050" cy="747713"/>
            </a:xfrm>
            <a:custGeom>
              <a:gdLst>
                <a:gd name="T0" fmla="*/ 44 w 106"/>
                <a:gd name="T1" fmla="*/ 119 h 197"/>
                <a:gd name="T2" fmla="*/ 3 w 106"/>
                <a:gd name="T3" fmla="*/ 187 h 197"/>
                <a:gd name="T4" fmla="*/ 0 w 106"/>
                <a:gd name="T5" fmla="*/ 197 h 197"/>
                <a:gd name="T6" fmla="*/ 0 w 106"/>
                <a:gd name="T7" fmla="*/ 83 h 197"/>
                <a:gd name="T8" fmla="*/ 1 w 106"/>
                <a:gd name="T9" fmla="*/ 64 h 197"/>
                <a:gd name="T10" fmla="*/ 16 w 106"/>
                <a:gd name="T11" fmla="*/ 29 h 197"/>
                <a:gd name="T12" fmla="*/ 49 w 106"/>
                <a:gd name="T13" fmla="*/ 1 h 197"/>
                <a:gd name="T14" fmla="*/ 54 w 106"/>
                <a:gd name="T15" fmla="*/ 0 h 197"/>
                <a:gd name="T16" fmla="*/ 64 w 106"/>
                <a:gd name="T17" fmla="*/ 6 h 197"/>
                <a:gd name="T18" fmla="*/ 85 w 106"/>
                <a:gd name="T19" fmla="*/ 42 h 197"/>
                <a:gd name="T20" fmla="*/ 86 w 106"/>
                <a:gd name="T21" fmla="*/ 42 h 197"/>
                <a:gd name="T22" fmla="*/ 104 w 106"/>
                <a:gd name="T23" fmla="*/ 74 h 197"/>
                <a:gd name="T24" fmla="*/ 105 w 106"/>
                <a:gd name="T25" fmla="*/ 82 h 197"/>
                <a:gd name="T26" fmla="*/ 99 w 106"/>
                <a:gd name="T27" fmla="*/ 87 h 197"/>
                <a:gd name="T28" fmla="*/ 44 w 106"/>
                <a:gd name="T29" fmla="*/ 119 h 19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05" h="197">
                  <a:moveTo>
                    <a:pt x="44" y="119"/>
                  </a:moveTo>
                  <a:cubicBezTo>
                    <a:pt x="25" y="137"/>
                    <a:pt x="12" y="156"/>
                    <a:pt x="3" y="187"/>
                  </a:cubicBezTo>
                  <a:cubicBezTo>
                    <a:pt x="0" y="197"/>
                    <a:pt x="0" y="197"/>
                    <a:pt x="0" y="197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77"/>
                    <a:pt x="0" y="69"/>
                    <a:pt x="1" y="64"/>
                  </a:cubicBezTo>
                  <a:cubicBezTo>
                    <a:pt x="1" y="63"/>
                    <a:pt x="3" y="47"/>
                    <a:pt x="16" y="29"/>
                  </a:cubicBezTo>
                  <a:cubicBezTo>
                    <a:pt x="30" y="11"/>
                    <a:pt x="48" y="1"/>
                    <a:pt x="49" y="1"/>
                  </a:cubicBezTo>
                  <a:cubicBezTo>
                    <a:pt x="51" y="0"/>
                    <a:pt x="52" y="0"/>
                    <a:pt x="54" y="0"/>
                  </a:cubicBezTo>
                  <a:cubicBezTo>
                    <a:pt x="58" y="0"/>
                    <a:pt x="62" y="2"/>
                    <a:pt x="64" y="6"/>
                  </a:cubicBezTo>
                  <a:cubicBezTo>
                    <a:pt x="85" y="42"/>
                    <a:pt x="85" y="42"/>
                    <a:pt x="85" y="42"/>
                  </a:cubicBezTo>
                  <a:cubicBezTo>
                    <a:pt x="86" y="42"/>
                    <a:pt x="86" y="42"/>
                    <a:pt x="86" y="42"/>
                  </a:cubicBezTo>
                  <a:cubicBezTo>
                    <a:pt x="104" y="74"/>
                    <a:pt x="104" y="74"/>
                    <a:pt x="104" y="74"/>
                  </a:cubicBezTo>
                  <a:cubicBezTo>
                    <a:pt x="106" y="76"/>
                    <a:pt x="106" y="79"/>
                    <a:pt x="105" y="82"/>
                  </a:cubicBezTo>
                  <a:cubicBezTo>
                    <a:pt x="104" y="84"/>
                    <a:pt x="102" y="86"/>
                    <a:pt x="99" y="87"/>
                  </a:cubicBezTo>
                  <a:cubicBezTo>
                    <a:pt x="99" y="87"/>
                    <a:pt x="66" y="99"/>
                    <a:pt x="44" y="11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7" name="Freeform 86"/>
            <p:cNvSpPr/>
            <p:nvPr>
              <p:custDataLst>
                <p:tags r:id="rId8"/>
              </p:custDataLst>
            </p:nvPr>
          </p:nvSpPr>
          <p:spPr bwMode="auto">
            <a:xfrm>
              <a:off x="6194425" y="3529013"/>
              <a:ext cx="642938" cy="160338"/>
            </a:xfrm>
            <a:custGeom>
              <a:gdLst>
                <a:gd name="T0" fmla="*/ 155 w 170"/>
                <a:gd name="T1" fmla="*/ 11 h 42"/>
                <a:gd name="T2" fmla="*/ 154 w 170"/>
                <a:gd name="T3" fmla="*/ 10 h 42"/>
                <a:gd name="T4" fmla="*/ 153 w 170"/>
                <a:gd name="T5" fmla="*/ 10 h 42"/>
                <a:gd name="T6" fmla="*/ 108 w 170"/>
                <a:gd name="T7" fmla="*/ 0 h 42"/>
                <a:gd name="T8" fmla="*/ 85 w 170"/>
                <a:gd name="T9" fmla="*/ 3 h 42"/>
                <a:gd name="T10" fmla="*/ 11 w 170"/>
                <a:gd name="T11" fmla="*/ 35 h 42"/>
                <a:gd name="T12" fmla="*/ 11 w 170"/>
                <a:gd name="T13" fmla="*/ 36 h 42"/>
                <a:gd name="T14" fmla="*/ 7 w 170"/>
                <a:gd name="T15" fmla="*/ 38 h 42"/>
                <a:gd name="T16" fmla="*/ 3 w 170"/>
                <a:gd name="T17" fmla="*/ 40 h 42"/>
                <a:gd name="T18" fmla="*/ 1 w 170"/>
                <a:gd name="T19" fmla="*/ 42 h 42"/>
                <a:gd name="T20" fmla="*/ 0 w 170"/>
                <a:gd name="T21" fmla="*/ 42 h 42"/>
                <a:gd name="T22" fmla="*/ 161 w 170"/>
                <a:gd name="T23" fmla="*/ 42 h 42"/>
                <a:gd name="T24" fmla="*/ 169 w 170"/>
                <a:gd name="T25" fmla="*/ 38 h 42"/>
                <a:gd name="T26" fmla="*/ 167 w 170"/>
                <a:gd name="T27" fmla="*/ 28 h 42"/>
                <a:gd name="T28" fmla="*/ 155 w 170"/>
                <a:gd name="T29" fmla="*/ 11 h 42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70" h="42">
                  <a:moveTo>
                    <a:pt x="155" y="11"/>
                  </a:moveTo>
                  <a:cubicBezTo>
                    <a:pt x="155" y="11"/>
                    <a:pt x="154" y="10"/>
                    <a:pt x="154" y="10"/>
                  </a:cubicBezTo>
                  <a:cubicBezTo>
                    <a:pt x="153" y="10"/>
                    <a:pt x="153" y="10"/>
                    <a:pt x="153" y="10"/>
                  </a:cubicBezTo>
                  <a:cubicBezTo>
                    <a:pt x="152" y="9"/>
                    <a:pt x="132" y="0"/>
                    <a:pt x="108" y="0"/>
                  </a:cubicBezTo>
                  <a:cubicBezTo>
                    <a:pt x="100" y="0"/>
                    <a:pt x="92" y="1"/>
                    <a:pt x="85" y="3"/>
                  </a:cubicBezTo>
                  <a:cubicBezTo>
                    <a:pt x="46" y="15"/>
                    <a:pt x="15" y="33"/>
                    <a:pt x="11" y="35"/>
                  </a:cubicBezTo>
                  <a:cubicBezTo>
                    <a:pt x="11" y="36"/>
                    <a:pt x="11" y="36"/>
                    <a:pt x="11" y="36"/>
                  </a:cubicBezTo>
                  <a:cubicBezTo>
                    <a:pt x="10" y="36"/>
                    <a:pt x="9" y="37"/>
                    <a:pt x="7" y="38"/>
                  </a:cubicBezTo>
                  <a:cubicBezTo>
                    <a:pt x="6" y="39"/>
                    <a:pt x="4" y="40"/>
                    <a:pt x="3" y="40"/>
                  </a:cubicBezTo>
                  <a:cubicBezTo>
                    <a:pt x="2" y="41"/>
                    <a:pt x="2" y="41"/>
                    <a:pt x="1" y="42"/>
                  </a:cubicBezTo>
                  <a:cubicBezTo>
                    <a:pt x="0" y="42"/>
                    <a:pt x="0" y="42"/>
                    <a:pt x="0" y="42"/>
                  </a:cubicBezTo>
                  <a:cubicBezTo>
                    <a:pt x="161" y="42"/>
                    <a:pt x="161" y="42"/>
                    <a:pt x="161" y="42"/>
                  </a:cubicBezTo>
                  <a:cubicBezTo>
                    <a:pt x="165" y="42"/>
                    <a:pt x="167" y="41"/>
                    <a:pt x="169" y="38"/>
                  </a:cubicBezTo>
                  <a:cubicBezTo>
                    <a:pt x="170" y="35"/>
                    <a:pt x="169" y="32"/>
                    <a:pt x="167" y="28"/>
                  </a:cubicBezTo>
                  <a:cubicBezTo>
                    <a:pt x="167" y="28"/>
                    <a:pt x="162" y="20"/>
                    <a:pt x="155" y="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8" name="Freeform 87"/>
            <p:cNvSpPr/>
            <p:nvPr>
              <p:custDataLst>
                <p:tags r:id="rId9"/>
              </p:custDataLst>
            </p:nvPr>
          </p:nvSpPr>
          <p:spPr bwMode="auto">
            <a:xfrm>
              <a:off x="5335588" y="3771901"/>
              <a:ext cx="1520825" cy="155575"/>
            </a:xfrm>
            <a:custGeom>
              <a:gdLst>
                <a:gd name="T0" fmla="*/ 402 w 402"/>
                <a:gd name="T1" fmla="*/ 24 h 41"/>
                <a:gd name="T2" fmla="*/ 385 w 402"/>
                <a:gd name="T3" fmla="*/ 41 h 41"/>
                <a:gd name="T4" fmla="*/ 382 w 402"/>
                <a:gd name="T5" fmla="*/ 41 h 41"/>
                <a:gd name="T6" fmla="*/ 232 w 402"/>
                <a:gd name="T7" fmla="*/ 28 h 41"/>
                <a:gd name="T8" fmla="*/ 217 w 402"/>
                <a:gd name="T9" fmla="*/ 34 h 41"/>
                <a:gd name="T10" fmla="*/ 216 w 402"/>
                <a:gd name="T11" fmla="*/ 35 h 41"/>
                <a:gd name="T12" fmla="*/ 201 w 402"/>
                <a:gd name="T13" fmla="*/ 40 h 41"/>
                <a:gd name="T14" fmla="*/ 201 w 402"/>
                <a:gd name="T15" fmla="*/ 40 h 41"/>
                <a:gd name="T16" fmla="*/ 186 w 402"/>
                <a:gd name="T17" fmla="*/ 35 h 41"/>
                <a:gd name="T18" fmla="*/ 185 w 402"/>
                <a:gd name="T19" fmla="*/ 34 h 41"/>
                <a:gd name="T20" fmla="*/ 170 w 402"/>
                <a:gd name="T21" fmla="*/ 28 h 41"/>
                <a:gd name="T22" fmla="*/ 20 w 402"/>
                <a:gd name="T23" fmla="*/ 41 h 41"/>
                <a:gd name="T24" fmla="*/ 17 w 402"/>
                <a:gd name="T25" fmla="*/ 41 h 41"/>
                <a:gd name="T26" fmla="*/ 0 w 402"/>
                <a:gd name="T27" fmla="*/ 24 h 41"/>
                <a:gd name="T28" fmla="*/ 16 w 402"/>
                <a:gd name="T29" fmla="*/ 7 h 41"/>
                <a:gd name="T30" fmla="*/ 17 w 402"/>
                <a:gd name="T31" fmla="*/ 7 h 41"/>
                <a:gd name="T32" fmla="*/ 164 w 402"/>
                <a:gd name="T33" fmla="*/ 0 h 41"/>
                <a:gd name="T34" fmla="*/ 177 w 402"/>
                <a:gd name="T35" fmla="*/ 6 h 41"/>
                <a:gd name="T36" fmla="*/ 182 w 402"/>
                <a:gd name="T37" fmla="*/ 6 h 41"/>
                <a:gd name="T38" fmla="*/ 194 w 402"/>
                <a:gd name="T39" fmla="*/ 0 h 41"/>
                <a:gd name="T40" fmla="*/ 208 w 402"/>
                <a:gd name="T41" fmla="*/ 0 h 41"/>
                <a:gd name="T42" fmla="*/ 220 w 402"/>
                <a:gd name="T43" fmla="*/ 6 h 41"/>
                <a:gd name="T44" fmla="*/ 225 w 402"/>
                <a:gd name="T45" fmla="*/ 6 h 41"/>
                <a:gd name="T46" fmla="*/ 238 w 402"/>
                <a:gd name="T47" fmla="*/ 0 h 41"/>
                <a:gd name="T48" fmla="*/ 385 w 402"/>
                <a:gd name="T49" fmla="*/ 7 h 41"/>
                <a:gd name="T50" fmla="*/ 386 w 402"/>
                <a:gd name="T51" fmla="*/ 7 h 41"/>
                <a:gd name="T52" fmla="*/ 402 w 402"/>
                <a:gd name="T53" fmla="*/ 24 h 41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402" h="41">
                  <a:moveTo>
                    <a:pt x="402" y="24"/>
                  </a:moveTo>
                  <a:cubicBezTo>
                    <a:pt x="402" y="33"/>
                    <a:pt x="394" y="41"/>
                    <a:pt x="385" y="41"/>
                  </a:cubicBezTo>
                  <a:cubicBezTo>
                    <a:pt x="384" y="41"/>
                    <a:pt x="383" y="41"/>
                    <a:pt x="382" y="41"/>
                  </a:cubicBezTo>
                  <a:cubicBezTo>
                    <a:pt x="232" y="28"/>
                    <a:pt x="232" y="28"/>
                    <a:pt x="232" y="28"/>
                  </a:cubicBezTo>
                  <a:cubicBezTo>
                    <a:pt x="227" y="28"/>
                    <a:pt x="220" y="31"/>
                    <a:pt x="217" y="34"/>
                  </a:cubicBezTo>
                  <a:cubicBezTo>
                    <a:pt x="217" y="34"/>
                    <a:pt x="217" y="34"/>
                    <a:pt x="216" y="35"/>
                  </a:cubicBezTo>
                  <a:cubicBezTo>
                    <a:pt x="214" y="38"/>
                    <a:pt x="208" y="40"/>
                    <a:pt x="201" y="40"/>
                  </a:cubicBezTo>
                  <a:cubicBezTo>
                    <a:pt x="201" y="40"/>
                    <a:pt x="201" y="40"/>
                    <a:pt x="201" y="40"/>
                  </a:cubicBezTo>
                  <a:cubicBezTo>
                    <a:pt x="194" y="40"/>
                    <a:pt x="188" y="38"/>
                    <a:pt x="186" y="35"/>
                  </a:cubicBezTo>
                  <a:cubicBezTo>
                    <a:pt x="185" y="34"/>
                    <a:pt x="185" y="34"/>
                    <a:pt x="185" y="34"/>
                  </a:cubicBezTo>
                  <a:cubicBezTo>
                    <a:pt x="182" y="31"/>
                    <a:pt x="175" y="28"/>
                    <a:pt x="170" y="28"/>
                  </a:cubicBezTo>
                  <a:cubicBezTo>
                    <a:pt x="20" y="41"/>
                    <a:pt x="20" y="41"/>
                    <a:pt x="20" y="41"/>
                  </a:cubicBezTo>
                  <a:cubicBezTo>
                    <a:pt x="19" y="41"/>
                    <a:pt x="18" y="41"/>
                    <a:pt x="17" y="41"/>
                  </a:cubicBezTo>
                  <a:cubicBezTo>
                    <a:pt x="8" y="41"/>
                    <a:pt x="0" y="33"/>
                    <a:pt x="0" y="24"/>
                  </a:cubicBezTo>
                  <a:cubicBezTo>
                    <a:pt x="0" y="15"/>
                    <a:pt x="7" y="8"/>
                    <a:pt x="16" y="7"/>
                  </a:cubicBezTo>
                  <a:cubicBezTo>
                    <a:pt x="16" y="7"/>
                    <a:pt x="16" y="7"/>
                    <a:pt x="17" y="7"/>
                  </a:cubicBezTo>
                  <a:cubicBezTo>
                    <a:pt x="164" y="0"/>
                    <a:pt x="164" y="0"/>
                    <a:pt x="164" y="0"/>
                  </a:cubicBezTo>
                  <a:cubicBezTo>
                    <a:pt x="169" y="0"/>
                    <a:pt x="175" y="2"/>
                    <a:pt x="177" y="6"/>
                  </a:cubicBezTo>
                  <a:cubicBezTo>
                    <a:pt x="178" y="10"/>
                    <a:pt x="181" y="10"/>
                    <a:pt x="182" y="6"/>
                  </a:cubicBezTo>
                  <a:cubicBezTo>
                    <a:pt x="183" y="2"/>
                    <a:pt x="189" y="0"/>
                    <a:pt x="194" y="0"/>
                  </a:cubicBezTo>
                  <a:cubicBezTo>
                    <a:pt x="208" y="0"/>
                    <a:pt x="208" y="0"/>
                    <a:pt x="208" y="0"/>
                  </a:cubicBezTo>
                  <a:cubicBezTo>
                    <a:pt x="213" y="0"/>
                    <a:pt x="219" y="2"/>
                    <a:pt x="220" y="6"/>
                  </a:cubicBezTo>
                  <a:cubicBezTo>
                    <a:pt x="221" y="10"/>
                    <a:pt x="224" y="10"/>
                    <a:pt x="225" y="6"/>
                  </a:cubicBezTo>
                  <a:cubicBezTo>
                    <a:pt x="227" y="2"/>
                    <a:pt x="233" y="0"/>
                    <a:pt x="238" y="0"/>
                  </a:cubicBezTo>
                  <a:cubicBezTo>
                    <a:pt x="385" y="7"/>
                    <a:pt x="385" y="7"/>
                    <a:pt x="385" y="7"/>
                  </a:cubicBezTo>
                  <a:cubicBezTo>
                    <a:pt x="386" y="7"/>
                    <a:pt x="386" y="7"/>
                    <a:pt x="386" y="7"/>
                  </a:cubicBezTo>
                  <a:cubicBezTo>
                    <a:pt x="395" y="8"/>
                    <a:pt x="402" y="15"/>
                    <a:pt x="402" y="2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9" name="Freeform 88"/>
            <p:cNvSpPr>
              <a:spLocks noEditPoints="1"/>
            </p:cNvSpPr>
            <p:nvPr>
              <p:custDataLst>
                <p:tags r:id="rId10"/>
              </p:custDataLst>
            </p:nvPr>
          </p:nvSpPr>
          <p:spPr bwMode="auto">
            <a:xfrm>
              <a:off x="5302250" y="3733801"/>
              <a:ext cx="1587500" cy="227013"/>
            </a:xfrm>
            <a:custGeom>
              <a:gdLst>
                <a:gd name="T0" fmla="*/ 394 w 420"/>
                <a:gd name="T1" fmla="*/ 60 h 60"/>
                <a:gd name="T2" fmla="*/ 394 w 420"/>
                <a:gd name="T3" fmla="*/ 60 h 60"/>
                <a:gd name="T4" fmla="*/ 391 w 420"/>
                <a:gd name="T5" fmla="*/ 60 h 60"/>
                <a:gd name="T6" fmla="*/ 390 w 420"/>
                <a:gd name="T7" fmla="*/ 60 h 60"/>
                <a:gd name="T8" fmla="*/ 240 w 420"/>
                <a:gd name="T9" fmla="*/ 47 h 60"/>
                <a:gd name="T10" fmla="*/ 240 w 420"/>
                <a:gd name="T11" fmla="*/ 47 h 60"/>
                <a:gd name="T12" fmla="*/ 235 w 420"/>
                <a:gd name="T13" fmla="*/ 49 h 60"/>
                <a:gd name="T14" fmla="*/ 235 w 420"/>
                <a:gd name="T15" fmla="*/ 52 h 60"/>
                <a:gd name="T16" fmla="*/ 230 w 420"/>
                <a:gd name="T17" fmla="*/ 53 h 60"/>
                <a:gd name="T18" fmla="*/ 210 w 420"/>
                <a:gd name="T19" fmla="*/ 59 h 60"/>
                <a:gd name="T20" fmla="*/ 210 w 420"/>
                <a:gd name="T21" fmla="*/ 59 h 60"/>
                <a:gd name="T22" fmla="*/ 190 w 420"/>
                <a:gd name="T23" fmla="*/ 53 h 60"/>
                <a:gd name="T24" fmla="*/ 186 w 420"/>
                <a:gd name="T25" fmla="*/ 52 h 60"/>
                <a:gd name="T26" fmla="*/ 185 w 420"/>
                <a:gd name="T27" fmla="*/ 49 h 60"/>
                <a:gd name="T28" fmla="*/ 180 w 420"/>
                <a:gd name="T29" fmla="*/ 47 h 60"/>
                <a:gd name="T30" fmla="*/ 29 w 420"/>
                <a:gd name="T31" fmla="*/ 60 h 60"/>
                <a:gd name="T32" fmla="*/ 26 w 420"/>
                <a:gd name="T33" fmla="*/ 60 h 60"/>
                <a:gd name="T34" fmla="*/ 0 w 420"/>
                <a:gd name="T35" fmla="*/ 34 h 60"/>
                <a:gd name="T36" fmla="*/ 25 w 420"/>
                <a:gd name="T37" fmla="*/ 8 h 60"/>
                <a:gd name="T38" fmla="*/ 25 w 420"/>
                <a:gd name="T39" fmla="*/ 8 h 60"/>
                <a:gd name="T40" fmla="*/ 173 w 420"/>
                <a:gd name="T41" fmla="*/ 1 h 60"/>
                <a:gd name="T42" fmla="*/ 188 w 420"/>
                <a:gd name="T43" fmla="*/ 5 h 60"/>
                <a:gd name="T44" fmla="*/ 203 w 420"/>
                <a:gd name="T45" fmla="*/ 0 h 60"/>
                <a:gd name="T46" fmla="*/ 217 w 420"/>
                <a:gd name="T47" fmla="*/ 0 h 60"/>
                <a:gd name="T48" fmla="*/ 232 w 420"/>
                <a:gd name="T49" fmla="*/ 5 h 60"/>
                <a:gd name="T50" fmla="*/ 247 w 420"/>
                <a:gd name="T51" fmla="*/ 1 h 60"/>
                <a:gd name="T52" fmla="*/ 395 w 420"/>
                <a:gd name="T53" fmla="*/ 8 h 60"/>
                <a:gd name="T54" fmla="*/ 420 w 420"/>
                <a:gd name="T55" fmla="*/ 34 h 60"/>
                <a:gd name="T56" fmla="*/ 394 w 420"/>
                <a:gd name="T57" fmla="*/ 60 h 60"/>
                <a:gd name="T58" fmla="*/ 26 w 420"/>
                <a:gd name="T59" fmla="*/ 26 h 60"/>
                <a:gd name="T60" fmla="*/ 18 w 420"/>
                <a:gd name="T61" fmla="*/ 34 h 60"/>
                <a:gd name="T62" fmla="*/ 26 w 420"/>
                <a:gd name="T63" fmla="*/ 42 h 60"/>
                <a:gd name="T64" fmla="*/ 26 w 420"/>
                <a:gd name="T65" fmla="*/ 42 h 60"/>
                <a:gd name="T66" fmla="*/ 28 w 420"/>
                <a:gd name="T67" fmla="*/ 42 h 60"/>
                <a:gd name="T68" fmla="*/ 178 w 420"/>
                <a:gd name="T69" fmla="*/ 29 h 60"/>
                <a:gd name="T70" fmla="*/ 180 w 420"/>
                <a:gd name="T71" fmla="*/ 29 h 60"/>
                <a:gd name="T72" fmla="*/ 199 w 420"/>
                <a:gd name="T73" fmla="*/ 36 h 60"/>
                <a:gd name="T74" fmla="*/ 200 w 420"/>
                <a:gd name="T75" fmla="*/ 36 h 60"/>
                <a:gd name="T76" fmla="*/ 202 w 420"/>
                <a:gd name="T77" fmla="*/ 39 h 60"/>
                <a:gd name="T78" fmla="*/ 210 w 420"/>
                <a:gd name="T79" fmla="*/ 41 h 60"/>
                <a:gd name="T80" fmla="*/ 210 w 420"/>
                <a:gd name="T81" fmla="*/ 41 h 60"/>
                <a:gd name="T82" fmla="*/ 218 w 420"/>
                <a:gd name="T83" fmla="*/ 39 h 60"/>
                <a:gd name="T84" fmla="*/ 220 w 420"/>
                <a:gd name="T85" fmla="*/ 36 h 60"/>
                <a:gd name="T86" fmla="*/ 221 w 420"/>
                <a:gd name="T87" fmla="*/ 36 h 60"/>
                <a:gd name="T88" fmla="*/ 242 w 420"/>
                <a:gd name="T89" fmla="*/ 29 h 60"/>
                <a:gd name="T90" fmla="*/ 392 w 420"/>
                <a:gd name="T91" fmla="*/ 42 h 60"/>
                <a:gd name="T92" fmla="*/ 394 w 420"/>
                <a:gd name="T93" fmla="*/ 42 h 60"/>
                <a:gd name="T94" fmla="*/ 402 w 420"/>
                <a:gd name="T95" fmla="*/ 34 h 60"/>
                <a:gd name="T96" fmla="*/ 395 w 420"/>
                <a:gd name="T97" fmla="*/ 26 h 60"/>
                <a:gd name="T98" fmla="*/ 394 w 420"/>
                <a:gd name="T99" fmla="*/ 26 h 60"/>
                <a:gd name="T100" fmla="*/ 246 w 420"/>
                <a:gd name="T101" fmla="*/ 19 h 60"/>
                <a:gd name="T102" fmla="*/ 246 w 420"/>
                <a:gd name="T103" fmla="*/ 19 h 60"/>
                <a:gd name="T104" fmla="*/ 242 w 420"/>
                <a:gd name="T105" fmla="*/ 20 h 60"/>
                <a:gd name="T106" fmla="*/ 231 w 420"/>
                <a:gd name="T107" fmla="*/ 28 h 60"/>
                <a:gd name="T108" fmla="*/ 221 w 420"/>
                <a:gd name="T109" fmla="*/ 20 h 60"/>
                <a:gd name="T110" fmla="*/ 217 w 420"/>
                <a:gd name="T111" fmla="*/ 19 h 60"/>
                <a:gd name="T112" fmla="*/ 203 w 420"/>
                <a:gd name="T113" fmla="*/ 19 h 60"/>
                <a:gd name="T114" fmla="*/ 199 w 420"/>
                <a:gd name="T115" fmla="*/ 20 h 60"/>
                <a:gd name="T116" fmla="*/ 189 w 420"/>
                <a:gd name="T117" fmla="*/ 28 h 60"/>
                <a:gd name="T118" fmla="*/ 178 w 420"/>
                <a:gd name="T119" fmla="*/ 20 h 60"/>
                <a:gd name="T120" fmla="*/ 174 w 420"/>
                <a:gd name="T121" fmla="*/ 19 h 60"/>
                <a:gd name="T122" fmla="*/ 26 w 420"/>
                <a:gd name="T123" fmla="*/ 26 h 60"/>
                <a:gd name="T124" fmla="*/ 26 w 420"/>
                <a:gd name="T125" fmla="*/ 26 h 6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420" h="60">
                  <a:moveTo>
                    <a:pt x="394" y="60"/>
                  </a:moveTo>
                  <a:cubicBezTo>
                    <a:pt x="394" y="60"/>
                    <a:pt x="394" y="60"/>
                    <a:pt x="394" y="60"/>
                  </a:cubicBezTo>
                  <a:cubicBezTo>
                    <a:pt x="393" y="60"/>
                    <a:pt x="392" y="60"/>
                    <a:pt x="391" y="60"/>
                  </a:cubicBezTo>
                  <a:cubicBezTo>
                    <a:pt x="390" y="60"/>
                    <a:pt x="390" y="60"/>
                    <a:pt x="390" y="60"/>
                  </a:cubicBezTo>
                  <a:cubicBezTo>
                    <a:pt x="240" y="47"/>
                    <a:pt x="240" y="47"/>
                    <a:pt x="240" y="47"/>
                  </a:cubicBezTo>
                  <a:cubicBezTo>
                    <a:pt x="240" y="47"/>
                    <a:pt x="240" y="47"/>
                    <a:pt x="240" y="47"/>
                  </a:cubicBezTo>
                  <a:cubicBezTo>
                    <a:pt x="238" y="47"/>
                    <a:pt x="236" y="48"/>
                    <a:pt x="235" y="49"/>
                  </a:cubicBezTo>
                  <a:cubicBezTo>
                    <a:pt x="235" y="52"/>
                    <a:pt x="235" y="52"/>
                    <a:pt x="235" y="52"/>
                  </a:cubicBezTo>
                  <a:cubicBezTo>
                    <a:pt x="230" y="53"/>
                    <a:pt x="230" y="53"/>
                    <a:pt x="230" y="53"/>
                  </a:cubicBezTo>
                  <a:cubicBezTo>
                    <a:pt x="225" y="57"/>
                    <a:pt x="218" y="59"/>
                    <a:pt x="210" y="59"/>
                  </a:cubicBezTo>
                  <a:cubicBezTo>
                    <a:pt x="210" y="59"/>
                    <a:pt x="210" y="59"/>
                    <a:pt x="210" y="59"/>
                  </a:cubicBezTo>
                  <a:cubicBezTo>
                    <a:pt x="202" y="59"/>
                    <a:pt x="195" y="57"/>
                    <a:pt x="190" y="53"/>
                  </a:cubicBezTo>
                  <a:cubicBezTo>
                    <a:pt x="186" y="52"/>
                    <a:pt x="186" y="52"/>
                    <a:pt x="186" y="52"/>
                  </a:cubicBezTo>
                  <a:cubicBezTo>
                    <a:pt x="185" y="49"/>
                    <a:pt x="185" y="49"/>
                    <a:pt x="185" y="49"/>
                  </a:cubicBezTo>
                  <a:cubicBezTo>
                    <a:pt x="184" y="48"/>
                    <a:pt x="182" y="47"/>
                    <a:pt x="180" y="47"/>
                  </a:cubicBezTo>
                  <a:cubicBezTo>
                    <a:pt x="29" y="60"/>
                    <a:pt x="29" y="60"/>
                    <a:pt x="29" y="60"/>
                  </a:cubicBezTo>
                  <a:cubicBezTo>
                    <a:pt x="28" y="60"/>
                    <a:pt x="27" y="60"/>
                    <a:pt x="26" y="60"/>
                  </a:cubicBezTo>
                  <a:cubicBezTo>
                    <a:pt x="12" y="60"/>
                    <a:pt x="0" y="48"/>
                    <a:pt x="0" y="34"/>
                  </a:cubicBezTo>
                  <a:cubicBezTo>
                    <a:pt x="0" y="20"/>
                    <a:pt x="11" y="9"/>
                    <a:pt x="25" y="8"/>
                  </a:cubicBezTo>
                  <a:cubicBezTo>
                    <a:pt x="25" y="8"/>
                    <a:pt x="25" y="8"/>
                    <a:pt x="25" y="8"/>
                  </a:cubicBezTo>
                  <a:cubicBezTo>
                    <a:pt x="173" y="1"/>
                    <a:pt x="173" y="1"/>
                    <a:pt x="173" y="1"/>
                  </a:cubicBezTo>
                  <a:cubicBezTo>
                    <a:pt x="178" y="1"/>
                    <a:pt x="184" y="2"/>
                    <a:pt x="188" y="5"/>
                  </a:cubicBezTo>
                  <a:cubicBezTo>
                    <a:pt x="192" y="2"/>
                    <a:pt x="197" y="0"/>
                    <a:pt x="203" y="0"/>
                  </a:cubicBezTo>
                  <a:cubicBezTo>
                    <a:pt x="217" y="0"/>
                    <a:pt x="217" y="0"/>
                    <a:pt x="217" y="0"/>
                  </a:cubicBezTo>
                  <a:cubicBezTo>
                    <a:pt x="223" y="0"/>
                    <a:pt x="228" y="2"/>
                    <a:pt x="232" y="5"/>
                  </a:cubicBezTo>
                  <a:cubicBezTo>
                    <a:pt x="236" y="2"/>
                    <a:pt x="242" y="1"/>
                    <a:pt x="247" y="1"/>
                  </a:cubicBezTo>
                  <a:cubicBezTo>
                    <a:pt x="395" y="8"/>
                    <a:pt x="395" y="8"/>
                    <a:pt x="395" y="8"/>
                  </a:cubicBezTo>
                  <a:cubicBezTo>
                    <a:pt x="409" y="9"/>
                    <a:pt x="420" y="20"/>
                    <a:pt x="420" y="34"/>
                  </a:cubicBezTo>
                  <a:cubicBezTo>
                    <a:pt x="420" y="48"/>
                    <a:pt x="408" y="60"/>
                    <a:pt x="394" y="60"/>
                  </a:cubicBezTo>
                  <a:close/>
                  <a:moveTo>
                    <a:pt x="26" y="26"/>
                  </a:moveTo>
                  <a:cubicBezTo>
                    <a:pt x="21" y="26"/>
                    <a:pt x="18" y="30"/>
                    <a:pt x="18" y="34"/>
                  </a:cubicBezTo>
                  <a:cubicBezTo>
                    <a:pt x="18" y="38"/>
                    <a:pt x="22" y="42"/>
                    <a:pt x="26" y="42"/>
                  </a:cubicBezTo>
                  <a:cubicBezTo>
                    <a:pt x="26" y="42"/>
                    <a:pt x="26" y="42"/>
                    <a:pt x="26" y="42"/>
                  </a:cubicBezTo>
                  <a:cubicBezTo>
                    <a:pt x="27" y="42"/>
                    <a:pt x="28" y="42"/>
                    <a:pt x="28" y="42"/>
                  </a:cubicBezTo>
                  <a:cubicBezTo>
                    <a:pt x="178" y="29"/>
                    <a:pt x="178" y="29"/>
                    <a:pt x="178" y="29"/>
                  </a:cubicBezTo>
                  <a:cubicBezTo>
                    <a:pt x="179" y="29"/>
                    <a:pt x="179" y="29"/>
                    <a:pt x="180" y="29"/>
                  </a:cubicBezTo>
                  <a:cubicBezTo>
                    <a:pt x="187" y="29"/>
                    <a:pt x="194" y="32"/>
                    <a:pt x="199" y="36"/>
                  </a:cubicBezTo>
                  <a:cubicBezTo>
                    <a:pt x="200" y="36"/>
                    <a:pt x="200" y="36"/>
                    <a:pt x="200" y="36"/>
                  </a:cubicBezTo>
                  <a:cubicBezTo>
                    <a:pt x="202" y="39"/>
                    <a:pt x="202" y="39"/>
                    <a:pt x="202" y="39"/>
                  </a:cubicBezTo>
                  <a:cubicBezTo>
                    <a:pt x="202" y="40"/>
                    <a:pt x="205" y="41"/>
                    <a:pt x="210" y="41"/>
                  </a:cubicBezTo>
                  <a:cubicBezTo>
                    <a:pt x="210" y="41"/>
                    <a:pt x="210" y="41"/>
                    <a:pt x="210" y="41"/>
                  </a:cubicBezTo>
                  <a:cubicBezTo>
                    <a:pt x="215" y="41"/>
                    <a:pt x="218" y="40"/>
                    <a:pt x="218" y="39"/>
                  </a:cubicBezTo>
                  <a:cubicBezTo>
                    <a:pt x="220" y="36"/>
                    <a:pt x="220" y="36"/>
                    <a:pt x="220" y="36"/>
                  </a:cubicBezTo>
                  <a:cubicBezTo>
                    <a:pt x="221" y="36"/>
                    <a:pt x="221" y="36"/>
                    <a:pt x="221" y="36"/>
                  </a:cubicBezTo>
                  <a:cubicBezTo>
                    <a:pt x="227" y="32"/>
                    <a:pt x="235" y="29"/>
                    <a:pt x="242" y="29"/>
                  </a:cubicBezTo>
                  <a:cubicBezTo>
                    <a:pt x="392" y="42"/>
                    <a:pt x="392" y="42"/>
                    <a:pt x="392" y="42"/>
                  </a:cubicBezTo>
                  <a:cubicBezTo>
                    <a:pt x="392" y="42"/>
                    <a:pt x="393" y="42"/>
                    <a:pt x="394" y="42"/>
                  </a:cubicBezTo>
                  <a:cubicBezTo>
                    <a:pt x="398" y="42"/>
                    <a:pt x="402" y="38"/>
                    <a:pt x="402" y="34"/>
                  </a:cubicBezTo>
                  <a:cubicBezTo>
                    <a:pt x="402" y="30"/>
                    <a:pt x="399" y="26"/>
                    <a:pt x="395" y="26"/>
                  </a:cubicBezTo>
                  <a:cubicBezTo>
                    <a:pt x="394" y="26"/>
                    <a:pt x="394" y="26"/>
                    <a:pt x="394" y="26"/>
                  </a:cubicBezTo>
                  <a:cubicBezTo>
                    <a:pt x="246" y="19"/>
                    <a:pt x="246" y="19"/>
                    <a:pt x="246" y="19"/>
                  </a:cubicBezTo>
                  <a:cubicBezTo>
                    <a:pt x="246" y="19"/>
                    <a:pt x="246" y="19"/>
                    <a:pt x="246" y="19"/>
                  </a:cubicBezTo>
                  <a:cubicBezTo>
                    <a:pt x="244" y="19"/>
                    <a:pt x="243" y="20"/>
                    <a:pt x="242" y="20"/>
                  </a:cubicBezTo>
                  <a:cubicBezTo>
                    <a:pt x="239" y="27"/>
                    <a:pt x="234" y="28"/>
                    <a:pt x="231" y="28"/>
                  </a:cubicBezTo>
                  <a:cubicBezTo>
                    <a:pt x="227" y="28"/>
                    <a:pt x="223" y="25"/>
                    <a:pt x="221" y="20"/>
                  </a:cubicBezTo>
                  <a:cubicBezTo>
                    <a:pt x="220" y="19"/>
                    <a:pt x="219" y="19"/>
                    <a:pt x="217" y="19"/>
                  </a:cubicBezTo>
                  <a:cubicBezTo>
                    <a:pt x="203" y="19"/>
                    <a:pt x="203" y="19"/>
                    <a:pt x="203" y="19"/>
                  </a:cubicBezTo>
                  <a:cubicBezTo>
                    <a:pt x="201" y="19"/>
                    <a:pt x="200" y="19"/>
                    <a:pt x="199" y="20"/>
                  </a:cubicBezTo>
                  <a:cubicBezTo>
                    <a:pt x="197" y="25"/>
                    <a:pt x="193" y="28"/>
                    <a:pt x="189" y="28"/>
                  </a:cubicBezTo>
                  <a:cubicBezTo>
                    <a:pt x="186" y="28"/>
                    <a:pt x="181" y="27"/>
                    <a:pt x="178" y="20"/>
                  </a:cubicBezTo>
                  <a:cubicBezTo>
                    <a:pt x="177" y="20"/>
                    <a:pt x="176" y="19"/>
                    <a:pt x="174" y="19"/>
                  </a:cubicBezTo>
                  <a:cubicBezTo>
                    <a:pt x="26" y="26"/>
                    <a:pt x="26" y="26"/>
                    <a:pt x="26" y="26"/>
                  </a:cubicBezTo>
                  <a:cubicBezTo>
                    <a:pt x="26" y="26"/>
                    <a:pt x="26" y="26"/>
                    <a:pt x="26" y="2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0" name="Freeform 89"/>
            <p:cNvSpPr/>
            <p:nvPr>
              <p:custDataLst>
                <p:tags r:id="rId11"/>
              </p:custDataLst>
            </p:nvPr>
          </p:nvSpPr>
          <p:spPr bwMode="auto">
            <a:xfrm>
              <a:off x="5354638" y="3525838"/>
              <a:ext cx="669925" cy="163513"/>
            </a:xfrm>
            <a:custGeom>
              <a:gdLst>
                <a:gd name="T0" fmla="*/ 169 w 177"/>
                <a:gd name="T1" fmla="*/ 37 h 43"/>
                <a:gd name="T2" fmla="*/ 168 w 177"/>
                <a:gd name="T3" fmla="*/ 36 h 43"/>
                <a:gd name="T4" fmla="*/ 92 w 177"/>
                <a:gd name="T5" fmla="*/ 1 h 43"/>
                <a:gd name="T6" fmla="*/ 75 w 177"/>
                <a:gd name="T7" fmla="*/ 0 h 43"/>
                <a:gd name="T8" fmla="*/ 18 w 177"/>
                <a:gd name="T9" fmla="*/ 15 h 43"/>
                <a:gd name="T10" fmla="*/ 3 w 177"/>
                <a:gd name="T11" fmla="*/ 29 h 43"/>
                <a:gd name="T12" fmla="*/ 1 w 177"/>
                <a:gd name="T13" fmla="*/ 39 h 43"/>
                <a:gd name="T14" fmla="*/ 9 w 177"/>
                <a:gd name="T15" fmla="*/ 43 h 43"/>
                <a:gd name="T16" fmla="*/ 177 w 177"/>
                <a:gd name="T17" fmla="*/ 43 h 43"/>
                <a:gd name="T18" fmla="*/ 169 w 177"/>
                <a:gd name="T19" fmla="*/ 37 h 43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77" h="43">
                  <a:moveTo>
                    <a:pt x="169" y="37"/>
                  </a:moveTo>
                  <a:cubicBezTo>
                    <a:pt x="168" y="36"/>
                    <a:pt x="168" y="36"/>
                    <a:pt x="168" y="36"/>
                  </a:cubicBezTo>
                  <a:cubicBezTo>
                    <a:pt x="141" y="16"/>
                    <a:pt x="115" y="5"/>
                    <a:pt x="92" y="1"/>
                  </a:cubicBezTo>
                  <a:cubicBezTo>
                    <a:pt x="87" y="1"/>
                    <a:pt x="81" y="0"/>
                    <a:pt x="75" y="0"/>
                  </a:cubicBezTo>
                  <a:cubicBezTo>
                    <a:pt x="40" y="0"/>
                    <a:pt x="18" y="15"/>
                    <a:pt x="18" y="15"/>
                  </a:cubicBezTo>
                  <a:cubicBezTo>
                    <a:pt x="16" y="16"/>
                    <a:pt x="6" y="23"/>
                    <a:pt x="3" y="29"/>
                  </a:cubicBezTo>
                  <a:cubicBezTo>
                    <a:pt x="1" y="33"/>
                    <a:pt x="0" y="36"/>
                    <a:pt x="1" y="39"/>
                  </a:cubicBezTo>
                  <a:cubicBezTo>
                    <a:pt x="3" y="42"/>
                    <a:pt x="5" y="43"/>
                    <a:pt x="9" y="43"/>
                  </a:cubicBezTo>
                  <a:cubicBezTo>
                    <a:pt x="177" y="43"/>
                    <a:pt x="177" y="43"/>
                    <a:pt x="177" y="43"/>
                  </a:cubicBezTo>
                  <a:cubicBezTo>
                    <a:pt x="174" y="40"/>
                    <a:pt x="170" y="37"/>
                    <a:pt x="169" y="3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1" name="Freeform 90"/>
            <p:cNvSpPr/>
            <p:nvPr>
              <p:custDataLst>
                <p:tags r:id="rId12"/>
              </p:custDataLst>
            </p:nvPr>
          </p:nvSpPr>
          <p:spPr bwMode="auto">
            <a:xfrm>
              <a:off x="6175375" y="3063876"/>
              <a:ext cx="654050" cy="571500"/>
            </a:xfrm>
            <a:custGeom>
              <a:gdLst>
                <a:gd name="T0" fmla="*/ 171 w 173"/>
                <a:gd name="T1" fmla="*/ 114 h 151"/>
                <a:gd name="T2" fmla="*/ 157 w 173"/>
                <a:gd name="T3" fmla="*/ 87 h 151"/>
                <a:gd name="T4" fmla="*/ 157 w 173"/>
                <a:gd name="T5" fmla="*/ 86 h 151"/>
                <a:gd name="T6" fmla="*/ 123 w 173"/>
                <a:gd name="T7" fmla="*/ 21 h 151"/>
                <a:gd name="T8" fmla="*/ 116 w 173"/>
                <a:gd name="T9" fmla="*/ 8 h 151"/>
                <a:gd name="T10" fmla="*/ 115 w 173"/>
                <a:gd name="T11" fmla="*/ 7 h 151"/>
                <a:gd name="T12" fmla="*/ 87 w 173"/>
                <a:gd name="T13" fmla="*/ 0 h 151"/>
                <a:gd name="T14" fmla="*/ 101 w 173"/>
                <a:gd name="T15" fmla="*/ 24 h 151"/>
                <a:gd name="T16" fmla="*/ 103 w 173"/>
                <a:gd name="T17" fmla="*/ 45 h 151"/>
                <a:gd name="T18" fmla="*/ 88 w 173"/>
                <a:gd name="T19" fmla="*/ 59 h 151"/>
                <a:gd name="T20" fmla="*/ 38 w 173"/>
                <a:gd name="T21" fmla="*/ 87 h 151"/>
                <a:gd name="T22" fmla="*/ 1 w 173"/>
                <a:gd name="T23" fmla="*/ 149 h 151"/>
                <a:gd name="T24" fmla="*/ 0 w 173"/>
                <a:gd name="T25" fmla="*/ 151 h 151"/>
                <a:gd name="T26" fmla="*/ 1 w 173"/>
                <a:gd name="T27" fmla="*/ 151 h 151"/>
                <a:gd name="T28" fmla="*/ 9 w 173"/>
                <a:gd name="T29" fmla="*/ 146 h 151"/>
                <a:gd name="T30" fmla="*/ 86 w 173"/>
                <a:gd name="T31" fmla="*/ 112 h 151"/>
                <a:gd name="T32" fmla="*/ 113 w 173"/>
                <a:gd name="T33" fmla="*/ 109 h 151"/>
                <a:gd name="T34" fmla="*/ 165 w 173"/>
                <a:gd name="T35" fmla="*/ 120 h 151"/>
                <a:gd name="T36" fmla="*/ 169 w 173"/>
                <a:gd name="T37" fmla="*/ 121 h 151"/>
                <a:gd name="T38" fmla="*/ 172 w 173"/>
                <a:gd name="T39" fmla="*/ 120 h 151"/>
                <a:gd name="T40" fmla="*/ 171 w 173"/>
                <a:gd name="T41" fmla="*/ 114 h 151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73" h="151">
                  <a:moveTo>
                    <a:pt x="171" y="114"/>
                  </a:moveTo>
                  <a:cubicBezTo>
                    <a:pt x="157" y="87"/>
                    <a:pt x="157" y="87"/>
                    <a:pt x="157" y="87"/>
                  </a:cubicBezTo>
                  <a:cubicBezTo>
                    <a:pt x="157" y="86"/>
                    <a:pt x="157" y="86"/>
                    <a:pt x="157" y="86"/>
                  </a:cubicBezTo>
                  <a:cubicBezTo>
                    <a:pt x="123" y="21"/>
                    <a:pt x="123" y="21"/>
                    <a:pt x="123" y="21"/>
                  </a:cubicBezTo>
                  <a:cubicBezTo>
                    <a:pt x="120" y="17"/>
                    <a:pt x="117" y="11"/>
                    <a:pt x="116" y="8"/>
                  </a:cubicBezTo>
                  <a:cubicBezTo>
                    <a:pt x="115" y="7"/>
                    <a:pt x="115" y="7"/>
                    <a:pt x="115" y="7"/>
                  </a:cubicBezTo>
                  <a:cubicBezTo>
                    <a:pt x="115" y="7"/>
                    <a:pt x="101" y="0"/>
                    <a:pt x="87" y="0"/>
                  </a:cubicBezTo>
                  <a:cubicBezTo>
                    <a:pt x="101" y="24"/>
                    <a:pt x="101" y="24"/>
                    <a:pt x="101" y="24"/>
                  </a:cubicBezTo>
                  <a:cubicBezTo>
                    <a:pt x="105" y="31"/>
                    <a:pt x="105" y="38"/>
                    <a:pt x="103" y="45"/>
                  </a:cubicBezTo>
                  <a:cubicBezTo>
                    <a:pt x="100" y="51"/>
                    <a:pt x="95" y="56"/>
                    <a:pt x="88" y="59"/>
                  </a:cubicBezTo>
                  <a:cubicBezTo>
                    <a:pt x="85" y="60"/>
                    <a:pt x="56" y="71"/>
                    <a:pt x="38" y="87"/>
                  </a:cubicBezTo>
                  <a:cubicBezTo>
                    <a:pt x="19" y="105"/>
                    <a:pt x="8" y="123"/>
                    <a:pt x="1" y="149"/>
                  </a:cubicBezTo>
                  <a:cubicBezTo>
                    <a:pt x="0" y="151"/>
                    <a:pt x="0" y="151"/>
                    <a:pt x="0" y="151"/>
                  </a:cubicBezTo>
                  <a:cubicBezTo>
                    <a:pt x="0" y="151"/>
                    <a:pt x="1" y="151"/>
                    <a:pt x="1" y="151"/>
                  </a:cubicBezTo>
                  <a:cubicBezTo>
                    <a:pt x="3" y="149"/>
                    <a:pt x="6" y="147"/>
                    <a:pt x="9" y="146"/>
                  </a:cubicBezTo>
                  <a:cubicBezTo>
                    <a:pt x="9" y="146"/>
                    <a:pt x="42" y="125"/>
                    <a:pt x="86" y="112"/>
                  </a:cubicBezTo>
                  <a:cubicBezTo>
                    <a:pt x="95" y="110"/>
                    <a:pt x="104" y="109"/>
                    <a:pt x="113" y="109"/>
                  </a:cubicBezTo>
                  <a:cubicBezTo>
                    <a:pt x="141" y="109"/>
                    <a:pt x="165" y="120"/>
                    <a:pt x="165" y="120"/>
                  </a:cubicBezTo>
                  <a:cubicBezTo>
                    <a:pt x="167" y="121"/>
                    <a:pt x="168" y="121"/>
                    <a:pt x="169" y="121"/>
                  </a:cubicBezTo>
                  <a:cubicBezTo>
                    <a:pt x="171" y="121"/>
                    <a:pt x="172" y="120"/>
                    <a:pt x="172" y="120"/>
                  </a:cubicBezTo>
                  <a:cubicBezTo>
                    <a:pt x="173" y="118"/>
                    <a:pt x="172" y="116"/>
                    <a:pt x="171" y="1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endParaRPr>
            </a:p>
          </p:txBody>
        </p:sp>
      </p:grpSp>
      <p:sp>
        <p:nvSpPr>
          <p:cNvPr id="26" name="文本框 25"/>
          <p:cNvSpPr txBox="1"/>
          <p:nvPr>
            <p:custDataLst>
              <p:tags r:id="rId13"/>
            </p:custDataLst>
          </p:nvPr>
        </p:nvSpPr>
        <p:spPr>
          <a:xfrm>
            <a:off x="553394" y="1602019"/>
            <a:ext cx="11222970" cy="19303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smtClean="0"/>
              <a:t>同学们我们每天炒菜用的锅碗瓢盆；交通工具，比如自行车、电动车、公交车等；教师内的讲台、课桌、椅子。这些工具主要是由什么材料 制作的呢？</a:t>
            </a:r>
            <a:endParaRPr lang="zh-CN" altLang="en-US" sz="2800"/>
          </a:p>
        </p:txBody>
      </p:sp>
      <p:sp>
        <p:nvSpPr>
          <p:cNvPr id="27" name="矩形 26"/>
          <p:cNvSpPr/>
          <p:nvPr>
            <p:custDataLst>
              <p:tags r:id="rId14"/>
            </p:custDataLst>
          </p:nvPr>
        </p:nvSpPr>
        <p:spPr>
          <a:xfrm>
            <a:off x="0" y="6636327"/>
            <a:ext cx="12191999" cy="18552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8" name="Picture 4"/>
          <p:cNvPicPr>
            <a:picLocks noChangeAspect="1" noChangeArrowheads="1"/>
          </p:cNvPicPr>
          <p:nvPr>
            <p:custDataLst>
              <p:tags r:id="rId16"/>
            </p:custDataLst>
          </p:nvPr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1197848" y="6137564"/>
            <a:ext cx="994151" cy="6842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图片 11"/>
          <p:cNvPicPr>
            <a:picLocks noChangeAspect="1"/>
          </p:cNvPicPr>
          <p:nvPr>
            <p:custDataLst>
              <p:tags r:id="rId18"/>
            </p:custDataLst>
          </p:nvPr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6044" y="3653330"/>
            <a:ext cx="3228647" cy="2355827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>
            <p:custDataLst>
              <p:tags r:id="rId20"/>
            </p:custDataLst>
          </p:nvPr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42201" y="3626900"/>
            <a:ext cx="3252179" cy="2382257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>
            <p:custDataLst>
              <p:tags r:id="rId22"/>
            </p:custDataLst>
          </p:nvPr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01890" y="3667915"/>
            <a:ext cx="3172691" cy="2379518"/>
          </a:xfrm>
          <a:prstGeom prst="rect">
            <a:avLst/>
          </a:prstGeom>
        </p:spPr>
      </p:pic>
    </p:spTree>
  </p:cSld>
  <p:clrMapOvr>
    <a:masterClrMapping/>
  </p:clrMapOvr>
  <mc:AlternateContent>
    <mc:Choice xmlns:p14="http://schemas.microsoft.com/office/powerpoint/2010/main" Requires="p14">
      <p:transition spd="slow" p14:dur="2000"/>
    </mc:Choice>
    <mc:Fallback>
      <p:transition spd="slow"/>
    </mc:Fallback>
  </mc:AlternateContent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sp>
        <p:nvSpPr>
          <p:cNvPr id="6" name="文本框 5"/>
          <p:cNvSpPr txBox="1"/>
          <p:nvPr>
            <p:custDataLst>
              <p:tags r:id="rId3"/>
            </p:custDataLst>
          </p:nvPr>
        </p:nvSpPr>
        <p:spPr>
          <a:xfrm>
            <a:off x="748143" y="4575897"/>
            <a:ext cx="9623147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200" smtClean="0"/>
              <a:t>同学们都能发现上述都是我们日常生活常见的物品，</a:t>
            </a:r>
            <a:endParaRPr lang="en-US" altLang="zh-CN" sz="3200" smtClean="0"/>
          </a:p>
          <a:p>
            <a:pPr>
              <a:lnSpc>
                <a:spcPct val="150000"/>
              </a:lnSpc>
            </a:pPr>
            <a:r>
              <a:rPr lang="zh-CN" altLang="en-US" sz="3200" smtClean="0"/>
              <a:t>仔细观察可以发现，它们都含有金属材料。</a:t>
            </a:r>
            <a:endParaRPr lang="zh-CN" altLang="en-US" sz="3200"/>
          </a:p>
        </p:txBody>
      </p:sp>
      <p:sp>
        <p:nvSpPr>
          <p:cNvPr id="7" name="矩形 6"/>
          <p:cNvSpPr/>
          <p:nvPr>
            <p:custDataLst>
              <p:tags r:id="rId4"/>
            </p:custDataLst>
          </p:nvPr>
        </p:nvSpPr>
        <p:spPr>
          <a:xfrm>
            <a:off x="0" y="6636327"/>
            <a:ext cx="12191999" cy="18552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8" name="Picture 4"/>
          <p:cNvPicPr>
            <a:picLocks noChangeAspect="1" noChangeArrowheads="1"/>
          </p:cNvPicPr>
          <p:nvPr>
            <p:custDataLst>
              <p:tags r:id="rId6"/>
            </p:custDataLst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1197848" y="6137564"/>
            <a:ext cx="994151" cy="6842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图片 8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8143" y="685696"/>
            <a:ext cx="2049286" cy="1503144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3" name="图片 12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15588" y="633389"/>
            <a:ext cx="1976440" cy="1643065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4" name="图片 13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11"/>
          <a:stretch>
            <a:fillRect/>
          </a:stretch>
        </p:blipFill>
        <p:spPr>
          <a:xfrm>
            <a:off x="3482914" y="532470"/>
            <a:ext cx="1850098" cy="165637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5" name="图片 14"/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r:embed="rId13"/>
          <a:stretch>
            <a:fillRect/>
          </a:stretch>
        </p:blipFill>
        <p:spPr>
          <a:xfrm>
            <a:off x="6289964" y="484451"/>
            <a:ext cx="1968672" cy="180544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6" name="图片 15"/>
          <p:cNvPicPr>
            <a:picLocks noChangeAspect="1"/>
          </p:cNvPicPr>
          <p:nvPr>
            <p:custDataLst>
              <p:tags r:id="rId16"/>
            </p:custDataLst>
          </p:nvPr>
        </p:nvPicPr>
        <p:blipFill>
          <a:blip r:embed="rId15"/>
          <a:stretch>
            <a:fillRect/>
          </a:stretch>
        </p:blipFill>
        <p:spPr>
          <a:xfrm>
            <a:off x="7274703" y="2398754"/>
            <a:ext cx="1967865" cy="1967230"/>
          </a:xfrm>
          <a:prstGeom prst="ellipse">
            <a:avLst/>
          </a:prstGeom>
        </p:spPr>
      </p:pic>
      <p:pic>
        <p:nvPicPr>
          <p:cNvPr id="17" name="图片 16"/>
          <p:cNvPicPr>
            <a:picLocks noChangeAspect="1"/>
          </p:cNvPicPr>
          <p:nvPr>
            <p:custDataLst>
              <p:tags r:id="rId18"/>
            </p:custDataLst>
          </p:nvPr>
        </p:nvPicPr>
        <p:blipFill>
          <a:blip r:embed="rId17"/>
          <a:stretch>
            <a:fillRect/>
          </a:stretch>
        </p:blipFill>
        <p:spPr>
          <a:xfrm>
            <a:off x="2079221" y="2502441"/>
            <a:ext cx="1967865" cy="1968500"/>
          </a:xfrm>
          <a:prstGeom prst="ellipse">
            <a:avLst/>
          </a:prstGeom>
        </p:spPr>
      </p:pic>
    </p:spTree>
  </p:cSld>
  <p:clrMapOvr>
    <a:masterClrMapping/>
  </p:clrMapOvr>
  <mc:AlternateContent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dur="5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dur="5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  <p:cond evt="onBegin" delay="0">
                          <p:tn val="10"/>
                        </p:cond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8" presetClass="entr" presetSubtype="12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  <p:cond evt="onBegin" delay="0">
                          <p:tn val="15"/>
                        </p:cond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" presetClass="entr" presetSubtype="10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sp>
        <p:nvSpPr>
          <p:cNvPr id="43014" name="文本框 1"/>
          <p:cNvSpPr txBox="1"/>
          <p:nvPr>
            <p:custDataLst>
              <p:tags r:id="rId3"/>
            </p:custDataLst>
          </p:nvPr>
        </p:nvSpPr>
        <p:spPr>
          <a:xfrm>
            <a:off x="726105" y="623872"/>
            <a:ext cx="3995737" cy="58356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r>
              <a:rPr lang="zh-CN" altLang="en-US" sz="3200">
                <a:latin typeface="微软雅黑" panose="020b0503020204020204" pitchFamily="34" charset="-122"/>
                <a:ea typeface="微软雅黑" panose="020b0503020204020204" pitchFamily="34" charset="-122"/>
              </a:rPr>
              <a:t>一、几种重要的金属</a:t>
            </a:r>
            <a:endParaRPr lang="zh-CN" altLang="en-US" sz="32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1985" name="文本框 2"/>
          <p:cNvSpPr txBox="1"/>
          <p:nvPr>
            <p:custDataLst>
              <p:tags r:id="rId4"/>
            </p:custDataLst>
          </p:nvPr>
        </p:nvSpPr>
        <p:spPr>
          <a:xfrm>
            <a:off x="1362307" y="1475451"/>
            <a:ext cx="6422390" cy="52197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r>
              <a:rPr lang="en-US" altLang="zh-CN" sz="280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1.</a:t>
            </a:r>
            <a:r>
              <a:rPr lang="zh-CN" altLang="en-US" sz="280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金属材料：包括</a:t>
            </a:r>
            <a:r>
              <a:rPr lang="zh-CN" altLang="en-US" sz="2800" u="sng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  </a:t>
            </a:r>
            <a:r>
              <a:rPr lang="en-US" altLang="zh-CN" sz="2800" u="sng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      </a:t>
            </a:r>
            <a:r>
              <a:rPr lang="zh-CN" altLang="en-US" sz="2800" u="sng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           </a:t>
            </a:r>
            <a:r>
              <a:rPr lang="zh-CN" altLang="en-US" sz="280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和</a:t>
            </a:r>
            <a:r>
              <a:rPr lang="zh-CN" altLang="en-US" sz="2800" u="sng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 </a:t>
            </a:r>
            <a:r>
              <a:rPr lang="en-US" altLang="zh-CN" sz="2800" u="sng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  </a:t>
            </a:r>
            <a:r>
              <a:rPr lang="zh-CN" altLang="en-US" sz="2800" u="sng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        </a:t>
            </a:r>
            <a:r>
              <a:rPr lang="zh-CN" altLang="en-US" sz="280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。</a:t>
            </a:r>
            <a:endParaRPr lang="zh-CN" altLang="en-US" sz="2800"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4" name="文本框 3"/>
          <p:cNvSpPr txBox="1"/>
          <p:nvPr>
            <p:custDataLst>
              <p:tags r:id="rId5"/>
            </p:custDataLst>
          </p:nvPr>
        </p:nvSpPr>
        <p:spPr>
          <a:xfrm>
            <a:off x="6300702" y="1479896"/>
            <a:ext cx="1001395" cy="52197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r>
              <a:rPr lang="zh-CN" altLang="en-US" sz="2800">
                <a:solidFill>
                  <a:srgbClr val="FF0000"/>
                </a:solidFill>
                <a:latin typeface="Times New Roman" panose="02020603050405020304" pitchFamily="18" charset="0"/>
                <a:ea typeface="微软雅黑" panose="020b0503020204020204" pitchFamily="34" charset="-122"/>
              </a:rPr>
              <a:t>合金</a:t>
            </a:r>
            <a:endParaRPr lang="zh-CN" altLang="en-US" sz="2800">
              <a:solidFill>
                <a:srgbClr val="FF0000"/>
              </a:solidFill>
              <a:latin typeface="Times New Roman" panose="02020603050405020304" pitchFamily="18" charset="0"/>
              <a:ea typeface="微软雅黑" panose="020b0503020204020204" pitchFamily="34" charset="-122"/>
            </a:endParaRPr>
          </a:p>
        </p:txBody>
      </p:sp>
      <p:sp>
        <p:nvSpPr>
          <p:cNvPr id="5" name="文本框 4"/>
          <p:cNvSpPr txBox="1"/>
          <p:nvPr>
            <p:custDataLst>
              <p:tags r:id="rId6"/>
            </p:custDataLst>
          </p:nvPr>
        </p:nvSpPr>
        <p:spPr>
          <a:xfrm>
            <a:off x="4495397" y="1454496"/>
            <a:ext cx="1249680" cy="521970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lstStyle/>
          <a:p>
            <a:pPr algn="l"/>
            <a:r>
              <a:rPr lang="zh-CN" altLang="en-US" sz="2800">
                <a:solidFill>
                  <a:srgbClr val="FF0000"/>
                </a:solidFill>
                <a:latin typeface="Times New Roman" panose="02020603050405020304" pitchFamily="18" charset="0"/>
                <a:ea typeface="微软雅黑" panose="020b0503020204020204" pitchFamily="34" charset="-122"/>
              </a:rPr>
              <a:t>纯金属</a:t>
            </a:r>
            <a:endParaRPr lang="zh-CN" altLang="en-US" sz="2800">
              <a:solidFill>
                <a:srgbClr val="FF0000"/>
              </a:solidFill>
              <a:latin typeface="Times New Roman" panose="02020603050405020304" pitchFamily="18" charset="0"/>
              <a:ea typeface="微软雅黑" panose="020b0503020204020204" pitchFamily="34" charset="-122"/>
            </a:endParaRPr>
          </a:p>
        </p:txBody>
      </p:sp>
      <p:pic>
        <p:nvPicPr>
          <p:cNvPr id="25" name="Picture 12"/>
          <p:cNvPicPr>
            <a:picLocks noChangeAspect="1" noChangeArrowheads="1"/>
          </p:cNvPicPr>
          <p:nvPr>
            <p:custDataLst>
              <p:tags r:id="rId8"/>
            </p:custDataLst>
          </p:nvPr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" t="5752" r="-812" b="1645"/>
          <a:stretch>
            <a:fillRect/>
          </a:stretch>
        </p:blipFill>
        <p:spPr bwMode="auto">
          <a:xfrm>
            <a:off x="6469567" y="3051374"/>
            <a:ext cx="1881213" cy="13175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" name="Picture 18"/>
          <p:cNvPicPr>
            <a:picLocks noChangeAspect="1" noChangeArrowheads="1"/>
          </p:cNvPicPr>
          <p:nvPr>
            <p:custDataLst>
              <p:tags r:id="rId10"/>
            </p:custDataLst>
          </p:nvPr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37266" y="3051374"/>
            <a:ext cx="1603513" cy="1424844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" name="矩形 30"/>
          <p:cNvSpPr/>
          <p:nvPr>
            <p:custDataLst>
              <p:tags r:id="rId11"/>
            </p:custDataLst>
          </p:nvPr>
        </p:nvSpPr>
        <p:spPr>
          <a:xfrm>
            <a:off x="1543723" y="2265796"/>
            <a:ext cx="757130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zh-CN" altLang="en-US" sz="3200">
                <a:latin typeface="宋体" panose="02010600030101010101" pitchFamily="2" charset="-122"/>
                <a:ea typeface="宋体" panose="02010600030101010101" pitchFamily="2" charset="-122"/>
              </a:rPr>
              <a:t>日常生活中，金属材料的身影无处不在。</a:t>
            </a:r>
            <a:endParaRPr lang="en-US" altLang="zh-CN" sz="3200">
              <a:effectLst>
                <a:outerShdw blurRad="38100" dist="38100" dir="2700000" algn="tl">
                  <a:srgbClr val="000000"/>
                </a:outerShdw>
              </a:effectLst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pic>
        <p:nvPicPr>
          <p:cNvPr id="32" name="图片 19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12"/>
          <a:stretch>
            <a:fillRect/>
          </a:stretch>
        </p:blipFill>
        <p:spPr>
          <a:xfrm>
            <a:off x="837266" y="4683032"/>
            <a:ext cx="2198497" cy="15714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3" name="图片 14"/>
          <p:cNvPicPr>
            <a:picLocks noChangeAspect="1"/>
          </p:cNvPicPr>
          <p:nvPr>
            <p:custDataLst>
              <p:tags r:id="rId15"/>
            </p:custDataLst>
          </p:nvPr>
        </p:nvPicPr>
        <p:blipFill>
          <a:blip r:embed="rId14"/>
          <a:stretch>
            <a:fillRect/>
          </a:stretch>
        </p:blipFill>
        <p:spPr>
          <a:xfrm>
            <a:off x="6657616" y="4515780"/>
            <a:ext cx="1819288" cy="1819372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4" name="图片 33"/>
          <p:cNvPicPr>
            <a:picLocks noChangeAspect="1"/>
          </p:cNvPicPr>
          <p:nvPr>
            <p:custDataLst>
              <p:tags r:id="rId17"/>
            </p:custDataLst>
          </p:nvPr>
        </p:nvPicPr>
        <p:blipFill>
          <a:blip r:embed="rId16"/>
          <a:stretch>
            <a:fillRect/>
          </a:stretch>
        </p:blipFill>
        <p:spPr>
          <a:xfrm>
            <a:off x="8934917" y="3628867"/>
            <a:ext cx="2569845" cy="2317750"/>
          </a:xfrm>
          <a:prstGeom prst="rect">
            <a:avLst/>
          </a:prstGeom>
        </p:spPr>
      </p:pic>
      <p:pic>
        <p:nvPicPr>
          <p:cNvPr id="35" name="图片 34"/>
          <p:cNvPicPr>
            <a:picLocks noChangeAspect="1"/>
          </p:cNvPicPr>
          <p:nvPr>
            <p:custDataLst>
              <p:tags r:id="rId19"/>
            </p:custDataLst>
          </p:nvPr>
        </p:nvPicPr>
        <p:blipFill>
          <a:blip r:embed="rId18"/>
          <a:srcRect t="14368"/>
          <a:stretch>
            <a:fillRect/>
          </a:stretch>
        </p:blipFill>
        <p:spPr>
          <a:xfrm>
            <a:off x="2998316" y="3666477"/>
            <a:ext cx="2707005" cy="2317750"/>
          </a:xfrm>
          <a:prstGeom prst="rect">
            <a:avLst/>
          </a:prstGeom>
        </p:spPr>
      </p:pic>
      <p:sp>
        <p:nvSpPr>
          <p:cNvPr id="36" name="矩形 35"/>
          <p:cNvSpPr/>
          <p:nvPr>
            <p:custDataLst>
              <p:tags r:id="rId20"/>
            </p:custDataLst>
          </p:nvPr>
        </p:nvSpPr>
        <p:spPr>
          <a:xfrm>
            <a:off x="0" y="6636327"/>
            <a:ext cx="12191999" cy="18552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7" name="Picture 4"/>
          <p:cNvPicPr>
            <a:picLocks noChangeAspect="1" noChangeArrowheads="1"/>
          </p:cNvPicPr>
          <p:nvPr>
            <p:custDataLst>
              <p:tags r:id="rId22"/>
            </p:custDataLst>
          </p:nvPr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1197848" y="6137564"/>
            <a:ext cx="994151" cy="6842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23"/>
    </p:custDataLst>
  </p:cSld>
  <p:clrMapOvr>
    <a:masterClrMapping/>
  </p:clrMapOvr>
  <mc:AlternateContent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" presetClass="entr" presetSubtype="10" dur="5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" presetClass="entr" presetSubtype="10" dur="5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sp>
        <p:nvSpPr>
          <p:cNvPr id="3" name="文本框 2"/>
          <p:cNvSpPr txBox="1"/>
          <p:nvPr>
            <p:custDataLst>
              <p:tags r:id="rId3"/>
            </p:custDataLst>
          </p:nvPr>
        </p:nvSpPr>
        <p:spPr>
          <a:xfrm>
            <a:off x="733994" y="491770"/>
            <a:ext cx="2522422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3200" b="1" spc="200">
                <a:solidFill>
                  <a:schemeClr val="accent5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1.</a:t>
            </a:r>
            <a:r>
              <a:rPr lang="zh-CN" altLang="en-US" sz="3200" b="1" spc="200">
                <a:solidFill>
                  <a:schemeClr val="accent5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金属材料</a:t>
            </a:r>
            <a:endParaRPr lang="zh-CN" altLang="en-US" sz="3200" b="1">
              <a:solidFill>
                <a:schemeClr val="accent5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pic>
        <p:nvPicPr>
          <p:cNvPr id="31" name="Picture 6"/>
          <p:cNvPicPr>
            <a:picLocks noChangeAspect="1" noChangeArrowheads="1"/>
          </p:cNvPicPr>
          <p:nvPr>
            <p:custDataLst>
              <p:tags r:id="rId5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677"/>
          <a:stretch>
            <a:fillRect/>
          </a:stretch>
        </p:blipFill>
        <p:spPr bwMode="auto">
          <a:xfrm>
            <a:off x="7010594" y="3155143"/>
            <a:ext cx="2019445" cy="1498754"/>
          </a:xfrm>
          <a:prstGeom prst="round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6" name="TextBox 8"/>
          <p:cNvSpPr txBox="1"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3979842" y="3581905"/>
            <a:ext cx="1181735" cy="5219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800" b="1">
                <a:solidFill>
                  <a:srgbClr val="0066FF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2800" b="1">
                <a:solidFill>
                  <a:srgbClr val="0066FF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2800" b="1">
                <a:solidFill>
                  <a:srgbClr val="0066FF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2800" b="1">
                <a:solidFill>
                  <a:srgbClr val="0066FF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2800" b="1">
                <a:solidFill>
                  <a:srgbClr val="0066FF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0066FF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0066FF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0066FF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0066FF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b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铁</a:t>
            </a:r>
            <a:r>
              <a:rPr lang="en-US" altLang="zh-CN" b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(</a:t>
            </a:r>
            <a:r>
              <a:rPr lang="en-US" altLang="zh-CN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Fe</a:t>
            </a:r>
            <a:r>
              <a:rPr lang="en-US" altLang="zh-CN" b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)</a:t>
            </a:r>
            <a:endParaRPr lang="en-US" altLang="zh-CN" b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37" name="TextBox 9"/>
          <p:cNvSpPr txBox="1">
            <a:spLocks noChangeArrowheads="1"/>
          </p:cNvSpPr>
          <p:nvPr>
            <p:custDataLst>
              <p:tags r:id="rId7"/>
            </p:custDataLst>
          </p:nvPr>
        </p:nvSpPr>
        <p:spPr bwMode="auto">
          <a:xfrm>
            <a:off x="3979842" y="5293346"/>
            <a:ext cx="1258678" cy="523220"/>
          </a:xfrm>
          <a:prstGeom prst="rect">
            <a:avLst/>
          </a:prstGeom>
          <a:noFill/>
          <a:ln w="9525">
            <a:noFill/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chemeClr val="l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>
            <a:spAutoFit/>
          </a:bodyPr>
          <a:lstStyle>
            <a:lvl1pPr eaLnBrk="0" hangingPunct="0">
              <a:defRPr sz="2800" b="1">
                <a:solidFill>
                  <a:srgbClr val="0066FF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2800" b="1">
                <a:solidFill>
                  <a:srgbClr val="0066FF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2800" b="1">
                <a:solidFill>
                  <a:srgbClr val="0066FF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2800" b="1">
                <a:solidFill>
                  <a:srgbClr val="0066FF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2800" b="1">
                <a:solidFill>
                  <a:srgbClr val="0066FF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0066FF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0066FF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0066FF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0066FF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b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铜</a:t>
            </a:r>
            <a:r>
              <a:rPr lang="en-US" altLang="zh-CN" b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(</a:t>
            </a:r>
            <a:r>
              <a:rPr lang="en-US" altLang="zh-CN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Cu</a:t>
            </a:r>
            <a:r>
              <a:rPr lang="en-US" altLang="zh-CN" b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)</a:t>
            </a:r>
            <a:endParaRPr lang="en-US" altLang="zh-CN" b="0" smtClean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38" name="TextBox 10"/>
          <p:cNvSpPr txBox="1">
            <a:spLocks noChangeArrowheads="1"/>
          </p:cNvSpPr>
          <p:nvPr>
            <p:custDataLst>
              <p:tags r:id="rId8"/>
            </p:custDataLst>
          </p:nvPr>
        </p:nvSpPr>
        <p:spPr bwMode="auto">
          <a:xfrm>
            <a:off x="9703427" y="3643535"/>
            <a:ext cx="1148715" cy="5219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800" b="1">
                <a:solidFill>
                  <a:srgbClr val="0066FF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2800" b="1">
                <a:solidFill>
                  <a:srgbClr val="0066FF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2800" b="1">
                <a:solidFill>
                  <a:srgbClr val="0066FF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2800" b="1">
                <a:solidFill>
                  <a:srgbClr val="0066FF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2800" b="1">
                <a:solidFill>
                  <a:srgbClr val="0066FF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0066FF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0066FF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0066FF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0066FF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b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铝</a:t>
            </a:r>
            <a:r>
              <a:rPr lang="en-US" altLang="zh-CN" b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(</a:t>
            </a:r>
            <a:r>
              <a:rPr lang="en-US" altLang="zh-CN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Al</a:t>
            </a:r>
            <a:r>
              <a:rPr lang="en-US" altLang="zh-CN" b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)</a:t>
            </a:r>
            <a:endParaRPr lang="en-US" altLang="zh-CN" b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7" name="TextBox 13"/>
          <p:cNvSpPr txBox="1"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703427" y="5337431"/>
            <a:ext cx="1273810" cy="5219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 algn="ctr">
              <a:defRPr sz="2800" b="0">
                <a:latin typeface="Times New Roman" panose="02020603050405020304" pitchFamily="18" charset="0"/>
                <a:ea typeface="楷体" panose="02010609060101010101" charset="-122"/>
                <a:cs typeface="Times New Roman" panose="02020603050405020304" pitchFamily="18" charset="0"/>
              </a:defRPr>
            </a:lvl1pPr>
            <a:lvl2pPr marL="742950" indent="-285750" eaLnBrk="0" hangingPunct="0">
              <a:defRPr sz="2800" b="1">
                <a:solidFill>
                  <a:srgbClr val="0066FF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2800" b="1">
                <a:solidFill>
                  <a:srgbClr val="0066FF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2800" b="1">
                <a:solidFill>
                  <a:srgbClr val="0066FF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2800" b="1">
                <a:solidFill>
                  <a:srgbClr val="0066FF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0066FF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0066FF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0066FF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0066FF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金</a:t>
            </a:r>
            <a:r>
              <a:rPr lang="en-US" altLang="zh-CN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(</a:t>
            </a:r>
            <a:r>
              <a:rPr lang="en-US" altLang="zh-CN" b="1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Au</a:t>
            </a:r>
            <a:r>
              <a:rPr lang="en-US" altLang="zh-CN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)</a:t>
            </a:r>
            <a:endParaRPr lang="en-US" altLang="zh-CN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22" name="矩形 21"/>
          <p:cNvSpPr/>
          <p:nvPr>
            <p:custDataLst>
              <p:tags r:id="rId10"/>
            </p:custDataLst>
          </p:nvPr>
        </p:nvSpPr>
        <p:spPr>
          <a:xfrm>
            <a:off x="1163131" y="1344463"/>
            <a:ext cx="9186213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zh-CN" altLang="en-US" sz="3200">
                <a:latin typeface="宋体" panose="02010600030101010101" pitchFamily="2" charset="-122"/>
                <a:ea typeface="宋体" panose="02010600030101010101" pitchFamily="2" charset="-122"/>
              </a:rPr>
              <a:t>纯金属：由一种金属元素组成的</a:t>
            </a:r>
            <a:r>
              <a:rPr lang="zh-CN" altLang="en-US" sz="3200">
                <a:solidFill>
                  <a:srgbClr val="C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纯净物</a:t>
            </a:r>
            <a:r>
              <a:rPr lang="zh-CN" altLang="en-US" sz="3200">
                <a:latin typeface="宋体" panose="02010600030101010101" pitchFamily="2" charset="-122"/>
                <a:ea typeface="宋体" panose="02010600030101010101" pitchFamily="2" charset="-122"/>
              </a:rPr>
              <a:t>，属于单质</a:t>
            </a:r>
            <a:r>
              <a:rPr lang="zh-CN" altLang="en-US" sz="3200" smtClean="0"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endParaRPr lang="en-US" altLang="zh-CN" sz="3200" smtClean="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>
              <a:lnSpc>
                <a:spcPct val="150000"/>
              </a:lnSpc>
              <a:defRPr/>
            </a:pPr>
            <a:r>
              <a:rPr lang="en-US" altLang="zh-CN" sz="3200">
                <a:latin typeface="宋体" panose="02010600030101010101" pitchFamily="2" charset="-122"/>
                <a:ea typeface="宋体" panose="02010600030101010101" pitchFamily="2" charset="-122"/>
              </a:rPr>
              <a:t> </a:t>
            </a:r>
            <a:r>
              <a:rPr lang="en-US" altLang="zh-CN" sz="3200" smtClean="0">
                <a:latin typeface="宋体" panose="02010600030101010101" pitchFamily="2" charset="-122"/>
                <a:ea typeface="宋体" panose="02010600030101010101" pitchFamily="2" charset="-122"/>
              </a:rPr>
              <a:t>       </a:t>
            </a:r>
            <a:r>
              <a:rPr lang="zh-CN" altLang="en-US" sz="3200" smtClean="0">
                <a:latin typeface="宋体" panose="02010600030101010101" pitchFamily="2" charset="-122"/>
                <a:ea typeface="宋体" panose="02010600030101010101" pitchFamily="2" charset="-122"/>
              </a:rPr>
              <a:t>如铁</a:t>
            </a:r>
            <a:r>
              <a:rPr lang="zh-CN" altLang="en-US" sz="3200">
                <a:latin typeface="宋体" panose="02010600030101010101" pitchFamily="2" charset="-122"/>
                <a:ea typeface="宋体" panose="02010600030101010101" pitchFamily="2" charset="-122"/>
              </a:rPr>
              <a:t>、铜、铝等。</a:t>
            </a:r>
            <a:endParaRPr lang="zh-CN" altLang="en-US" sz="3200">
              <a:effectLst>
                <a:outerShdw blurRad="38100" dist="38100" dir="2700000" algn="tl">
                  <a:srgbClr val="C0C0C0"/>
                </a:outerShdw>
              </a:effectLst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pic>
        <p:nvPicPr>
          <p:cNvPr id="23" name="图片 22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11"/>
          <a:srcRect t="16958" b="9333"/>
          <a:stretch>
            <a:fillRect/>
          </a:stretch>
        </p:blipFill>
        <p:spPr>
          <a:xfrm>
            <a:off x="1412513" y="2914123"/>
            <a:ext cx="2227580" cy="1739774"/>
          </a:xfrm>
          <a:prstGeom prst="rect">
            <a:avLst/>
          </a:prstGeom>
          <a:solidFill>
            <a:schemeClr val="accent6"/>
          </a:solidFill>
        </p:spPr>
      </p:pic>
      <p:pic>
        <p:nvPicPr>
          <p:cNvPr id="24" name="图片 23"/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r:embed="rId13"/>
          <a:stretch>
            <a:fillRect/>
          </a:stretch>
        </p:blipFill>
        <p:spPr>
          <a:xfrm>
            <a:off x="1435742" y="4771657"/>
            <a:ext cx="2204351" cy="165351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5" name="图片 24"/>
          <p:cNvPicPr>
            <a:picLocks noChangeAspect="1"/>
          </p:cNvPicPr>
          <p:nvPr>
            <p:custDataLst>
              <p:tags r:id="rId16"/>
            </p:custDataLst>
          </p:nvPr>
        </p:nvPicPr>
        <p:blipFill>
          <a:blip r:embed="rId15"/>
          <a:srcRect b="2028"/>
          <a:stretch>
            <a:fillRect/>
          </a:stretch>
        </p:blipFill>
        <p:spPr>
          <a:xfrm>
            <a:off x="7010594" y="4848426"/>
            <a:ext cx="2214874" cy="1499980"/>
          </a:xfrm>
          <a:prstGeom prst="rect">
            <a:avLst/>
          </a:prstGeom>
        </p:spPr>
      </p:pic>
    </p:spTree>
  </p:cSld>
  <p:clrMapOvr>
    <a:masterClrMapping/>
  </p:clrMapOvr>
  <mc:AlternateContent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dur="5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10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" presetClass="entr" presetSubtype="10" dur="5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3" presetClass="entr" presetSubtype="10" dur="5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/>
      <p:bldP spid="37" grpId="0"/>
      <p:bldP spid="38" grpId="0"/>
      <p:bldP spid="17" grpId="0"/>
      <p:bldP spid="2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sp>
        <p:nvSpPr>
          <p:cNvPr id="9" name="矩形 8"/>
          <p:cNvSpPr/>
          <p:nvPr>
            <p:custDataLst>
              <p:tags r:id="rId3"/>
            </p:custDataLst>
          </p:nvPr>
        </p:nvSpPr>
        <p:spPr>
          <a:xfrm>
            <a:off x="0" y="6636327"/>
            <a:ext cx="12191999" cy="18552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0" name="Picture 4"/>
          <p:cNvPicPr>
            <a:picLocks noChangeAspect="1" noChangeArrowheads="1"/>
          </p:cNvPicPr>
          <p:nvPr>
            <p:custDataLst>
              <p:tags r:id="rId5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1197848" y="6137564"/>
            <a:ext cx="994151" cy="6842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矩形 19"/>
          <p:cNvSpPr/>
          <p:nvPr>
            <p:custDataLst>
              <p:tags r:id="rId6"/>
            </p:custDataLst>
          </p:nvPr>
        </p:nvSpPr>
        <p:spPr>
          <a:xfrm>
            <a:off x="755779" y="368830"/>
            <a:ext cx="9565857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zh-CN" altLang="en-US" sz="3200">
                <a:latin typeface="宋体" panose="02010600030101010101" pitchFamily="2" charset="-122"/>
                <a:ea typeface="宋体" panose="02010600030101010101" pitchFamily="2" charset="-122"/>
              </a:rPr>
              <a:t>合  </a:t>
            </a:r>
            <a:r>
              <a:rPr lang="zh-CN" altLang="en-US" sz="3200" smtClean="0">
                <a:latin typeface="宋体" panose="02010600030101010101" pitchFamily="2" charset="-122"/>
                <a:ea typeface="宋体" panose="02010600030101010101" pitchFamily="2" charset="-122"/>
              </a:rPr>
              <a:t>金</a:t>
            </a:r>
            <a:r>
              <a:rPr lang="zh-CN" altLang="en-US" sz="3200">
                <a:latin typeface="宋体" panose="02010600030101010101" pitchFamily="2" charset="-122"/>
                <a:ea typeface="宋体" panose="02010600030101010101" pitchFamily="2" charset="-122"/>
              </a:rPr>
              <a:t>：在金属中加热熔合某些</a:t>
            </a:r>
            <a:r>
              <a:rPr lang="zh-CN" altLang="en-US" sz="3200">
                <a:solidFill>
                  <a:srgbClr val="C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金属或非金属</a:t>
            </a:r>
            <a:r>
              <a:rPr lang="zh-CN" altLang="en-US" sz="3200">
                <a:latin typeface="宋体" panose="02010600030101010101" pitchFamily="2" charset="-122"/>
                <a:ea typeface="宋体" panose="02010600030101010101" pitchFamily="2" charset="-122"/>
              </a:rPr>
              <a:t>制得</a:t>
            </a:r>
            <a:r>
              <a:rPr lang="zh-CN" altLang="en-US" sz="3200" smtClean="0">
                <a:latin typeface="宋体" panose="02010600030101010101" pitchFamily="2" charset="-122"/>
                <a:ea typeface="宋体" panose="02010600030101010101" pitchFamily="2" charset="-122"/>
              </a:rPr>
              <a:t>的</a:t>
            </a:r>
            <a:endParaRPr lang="en-US" altLang="zh-CN" sz="3200" smtClean="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>
              <a:lnSpc>
                <a:spcPct val="150000"/>
              </a:lnSpc>
              <a:defRPr/>
            </a:pPr>
            <a:r>
              <a:rPr lang="zh-CN" altLang="en-US" sz="3200" smtClean="0">
                <a:latin typeface="宋体" panose="02010600030101010101" pitchFamily="2" charset="-122"/>
                <a:ea typeface="宋体" panose="02010600030101010101" pitchFamily="2" charset="-122"/>
              </a:rPr>
              <a:t>        具有</a:t>
            </a:r>
            <a:r>
              <a:rPr lang="zh-CN" altLang="en-US" sz="3200">
                <a:solidFill>
                  <a:srgbClr val="C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金属</a:t>
            </a:r>
            <a:r>
              <a:rPr lang="zh-CN" altLang="en-US" sz="3200" smtClean="0">
                <a:solidFill>
                  <a:srgbClr val="C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特征</a:t>
            </a:r>
            <a:r>
              <a:rPr lang="zh-CN" altLang="en-US" sz="3200" smtClean="0">
                <a:latin typeface="宋体" panose="02010600030101010101" pitchFamily="2" charset="-122"/>
                <a:ea typeface="宋体" panose="02010600030101010101" pitchFamily="2" charset="-122"/>
              </a:rPr>
              <a:t>的</a:t>
            </a:r>
            <a:r>
              <a:rPr lang="zh-CN" altLang="en-US" sz="3200">
                <a:latin typeface="宋体" panose="02010600030101010101" pitchFamily="2" charset="-122"/>
                <a:ea typeface="宋体" panose="02010600030101010101" pitchFamily="2" charset="-122"/>
              </a:rPr>
              <a:t>物质，属于</a:t>
            </a:r>
            <a:r>
              <a:rPr lang="zh-CN" altLang="en-US" sz="3200">
                <a:solidFill>
                  <a:srgbClr val="C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混合物</a:t>
            </a:r>
            <a:r>
              <a:rPr lang="zh-CN" altLang="en-US" sz="3200">
                <a:latin typeface="宋体" panose="02010600030101010101" pitchFamily="2" charset="-122"/>
                <a:ea typeface="宋体" panose="02010600030101010101" pitchFamily="2" charset="-122"/>
              </a:rPr>
              <a:t>，如铝</a:t>
            </a:r>
            <a:r>
              <a:rPr lang="zh-CN" altLang="en-US" sz="3200" smtClean="0">
                <a:latin typeface="宋体" panose="02010600030101010101" pitchFamily="2" charset="-122"/>
                <a:ea typeface="宋体" panose="02010600030101010101" pitchFamily="2" charset="-122"/>
              </a:rPr>
              <a:t>合</a:t>
            </a:r>
            <a:endParaRPr lang="en-US" altLang="zh-CN" sz="3200" smtClean="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>
              <a:lnSpc>
                <a:spcPct val="150000"/>
              </a:lnSpc>
              <a:defRPr/>
            </a:pPr>
            <a:r>
              <a:rPr lang="zh-CN" altLang="en-US" sz="3200" smtClean="0">
                <a:latin typeface="宋体" panose="02010600030101010101" pitchFamily="2" charset="-122"/>
                <a:ea typeface="宋体" panose="02010600030101010101" pitchFamily="2" charset="-122"/>
              </a:rPr>
              <a:t>        金</a:t>
            </a:r>
            <a:r>
              <a:rPr lang="zh-CN" altLang="en-US" sz="3200">
                <a:latin typeface="宋体" panose="02010600030101010101" pitchFamily="2" charset="-122"/>
                <a:ea typeface="宋体" panose="02010600030101010101" pitchFamily="2" charset="-122"/>
              </a:rPr>
              <a:t>、生铁、钢等。</a:t>
            </a:r>
            <a:endParaRPr lang="zh-CN" altLang="en-US" sz="320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24" name="TextBox 8"/>
          <p:cNvSpPr txBox="1">
            <a:spLocks noChangeArrowheads="1"/>
          </p:cNvSpPr>
          <p:nvPr>
            <p:custDataLst>
              <p:tags r:id="rId7"/>
            </p:custDataLst>
          </p:nvPr>
        </p:nvSpPr>
        <p:spPr bwMode="auto">
          <a:xfrm>
            <a:off x="1500814" y="5393042"/>
            <a:ext cx="3027680" cy="5219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800" b="1">
                <a:solidFill>
                  <a:srgbClr val="0066FF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2800" b="1">
                <a:solidFill>
                  <a:srgbClr val="0066FF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2800" b="1">
                <a:solidFill>
                  <a:srgbClr val="0066FF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2800" b="1">
                <a:solidFill>
                  <a:srgbClr val="0066FF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2800" b="1">
                <a:solidFill>
                  <a:srgbClr val="0066FF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0066FF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0066FF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0066FF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0066FF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b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铁合金（不锈钢）</a:t>
            </a:r>
            <a:endParaRPr lang="zh-CN" altLang="en-US" b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" name="TextBox 8"/>
          <p:cNvSpPr txBox="1">
            <a:spLocks noChangeArrowheads="1"/>
          </p:cNvSpPr>
          <p:nvPr>
            <p:custDataLst>
              <p:tags r:id="rId8"/>
            </p:custDataLst>
          </p:nvPr>
        </p:nvSpPr>
        <p:spPr bwMode="auto">
          <a:xfrm>
            <a:off x="4674226" y="5431672"/>
            <a:ext cx="2672080" cy="5219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800" b="1">
                <a:solidFill>
                  <a:srgbClr val="0066FF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2800" b="1">
                <a:solidFill>
                  <a:srgbClr val="0066FF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2800" b="1">
                <a:solidFill>
                  <a:srgbClr val="0066FF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2800" b="1">
                <a:solidFill>
                  <a:srgbClr val="0066FF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2800" b="1">
                <a:solidFill>
                  <a:srgbClr val="0066FF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0066FF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0066FF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0066FF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0066FF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b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铜合金（黄铜）</a:t>
            </a:r>
            <a:endParaRPr lang="zh-CN" altLang="en-US" b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" name="TextBox 8"/>
          <p:cNvSpPr txBox="1"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8175931" y="5449414"/>
            <a:ext cx="2672080" cy="5219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800" b="1">
                <a:solidFill>
                  <a:srgbClr val="0066FF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2800" b="1">
                <a:solidFill>
                  <a:srgbClr val="0066FF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2800" b="1">
                <a:solidFill>
                  <a:srgbClr val="0066FF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2800" b="1">
                <a:solidFill>
                  <a:srgbClr val="0066FF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2800" b="1">
                <a:solidFill>
                  <a:srgbClr val="0066FF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0066FF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0066FF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0066FF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0066FF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b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铝合金（硬铝）</a:t>
            </a:r>
            <a:endParaRPr lang="zh-CN" altLang="en-US" b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28" name="图片 27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10"/>
          <a:srcRect l="5397"/>
          <a:stretch>
            <a:fillRect/>
          </a:stretch>
        </p:blipFill>
        <p:spPr>
          <a:xfrm>
            <a:off x="1500814" y="3061855"/>
            <a:ext cx="2348105" cy="2092990"/>
          </a:xfrm>
          <a:prstGeom prst="roundRect">
            <a:avLst/>
          </a:prstGeom>
        </p:spPr>
      </p:pic>
      <p:pic>
        <p:nvPicPr>
          <p:cNvPr id="31" name="图片 30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12"/>
          <a:srcRect l="13960" t="16896" r="8225" b="3355"/>
          <a:stretch>
            <a:fillRect/>
          </a:stretch>
        </p:blipFill>
        <p:spPr>
          <a:xfrm>
            <a:off x="4819959" y="2908027"/>
            <a:ext cx="2145705" cy="2324300"/>
          </a:xfrm>
          <a:custGeom>
            <a:gdLst>
              <a:gd name="connsiteX0" fmla="*/ 63792 w 2232836"/>
              <a:gd name="connsiteY0" fmla="*/ 0 h 3540641"/>
              <a:gd name="connsiteX1" fmla="*/ 2169044 w 2232836"/>
              <a:gd name="connsiteY1" fmla="*/ 0 h 3540641"/>
              <a:gd name="connsiteX2" fmla="*/ 2232836 w 2232836"/>
              <a:gd name="connsiteY2" fmla="*/ 63792 h 3540641"/>
              <a:gd name="connsiteX3" fmla="*/ 2232836 w 2232836"/>
              <a:gd name="connsiteY3" fmla="*/ 3476849 h 3540641"/>
              <a:gd name="connsiteX4" fmla="*/ 2169044 w 2232836"/>
              <a:gd name="connsiteY4" fmla="*/ 3540641 h 3540641"/>
              <a:gd name="connsiteX5" fmla="*/ 63792 w 2232836"/>
              <a:gd name="connsiteY5" fmla="*/ 3540641 h 3540641"/>
              <a:gd name="connsiteX6" fmla="*/ 0 w 2232836"/>
              <a:gd name="connsiteY6" fmla="*/ 3476849 h 3540641"/>
              <a:gd name="connsiteX7" fmla="*/ 0 w 2232836"/>
              <a:gd name="connsiteY7" fmla="*/ 63792 h 3540641"/>
              <a:gd name="connsiteX8" fmla="*/ 63792 w 2232836"/>
              <a:gd name="connsiteY8" fmla="*/ 0 h 354064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232836" h="3540641">
                <a:moveTo>
                  <a:pt x="63792" y="0"/>
                </a:moveTo>
                <a:lnTo>
                  <a:pt x="2169044" y="0"/>
                </a:lnTo>
                <a:cubicBezTo>
                  <a:pt x="2204275" y="0"/>
                  <a:pt x="2232836" y="28561"/>
                  <a:pt x="2232836" y="63792"/>
                </a:cubicBezTo>
                <a:lnTo>
                  <a:pt x="2232836" y="3476849"/>
                </a:lnTo>
                <a:cubicBezTo>
                  <a:pt x="2232836" y="3512080"/>
                  <a:pt x="2204275" y="3540641"/>
                  <a:pt x="2169044" y="3540641"/>
                </a:cubicBezTo>
                <a:lnTo>
                  <a:pt x="63792" y="3540641"/>
                </a:lnTo>
                <a:cubicBezTo>
                  <a:pt x="28561" y="3540641"/>
                  <a:pt x="0" y="3512080"/>
                  <a:pt x="0" y="3476849"/>
                </a:cubicBezTo>
                <a:lnTo>
                  <a:pt x="0" y="63792"/>
                </a:lnTo>
                <a:cubicBezTo>
                  <a:pt x="0" y="28561"/>
                  <a:pt x="28561" y="0"/>
                  <a:pt x="63792" y="0"/>
                </a:cubicBezTo>
                <a:close/>
              </a:path>
            </a:pathLst>
          </a:custGeom>
          <a:ln w="28575">
            <a:solidFill>
              <a:srgbClr val="00A5B0"/>
            </a:solidFill>
          </a:ln>
        </p:spPr>
      </p:pic>
      <p:pic>
        <p:nvPicPr>
          <p:cNvPr id="32" name="图片 31"/>
          <p:cNvPicPr>
            <a:picLocks noChangeAspect="1"/>
          </p:cNvPicPr>
          <p:nvPr>
            <p:custDataLst>
              <p:tags r:id="rId15"/>
            </p:custDataLst>
          </p:nvPr>
        </p:nvPicPr>
        <p:blipFill>
          <a:blip r:embed="rId14"/>
          <a:stretch>
            <a:fillRect/>
          </a:stretch>
        </p:blipFill>
        <p:spPr>
          <a:xfrm>
            <a:off x="8230947" y="2871039"/>
            <a:ext cx="2674465" cy="2361287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custDataLst>
      <p:tags r:id="rId16"/>
    </p:custDataLst>
  </p:cSld>
  <p:clrMapOvr>
    <a:masterClrMapping/>
  </p:clrMapOvr>
  <mc:AlternateContent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dur="5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dur="5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dur="5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" presetClass="entr" presetSubtype="16" dur="2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1" dur="2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4" grpId="0"/>
      <p:bldP spid="25" grpId="0"/>
      <p:bldP spid="2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>
          <p:custDataLst>
            <p:tags r:id="rId3"/>
          </p:custDataLst>
        </p:nvPr>
      </p:nvGrpSpPr>
      <p:grpSpPr>
        <a:xfrm>
          <a:off x="0" y="0"/>
          <a:ext cx="0" cy="0"/>
        </a:xfrm>
      </p:grpSpPr>
      <p:sp>
        <p:nvSpPr>
          <p:cNvPr id="3" name="文本框 2"/>
          <p:cNvSpPr txBox="1"/>
          <p:nvPr>
            <p:custDataLst>
              <p:tags r:id="rId4"/>
            </p:custDataLst>
          </p:nvPr>
        </p:nvSpPr>
        <p:spPr>
          <a:xfrm>
            <a:off x="753803" y="513095"/>
            <a:ext cx="4681855" cy="58477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eaLnBrk="1" hangingPunct="1">
              <a:buFont typeface="Arial" panose="020b0604020202020204" pitchFamily="34" charset="0"/>
            </a:pPr>
            <a:r>
              <a:rPr lang="en-US" altLang="zh-CN" sz="3200" b="1">
                <a:solidFill>
                  <a:schemeClr val="accent5"/>
                </a:solidFill>
                <a:latin typeface="宋体" panose="02010600030101010101" pitchFamily="2" charset="-122"/>
                <a:ea typeface="宋体" panose="02010600030101010101" pitchFamily="2" charset="-122"/>
                <a:cs typeface="华文新魏" panose="02010800040101010101" pitchFamily="2" charset="-122"/>
              </a:rPr>
              <a:t>2.</a:t>
            </a:r>
            <a:r>
              <a:rPr lang="zh-CN" altLang="en-US" sz="3200" b="1">
                <a:solidFill>
                  <a:schemeClr val="accent5"/>
                </a:solidFill>
                <a:latin typeface="宋体" panose="02010600030101010101" pitchFamily="2" charset="-122"/>
                <a:ea typeface="宋体" panose="02010600030101010101" pitchFamily="2" charset="-122"/>
                <a:cs typeface="华文新魏" panose="02010800040101010101" pitchFamily="2" charset="-122"/>
              </a:rPr>
              <a:t>金属材料的发展史</a:t>
            </a:r>
            <a:endParaRPr lang="zh-CN" altLang="en-US" sz="3200" b="1">
              <a:solidFill>
                <a:schemeClr val="accent5"/>
              </a:solidFill>
              <a:latin typeface="宋体" panose="02010600030101010101" pitchFamily="2" charset="-122"/>
              <a:ea typeface="宋体" panose="02010600030101010101" pitchFamily="2" charset="-122"/>
              <a:cs typeface="华文新魏" panose="02010800040101010101" pitchFamily="2" charset="-122"/>
            </a:endParaRPr>
          </a:p>
        </p:txBody>
      </p:sp>
      <p:grpSp>
        <p:nvGrpSpPr>
          <p:cNvPr id="4" name="组合 3"/>
          <p:cNvGrpSpPr/>
          <p:nvPr>
            <p:custDataLst>
              <p:tags r:id="rId5"/>
            </p:custDataLst>
          </p:nvPr>
        </p:nvGrpSpPr>
        <p:grpSpPr>
          <a:xfrm>
            <a:off x="1219200" y="2042648"/>
            <a:ext cx="9979378" cy="2700152"/>
            <a:chOff x="1219200" y="2042648"/>
            <a:chExt cx="9979378" cy="2700152"/>
          </a:xfrm>
        </p:grpSpPr>
        <p:cxnSp>
          <p:nvCxnSpPr>
            <p:cNvPr id="9" name="直接箭头连接符 8"/>
            <p:cNvCxnSpPr/>
            <p:nvPr>
              <p:custDataLst>
                <p:tags r:id="rId6"/>
              </p:custDataLst>
            </p:nvPr>
          </p:nvCxnSpPr>
          <p:spPr>
            <a:xfrm>
              <a:off x="1219200" y="3647794"/>
              <a:ext cx="9979378" cy="0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下箭头 3"/>
            <p:cNvSpPr/>
            <p:nvPr>
              <p:custDataLst>
                <p:tags r:id="rId7"/>
              </p:custDataLst>
            </p:nvPr>
          </p:nvSpPr>
          <p:spPr>
            <a:xfrm>
              <a:off x="1859530" y="3666595"/>
              <a:ext cx="192088" cy="288925"/>
            </a:xfrm>
            <a:prstGeom prst="downArrow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en-US">
                  <a:solidFill>
                    <a:schemeClr val="lt1"/>
                  </a:solidFill>
                </a:defRPr>
              </a:defPPr>
              <a:lvl1pPr marL="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32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华文新魏" panose="02010800040101010101" pitchFamily="2" charset="-122"/>
                <a:ea typeface="华文新魏" panose="02010800040101010101" pitchFamily="2" charset="-122"/>
                <a:cs typeface="+mn-cs"/>
              </a:endParaRPr>
            </a:p>
          </p:txBody>
        </p:sp>
        <p:sp>
          <p:nvSpPr>
            <p:cNvPr id="12" name="下箭头 4"/>
            <p:cNvSpPr/>
            <p:nvPr>
              <p:custDataLst>
                <p:tags r:id="rId8"/>
              </p:custDataLst>
            </p:nvPr>
          </p:nvSpPr>
          <p:spPr>
            <a:xfrm flipV="1">
              <a:off x="4681367" y="3324113"/>
              <a:ext cx="192088" cy="288925"/>
            </a:xfrm>
            <a:prstGeom prst="downArrow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en-US">
                  <a:solidFill>
                    <a:schemeClr val="lt1"/>
                  </a:solidFill>
                </a:defRPr>
              </a:defPPr>
              <a:lvl1pPr marL="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32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华文新魏" panose="02010800040101010101" pitchFamily="2" charset="-122"/>
                <a:ea typeface="华文新魏" panose="02010800040101010101" pitchFamily="2" charset="-122"/>
                <a:cs typeface="+mn-cs"/>
              </a:endParaRPr>
            </a:p>
          </p:txBody>
        </p:sp>
        <p:sp>
          <p:nvSpPr>
            <p:cNvPr id="13" name="下箭头 5"/>
            <p:cNvSpPr/>
            <p:nvPr>
              <p:custDataLst>
                <p:tags r:id="rId9"/>
              </p:custDataLst>
            </p:nvPr>
          </p:nvSpPr>
          <p:spPr>
            <a:xfrm>
              <a:off x="6860268" y="3655731"/>
              <a:ext cx="192088" cy="288925"/>
            </a:xfrm>
            <a:prstGeom prst="downArrow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en-US">
                  <a:solidFill>
                    <a:schemeClr val="lt1"/>
                  </a:solidFill>
                </a:defRPr>
              </a:defPPr>
              <a:lvl1pPr marL="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32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华文新魏" panose="02010800040101010101" pitchFamily="2" charset="-122"/>
                <a:ea typeface="华文新魏" panose="02010800040101010101" pitchFamily="2" charset="-122"/>
                <a:cs typeface="+mn-cs"/>
              </a:endParaRPr>
            </a:p>
          </p:txBody>
        </p:sp>
        <p:sp>
          <p:nvSpPr>
            <p:cNvPr id="14" name="下箭头 6"/>
            <p:cNvSpPr/>
            <p:nvPr>
              <p:custDataLst>
                <p:tags r:id="rId10"/>
              </p:custDataLst>
            </p:nvPr>
          </p:nvSpPr>
          <p:spPr>
            <a:xfrm flipV="1">
              <a:off x="9648109" y="3318125"/>
              <a:ext cx="192088" cy="288925"/>
            </a:xfrm>
            <a:prstGeom prst="downArrow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en-US">
                  <a:solidFill>
                    <a:schemeClr val="lt1"/>
                  </a:solidFill>
                </a:defRPr>
              </a:defPPr>
              <a:lvl1pPr marL="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32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华文新魏" panose="02010800040101010101" pitchFamily="2" charset="-122"/>
                <a:ea typeface="华文新魏" panose="02010800040101010101" pitchFamily="2" charset="-122"/>
                <a:cs typeface="+mn-cs"/>
              </a:endParaRPr>
            </a:p>
          </p:txBody>
        </p:sp>
        <p:sp>
          <p:nvSpPr>
            <p:cNvPr id="15" name="TextBox 7"/>
            <p:cNvSpPr txBox="1"/>
            <p:nvPr>
              <p:custDataLst>
                <p:tags r:id="rId11"/>
              </p:custDataLst>
            </p:nvPr>
          </p:nvSpPr>
          <p:spPr>
            <a:xfrm>
              <a:off x="1488789" y="2530460"/>
              <a:ext cx="1103630" cy="107632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lstStyle>
              <a:defPPr>
                <a:defRPr lang="en-US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eaLnBrk="1" hangingPunct="1"/>
              <a:r>
                <a:rPr lang="zh-CN" altLang="en-US" sz="3200">
                  <a:latin typeface="华文新魏" panose="02010800040101010101" pitchFamily="2" charset="-122"/>
                  <a:ea typeface="华文新魏" panose="02010800040101010101" pitchFamily="2" charset="-122"/>
                </a:rPr>
                <a:t>石器时代</a:t>
              </a:r>
              <a:endParaRPr lang="zh-CN" altLang="en-US" sz="3200"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  <p:sp>
          <p:nvSpPr>
            <p:cNvPr id="16" name="TextBox 8"/>
            <p:cNvSpPr txBox="1"/>
            <p:nvPr>
              <p:custDataLst>
                <p:tags r:id="rId12"/>
              </p:custDataLst>
            </p:nvPr>
          </p:nvSpPr>
          <p:spPr>
            <a:xfrm>
              <a:off x="3892899" y="3666475"/>
              <a:ext cx="1595120" cy="107632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lstStyle>
              <a:defPPr>
                <a:defRPr lang="en-US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eaLnBrk="1" hangingPunct="1"/>
              <a:r>
                <a:rPr lang="zh-CN" altLang="en-US" sz="3200">
                  <a:latin typeface="华文新魏" panose="02010800040101010101" pitchFamily="2" charset="-122"/>
                  <a:ea typeface="华文新魏" panose="02010800040101010101" pitchFamily="2" charset="-122"/>
                </a:rPr>
                <a:t>青铜器</a:t>
              </a:r>
              <a:endParaRPr lang="en-US" altLang="zh-CN" sz="3200"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  <a:p>
              <a:pPr algn="ctr" eaLnBrk="1" hangingPunct="1"/>
              <a:r>
                <a:rPr lang="zh-CN" altLang="en-US" sz="3200">
                  <a:latin typeface="华文新魏" panose="02010800040101010101" pitchFamily="2" charset="-122"/>
                  <a:ea typeface="华文新魏" panose="02010800040101010101" pitchFamily="2" charset="-122"/>
                </a:rPr>
                <a:t>时代</a:t>
              </a:r>
              <a:endParaRPr lang="zh-CN" altLang="en-US" sz="3200"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  <p:sp>
          <p:nvSpPr>
            <p:cNvPr id="17" name="TextBox 9"/>
            <p:cNvSpPr txBox="1"/>
            <p:nvPr>
              <p:custDataLst>
                <p:tags r:id="rId13"/>
              </p:custDataLst>
            </p:nvPr>
          </p:nvSpPr>
          <p:spPr>
            <a:xfrm>
              <a:off x="6615430" y="2042648"/>
              <a:ext cx="1402080" cy="107632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lstStyle>
              <a:defPPr>
                <a:defRPr lang="en-US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eaLnBrk="1" hangingPunct="1"/>
              <a:r>
                <a:rPr lang="zh-CN" altLang="en-US" sz="3200">
                  <a:latin typeface="华文新魏" panose="02010800040101010101" pitchFamily="2" charset="-122"/>
                  <a:ea typeface="华文新魏" panose="02010800040101010101" pitchFamily="2" charset="-122"/>
                </a:rPr>
                <a:t>铁器</a:t>
              </a:r>
              <a:endParaRPr lang="en-US" altLang="zh-CN" sz="3200"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  <a:p>
              <a:pPr algn="ctr" eaLnBrk="1" hangingPunct="1"/>
              <a:r>
                <a:rPr lang="zh-CN" altLang="en-US" sz="3200">
                  <a:latin typeface="华文新魏" panose="02010800040101010101" pitchFamily="2" charset="-122"/>
                  <a:ea typeface="华文新魏" panose="02010800040101010101" pitchFamily="2" charset="-122"/>
                </a:rPr>
                <a:t>时代</a:t>
              </a:r>
              <a:endParaRPr lang="zh-CN" altLang="en-US" sz="3200"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  <p:sp>
          <p:nvSpPr>
            <p:cNvPr id="19" name="TextBox 10"/>
            <p:cNvSpPr txBox="1"/>
            <p:nvPr>
              <p:custDataLst>
                <p:tags r:id="rId14"/>
              </p:custDataLst>
            </p:nvPr>
          </p:nvSpPr>
          <p:spPr>
            <a:xfrm>
              <a:off x="9071622" y="3977714"/>
              <a:ext cx="1930400" cy="58477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lstStyle>
              <a:defPPr>
                <a:defRPr lang="en-US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eaLnBrk="1" hangingPunct="1"/>
              <a:r>
                <a:rPr lang="zh-CN" altLang="en-US" sz="3200" smtClean="0">
                  <a:latin typeface="华文新魏" panose="02010800040101010101" pitchFamily="2" charset="-122"/>
                  <a:ea typeface="华文新魏" panose="02010800040101010101" pitchFamily="2" charset="-122"/>
                </a:rPr>
                <a:t>合金时代</a:t>
              </a:r>
              <a:endParaRPr lang="zh-CN" altLang="en-US" sz="3200"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</p:grpSp>
      <p:pic>
        <p:nvPicPr>
          <p:cNvPr id="2" name="图片 1"/>
          <p:cNvPicPr>
            <a:picLocks noChangeAspect="1"/>
          </p:cNvPicPr>
          <p:nvPr>
            <p:custDataLst>
              <p:tags r:id="rId16"/>
            </p:custDataLst>
          </p:nvPr>
        </p:nvPicPr>
        <p:blipFill>
          <a:blip r:embed="rId15"/>
          <a:stretch>
            <a:fillRect/>
          </a:stretch>
        </p:blipFill>
        <p:spPr>
          <a:xfrm>
            <a:off x="985520" y="3944620"/>
            <a:ext cx="2110740" cy="1583055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>
            <p:custDataLst>
              <p:tags r:id="rId18"/>
            </p:custDataLst>
          </p:nvPr>
        </p:nvPicPr>
        <p:blipFill>
          <a:blip r:embed="rId17"/>
          <a:stretch>
            <a:fillRect/>
          </a:stretch>
        </p:blipFill>
        <p:spPr>
          <a:xfrm>
            <a:off x="4128435" y="1250764"/>
            <a:ext cx="1490040" cy="2038593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>
            <p:custDataLst>
              <p:tags r:id="rId20"/>
            </p:custDataLst>
          </p:nvPr>
        </p:nvPicPr>
        <p:blipFill>
          <a:blip r:embed="rId19"/>
          <a:stretch>
            <a:fillRect/>
          </a:stretch>
        </p:blipFill>
        <p:spPr>
          <a:xfrm>
            <a:off x="8397240" y="1606550"/>
            <a:ext cx="2454275" cy="1644650"/>
          </a:xfrm>
          <a:prstGeom prst="rect">
            <a:avLst/>
          </a:prstGeom>
        </p:spPr>
      </p:pic>
      <p:pic>
        <p:nvPicPr>
          <p:cNvPr id="20" name="图片 54"/>
          <p:cNvPicPr>
            <a:picLocks noChangeAspect="1" noChangeArrowheads="1"/>
          </p:cNvPicPr>
          <p:nvPr>
            <p:custDataLst>
              <p:tags r:id="rId22"/>
            </p:custDataLst>
          </p:nvPr>
        </p:nvPicPr>
        <p:blipFill>
          <a:blip r:embed="rId21"/>
          <a:srcRect l="11631" r="6830"/>
          <a:stretch>
            <a:fillRect/>
          </a:stretch>
        </p:blipFill>
        <p:spPr bwMode="auto">
          <a:xfrm>
            <a:off x="6284658" y="4022735"/>
            <a:ext cx="2035187" cy="1675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" name="文本框 20"/>
          <p:cNvSpPr txBox="1"/>
          <p:nvPr>
            <p:custDataLst>
              <p:tags r:id="rId23"/>
            </p:custDataLst>
          </p:nvPr>
        </p:nvSpPr>
        <p:spPr>
          <a:xfrm>
            <a:off x="533028" y="5908593"/>
            <a:ext cx="10797540" cy="52197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r>
              <a:rPr lang="zh-CN" altLang="en-US" sz="2800" smtClean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使</a:t>
            </a:r>
            <a:r>
              <a:rPr lang="zh-CN" altLang="en-US" sz="280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用历史：人类使用最早的金属是</a:t>
            </a:r>
            <a:r>
              <a:rPr lang="en-US" altLang="zh-CN" sz="280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  <a:sym typeface="+mn-ea"/>
              </a:rPr>
              <a:t>____</a:t>
            </a:r>
            <a:r>
              <a:rPr lang="zh-CN" altLang="en-US" sz="280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，当今使用最广泛的是</a:t>
            </a:r>
            <a:r>
              <a:rPr lang="en-US" altLang="zh-CN" sz="280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____</a:t>
            </a:r>
            <a:r>
              <a:rPr lang="zh-CN" altLang="en-US" sz="280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。</a:t>
            </a:r>
            <a:endParaRPr lang="zh-CN" altLang="en-US" sz="2800"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22" name="文本框 21"/>
          <p:cNvSpPr txBox="1"/>
          <p:nvPr>
            <p:custDataLst>
              <p:tags r:id="rId24"/>
            </p:custDataLst>
          </p:nvPr>
        </p:nvSpPr>
        <p:spPr>
          <a:xfrm>
            <a:off x="6135127" y="5903856"/>
            <a:ext cx="654685" cy="52197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r>
              <a:rPr lang="zh-CN" altLang="en-US" sz="2800">
                <a:solidFill>
                  <a:srgbClr val="FF0000"/>
                </a:solidFill>
                <a:latin typeface="Times New Roman" panose="02020603050405020304" pitchFamily="18" charset="0"/>
                <a:ea typeface="微软雅黑" panose="020b0503020204020204" pitchFamily="34" charset="-122"/>
              </a:rPr>
              <a:t>铜</a:t>
            </a:r>
            <a:endParaRPr lang="zh-CN" altLang="en-US" sz="2800">
              <a:solidFill>
                <a:srgbClr val="FF0000"/>
              </a:solidFill>
              <a:latin typeface="Times New Roman" panose="02020603050405020304" pitchFamily="18" charset="0"/>
              <a:ea typeface="微软雅黑" panose="020b0503020204020204" pitchFamily="34" charset="-122"/>
            </a:endParaRPr>
          </a:p>
        </p:txBody>
      </p:sp>
      <p:sp>
        <p:nvSpPr>
          <p:cNvPr id="23" name="文本框 22"/>
          <p:cNvSpPr txBox="1"/>
          <p:nvPr>
            <p:custDataLst>
              <p:tags r:id="rId25"/>
            </p:custDataLst>
          </p:nvPr>
        </p:nvSpPr>
        <p:spPr>
          <a:xfrm>
            <a:off x="10332477" y="5903856"/>
            <a:ext cx="654685" cy="52197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r>
              <a:rPr lang="zh-CN" altLang="en-US" sz="2800">
                <a:solidFill>
                  <a:srgbClr val="FF0000"/>
                </a:solidFill>
                <a:latin typeface="Times New Roman" panose="02020603050405020304" pitchFamily="18" charset="0"/>
                <a:ea typeface="微软雅黑" panose="020b0503020204020204" pitchFamily="34" charset="-122"/>
              </a:rPr>
              <a:t>铁</a:t>
            </a:r>
            <a:endParaRPr lang="zh-CN" altLang="en-US" sz="2800">
              <a:solidFill>
                <a:srgbClr val="FF0000"/>
              </a:solidFill>
              <a:latin typeface="Times New Roman" panose="02020603050405020304" pitchFamily="18" charset="0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advClick="0" p14:dur="1600">
        <p14:gallery dir="l"/>
      </p:transition>
    </mc:Choice>
    <mc:Fallback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dur="5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  <p:cond evt="onBegin" delay="0">
                          <p:tn val="7"/>
                        </p:cond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dur="1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  <p:cond evt="onBegin" delay="0">
                          <p:tn val="12"/>
                        </p:cond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  <p:cond evt="onBegin" delay="0">
                          <p:tn val="17"/>
                        </p:cond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2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sp>
        <p:nvSpPr>
          <p:cNvPr id="2" name="文本框 1"/>
          <p:cNvSpPr txBox="1"/>
          <p:nvPr>
            <p:custDataLst>
              <p:tags r:id="rId3"/>
            </p:custDataLst>
          </p:nvPr>
        </p:nvSpPr>
        <p:spPr>
          <a:xfrm>
            <a:off x="904017" y="477550"/>
            <a:ext cx="3764965" cy="5847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eaLnBrk="1" hangingPunct="1">
              <a:lnSpc>
                <a:spcPct val="100000"/>
              </a:lnSpc>
              <a:spcBef>
                <a:spcPct val="0"/>
              </a:spcBef>
              <a:buNone/>
            </a:pPr>
            <a:r>
              <a:rPr lang="zh-CN" altLang="en-US" sz="3200" b="1" spc="200">
                <a:solidFill>
                  <a:schemeClr val="accent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3.金属的物理性质</a:t>
            </a:r>
            <a:endParaRPr lang="zh-CN" altLang="en-US" sz="3200" b="1" spc="200">
              <a:solidFill>
                <a:schemeClr val="accent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pic>
        <p:nvPicPr>
          <p:cNvPr id="10" name="Picture 6"/>
          <p:cNvPicPr>
            <a:picLocks noChangeAspect="1" noChangeArrowheads="1"/>
          </p:cNvPicPr>
          <p:nvPr>
            <p:custDataLst>
              <p:tags r:id="rId5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125722" y="1511136"/>
            <a:ext cx="2197964" cy="1321232"/>
          </a:xfrm>
          <a:prstGeom prst="round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8"/>
          <p:cNvPicPr>
            <a:picLocks noChangeAspect="1" noChangeArrowheads="1"/>
          </p:cNvPicPr>
          <p:nvPr>
            <p:custDataLst>
              <p:tags r:id="rId7"/>
            </p:custDataLst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581766" y="1511136"/>
            <a:ext cx="2010525" cy="1278054"/>
          </a:xfrm>
          <a:prstGeom prst="round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10"/>
          <p:cNvPicPr>
            <a:picLocks noChangeAspect="1" noChangeArrowheads="1"/>
          </p:cNvPicPr>
          <p:nvPr>
            <p:custDataLst>
              <p:tags r:id="rId9"/>
            </p:custDataLst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705814" y="1616606"/>
            <a:ext cx="2202886" cy="1333975"/>
          </a:xfrm>
          <a:prstGeom prst="round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16"/>
          <p:cNvPicPr>
            <a:picLocks noChangeAspect="1" noChangeArrowheads="1"/>
          </p:cNvPicPr>
          <p:nvPr>
            <p:custDataLst>
              <p:tags r:id="rId11"/>
            </p:custDataLst>
          </p:nvPr>
        </p:nvPicPr>
        <p:blipFill>
          <a:blip r:embed="rId10">
            <a:clrChange>
              <a:clrFrom>
                <a:srgbClr val="FFFFFD"/>
              </a:clrFrom>
              <a:clrTo>
                <a:srgbClr val="FFFFF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951264" y="3440625"/>
            <a:ext cx="1641027" cy="12091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18"/>
          <p:cNvPicPr>
            <a:picLocks noChangeAspect="1" noChangeArrowheads="1"/>
          </p:cNvPicPr>
          <p:nvPr>
            <p:custDataLst>
              <p:tags r:id="rId13"/>
            </p:custDataLst>
          </p:nvPr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531850" y="3440625"/>
            <a:ext cx="2283866" cy="1234240"/>
          </a:xfrm>
          <a:prstGeom prst="round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20"/>
          <p:cNvPicPr>
            <a:picLocks noChangeAspect="1" noChangeArrowheads="1"/>
          </p:cNvPicPr>
          <p:nvPr>
            <p:custDataLst>
              <p:tags r:id="rId15"/>
            </p:custDataLst>
          </p:nvPr>
        </p:nvPicPr>
        <p:blipFill>
          <a:blip r:embed="rId1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963"/>
          <a:stretch>
            <a:fillRect/>
          </a:stretch>
        </p:blipFill>
        <p:spPr bwMode="auto">
          <a:xfrm>
            <a:off x="7913195" y="3292366"/>
            <a:ext cx="1468287" cy="104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" name="TextBox 12"/>
          <p:cNvSpPr txBox="1">
            <a:spLocks noChangeArrowheads="1"/>
          </p:cNvSpPr>
          <p:nvPr>
            <p:custDataLst>
              <p:tags r:id="rId16"/>
            </p:custDataLst>
          </p:nvPr>
        </p:nvSpPr>
        <p:spPr bwMode="auto">
          <a:xfrm>
            <a:off x="461428" y="1874070"/>
            <a:ext cx="885179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800" b="1">
                <a:solidFill>
                  <a:srgbClr val="0066FF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2800" b="1">
                <a:solidFill>
                  <a:srgbClr val="0066FF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2800" b="1">
                <a:solidFill>
                  <a:srgbClr val="0066FF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2800" b="1">
                <a:solidFill>
                  <a:srgbClr val="0066FF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2800" b="1">
                <a:solidFill>
                  <a:srgbClr val="0066FF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0066FF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0066FF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0066FF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0066FF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b="0" smtClean="0">
                <a:solidFill>
                  <a:schemeClr val="dk1"/>
                </a:solidFill>
                <a:latin typeface="+mn-ea"/>
                <a:ea typeface="+mn-ea"/>
              </a:rPr>
              <a:t>铜</a:t>
            </a:r>
            <a:endParaRPr lang="en-US" altLang="zh-CN" b="0" smtClean="0">
              <a:solidFill>
                <a:schemeClr val="dk1"/>
              </a:solidFill>
              <a:latin typeface="+mn-ea"/>
              <a:ea typeface="+mn-ea"/>
            </a:endParaRPr>
          </a:p>
          <a:p>
            <a:pPr algn="ctr" eaLnBrk="1" hangingPunct="1"/>
            <a:r>
              <a:rPr lang="en-US" altLang="zh-CN" b="0" smtClean="0">
                <a:solidFill>
                  <a:schemeClr val="dk1"/>
                </a:solidFill>
                <a:latin typeface="+mn-ea"/>
                <a:ea typeface="+mn-ea"/>
              </a:rPr>
              <a:t>(</a:t>
            </a:r>
            <a:r>
              <a:rPr lang="en-US" altLang="zh-CN" smtClean="0">
                <a:solidFill>
                  <a:schemeClr val="dk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Cu</a:t>
            </a:r>
            <a:r>
              <a:rPr lang="en-US" altLang="zh-CN" b="0" smtClean="0">
                <a:solidFill>
                  <a:schemeClr val="dk1"/>
                </a:solidFill>
                <a:latin typeface="+mn-ea"/>
                <a:ea typeface="+mn-ea"/>
              </a:rPr>
              <a:t>)</a:t>
            </a:r>
            <a:endParaRPr lang="en-US" altLang="zh-CN" b="0" smtClean="0">
              <a:solidFill>
                <a:schemeClr val="dk1"/>
              </a:solidFill>
              <a:latin typeface="+mn-ea"/>
              <a:ea typeface="+mn-ea"/>
            </a:endParaRPr>
          </a:p>
        </p:txBody>
      </p:sp>
      <p:sp>
        <p:nvSpPr>
          <p:cNvPr id="24" name="TextBox 13"/>
          <p:cNvSpPr txBox="1">
            <a:spLocks noChangeArrowheads="1"/>
          </p:cNvSpPr>
          <p:nvPr>
            <p:custDataLst>
              <p:tags r:id="rId17"/>
            </p:custDataLst>
          </p:nvPr>
        </p:nvSpPr>
        <p:spPr bwMode="auto">
          <a:xfrm>
            <a:off x="9599990" y="3370057"/>
            <a:ext cx="885179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800" b="1">
                <a:solidFill>
                  <a:srgbClr val="0066FF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2800" b="1">
                <a:solidFill>
                  <a:srgbClr val="0066FF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2800" b="1">
                <a:solidFill>
                  <a:srgbClr val="0066FF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2800" b="1">
                <a:solidFill>
                  <a:srgbClr val="0066FF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2800" b="1">
                <a:solidFill>
                  <a:srgbClr val="0066FF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0066FF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0066FF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0066FF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0066FF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b="0" smtClean="0">
                <a:solidFill>
                  <a:schemeClr val="dk1"/>
                </a:solidFill>
                <a:latin typeface="+mn-ea"/>
                <a:ea typeface="+mn-ea"/>
              </a:rPr>
              <a:t>金</a:t>
            </a:r>
            <a:endParaRPr lang="en-US" altLang="zh-CN" b="0" smtClean="0">
              <a:solidFill>
                <a:schemeClr val="dk1"/>
              </a:solidFill>
              <a:latin typeface="+mn-ea"/>
              <a:ea typeface="+mn-ea"/>
            </a:endParaRPr>
          </a:p>
          <a:p>
            <a:pPr algn="ctr" eaLnBrk="1" hangingPunct="1"/>
            <a:r>
              <a:rPr lang="en-US" altLang="zh-CN" b="0" smtClean="0">
                <a:solidFill>
                  <a:schemeClr val="dk1"/>
                </a:solidFill>
                <a:latin typeface="+mn-ea"/>
                <a:ea typeface="+mn-ea"/>
              </a:rPr>
              <a:t>(</a:t>
            </a:r>
            <a:r>
              <a:rPr lang="en-US" altLang="zh-CN">
                <a:solidFill>
                  <a:schemeClr val="dk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Au</a:t>
            </a:r>
            <a:r>
              <a:rPr lang="en-US" altLang="zh-CN" b="0">
                <a:solidFill>
                  <a:schemeClr val="dk1"/>
                </a:solidFill>
                <a:latin typeface="+mn-ea"/>
                <a:ea typeface="+mn-ea"/>
              </a:rPr>
              <a:t>)</a:t>
            </a:r>
            <a:endParaRPr lang="en-US" altLang="zh-CN" b="0">
              <a:solidFill>
                <a:schemeClr val="dk1"/>
              </a:solidFill>
              <a:latin typeface="+mn-ea"/>
              <a:ea typeface="+mn-ea"/>
            </a:endParaRPr>
          </a:p>
        </p:txBody>
      </p:sp>
      <p:sp>
        <p:nvSpPr>
          <p:cNvPr id="25" name="TextBox 14"/>
          <p:cNvSpPr txBox="1">
            <a:spLocks noChangeArrowheads="1"/>
          </p:cNvSpPr>
          <p:nvPr>
            <p:custDataLst>
              <p:tags r:id="rId18"/>
            </p:custDataLst>
          </p:nvPr>
        </p:nvSpPr>
        <p:spPr bwMode="auto">
          <a:xfrm>
            <a:off x="4224032" y="1600267"/>
            <a:ext cx="803425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800" b="1">
                <a:solidFill>
                  <a:srgbClr val="0066FF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2800" b="1">
                <a:solidFill>
                  <a:srgbClr val="0066FF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2800" b="1">
                <a:solidFill>
                  <a:srgbClr val="0066FF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2800" b="1">
                <a:solidFill>
                  <a:srgbClr val="0066FF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2800" b="1">
                <a:solidFill>
                  <a:srgbClr val="0066FF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0066FF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0066FF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0066FF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0066FF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b="0" smtClean="0">
                <a:solidFill>
                  <a:schemeClr val="dk1"/>
                </a:solidFill>
                <a:latin typeface="+mn-ea"/>
                <a:ea typeface="+mn-ea"/>
              </a:rPr>
              <a:t>铁</a:t>
            </a:r>
            <a:endParaRPr lang="en-US" altLang="zh-CN" b="0" smtClean="0">
              <a:solidFill>
                <a:schemeClr val="dk1"/>
              </a:solidFill>
              <a:latin typeface="+mn-ea"/>
              <a:ea typeface="+mn-ea"/>
            </a:endParaRPr>
          </a:p>
          <a:p>
            <a:pPr algn="ctr" eaLnBrk="1" hangingPunct="1"/>
            <a:r>
              <a:rPr lang="en-US" altLang="zh-CN" b="0" smtClean="0">
                <a:solidFill>
                  <a:schemeClr val="dk1"/>
                </a:solidFill>
                <a:latin typeface="+mn-ea"/>
                <a:ea typeface="+mn-ea"/>
              </a:rPr>
              <a:t>(</a:t>
            </a:r>
            <a:r>
              <a:rPr lang="en-US" altLang="zh-CN" smtClean="0">
                <a:solidFill>
                  <a:schemeClr val="dk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Fe</a:t>
            </a:r>
            <a:r>
              <a:rPr lang="en-US" altLang="zh-CN" b="0" smtClean="0">
                <a:solidFill>
                  <a:schemeClr val="dk1"/>
                </a:solidFill>
                <a:latin typeface="+mn-ea"/>
                <a:ea typeface="+mn-ea"/>
              </a:rPr>
              <a:t>)</a:t>
            </a:r>
            <a:endParaRPr lang="en-US" altLang="zh-CN" b="0" smtClean="0">
              <a:solidFill>
                <a:schemeClr val="dk1"/>
              </a:solidFill>
              <a:latin typeface="+mn-ea"/>
              <a:ea typeface="+mn-ea"/>
            </a:endParaRPr>
          </a:p>
        </p:txBody>
      </p:sp>
      <p:sp>
        <p:nvSpPr>
          <p:cNvPr id="26" name="TextBox 15"/>
          <p:cNvSpPr txBox="1"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8146600" y="1694698"/>
            <a:ext cx="822719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800" b="1">
                <a:solidFill>
                  <a:srgbClr val="0066FF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2800" b="1">
                <a:solidFill>
                  <a:srgbClr val="0066FF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2800" b="1">
                <a:solidFill>
                  <a:srgbClr val="0066FF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2800" b="1">
                <a:solidFill>
                  <a:srgbClr val="0066FF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2800" b="1">
                <a:solidFill>
                  <a:srgbClr val="0066FF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0066FF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0066FF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0066FF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0066FF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b="0" smtClean="0">
                <a:solidFill>
                  <a:schemeClr val="dk1"/>
                </a:solidFill>
                <a:latin typeface="+mn-ea"/>
                <a:ea typeface="+mn-ea"/>
              </a:rPr>
              <a:t>铝</a:t>
            </a:r>
            <a:r>
              <a:rPr lang="en-US" altLang="zh-CN" b="0" smtClean="0">
                <a:solidFill>
                  <a:schemeClr val="dk1"/>
                </a:solidFill>
                <a:latin typeface="+mn-ea"/>
                <a:ea typeface="+mn-ea"/>
              </a:rPr>
              <a:t>(</a:t>
            </a:r>
            <a:r>
              <a:rPr lang="en-US" altLang="zh-CN">
                <a:solidFill>
                  <a:schemeClr val="dk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Al</a:t>
            </a:r>
            <a:r>
              <a:rPr lang="en-US" altLang="zh-CN" b="0">
                <a:solidFill>
                  <a:schemeClr val="dk1"/>
                </a:solidFill>
                <a:latin typeface="+mn-ea"/>
                <a:ea typeface="+mn-ea"/>
              </a:rPr>
              <a:t>)</a:t>
            </a:r>
            <a:endParaRPr lang="en-US" altLang="zh-CN" b="0">
              <a:solidFill>
                <a:schemeClr val="dk1"/>
              </a:solidFill>
              <a:latin typeface="+mn-ea"/>
              <a:ea typeface="+mn-ea"/>
            </a:endParaRPr>
          </a:p>
        </p:txBody>
      </p:sp>
      <p:sp>
        <p:nvSpPr>
          <p:cNvPr id="27" name="TextBox 16"/>
          <p:cNvSpPr txBox="1"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1346607" y="3504863"/>
            <a:ext cx="864339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800" b="1">
                <a:solidFill>
                  <a:srgbClr val="0066FF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2800" b="1">
                <a:solidFill>
                  <a:srgbClr val="0066FF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2800" b="1">
                <a:solidFill>
                  <a:srgbClr val="0066FF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2800" b="1">
                <a:solidFill>
                  <a:srgbClr val="0066FF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2800" b="1">
                <a:solidFill>
                  <a:srgbClr val="0066FF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0066FF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0066FF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0066FF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0066FF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b="0" smtClean="0">
                <a:solidFill>
                  <a:schemeClr val="dk1"/>
                </a:solidFill>
                <a:latin typeface="+mn-ea"/>
                <a:ea typeface="+mn-ea"/>
              </a:rPr>
              <a:t>银</a:t>
            </a:r>
            <a:endParaRPr lang="en-US" altLang="zh-CN" b="0" smtClean="0">
              <a:solidFill>
                <a:schemeClr val="dk1"/>
              </a:solidFill>
              <a:latin typeface="+mn-ea"/>
              <a:ea typeface="+mn-ea"/>
            </a:endParaRPr>
          </a:p>
          <a:p>
            <a:pPr algn="ctr" eaLnBrk="1" hangingPunct="1"/>
            <a:r>
              <a:rPr lang="en-US" altLang="zh-CN" b="0" smtClean="0">
                <a:solidFill>
                  <a:schemeClr val="dk1"/>
                </a:solidFill>
                <a:latin typeface="+mn-ea"/>
                <a:ea typeface="+mn-ea"/>
              </a:rPr>
              <a:t>(</a:t>
            </a:r>
            <a:r>
              <a:rPr lang="en-US" altLang="zh-CN">
                <a:solidFill>
                  <a:schemeClr val="dk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Ag</a:t>
            </a:r>
            <a:r>
              <a:rPr lang="en-US" altLang="zh-CN" b="0">
                <a:solidFill>
                  <a:schemeClr val="dk1"/>
                </a:solidFill>
                <a:latin typeface="+mn-ea"/>
                <a:ea typeface="+mn-ea"/>
              </a:rPr>
              <a:t>)</a:t>
            </a:r>
            <a:endParaRPr lang="en-US" altLang="zh-CN" b="0">
              <a:solidFill>
                <a:schemeClr val="dk1"/>
              </a:solidFill>
              <a:latin typeface="+mn-ea"/>
              <a:ea typeface="+mn-ea"/>
            </a:endParaRPr>
          </a:p>
        </p:txBody>
      </p:sp>
      <p:sp>
        <p:nvSpPr>
          <p:cNvPr id="7" name="文本框 6"/>
          <p:cNvSpPr txBox="1"/>
          <p:nvPr>
            <p:custDataLst>
              <p:tags r:id="rId21"/>
            </p:custDataLst>
          </p:nvPr>
        </p:nvSpPr>
        <p:spPr>
          <a:xfrm>
            <a:off x="1608507" y="5929851"/>
            <a:ext cx="9128765" cy="578882"/>
          </a:xfrm>
          <a:prstGeom prst="roundRect">
            <a:avLst/>
          </a:prstGeom>
          <a:gradFill>
            <a:gsLst>
              <a:gs pos="0">
                <a:schemeClr val="accent1">
                  <a:lumMod val="110000"/>
                  <a:satMod val="105000"/>
                  <a:tint val="67000"/>
                </a:schemeClr>
              </a:gs>
              <a:gs pos="50000">
                <a:schemeClr val="accent1">
                  <a:lumMod val="105000"/>
                  <a:satMod val="103000"/>
                  <a:tint val="73000"/>
                </a:schemeClr>
              </a:gs>
              <a:gs pos="100000">
                <a:schemeClr val="accent1">
                  <a:lumMod val="105000"/>
                  <a:satMod val="109000"/>
                  <a:tint val="81000"/>
                </a:schemeClr>
              </a:gs>
              <a:gs pos="0">
                <a:srgbClr val="F2BF43">
                  <a:lumMod val="90000"/>
                  <a:lumOff val="10000"/>
                </a:srgbClr>
              </a:gs>
              <a:gs pos="50000">
                <a:srgbClr val="F2BF43">
                  <a:lumMod val="95000"/>
                  <a:lumOff val="5000"/>
                </a:srgbClr>
              </a:gs>
              <a:gs pos="100000">
                <a:srgbClr val="F2BF43">
                  <a:lumMod val="95000"/>
                  <a:lumOff val="5000"/>
                </a:srgbClr>
              </a:gs>
            </a:gsLst>
            <a:lin ang="5400000" scaled="0"/>
          </a:gradFill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zh-CN" altLang="en-US" sz="2800" smtClean="0">
                <a:solidFill>
                  <a:schemeClr val="dk1"/>
                </a:solidFill>
                <a:sym typeface="+mn-ea"/>
              </a:rPr>
              <a:t>大多数金属呈银白色，但铜呈紫红色，金</a:t>
            </a:r>
            <a:r>
              <a:rPr lang="zh-CN" altLang="en-US" sz="2800">
                <a:solidFill>
                  <a:schemeClr val="dk1"/>
                </a:solidFill>
                <a:sym typeface="+mn-ea"/>
              </a:rPr>
              <a:t>呈</a:t>
            </a:r>
            <a:r>
              <a:rPr lang="zh-CN" altLang="en-US" sz="2800" smtClean="0">
                <a:solidFill>
                  <a:schemeClr val="dk1"/>
                </a:solidFill>
                <a:sym typeface="+mn-ea"/>
              </a:rPr>
              <a:t>黄色</a:t>
            </a:r>
            <a:endParaRPr lang="zh-CN" altLang="en-US" sz="2800" b="1" smtClean="0">
              <a:solidFill>
                <a:schemeClr val="dk1"/>
              </a:solidFill>
              <a:sym typeface="+mn-ea"/>
            </a:endParaRPr>
          </a:p>
        </p:txBody>
      </p:sp>
      <p:sp>
        <p:nvSpPr>
          <p:cNvPr id="20" name="文本框 11"/>
          <p:cNvSpPr txBox="1"/>
          <p:nvPr>
            <p:custDataLst>
              <p:tags r:id="rId22"/>
            </p:custDataLst>
          </p:nvPr>
        </p:nvSpPr>
        <p:spPr>
          <a:xfrm>
            <a:off x="1009777" y="5139847"/>
            <a:ext cx="880241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</a:rPr>
              <a:t>观</a:t>
            </a:r>
            <a:r>
              <a:rPr lang="zh-CN" altLang="en-US" sz="2800" smtClean="0">
                <a:latin typeface="宋体" panose="02010600030101010101" pitchFamily="2" charset="-122"/>
                <a:ea typeface="宋体" panose="02010600030101010101" pitchFamily="2" charset="-122"/>
              </a:rPr>
              <a:t>察上列金属及其制品，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</a:rPr>
              <a:t>它们的</a:t>
            </a:r>
            <a:r>
              <a:rPr lang="zh-CN" altLang="en-US" sz="2800">
                <a:solidFill>
                  <a:srgbClr val="C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外观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</a:rPr>
              <a:t>有什么</a:t>
            </a:r>
            <a:r>
              <a:rPr lang="zh-CN" altLang="en-US" sz="2800">
                <a:solidFill>
                  <a:srgbClr val="C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共同之处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</a:rPr>
              <a:t>？</a:t>
            </a:r>
            <a:endParaRPr lang="zh-CN" altLang="en-US" sz="280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  <p:custDataLst>
      <p:tags r:id="rId23"/>
    </p:custDataLst>
  </p:cSld>
  <p:clrMapOvr>
    <a:masterClrMapping/>
  </p:clrMapOvr>
  <mc:AlternateContent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dur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dur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dur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dur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dur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dur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dur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dur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dur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dur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dur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24" grpId="0"/>
      <p:bldP spid="25" grpId="0"/>
      <p:bldP spid="26" grpId="0"/>
      <p:bldP spid="27" grpId="0"/>
      <p:bldP spid="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sp>
        <p:nvSpPr>
          <p:cNvPr id="4" name="文本框 3"/>
          <p:cNvSpPr txBox="1"/>
          <p:nvPr>
            <p:custDataLst>
              <p:tags r:id="rId3"/>
            </p:custDataLst>
          </p:nvPr>
        </p:nvSpPr>
        <p:spPr>
          <a:xfrm>
            <a:off x="829098" y="506849"/>
            <a:ext cx="7374135" cy="6667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735">
                <a:latin typeface="楷体" panose="02010609060101010101" charset="-122"/>
                <a:ea typeface="楷体" panose="02010609060101010101" charset="-122"/>
                <a:cs typeface="Times New Roman" panose="02020603050405020304" pitchFamily="18" charset="0"/>
              </a:rPr>
              <a:t>金属的</a:t>
            </a:r>
            <a:r>
              <a:rPr lang="zh-CN" altLang="en-US" sz="3735">
                <a:solidFill>
                  <a:srgbClr val="C00000"/>
                </a:solidFill>
                <a:latin typeface="楷体" panose="02010609060101010101" charset="-122"/>
                <a:ea typeface="楷体" panose="02010609060101010101" charset="-122"/>
                <a:cs typeface="Times New Roman" panose="02020603050405020304" pitchFamily="18" charset="0"/>
              </a:rPr>
              <a:t>光泽</a:t>
            </a:r>
            <a:r>
              <a:rPr lang="zh-CN" altLang="en-US" sz="3735">
                <a:latin typeface="楷体" panose="02010609060101010101" charset="-122"/>
                <a:ea typeface="楷体" panose="02010609060101010101" charset="-122"/>
                <a:cs typeface="Times New Roman" panose="02020603050405020304" pitchFamily="18" charset="0"/>
              </a:rPr>
              <a:t>在生活中有什么用途？</a:t>
            </a:r>
            <a:endParaRPr lang="zh-CN" altLang="en-US" sz="3735">
              <a:latin typeface="楷体" panose="02010609060101010101" charset="-122"/>
              <a:ea typeface="楷体" panose="02010609060101010101" charset="-122"/>
              <a:cs typeface="Times New Roman" panose="02020603050405020304" pitchFamily="18" charset="0"/>
            </a:endParaRPr>
          </a:p>
        </p:txBody>
      </p:sp>
      <p:pic>
        <p:nvPicPr>
          <p:cNvPr id="6" name="图片 5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3387" y="1533663"/>
            <a:ext cx="2328110" cy="1852765"/>
          </a:xfrm>
          <a:prstGeom prst="rect">
            <a:avLst/>
          </a:prstGeom>
        </p:spPr>
      </p:pic>
      <p:pic>
        <p:nvPicPr>
          <p:cNvPr id="7" name="Picture 2"/>
          <p:cNvPicPr>
            <a:picLocks noChangeAspect="1" noChangeArrowheads="1"/>
          </p:cNvPicPr>
          <p:nvPr>
            <p:custDataLst>
              <p:tags r:id="rId7"/>
            </p:custDataLst>
          </p:nvPr>
        </p:nvPicPr>
        <p:blipFill>
          <a:blip r:embed="rId6">
            <a:clrChange>
              <a:clrFrom>
                <a:srgbClr val="DADAE4"/>
              </a:clrFrom>
              <a:clrTo>
                <a:srgbClr val="DADAE4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29098" y="1444617"/>
            <a:ext cx="1941811" cy="1941811"/>
          </a:xfrm>
          <a:prstGeom prst="round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>
            <a:spLocks noChangeArrowheads="1"/>
          </p:cNvSpPr>
          <p:nvPr>
            <p:custDataLst>
              <p:tags r:id="rId8"/>
            </p:custDataLst>
          </p:nvPr>
        </p:nvSpPr>
        <p:spPr bwMode="auto">
          <a:xfrm>
            <a:off x="6388512" y="1533663"/>
            <a:ext cx="4708979" cy="1241237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zh-CN" altLang="en-US" sz="3735" b="1">
                <a:latin typeface="楷体" panose="02010609060101010101" charset="-122"/>
                <a:ea typeface="楷体" panose="02010609060101010101" charset="-122"/>
              </a:rPr>
              <a:t>用途：</a:t>
            </a:r>
            <a:r>
              <a:rPr lang="zh-CN" altLang="en-US" sz="3735">
                <a:latin typeface="楷体" panose="02010609060101010101" charset="-122"/>
                <a:ea typeface="楷体" panose="02010609060101010101" charset="-122"/>
              </a:rPr>
              <a:t>制首饰、金属钮扣、“金粉</a:t>
            </a:r>
            <a:r>
              <a:rPr lang="zh-CN" altLang="en-US" sz="3735" smtClean="0">
                <a:latin typeface="楷体" panose="02010609060101010101" charset="-122"/>
                <a:ea typeface="楷体" panose="02010609060101010101" charset="-122"/>
              </a:rPr>
              <a:t>” 等</a:t>
            </a:r>
            <a:r>
              <a:rPr lang="zh-CN" altLang="en-US" sz="3735">
                <a:latin typeface="楷体" panose="02010609060101010101" charset="-122"/>
                <a:ea typeface="楷体" panose="02010609060101010101" charset="-122"/>
              </a:rPr>
              <a:t>。</a:t>
            </a:r>
            <a:endParaRPr lang="zh-CN" altLang="en-US" sz="3735"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10" name="文本框 9"/>
          <p:cNvSpPr txBox="1"/>
          <p:nvPr>
            <p:custDataLst>
              <p:tags r:id="rId9"/>
            </p:custDataLst>
          </p:nvPr>
        </p:nvSpPr>
        <p:spPr>
          <a:xfrm>
            <a:off x="657547" y="3712668"/>
            <a:ext cx="10729219" cy="6667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zh-CN" altLang="en-US" sz="3735">
                <a:latin typeface="楷体" panose="02010609060101010101" charset="-122"/>
                <a:ea typeface="楷体" panose="02010609060101010101" charset="-122"/>
              </a:rPr>
              <a:t>铁、铝、铜可制</a:t>
            </a:r>
            <a:r>
              <a:rPr lang="zh-CN" altLang="en-US" sz="3735">
                <a:solidFill>
                  <a:srgbClr val="C00000"/>
                </a:solidFill>
                <a:latin typeface="楷体" panose="02010609060101010101" charset="-122"/>
                <a:ea typeface="楷体" panose="02010609060101010101" charset="-122"/>
              </a:rPr>
              <a:t>导线</a:t>
            </a:r>
            <a:r>
              <a:rPr lang="zh-CN" altLang="en-US" sz="3735">
                <a:latin typeface="楷体" panose="02010609060101010101" charset="-122"/>
                <a:ea typeface="楷体" panose="02010609060101010101" charset="-122"/>
              </a:rPr>
              <a:t>，这说明了金属的什么性质？</a:t>
            </a:r>
            <a:endParaRPr lang="zh-CN" altLang="en-US" sz="3735">
              <a:effectLst>
                <a:outerShdw blurRad="38100" dist="38100" dir="2700000" algn="tl">
                  <a:srgbClr val="C0C0C0"/>
                </a:outerShdw>
              </a:effectLst>
              <a:latin typeface="楷体" panose="02010609060101010101" charset="-122"/>
              <a:ea typeface="楷体" panose="02010609060101010101" charset="-122"/>
            </a:endParaRPr>
          </a:p>
        </p:txBody>
      </p:sp>
      <p:pic>
        <p:nvPicPr>
          <p:cNvPr id="11" name="图片 10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10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3358" y="4673606"/>
            <a:ext cx="2282801" cy="1781317"/>
          </a:xfrm>
          <a:prstGeom prst="roundRect">
            <a:avLst/>
          </a:prstGeom>
          <a:ln>
            <a:solidFill>
              <a:schemeClr val="accent1"/>
            </a:solidFill>
          </a:ln>
        </p:spPr>
      </p:pic>
      <p:pic>
        <p:nvPicPr>
          <p:cNvPr id="12" name="图片 11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1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87875" y="4622515"/>
            <a:ext cx="2555283" cy="1832408"/>
          </a:xfrm>
          <a:prstGeom prst="roundRect">
            <a:avLst/>
          </a:prstGeom>
          <a:ln>
            <a:solidFill>
              <a:schemeClr val="accent1"/>
            </a:solidFill>
          </a:ln>
        </p:spPr>
      </p:pic>
      <p:sp>
        <p:nvSpPr>
          <p:cNvPr id="13" name="文本框 12"/>
          <p:cNvSpPr txBox="1"/>
          <p:nvPr>
            <p:custDataLst>
              <p:tags r:id="rId14"/>
            </p:custDataLst>
          </p:nvPr>
        </p:nvSpPr>
        <p:spPr>
          <a:xfrm>
            <a:off x="8203233" y="4945073"/>
            <a:ext cx="3317240" cy="737720"/>
          </a:xfrm>
          <a:prstGeom prst="roundRect">
            <a:avLst/>
          </a:prstGeom>
          <a:solidFill>
            <a:schemeClr val="bg1"/>
          </a:solidFill>
          <a:ln w="28575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zh-CN" altLang="en-US" sz="3735">
                <a:solidFill>
                  <a:srgbClr val="C00000"/>
                </a:solidFill>
                <a:latin typeface="楷体" panose="02010609060101010101" charset="-122"/>
                <a:ea typeface="楷体" panose="02010609060101010101" charset="-122"/>
              </a:rPr>
              <a:t>金属能够导电</a:t>
            </a:r>
            <a:endParaRPr lang="zh-CN" altLang="en-US" sz="3735">
              <a:solidFill>
                <a:srgbClr val="C00000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pic>
        <p:nvPicPr>
          <p:cNvPr id="2" name="图片 1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2948" y="1488860"/>
            <a:ext cx="2435675" cy="1713653"/>
          </a:xfrm>
          <a:prstGeom prst="round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</p:pic>
      <p:pic>
        <p:nvPicPr>
          <p:cNvPr id="7" name="图片 6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4900" y="1411474"/>
            <a:ext cx="2313362" cy="1800153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9" name="文本框 8"/>
          <p:cNvSpPr txBox="1"/>
          <p:nvPr>
            <p:custDataLst>
              <p:tags r:id="rId7"/>
            </p:custDataLst>
          </p:nvPr>
        </p:nvSpPr>
        <p:spPr>
          <a:xfrm>
            <a:off x="696807" y="497456"/>
            <a:ext cx="1134279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defRPr/>
            </a:pP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</a:rPr>
              <a:t>铁、铜、铝能拉成丝，也能展成薄片，这说明了金属的什么性质？</a:t>
            </a:r>
            <a:endParaRPr lang="zh-CN" altLang="en-US" sz="2800">
              <a:effectLst>
                <a:outerShdw blurRad="38100" dist="38100" dir="2700000" algn="tl">
                  <a:srgbClr val="C0C0C0"/>
                </a:outerShdw>
              </a:effectLst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22" name="文本框 21"/>
          <p:cNvSpPr txBox="1"/>
          <p:nvPr>
            <p:custDataLst>
              <p:tags r:id="rId8"/>
            </p:custDataLst>
          </p:nvPr>
        </p:nvSpPr>
        <p:spPr>
          <a:xfrm>
            <a:off x="4709583" y="1942690"/>
            <a:ext cx="3317240" cy="737720"/>
          </a:xfrm>
          <a:prstGeom prst="roundRect">
            <a:avLst/>
          </a:prstGeom>
          <a:solidFill>
            <a:schemeClr val="bg1"/>
          </a:solidFill>
          <a:ln w="28575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zh-CN" altLang="en-US" sz="3735">
                <a:solidFill>
                  <a:srgbClr val="C00000"/>
                </a:solidFill>
                <a:latin typeface="楷体" panose="02010609060101010101" charset="-122"/>
                <a:ea typeface="楷体" panose="02010609060101010101" charset="-122"/>
              </a:rPr>
              <a:t>金属有延展性</a:t>
            </a:r>
            <a:endParaRPr lang="zh-CN" altLang="en-US" sz="3735">
              <a:solidFill>
                <a:srgbClr val="C00000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10" name="圆角矩形 9"/>
          <p:cNvSpPr/>
          <p:nvPr>
            <p:custDataLst>
              <p:tags r:id="rId9"/>
            </p:custDataLst>
          </p:nvPr>
        </p:nvSpPr>
        <p:spPr>
          <a:xfrm>
            <a:off x="4387263" y="4526939"/>
            <a:ext cx="2858135" cy="576580"/>
          </a:xfrm>
          <a:prstGeom prst="roundRect">
            <a:avLst/>
          </a:prstGeom>
          <a:solidFill>
            <a:schemeClr val="bg1"/>
          </a:solidFill>
          <a:ln w="28575">
            <a:solidFill>
              <a:srgbClr val="3285D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b="1" smtClean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金属的物理共性</a:t>
            </a:r>
            <a:endParaRPr lang="zh-CN" altLang="en-US" sz="2800" b="1" smtClean="0">
              <a:solidFill>
                <a:schemeClr val="tx1"/>
              </a:solidFill>
              <a:latin typeface="宋体" panose="02010600030101010101" pitchFamily="2" charset="-122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1" name="文本框 10"/>
          <p:cNvSpPr txBox="1"/>
          <p:nvPr>
            <p:custDataLst>
              <p:tags r:id="rId10"/>
            </p:custDataLst>
          </p:nvPr>
        </p:nvSpPr>
        <p:spPr>
          <a:xfrm>
            <a:off x="1991427" y="3555197"/>
            <a:ext cx="4556418" cy="578882"/>
          </a:xfrm>
          <a:prstGeom prst="roundRect">
            <a:avLst/>
          </a:prstGeom>
          <a:solidFill>
            <a:schemeClr val="bg1"/>
          </a:solidFill>
          <a:ln w="28575">
            <a:solidFill>
              <a:srgbClr val="3285D0"/>
            </a:solidFill>
          </a:ln>
        </p:spPr>
        <p:txBody>
          <a:bodyPr wrap="none" rtlCol="0">
            <a:spAutoFit/>
          </a:bodyPr>
          <a:lstStyle/>
          <a:p>
            <a:r>
              <a:rPr lang="zh-CN" altLang="en-US" sz="2800" b="1" smtClean="0">
                <a:latin typeface="宋体" panose="02010600030101010101" pitchFamily="2" charset="-122"/>
                <a:ea typeface="宋体" panose="02010600030101010101" pitchFamily="2" charset="-122"/>
              </a:rPr>
              <a:t>常温下，大多数金属为固体</a:t>
            </a:r>
            <a:endParaRPr lang="zh-CN" altLang="en-US" sz="2800" b="1" smtClean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2" name="文本框 11"/>
          <p:cNvSpPr txBox="1"/>
          <p:nvPr>
            <p:custDataLst>
              <p:tags r:id="rId11"/>
            </p:custDataLst>
          </p:nvPr>
        </p:nvSpPr>
        <p:spPr>
          <a:xfrm>
            <a:off x="6901247" y="3555197"/>
            <a:ext cx="2394150" cy="578882"/>
          </a:xfrm>
          <a:prstGeom prst="roundRect">
            <a:avLst/>
          </a:prstGeom>
          <a:solidFill>
            <a:schemeClr val="bg1"/>
          </a:solidFill>
          <a:ln w="28575">
            <a:solidFill>
              <a:srgbClr val="3285D0"/>
            </a:solidFill>
          </a:ln>
        </p:spPr>
        <p:txBody>
          <a:bodyPr wrap="none" rtlCol="0">
            <a:spAutoFit/>
          </a:bodyPr>
          <a:lstStyle/>
          <a:p>
            <a:r>
              <a:rPr lang="zh-CN" altLang="en-US" sz="2800" b="1" smtClean="0">
                <a:latin typeface="宋体" panose="02010600030101010101" pitchFamily="2" charset="-122"/>
                <a:ea typeface="宋体" panose="02010600030101010101" pitchFamily="2" charset="-122"/>
              </a:rPr>
              <a:t>具有金属光泽</a:t>
            </a:r>
            <a:endParaRPr lang="zh-CN" altLang="en-US" sz="2800" b="1" smtClean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3" name="文本框 12"/>
          <p:cNvSpPr txBox="1"/>
          <p:nvPr>
            <p:custDataLst>
              <p:tags r:id="rId12"/>
            </p:custDataLst>
          </p:nvPr>
        </p:nvSpPr>
        <p:spPr>
          <a:xfrm>
            <a:off x="2194627" y="5754202"/>
            <a:ext cx="7758855" cy="578882"/>
          </a:xfrm>
          <a:prstGeom prst="roundRect">
            <a:avLst/>
          </a:prstGeom>
          <a:solidFill>
            <a:schemeClr val="bg1"/>
          </a:solidFill>
          <a:ln w="28575">
            <a:solidFill>
              <a:srgbClr val="3285D0"/>
            </a:solidFill>
          </a:ln>
        </p:spPr>
        <p:txBody>
          <a:bodyPr wrap="none" rtlCol="0">
            <a:spAutoFit/>
          </a:bodyPr>
          <a:lstStyle/>
          <a:p>
            <a:r>
              <a:rPr lang="zh-CN" altLang="en-US" sz="2800" b="1" smtClean="0">
                <a:latin typeface="宋体" panose="02010600030101010101" pitchFamily="2" charset="-122"/>
                <a:ea typeface="宋体" panose="02010600030101010101" pitchFamily="2" charset="-122"/>
              </a:rPr>
              <a:t>大多数金属具有良好的导电性、导热性、延展性</a:t>
            </a:r>
            <a:endParaRPr lang="zh-CN" altLang="en-US" sz="2800" b="1" smtClean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cxnSp>
        <p:nvCxnSpPr>
          <p:cNvPr id="14" name="直接箭头连接符 13"/>
          <p:cNvCxnSpPr/>
          <p:nvPr>
            <p:custDataLst>
              <p:tags r:id="rId13"/>
            </p:custDataLst>
          </p:nvPr>
        </p:nvCxnSpPr>
        <p:spPr>
          <a:xfrm flipH="1">
            <a:off x="5816331" y="5218399"/>
            <a:ext cx="0" cy="547370"/>
          </a:xfrm>
          <a:prstGeom prst="straightConnector1">
            <a:avLst/>
          </a:prstGeom>
          <a:ln w="28575">
            <a:solidFill>
              <a:srgbClr val="3285D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接箭头连接符 14"/>
          <p:cNvCxnSpPr/>
          <p:nvPr>
            <p:custDataLst>
              <p:tags r:id="rId14"/>
            </p:custDataLst>
          </p:nvPr>
        </p:nvCxnSpPr>
        <p:spPr>
          <a:xfrm flipV="1">
            <a:off x="4898179" y="4144615"/>
            <a:ext cx="12007" cy="246411"/>
          </a:xfrm>
          <a:prstGeom prst="straightConnector1">
            <a:avLst/>
          </a:prstGeom>
          <a:ln w="28575">
            <a:solidFill>
              <a:srgbClr val="3285D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接箭头连接符 15"/>
          <p:cNvCxnSpPr/>
          <p:nvPr>
            <p:custDataLst>
              <p:tags r:id="rId15"/>
            </p:custDataLst>
          </p:nvPr>
        </p:nvCxnSpPr>
        <p:spPr>
          <a:xfrm flipV="1">
            <a:off x="7031779" y="4144615"/>
            <a:ext cx="21532" cy="246411"/>
          </a:xfrm>
          <a:prstGeom prst="straightConnector1">
            <a:avLst/>
          </a:prstGeom>
          <a:ln w="28575">
            <a:solidFill>
              <a:srgbClr val="3285D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矩形 16"/>
          <p:cNvSpPr/>
          <p:nvPr>
            <p:custDataLst>
              <p:tags r:id="rId16"/>
            </p:custDataLst>
          </p:nvPr>
        </p:nvSpPr>
        <p:spPr>
          <a:xfrm>
            <a:off x="8026823" y="4448975"/>
            <a:ext cx="2151551" cy="73250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Ø"/>
            </a:pPr>
            <a:r>
              <a:rPr lang="zh-CN" altLang="en-US" sz="3200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密度较大</a:t>
            </a:r>
            <a:endParaRPr lang="zh-CN" altLang="en-US" sz="3200">
              <a:solidFill>
                <a:srgbClr val="00009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8" name="矩形 17"/>
          <p:cNvSpPr/>
          <p:nvPr>
            <p:custDataLst>
              <p:tags r:id="rId17"/>
            </p:custDataLst>
          </p:nvPr>
        </p:nvSpPr>
        <p:spPr>
          <a:xfrm>
            <a:off x="1727072" y="4413297"/>
            <a:ext cx="2151551" cy="73250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Ø"/>
            </a:pPr>
            <a:r>
              <a:rPr lang="zh-CN" altLang="en-US" sz="3200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熔点较高</a:t>
            </a:r>
            <a:endParaRPr lang="zh-CN" altLang="en-US" sz="320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4" presetID="10" presetClass="entr" presetSubtype="0" dur="5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4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3" presetID="10" presetClass="entr" presetSubtype="0" dur="5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1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2" presetID="10" presetClass="entr" presetSubtype="0" dur="5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11" grpId="0"/>
      <p:bldP spid="12" grpId="0"/>
      <p:bldP spid="1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sp>
        <p:nvSpPr>
          <p:cNvPr id="41985" name="文本框 2"/>
          <p:cNvSpPr txBox="1"/>
          <p:nvPr>
            <p:custDataLst>
              <p:tags r:id="rId3"/>
            </p:custDataLst>
          </p:nvPr>
        </p:nvSpPr>
        <p:spPr>
          <a:xfrm>
            <a:off x="374968" y="559753"/>
            <a:ext cx="8940800" cy="52197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r>
              <a:rPr lang="zh-CN" altLang="en-US" sz="280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【讨论】以下金属的应用利用了金属的哪些物理性质？</a:t>
            </a:r>
            <a:endParaRPr lang="zh-CN" altLang="en-US" sz="2800"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pic>
        <p:nvPicPr>
          <p:cNvPr id="47105" name="图片 1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1673773" y="1661420"/>
            <a:ext cx="2345055" cy="1728470"/>
          </a:xfrm>
          <a:prstGeom prst="rect">
            <a:avLst/>
          </a:prstGeom>
          <a:noFill/>
          <a:ln w="9525">
            <a:solidFill>
              <a:schemeClr val="accent1">
                <a:alpha val="36000"/>
              </a:schemeClr>
            </a:solidFill>
          </a:ln>
        </p:spPr>
      </p:pic>
      <p:pic>
        <p:nvPicPr>
          <p:cNvPr id="47106" name="图片 5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6"/>
          <a:stretch>
            <a:fillRect/>
          </a:stretch>
        </p:blipFill>
        <p:spPr>
          <a:xfrm>
            <a:off x="7445923" y="1661420"/>
            <a:ext cx="2345055" cy="1728470"/>
          </a:xfrm>
          <a:prstGeom prst="rect">
            <a:avLst/>
          </a:prstGeom>
          <a:noFill/>
          <a:ln w="9525">
            <a:solidFill>
              <a:schemeClr val="accent1">
                <a:alpha val="36000"/>
              </a:schemeClr>
            </a:solidFill>
          </a:ln>
        </p:spPr>
      </p:pic>
      <p:pic>
        <p:nvPicPr>
          <p:cNvPr id="47107" name="图片 6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8"/>
          <a:srcRect l="-389" r="67036" b="48199"/>
          <a:stretch>
            <a:fillRect/>
          </a:stretch>
        </p:blipFill>
        <p:spPr>
          <a:xfrm>
            <a:off x="4559848" y="3914400"/>
            <a:ext cx="2345055" cy="1728470"/>
          </a:xfrm>
          <a:prstGeom prst="rect">
            <a:avLst/>
          </a:prstGeom>
          <a:noFill/>
          <a:ln w="9525">
            <a:solidFill>
              <a:schemeClr val="accent1">
                <a:alpha val="36000"/>
              </a:schemeClr>
            </a:solidFill>
          </a:ln>
        </p:spPr>
      </p:pic>
      <p:pic>
        <p:nvPicPr>
          <p:cNvPr id="47108" name="图片 8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8"/>
          <a:srcRect t="49593" r="63103"/>
          <a:stretch>
            <a:fillRect/>
          </a:stretch>
        </p:blipFill>
        <p:spPr>
          <a:xfrm>
            <a:off x="1673456" y="3914717"/>
            <a:ext cx="2345055" cy="1728470"/>
          </a:xfrm>
          <a:prstGeom prst="rect">
            <a:avLst/>
          </a:prstGeom>
          <a:noFill/>
          <a:ln w="9525">
            <a:solidFill>
              <a:schemeClr val="accent1">
                <a:alpha val="36000"/>
              </a:schemeClr>
            </a:solidFill>
          </a:ln>
        </p:spPr>
      </p:pic>
      <p:pic>
        <p:nvPicPr>
          <p:cNvPr id="47115" name="图片 17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11"/>
          <a:srcRect b="11081"/>
          <a:stretch>
            <a:fillRect/>
          </a:stretch>
        </p:blipFill>
        <p:spPr>
          <a:xfrm>
            <a:off x="7445606" y="3914400"/>
            <a:ext cx="2345055" cy="1728470"/>
          </a:xfrm>
          <a:prstGeom prst="rect">
            <a:avLst/>
          </a:prstGeom>
          <a:noFill/>
          <a:ln w="9525">
            <a:solidFill>
              <a:schemeClr val="accent1">
                <a:alpha val="36000"/>
              </a:schemeClr>
            </a:solidFill>
          </a:ln>
        </p:spPr>
      </p:pic>
      <p:pic>
        <p:nvPicPr>
          <p:cNvPr id="47119" name="图片 22"/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r:embed="rId13"/>
          <a:srcRect l="12177" r="23763"/>
          <a:stretch>
            <a:fillRect/>
          </a:stretch>
        </p:blipFill>
        <p:spPr>
          <a:xfrm>
            <a:off x="4559531" y="1661420"/>
            <a:ext cx="2345055" cy="1728470"/>
          </a:xfrm>
          <a:prstGeom prst="rect">
            <a:avLst/>
          </a:prstGeom>
          <a:noFill/>
          <a:ln w="9525">
            <a:solidFill>
              <a:schemeClr val="accent1">
                <a:alpha val="36000"/>
              </a:schemeClr>
            </a:solidFill>
          </a:ln>
        </p:spPr>
      </p:pic>
      <p:sp>
        <p:nvSpPr>
          <p:cNvPr id="12" name="文本框 11"/>
          <p:cNvSpPr txBox="1"/>
          <p:nvPr>
            <p:custDataLst>
              <p:tags r:id="rId15"/>
            </p:custDataLst>
          </p:nvPr>
        </p:nvSpPr>
        <p:spPr>
          <a:xfrm>
            <a:off x="2297343" y="3390207"/>
            <a:ext cx="1097280" cy="460375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lstStyle/>
          <a:p>
            <a:r>
              <a: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rPr>
              <a:t>有光泽</a:t>
            </a:r>
            <a:endParaRPr lang="zh-CN" altLang="en-US" sz="24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文本框 12"/>
          <p:cNvSpPr txBox="1"/>
          <p:nvPr>
            <p:custDataLst>
              <p:tags r:id="rId16"/>
            </p:custDataLst>
          </p:nvPr>
        </p:nvSpPr>
        <p:spPr>
          <a:xfrm>
            <a:off x="5067848" y="3390207"/>
            <a:ext cx="1097280" cy="460375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lstStyle/>
          <a:p>
            <a:r>
              <a: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rPr>
              <a:t>导电性</a:t>
            </a:r>
            <a:endParaRPr lang="zh-CN" altLang="en-US" sz="24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文本框 13"/>
          <p:cNvSpPr txBox="1"/>
          <p:nvPr>
            <p:custDataLst>
              <p:tags r:id="rId17"/>
            </p:custDataLst>
          </p:nvPr>
        </p:nvSpPr>
        <p:spPr>
          <a:xfrm>
            <a:off x="8070128" y="3390207"/>
            <a:ext cx="1097280" cy="460375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lstStyle/>
          <a:p>
            <a:r>
              <a: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rPr>
              <a:t>导热性</a:t>
            </a:r>
            <a:endParaRPr lang="zh-CN" altLang="en-US" sz="24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文本框 14"/>
          <p:cNvSpPr txBox="1"/>
          <p:nvPr>
            <p:custDataLst>
              <p:tags r:id="rId18"/>
            </p:custDataLst>
          </p:nvPr>
        </p:nvSpPr>
        <p:spPr>
          <a:xfrm>
            <a:off x="2297978" y="5605087"/>
            <a:ext cx="1097280" cy="460375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lstStyle/>
          <a:p>
            <a:r>
              <a: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rPr>
              <a:t>延展性</a:t>
            </a:r>
            <a:endParaRPr lang="zh-CN" altLang="en-US" sz="24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文本框 15"/>
          <p:cNvSpPr txBox="1"/>
          <p:nvPr>
            <p:custDataLst>
              <p:tags r:id="rId19"/>
            </p:custDataLst>
          </p:nvPr>
        </p:nvSpPr>
        <p:spPr>
          <a:xfrm>
            <a:off x="5184053" y="5643187"/>
            <a:ext cx="1097280" cy="460375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lstStyle/>
          <a:p>
            <a:r>
              <a: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rPr>
              <a:t>延展性</a:t>
            </a:r>
            <a:endParaRPr lang="zh-CN" altLang="en-US" sz="24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文本框 16"/>
          <p:cNvSpPr txBox="1"/>
          <p:nvPr>
            <p:custDataLst>
              <p:tags r:id="rId20"/>
            </p:custDataLst>
          </p:nvPr>
        </p:nvSpPr>
        <p:spPr>
          <a:xfrm>
            <a:off x="8070128" y="5643187"/>
            <a:ext cx="1097280" cy="460375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lstStyle/>
          <a:p>
            <a:r>
              <a: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rPr>
              <a:t>能弯曲</a:t>
            </a:r>
            <a:endParaRPr lang="zh-CN" altLang="en-US" sz="24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custDataLst>
      <p:tags r:id="rId21"/>
    </p:custDataLst>
  </p:cSld>
  <p:clrMapOvr>
    <a:masterClrMapping/>
  </p:clrMapOvr>
  <mc:AlternateContent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4" grpId="0"/>
      <p:bldP spid="15" grpId="0"/>
      <p:bldP spid="16" grpId="0"/>
      <p:bldP spid="17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sp>
        <p:nvSpPr>
          <p:cNvPr id="10" name="文本框 9"/>
          <p:cNvSpPr txBox="1"/>
          <p:nvPr>
            <p:custDataLst>
              <p:tags r:id="rId3"/>
            </p:custDataLst>
          </p:nvPr>
        </p:nvSpPr>
        <p:spPr>
          <a:xfrm>
            <a:off x="454429" y="1242921"/>
            <a:ext cx="1020219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>
                <a:latin typeface="华文新魏" panose="02010800040101010101" pitchFamily="2" charset="-122"/>
                <a:ea typeface="华文新魏" panose="02010800040101010101" pitchFamily="2" charset="-122"/>
              </a:rPr>
              <a:t>金属除具有一些共同的物理性质外，</a:t>
            </a:r>
            <a:r>
              <a:rPr lang="zh-CN" altLang="en-US" sz="3200" b="1">
                <a:solidFill>
                  <a:srgbClr val="FF0000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还具有各自的特性。</a:t>
            </a:r>
            <a:endParaRPr lang="zh-CN" altLang="en-US" sz="3200" b="1">
              <a:solidFill>
                <a:srgbClr val="FF0000"/>
              </a:solidFill>
              <a:latin typeface="华文新魏" panose="02010800040101010101" pitchFamily="2" charset="-122"/>
              <a:ea typeface="华文新魏" panose="02010800040101010101" pitchFamily="2" charset="-122"/>
            </a:endParaRPr>
          </a:p>
        </p:txBody>
      </p:sp>
      <p:sp>
        <p:nvSpPr>
          <p:cNvPr id="11" name="文本框 10"/>
          <p:cNvSpPr txBox="1"/>
          <p:nvPr>
            <p:custDataLst>
              <p:tags r:id="rId4"/>
            </p:custDataLst>
          </p:nvPr>
        </p:nvSpPr>
        <p:spPr>
          <a:xfrm>
            <a:off x="454429" y="2061674"/>
            <a:ext cx="11571316" cy="20612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>
                <a:latin typeface="华文新魏" panose="02010800040101010101" pitchFamily="2" charset="-122"/>
                <a:ea typeface="华文新魏" panose="02010800040101010101" pitchFamily="2" charset="-122"/>
                <a:sym typeface="+mn-ea"/>
              </a:rPr>
              <a:t>①</a:t>
            </a:r>
            <a:r>
              <a:rPr lang="zh-CN" altLang="en-US" sz="3200">
                <a:solidFill>
                  <a:srgbClr val="FF0000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颜色不同</a:t>
            </a:r>
            <a:r>
              <a:rPr lang="zh-CN" altLang="en-US" sz="3200">
                <a:latin typeface="华文新魏" panose="02010800040101010101" pitchFamily="2" charset="-122"/>
                <a:ea typeface="华文新魏" panose="02010800040101010101" pitchFamily="2" charset="-122"/>
              </a:rPr>
              <a:t>：大多数金属呈银白色，但铜呈紫红色，金呈黄色；</a:t>
            </a:r>
            <a:endParaRPr lang="zh-CN" altLang="en-US" sz="3200">
              <a:latin typeface="华文新魏" panose="02010800040101010101" pitchFamily="2" charset="-122"/>
              <a:ea typeface="华文新魏" panose="02010800040101010101" pitchFamily="2" charset="-122"/>
            </a:endParaRPr>
          </a:p>
          <a:p>
            <a:r>
              <a:rPr lang="zh-CN" altLang="en-US" sz="3200">
                <a:latin typeface="华文新魏" panose="02010800040101010101" pitchFamily="2" charset="-122"/>
                <a:ea typeface="华文新魏" panose="02010800040101010101" pitchFamily="2" charset="-122"/>
                <a:sym typeface="+mn-ea"/>
              </a:rPr>
              <a:t>②</a:t>
            </a:r>
            <a:r>
              <a:rPr lang="zh-CN" altLang="en-US" sz="3200">
                <a:solidFill>
                  <a:srgbClr val="FF0000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状态不同</a:t>
            </a:r>
            <a:r>
              <a:rPr lang="zh-CN" altLang="en-US" sz="3200">
                <a:latin typeface="华文新魏" panose="02010800040101010101" pitchFamily="2" charset="-122"/>
                <a:ea typeface="华文新魏" panose="02010800040101010101" pitchFamily="2" charset="-122"/>
              </a:rPr>
              <a:t>：常温下，大多数金属是固体，但汞是液体；</a:t>
            </a:r>
            <a:endParaRPr lang="zh-CN" altLang="en-US" sz="3200">
              <a:latin typeface="华文新魏" panose="02010800040101010101" pitchFamily="2" charset="-122"/>
              <a:ea typeface="华文新魏" panose="02010800040101010101" pitchFamily="2" charset="-122"/>
            </a:endParaRPr>
          </a:p>
          <a:p>
            <a:r>
              <a:rPr lang="zh-CN" altLang="en-US" sz="3200">
                <a:latin typeface="华文新魏" panose="02010800040101010101" pitchFamily="2" charset="-122"/>
                <a:ea typeface="华文新魏" panose="02010800040101010101" pitchFamily="2" charset="-122"/>
                <a:sym typeface="+mn-ea"/>
              </a:rPr>
              <a:t>③</a:t>
            </a:r>
            <a:r>
              <a:rPr lang="zh-CN" altLang="en-US" sz="3200">
                <a:latin typeface="华文新魏" panose="02010800040101010101" pitchFamily="2" charset="-122"/>
                <a:ea typeface="华文新魏" panose="02010800040101010101" pitchFamily="2" charset="-122"/>
              </a:rPr>
              <a:t>金属的导电性、导热性、密度、熔点、硬度</a:t>
            </a:r>
            <a:r>
              <a:rPr lang="zh-CN" altLang="en-US" sz="3200">
                <a:solidFill>
                  <a:srgbClr val="FF0000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等物理性质差别较也大</a:t>
            </a:r>
            <a:r>
              <a:rPr lang="zh-CN" altLang="en-US" sz="3200">
                <a:latin typeface="华文新魏" panose="02010800040101010101" pitchFamily="2" charset="-122"/>
                <a:ea typeface="华文新魏" panose="02010800040101010101" pitchFamily="2" charset="-122"/>
              </a:rPr>
              <a:t>。</a:t>
            </a:r>
            <a:endParaRPr lang="zh-CN" altLang="en-US" sz="3200">
              <a:latin typeface="华文新魏" panose="02010800040101010101" pitchFamily="2" charset="-122"/>
              <a:ea typeface="华文新魏" panose="02010800040101010101" pitchFamily="2" charset="-122"/>
            </a:endParaRPr>
          </a:p>
        </p:txBody>
      </p:sp>
      <p:sp>
        <p:nvSpPr>
          <p:cNvPr id="12" name="文本框 2"/>
          <p:cNvSpPr txBox="1"/>
          <p:nvPr>
            <p:custDataLst>
              <p:tags r:id="rId5"/>
            </p:custDataLst>
          </p:nvPr>
        </p:nvSpPr>
        <p:spPr>
          <a:xfrm>
            <a:off x="766561" y="424169"/>
            <a:ext cx="5135475" cy="58477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r>
              <a:rPr lang="en-US" altLang="zh-CN" sz="3200" b="1">
                <a:solidFill>
                  <a:schemeClr val="accent5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4.</a:t>
            </a:r>
            <a:r>
              <a:rPr lang="zh-CN" altLang="en-US" sz="3200" b="1">
                <a:solidFill>
                  <a:schemeClr val="accent5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金属物理性质上的差异性</a:t>
            </a:r>
            <a:endParaRPr lang="zh-CN" altLang="en-US" sz="3200" b="1">
              <a:solidFill>
                <a:schemeClr val="accent5"/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pic>
        <p:nvPicPr>
          <p:cNvPr id="13" name="图片 3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6"/>
          <a:stretch>
            <a:fillRect/>
          </a:stretch>
        </p:blipFill>
        <p:spPr>
          <a:xfrm>
            <a:off x="1656874" y="4204907"/>
            <a:ext cx="1798320" cy="1798637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4" name="文本框 4"/>
          <p:cNvSpPr txBox="1"/>
          <p:nvPr>
            <p:custDataLst>
              <p:tags r:id="rId8"/>
            </p:custDataLst>
          </p:nvPr>
        </p:nvSpPr>
        <p:spPr>
          <a:xfrm>
            <a:off x="2286794" y="6009894"/>
            <a:ext cx="538480" cy="521970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lstStyle/>
          <a:p>
            <a:r>
              <a:rPr lang="zh-CN" altLang="en-US" sz="2800">
                <a:latin typeface="微软雅黑" panose="020b0503020204020204" pitchFamily="34" charset="-122"/>
                <a:ea typeface="微软雅黑" panose="020b0503020204020204" pitchFamily="34" charset="-122"/>
              </a:rPr>
              <a:t>铜</a:t>
            </a:r>
            <a:endParaRPr lang="zh-CN" altLang="en-US" sz="28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文本框 5"/>
          <p:cNvSpPr txBox="1"/>
          <p:nvPr>
            <p:custDataLst>
              <p:tags r:id="rId9"/>
            </p:custDataLst>
          </p:nvPr>
        </p:nvSpPr>
        <p:spPr>
          <a:xfrm>
            <a:off x="8402161" y="6003544"/>
            <a:ext cx="538480" cy="521970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lstStyle/>
          <a:p>
            <a:r>
              <a:rPr lang="zh-CN" altLang="en-US" sz="2800">
                <a:latin typeface="微软雅黑" panose="020b0503020204020204" pitchFamily="34" charset="-122"/>
                <a:ea typeface="微软雅黑" panose="020b0503020204020204" pitchFamily="34" charset="-122"/>
              </a:rPr>
              <a:t>汞</a:t>
            </a:r>
            <a:endParaRPr lang="zh-CN" altLang="en-US" sz="28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6" name="图片 6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10"/>
          <a:stretch>
            <a:fillRect/>
          </a:stretch>
        </p:blipFill>
        <p:spPr>
          <a:xfrm>
            <a:off x="3927634" y="4217924"/>
            <a:ext cx="2682240" cy="179133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7" name="文本框 4"/>
          <p:cNvSpPr txBox="1"/>
          <p:nvPr>
            <p:custDataLst>
              <p:tags r:id="rId12"/>
            </p:custDataLst>
          </p:nvPr>
        </p:nvSpPr>
        <p:spPr>
          <a:xfrm>
            <a:off x="4999514" y="6009894"/>
            <a:ext cx="538480" cy="521970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lstStyle/>
          <a:p>
            <a:r>
              <a:rPr lang="zh-CN" altLang="en-US" sz="2800">
                <a:latin typeface="微软雅黑" panose="020b0503020204020204" pitchFamily="34" charset="-122"/>
                <a:ea typeface="微软雅黑" panose="020b0503020204020204" pitchFamily="34" charset="-122"/>
              </a:rPr>
              <a:t>金</a:t>
            </a:r>
            <a:endParaRPr lang="zh-CN" altLang="en-US" sz="28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8" name="图片 17"/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r:embed="rId13"/>
          <a:stretch>
            <a:fillRect/>
          </a:stretch>
        </p:blipFill>
        <p:spPr>
          <a:xfrm>
            <a:off x="7082314" y="4217924"/>
            <a:ext cx="3178175" cy="1791970"/>
          </a:xfrm>
          <a:prstGeom prst="rect">
            <a:avLst/>
          </a:prstGeom>
        </p:spPr>
      </p:pic>
      <p:sp>
        <p:nvSpPr>
          <p:cNvPr id="19" name="矩形 18"/>
          <p:cNvSpPr/>
          <p:nvPr>
            <p:custDataLst>
              <p:tags r:id="rId15"/>
            </p:custDataLst>
          </p:nvPr>
        </p:nvSpPr>
        <p:spPr>
          <a:xfrm>
            <a:off x="7082155" y="5889244"/>
            <a:ext cx="3178175" cy="120650"/>
          </a:xfrm>
          <a:prstGeom prst="rect">
            <a:avLst/>
          </a:prstGeom>
          <a:solidFill>
            <a:srgbClr val="B5B6B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sp>
        <p:nvSpPr>
          <p:cNvPr id="3" name="矩形 2"/>
          <p:cNvSpPr/>
          <p:nvPr>
            <p:custDataLst>
              <p:tags r:id="rId3"/>
            </p:custDataLst>
          </p:nvPr>
        </p:nvSpPr>
        <p:spPr>
          <a:xfrm>
            <a:off x="3527974" y="293148"/>
            <a:ext cx="387798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b="1" noProof="1">
                <a:solidFill>
                  <a:schemeClr val="accent1">
                    <a:lumMod val="50000"/>
                  </a:schemeClr>
                </a:solidFill>
                <a:latin typeface="+mn-ea"/>
              </a:rPr>
              <a:t>一些金属的物理性质</a:t>
            </a:r>
            <a:endParaRPr lang="zh-CN" altLang="en-US" sz="3200" b="1" noProof="1">
              <a:solidFill>
                <a:schemeClr val="accent1">
                  <a:lumMod val="50000"/>
                </a:schemeClr>
              </a:solidFill>
              <a:latin typeface="+mn-ea"/>
            </a:endParaRPr>
          </a:p>
        </p:txBody>
      </p:sp>
      <p:graphicFrame>
        <p:nvGraphicFramePr>
          <p:cNvPr id="17" name="表格 16"/>
          <p:cNvGraphicFramePr>
            <a:graphicFrameLocks noGrp="1"/>
          </p:cNvGraphicFramePr>
          <p:nvPr>
            <p:custDataLst>
              <p:tags r:id="rId4"/>
            </p:custDataLst>
          </p:nvPr>
        </p:nvGraphicFramePr>
        <p:xfrm>
          <a:off x="784837" y="1162253"/>
          <a:ext cx="10622326" cy="5007023"/>
        </p:xfrm>
        <a:graphic>
          <a:graphicData uri="http://schemas.openxmlformats.org/drawingml/2006/table">
            <a:tbl>
              <a:tblPr firstRow="1" firstCol="1">
                <a:tableStyleId>{BC89EF96-8CEA-46FF-86C4-4CE0E7609802}</a:tableStyleId>
              </a:tblPr>
              <a:tblGrid>
                <a:gridCol w="2973411"/>
                <a:gridCol w="7648915"/>
              </a:tblGrid>
              <a:tr h="562903">
                <a:tc>
                  <a:txBody>
                    <a:bodyPr vert="horz" wrap="square"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buNone/>
                      </a:pPr>
                      <a:r>
                        <a:rPr kumimoji="0" lang="zh-CN" altLang="en-US" sz="2600" b="0" u="none" strike="noStrike" cap="none" normalizeH="0" baseline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ea typeface="微软雅黑" panose="020b0503020204020204" pitchFamily="34" charset="-122"/>
                          <a:cs typeface="Times New Roman" panose="02020603050405020304" pitchFamily="18" charset="0"/>
                        </a:rPr>
                        <a:t>物理性质</a:t>
                      </a:r>
                      <a:endParaRPr kumimoji="0" lang="zh-CN" altLang="en-US" sz="2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92073" marR="92073" marT="46033" marB="46033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buNone/>
                      </a:pPr>
                      <a:r>
                        <a:rPr kumimoji="0" lang="zh-CN" altLang="en-US" sz="2600" b="0" u="none" strike="noStrike" cap="none" normalizeH="0" baseline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ea typeface="微软雅黑" panose="020b0503020204020204" pitchFamily="34" charset="-122"/>
                          <a:cs typeface="Times New Roman" panose="02020603050405020304" pitchFamily="18" charset="0"/>
                        </a:rPr>
                        <a:t>物理性质比较</a:t>
                      </a:r>
                      <a:endParaRPr kumimoji="0" lang="zh-CN" altLang="en-US" sz="2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92073" marR="92073" marT="46033" marB="46033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11030">
                <a:tc>
                  <a:txBody>
                    <a:bodyPr vert="horz" wrap="square"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buNone/>
                      </a:pPr>
                      <a:r>
                        <a:rPr kumimoji="0" lang="zh-CN" altLang="en-US" sz="2600" b="0" u="none" strike="noStrike" cap="none" normalizeH="0" baseline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ea typeface="微软雅黑" panose="020b0503020204020204" pitchFamily="34" charset="-122"/>
                          <a:cs typeface="Times New Roman" panose="02020603050405020304" pitchFamily="18" charset="0"/>
                        </a:rPr>
                        <a:t>导电性</a:t>
                      </a:r>
                      <a:r>
                        <a:rPr kumimoji="0" lang="en-US" altLang="zh-CN" sz="2600" b="0" u="none" strike="noStrike" cap="none" normalizeH="0" baseline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ea typeface="微软雅黑" panose="020b0503020204020204" pitchFamily="34" charset="-122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kumimoji="0" lang="zh-CN" altLang="en-US" sz="2600" b="0" u="none" strike="noStrike" cap="none" normalizeH="0" baseline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ea typeface="微软雅黑" panose="020b0503020204020204" pitchFamily="34" charset="-122"/>
                          <a:cs typeface="Times New Roman" panose="02020603050405020304" pitchFamily="18" charset="0"/>
                        </a:rPr>
                        <a:t>以银的导电性为</a:t>
                      </a:r>
                      <a:r>
                        <a:rPr kumimoji="0" lang="en-US" altLang="zh-CN" sz="2600" b="0" u="none" strike="noStrike" cap="none" normalizeH="0" baseline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ea typeface="微软雅黑" panose="020b0503020204020204" pitchFamily="34" charset="-122"/>
                          <a:cs typeface="Times New Roman" panose="02020603050405020304" pitchFamily="18" charset="0"/>
                        </a:rPr>
                        <a:t>100</a:t>
                      </a:r>
                      <a:r>
                        <a:rPr kumimoji="0" lang="zh-CN" altLang="en-US" sz="2600" b="0" u="none" strike="noStrike" cap="none" normalizeH="0" baseline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ea typeface="微软雅黑" panose="020b0503020204020204" pitchFamily="34" charset="-122"/>
                          <a:cs typeface="Times New Roman" panose="02020603050405020304" pitchFamily="18" charset="0"/>
                        </a:rPr>
                        <a:t>作标准</a:t>
                      </a:r>
                      <a:r>
                        <a:rPr kumimoji="0" lang="en-US" altLang="zh-CN" sz="2600" b="0" u="none" strike="noStrike" cap="none" normalizeH="0" baseline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ea typeface="微软雅黑" panose="020b0503020204020204" pitchFamily="34" charset="-122"/>
                          <a:cs typeface="Times New Roman" panose="02020603050405020304" pitchFamily="18" charset="0"/>
                        </a:rPr>
                        <a:t>)</a:t>
                      </a:r>
                      <a:endParaRPr kumimoji="0" lang="en-US" altLang="zh-CN" sz="2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92073" marR="92073" marT="46033" marB="46033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buNone/>
                      </a:pPr>
                      <a:r>
                        <a:rPr kumimoji="0" lang="zh-CN" altLang="en-US" sz="2600" b="0" u="none" strike="noStrike" cap="none" normalizeH="0" baseline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ea typeface="微软雅黑" panose="020b0503020204020204" pitchFamily="34" charset="-122"/>
                          <a:cs typeface="Times New Roman" panose="02020603050405020304" pitchFamily="18" charset="0"/>
                        </a:rPr>
                        <a:t> 银　铜　金　铝　锌　铁　铅</a:t>
                      </a:r>
                      <a:endParaRPr kumimoji="0" lang="zh-CN" altLang="en-US" sz="2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buNone/>
                      </a:pPr>
                      <a:r>
                        <a:rPr kumimoji="0" lang="en-US" altLang="zh-CN" sz="2600" b="0" u="none" strike="noStrike" cap="none" normalizeH="0" baseline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ea typeface="微软雅黑" panose="020b0503020204020204" pitchFamily="34" charset="-122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kumimoji="0" lang="zh-CN" altLang="en-US" sz="2600" b="0" u="none" strike="noStrike" cap="none" normalizeH="0" baseline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ea typeface="微软雅黑" panose="020b0503020204020204" pitchFamily="34" charset="-122"/>
                          <a:cs typeface="Times New Roman" panose="02020603050405020304" pitchFamily="18" charset="0"/>
                        </a:rPr>
                        <a:t>优</a:t>
                      </a:r>
                      <a:r>
                        <a:rPr kumimoji="0" lang="en-US" altLang="zh-CN" sz="2600" b="0" u="none" strike="noStrike" cap="none" normalizeH="0" baseline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ea typeface="微软雅黑" panose="020b0503020204020204" pitchFamily="34" charset="-122"/>
                          <a:cs typeface="Times New Roman" panose="02020603050405020304" pitchFamily="18" charset="0"/>
                        </a:rPr>
                        <a:t>)  100  99    74     61    27     17    7.9  (</a:t>
                      </a:r>
                      <a:r>
                        <a:rPr kumimoji="0" lang="zh-CN" altLang="en-US" sz="2600" b="0" u="none" strike="noStrike" cap="none" normalizeH="0" baseline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ea typeface="微软雅黑" panose="020b0503020204020204" pitchFamily="34" charset="-122"/>
                          <a:cs typeface="Times New Roman" panose="02020603050405020304" pitchFamily="18" charset="0"/>
                        </a:rPr>
                        <a:t>良</a:t>
                      </a:r>
                      <a:r>
                        <a:rPr kumimoji="0" lang="en-US" altLang="zh-CN" sz="2600" b="0" u="none" strike="noStrike" cap="none" normalizeH="0" baseline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ea typeface="微软雅黑" panose="020b0503020204020204" pitchFamily="34" charset="-122"/>
                          <a:cs typeface="Times New Roman" panose="02020603050405020304" pitchFamily="18" charset="0"/>
                        </a:rPr>
                        <a:t>)</a:t>
                      </a:r>
                      <a:endParaRPr kumimoji="0" lang="en-US" altLang="zh-CN" sz="2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92073" marR="92073" marT="46033" marB="46033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11030">
                <a:tc>
                  <a:txBody>
                    <a:bodyPr vert="horz" wrap="square"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buNone/>
                      </a:pPr>
                      <a:r>
                        <a:rPr kumimoji="0" lang="zh-CN" altLang="en-US" sz="2600" b="0" u="none" strike="noStrike" cap="none" normalizeH="0" baseline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ea typeface="微软雅黑" panose="020b0503020204020204" pitchFamily="34" charset="-122"/>
                          <a:cs typeface="Times New Roman" panose="02020603050405020304" pitchFamily="18" charset="0"/>
                        </a:rPr>
                        <a:t>密度</a:t>
                      </a:r>
                      <a:r>
                        <a:rPr kumimoji="0" lang="en-US" altLang="zh-CN" sz="2600" b="0" u="none" strike="noStrike" cap="none" normalizeH="0" baseline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ea typeface="微软雅黑" panose="020b0503020204020204" pitchFamily="34" charset="-122"/>
                          <a:cs typeface="Times New Roman" panose="02020603050405020304" pitchFamily="18" charset="0"/>
                        </a:rPr>
                        <a:t>/(g·cm</a:t>
                      </a:r>
                      <a:r>
                        <a:rPr kumimoji="0" lang="en-US" altLang="zh-CN" sz="2600" b="0" u="none" strike="noStrike" cap="none" normalizeH="0" baseline="3000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ea typeface="微软雅黑" panose="020b0503020204020204" pitchFamily="34" charset="-122"/>
                          <a:cs typeface="Times New Roman" panose="02020603050405020304" pitchFamily="18" charset="0"/>
                        </a:rPr>
                        <a:t>-3</a:t>
                      </a:r>
                      <a:r>
                        <a:rPr kumimoji="0" lang="en-US" altLang="zh-CN" sz="2600" b="0" u="none" strike="noStrike" cap="none" normalizeH="0" baseline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ea typeface="微软雅黑" panose="020b0503020204020204" pitchFamily="34" charset="-122"/>
                          <a:cs typeface="Times New Roman" panose="02020603050405020304" pitchFamily="18" charset="0"/>
                        </a:rPr>
                        <a:t>)</a:t>
                      </a:r>
                      <a:endParaRPr kumimoji="0" lang="en-US" altLang="zh-CN" sz="2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92073" marR="92073" marT="46033" marB="46033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buNone/>
                      </a:pPr>
                      <a:r>
                        <a:rPr kumimoji="0" lang="zh-CN" altLang="en-US" sz="2600" b="0" u="none" strike="noStrike" cap="none" normalizeH="0" baseline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ea typeface="微软雅黑" panose="020b0503020204020204" pitchFamily="34" charset="-122"/>
                          <a:cs typeface="Times New Roman" panose="02020603050405020304" pitchFamily="18" charset="0"/>
                        </a:rPr>
                        <a:t>金　铅　银　铜　 铁　锌　铝</a:t>
                      </a:r>
                      <a:endParaRPr kumimoji="0" lang="zh-CN" altLang="en-US" sz="2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buNone/>
                      </a:pPr>
                      <a:r>
                        <a:rPr kumimoji="0" lang="en-US" altLang="zh-CN" sz="2600" b="0" u="none" strike="noStrike" cap="none" normalizeH="0" baseline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ea typeface="微软雅黑" panose="020b0503020204020204" pitchFamily="34" charset="-122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kumimoji="0" lang="zh-CN" altLang="en-US" sz="2600" b="0" u="none" strike="noStrike" cap="none" normalizeH="0" baseline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ea typeface="微软雅黑" panose="020b0503020204020204" pitchFamily="34" charset="-122"/>
                          <a:cs typeface="Times New Roman" panose="02020603050405020304" pitchFamily="18" charset="0"/>
                        </a:rPr>
                        <a:t>大</a:t>
                      </a:r>
                      <a:r>
                        <a:rPr kumimoji="0" lang="en-US" altLang="zh-CN" sz="2600" b="0" u="none" strike="noStrike" cap="none" normalizeH="0" baseline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ea typeface="微软雅黑" panose="020b0503020204020204" pitchFamily="34" charset="-122"/>
                          <a:cs typeface="Times New Roman" panose="02020603050405020304" pitchFamily="18" charset="0"/>
                        </a:rPr>
                        <a:t>) 19.3 11.3  10.5  8.92 7.86  7.14  2.7   (</a:t>
                      </a:r>
                      <a:r>
                        <a:rPr kumimoji="0" lang="zh-CN" altLang="en-US" sz="2600" b="0" u="none" strike="noStrike" cap="none" normalizeH="0" baseline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ea typeface="微软雅黑" panose="020b0503020204020204" pitchFamily="34" charset="-122"/>
                          <a:cs typeface="Times New Roman" panose="02020603050405020304" pitchFamily="18" charset="0"/>
                        </a:rPr>
                        <a:t>小</a:t>
                      </a:r>
                      <a:r>
                        <a:rPr kumimoji="0" lang="en-US" altLang="zh-CN" sz="2600" b="0" u="none" strike="noStrike" cap="none" normalizeH="0" baseline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ea typeface="微软雅黑" panose="020b0503020204020204" pitchFamily="34" charset="-122"/>
                          <a:cs typeface="Times New Roman" panose="02020603050405020304" pitchFamily="18" charset="0"/>
                        </a:rPr>
                        <a:t>)</a:t>
                      </a:r>
                      <a:endParaRPr kumimoji="0" lang="en-US" altLang="zh-CN" sz="2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92073" marR="92073" marT="46033" marB="46033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11030">
                <a:tc>
                  <a:txBody>
                    <a:bodyPr vert="horz" wrap="square"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buNone/>
                      </a:pPr>
                      <a:r>
                        <a:rPr kumimoji="0" lang="zh-CN" altLang="en-US" sz="2600" b="0" u="none" strike="noStrike" cap="none" normalizeH="0" baseline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ea typeface="微软雅黑" panose="020b0503020204020204" pitchFamily="34" charset="-122"/>
                          <a:cs typeface="Times New Roman" panose="02020603050405020304" pitchFamily="18" charset="0"/>
                        </a:rPr>
                        <a:t>熔点</a:t>
                      </a:r>
                      <a:r>
                        <a:rPr kumimoji="0" lang="en-US" altLang="zh-CN" sz="2600" b="0" u="none" strike="noStrike" cap="none" normalizeH="0" baseline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ea typeface="微软雅黑" panose="020b0503020204020204" pitchFamily="34" charset="-122"/>
                          <a:cs typeface="Times New Roman" panose="02020603050405020304" pitchFamily="18" charset="0"/>
                        </a:rPr>
                        <a:t>/℃</a:t>
                      </a:r>
                      <a:endParaRPr kumimoji="0" lang="en-US" altLang="zh-CN" sz="2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92073" marR="92073" marT="46033" marB="46033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buNone/>
                      </a:pPr>
                      <a:r>
                        <a:rPr kumimoji="0" lang="zh-CN" altLang="en-US" sz="2600" b="0" u="none" strike="noStrike" cap="none" normalizeH="0" baseline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ea typeface="微软雅黑" panose="020b0503020204020204" pitchFamily="34" charset="-122"/>
                          <a:cs typeface="Times New Roman" panose="02020603050405020304" pitchFamily="18" charset="0"/>
                        </a:rPr>
                        <a:t>钨　  铁　  铜　  金　 银　 铝　 锡</a:t>
                      </a:r>
                      <a:endParaRPr kumimoji="0" lang="zh-CN" altLang="en-US" sz="2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buNone/>
                      </a:pPr>
                      <a:r>
                        <a:rPr kumimoji="0" lang="en-US" altLang="zh-CN" sz="2600" b="0" u="none" strike="noStrike" cap="none" normalizeH="0" baseline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ea typeface="微软雅黑" panose="020b0503020204020204" pitchFamily="34" charset="-122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kumimoji="0" lang="zh-CN" altLang="en-US" sz="2600" b="0" u="none" strike="noStrike" cap="none" normalizeH="0" baseline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ea typeface="微软雅黑" panose="020b0503020204020204" pitchFamily="34" charset="-122"/>
                          <a:cs typeface="Times New Roman" panose="02020603050405020304" pitchFamily="18" charset="0"/>
                        </a:rPr>
                        <a:t>高</a:t>
                      </a:r>
                      <a:r>
                        <a:rPr kumimoji="0" lang="en-US" altLang="zh-CN" sz="2600" b="0" u="none" strike="noStrike" cap="none" normalizeH="0" baseline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ea typeface="微软雅黑" panose="020b0503020204020204" pitchFamily="34" charset="-122"/>
                          <a:cs typeface="Times New Roman" panose="02020603050405020304" pitchFamily="18" charset="0"/>
                        </a:rPr>
                        <a:t>) 3410  1535  1083  1064   962   660   232   (</a:t>
                      </a:r>
                      <a:r>
                        <a:rPr kumimoji="0" lang="zh-CN" altLang="en-US" sz="2600" b="0" u="none" strike="noStrike" cap="none" normalizeH="0" baseline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ea typeface="微软雅黑" panose="020b0503020204020204" pitchFamily="34" charset="-122"/>
                          <a:cs typeface="Times New Roman" panose="02020603050405020304" pitchFamily="18" charset="0"/>
                        </a:rPr>
                        <a:t>低</a:t>
                      </a:r>
                      <a:r>
                        <a:rPr kumimoji="0" lang="en-US" altLang="zh-CN" sz="2600" b="0" u="none" strike="noStrike" cap="none" normalizeH="0" baseline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ea typeface="微软雅黑" panose="020b0503020204020204" pitchFamily="34" charset="-122"/>
                          <a:cs typeface="Times New Roman" panose="02020603050405020304" pitchFamily="18" charset="0"/>
                        </a:rPr>
                        <a:t>)</a:t>
                      </a:r>
                      <a:endParaRPr kumimoji="0" lang="en-US" altLang="zh-CN" sz="2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92073" marR="92073" marT="46033" marB="46033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11030">
                <a:tc>
                  <a:txBody>
                    <a:bodyPr vert="horz" wrap="square"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buNone/>
                      </a:pPr>
                      <a:r>
                        <a:rPr kumimoji="0" lang="zh-CN" altLang="en-US" sz="2600" b="0" u="none" strike="noStrike" cap="none" normalizeH="0" baseline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ea typeface="微软雅黑" panose="020b0503020204020204" pitchFamily="34" charset="-122"/>
                          <a:cs typeface="Times New Roman" panose="02020603050405020304" pitchFamily="18" charset="0"/>
                        </a:rPr>
                        <a:t>硬度</a:t>
                      </a:r>
                      <a:r>
                        <a:rPr kumimoji="0" lang="en-US" altLang="zh-CN" sz="2600" b="0" u="none" strike="noStrike" cap="none" normalizeH="0" baseline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ea typeface="微软雅黑" panose="020b0503020204020204" pitchFamily="34" charset="-122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kumimoji="0" lang="zh-CN" altLang="en-US" sz="2600" b="0" u="none" strike="noStrike" cap="none" normalizeH="0" baseline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ea typeface="微软雅黑" panose="020b0503020204020204" pitchFamily="34" charset="-122"/>
                          <a:cs typeface="Times New Roman" panose="02020603050405020304" pitchFamily="18" charset="0"/>
                        </a:rPr>
                        <a:t>以金刚石的硬度为</a:t>
                      </a:r>
                      <a:r>
                        <a:rPr kumimoji="0" lang="en-US" altLang="zh-CN" sz="2600" b="0" u="none" strike="noStrike" cap="none" normalizeH="0" baseline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ea typeface="微软雅黑" panose="020b0503020204020204" pitchFamily="34" charset="-122"/>
                          <a:cs typeface="Times New Roman" panose="02020603050405020304" pitchFamily="18" charset="0"/>
                        </a:rPr>
                        <a:t>10</a:t>
                      </a:r>
                      <a:r>
                        <a:rPr kumimoji="0" lang="zh-CN" altLang="en-US" sz="2600" b="0" u="none" strike="noStrike" cap="none" normalizeH="0" baseline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ea typeface="微软雅黑" panose="020b0503020204020204" pitchFamily="34" charset="-122"/>
                          <a:cs typeface="Times New Roman" panose="02020603050405020304" pitchFamily="18" charset="0"/>
                        </a:rPr>
                        <a:t>作标准</a:t>
                      </a:r>
                      <a:r>
                        <a:rPr kumimoji="0" lang="en-US" altLang="zh-CN" sz="2600" b="0" u="none" strike="noStrike" cap="none" normalizeH="0" baseline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ea typeface="微软雅黑" panose="020b0503020204020204" pitchFamily="34" charset="-122"/>
                          <a:cs typeface="Times New Roman" panose="02020603050405020304" pitchFamily="18" charset="0"/>
                        </a:rPr>
                        <a:t>)</a:t>
                      </a:r>
                      <a:endParaRPr kumimoji="0" lang="en-US" altLang="zh-CN" sz="2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92073" marR="92073" marT="46033" marB="46033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buNone/>
                      </a:pPr>
                      <a:r>
                        <a:rPr kumimoji="0" lang="zh-CN" altLang="en-US" sz="2600" b="0" u="none" strike="noStrike" cap="none" normalizeH="0" baseline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ea typeface="微软雅黑" panose="020b0503020204020204" pitchFamily="34" charset="-122"/>
                          <a:cs typeface="Times New Roman" panose="02020603050405020304" pitchFamily="18" charset="0"/>
                        </a:rPr>
                        <a:t>铬   铁　  银　  铜　   金　  铝　  铅</a:t>
                      </a:r>
                      <a:endParaRPr kumimoji="0" lang="zh-CN" altLang="en-US" sz="2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buNone/>
                      </a:pPr>
                      <a:r>
                        <a:rPr kumimoji="0" lang="en-US" altLang="zh-CN" sz="2600" b="0" u="none" strike="noStrike" cap="none" normalizeH="0" baseline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ea typeface="微软雅黑" panose="020b0503020204020204" pitchFamily="34" charset="-122"/>
                          <a:cs typeface="Times New Roman" panose="02020603050405020304" pitchFamily="18" charset="0"/>
                        </a:rPr>
                        <a:t>   (</a:t>
                      </a:r>
                      <a:r>
                        <a:rPr kumimoji="0" lang="zh-CN" altLang="en-US" sz="2600" b="0" u="none" strike="noStrike" cap="none" normalizeH="0" baseline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ea typeface="微软雅黑" panose="020b0503020204020204" pitchFamily="34" charset="-122"/>
                          <a:cs typeface="Times New Roman" panose="02020603050405020304" pitchFamily="18" charset="0"/>
                        </a:rPr>
                        <a:t>大</a:t>
                      </a:r>
                      <a:r>
                        <a:rPr kumimoji="0" lang="en-US" altLang="zh-CN" sz="2600" b="0" u="none" strike="noStrike" cap="none" normalizeH="0" baseline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ea typeface="微软雅黑" panose="020b0503020204020204" pitchFamily="34" charset="-122"/>
                          <a:cs typeface="Times New Roman" panose="02020603050405020304" pitchFamily="18" charset="0"/>
                        </a:rPr>
                        <a:t>) 9    4-5   2.5-4  2.5-3   2.5-3  2-2.9   1.5 (</a:t>
                      </a:r>
                      <a:r>
                        <a:rPr kumimoji="0" lang="zh-CN" altLang="en-US" sz="2600" b="0" u="none" strike="noStrike" cap="none" normalizeH="0" baseline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ea typeface="微软雅黑" panose="020b0503020204020204" pitchFamily="34" charset="-122"/>
                          <a:cs typeface="Times New Roman" panose="02020603050405020304" pitchFamily="18" charset="0"/>
                        </a:rPr>
                        <a:t>小</a:t>
                      </a:r>
                      <a:r>
                        <a:rPr kumimoji="0" lang="en-US" altLang="zh-CN" sz="2600" b="0" u="none" strike="noStrike" cap="none" normalizeH="0" baseline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ea typeface="微软雅黑" panose="020b0503020204020204" pitchFamily="34" charset="-122"/>
                          <a:cs typeface="Times New Roman" panose="02020603050405020304" pitchFamily="18" charset="0"/>
                        </a:rPr>
                        <a:t>)</a:t>
                      </a:r>
                      <a:endParaRPr kumimoji="0" lang="en-US" altLang="zh-CN" sz="2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92073" marR="92073" marT="46033" marB="46033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cxnSp>
        <p:nvCxnSpPr>
          <p:cNvPr id="18" name="直接箭头连接符 17"/>
          <p:cNvCxnSpPr/>
          <p:nvPr>
            <p:custDataLst>
              <p:tags r:id="rId5"/>
            </p:custDataLst>
          </p:nvPr>
        </p:nvCxnSpPr>
        <p:spPr>
          <a:xfrm>
            <a:off x="4645025" y="2279033"/>
            <a:ext cx="5943953" cy="0"/>
          </a:xfrm>
          <a:prstGeom prst="straightConnector1">
            <a:avLst/>
          </a:prstGeom>
          <a:ln w="28575" cap="flat" cmpd="sng">
            <a:solidFill>
              <a:srgbClr val="FF0000"/>
            </a:solidFill>
            <a:prstDash val="solid"/>
            <a:headEnd type="none" w="med" len="med"/>
            <a:tailEnd type="triangle" w="med" len="med"/>
          </a:ln>
        </p:spPr>
      </p:cxnSp>
      <p:cxnSp>
        <p:nvCxnSpPr>
          <p:cNvPr id="19" name="直接箭头连接符 18"/>
          <p:cNvCxnSpPr/>
          <p:nvPr>
            <p:custDataLst>
              <p:tags r:id="rId6"/>
            </p:custDataLst>
          </p:nvPr>
        </p:nvCxnSpPr>
        <p:spPr>
          <a:xfrm>
            <a:off x="4487862" y="3379699"/>
            <a:ext cx="6225294" cy="0"/>
          </a:xfrm>
          <a:prstGeom prst="straightConnector1">
            <a:avLst/>
          </a:prstGeom>
          <a:ln w="28575" cap="flat" cmpd="sng">
            <a:solidFill>
              <a:srgbClr val="FF0000"/>
            </a:solidFill>
            <a:prstDash val="solid"/>
            <a:headEnd type="none" w="med" len="med"/>
            <a:tailEnd type="triangle" w="med" len="med"/>
          </a:ln>
        </p:spPr>
      </p:cxnSp>
      <p:cxnSp>
        <p:nvCxnSpPr>
          <p:cNvPr id="20" name="直接箭头连接符 19"/>
          <p:cNvCxnSpPr/>
          <p:nvPr>
            <p:custDataLst>
              <p:tags r:id="rId7"/>
            </p:custDataLst>
          </p:nvPr>
        </p:nvCxnSpPr>
        <p:spPr>
          <a:xfrm>
            <a:off x="4127853" y="4508236"/>
            <a:ext cx="6833658" cy="0"/>
          </a:xfrm>
          <a:prstGeom prst="straightConnector1">
            <a:avLst/>
          </a:prstGeom>
          <a:ln w="28575" cap="flat" cmpd="sng">
            <a:solidFill>
              <a:srgbClr val="FF0000"/>
            </a:solidFill>
            <a:prstDash val="solid"/>
            <a:headEnd type="none" w="med" len="med"/>
            <a:tailEnd type="triangle" w="med" len="med"/>
          </a:ln>
        </p:spPr>
      </p:cxnSp>
      <p:cxnSp>
        <p:nvCxnSpPr>
          <p:cNvPr id="21" name="直接箭头连接符 20"/>
          <p:cNvCxnSpPr/>
          <p:nvPr>
            <p:custDataLst>
              <p:tags r:id="rId8"/>
            </p:custDataLst>
          </p:nvPr>
        </p:nvCxnSpPr>
        <p:spPr>
          <a:xfrm>
            <a:off x="4487862" y="5620191"/>
            <a:ext cx="6473649" cy="0"/>
          </a:xfrm>
          <a:prstGeom prst="straightConnector1">
            <a:avLst/>
          </a:prstGeom>
          <a:ln w="28575" cap="flat" cmpd="sng">
            <a:solidFill>
              <a:srgbClr val="FF0000"/>
            </a:solidFill>
            <a:prstDash val="solid"/>
            <a:headEnd type="none" w="med" len="med"/>
            <a:tailEnd type="triangle" w="med" len="med"/>
          </a:ln>
        </p:spPr>
      </p:cxnSp>
    </p:spTree>
  </p:cSld>
  <p:clrMapOvr>
    <a:masterClrMapping/>
  </p:clrMapOvr>
  <mc:AlternateContent>
    <mc:Choice xmlns:p14="http://schemas.microsoft.com/office/powerpoint/2010/main" Requires="p14">
      <p:transition spd="slow" p14:dur="2000"/>
    </mc:Choice>
    <mc:Fallback>
      <p:transition spd="slow"/>
    </mc:Fallback>
  </mc:AlternateContent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sp>
        <p:nvSpPr>
          <p:cNvPr id="17413" name="Text Box 7"/>
          <p:cNvSpPr txBox="1"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2470584" y="3307601"/>
            <a:ext cx="4541800" cy="5219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eaLnBrk="1" hangingPunct="1">
              <a:lnSpc>
                <a:spcPct val="100000"/>
              </a:lnSpc>
              <a:buFont typeface="Arial" panose="020b0604020202020204" pitchFamily="34" charset="0"/>
              <a:buNone/>
              <a:defRPr sz="2800" b="1">
                <a:solidFill>
                  <a:srgbClr val="258BFD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latin typeface="Calibri" panose="020f0502020204030204" charset="0"/>
                <a:ea typeface="等线" panose="02010600030101010101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latin typeface="Calibri" panose="020f0502020204030204" charset="0"/>
                <a:ea typeface="等线" panose="02010600030101010101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latin typeface="Calibri" panose="020f0502020204030204" charset="0"/>
                <a:ea typeface="等线" panose="02010600030101010101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latin typeface="Calibri" panose="020f0502020204030204" charset="0"/>
                <a:ea typeface="等线" panose="02010600030101010101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latin typeface="Calibri" panose="020f0502020204030204" charset="0"/>
                <a:ea typeface="等线" panose="02010600030101010101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latin typeface="Calibri" panose="020f0502020204030204" charset="0"/>
                <a:ea typeface="等线" panose="02010600030101010101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latin typeface="Calibri" panose="020f0502020204030204" charset="0"/>
                <a:ea typeface="等线" panose="02010600030101010101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latin typeface="Calibri" panose="020f0502020204030204" charset="0"/>
                <a:ea typeface="等线" panose="02010600030101010101" charset="-122"/>
              </a:defRPr>
            </a:lvl9pPr>
          </a:lstStyle>
          <a:p>
            <a:r>
              <a:rPr lang="zh-CN" altLang="en-US" b="0">
                <a:solidFill>
                  <a:srgbClr val="258BFD"/>
                </a:solidFill>
              </a:rPr>
              <a:t>铁比铝的硬度大，铝易变性。</a:t>
            </a:r>
            <a:endParaRPr lang="zh-CN" altLang="en-US" b="0">
              <a:solidFill>
                <a:srgbClr val="258BFD"/>
              </a:solidFill>
            </a:endParaRPr>
          </a:p>
        </p:txBody>
      </p:sp>
      <p:sp>
        <p:nvSpPr>
          <p:cNvPr id="17414" name="Text Box 8"/>
          <p:cNvSpPr txBox="1"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2595275" y="5250079"/>
            <a:ext cx="3067516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eaLnBrk="1" hangingPunct="1">
              <a:lnSpc>
                <a:spcPct val="100000"/>
              </a:lnSpc>
              <a:buFont typeface="Arial" panose="020b0604020202020204" pitchFamily="34" charset="0"/>
              <a:buNone/>
              <a:defRPr sz="2800" b="1">
                <a:solidFill>
                  <a:srgbClr val="258BFD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latin typeface="Calibri" panose="020f0502020204030204" charset="0"/>
                <a:ea typeface="等线" panose="02010600030101010101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latin typeface="Calibri" panose="020f0502020204030204" charset="0"/>
                <a:ea typeface="等线" panose="02010600030101010101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latin typeface="Calibri" panose="020f0502020204030204" charset="0"/>
                <a:ea typeface="等线" panose="02010600030101010101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latin typeface="Calibri" panose="020f0502020204030204" charset="0"/>
                <a:ea typeface="等线" panose="02010600030101010101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latin typeface="Calibri" panose="020f0502020204030204" charset="0"/>
                <a:ea typeface="等线" panose="02010600030101010101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latin typeface="Calibri" panose="020f0502020204030204" charset="0"/>
                <a:ea typeface="等线" panose="02010600030101010101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latin typeface="Calibri" panose="020f0502020204030204" charset="0"/>
                <a:ea typeface="等线" panose="02010600030101010101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latin typeface="Calibri" panose="020f0502020204030204" charset="0"/>
                <a:ea typeface="等线" panose="02010600030101010101" charset="-122"/>
              </a:defRPr>
            </a:lvl9pPr>
          </a:lstStyle>
          <a:p>
            <a:r>
              <a:rPr lang="zh-CN" altLang="en-US" b="0">
                <a:solidFill>
                  <a:srgbClr val="258BFD"/>
                </a:solidFill>
              </a:rPr>
              <a:t>银的成本比铜高。</a:t>
            </a:r>
            <a:endParaRPr lang="zh-CN" altLang="en-US" b="0">
              <a:solidFill>
                <a:srgbClr val="258BFD"/>
              </a:solidFill>
            </a:endParaRPr>
          </a:p>
        </p:txBody>
      </p:sp>
      <p:sp>
        <p:nvSpPr>
          <p:cNvPr id="20455" name="文本框 20454"/>
          <p:cNvSpPr txBox="1"/>
          <p:nvPr>
            <p:custDataLst>
              <p:tags r:id="rId5"/>
            </p:custDataLst>
          </p:nvPr>
        </p:nvSpPr>
        <p:spPr>
          <a:xfrm>
            <a:off x="947573" y="1506935"/>
            <a:ext cx="700704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>
                <a:solidFill>
                  <a:schemeClr val="dk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根据生活经验和表格信息，回答下列问题。</a:t>
            </a:r>
            <a:endParaRPr lang="zh-CN" altLang="en-US" sz="2800">
              <a:solidFill>
                <a:schemeClr val="dk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message-bubble_15495"/>
          <p:cNvSpPr>
            <a:spLocks noChangeAspect="1"/>
          </p:cNvSpPr>
          <p:nvPr>
            <p:custDataLst>
              <p:tags r:id="rId6"/>
            </p:custDataLst>
          </p:nvPr>
        </p:nvSpPr>
        <p:spPr bwMode="auto">
          <a:xfrm>
            <a:off x="537616" y="605679"/>
            <a:ext cx="573001" cy="609685"/>
          </a:xfrm>
          <a:custGeom>
            <a:gdLst>
              <a:gd name="T0" fmla="*/ 251 w 501"/>
              <a:gd name="T1" fmla="*/ 0 h 534"/>
              <a:gd name="T2" fmla="*/ 1 w 501"/>
              <a:gd name="T3" fmla="*/ 250 h 534"/>
              <a:gd name="T4" fmla="*/ 56 w 501"/>
              <a:gd name="T5" fmla="*/ 405 h 534"/>
              <a:gd name="T6" fmla="*/ 64 w 501"/>
              <a:gd name="T7" fmla="*/ 467 h 534"/>
              <a:gd name="T8" fmla="*/ 34 w 501"/>
              <a:gd name="T9" fmla="*/ 488 h 534"/>
              <a:gd name="T10" fmla="*/ 129 w 501"/>
              <a:gd name="T11" fmla="*/ 502 h 534"/>
              <a:gd name="T12" fmla="*/ 203 w 501"/>
              <a:gd name="T13" fmla="*/ 495 h 534"/>
              <a:gd name="T14" fmla="*/ 251 w 501"/>
              <a:gd name="T15" fmla="*/ 500 h 534"/>
              <a:gd name="T16" fmla="*/ 501 w 501"/>
              <a:gd name="T17" fmla="*/ 250 h 534"/>
              <a:gd name="T18" fmla="*/ 251 w 501"/>
              <a:gd name="T19" fmla="*/ 0 h 534"/>
              <a:gd name="T20" fmla="*/ 277 w 501"/>
              <a:gd name="T21" fmla="*/ 373 h 534"/>
              <a:gd name="T22" fmla="*/ 225 w 501"/>
              <a:gd name="T23" fmla="*/ 373 h 534"/>
              <a:gd name="T24" fmla="*/ 205 w 501"/>
              <a:gd name="T25" fmla="*/ 353 h 534"/>
              <a:gd name="T26" fmla="*/ 225 w 501"/>
              <a:gd name="T27" fmla="*/ 333 h 534"/>
              <a:gd name="T28" fmla="*/ 277 w 501"/>
              <a:gd name="T29" fmla="*/ 333 h 534"/>
              <a:gd name="T30" fmla="*/ 297 w 501"/>
              <a:gd name="T31" fmla="*/ 353 h 534"/>
              <a:gd name="T32" fmla="*/ 277 w 501"/>
              <a:gd name="T33" fmla="*/ 373 h 534"/>
              <a:gd name="T34" fmla="*/ 317 w 501"/>
              <a:gd name="T35" fmla="*/ 277 h 534"/>
              <a:gd name="T36" fmla="*/ 185 w 501"/>
              <a:gd name="T37" fmla="*/ 277 h 534"/>
              <a:gd name="T38" fmla="*/ 165 w 501"/>
              <a:gd name="T39" fmla="*/ 257 h 534"/>
              <a:gd name="T40" fmla="*/ 185 w 501"/>
              <a:gd name="T41" fmla="*/ 237 h 534"/>
              <a:gd name="T42" fmla="*/ 317 w 501"/>
              <a:gd name="T43" fmla="*/ 237 h 534"/>
              <a:gd name="T44" fmla="*/ 337 w 501"/>
              <a:gd name="T45" fmla="*/ 257 h 534"/>
              <a:gd name="T46" fmla="*/ 317 w 501"/>
              <a:gd name="T47" fmla="*/ 277 h 534"/>
              <a:gd name="T48" fmla="*/ 317 w 501"/>
              <a:gd name="T49" fmla="*/ 181 h 534"/>
              <a:gd name="T50" fmla="*/ 185 w 501"/>
              <a:gd name="T51" fmla="*/ 181 h 534"/>
              <a:gd name="T52" fmla="*/ 165 w 501"/>
              <a:gd name="T53" fmla="*/ 161 h 534"/>
              <a:gd name="T54" fmla="*/ 185 w 501"/>
              <a:gd name="T55" fmla="*/ 141 h 534"/>
              <a:gd name="T56" fmla="*/ 317 w 501"/>
              <a:gd name="T57" fmla="*/ 141 h 534"/>
              <a:gd name="T58" fmla="*/ 337 w 501"/>
              <a:gd name="T59" fmla="*/ 161 h 534"/>
              <a:gd name="T60" fmla="*/ 317 w 501"/>
              <a:gd name="T61" fmla="*/ 181 h 534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</a:cxnLst>
            <a:rect l="0" t="0" r="r" b="b"/>
            <a:pathLst>
              <a:path w="501" h="534">
                <a:moveTo>
                  <a:pt x="251" y="0"/>
                </a:moveTo>
                <a:cubicBezTo>
                  <a:pt x="113" y="0"/>
                  <a:pt x="1" y="112"/>
                  <a:pt x="1" y="250"/>
                </a:cubicBezTo>
                <a:cubicBezTo>
                  <a:pt x="1" y="309"/>
                  <a:pt x="21" y="363"/>
                  <a:pt x="56" y="405"/>
                </a:cubicBezTo>
                <a:cubicBezTo>
                  <a:pt x="69" y="423"/>
                  <a:pt x="76" y="450"/>
                  <a:pt x="64" y="467"/>
                </a:cubicBezTo>
                <a:cubicBezTo>
                  <a:pt x="55" y="478"/>
                  <a:pt x="45" y="486"/>
                  <a:pt x="34" y="488"/>
                </a:cubicBezTo>
                <a:cubicBezTo>
                  <a:pt x="0" y="492"/>
                  <a:pt x="47" y="534"/>
                  <a:pt x="129" y="502"/>
                </a:cubicBezTo>
                <a:cubicBezTo>
                  <a:pt x="149" y="494"/>
                  <a:pt x="181" y="491"/>
                  <a:pt x="203" y="495"/>
                </a:cubicBezTo>
                <a:cubicBezTo>
                  <a:pt x="218" y="498"/>
                  <a:pt x="235" y="500"/>
                  <a:pt x="251" y="500"/>
                </a:cubicBezTo>
                <a:cubicBezTo>
                  <a:pt x="389" y="500"/>
                  <a:pt x="501" y="388"/>
                  <a:pt x="501" y="250"/>
                </a:cubicBezTo>
                <a:cubicBezTo>
                  <a:pt x="501" y="112"/>
                  <a:pt x="389" y="0"/>
                  <a:pt x="251" y="0"/>
                </a:cubicBezTo>
                <a:close/>
                <a:moveTo>
                  <a:pt x="277" y="373"/>
                </a:moveTo>
                <a:lnTo>
                  <a:pt x="225" y="373"/>
                </a:lnTo>
                <a:cubicBezTo>
                  <a:pt x="214" y="373"/>
                  <a:pt x="205" y="364"/>
                  <a:pt x="205" y="353"/>
                </a:cubicBezTo>
                <a:cubicBezTo>
                  <a:pt x="205" y="342"/>
                  <a:pt x="214" y="333"/>
                  <a:pt x="225" y="333"/>
                </a:cubicBezTo>
                <a:lnTo>
                  <a:pt x="277" y="333"/>
                </a:lnTo>
                <a:cubicBezTo>
                  <a:pt x="288" y="333"/>
                  <a:pt x="297" y="342"/>
                  <a:pt x="297" y="353"/>
                </a:cubicBezTo>
                <a:cubicBezTo>
                  <a:pt x="297" y="364"/>
                  <a:pt x="288" y="373"/>
                  <a:pt x="277" y="373"/>
                </a:cubicBezTo>
                <a:close/>
                <a:moveTo>
                  <a:pt x="317" y="277"/>
                </a:moveTo>
                <a:lnTo>
                  <a:pt x="185" y="277"/>
                </a:lnTo>
                <a:cubicBezTo>
                  <a:pt x="174" y="277"/>
                  <a:pt x="165" y="268"/>
                  <a:pt x="165" y="257"/>
                </a:cubicBezTo>
                <a:cubicBezTo>
                  <a:pt x="165" y="246"/>
                  <a:pt x="174" y="237"/>
                  <a:pt x="185" y="237"/>
                </a:cubicBezTo>
                <a:lnTo>
                  <a:pt x="317" y="237"/>
                </a:lnTo>
                <a:cubicBezTo>
                  <a:pt x="328" y="237"/>
                  <a:pt x="337" y="246"/>
                  <a:pt x="337" y="257"/>
                </a:cubicBezTo>
                <a:cubicBezTo>
                  <a:pt x="337" y="268"/>
                  <a:pt x="328" y="277"/>
                  <a:pt x="317" y="277"/>
                </a:cubicBezTo>
                <a:close/>
                <a:moveTo>
                  <a:pt x="317" y="181"/>
                </a:moveTo>
                <a:lnTo>
                  <a:pt x="185" y="181"/>
                </a:lnTo>
                <a:cubicBezTo>
                  <a:pt x="174" y="181"/>
                  <a:pt x="165" y="172"/>
                  <a:pt x="165" y="161"/>
                </a:cubicBezTo>
                <a:cubicBezTo>
                  <a:pt x="165" y="150"/>
                  <a:pt x="174" y="141"/>
                  <a:pt x="185" y="141"/>
                </a:cubicBezTo>
                <a:lnTo>
                  <a:pt x="317" y="141"/>
                </a:lnTo>
                <a:cubicBezTo>
                  <a:pt x="328" y="141"/>
                  <a:pt x="337" y="150"/>
                  <a:pt x="337" y="161"/>
                </a:cubicBezTo>
                <a:cubicBezTo>
                  <a:pt x="337" y="172"/>
                  <a:pt x="328" y="181"/>
                  <a:pt x="317" y="181"/>
                </a:cubicBezTo>
                <a:close/>
              </a:path>
            </a:pathLst>
          </a:custGeom>
          <a:solidFill>
            <a:srgbClr val="258BFD"/>
          </a:solidFill>
          <a:ln>
            <a:noFill/>
          </a:ln>
        </p:spPr>
        <p:txBody>
          <a:bodyPr/>
          <a:lstStyle/>
          <a:p/>
        </p:txBody>
      </p:sp>
      <p:sp>
        <p:nvSpPr>
          <p:cNvPr id="10" name="文本框 9"/>
          <p:cNvSpPr txBox="1"/>
          <p:nvPr>
            <p:custDataLst>
              <p:tags r:id="rId7"/>
            </p:custDataLst>
          </p:nvPr>
        </p:nvSpPr>
        <p:spPr>
          <a:xfrm>
            <a:off x="1259929" y="648911"/>
            <a:ext cx="90281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>
                <a:solidFill>
                  <a:schemeClr val="accent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讨论</a:t>
            </a:r>
            <a:endParaRPr lang="zh-CN" altLang="en-US" sz="2800" b="1">
              <a:solidFill>
                <a:schemeClr val="accent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5" name="组合 4"/>
          <p:cNvGrpSpPr/>
          <p:nvPr>
            <p:custDataLst>
              <p:tags r:id="rId8"/>
            </p:custDataLst>
          </p:nvPr>
        </p:nvGrpSpPr>
        <p:grpSpPr>
          <a:xfrm>
            <a:off x="426780" y="2371761"/>
            <a:ext cx="10409826" cy="1049252"/>
            <a:chOff x="708814" y="2417252"/>
            <a:chExt cx="5332945" cy="1049252"/>
          </a:xfrm>
        </p:grpSpPr>
        <p:sp>
          <p:nvSpPr>
            <p:cNvPr id="2" name="矩形: 圆角 1"/>
            <p:cNvSpPr/>
            <p:nvPr>
              <p:custDataLst>
                <p:tags r:id="rId9"/>
              </p:custDataLst>
            </p:nvPr>
          </p:nvSpPr>
          <p:spPr>
            <a:xfrm>
              <a:off x="1152615" y="2738946"/>
              <a:ext cx="4854156" cy="727558"/>
            </a:xfrm>
            <a:prstGeom prst="roundRect">
              <a:avLst>
                <a:gd name="adj" fmla="val 3815"/>
              </a:avLst>
            </a:prstGeom>
            <a:solidFill>
              <a:schemeClr val="lt1">
                <a:lumMod val="85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17412" name="Rectangle 5"/>
            <p:cNvSpPr>
              <a:spLocks noChangeArrowheads="1"/>
            </p:cNvSpPr>
            <p:nvPr>
              <p:custDataLst>
                <p:tags r:id="rId10"/>
              </p:custDataLst>
            </p:nvPr>
          </p:nvSpPr>
          <p:spPr bwMode="auto">
            <a:xfrm>
              <a:off x="1428894" y="2417252"/>
              <a:ext cx="4612865" cy="738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/>
            <a:p>
              <a:pPr eaLnBrk="1" hangingPunct="1">
                <a:lnSpc>
                  <a:spcPct val="150000"/>
                </a:lnSpc>
                <a:buFont typeface="Arial" panose="020b0604020202020204" pitchFamily="34" charset="0"/>
                <a:buNone/>
              </a:pPr>
              <a:r>
                <a:rPr lang="zh-CN" altLang="en-US" sz="2800">
                  <a:solidFill>
                    <a:schemeClr val="dk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  为什么菜刀、镰刀、锤子等用铁制而不用铝制</a:t>
              </a:r>
              <a:r>
                <a:rPr lang="zh-CN" altLang="en-US" sz="2800" smtClean="0">
                  <a:solidFill>
                    <a:schemeClr val="dk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？</a:t>
              </a:r>
              <a:endParaRPr lang="zh-CN" altLang="en-US" sz="2800">
                <a:solidFill>
                  <a:schemeClr val="dk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4" name="组合 3"/>
            <p:cNvGrpSpPr/>
            <p:nvPr>
              <p:custDataLst>
                <p:tags r:id="rId11"/>
              </p:custDataLst>
            </p:nvPr>
          </p:nvGrpSpPr>
          <p:grpSpPr>
            <a:xfrm>
              <a:off x="708814" y="2481076"/>
              <a:ext cx="720080" cy="720080"/>
              <a:chOff x="784529" y="5461307"/>
              <a:chExt cx="720080" cy="720080"/>
            </a:xfrm>
          </p:grpSpPr>
          <p:sp>
            <p:nvSpPr>
              <p:cNvPr id="3" name="椭圆 2"/>
              <p:cNvSpPr/>
              <p:nvPr>
                <p:custDataLst>
                  <p:tags r:id="rId12"/>
                </p:custDataLst>
              </p:nvPr>
            </p:nvSpPr>
            <p:spPr>
              <a:xfrm>
                <a:off x="784529" y="5461307"/>
                <a:ext cx="720080" cy="720080"/>
              </a:xfrm>
              <a:prstGeom prst="ellipse">
                <a:avLst/>
              </a:prstGeom>
              <a:solidFill>
                <a:srgbClr val="258BFD"/>
              </a:solidFill>
              <a:ln>
                <a:solidFill>
                  <a:schemeClr val="lt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</a:endParaRPr>
              </a:p>
            </p:txBody>
          </p:sp>
          <p:sp>
            <p:nvSpPr>
              <p:cNvPr id="21" name="文本框 5128"/>
              <p:cNvSpPr txBox="1">
                <a:spLocks noChangeArrowheads="1"/>
              </p:cNvSpPr>
              <p:nvPr>
                <p:custDataLst>
                  <p:tags r:id="rId13"/>
                </p:custDataLst>
              </p:nvPr>
            </p:nvSpPr>
            <p:spPr bwMode="auto">
              <a:xfrm>
                <a:off x="857355" y="5559736"/>
                <a:ext cx="604653" cy="52322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charset="0"/>
                    <a:ea typeface="等线" panose="02010600030101010101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charset="0"/>
                    <a:ea typeface="等线" panose="02010600030101010101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charset="0"/>
                    <a:ea typeface="等线" panose="02010600030101010101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charset="0"/>
                    <a:ea typeface="等线" panose="02010600030101010101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charset="0"/>
                    <a:ea typeface="等线" panose="02010600030101010101" charset="-122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charset="0"/>
                    <a:ea typeface="等线" panose="02010600030101010101" charset="-122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charset="0"/>
                    <a:ea typeface="等线" panose="02010600030101010101" charset="-122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charset="0"/>
                    <a:ea typeface="等线" panose="02010600030101010101" charset="-122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charset="0"/>
                    <a:ea typeface="等线" panose="02010600030101010101" charset="-122"/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r>
                  <a:rPr lang="en-US" altLang="zh-CN">
                    <a:solidFill>
                      <a:schemeClr val="lt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Times New Roman" panose="02020603050405020304" pitchFamily="18" charset="0"/>
                  </a:rPr>
                  <a:t>01</a:t>
                </a:r>
                <a:endParaRPr lang="en-US" altLang="zh-CN">
                  <a:solidFill>
                    <a:schemeClr val="l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Times New Roman" panose="02020603050405020304" pitchFamily="18" charset="0"/>
                </a:endParaRPr>
              </a:p>
            </p:txBody>
          </p:sp>
        </p:grpSp>
      </p:grpSp>
      <p:grpSp>
        <p:nvGrpSpPr>
          <p:cNvPr id="6" name="组合 5"/>
          <p:cNvGrpSpPr/>
          <p:nvPr>
            <p:custDataLst>
              <p:tags r:id="rId14"/>
            </p:custDataLst>
          </p:nvPr>
        </p:nvGrpSpPr>
        <p:grpSpPr>
          <a:xfrm>
            <a:off x="537615" y="4356933"/>
            <a:ext cx="11107311" cy="781325"/>
            <a:chOff x="6156501" y="2419830"/>
            <a:chExt cx="10501973" cy="781325"/>
          </a:xfrm>
        </p:grpSpPr>
        <p:sp>
          <p:nvSpPr>
            <p:cNvPr id="17411" name="Rectangle 4"/>
            <p:cNvSpPr>
              <a:spLocks noChangeArrowheads="1"/>
            </p:cNvSpPr>
            <p:nvPr>
              <p:custDataLst>
                <p:tags r:id="rId15"/>
              </p:custDataLst>
            </p:nvPr>
          </p:nvSpPr>
          <p:spPr bwMode="auto">
            <a:xfrm>
              <a:off x="7302063" y="2419830"/>
              <a:ext cx="9356411" cy="738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/>
            <a:p>
              <a:pPr eaLnBrk="1" hangingPunct="1">
                <a:lnSpc>
                  <a:spcPct val="150000"/>
                </a:lnSpc>
                <a:buFont typeface="Arial" panose="020b0604020202020204" pitchFamily="34" charset="0"/>
                <a:buNone/>
              </a:pPr>
              <a:r>
                <a:rPr lang="zh-CN" altLang="en-US" sz="2800">
                  <a:solidFill>
                    <a:schemeClr val="dk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  银的导电性比铜好，为什么电线一般用铜制而不用银制？</a:t>
              </a:r>
              <a:endParaRPr lang="zh-CN" altLang="en-US" sz="2800">
                <a:solidFill>
                  <a:schemeClr val="dk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23" name="组合 22"/>
            <p:cNvGrpSpPr/>
            <p:nvPr>
              <p:custDataLst>
                <p:tags r:id="rId16"/>
              </p:custDataLst>
            </p:nvPr>
          </p:nvGrpSpPr>
          <p:grpSpPr>
            <a:xfrm>
              <a:off x="6156501" y="2481075"/>
              <a:ext cx="1224186" cy="720080"/>
              <a:chOff x="784528" y="5461307"/>
              <a:chExt cx="1224186" cy="720080"/>
            </a:xfrm>
          </p:grpSpPr>
          <p:sp>
            <p:nvSpPr>
              <p:cNvPr id="24" name="椭圆 23"/>
              <p:cNvSpPr/>
              <p:nvPr>
                <p:custDataLst>
                  <p:tags r:id="rId17"/>
                </p:custDataLst>
              </p:nvPr>
            </p:nvSpPr>
            <p:spPr>
              <a:xfrm>
                <a:off x="784528" y="5461307"/>
                <a:ext cx="1224186" cy="720080"/>
              </a:xfrm>
              <a:prstGeom prst="ellipse">
                <a:avLst/>
              </a:prstGeom>
              <a:solidFill>
                <a:srgbClr val="258BFD"/>
              </a:solidFill>
              <a:ln>
                <a:solidFill>
                  <a:schemeClr val="lt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</a:endParaRPr>
              </a:p>
            </p:txBody>
          </p:sp>
          <p:sp>
            <p:nvSpPr>
              <p:cNvPr id="25" name="文本框 5128"/>
              <p:cNvSpPr txBox="1">
                <a:spLocks noChangeArrowheads="1"/>
              </p:cNvSpPr>
              <p:nvPr>
                <p:custDataLst>
                  <p:tags r:id="rId18"/>
                </p:custDataLst>
              </p:nvPr>
            </p:nvSpPr>
            <p:spPr bwMode="auto">
              <a:xfrm>
                <a:off x="828738" y="5574941"/>
                <a:ext cx="604653" cy="52322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charset="0"/>
                    <a:ea typeface="等线" panose="02010600030101010101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charset="0"/>
                    <a:ea typeface="等线" panose="02010600030101010101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charset="0"/>
                    <a:ea typeface="等线" panose="02010600030101010101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charset="0"/>
                    <a:ea typeface="等线" panose="02010600030101010101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charset="0"/>
                    <a:ea typeface="等线" panose="02010600030101010101" charset="-122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charset="0"/>
                    <a:ea typeface="等线" panose="02010600030101010101" charset="-122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charset="0"/>
                    <a:ea typeface="等线" panose="02010600030101010101" charset="-122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charset="0"/>
                    <a:ea typeface="等线" panose="02010600030101010101" charset="-122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charset="0"/>
                    <a:ea typeface="等线" panose="02010600030101010101" charset="-122"/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r>
                  <a:rPr lang="en-US" altLang="zh-CN">
                    <a:solidFill>
                      <a:schemeClr val="lt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Times New Roman" panose="02020603050405020304" pitchFamily="18" charset="0"/>
                  </a:rPr>
                  <a:t>02</a:t>
                </a:r>
                <a:endParaRPr lang="en-US" altLang="zh-CN">
                  <a:solidFill>
                    <a:schemeClr val="l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Times New Roman" panose="02020603050405020304" pitchFamily="18" charset="0"/>
                </a:endParaRPr>
              </a:p>
            </p:txBody>
          </p:sp>
        </p:grpSp>
      </p:grpSp>
    </p:spTree>
    <p:custDataLst>
      <p:tags r:id="rId19"/>
    </p:custDataLst>
  </p:cSld>
  <p:clrMapOvr>
    <a:masterClrMapping/>
  </p:clrMapOvr>
  <mc:AlternateContent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dur="5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dur="5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2" presetID="10" presetClass="entr" presetSubtype="0" dur="1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04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  <p:cond evt="onBegin" delay="0">
                          <p:tn val="14"/>
                        </p:cond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dur="1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21" presetID="10" presetClass="entr" presetSubtype="0" dur="1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  <p:cond evt="onBegin" delay="0">
                          <p:tn val="23"/>
                        </p:cond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dur="1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74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  <p:cond evt="onBegin" delay="0">
                          <p:tn val="28"/>
                        </p:cond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dur="1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74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13" grpId="0"/>
      <p:bldP spid="17414" grpId="0"/>
      <p:bldP spid="20455" grpId="0"/>
      <p:bldP spid="10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sp>
        <p:nvSpPr>
          <p:cNvPr id="17413" name="Text Box 7"/>
          <p:cNvSpPr txBox="1"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1174039" y="3861047"/>
            <a:ext cx="4529326" cy="19552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eaLnBrk="1" hangingPunct="1">
              <a:lnSpc>
                <a:spcPct val="100000"/>
              </a:lnSpc>
              <a:buFont typeface="Arial" panose="020b0604020202020204" pitchFamily="34" charset="0"/>
              <a:buNone/>
              <a:defRPr sz="2800" b="1">
                <a:solidFill>
                  <a:srgbClr val="258BFD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latin typeface="Calibri" panose="020f0502020204030204" charset="0"/>
                <a:ea typeface="等线" panose="02010600030101010101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latin typeface="Calibri" panose="020f0502020204030204" charset="0"/>
                <a:ea typeface="等线" panose="02010600030101010101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latin typeface="Calibri" panose="020f0502020204030204" charset="0"/>
                <a:ea typeface="等线" panose="02010600030101010101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latin typeface="Calibri" panose="020f0502020204030204" charset="0"/>
                <a:ea typeface="等线" panose="02010600030101010101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latin typeface="Calibri" panose="020f0502020204030204" charset="0"/>
                <a:ea typeface="等线" panose="02010600030101010101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latin typeface="Calibri" panose="020f0502020204030204" charset="0"/>
                <a:ea typeface="等线" panose="02010600030101010101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latin typeface="Calibri" panose="020f0502020204030204" charset="0"/>
                <a:ea typeface="等线" panose="02010600030101010101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latin typeface="Calibri" panose="020f0502020204030204" charset="0"/>
                <a:ea typeface="等线" panose="02010600030101010101" charset="-122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b="0">
                <a:solidFill>
                  <a:srgbClr val="258BFD"/>
                </a:solidFill>
              </a:rPr>
              <a:t>钨的熔点比锡高。用锡制灯丝，通电后锡会熔化，灯丝会熔断，灯泡不能正常发光。</a:t>
            </a:r>
            <a:endParaRPr lang="zh-CN" altLang="en-US" b="0">
              <a:solidFill>
                <a:srgbClr val="258BFD"/>
              </a:solidFill>
            </a:endParaRPr>
          </a:p>
        </p:txBody>
      </p:sp>
      <p:sp>
        <p:nvSpPr>
          <p:cNvPr id="17414" name="Text Box 8"/>
          <p:cNvSpPr txBox="1"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6593136" y="3861047"/>
            <a:ext cx="4529326" cy="19552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eaLnBrk="1" hangingPunct="1">
              <a:lnSpc>
                <a:spcPct val="100000"/>
              </a:lnSpc>
              <a:buFont typeface="Arial" panose="020b0604020202020204" pitchFamily="34" charset="0"/>
              <a:buNone/>
              <a:defRPr sz="2800" b="1">
                <a:solidFill>
                  <a:srgbClr val="258BFD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latin typeface="Calibri" panose="020f0502020204030204" charset="0"/>
                <a:ea typeface="等线" panose="02010600030101010101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latin typeface="Calibri" panose="020f0502020204030204" charset="0"/>
                <a:ea typeface="等线" panose="02010600030101010101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latin typeface="Calibri" panose="020f0502020204030204" charset="0"/>
                <a:ea typeface="等线" panose="02010600030101010101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latin typeface="Calibri" panose="020f0502020204030204" charset="0"/>
                <a:ea typeface="等线" panose="02010600030101010101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latin typeface="Calibri" panose="020f0502020204030204" charset="0"/>
                <a:ea typeface="等线" panose="02010600030101010101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latin typeface="Calibri" panose="020f0502020204030204" charset="0"/>
                <a:ea typeface="等线" panose="02010600030101010101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latin typeface="Calibri" panose="020f0502020204030204" charset="0"/>
                <a:ea typeface="等线" panose="02010600030101010101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latin typeface="Calibri" panose="020f0502020204030204" charset="0"/>
                <a:ea typeface="等线" panose="02010600030101010101" charset="-122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b="0">
                <a:solidFill>
                  <a:srgbClr val="258BFD"/>
                </a:solidFill>
              </a:rPr>
              <a:t>铬比铁的硬度大，耐磨，耐腐蚀性强，且美观。镀金虽然美观，但成本高，不耐磨。</a:t>
            </a:r>
            <a:endParaRPr lang="zh-CN" altLang="en-US" b="0">
              <a:solidFill>
                <a:srgbClr val="258BFD"/>
              </a:solidFill>
            </a:endParaRPr>
          </a:p>
        </p:txBody>
      </p:sp>
      <p:grpSp>
        <p:nvGrpSpPr>
          <p:cNvPr id="3" name="组合 2"/>
          <p:cNvGrpSpPr/>
          <p:nvPr>
            <p:custDataLst>
              <p:tags r:id="rId5"/>
            </p:custDataLst>
          </p:nvPr>
        </p:nvGrpSpPr>
        <p:grpSpPr>
          <a:xfrm>
            <a:off x="579549" y="923300"/>
            <a:ext cx="5219565" cy="2505700"/>
            <a:chOff x="579549" y="923300"/>
            <a:chExt cx="5219565" cy="2505700"/>
          </a:xfrm>
        </p:grpSpPr>
        <p:sp>
          <p:nvSpPr>
            <p:cNvPr id="6" name="矩形: 圆角 5"/>
            <p:cNvSpPr/>
            <p:nvPr>
              <p:custDataLst>
                <p:tags r:id="rId6"/>
              </p:custDataLst>
            </p:nvPr>
          </p:nvSpPr>
          <p:spPr>
            <a:xfrm>
              <a:off x="945494" y="1201474"/>
              <a:ext cx="4853619" cy="2227526"/>
            </a:xfrm>
            <a:prstGeom prst="roundRect">
              <a:avLst>
                <a:gd name="adj" fmla="val 3815"/>
              </a:avLst>
            </a:prstGeom>
            <a:solidFill>
              <a:schemeClr val="lt1">
                <a:lumMod val="85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17412" name="Rectangle 5"/>
            <p:cNvSpPr>
              <a:spLocks noChangeArrowheads="1"/>
            </p:cNvSpPr>
            <p:nvPr>
              <p:custDataLst>
                <p:tags r:id="rId7"/>
              </p:custDataLst>
            </p:nvPr>
          </p:nvSpPr>
          <p:spPr bwMode="auto">
            <a:xfrm>
              <a:off x="1078290" y="1303661"/>
              <a:ext cx="4720824" cy="19552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/>
            <a:p>
              <a:pPr eaLnBrk="1" hangingPunct="1">
                <a:lnSpc>
                  <a:spcPct val="150000"/>
                </a:lnSpc>
                <a:buFont typeface="Arial" panose="020b0604020202020204" pitchFamily="34" charset="0"/>
                <a:buNone/>
              </a:pPr>
              <a:r>
                <a:rPr lang="zh-CN" altLang="en-US" sz="2800">
                  <a:solidFill>
                    <a:schemeClr val="dk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   为什么灯泡里的灯丝用钨制而不用锡制？如果用锡制的话，可能会出现什么情况？</a:t>
              </a:r>
              <a:endParaRPr lang="zh-CN" altLang="en-US" sz="2800">
                <a:solidFill>
                  <a:schemeClr val="dk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8" name="组合 7"/>
            <p:cNvGrpSpPr/>
            <p:nvPr>
              <p:custDataLst>
                <p:tags r:id="rId8"/>
              </p:custDataLst>
            </p:nvPr>
          </p:nvGrpSpPr>
          <p:grpSpPr>
            <a:xfrm>
              <a:off x="579549" y="923300"/>
              <a:ext cx="720080" cy="720080"/>
              <a:chOff x="784529" y="5461307"/>
              <a:chExt cx="720080" cy="720080"/>
            </a:xfrm>
          </p:grpSpPr>
          <p:sp>
            <p:nvSpPr>
              <p:cNvPr id="9" name="椭圆 8"/>
              <p:cNvSpPr/>
              <p:nvPr>
                <p:custDataLst>
                  <p:tags r:id="rId9"/>
                </p:custDataLst>
              </p:nvPr>
            </p:nvSpPr>
            <p:spPr>
              <a:xfrm>
                <a:off x="784529" y="5461307"/>
                <a:ext cx="720080" cy="720080"/>
              </a:xfrm>
              <a:prstGeom prst="ellipse">
                <a:avLst/>
              </a:prstGeom>
              <a:solidFill>
                <a:srgbClr val="258BFD"/>
              </a:solidFill>
              <a:ln>
                <a:solidFill>
                  <a:schemeClr val="lt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</a:endParaRPr>
              </a:p>
            </p:txBody>
          </p:sp>
          <p:sp>
            <p:nvSpPr>
              <p:cNvPr id="10" name="文本框 5128"/>
              <p:cNvSpPr txBox="1">
                <a:spLocks noChangeArrowheads="1"/>
              </p:cNvSpPr>
              <p:nvPr>
                <p:custDataLst>
                  <p:tags r:id="rId10"/>
                </p:custDataLst>
              </p:nvPr>
            </p:nvSpPr>
            <p:spPr bwMode="auto">
              <a:xfrm>
                <a:off x="857355" y="5559736"/>
                <a:ext cx="604653" cy="52322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charset="0"/>
                    <a:ea typeface="等线" panose="02010600030101010101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charset="0"/>
                    <a:ea typeface="等线" panose="02010600030101010101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charset="0"/>
                    <a:ea typeface="等线" panose="02010600030101010101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charset="0"/>
                    <a:ea typeface="等线" panose="02010600030101010101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charset="0"/>
                    <a:ea typeface="等线" panose="02010600030101010101" charset="-122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charset="0"/>
                    <a:ea typeface="等线" panose="02010600030101010101" charset="-122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charset="0"/>
                    <a:ea typeface="等线" panose="02010600030101010101" charset="-122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charset="0"/>
                    <a:ea typeface="等线" panose="02010600030101010101" charset="-122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charset="0"/>
                    <a:ea typeface="等线" panose="02010600030101010101" charset="-122"/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r>
                  <a:rPr lang="en-US" altLang="zh-CN">
                    <a:solidFill>
                      <a:schemeClr val="lt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Times New Roman" panose="02020603050405020304" pitchFamily="18" charset="0"/>
                  </a:rPr>
                  <a:t>03</a:t>
                </a:r>
                <a:endParaRPr lang="en-US" altLang="zh-CN">
                  <a:solidFill>
                    <a:schemeClr val="l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Times New Roman" panose="02020603050405020304" pitchFamily="18" charset="0"/>
                </a:endParaRPr>
              </a:p>
            </p:txBody>
          </p:sp>
        </p:grpSp>
      </p:grpSp>
      <p:grpSp>
        <p:nvGrpSpPr>
          <p:cNvPr id="4" name="组合 3"/>
          <p:cNvGrpSpPr/>
          <p:nvPr>
            <p:custDataLst>
              <p:tags r:id="rId11"/>
            </p:custDataLst>
          </p:nvPr>
        </p:nvGrpSpPr>
        <p:grpSpPr>
          <a:xfrm>
            <a:off x="5994294" y="939324"/>
            <a:ext cx="5238510" cy="2489675"/>
            <a:chOff x="5994294" y="939324"/>
            <a:chExt cx="5238510" cy="2489675"/>
          </a:xfrm>
        </p:grpSpPr>
        <p:sp>
          <p:nvSpPr>
            <p:cNvPr id="7" name="矩形: 圆角 6"/>
            <p:cNvSpPr/>
            <p:nvPr>
              <p:custDataLst>
                <p:tags r:id="rId12"/>
              </p:custDataLst>
            </p:nvPr>
          </p:nvSpPr>
          <p:spPr>
            <a:xfrm>
              <a:off x="6392888" y="1201473"/>
              <a:ext cx="4839916" cy="2227526"/>
            </a:xfrm>
            <a:prstGeom prst="roundRect">
              <a:avLst>
                <a:gd name="adj" fmla="val 3815"/>
              </a:avLst>
            </a:prstGeom>
            <a:solidFill>
              <a:schemeClr val="lt1">
                <a:lumMod val="85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17411" name="Rectangle 4"/>
            <p:cNvSpPr>
              <a:spLocks noChangeArrowheads="1"/>
            </p:cNvSpPr>
            <p:nvPr>
              <p:custDataLst>
                <p:tags r:id="rId13"/>
              </p:custDataLst>
            </p:nvPr>
          </p:nvSpPr>
          <p:spPr bwMode="auto">
            <a:xfrm>
              <a:off x="6546092" y="1303661"/>
              <a:ext cx="4591647" cy="19552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/>
            <a:p>
              <a:pPr eaLnBrk="1" hangingPunct="1">
                <a:lnSpc>
                  <a:spcPct val="150000"/>
                </a:lnSpc>
                <a:buFont typeface="Arial" panose="020b0604020202020204" pitchFamily="34" charset="0"/>
                <a:buNone/>
              </a:pPr>
              <a:r>
                <a:rPr lang="zh-CN" altLang="en-US"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    为什么有的铁制品如水龙头等要镀铬？如果镀金会怎样？ </a:t>
              </a:r>
              <a:endParaRPr lang="zh-CN" altLang="en-US"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2" name="组合 1"/>
            <p:cNvGrpSpPr/>
            <p:nvPr>
              <p:custDataLst>
                <p:tags r:id="rId14"/>
              </p:custDataLst>
            </p:nvPr>
          </p:nvGrpSpPr>
          <p:grpSpPr>
            <a:xfrm>
              <a:off x="5994294" y="939324"/>
              <a:ext cx="720080" cy="720080"/>
              <a:chOff x="5994294" y="939324"/>
              <a:chExt cx="720080" cy="720080"/>
            </a:xfrm>
          </p:grpSpPr>
          <p:sp>
            <p:nvSpPr>
              <p:cNvPr id="12" name="椭圆 11"/>
              <p:cNvSpPr/>
              <p:nvPr>
                <p:custDataLst>
                  <p:tags r:id="rId15"/>
                </p:custDataLst>
              </p:nvPr>
            </p:nvSpPr>
            <p:spPr>
              <a:xfrm>
                <a:off x="5994294" y="939324"/>
                <a:ext cx="720080" cy="720080"/>
              </a:xfrm>
              <a:prstGeom prst="ellipse">
                <a:avLst/>
              </a:prstGeom>
              <a:solidFill>
                <a:srgbClr val="258BFD"/>
              </a:solidFill>
              <a:ln>
                <a:solidFill>
                  <a:schemeClr val="lt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</a:endParaRPr>
              </a:p>
            </p:txBody>
          </p:sp>
          <p:sp>
            <p:nvSpPr>
              <p:cNvPr id="13" name="文本框 5128"/>
              <p:cNvSpPr txBox="1">
                <a:spLocks noChangeArrowheads="1"/>
              </p:cNvSpPr>
              <p:nvPr>
                <p:custDataLst>
                  <p:tags r:id="rId16"/>
                </p:custDataLst>
              </p:nvPr>
            </p:nvSpPr>
            <p:spPr bwMode="auto">
              <a:xfrm>
                <a:off x="6052007" y="1038732"/>
                <a:ext cx="604653" cy="52322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charset="0"/>
                    <a:ea typeface="等线" panose="02010600030101010101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charset="0"/>
                    <a:ea typeface="等线" panose="02010600030101010101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charset="0"/>
                    <a:ea typeface="等线" panose="02010600030101010101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charset="0"/>
                    <a:ea typeface="等线" panose="02010600030101010101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charset="0"/>
                    <a:ea typeface="等线" panose="02010600030101010101" charset="-122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charset="0"/>
                    <a:ea typeface="等线" panose="02010600030101010101" charset="-122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charset="0"/>
                    <a:ea typeface="等线" panose="02010600030101010101" charset="-122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charset="0"/>
                    <a:ea typeface="等线" panose="02010600030101010101" charset="-122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charset="0"/>
                    <a:ea typeface="等线" panose="02010600030101010101" charset="-122"/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r>
                  <a:rPr lang="en-US" altLang="zh-CN">
                    <a:solidFill>
                      <a:schemeClr val="lt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Times New Roman" panose="02020603050405020304" pitchFamily="18" charset="0"/>
                  </a:rPr>
                  <a:t>04</a:t>
                </a:r>
                <a:endParaRPr lang="en-US" altLang="zh-CN">
                  <a:solidFill>
                    <a:schemeClr val="l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Times New Roman" panose="02020603050405020304" pitchFamily="18" charset="0"/>
                </a:endParaRPr>
              </a:p>
            </p:txBody>
          </p:sp>
        </p:grpSp>
      </p:grpSp>
    </p:spTree>
    <p:custDataLst>
      <p:tags r:id="rId17"/>
    </p:custDataLst>
  </p:cSld>
  <p:clrMapOvr>
    <a:masterClrMapping/>
  </p:clrMapOvr>
  <mc:AlternateContent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dur="1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dur="1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  <p:cond evt="onBegin" delay="0">
                          <p:tn val="11"/>
                        </p:cond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dur="1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74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  <p:cond evt="onBegin" delay="0">
                          <p:tn val="16"/>
                        </p:cond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dur="1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74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13" grpId="0"/>
      <p:bldP spid="17414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sp>
        <p:nvSpPr>
          <p:cNvPr id="2" name="文本框 1"/>
          <p:cNvSpPr txBox="1"/>
          <p:nvPr>
            <p:custDataLst>
              <p:tags r:id="rId3"/>
            </p:custDataLst>
          </p:nvPr>
        </p:nvSpPr>
        <p:spPr>
          <a:xfrm>
            <a:off x="971973" y="380708"/>
            <a:ext cx="552580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5.</a:t>
            </a:r>
            <a:r>
              <a:rPr lang="zh-CN" altLang="en-US" sz="320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物</a:t>
            </a:r>
            <a:r>
              <a:rPr lang="zh-CN" altLang="en-US" sz="32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质的性质与用途的关系</a:t>
            </a:r>
            <a:endParaRPr lang="en-US" altLang="zh-CN" sz="320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  <p:graphicFrame>
        <p:nvGraphicFramePr>
          <p:cNvPr id="5" name="表格 3"/>
          <p:cNvGraphicFramePr>
            <a:graphicFrameLocks noGrp="1"/>
          </p:cNvGraphicFramePr>
          <p:nvPr>
            <p:custDataLst>
              <p:tags r:id="rId4"/>
            </p:custDataLst>
          </p:nvPr>
        </p:nvGraphicFramePr>
        <p:xfrm>
          <a:off x="971973" y="1650872"/>
          <a:ext cx="10295467" cy="4145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850631"/>
                <a:gridCol w="5444836"/>
              </a:tblGrid>
              <a:tr h="690880">
                <a:tc>
                  <a:txBody>
                    <a:bodyPr vert="horz" wrap="square"/>
                    <a:lstStyle/>
                    <a:p>
                      <a:pPr algn="ctr"/>
                      <a:r>
                        <a:rPr lang="zh-CN" altLang="en-US" sz="3700" smtClean="0">
                          <a:solidFill>
                            <a:schemeClr val="tx1"/>
                          </a:solidFill>
                          <a:latin typeface="楷体" panose="02010609060101010101" charset="-122"/>
                          <a:ea typeface="楷体" panose="02010609060101010101" charset="-122"/>
                        </a:rPr>
                        <a:t>金属的物理性质</a:t>
                      </a:r>
                      <a:endParaRPr lang="zh-CN" altLang="en-US" sz="3700">
                        <a:solidFill>
                          <a:schemeClr val="tx1"/>
                        </a:solidFill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 marL="121920" marR="121920" marT="60960" marB="6096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algn="ctr"/>
                      <a:r>
                        <a:rPr lang="zh-CN" altLang="en-US" sz="3700" smtClean="0">
                          <a:solidFill>
                            <a:schemeClr val="tx1"/>
                          </a:solidFill>
                          <a:latin typeface="楷体" panose="02010609060101010101" charset="-122"/>
                          <a:ea typeface="楷体" panose="02010609060101010101" charset="-122"/>
                        </a:rPr>
                        <a:t>金属的用途</a:t>
                      </a:r>
                      <a:endParaRPr lang="zh-CN" altLang="en-US" sz="3700">
                        <a:solidFill>
                          <a:schemeClr val="tx1"/>
                        </a:solidFill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 marL="121920" marR="121920" marT="60960" marB="6096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690880">
                <a:tc>
                  <a:txBody>
                    <a:bodyPr vert="horz" wrap="square"/>
                    <a:lstStyle/>
                    <a:p>
                      <a:pPr algn="ctr"/>
                      <a:r>
                        <a:rPr lang="zh-CN" altLang="en-US" sz="3700">
                          <a:solidFill>
                            <a:schemeClr val="tx1"/>
                          </a:solidFill>
                          <a:latin typeface="楷体" panose="02010609060101010101" charset="-122"/>
                          <a:ea typeface="楷体" panose="02010609060101010101" charset="-122"/>
                        </a:rPr>
                        <a:t>有金属光泽</a:t>
                      </a:r>
                      <a:endParaRPr lang="zh-CN" altLang="en-US" sz="3700">
                        <a:solidFill>
                          <a:schemeClr val="tx1"/>
                        </a:solidFill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 marL="121920" marR="121920" marT="60960" marB="6096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algn="ctr"/>
                      <a:r>
                        <a:rPr lang="zh-CN" altLang="en-US" sz="3700">
                          <a:solidFill>
                            <a:schemeClr val="tx1"/>
                          </a:solidFill>
                          <a:latin typeface="楷体" panose="02010609060101010101" charset="-122"/>
                          <a:ea typeface="楷体" panose="02010609060101010101" charset="-122"/>
                        </a:rPr>
                        <a:t>制</a:t>
                      </a:r>
                      <a:r>
                        <a:rPr lang="zh-CN" altLang="en-US" sz="3700" smtClean="0">
                          <a:solidFill>
                            <a:schemeClr val="tx1"/>
                          </a:solidFill>
                          <a:latin typeface="楷体" panose="02010609060101010101" charset="-122"/>
                          <a:ea typeface="楷体" panose="02010609060101010101" charset="-122"/>
                        </a:rPr>
                        <a:t>装饰品</a:t>
                      </a:r>
                      <a:r>
                        <a:rPr lang="en-US" altLang="zh-CN" sz="3700" smtClean="0">
                          <a:solidFill>
                            <a:schemeClr val="tx1"/>
                          </a:solidFill>
                          <a:latin typeface="楷体" panose="02010609060101010101" charset="-122"/>
                          <a:ea typeface="楷体" panose="02010609060101010101" charset="-122"/>
                        </a:rPr>
                        <a:t>(</a:t>
                      </a:r>
                      <a:r>
                        <a:rPr lang="zh-CN" altLang="en-US" sz="3700" smtClean="0">
                          <a:solidFill>
                            <a:schemeClr val="tx1"/>
                          </a:solidFill>
                          <a:latin typeface="楷体" panose="02010609060101010101" charset="-122"/>
                          <a:ea typeface="楷体" panose="02010609060101010101" charset="-122"/>
                        </a:rPr>
                        <a:t>项链、戒指</a:t>
                      </a:r>
                      <a:r>
                        <a:rPr lang="en-US" altLang="zh-CN" sz="3700" smtClean="0">
                          <a:solidFill>
                            <a:schemeClr val="tx1"/>
                          </a:solidFill>
                          <a:latin typeface="楷体" panose="02010609060101010101" charset="-122"/>
                          <a:ea typeface="楷体" panose="02010609060101010101" charset="-122"/>
                        </a:rPr>
                        <a:t>)</a:t>
                      </a:r>
                      <a:endParaRPr lang="zh-CN" altLang="en-US" sz="3700">
                        <a:solidFill>
                          <a:schemeClr val="tx1"/>
                        </a:solidFill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 marL="121920" marR="121920" marT="60960" marB="6096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690880">
                <a:tc>
                  <a:txBody>
                    <a:bodyPr vert="horz" wrap="square"/>
                    <a:lstStyle/>
                    <a:p>
                      <a:pPr algn="ctr"/>
                      <a:r>
                        <a:rPr lang="zh-CN" altLang="en-US" sz="3700">
                          <a:solidFill>
                            <a:schemeClr val="tx1"/>
                          </a:solidFill>
                          <a:latin typeface="楷体" panose="02010609060101010101" charset="-122"/>
                          <a:ea typeface="楷体" panose="02010609060101010101" charset="-122"/>
                        </a:rPr>
                        <a:t>易导电</a:t>
                      </a:r>
                      <a:endParaRPr lang="zh-CN" altLang="en-US" sz="3700">
                        <a:solidFill>
                          <a:schemeClr val="tx1"/>
                        </a:solidFill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 marL="121920" marR="121920" marT="60960" marB="6096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algn="ctr"/>
                      <a:r>
                        <a:rPr lang="zh-CN" altLang="en-US" sz="3700">
                          <a:solidFill>
                            <a:schemeClr val="tx1"/>
                          </a:solidFill>
                          <a:latin typeface="楷体" panose="02010609060101010101" charset="-122"/>
                          <a:ea typeface="楷体" panose="02010609060101010101" charset="-122"/>
                        </a:rPr>
                        <a:t>制电线、电缆</a:t>
                      </a:r>
                      <a:endParaRPr lang="zh-CN" altLang="en-US" sz="3700">
                        <a:solidFill>
                          <a:schemeClr val="tx1"/>
                        </a:solidFill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 marL="121920" marR="121920" marT="60960" marB="6096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690880">
                <a:tc>
                  <a:txBody>
                    <a:bodyPr vert="horz" wrap="square"/>
                    <a:lstStyle/>
                    <a:p>
                      <a:pPr algn="ctr"/>
                      <a:r>
                        <a:rPr lang="zh-CN" altLang="en-US" sz="3700">
                          <a:solidFill>
                            <a:schemeClr val="tx1"/>
                          </a:solidFill>
                          <a:latin typeface="楷体" panose="02010609060101010101" charset="-122"/>
                          <a:ea typeface="楷体" panose="02010609060101010101" charset="-122"/>
                        </a:rPr>
                        <a:t>易导热</a:t>
                      </a:r>
                      <a:endParaRPr lang="zh-CN" altLang="en-US" sz="3700">
                        <a:solidFill>
                          <a:schemeClr val="tx1"/>
                        </a:solidFill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 marL="121920" marR="121920" marT="60960" marB="6096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algn="ctr"/>
                      <a:r>
                        <a:rPr lang="zh-CN" altLang="en-US" sz="3700">
                          <a:solidFill>
                            <a:schemeClr val="tx1"/>
                          </a:solidFill>
                          <a:latin typeface="楷体" panose="02010609060101010101" charset="-122"/>
                          <a:ea typeface="楷体" panose="02010609060101010101" charset="-122"/>
                        </a:rPr>
                        <a:t>制炊具</a:t>
                      </a:r>
                      <a:endParaRPr lang="zh-CN" altLang="en-US" sz="3700">
                        <a:solidFill>
                          <a:schemeClr val="tx1"/>
                        </a:solidFill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 marL="121920" marR="121920" marT="60960" marB="6096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690880">
                <a:tc>
                  <a:txBody>
                    <a:bodyPr vert="horz" wrap="square"/>
                    <a:lstStyle/>
                    <a:p>
                      <a:pPr algn="ctr"/>
                      <a:r>
                        <a:rPr lang="zh-CN" altLang="en-US" sz="3700">
                          <a:solidFill>
                            <a:schemeClr val="tx1"/>
                          </a:solidFill>
                          <a:latin typeface="楷体" panose="02010609060101010101" charset="-122"/>
                          <a:ea typeface="楷体" panose="02010609060101010101" charset="-122"/>
                        </a:rPr>
                        <a:t>有良好的延展性</a:t>
                      </a:r>
                      <a:endParaRPr lang="zh-CN" altLang="en-US" sz="3700">
                        <a:solidFill>
                          <a:schemeClr val="tx1"/>
                        </a:solidFill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 marL="121920" marR="121920" marT="60960" marB="6096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algn="ctr"/>
                      <a:r>
                        <a:rPr lang="zh-CN" altLang="en-US" sz="3700">
                          <a:solidFill>
                            <a:schemeClr val="tx1"/>
                          </a:solidFill>
                          <a:latin typeface="楷体" panose="02010609060101010101" charset="-122"/>
                          <a:ea typeface="楷体" panose="02010609060101010101" charset="-122"/>
                        </a:rPr>
                        <a:t>拉成丝、制成箔</a:t>
                      </a:r>
                      <a:endParaRPr lang="zh-CN" altLang="en-US" sz="3700">
                        <a:solidFill>
                          <a:schemeClr val="tx1"/>
                        </a:solidFill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 marL="121920" marR="121920" marT="60960" marB="6096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690880">
                <a:tc>
                  <a:txBody>
                    <a:bodyPr vert="horz" wrap="square"/>
                    <a:lstStyle/>
                    <a:p>
                      <a:pPr algn="ctr"/>
                      <a:r>
                        <a:rPr lang="zh-CN" altLang="en-US" sz="3700">
                          <a:solidFill>
                            <a:schemeClr val="tx1"/>
                          </a:solidFill>
                          <a:latin typeface="楷体" panose="02010609060101010101" charset="-122"/>
                          <a:ea typeface="楷体" panose="02010609060101010101" charset="-122"/>
                        </a:rPr>
                        <a:t>有一定的机械强度</a:t>
                      </a:r>
                      <a:endParaRPr lang="zh-CN" altLang="en-US" sz="3700">
                        <a:solidFill>
                          <a:schemeClr val="tx1"/>
                        </a:solidFill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 marL="121920" marR="121920" marT="60960" marB="6096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algn="ctr"/>
                      <a:r>
                        <a:rPr lang="zh-CN" altLang="en-US" sz="3700">
                          <a:solidFill>
                            <a:schemeClr val="tx1"/>
                          </a:solidFill>
                          <a:latin typeface="楷体" panose="02010609060101010101" charset="-122"/>
                          <a:ea typeface="楷体" panose="02010609060101010101" charset="-122"/>
                        </a:rPr>
                        <a:t>制造车辆、门窗等</a:t>
                      </a:r>
                      <a:endParaRPr lang="zh-CN" altLang="en-US" sz="3700">
                        <a:solidFill>
                          <a:schemeClr val="tx1"/>
                        </a:solidFill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 marL="121920" marR="121920" marT="60960" marB="6096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ransition/>
  <p:timing/>
</p:sld>
</file>

<file path=ppt/slides/slide1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sp>
        <p:nvSpPr>
          <p:cNvPr id="2" name="Text Box 9"/>
          <p:cNvSpPr txBox="1"/>
          <p:nvPr>
            <p:custDataLst>
              <p:tags r:id="rId3"/>
            </p:custDataLst>
          </p:nvPr>
        </p:nvSpPr>
        <p:spPr>
          <a:xfrm>
            <a:off x="967047" y="525778"/>
            <a:ext cx="9811789" cy="138499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eaLnBrk="1" fontAlgn="auto" latinLnBrk="0" hangingPunct="1">
              <a:lnSpc>
                <a:spcPct val="150000"/>
              </a:lnSpc>
            </a:pPr>
            <a:r>
              <a:rPr lang="en-US" altLang="zh-CN" sz="280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  </a:t>
            </a:r>
            <a:r>
              <a:rPr lang="zh-CN" altLang="en-US" sz="280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通过上述讨论我们知道，物质的性质在很大程度上决定物质的用途但这不是唯一的决定因素，还需要考虑：</a:t>
            </a:r>
            <a:endParaRPr lang="zh-CN" altLang="en-US" sz="2800">
              <a:solidFill>
                <a:schemeClr val="tx1"/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3" name="文本框 2"/>
          <p:cNvSpPr txBox="1"/>
          <p:nvPr>
            <p:custDataLst>
              <p:tags r:id="rId4"/>
            </p:custDataLst>
          </p:nvPr>
        </p:nvSpPr>
        <p:spPr>
          <a:xfrm>
            <a:off x="2855942" y="2154440"/>
            <a:ext cx="1327150" cy="5207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2700" cap="flat">
            <a:noFill/>
            <a:miter lim="400000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vertOverflow="overflow" horzOverflow="overflow" vert="horz" wrap="square" lIns="45719" tIns="45719" rIns="45719" bIns="45719" numCol="1" spcCol="38100" rtlCol="0" anchor="t" forceAA="0">
            <a:sp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en-US" altLang="zh-CN" sz="2800" b="1">
                <a:solidFill>
                  <a:srgbClr val="CC0000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2.</a:t>
            </a:r>
            <a:r>
              <a:rPr lang="zh-CN" altLang="en-US" sz="2800" b="1">
                <a:solidFill>
                  <a:srgbClr val="CC0000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资源</a:t>
            </a:r>
            <a:endParaRPr kumimoji="0" lang="zh-CN" altLang="en-US" sz="2800" b="1" i="0" u="none" strike="noStrike" cap="none" spc="0" normalizeH="0" baseline="0">
              <a:ln>
                <a:noFill/>
              </a:ln>
              <a:solidFill>
                <a:srgbClr val="CC0000"/>
              </a:solidFill>
              <a:effectLst/>
              <a:uFillTx/>
              <a:latin typeface="宋体" panose="02010600030101010101" pitchFamily="2" charset="-122"/>
              <a:ea typeface="宋体" panose="02010600030101010101" pitchFamily="2" charset="-122"/>
              <a:cs typeface="Arial"/>
              <a:sym typeface="+mn-ea"/>
            </a:endParaRPr>
          </a:p>
        </p:txBody>
      </p:sp>
      <p:sp>
        <p:nvSpPr>
          <p:cNvPr id="4" name="文本框 3"/>
          <p:cNvSpPr txBox="1"/>
          <p:nvPr>
            <p:custDataLst>
              <p:tags r:id="rId5"/>
            </p:custDataLst>
          </p:nvPr>
        </p:nvSpPr>
        <p:spPr>
          <a:xfrm>
            <a:off x="1075402" y="2154440"/>
            <a:ext cx="1327785" cy="5207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2700" cap="flat">
            <a:noFill/>
            <a:miter lim="400000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vertOverflow="overflow" horzOverflow="overflow" vert="horz" wrap="square" lIns="45719" tIns="45719" rIns="45719" bIns="45719" numCol="1" spcCol="38100" rtlCol="0" anchor="t" forceAA="0">
            <a:sp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en-US" altLang="zh-CN" sz="2800" b="1">
                <a:solidFill>
                  <a:srgbClr val="CC0000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1.</a:t>
            </a:r>
            <a:r>
              <a:rPr lang="zh-CN" altLang="en-US" sz="2800" b="1">
                <a:solidFill>
                  <a:srgbClr val="CC0000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价格</a:t>
            </a:r>
            <a:endParaRPr kumimoji="0" lang="zh-CN" altLang="en-US" sz="2800" b="1" i="0" u="none" strike="noStrike" cap="none" spc="0" normalizeH="0" baseline="0">
              <a:ln>
                <a:noFill/>
              </a:ln>
              <a:solidFill>
                <a:srgbClr val="CC0000"/>
              </a:solidFill>
              <a:effectLst/>
              <a:uFillTx/>
              <a:latin typeface="宋体" panose="02010600030101010101" pitchFamily="2" charset="-122"/>
              <a:ea typeface="宋体" panose="02010600030101010101" pitchFamily="2" charset="-122"/>
              <a:cs typeface="Arial"/>
              <a:sym typeface="+mn-ea"/>
            </a:endParaRPr>
          </a:p>
        </p:txBody>
      </p:sp>
      <p:sp>
        <p:nvSpPr>
          <p:cNvPr id="5" name="文本框 4"/>
          <p:cNvSpPr txBox="1"/>
          <p:nvPr>
            <p:custDataLst>
              <p:tags r:id="rId6"/>
            </p:custDataLst>
          </p:nvPr>
        </p:nvSpPr>
        <p:spPr>
          <a:xfrm>
            <a:off x="4718397" y="2154440"/>
            <a:ext cx="2948305" cy="5207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2700" cap="flat">
            <a:noFill/>
            <a:miter lim="400000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vertOverflow="overflow" horzOverflow="overflow" vert="horz" wrap="square" lIns="45719" tIns="45719" rIns="45719" bIns="45719" numCol="1" spcCol="38100" rtlCol="0" anchor="t" forceAA="0">
            <a:spAutoFit/>
          </a:bodyPr>
          <a:lstStyle/>
          <a:p>
            <a:pPr algn="l"/>
            <a:r>
              <a:rPr lang="en-US" altLang="zh-CN" sz="2800" b="1">
                <a:solidFill>
                  <a:srgbClr val="CC0000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3.</a:t>
            </a:r>
            <a:r>
              <a:rPr lang="zh-CN" altLang="en-US" sz="2800" b="1">
                <a:solidFill>
                  <a:srgbClr val="CC0000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使用是否便利</a:t>
            </a:r>
            <a:endParaRPr kumimoji="0" lang="zh-CN" altLang="en-US" sz="2800" b="1" i="0" u="none" strike="noStrike" cap="none" spc="0" normalizeH="0" baseline="0">
              <a:ln>
                <a:noFill/>
              </a:ln>
              <a:solidFill>
                <a:srgbClr val="CC0000"/>
              </a:solidFill>
              <a:effectLst/>
              <a:uFillTx/>
              <a:latin typeface="宋体" panose="02010600030101010101" pitchFamily="2" charset="-122"/>
              <a:ea typeface="宋体" panose="02010600030101010101" pitchFamily="2" charset="-122"/>
              <a:cs typeface="Arial"/>
              <a:sym typeface="+mn-ea"/>
            </a:endParaRPr>
          </a:p>
        </p:txBody>
      </p:sp>
      <p:sp>
        <p:nvSpPr>
          <p:cNvPr id="6" name="文本框 5"/>
          <p:cNvSpPr txBox="1"/>
          <p:nvPr>
            <p:custDataLst>
              <p:tags r:id="rId7"/>
            </p:custDataLst>
          </p:nvPr>
        </p:nvSpPr>
        <p:spPr>
          <a:xfrm>
            <a:off x="4786342" y="2974225"/>
            <a:ext cx="2813050" cy="5207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2700" cap="flat">
            <a:noFill/>
            <a:miter lim="400000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vertOverflow="overflow" horzOverflow="overflow" vert="horz" wrap="square" lIns="45719" tIns="45719" rIns="45719" bIns="45719" numCol="1" spcCol="38100" rtlCol="0" anchor="t" forceAA="0">
            <a:spAutoFit/>
          </a:bodyPr>
          <a:lstStyle/>
          <a:p>
            <a:pPr algn="ctr"/>
            <a:r>
              <a:rPr lang="en-US" altLang="zh-CN" sz="2800" b="1">
                <a:solidFill>
                  <a:srgbClr val="CC0000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6.</a:t>
            </a:r>
            <a:r>
              <a:rPr lang="zh-CN" altLang="en-US" sz="2800" b="1">
                <a:solidFill>
                  <a:srgbClr val="CC0000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对环境的影响</a:t>
            </a:r>
            <a:endParaRPr kumimoji="0" lang="zh-CN" altLang="en-US" sz="2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宋体" panose="02010600030101010101" pitchFamily="2" charset="-122"/>
              <a:ea typeface="宋体" panose="02010600030101010101" pitchFamily="2" charset="-122"/>
              <a:cs typeface="Arial"/>
              <a:sym typeface="Arial"/>
            </a:endParaRPr>
          </a:p>
        </p:txBody>
      </p:sp>
      <p:sp>
        <p:nvSpPr>
          <p:cNvPr id="7" name="文本框 6"/>
          <p:cNvSpPr txBox="1"/>
          <p:nvPr>
            <p:custDataLst>
              <p:tags r:id="rId8"/>
            </p:custDataLst>
          </p:nvPr>
        </p:nvSpPr>
        <p:spPr>
          <a:xfrm>
            <a:off x="8368377" y="2154440"/>
            <a:ext cx="2602230" cy="5207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2700" cap="flat">
            <a:noFill/>
            <a:miter lim="400000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vertOverflow="overflow" horzOverflow="overflow" vert="horz" wrap="square" lIns="45719" tIns="45719" rIns="45719" bIns="45719" numCol="1" spcCol="38100" rtlCol="0" anchor="t" forceAA="0">
            <a:spAutoFit/>
          </a:bodyPr>
          <a:lstStyle/>
          <a:p>
            <a:pPr algn="ctr"/>
            <a:r>
              <a:rPr lang="en-US" altLang="zh-CN" sz="2800" b="1">
                <a:solidFill>
                  <a:srgbClr val="CC0000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4.</a:t>
            </a:r>
            <a:r>
              <a:rPr lang="zh-CN" altLang="en-US" sz="2800" b="1">
                <a:solidFill>
                  <a:srgbClr val="CC0000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是否美观</a:t>
            </a:r>
            <a:endParaRPr kumimoji="0" lang="zh-CN" altLang="en-US" sz="2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宋体" panose="02010600030101010101" pitchFamily="2" charset="-122"/>
              <a:ea typeface="宋体" panose="02010600030101010101" pitchFamily="2" charset="-122"/>
              <a:cs typeface="Arial"/>
              <a:sym typeface="Arial"/>
            </a:endParaRPr>
          </a:p>
        </p:txBody>
      </p:sp>
      <p:sp>
        <p:nvSpPr>
          <p:cNvPr id="8" name="文本框 7"/>
          <p:cNvSpPr txBox="1"/>
          <p:nvPr>
            <p:custDataLst>
              <p:tags r:id="rId9"/>
            </p:custDataLst>
          </p:nvPr>
        </p:nvSpPr>
        <p:spPr>
          <a:xfrm>
            <a:off x="1075402" y="2974225"/>
            <a:ext cx="3562985" cy="5207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2700" cap="flat">
            <a:noFill/>
            <a:miter lim="400000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vertOverflow="overflow" horzOverflow="overflow" vert="horz" wrap="square" lIns="45719" tIns="45719" rIns="45719" bIns="45719" numCol="1" spcCol="38100" rtlCol="0" anchor="t" forceAA="0">
            <a:spAutoFit/>
          </a:bodyPr>
          <a:lstStyle/>
          <a:p>
            <a:pPr algn="ctr"/>
            <a:r>
              <a:rPr lang="en-US" altLang="zh-CN" sz="2800" b="1">
                <a:solidFill>
                  <a:srgbClr val="CC0000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5.</a:t>
            </a:r>
            <a:r>
              <a:rPr lang="zh-CN" altLang="en-US" sz="2800" b="1">
                <a:solidFill>
                  <a:srgbClr val="CC0000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废料是否易于回收</a:t>
            </a:r>
            <a:endParaRPr kumimoji="0" lang="zh-CN" altLang="en-US" sz="2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宋体" panose="02010600030101010101" pitchFamily="2" charset="-122"/>
              <a:ea typeface="宋体" panose="02010600030101010101" pitchFamily="2" charset="-122"/>
              <a:cs typeface="Arial"/>
              <a:sym typeface="Arial"/>
            </a:endParaRPr>
          </a:p>
        </p:txBody>
      </p:sp>
      <p:grpSp>
        <p:nvGrpSpPr>
          <p:cNvPr id="9" name="组合 8"/>
          <p:cNvGrpSpPr/>
          <p:nvPr>
            <p:custDataLst>
              <p:tags r:id="rId10"/>
            </p:custDataLst>
          </p:nvPr>
        </p:nvGrpSpPr>
        <p:grpSpPr>
          <a:xfrm>
            <a:off x="3516189" y="3794010"/>
            <a:ext cx="4247495" cy="2232717"/>
            <a:chOff x="3008947" y="722826"/>
            <a:chExt cx="6174105" cy="5336047"/>
          </a:xfrm>
        </p:grpSpPr>
        <p:sp>
          <p:nvSpPr>
            <p:cNvPr id="10" name="任意多边形: 形状 5"/>
            <p:cNvSpPr/>
            <p:nvPr>
              <p:custDataLst>
                <p:tags r:id="rId11"/>
              </p:custDataLst>
            </p:nvPr>
          </p:nvSpPr>
          <p:spPr>
            <a:xfrm>
              <a:off x="5206007" y="722826"/>
              <a:ext cx="1779984" cy="1156989"/>
            </a:xfrm>
            <a:custGeom>
              <a:gdLst>
                <a:gd name="connsiteX0" fmla="*/ 0 w 1779984"/>
                <a:gd name="connsiteY0" fmla="*/ 192835 h 1156989"/>
                <a:gd name="connsiteX1" fmla="*/ 192835 w 1779984"/>
                <a:gd name="connsiteY1" fmla="*/ 0 h 1156989"/>
                <a:gd name="connsiteX2" fmla="*/ 1587149 w 1779984"/>
                <a:gd name="connsiteY2" fmla="*/ 0 h 1156989"/>
                <a:gd name="connsiteX3" fmla="*/ 1779984 w 1779984"/>
                <a:gd name="connsiteY3" fmla="*/ 192835 h 1156989"/>
                <a:gd name="connsiteX4" fmla="*/ 1779984 w 1779984"/>
                <a:gd name="connsiteY4" fmla="*/ 964154 h 1156989"/>
                <a:gd name="connsiteX5" fmla="*/ 1587149 w 1779984"/>
                <a:gd name="connsiteY5" fmla="*/ 1156989 h 1156989"/>
                <a:gd name="connsiteX6" fmla="*/ 192835 w 1779984"/>
                <a:gd name="connsiteY6" fmla="*/ 1156989 h 1156989"/>
                <a:gd name="connsiteX7" fmla="*/ 0 w 1779984"/>
                <a:gd name="connsiteY7" fmla="*/ 964154 h 1156989"/>
                <a:gd name="connsiteX8" fmla="*/ 0 w 1779984"/>
                <a:gd name="connsiteY8" fmla="*/ 192835 h 1156989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79983" h="1156989">
                  <a:moveTo>
                    <a:pt x="0" y="192835"/>
                  </a:moveTo>
                  <a:cubicBezTo>
                    <a:pt x="0" y="86335"/>
                    <a:pt x="86335" y="0"/>
                    <a:pt x="192835" y="0"/>
                  </a:cubicBezTo>
                  <a:lnTo>
                    <a:pt x="1587149" y="0"/>
                  </a:lnTo>
                  <a:cubicBezTo>
                    <a:pt x="1693649" y="0"/>
                    <a:pt x="1779984" y="86335"/>
                    <a:pt x="1779984" y="192835"/>
                  </a:cubicBezTo>
                  <a:lnTo>
                    <a:pt x="1779984" y="964154"/>
                  </a:lnTo>
                  <a:cubicBezTo>
                    <a:pt x="1779984" y="1070654"/>
                    <a:pt x="1693649" y="1156989"/>
                    <a:pt x="1587149" y="1156989"/>
                  </a:cubicBezTo>
                  <a:lnTo>
                    <a:pt x="192835" y="1156989"/>
                  </a:lnTo>
                  <a:cubicBezTo>
                    <a:pt x="86335" y="1156989"/>
                    <a:pt x="0" y="1070654"/>
                    <a:pt x="0" y="964154"/>
                  </a:cubicBezTo>
                  <a:lnTo>
                    <a:pt x="0" y="192835"/>
                  </a:lnTo>
                  <a:close/>
                </a:path>
              </a:pathLst>
            </a:cu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24120" tIns="224120" rIns="224120" bIns="224120" numCol="1" spcCol="1270" anchor="ctr" anchorCtr="0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lvl="0" indent="0" algn="ctr" defTabSz="1955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zh-CN" altLang="en-US" sz="2400" kern="1200"/>
                <a:t>性质</a:t>
              </a:r>
              <a:endParaRPr lang="zh-CN" altLang="en-US" sz="2400" kern="1200"/>
            </a:p>
          </p:txBody>
        </p:sp>
        <p:sp>
          <p:nvSpPr>
            <p:cNvPr id="12" name="任意多边形: 形状 7"/>
            <p:cNvSpPr/>
            <p:nvPr>
              <p:custDataLst>
                <p:tags r:id="rId12"/>
              </p:custDataLst>
            </p:nvPr>
          </p:nvSpPr>
          <p:spPr>
            <a:xfrm>
              <a:off x="7403068" y="2319084"/>
              <a:ext cx="1779984" cy="1156989"/>
            </a:xfrm>
            <a:custGeom>
              <a:gdLst>
                <a:gd name="connsiteX0" fmla="*/ 0 w 1779984"/>
                <a:gd name="connsiteY0" fmla="*/ 192835 h 1156989"/>
                <a:gd name="connsiteX1" fmla="*/ 192835 w 1779984"/>
                <a:gd name="connsiteY1" fmla="*/ 0 h 1156989"/>
                <a:gd name="connsiteX2" fmla="*/ 1587149 w 1779984"/>
                <a:gd name="connsiteY2" fmla="*/ 0 h 1156989"/>
                <a:gd name="connsiteX3" fmla="*/ 1779984 w 1779984"/>
                <a:gd name="connsiteY3" fmla="*/ 192835 h 1156989"/>
                <a:gd name="connsiteX4" fmla="*/ 1779984 w 1779984"/>
                <a:gd name="connsiteY4" fmla="*/ 964154 h 1156989"/>
                <a:gd name="connsiteX5" fmla="*/ 1587149 w 1779984"/>
                <a:gd name="connsiteY5" fmla="*/ 1156989 h 1156989"/>
                <a:gd name="connsiteX6" fmla="*/ 192835 w 1779984"/>
                <a:gd name="connsiteY6" fmla="*/ 1156989 h 1156989"/>
                <a:gd name="connsiteX7" fmla="*/ 0 w 1779984"/>
                <a:gd name="connsiteY7" fmla="*/ 964154 h 1156989"/>
                <a:gd name="connsiteX8" fmla="*/ 0 w 1779984"/>
                <a:gd name="connsiteY8" fmla="*/ 192835 h 1156989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79983" h="1156989">
                  <a:moveTo>
                    <a:pt x="0" y="192835"/>
                  </a:moveTo>
                  <a:cubicBezTo>
                    <a:pt x="0" y="86335"/>
                    <a:pt x="86335" y="0"/>
                    <a:pt x="192835" y="0"/>
                  </a:cubicBezTo>
                  <a:lnTo>
                    <a:pt x="1587149" y="0"/>
                  </a:lnTo>
                  <a:cubicBezTo>
                    <a:pt x="1693649" y="0"/>
                    <a:pt x="1779984" y="86335"/>
                    <a:pt x="1779984" y="192835"/>
                  </a:cubicBezTo>
                  <a:lnTo>
                    <a:pt x="1779984" y="964154"/>
                  </a:lnTo>
                  <a:cubicBezTo>
                    <a:pt x="1779984" y="1070654"/>
                    <a:pt x="1693649" y="1156989"/>
                    <a:pt x="1587149" y="1156989"/>
                  </a:cubicBezTo>
                  <a:lnTo>
                    <a:pt x="192835" y="1156989"/>
                  </a:lnTo>
                  <a:cubicBezTo>
                    <a:pt x="86335" y="1156989"/>
                    <a:pt x="0" y="1070654"/>
                    <a:pt x="0" y="964154"/>
                  </a:cubicBezTo>
                  <a:lnTo>
                    <a:pt x="0" y="192835"/>
                  </a:lnTo>
                  <a:close/>
                </a:path>
              </a:pathLst>
            </a:custGeom>
            <a:solidFill>
              <a:srgbClr val="7030A0"/>
            </a:solid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Overflow="overflow" horzOverflow="overflow" vert="horz" wrap="square" lIns="224120" tIns="224120" rIns="224120" bIns="224120" numCol="1" spcCol="1270" rtlCol="0" fromWordArt="0" anchor="ctr" anchorCtr="0" forceAA="0" compatLnSpc="1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algn="ctr" defTabSz="1955800">
                <a:lnSpc>
                  <a:spcPct val="90000"/>
                </a:lnSpc>
                <a:spcAft>
                  <a:spcPct val="35000"/>
                </a:spcAft>
                <a:buClrTx/>
                <a:buSzTx/>
                <a:buFontTx/>
              </a:pPr>
              <a:r>
                <a:rPr lang="zh-CN" altLang="en-US" sz="2400">
                  <a:sym typeface="+mn-ea"/>
                </a:rPr>
                <a:t>资源</a:t>
              </a:r>
              <a:endParaRPr lang="zh-CN" altLang="en-US" sz="2400">
                <a:sym typeface="+mn-ea"/>
              </a:endParaRPr>
            </a:p>
          </p:txBody>
        </p:sp>
        <p:sp>
          <p:nvSpPr>
            <p:cNvPr id="14" name="任意多边形: 形状 9"/>
            <p:cNvSpPr/>
            <p:nvPr>
              <p:custDataLst>
                <p:tags r:id="rId13"/>
              </p:custDataLst>
            </p:nvPr>
          </p:nvSpPr>
          <p:spPr>
            <a:xfrm>
              <a:off x="6563865" y="4901884"/>
              <a:ext cx="1779984" cy="1156989"/>
            </a:xfrm>
            <a:custGeom>
              <a:gdLst>
                <a:gd name="connsiteX0" fmla="*/ 0 w 1779984"/>
                <a:gd name="connsiteY0" fmla="*/ 192835 h 1156989"/>
                <a:gd name="connsiteX1" fmla="*/ 192835 w 1779984"/>
                <a:gd name="connsiteY1" fmla="*/ 0 h 1156989"/>
                <a:gd name="connsiteX2" fmla="*/ 1587149 w 1779984"/>
                <a:gd name="connsiteY2" fmla="*/ 0 h 1156989"/>
                <a:gd name="connsiteX3" fmla="*/ 1779984 w 1779984"/>
                <a:gd name="connsiteY3" fmla="*/ 192835 h 1156989"/>
                <a:gd name="connsiteX4" fmla="*/ 1779984 w 1779984"/>
                <a:gd name="connsiteY4" fmla="*/ 964154 h 1156989"/>
                <a:gd name="connsiteX5" fmla="*/ 1587149 w 1779984"/>
                <a:gd name="connsiteY5" fmla="*/ 1156989 h 1156989"/>
                <a:gd name="connsiteX6" fmla="*/ 192835 w 1779984"/>
                <a:gd name="connsiteY6" fmla="*/ 1156989 h 1156989"/>
                <a:gd name="connsiteX7" fmla="*/ 0 w 1779984"/>
                <a:gd name="connsiteY7" fmla="*/ 964154 h 1156989"/>
                <a:gd name="connsiteX8" fmla="*/ 0 w 1779984"/>
                <a:gd name="connsiteY8" fmla="*/ 192835 h 1156989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79983" h="1156989">
                  <a:moveTo>
                    <a:pt x="0" y="192835"/>
                  </a:moveTo>
                  <a:cubicBezTo>
                    <a:pt x="0" y="86335"/>
                    <a:pt x="86335" y="0"/>
                    <a:pt x="192835" y="0"/>
                  </a:cubicBezTo>
                  <a:lnTo>
                    <a:pt x="1587149" y="0"/>
                  </a:lnTo>
                  <a:cubicBezTo>
                    <a:pt x="1693649" y="0"/>
                    <a:pt x="1779984" y="86335"/>
                    <a:pt x="1779984" y="192835"/>
                  </a:cubicBezTo>
                  <a:lnTo>
                    <a:pt x="1779984" y="964154"/>
                  </a:lnTo>
                  <a:cubicBezTo>
                    <a:pt x="1779984" y="1070654"/>
                    <a:pt x="1693649" y="1156989"/>
                    <a:pt x="1587149" y="1156989"/>
                  </a:cubicBezTo>
                  <a:lnTo>
                    <a:pt x="192835" y="1156989"/>
                  </a:lnTo>
                  <a:cubicBezTo>
                    <a:pt x="86335" y="1156989"/>
                    <a:pt x="0" y="1070654"/>
                    <a:pt x="0" y="964154"/>
                  </a:cubicBezTo>
                  <a:lnTo>
                    <a:pt x="0" y="192835"/>
                  </a:lnTo>
                  <a:close/>
                </a:path>
              </a:pathLst>
            </a:custGeom>
            <a:solidFill>
              <a:srgbClr val="FF0000"/>
            </a:solid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Overflow="overflow" horzOverflow="overflow" vert="horz" wrap="square" lIns="224120" tIns="224120" rIns="224120" bIns="224120" numCol="1" spcCol="1270" rtlCol="0" fromWordArt="0" anchor="ctr" anchorCtr="0" forceAA="0" compatLnSpc="1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algn="ctr" defTabSz="1955800">
                <a:lnSpc>
                  <a:spcPct val="90000"/>
                </a:lnSpc>
                <a:spcAft>
                  <a:spcPct val="35000"/>
                </a:spcAft>
                <a:buClrTx/>
                <a:buSzTx/>
                <a:buFontTx/>
              </a:pPr>
              <a:r>
                <a:rPr lang="zh-CN" altLang="en-US" sz="2400">
                  <a:sym typeface="+mn-ea"/>
                </a:rPr>
                <a:t>美观</a:t>
              </a:r>
              <a:endParaRPr lang="zh-CN" altLang="en-US" sz="2400">
                <a:sym typeface="+mn-ea"/>
              </a:endParaRPr>
            </a:p>
          </p:txBody>
        </p:sp>
        <p:sp>
          <p:nvSpPr>
            <p:cNvPr id="15" name="任意多边形: 形状 10"/>
            <p:cNvSpPr/>
            <p:nvPr>
              <p:custDataLst>
                <p:tags r:id="rId14"/>
              </p:custDataLst>
            </p:nvPr>
          </p:nvSpPr>
          <p:spPr>
            <a:xfrm>
              <a:off x="3785873" y="1301321"/>
              <a:ext cx="4620252" cy="4620252"/>
            </a:xfrm>
            <a:custGeom>
              <a:rect l="0" t="0" r="0" b="0"/>
              <a:pathLst>
                <a:path>
                  <a:moveTo>
                    <a:pt x="2768824" y="4574254"/>
                  </a:moveTo>
                  <a:arcTo wR="2310126" hR="2310126" stAng="4712834" swAng="1374332"/>
                </a:path>
              </a:pathLst>
            </a:custGeom>
            <a:noFill/>
          </p:spPr>
          <p:style>
            <a:lnRef idx="1">
              <a:schemeClr val="accent1">
                <a:hueOff val="0"/>
                <a:satOff val="0"/>
                <a:lumOff val="0"/>
                <a:alphaOff val="0"/>
              </a:schemeClr>
            </a:lnRef>
            <a:fillRef idx="0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zh-CN" altLang="en-US" sz="2400"/>
            </a:p>
          </p:txBody>
        </p:sp>
        <p:sp>
          <p:nvSpPr>
            <p:cNvPr id="16" name="任意多边形: 形状 11"/>
            <p:cNvSpPr/>
            <p:nvPr>
              <p:custDataLst>
                <p:tags r:id="rId15"/>
              </p:custDataLst>
            </p:nvPr>
          </p:nvSpPr>
          <p:spPr>
            <a:xfrm>
              <a:off x="3848149" y="4901884"/>
              <a:ext cx="1779984" cy="1156989"/>
            </a:xfrm>
            <a:custGeom>
              <a:gdLst>
                <a:gd name="connsiteX0" fmla="*/ 0 w 1779984"/>
                <a:gd name="connsiteY0" fmla="*/ 192835 h 1156989"/>
                <a:gd name="connsiteX1" fmla="*/ 192835 w 1779984"/>
                <a:gd name="connsiteY1" fmla="*/ 0 h 1156989"/>
                <a:gd name="connsiteX2" fmla="*/ 1587149 w 1779984"/>
                <a:gd name="connsiteY2" fmla="*/ 0 h 1156989"/>
                <a:gd name="connsiteX3" fmla="*/ 1779984 w 1779984"/>
                <a:gd name="connsiteY3" fmla="*/ 192835 h 1156989"/>
                <a:gd name="connsiteX4" fmla="*/ 1779984 w 1779984"/>
                <a:gd name="connsiteY4" fmla="*/ 964154 h 1156989"/>
                <a:gd name="connsiteX5" fmla="*/ 1587149 w 1779984"/>
                <a:gd name="connsiteY5" fmla="*/ 1156989 h 1156989"/>
                <a:gd name="connsiteX6" fmla="*/ 192835 w 1779984"/>
                <a:gd name="connsiteY6" fmla="*/ 1156989 h 1156989"/>
                <a:gd name="connsiteX7" fmla="*/ 0 w 1779984"/>
                <a:gd name="connsiteY7" fmla="*/ 964154 h 1156989"/>
                <a:gd name="connsiteX8" fmla="*/ 0 w 1779984"/>
                <a:gd name="connsiteY8" fmla="*/ 192835 h 1156989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79983" h="1156989">
                  <a:moveTo>
                    <a:pt x="0" y="192835"/>
                  </a:moveTo>
                  <a:cubicBezTo>
                    <a:pt x="0" y="86335"/>
                    <a:pt x="86335" y="0"/>
                    <a:pt x="192835" y="0"/>
                  </a:cubicBezTo>
                  <a:lnTo>
                    <a:pt x="1587149" y="0"/>
                  </a:lnTo>
                  <a:cubicBezTo>
                    <a:pt x="1693649" y="0"/>
                    <a:pt x="1779984" y="86335"/>
                    <a:pt x="1779984" y="192835"/>
                  </a:cubicBezTo>
                  <a:lnTo>
                    <a:pt x="1779984" y="964154"/>
                  </a:lnTo>
                  <a:cubicBezTo>
                    <a:pt x="1779984" y="1070654"/>
                    <a:pt x="1693649" y="1156989"/>
                    <a:pt x="1587149" y="1156989"/>
                  </a:cubicBezTo>
                  <a:lnTo>
                    <a:pt x="192835" y="1156989"/>
                  </a:lnTo>
                  <a:cubicBezTo>
                    <a:pt x="86335" y="1156989"/>
                    <a:pt x="0" y="1070654"/>
                    <a:pt x="0" y="964154"/>
                  </a:cubicBezTo>
                  <a:lnTo>
                    <a:pt x="0" y="192835"/>
                  </a:lnTo>
                  <a:close/>
                </a:path>
              </a:pathLst>
            </a:custGeom>
            <a:solidFill>
              <a:srgbClr val="00B050"/>
            </a:solid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Overflow="overflow" horzOverflow="overflow" vert="horz" wrap="square" lIns="224120" tIns="224120" rIns="224120" bIns="224120" numCol="1" spcCol="1270" rtlCol="0" fromWordArt="0" anchor="ctr" anchorCtr="0" forceAA="0" compatLnSpc="1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algn="ctr" defTabSz="1955800">
                <a:lnSpc>
                  <a:spcPct val="90000"/>
                </a:lnSpc>
                <a:spcAft>
                  <a:spcPct val="35000"/>
                </a:spcAft>
                <a:buClrTx/>
                <a:buSzTx/>
                <a:buFontTx/>
              </a:pPr>
              <a:r>
                <a:rPr lang="zh-CN" altLang="en-US" sz="2400">
                  <a:sym typeface="+mn-ea"/>
                </a:rPr>
                <a:t>环保</a:t>
              </a:r>
              <a:endParaRPr lang="zh-CN" altLang="en-US" sz="2400">
                <a:sym typeface="+mn-ea"/>
              </a:endParaRPr>
            </a:p>
          </p:txBody>
        </p:sp>
        <p:sp>
          <p:nvSpPr>
            <p:cNvPr id="18" name="任意多边形: 形状 13"/>
            <p:cNvSpPr/>
            <p:nvPr>
              <p:custDataLst>
                <p:tags r:id="rId16"/>
              </p:custDataLst>
            </p:nvPr>
          </p:nvSpPr>
          <p:spPr>
            <a:xfrm>
              <a:off x="3008947" y="2319084"/>
              <a:ext cx="1779984" cy="1156989"/>
            </a:xfrm>
            <a:custGeom>
              <a:gdLst>
                <a:gd name="connsiteX0" fmla="*/ 0 w 1779984"/>
                <a:gd name="connsiteY0" fmla="*/ 192835 h 1156989"/>
                <a:gd name="connsiteX1" fmla="*/ 192835 w 1779984"/>
                <a:gd name="connsiteY1" fmla="*/ 0 h 1156989"/>
                <a:gd name="connsiteX2" fmla="*/ 1587149 w 1779984"/>
                <a:gd name="connsiteY2" fmla="*/ 0 h 1156989"/>
                <a:gd name="connsiteX3" fmla="*/ 1779984 w 1779984"/>
                <a:gd name="connsiteY3" fmla="*/ 192835 h 1156989"/>
                <a:gd name="connsiteX4" fmla="*/ 1779984 w 1779984"/>
                <a:gd name="connsiteY4" fmla="*/ 964154 h 1156989"/>
                <a:gd name="connsiteX5" fmla="*/ 1587149 w 1779984"/>
                <a:gd name="connsiteY5" fmla="*/ 1156989 h 1156989"/>
                <a:gd name="connsiteX6" fmla="*/ 192835 w 1779984"/>
                <a:gd name="connsiteY6" fmla="*/ 1156989 h 1156989"/>
                <a:gd name="connsiteX7" fmla="*/ 0 w 1779984"/>
                <a:gd name="connsiteY7" fmla="*/ 964154 h 1156989"/>
                <a:gd name="connsiteX8" fmla="*/ 0 w 1779984"/>
                <a:gd name="connsiteY8" fmla="*/ 192835 h 1156989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79983" h="1156989">
                  <a:moveTo>
                    <a:pt x="0" y="192835"/>
                  </a:moveTo>
                  <a:cubicBezTo>
                    <a:pt x="0" y="86335"/>
                    <a:pt x="86335" y="0"/>
                    <a:pt x="192835" y="0"/>
                  </a:cubicBezTo>
                  <a:lnTo>
                    <a:pt x="1587149" y="0"/>
                  </a:lnTo>
                  <a:cubicBezTo>
                    <a:pt x="1693649" y="0"/>
                    <a:pt x="1779984" y="86335"/>
                    <a:pt x="1779984" y="192835"/>
                  </a:cubicBezTo>
                  <a:lnTo>
                    <a:pt x="1779984" y="964154"/>
                  </a:lnTo>
                  <a:cubicBezTo>
                    <a:pt x="1779984" y="1070654"/>
                    <a:pt x="1693649" y="1156989"/>
                    <a:pt x="1587149" y="1156989"/>
                  </a:cubicBezTo>
                  <a:lnTo>
                    <a:pt x="192835" y="1156989"/>
                  </a:lnTo>
                  <a:cubicBezTo>
                    <a:pt x="86335" y="1156989"/>
                    <a:pt x="0" y="1070654"/>
                    <a:pt x="0" y="964154"/>
                  </a:cubicBezTo>
                  <a:lnTo>
                    <a:pt x="0" y="192835"/>
                  </a:lnTo>
                  <a:close/>
                </a:path>
              </a:pathLst>
            </a:custGeom>
            <a:solidFill>
              <a:srgbClr val="FFC000"/>
            </a:solid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Overflow="overflow" horzOverflow="overflow" vert="horz" wrap="square" lIns="224120" tIns="224120" rIns="224120" bIns="224120" numCol="1" spcCol="1270" rtlCol="0" fromWordArt="0" anchor="ctr" anchorCtr="0" forceAA="0" compatLnSpc="1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algn="ctr" defTabSz="1955800">
                <a:lnSpc>
                  <a:spcPct val="90000"/>
                </a:lnSpc>
                <a:spcAft>
                  <a:spcPct val="35000"/>
                </a:spcAft>
                <a:buClrTx/>
                <a:buSzTx/>
                <a:buFontTx/>
              </a:pPr>
              <a:r>
                <a:rPr lang="zh-CN" altLang="en-US" sz="2400">
                  <a:sym typeface="+mn-ea"/>
                </a:rPr>
                <a:t>价格</a:t>
              </a:r>
              <a:endParaRPr lang="zh-CN" altLang="en-US" sz="2400">
                <a:sym typeface="+mn-ea"/>
              </a:endParaRPr>
            </a:p>
          </p:txBody>
        </p:sp>
      </p:grpSp>
      <p:sp>
        <p:nvSpPr>
          <p:cNvPr id="20" name="椭圆 19"/>
          <p:cNvSpPr/>
          <p:nvPr>
            <p:custDataLst>
              <p:tags r:id="rId17"/>
            </p:custDataLst>
          </p:nvPr>
        </p:nvSpPr>
        <p:spPr>
          <a:xfrm>
            <a:off x="4930681" y="4461919"/>
            <a:ext cx="1557016" cy="102448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/>
              <a:t>金属的用途</a:t>
            </a:r>
            <a:endParaRPr lang="zh-CN" altLang="en-US" sz="2400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dur="2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  <p:bldP spid="6" grpId="0"/>
      <p:bldP spid="7" grpId="0"/>
      <p:bldP spid="8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graphicFrame>
        <p:nvGraphicFramePr>
          <p:cNvPr id="2" name="表格 1"/>
          <p:cNvGraphicFramePr>
            <a:graphicFrameLocks noGrp="1"/>
          </p:cNvGraphicFramePr>
          <p:nvPr>
            <p:custDataLst>
              <p:tags r:id="rId3"/>
            </p:custDataLst>
          </p:nvPr>
        </p:nvGraphicFramePr>
        <p:xfrm>
          <a:off x="850265" y="800735"/>
          <a:ext cx="10485755" cy="4724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24525"/>
                <a:gridCol w="2141855"/>
                <a:gridCol w="2619375"/>
              </a:tblGrid>
              <a:tr h="579120">
                <a:tc>
                  <a:txBody>
                    <a:bodyPr vert="horz" wrap="square"/>
                    <a:lstStyle/>
                    <a:p>
                      <a:pPr algn="ctr">
                        <a:buNone/>
                      </a:pPr>
                      <a:r>
                        <a:rPr lang="zh-CN" altLang="en-US" sz="3200" b="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  <a:sym typeface="+mn-ea"/>
                        </a:rPr>
                        <a:t>金 属 （元素）之 最</a:t>
                      </a:r>
                      <a:endParaRPr lang="zh-CN" altLang="en-US" sz="3200" b="0"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微软雅黑" panose="020b0503020204020204" pitchFamily="34" charset="-122"/>
                        <a:sym typeface="+mn-ea"/>
                      </a:endParaRPr>
                    </a:p>
                  </a:txBody>
                  <a:tcPr>
                    <a:solidFill>
                      <a:srgbClr val="1C74DA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ctr">
                        <a:buNone/>
                      </a:pPr>
                      <a:r>
                        <a:rPr lang="zh-CN" altLang="en-US" sz="3200" b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名称</a:t>
                      </a:r>
                      <a:endParaRPr lang="zh-CN" altLang="en-US" sz="3200" b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>
                    <a:solidFill>
                      <a:srgbClr val="1C74DA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ctr">
                        <a:buNone/>
                      </a:pPr>
                      <a:r>
                        <a:rPr lang="zh-CN" altLang="en-US" sz="3200" b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化学式</a:t>
                      </a:r>
                      <a:endParaRPr lang="zh-CN" altLang="en-US" sz="3200" b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>
                    <a:solidFill>
                      <a:srgbClr val="1C74DA"/>
                    </a:solidFill>
                  </a:tcPr>
                </a:tc>
              </a:tr>
              <a:tr h="518160">
                <a:tc>
                  <a:txBody>
                    <a:bodyPr vert="horz" wrap="square"/>
                    <a:lstStyle/>
                    <a:p>
                      <a:pPr algn="l">
                        <a:buNone/>
                      </a:pPr>
                      <a:r>
                        <a:rPr lang="zh-CN" altLang="en-US" sz="2800" b="0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+mn-ea"/>
                        </a:rPr>
                        <a:t>人类使用最早的金属</a:t>
                      </a:r>
                      <a:endParaRPr lang="zh-CN" altLang="en-US" sz="2800" b="0">
                        <a:latin typeface="微软雅黑" panose="020b0503020204020204" pitchFamily="34" charset="-122"/>
                        <a:ea typeface="微软雅黑" panose="020b0503020204020204" pitchFamily="34" charset="-122"/>
                        <a:sym typeface="+mn-ea"/>
                      </a:endParaRPr>
                    </a:p>
                  </a:txBody>
                  <a:tcPr/>
                </a:tc>
                <a:tc>
                  <a:txBody>
                    <a:bodyPr vert="horz" wrap="square"/>
                    <a:lstStyle/>
                    <a:p>
                      <a:pPr>
                        <a:buNone/>
                      </a:pPr>
                      <a:endParaRPr lang="zh-CN" altLang="en-US" sz="2800" b="1"/>
                    </a:p>
                  </a:txBody>
                  <a:tcPr/>
                </a:tc>
                <a:tc>
                  <a:txBody>
                    <a:bodyPr vert="horz" wrap="square"/>
                    <a:lstStyle/>
                    <a:p>
                      <a:pPr>
                        <a:buNone/>
                      </a:pPr>
                      <a:endParaRPr lang="zh-CN" altLang="en-US" sz="2800" b="1"/>
                    </a:p>
                  </a:txBody>
                  <a:tcPr/>
                </a:tc>
              </a:tr>
              <a:tr h="518160">
                <a:tc>
                  <a:txBody>
                    <a:bodyPr vert="horz" wrap="square"/>
                    <a:lstStyle/>
                    <a:p>
                      <a:pPr algn="l">
                        <a:buNone/>
                      </a:pPr>
                      <a:r>
                        <a:rPr lang="zh-CN" altLang="en-US" sz="2800" b="0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+mn-ea"/>
                        </a:rPr>
                        <a:t>地壳中含量最高的金属元素</a:t>
                      </a:r>
                      <a:endParaRPr lang="zh-CN" altLang="en-US" sz="2800" b="0">
                        <a:latin typeface="微软雅黑" panose="020b0503020204020204" pitchFamily="34" charset="-122"/>
                        <a:ea typeface="微软雅黑" panose="020b0503020204020204" pitchFamily="34" charset="-122"/>
                        <a:sym typeface="+mn-ea"/>
                      </a:endParaRPr>
                    </a:p>
                  </a:txBody>
                  <a:tcPr/>
                </a:tc>
                <a:tc>
                  <a:txBody>
                    <a:bodyPr vert="horz" wrap="square"/>
                    <a:lstStyle/>
                    <a:p>
                      <a:pPr>
                        <a:buNone/>
                      </a:pPr>
                      <a:endParaRPr lang="zh-CN" altLang="en-US" sz="2800" b="1"/>
                    </a:p>
                  </a:txBody>
                  <a:tcPr/>
                </a:tc>
                <a:tc>
                  <a:txBody>
                    <a:bodyPr vert="horz" wrap="square"/>
                    <a:lstStyle/>
                    <a:p>
                      <a:pPr>
                        <a:buNone/>
                      </a:pPr>
                      <a:endParaRPr lang="zh-CN" altLang="en-US" sz="2800" b="1"/>
                    </a:p>
                  </a:txBody>
                  <a:tcPr/>
                </a:tc>
              </a:tr>
              <a:tr h="518160">
                <a:tc>
                  <a:txBody>
                    <a:bodyPr vert="horz" wrap="square"/>
                    <a:lstStyle/>
                    <a:p>
                      <a:pPr algn="l">
                        <a:buNone/>
                      </a:pPr>
                      <a:r>
                        <a:rPr lang="zh-CN" altLang="en-US" sz="2800" b="0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+mn-ea"/>
                        </a:rPr>
                        <a:t>人体中含量最高的金属元素</a:t>
                      </a:r>
                      <a:endParaRPr lang="zh-CN" altLang="en-US" sz="2800" b="0">
                        <a:latin typeface="微软雅黑" panose="020b0503020204020204" pitchFamily="34" charset="-122"/>
                        <a:ea typeface="微软雅黑" panose="020b0503020204020204" pitchFamily="34" charset="-122"/>
                        <a:sym typeface="+mn-ea"/>
                      </a:endParaRPr>
                    </a:p>
                  </a:txBody>
                  <a:tcPr/>
                </a:tc>
                <a:tc>
                  <a:txBody>
                    <a:bodyPr vert="horz" wrap="square"/>
                    <a:lstStyle/>
                    <a:p>
                      <a:pPr>
                        <a:buNone/>
                      </a:pPr>
                      <a:endParaRPr lang="zh-CN" altLang="en-US" sz="2800" b="1"/>
                    </a:p>
                  </a:txBody>
                  <a:tcPr/>
                </a:tc>
                <a:tc>
                  <a:txBody>
                    <a:bodyPr vert="horz" wrap="square"/>
                    <a:lstStyle/>
                    <a:p>
                      <a:pPr>
                        <a:buNone/>
                      </a:pPr>
                      <a:endParaRPr lang="zh-CN" altLang="en-US" sz="2800" b="1"/>
                    </a:p>
                  </a:txBody>
                  <a:tcPr/>
                </a:tc>
              </a:tr>
              <a:tr h="518160">
                <a:tc>
                  <a:txBody>
                    <a:bodyPr vert="horz" wrap="square"/>
                    <a:lstStyle/>
                    <a:p>
                      <a:pPr algn="l">
                        <a:buNone/>
                      </a:pPr>
                      <a:r>
                        <a:rPr lang="zh-CN" altLang="en-US" sz="2800" b="0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+mn-ea"/>
                        </a:rPr>
                        <a:t>世界上年产量最高的金属</a:t>
                      </a:r>
                      <a:endParaRPr lang="zh-CN" altLang="en-US" sz="2800" b="0">
                        <a:latin typeface="微软雅黑" panose="020b0503020204020204" pitchFamily="34" charset="-122"/>
                        <a:ea typeface="微软雅黑" panose="020b0503020204020204" pitchFamily="34" charset="-122"/>
                        <a:sym typeface="+mn-ea"/>
                      </a:endParaRPr>
                    </a:p>
                  </a:txBody>
                  <a:tcPr/>
                </a:tc>
                <a:tc>
                  <a:txBody>
                    <a:bodyPr vert="horz" wrap="square"/>
                    <a:lstStyle/>
                    <a:p>
                      <a:pPr>
                        <a:buNone/>
                      </a:pPr>
                      <a:endParaRPr lang="zh-CN" altLang="en-US" sz="2800" b="1"/>
                    </a:p>
                  </a:txBody>
                  <a:tcPr/>
                </a:tc>
                <a:tc>
                  <a:txBody>
                    <a:bodyPr vert="horz" wrap="square"/>
                    <a:lstStyle/>
                    <a:p>
                      <a:pPr>
                        <a:buNone/>
                      </a:pPr>
                      <a:endParaRPr lang="zh-CN" altLang="en-US" sz="2800" b="1"/>
                    </a:p>
                  </a:txBody>
                  <a:tcPr/>
                </a:tc>
              </a:tr>
              <a:tr h="518160">
                <a:tc>
                  <a:txBody>
                    <a:bodyPr vert="horz" wrap="square"/>
                    <a:lstStyle/>
                    <a:p>
                      <a:pPr algn="l">
                        <a:buNone/>
                      </a:pPr>
                      <a:r>
                        <a:rPr lang="zh-CN" altLang="en-US" sz="2800" b="0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+mn-ea"/>
                        </a:rPr>
                        <a:t>导电、导热性最好的金属</a:t>
                      </a:r>
                      <a:endParaRPr lang="zh-CN" altLang="en-US" sz="2800" b="0">
                        <a:latin typeface="微软雅黑" panose="020b0503020204020204" pitchFamily="34" charset="-122"/>
                        <a:ea typeface="微软雅黑" panose="020b0503020204020204" pitchFamily="34" charset="-122"/>
                        <a:sym typeface="+mn-ea"/>
                      </a:endParaRPr>
                    </a:p>
                  </a:txBody>
                  <a:tcPr/>
                </a:tc>
                <a:tc>
                  <a:txBody>
                    <a:bodyPr vert="horz" wrap="square"/>
                    <a:lstStyle/>
                    <a:p>
                      <a:pPr>
                        <a:buNone/>
                      </a:pPr>
                      <a:endParaRPr lang="zh-CN" altLang="en-US" sz="2800" b="1"/>
                    </a:p>
                  </a:txBody>
                  <a:tcPr/>
                </a:tc>
                <a:tc>
                  <a:txBody>
                    <a:bodyPr vert="horz" wrap="square"/>
                    <a:lstStyle/>
                    <a:p>
                      <a:pPr>
                        <a:buNone/>
                      </a:pPr>
                      <a:endParaRPr lang="zh-CN" altLang="en-US" sz="2800" b="1"/>
                    </a:p>
                  </a:txBody>
                  <a:tcPr/>
                </a:tc>
              </a:tr>
              <a:tr h="518160">
                <a:tc>
                  <a:txBody>
                    <a:bodyPr vert="horz" wrap="square"/>
                    <a:lstStyle/>
                    <a:p>
                      <a:pPr algn="l">
                        <a:buNone/>
                      </a:pPr>
                      <a:r>
                        <a:rPr lang="zh-CN" altLang="en-US" sz="2800" b="0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+mn-ea"/>
                        </a:rPr>
                        <a:t>硬度最高的金属</a:t>
                      </a:r>
                      <a:endParaRPr lang="zh-CN" altLang="en-US" sz="2800" b="0">
                        <a:latin typeface="微软雅黑" panose="020b0503020204020204" pitchFamily="34" charset="-122"/>
                        <a:ea typeface="微软雅黑" panose="020b0503020204020204" pitchFamily="34" charset="-122"/>
                        <a:sym typeface="+mn-ea"/>
                      </a:endParaRPr>
                    </a:p>
                  </a:txBody>
                  <a:tcPr/>
                </a:tc>
                <a:tc>
                  <a:txBody>
                    <a:bodyPr vert="horz" wrap="square"/>
                    <a:lstStyle/>
                    <a:p>
                      <a:pPr>
                        <a:buNone/>
                      </a:pPr>
                      <a:endParaRPr lang="zh-CN" altLang="en-US" sz="2800" b="1"/>
                    </a:p>
                  </a:txBody>
                  <a:tcPr/>
                </a:tc>
                <a:tc>
                  <a:txBody>
                    <a:bodyPr vert="horz" wrap="square"/>
                    <a:lstStyle/>
                    <a:p>
                      <a:pPr>
                        <a:buNone/>
                      </a:pPr>
                      <a:endParaRPr lang="zh-CN" altLang="en-US" sz="2800" b="1"/>
                    </a:p>
                  </a:txBody>
                  <a:tcPr/>
                </a:tc>
              </a:tr>
              <a:tr h="518160">
                <a:tc>
                  <a:txBody>
                    <a:bodyPr vert="horz" wrap="square"/>
                    <a:lstStyle/>
                    <a:p>
                      <a:pPr algn="l">
                        <a:buNone/>
                      </a:pPr>
                      <a:r>
                        <a:rPr lang="zh-CN" altLang="en-US" sz="2800" b="0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+mn-ea"/>
                        </a:rPr>
                        <a:t>熔点最高的金属</a:t>
                      </a:r>
                      <a:endParaRPr lang="zh-CN" altLang="en-US" sz="2800" b="0">
                        <a:latin typeface="微软雅黑" panose="020b0503020204020204" pitchFamily="34" charset="-122"/>
                        <a:ea typeface="微软雅黑" panose="020b0503020204020204" pitchFamily="34" charset="-122"/>
                        <a:sym typeface="+mn-ea"/>
                      </a:endParaRPr>
                    </a:p>
                  </a:txBody>
                  <a:tcPr/>
                </a:tc>
                <a:tc>
                  <a:txBody>
                    <a:bodyPr vert="horz" wrap="square"/>
                    <a:lstStyle/>
                    <a:p>
                      <a:pPr>
                        <a:buNone/>
                      </a:pPr>
                      <a:endParaRPr lang="zh-CN" altLang="en-US" sz="2800" b="1"/>
                    </a:p>
                  </a:txBody>
                  <a:tcPr/>
                </a:tc>
                <a:tc>
                  <a:txBody>
                    <a:bodyPr vert="horz" wrap="square"/>
                    <a:lstStyle/>
                    <a:p>
                      <a:pPr>
                        <a:buNone/>
                      </a:pPr>
                      <a:endParaRPr lang="zh-CN" altLang="en-US" sz="2800" b="1"/>
                    </a:p>
                  </a:txBody>
                  <a:tcPr/>
                </a:tc>
              </a:tr>
              <a:tr h="518160">
                <a:tc>
                  <a:txBody>
                    <a:bodyPr vert="horz" wrap="square"/>
                    <a:lstStyle/>
                    <a:p>
                      <a:pPr algn="l">
                        <a:buNone/>
                      </a:pPr>
                      <a:r>
                        <a:rPr lang="zh-CN" altLang="en-US" sz="2800" b="0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+mn-ea"/>
                        </a:rPr>
                        <a:t>熔点最低的金属</a:t>
                      </a:r>
                      <a:endParaRPr lang="zh-CN" altLang="en-US" sz="2800" b="0">
                        <a:latin typeface="微软雅黑" panose="020b0503020204020204" pitchFamily="34" charset="-122"/>
                        <a:ea typeface="微软雅黑" panose="020b0503020204020204" pitchFamily="34" charset="-122"/>
                        <a:sym typeface="+mn-ea"/>
                      </a:endParaRPr>
                    </a:p>
                  </a:txBody>
                  <a:tcPr/>
                </a:tc>
                <a:tc>
                  <a:txBody>
                    <a:bodyPr vert="horz" wrap="square"/>
                    <a:lstStyle/>
                    <a:p>
                      <a:pPr>
                        <a:buNone/>
                      </a:pPr>
                      <a:endParaRPr lang="zh-CN" altLang="en-US" sz="2800" b="1"/>
                    </a:p>
                  </a:txBody>
                  <a:tcPr/>
                </a:tc>
                <a:tc>
                  <a:txBody>
                    <a:bodyPr vert="horz" wrap="square"/>
                    <a:lstStyle/>
                    <a:p>
                      <a:pPr>
                        <a:buNone/>
                      </a:pPr>
                      <a:endParaRPr lang="zh-CN" altLang="en-US" sz="2800" b="1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文本框 2"/>
          <p:cNvSpPr txBox="1"/>
          <p:nvPr>
            <p:custDataLst>
              <p:tags r:id="rId4"/>
            </p:custDataLst>
          </p:nvPr>
        </p:nvSpPr>
        <p:spPr>
          <a:xfrm>
            <a:off x="7416483" y="1343343"/>
            <a:ext cx="538480" cy="521970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lstStyle/>
          <a:p>
            <a:r>
              <a:rPr lang="zh-CN" altLang="en-US" sz="280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铜</a:t>
            </a:r>
            <a:endParaRPr lang="zh-CN" altLang="en-US" sz="2800">
              <a:solidFill>
                <a:srgbClr val="0000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文本框 3"/>
          <p:cNvSpPr txBox="1"/>
          <p:nvPr>
            <p:custDataLst>
              <p:tags r:id="rId5"/>
            </p:custDataLst>
          </p:nvPr>
        </p:nvSpPr>
        <p:spPr>
          <a:xfrm>
            <a:off x="7416483" y="1864678"/>
            <a:ext cx="538480" cy="521970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lstStyle/>
          <a:p>
            <a:r>
              <a:rPr lang="zh-CN" altLang="en-US" sz="280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铝</a:t>
            </a:r>
            <a:endParaRPr lang="zh-CN" altLang="en-US" sz="2800">
              <a:solidFill>
                <a:srgbClr val="0000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文本框 4"/>
          <p:cNvSpPr txBox="1"/>
          <p:nvPr>
            <p:custDataLst>
              <p:tags r:id="rId6"/>
            </p:custDataLst>
          </p:nvPr>
        </p:nvSpPr>
        <p:spPr>
          <a:xfrm>
            <a:off x="9673908" y="1343343"/>
            <a:ext cx="598170" cy="521970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lstStyle/>
          <a:p>
            <a:pPr algn="ctr"/>
            <a:r>
              <a:rPr lang="en-US" altLang="zh-CN" sz="2800">
                <a:latin typeface="Times New Roman" panose="02020603050405020304" pitchFamily="18" charset="0"/>
                <a:ea typeface="仿宋" panose="02010609060101010101" charset="-122"/>
                <a:cs typeface="Times New Roman" panose="02020603050405020304" pitchFamily="18" charset="0"/>
              </a:rPr>
              <a:t>Cu</a:t>
            </a:r>
            <a:endParaRPr lang="en-US" altLang="zh-CN" sz="2800">
              <a:latin typeface="Times New Roman" panose="02020603050405020304" pitchFamily="18" charset="0"/>
              <a:ea typeface="仿宋" panose="02010609060101010101" charset="-122"/>
              <a:cs typeface="Times New Roman" panose="02020603050405020304" pitchFamily="18" charset="0"/>
            </a:endParaRPr>
          </a:p>
        </p:txBody>
      </p:sp>
      <p:sp>
        <p:nvSpPr>
          <p:cNvPr id="6" name="文本框 5"/>
          <p:cNvSpPr txBox="1"/>
          <p:nvPr>
            <p:custDataLst>
              <p:tags r:id="rId7"/>
            </p:custDataLst>
          </p:nvPr>
        </p:nvSpPr>
        <p:spPr>
          <a:xfrm>
            <a:off x="9703753" y="1865313"/>
            <a:ext cx="538480" cy="521970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lstStyle/>
          <a:p>
            <a:pPr algn="ctr"/>
            <a:r>
              <a:rPr lang="en-US" altLang="zh-CN" sz="2800">
                <a:latin typeface="Times New Roman" panose="02020603050405020304" pitchFamily="18" charset="0"/>
                <a:ea typeface="仿宋" panose="02010609060101010101" charset="-122"/>
                <a:cs typeface="Times New Roman" panose="02020603050405020304" pitchFamily="18" charset="0"/>
              </a:rPr>
              <a:t>Al</a:t>
            </a:r>
            <a:endParaRPr lang="en-US" altLang="zh-CN" sz="2800">
              <a:latin typeface="Times New Roman" panose="02020603050405020304" pitchFamily="18" charset="0"/>
              <a:ea typeface="仿宋" panose="02010609060101010101" charset="-122"/>
              <a:cs typeface="Times New Roman" panose="02020603050405020304" pitchFamily="18" charset="0"/>
            </a:endParaRPr>
          </a:p>
        </p:txBody>
      </p:sp>
      <p:sp>
        <p:nvSpPr>
          <p:cNvPr id="7" name="文本框 6"/>
          <p:cNvSpPr txBox="1"/>
          <p:nvPr>
            <p:custDataLst>
              <p:tags r:id="rId8"/>
            </p:custDataLst>
          </p:nvPr>
        </p:nvSpPr>
        <p:spPr>
          <a:xfrm>
            <a:off x="7416483" y="2386013"/>
            <a:ext cx="538480" cy="521970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lstStyle/>
          <a:p>
            <a:r>
              <a:rPr lang="zh-CN" altLang="en-US" sz="280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钙</a:t>
            </a:r>
            <a:endParaRPr lang="zh-CN" altLang="en-US" sz="2800">
              <a:solidFill>
                <a:srgbClr val="0000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文本框 7"/>
          <p:cNvSpPr txBox="1"/>
          <p:nvPr>
            <p:custDataLst>
              <p:tags r:id="rId9"/>
            </p:custDataLst>
          </p:nvPr>
        </p:nvSpPr>
        <p:spPr>
          <a:xfrm>
            <a:off x="7416483" y="2907348"/>
            <a:ext cx="538480" cy="521970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lstStyle/>
          <a:p>
            <a:r>
              <a:rPr lang="zh-CN" altLang="en-US" sz="280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铁</a:t>
            </a:r>
            <a:endParaRPr lang="zh-CN" altLang="en-US" sz="2800">
              <a:solidFill>
                <a:srgbClr val="0000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文本框 8"/>
          <p:cNvSpPr txBox="1"/>
          <p:nvPr>
            <p:custDataLst>
              <p:tags r:id="rId10"/>
            </p:custDataLst>
          </p:nvPr>
        </p:nvSpPr>
        <p:spPr>
          <a:xfrm>
            <a:off x="7416483" y="3428683"/>
            <a:ext cx="538480" cy="521970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lstStyle/>
          <a:p>
            <a:r>
              <a:rPr lang="zh-CN" altLang="en-US" sz="280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银</a:t>
            </a:r>
            <a:endParaRPr lang="zh-CN" altLang="en-US" sz="2800">
              <a:solidFill>
                <a:srgbClr val="0000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文本框 9"/>
          <p:cNvSpPr txBox="1"/>
          <p:nvPr>
            <p:custDataLst>
              <p:tags r:id="rId11"/>
            </p:custDataLst>
          </p:nvPr>
        </p:nvSpPr>
        <p:spPr>
          <a:xfrm>
            <a:off x="7416483" y="3950018"/>
            <a:ext cx="538480" cy="521970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lstStyle/>
          <a:p>
            <a:r>
              <a:rPr lang="zh-CN" altLang="en-US" sz="280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铬</a:t>
            </a:r>
            <a:endParaRPr lang="zh-CN" altLang="en-US" sz="2800">
              <a:solidFill>
                <a:srgbClr val="0000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文本框 10"/>
          <p:cNvSpPr txBox="1"/>
          <p:nvPr>
            <p:custDataLst>
              <p:tags r:id="rId12"/>
            </p:custDataLst>
          </p:nvPr>
        </p:nvSpPr>
        <p:spPr>
          <a:xfrm>
            <a:off x="7416483" y="4471353"/>
            <a:ext cx="538480" cy="521970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lstStyle/>
          <a:p>
            <a:r>
              <a:rPr lang="zh-CN" altLang="en-US" sz="280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钨</a:t>
            </a:r>
            <a:endParaRPr lang="zh-CN" altLang="en-US" sz="2800">
              <a:solidFill>
                <a:srgbClr val="0000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文本框 11"/>
          <p:cNvSpPr txBox="1"/>
          <p:nvPr>
            <p:custDataLst>
              <p:tags r:id="rId13"/>
            </p:custDataLst>
          </p:nvPr>
        </p:nvSpPr>
        <p:spPr>
          <a:xfrm>
            <a:off x="7416483" y="4992688"/>
            <a:ext cx="538480" cy="521970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lstStyle/>
          <a:p>
            <a:r>
              <a:rPr lang="zh-CN" altLang="en-US" sz="280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汞</a:t>
            </a:r>
            <a:endParaRPr lang="zh-CN" altLang="en-US" sz="2800">
              <a:solidFill>
                <a:srgbClr val="0000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文本框 13"/>
          <p:cNvSpPr txBox="1"/>
          <p:nvPr>
            <p:custDataLst>
              <p:tags r:id="rId14"/>
            </p:custDataLst>
          </p:nvPr>
        </p:nvSpPr>
        <p:spPr>
          <a:xfrm>
            <a:off x="9703753" y="2387283"/>
            <a:ext cx="538480" cy="521970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lstStyle/>
          <a:p>
            <a:pPr algn="ctr"/>
            <a:r>
              <a:rPr lang="en-US" altLang="zh-CN" sz="2800">
                <a:latin typeface="Times New Roman" panose="02020603050405020304" pitchFamily="18" charset="0"/>
                <a:ea typeface="仿宋" panose="02010609060101010101" charset="-122"/>
                <a:cs typeface="Times New Roman" panose="02020603050405020304" pitchFamily="18" charset="0"/>
              </a:rPr>
              <a:t>Ca</a:t>
            </a:r>
            <a:endParaRPr lang="en-US" altLang="zh-CN" sz="2800">
              <a:latin typeface="Times New Roman" panose="02020603050405020304" pitchFamily="18" charset="0"/>
              <a:ea typeface="仿宋" panose="02010609060101010101" charset="-122"/>
              <a:cs typeface="Times New Roman" panose="02020603050405020304" pitchFamily="18" charset="0"/>
            </a:endParaRPr>
          </a:p>
        </p:txBody>
      </p:sp>
      <p:sp>
        <p:nvSpPr>
          <p:cNvPr id="15" name="文本框 14"/>
          <p:cNvSpPr txBox="1"/>
          <p:nvPr>
            <p:custDataLst>
              <p:tags r:id="rId15"/>
            </p:custDataLst>
          </p:nvPr>
        </p:nvSpPr>
        <p:spPr>
          <a:xfrm>
            <a:off x="9703753" y="2909253"/>
            <a:ext cx="538480" cy="521970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lstStyle/>
          <a:p>
            <a:pPr algn="ctr"/>
            <a:r>
              <a:rPr lang="en-US" altLang="zh-CN" sz="2800">
                <a:latin typeface="Times New Roman" panose="02020603050405020304" pitchFamily="18" charset="0"/>
                <a:ea typeface="仿宋" panose="02010609060101010101" charset="-122"/>
                <a:cs typeface="Times New Roman" panose="02020603050405020304" pitchFamily="18" charset="0"/>
              </a:rPr>
              <a:t>Fe</a:t>
            </a:r>
            <a:endParaRPr lang="en-US" altLang="zh-CN" sz="2800">
              <a:latin typeface="Times New Roman" panose="02020603050405020304" pitchFamily="18" charset="0"/>
              <a:ea typeface="仿宋" panose="02010609060101010101" charset="-122"/>
              <a:cs typeface="Times New Roman" panose="02020603050405020304" pitchFamily="18" charset="0"/>
            </a:endParaRPr>
          </a:p>
        </p:txBody>
      </p:sp>
      <p:sp>
        <p:nvSpPr>
          <p:cNvPr id="16" name="文本框 15"/>
          <p:cNvSpPr txBox="1"/>
          <p:nvPr>
            <p:custDataLst>
              <p:tags r:id="rId16"/>
            </p:custDataLst>
          </p:nvPr>
        </p:nvSpPr>
        <p:spPr>
          <a:xfrm>
            <a:off x="9703753" y="3431223"/>
            <a:ext cx="538480" cy="521970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lstStyle/>
          <a:p>
            <a:pPr algn="ctr"/>
            <a:r>
              <a:rPr lang="en-US" altLang="zh-CN" sz="2800">
                <a:latin typeface="Times New Roman" panose="02020603050405020304" pitchFamily="18" charset="0"/>
                <a:ea typeface="仿宋" panose="02010609060101010101" charset="-122"/>
                <a:cs typeface="Times New Roman" panose="02020603050405020304" pitchFamily="18" charset="0"/>
              </a:rPr>
              <a:t>Ag</a:t>
            </a:r>
            <a:endParaRPr lang="en-US" altLang="zh-CN" sz="2800">
              <a:latin typeface="Times New Roman" panose="02020603050405020304" pitchFamily="18" charset="0"/>
              <a:ea typeface="仿宋" panose="02010609060101010101" charset="-122"/>
              <a:cs typeface="Times New Roman" panose="02020603050405020304" pitchFamily="18" charset="0"/>
            </a:endParaRPr>
          </a:p>
        </p:txBody>
      </p:sp>
      <p:sp>
        <p:nvSpPr>
          <p:cNvPr id="17" name="文本框 16"/>
          <p:cNvSpPr txBox="1"/>
          <p:nvPr>
            <p:custDataLst>
              <p:tags r:id="rId17"/>
            </p:custDataLst>
          </p:nvPr>
        </p:nvSpPr>
        <p:spPr>
          <a:xfrm>
            <a:off x="9703753" y="3953193"/>
            <a:ext cx="538480" cy="521970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lstStyle/>
          <a:p>
            <a:pPr algn="ctr"/>
            <a:r>
              <a:rPr lang="en-US" altLang="zh-CN" sz="2800">
                <a:latin typeface="Times New Roman" panose="02020603050405020304" pitchFamily="18" charset="0"/>
                <a:ea typeface="仿宋" panose="02010609060101010101" charset="-122"/>
                <a:cs typeface="Times New Roman" panose="02020603050405020304" pitchFamily="18" charset="0"/>
              </a:rPr>
              <a:t>Cr</a:t>
            </a:r>
            <a:endParaRPr lang="en-US" altLang="zh-CN" sz="2800">
              <a:latin typeface="Times New Roman" panose="02020603050405020304" pitchFamily="18" charset="0"/>
              <a:ea typeface="仿宋" panose="02010609060101010101" charset="-122"/>
              <a:cs typeface="Times New Roman" panose="02020603050405020304" pitchFamily="18" charset="0"/>
            </a:endParaRPr>
          </a:p>
        </p:txBody>
      </p:sp>
      <p:sp>
        <p:nvSpPr>
          <p:cNvPr id="18" name="文本框 17"/>
          <p:cNvSpPr txBox="1"/>
          <p:nvPr>
            <p:custDataLst>
              <p:tags r:id="rId18"/>
            </p:custDataLst>
          </p:nvPr>
        </p:nvSpPr>
        <p:spPr>
          <a:xfrm>
            <a:off x="9792653" y="4475163"/>
            <a:ext cx="360680" cy="521970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lstStyle/>
          <a:p>
            <a:pPr algn="ctr"/>
            <a:r>
              <a:rPr lang="en-US" altLang="zh-CN" sz="2800">
                <a:latin typeface="Times New Roman" panose="02020603050405020304" pitchFamily="18" charset="0"/>
                <a:ea typeface="仿宋" panose="02010609060101010101" charset="-122"/>
                <a:cs typeface="Times New Roman" panose="02020603050405020304" pitchFamily="18" charset="0"/>
              </a:rPr>
              <a:t>W</a:t>
            </a:r>
            <a:endParaRPr lang="en-US" altLang="zh-CN" sz="2800">
              <a:latin typeface="Times New Roman" panose="02020603050405020304" pitchFamily="18" charset="0"/>
              <a:ea typeface="仿宋" panose="02010609060101010101" charset="-122"/>
              <a:cs typeface="Times New Roman" panose="02020603050405020304" pitchFamily="18" charset="0"/>
            </a:endParaRPr>
          </a:p>
        </p:txBody>
      </p:sp>
      <p:sp>
        <p:nvSpPr>
          <p:cNvPr id="19" name="文本框 18"/>
          <p:cNvSpPr txBox="1"/>
          <p:nvPr>
            <p:custDataLst>
              <p:tags r:id="rId19"/>
            </p:custDataLst>
          </p:nvPr>
        </p:nvSpPr>
        <p:spPr>
          <a:xfrm>
            <a:off x="9703753" y="4997133"/>
            <a:ext cx="538480" cy="521970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lstStyle/>
          <a:p>
            <a:pPr algn="ctr"/>
            <a:r>
              <a:rPr lang="en-US" altLang="zh-CN" sz="2800">
                <a:latin typeface="Times New Roman" panose="02020603050405020304" pitchFamily="18" charset="0"/>
                <a:ea typeface="仿宋" panose="02010609060101010101" charset="-122"/>
                <a:cs typeface="Times New Roman" panose="02020603050405020304" pitchFamily="18" charset="0"/>
              </a:rPr>
              <a:t>Hg</a:t>
            </a:r>
            <a:endParaRPr lang="en-US" altLang="zh-CN" sz="2800">
              <a:latin typeface="Times New Roman" panose="02020603050405020304" pitchFamily="18" charset="0"/>
              <a:ea typeface="仿宋" panose="02010609060101010101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3" presetClass="entr" presetSubtype="10" dur="5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8" presetID="3" presetClass="entr" presetSubtype="10" dur="5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7" presetID="3" presetClass="entr" presetSubtype="10" dur="5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3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6" presetID="3" presetClass="entr" presetSubtype="10" dur="5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3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45" presetID="3" presetClass="entr" presetSubtype="10" dur="5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54" presetID="3" presetClass="entr" presetSubtype="10" dur="5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 nodeType="clickPar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3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63" presetID="3" presetClass="entr" presetSubtype="10" dur="5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 nodeType="clickPar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3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72" presetID="3" presetClass="entr" presetSubtype="10" dur="5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4" grpId="0"/>
      <p:bldP spid="15" grpId="0"/>
      <p:bldP spid="16" grpId="0"/>
      <p:bldP spid="17" grpId="0"/>
      <p:bldP spid="18" grpId="0"/>
      <p:bldP spid="19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sp>
        <p:nvSpPr>
          <p:cNvPr id="2" name="左大括号 1"/>
          <p:cNvSpPr/>
          <p:nvPr>
            <p:custDataLst>
              <p:tags r:id="rId3"/>
            </p:custDataLst>
          </p:nvPr>
        </p:nvSpPr>
        <p:spPr>
          <a:xfrm>
            <a:off x="2478103" y="2225116"/>
            <a:ext cx="215967" cy="2406381"/>
          </a:xfrm>
          <a:prstGeom prst="leftBrace">
            <a:avLst>
              <a:gd name="adj1" fmla="val 57464"/>
              <a:gd name="adj2" fmla="val 50000"/>
            </a:avLst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lt1"/>
                </a:solidFill>
              </a14:hiddenFill>
            </a:ext>
          </a:extLst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kumimoji="1" lang="zh-CN" altLang="en-US" b="1">
              <a:solidFill>
                <a:schemeClr val="accent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Text Box 4"/>
          <p:cNvSpPr txBox="1"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662364" y="2896389"/>
            <a:ext cx="1655763" cy="1030473"/>
          </a:xfrm>
          <a:prstGeom prst="round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lt1"/>
                </a:solidFill>
              </a14:hiddenFill>
            </a:ext>
          </a:extLst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/>
          <a:lstStyle>
            <a:defPPr>
              <a:defRPr lang="en-US"/>
            </a:defPPr>
            <a:lvl1pPr algn="ctr" eaLnBrk="1" fontAlgn="auto" hangingPunct="1">
              <a:spcBef>
                <a:spcPct val="0"/>
              </a:spcBef>
              <a:spcAft>
                <a:spcPct val="0"/>
              </a:spcAft>
              <a:defRPr kumimoji="1" sz="2000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defRPr>
            </a:lvl1pPr>
            <a:lvl2pPr>
              <a:defRPr>
                <a:solidFill>
                  <a:schemeClr val="lt1"/>
                </a:solidFill>
                <a:latin typeface="+mn-lt"/>
              </a:defRPr>
            </a:lvl2pPr>
            <a:lvl3pPr>
              <a:defRPr>
                <a:solidFill>
                  <a:schemeClr val="lt1"/>
                </a:solidFill>
                <a:latin typeface="+mn-lt"/>
              </a:defRPr>
            </a:lvl3pPr>
            <a:lvl4pPr>
              <a:defRPr>
                <a:solidFill>
                  <a:schemeClr val="lt1"/>
                </a:solidFill>
                <a:latin typeface="+mn-lt"/>
              </a:defRPr>
            </a:lvl4pPr>
            <a:lvl5pPr>
              <a:defRPr>
                <a:solidFill>
                  <a:schemeClr val="lt1"/>
                </a:solidFill>
                <a:latin typeface="+mn-lt"/>
              </a:defRPr>
            </a:lvl5pPr>
            <a:lvl6pPr>
              <a:defRPr>
                <a:solidFill>
                  <a:schemeClr val="lt1"/>
                </a:solidFill>
                <a:latin typeface="+mn-lt"/>
              </a:defRPr>
            </a:lvl6pPr>
            <a:lvl7pPr>
              <a:defRPr>
                <a:solidFill>
                  <a:schemeClr val="lt1"/>
                </a:solidFill>
                <a:latin typeface="+mn-lt"/>
              </a:defRPr>
            </a:lvl7pPr>
            <a:lvl8pPr>
              <a:defRPr>
                <a:solidFill>
                  <a:schemeClr val="lt1"/>
                </a:solidFill>
                <a:latin typeface="+mn-lt"/>
              </a:defRPr>
            </a:lvl8pPr>
            <a:lvl9pPr>
              <a:defRPr>
                <a:solidFill>
                  <a:schemeClr val="lt1"/>
                </a:solidFill>
                <a:latin typeface="+mn-lt"/>
              </a:defRPr>
            </a:lvl9pPr>
          </a:lstStyle>
          <a:p>
            <a:pPr>
              <a:defRPr/>
            </a:pPr>
            <a:r>
              <a:rPr lang="zh-CN" altLang="en-US" sz="2600" b="1">
                <a:solidFill>
                  <a:schemeClr val="accent5"/>
                </a:solidFill>
                <a:effectLst/>
                <a:latin typeface="微软雅黑" panose="020b0503020204020204" pitchFamily="34" charset="-122"/>
              </a:rPr>
              <a:t>几种重要的金属</a:t>
            </a:r>
            <a:endParaRPr lang="zh-CN" altLang="en-US" sz="2600" b="1">
              <a:solidFill>
                <a:schemeClr val="accent5"/>
              </a:solidFill>
              <a:effectLst/>
              <a:latin typeface="微软雅黑" panose="020b0503020204020204" pitchFamily="34" charset="-122"/>
            </a:endParaRPr>
          </a:p>
        </p:txBody>
      </p:sp>
      <p:sp>
        <p:nvSpPr>
          <p:cNvPr id="4" name="Text Box 5"/>
          <p:cNvSpPr txBox="1"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2813243" y="4246231"/>
            <a:ext cx="1845240" cy="898738"/>
          </a:xfrm>
          <a:prstGeom prst="round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lt1"/>
                </a:solidFill>
              </a14:hiddenFill>
            </a:ext>
          </a:extLst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/>
          <a:lstStyle>
            <a:defPPr>
              <a:defRPr lang="en-US"/>
            </a:defPPr>
            <a:lvl1pPr algn="ctr" eaLnBrk="1" fontAlgn="auto" hangingPunct="1">
              <a:spcBef>
                <a:spcPct val="0"/>
              </a:spcBef>
              <a:spcAft>
                <a:spcPct val="0"/>
              </a:spcAft>
              <a:defRPr kumimoji="1" sz="2600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defRPr>
            </a:lvl1pPr>
            <a:lvl2pPr>
              <a:defRPr>
                <a:solidFill>
                  <a:schemeClr val="lt1"/>
                </a:solidFill>
                <a:latin typeface="+mn-lt"/>
              </a:defRPr>
            </a:lvl2pPr>
            <a:lvl3pPr>
              <a:defRPr>
                <a:solidFill>
                  <a:schemeClr val="lt1"/>
                </a:solidFill>
                <a:latin typeface="+mn-lt"/>
              </a:defRPr>
            </a:lvl3pPr>
            <a:lvl4pPr>
              <a:defRPr>
                <a:solidFill>
                  <a:schemeClr val="lt1"/>
                </a:solidFill>
                <a:latin typeface="+mn-lt"/>
              </a:defRPr>
            </a:lvl4pPr>
            <a:lvl5pPr>
              <a:defRPr>
                <a:solidFill>
                  <a:schemeClr val="lt1"/>
                </a:solidFill>
                <a:latin typeface="+mn-lt"/>
              </a:defRPr>
            </a:lvl5pPr>
            <a:lvl6pPr>
              <a:defRPr>
                <a:solidFill>
                  <a:schemeClr val="lt1"/>
                </a:solidFill>
                <a:latin typeface="+mn-lt"/>
              </a:defRPr>
            </a:lvl6pPr>
            <a:lvl7pPr>
              <a:defRPr>
                <a:solidFill>
                  <a:schemeClr val="lt1"/>
                </a:solidFill>
                <a:latin typeface="+mn-lt"/>
              </a:defRPr>
            </a:lvl7pPr>
            <a:lvl8pPr>
              <a:defRPr>
                <a:solidFill>
                  <a:schemeClr val="lt1"/>
                </a:solidFill>
                <a:latin typeface="+mn-lt"/>
              </a:defRPr>
            </a:lvl8pPr>
            <a:lvl9pPr>
              <a:defRPr>
                <a:solidFill>
                  <a:schemeClr val="lt1"/>
                </a:solidFill>
                <a:latin typeface="+mn-lt"/>
              </a:defRPr>
            </a:lvl9pPr>
          </a:lstStyle>
          <a:p>
            <a:r>
              <a:rPr lang="zh-CN" altLang="en-US" b="1">
                <a:solidFill>
                  <a:schemeClr val="accent4"/>
                </a:solidFill>
                <a:effectLst/>
                <a:latin typeface="微软雅黑" panose="020b0503020204020204" pitchFamily="34" charset="-122"/>
              </a:rPr>
              <a:t>金属的物理性质</a:t>
            </a:r>
            <a:endParaRPr lang="zh-CN" altLang="en-US" b="1">
              <a:solidFill>
                <a:schemeClr val="accent4"/>
              </a:solidFill>
              <a:effectLst/>
              <a:latin typeface="微软雅黑" panose="020b0503020204020204" pitchFamily="34" charset="-122"/>
            </a:endParaRPr>
          </a:p>
        </p:txBody>
      </p:sp>
      <p:sp>
        <p:nvSpPr>
          <p:cNvPr id="5" name="Text Box 7"/>
          <p:cNvSpPr txBox="1"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2809667" y="2029768"/>
            <a:ext cx="1708037" cy="490110"/>
          </a:xfrm>
          <a:prstGeom prst="round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lt1"/>
                </a:solidFill>
              </a14:hiddenFill>
            </a:ext>
          </a:extLst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/>
          <a:lstStyle>
            <a:defPPr>
              <a:defRPr lang="en-US"/>
            </a:defPPr>
            <a:lvl1pPr algn="ctr" eaLnBrk="1" fontAlgn="auto" hangingPunct="1">
              <a:spcBef>
                <a:spcPct val="0"/>
              </a:spcBef>
              <a:spcAft>
                <a:spcPct val="0"/>
              </a:spcAft>
              <a:defRPr kumimoji="1" sz="2000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defRPr>
            </a:lvl1pPr>
            <a:lvl2pPr>
              <a:defRPr>
                <a:solidFill>
                  <a:schemeClr val="lt1"/>
                </a:solidFill>
                <a:latin typeface="+mn-lt"/>
              </a:defRPr>
            </a:lvl2pPr>
            <a:lvl3pPr>
              <a:defRPr>
                <a:solidFill>
                  <a:schemeClr val="lt1"/>
                </a:solidFill>
                <a:latin typeface="+mn-lt"/>
              </a:defRPr>
            </a:lvl3pPr>
            <a:lvl4pPr>
              <a:defRPr>
                <a:solidFill>
                  <a:schemeClr val="lt1"/>
                </a:solidFill>
                <a:latin typeface="+mn-lt"/>
              </a:defRPr>
            </a:lvl4pPr>
            <a:lvl5pPr>
              <a:defRPr>
                <a:solidFill>
                  <a:schemeClr val="lt1"/>
                </a:solidFill>
                <a:latin typeface="+mn-lt"/>
              </a:defRPr>
            </a:lvl5pPr>
            <a:lvl6pPr>
              <a:defRPr>
                <a:solidFill>
                  <a:schemeClr val="lt1"/>
                </a:solidFill>
                <a:latin typeface="+mn-lt"/>
              </a:defRPr>
            </a:lvl6pPr>
            <a:lvl7pPr>
              <a:defRPr>
                <a:solidFill>
                  <a:schemeClr val="lt1"/>
                </a:solidFill>
                <a:latin typeface="+mn-lt"/>
              </a:defRPr>
            </a:lvl7pPr>
            <a:lvl8pPr>
              <a:defRPr>
                <a:solidFill>
                  <a:schemeClr val="lt1"/>
                </a:solidFill>
                <a:latin typeface="+mn-lt"/>
              </a:defRPr>
            </a:lvl8pPr>
            <a:lvl9pPr>
              <a:defRPr>
                <a:solidFill>
                  <a:schemeClr val="lt1"/>
                </a:solidFill>
                <a:latin typeface="+mn-lt"/>
              </a:defRPr>
            </a:lvl9pPr>
          </a:lstStyle>
          <a:p>
            <a:pPr>
              <a:defRPr/>
            </a:pPr>
            <a:r>
              <a:rPr lang="zh-CN" altLang="en-US" sz="2600" b="1">
                <a:solidFill>
                  <a:schemeClr val="accent4"/>
                </a:solidFill>
                <a:effectLst/>
                <a:latin typeface="微软雅黑" panose="020b0503020204020204" pitchFamily="34" charset="-122"/>
              </a:rPr>
              <a:t>金属材料</a:t>
            </a:r>
            <a:endParaRPr lang="zh-CN" altLang="en-US" sz="2600" b="1">
              <a:solidFill>
                <a:schemeClr val="accent4"/>
              </a:solidFill>
              <a:effectLst/>
              <a:latin typeface="微软雅黑" panose="020b0503020204020204" pitchFamily="34" charset="-122"/>
            </a:endParaRPr>
          </a:p>
        </p:txBody>
      </p:sp>
      <p:sp>
        <p:nvSpPr>
          <p:cNvPr id="6" name="Text Box 8"/>
          <p:cNvSpPr txBox="1">
            <a:spLocks noChangeArrowheads="1"/>
          </p:cNvSpPr>
          <p:nvPr>
            <p:custDataLst>
              <p:tags r:id="rId7"/>
            </p:custDataLst>
          </p:nvPr>
        </p:nvSpPr>
        <p:spPr bwMode="auto">
          <a:xfrm>
            <a:off x="4961763" y="1542258"/>
            <a:ext cx="1116013" cy="487511"/>
          </a:xfrm>
          <a:prstGeom prst="round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lt1"/>
                </a:solidFill>
              </a14:hiddenFill>
            </a:ext>
          </a:extLst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/>
          <a:lstStyle>
            <a:defPPr>
              <a:defRPr lang="en-US"/>
            </a:defPPr>
            <a:lvl1pPr algn="ctr" eaLnBrk="1" fontAlgn="auto" hangingPunct="1">
              <a:spcBef>
                <a:spcPct val="0"/>
              </a:spcBef>
              <a:spcAft>
                <a:spcPct val="0"/>
              </a:spcAft>
              <a:defRPr kumimoji="1" sz="200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defRPr>
            </a:lvl1pPr>
            <a:lvl2pPr>
              <a:defRPr>
                <a:solidFill>
                  <a:schemeClr val="lt1"/>
                </a:solidFill>
                <a:latin typeface="+mn-lt"/>
              </a:defRPr>
            </a:lvl2pPr>
            <a:lvl3pPr>
              <a:defRPr>
                <a:solidFill>
                  <a:schemeClr val="lt1"/>
                </a:solidFill>
                <a:latin typeface="+mn-lt"/>
              </a:defRPr>
            </a:lvl3pPr>
            <a:lvl4pPr>
              <a:defRPr>
                <a:solidFill>
                  <a:schemeClr val="lt1"/>
                </a:solidFill>
                <a:latin typeface="+mn-lt"/>
              </a:defRPr>
            </a:lvl4pPr>
            <a:lvl5pPr>
              <a:defRPr>
                <a:solidFill>
                  <a:schemeClr val="lt1"/>
                </a:solidFill>
                <a:latin typeface="+mn-lt"/>
              </a:defRPr>
            </a:lvl5pPr>
            <a:lvl6pPr>
              <a:defRPr>
                <a:solidFill>
                  <a:schemeClr val="lt1"/>
                </a:solidFill>
                <a:latin typeface="+mn-lt"/>
              </a:defRPr>
            </a:lvl6pPr>
            <a:lvl7pPr>
              <a:defRPr>
                <a:solidFill>
                  <a:schemeClr val="lt1"/>
                </a:solidFill>
                <a:latin typeface="+mn-lt"/>
              </a:defRPr>
            </a:lvl7pPr>
            <a:lvl8pPr>
              <a:defRPr>
                <a:solidFill>
                  <a:schemeClr val="lt1"/>
                </a:solidFill>
                <a:latin typeface="+mn-lt"/>
              </a:defRPr>
            </a:lvl8pPr>
            <a:lvl9pPr>
              <a:defRPr>
                <a:solidFill>
                  <a:schemeClr val="lt1"/>
                </a:solidFill>
                <a:latin typeface="+mn-lt"/>
              </a:defRPr>
            </a:lvl9pPr>
          </a:lstStyle>
          <a:p>
            <a:pPr>
              <a:defRPr/>
            </a:pPr>
            <a:r>
              <a:rPr lang="zh-CN" altLang="en-US" sz="2600" b="1">
                <a:solidFill>
                  <a:schemeClr val="accent6"/>
                </a:solidFill>
                <a:latin typeface="微软雅黑" panose="020b0503020204020204" pitchFamily="34" charset="-122"/>
                <a:sym typeface="微软雅黑" panose="020b0503020204020204" pitchFamily="34" charset="-122"/>
              </a:rPr>
              <a:t>种类</a:t>
            </a:r>
            <a:endParaRPr lang="zh-CN" altLang="en-US" sz="2600" b="1">
              <a:solidFill>
                <a:schemeClr val="accent6"/>
              </a:solidFill>
              <a:latin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7" name="左大括号 6"/>
          <p:cNvSpPr/>
          <p:nvPr>
            <p:custDataLst>
              <p:tags r:id="rId8"/>
            </p:custDataLst>
          </p:nvPr>
        </p:nvSpPr>
        <p:spPr>
          <a:xfrm>
            <a:off x="4633504" y="1682446"/>
            <a:ext cx="186424" cy="898738"/>
          </a:xfrm>
          <a:prstGeom prst="leftBrace">
            <a:avLst>
              <a:gd name="adj1" fmla="val 57464"/>
              <a:gd name="adj2" fmla="val 50000"/>
            </a:avLst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lt1"/>
                </a:solidFill>
              </a14:hiddenFill>
            </a:ext>
          </a:extLst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kumimoji="1" lang="zh-CN" altLang="en-US" b="1">
              <a:solidFill>
                <a:srgbClr val="F2BC6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Text Box 8"/>
          <p:cNvSpPr txBox="1"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4961763" y="2322811"/>
            <a:ext cx="1646644" cy="448401"/>
          </a:xfrm>
          <a:prstGeom prst="round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lt1"/>
                </a:solidFill>
              </a14:hiddenFill>
            </a:ext>
          </a:extLst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/>
          <a:lstStyle>
            <a:defPPr>
              <a:defRPr lang="en-US"/>
            </a:defPPr>
            <a:lvl1pPr algn="ctr" eaLnBrk="1" fontAlgn="auto" hangingPunct="1">
              <a:spcBef>
                <a:spcPct val="0"/>
              </a:spcBef>
              <a:spcAft>
                <a:spcPct val="0"/>
              </a:spcAft>
              <a:defRPr kumimoji="1" sz="260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defRPr>
            </a:lvl1pPr>
            <a:lvl2pPr>
              <a:defRPr>
                <a:solidFill>
                  <a:schemeClr val="lt1"/>
                </a:solidFill>
                <a:latin typeface="+mn-lt"/>
              </a:defRPr>
            </a:lvl2pPr>
            <a:lvl3pPr>
              <a:defRPr>
                <a:solidFill>
                  <a:schemeClr val="lt1"/>
                </a:solidFill>
                <a:latin typeface="+mn-lt"/>
              </a:defRPr>
            </a:lvl3pPr>
            <a:lvl4pPr>
              <a:defRPr>
                <a:solidFill>
                  <a:schemeClr val="lt1"/>
                </a:solidFill>
                <a:latin typeface="+mn-lt"/>
              </a:defRPr>
            </a:lvl4pPr>
            <a:lvl5pPr>
              <a:defRPr>
                <a:solidFill>
                  <a:schemeClr val="lt1"/>
                </a:solidFill>
                <a:latin typeface="+mn-lt"/>
              </a:defRPr>
            </a:lvl5pPr>
            <a:lvl6pPr>
              <a:defRPr>
                <a:solidFill>
                  <a:schemeClr val="lt1"/>
                </a:solidFill>
                <a:latin typeface="+mn-lt"/>
              </a:defRPr>
            </a:lvl6pPr>
            <a:lvl7pPr>
              <a:defRPr>
                <a:solidFill>
                  <a:schemeClr val="lt1"/>
                </a:solidFill>
                <a:latin typeface="+mn-lt"/>
              </a:defRPr>
            </a:lvl7pPr>
            <a:lvl8pPr>
              <a:defRPr>
                <a:solidFill>
                  <a:schemeClr val="lt1"/>
                </a:solidFill>
                <a:latin typeface="+mn-lt"/>
              </a:defRPr>
            </a:lvl8pPr>
            <a:lvl9pPr>
              <a:defRPr>
                <a:solidFill>
                  <a:schemeClr val="lt1"/>
                </a:solidFill>
                <a:latin typeface="+mn-lt"/>
              </a:defRPr>
            </a:lvl9pPr>
          </a:lstStyle>
          <a:p>
            <a:r>
              <a:rPr lang="zh-CN" altLang="en-US" b="1">
                <a:solidFill>
                  <a:schemeClr val="accent6"/>
                </a:solidFill>
                <a:latin typeface="微软雅黑" panose="020b0503020204020204" pitchFamily="34" charset="-122"/>
                <a:sym typeface="微软雅黑" panose="020b0503020204020204" pitchFamily="34" charset="-122"/>
              </a:rPr>
              <a:t>发展历史</a:t>
            </a:r>
            <a:endParaRPr lang="zh-CN" altLang="en-US" b="1">
              <a:solidFill>
                <a:schemeClr val="accent6"/>
              </a:solidFill>
              <a:latin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9" name="左大括号 8"/>
          <p:cNvSpPr/>
          <p:nvPr>
            <p:custDataLst>
              <p:tags r:id="rId10"/>
            </p:custDataLst>
          </p:nvPr>
        </p:nvSpPr>
        <p:spPr>
          <a:xfrm>
            <a:off x="4819928" y="3700047"/>
            <a:ext cx="215968" cy="2131252"/>
          </a:xfrm>
          <a:prstGeom prst="leftBrace">
            <a:avLst>
              <a:gd name="adj1" fmla="val 57464"/>
              <a:gd name="adj2" fmla="val 50000"/>
            </a:avLst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lt1"/>
                </a:solidFill>
              </a14:hiddenFill>
            </a:ext>
          </a:extLst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kumimoji="1" lang="zh-CN" altLang="en-US" b="1">
              <a:solidFill>
                <a:schemeClr val="accent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0" name="直接连接符 9"/>
          <p:cNvCxnSpPr/>
          <p:nvPr>
            <p:custDataLst>
              <p:tags r:id="rId11"/>
            </p:custDataLst>
          </p:nvPr>
        </p:nvCxnSpPr>
        <p:spPr>
          <a:xfrm>
            <a:off x="6077776" y="1806158"/>
            <a:ext cx="297661" cy="0"/>
          </a:xfrm>
          <a:prstGeom prst="line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</p:cxnSp>
      <p:sp>
        <p:nvSpPr>
          <p:cNvPr id="11" name="Text Box 8"/>
          <p:cNvSpPr txBox="1">
            <a:spLocks noChangeArrowheads="1"/>
          </p:cNvSpPr>
          <p:nvPr>
            <p:custDataLst>
              <p:tags r:id="rId12"/>
            </p:custDataLst>
          </p:nvPr>
        </p:nvSpPr>
        <p:spPr bwMode="auto">
          <a:xfrm>
            <a:off x="5169426" y="3478461"/>
            <a:ext cx="1078532" cy="448401"/>
          </a:xfrm>
          <a:prstGeom prst="round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lt1"/>
                </a:solidFill>
              </a14:hiddenFill>
            </a:ext>
          </a:extLst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/>
          <a:lstStyle>
            <a:defPPr>
              <a:defRPr lang="en-US"/>
            </a:defPPr>
            <a:lvl1pPr algn="ctr" eaLnBrk="1" fontAlgn="auto" hangingPunct="1">
              <a:spcBef>
                <a:spcPct val="0"/>
              </a:spcBef>
              <a:spcAft>
                <a:spcPct val="0"/>
              </a:spcAft>
              <a:defRPr kumimoji="1" sz="260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defRPr>
            </a:lvl1pPr>
            <a:lvl2pPr>
              <a:defRPr>
                <a:solidFill>
                  <a:schemeClr val="lt1"/>
                </a:solidFill>
                <a:latin typeface="+mn-lt"/>
              </a:defRPr>
            </a:lvl2pPr>
            <a:lvl3pPr>
              <a:defRPr>
                <a:solidFill>
                  <a:schemeClr val="lt1"/>
                </a:solidFill>
                <a:latin typeface="+mn-lt"/>
              </a:defRPr>
            </a:lvl3pPr>
            <a:lvl4pPr>
              <a:defRPr>
                <a:solidFill>
                  <a:schemeClr val="lt1"/>
                </a:solidFill>
                <a:latin typeface="+mn-lt"/>
              </a:defRPr>
            </a:lvl4pPr>
            <a:lvl5pPr>
              <a:defRPr>
                <a:solidFill>
                  <a:schemeClr val="lt1"/>
                </a:solidFill>
                <a:latin typeface="+mn-lt"/>
              </a:defRPr>
            </a:lvl5pPr>
            <a:lvl6pPr>
              <a:defRPr>
                <a:solidFill>
                  <a:schemeClr val="lt1"/>
                </a:solidFill>
                <a:latin typeface="+mn-lt"/>
              </a:defRPr>
            </a:lvl6pPr>
            <a:lvl7pPr>
              <a:defRPr>
                <a:solidFill>
                  <a:schemeClr val="lt1"/>
                </a:solidFill>
                <a:latin typeface="+mn-lt"/>
              </a:defRPr>
            </a:lvl7pPr>
            <a:lvl8pPr>
              <a:defRPr>
                <a:solidFill>
                  <a:schemeClr val="lt1"/>
                </a:solidFill>
                <a:latin typeface="+mn-lt"/>
              </a:defRPr>
            </a:lvl8pPr>
            <a:lvl9pPr>
              <a:defRPr>
                <a:solidFill>
                  <a:schemeClr val="lt1"/>
                </a:solidFill>
                <a:latin typeface="+mn-lt"/>
              </a:defRPr>
            </a:lvl9pPr>
          </a:lstStyle>
          <a:p>
            <a:r>
              <a:rPr lang="zh-CN" altLang="en-US" b="1">
                <a:solidFill>
                  <a:schemeClr val="accent6"/>
                </a:solidFill>
                <a:latin typeface="微软雅黑" panose="020b0503020204020204" pitchFamily="34" charset="-122"/>
                <a:sym typeface="微软雅黑" panose="020b0503020204020204" pitchFamily="34" charset="-122"/>
              </a:rPr>
              <a:t>共性</a:t>
            </a:r>
            <a:endParaRPr lang="zh-CN" altLang="en-US" b="1">
              <a:solidFill>
                <a:schemeClr val="accent6"/>
              </a:solidFill>
              <a:latin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2" name="Text Box 8"/>
          <p:cNvSpPr txBox="1">
            <a:spLocks noChangeArrowheads="1"/>
          </p:cNvSpPr>
          <p:nvPr>
            <p:custDataLst>
              <p:tags r:id="rId13"/>
            </p:custDataLst>
          </p:nvPr>
        </p:nvSpPr>
        <p:spPr bwMode="auto">
          <a:xfrm>
            <a:off x="5169426" y="4631497"/>
            <a:ext cx="1273230" cy="448401"/>
          </a:xfrm>
          <a:prstGeom prst="round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lt1"/>
                </a:solidFill>
              </a14:hiddenFill>
            </a:ext>
          </a:extLst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/>
          <a:lstStyle>
            <a:defPPr>
              <a:defRPr lang="en-US"/>
            </a:defPPr>
            <a:lvl1pPr algn="ctr" eaLnBrk="1" fontAlgn="auto" hangingPunct="1">
              <a:spcBef>
                <a:spcPct val="0"/>
              </a:spcBef>
              <a:spcAft>
                <a:spcPct val="0"/>
              </a:spcAft>
              <a:defRPr kumimoji="1" sz="260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defRPr>
            </a:lvl1pPr>
            <a:lvl2pPr>
              <a:defRPr>
                <a:solidFill>
                  <a:schemeClr val="lt1"/>
                </a:solidFill>
                <a:latin typeface="+mn-lt"/>
              </a:defRPr>
            </a:lvl2pPr>
            <a:lvl3pPr>
              <a:defRPr>
                <a:solidFill>
                  <a:schemeClr val="lt1"/>
                </a:solidFill>
                <a:latin typeface="+mn-lt"/>
              </a:defRPr>
            </a:lvl3pPr>
            <a:lvl4pPr>
              <a:defRPr>
                <a:solidFill>
                  <a:schemeClr val="lt1"/>
                </a:solidFill>
                <a:latin typeface="+mn-lt"/>
              </a:defRPr>
            </a:lvl4pPr>
            <a:lvl5pPr>
              <a:defRPr>
                <a:solidFill>
                  <a:schemeClr val="lt1"/>
                </a:solidFill>
                <a:latin typeface="+mn-lt"/>
              </a:defRPr>
            </a:lvl5pPr>
            <a:lvl6pPr>
              <a:defRPr>
                <a:solidFill>
                  <a:schemeClr val="lt1"/>
                </a:solidFill>
                <a:latin typeface="+mn-lt"/>
              </a:defRPr>
            </a:lvl6pPr>
            <a:lvl7pPr>
              <a:defRPr>
                <a:solidFill>
                  <a:schemeClr val="lt1"/>
                </a:solidFill>
                <a:latin typeface="+mn-lt"/>
              </a:defRPr>
            </a:lvl7pPr>
            <a:lvl8pPr>
              <a:defRPr>
                <a:solidFill>
                  <a:schemeClr val="lt1"/>
                </a:solidFill>
                <a:latin typeface="+mn-lt"/>
              </a:defRPr>
            </a:lvl8pPr>
            <a:lvl9pPr>
              <a:defRPr>
                <a:solidFill>
                  <a:schemeClr val="lt1"/>
                </a:solidFill>
                <a:latin typeface="+mn-lt"/>
              </a:defRPr>
            </a:lvl9pPr>
          </a:lstStyle>
          <a:p>
            <a:r>
              <a:rPr lang="zh-CN" altLang="en-US" b="1">
                <a:solidFill>
                  <a:schemeClr val="accent6"/>
                </a:solidFill>
                <a:latin typeface="微软雅黑" panose="020b0503020204020204" pitchFamily="34" charset="-122"/>
                <a:sym typeface="微软雅黑" panose="020b0503020204020204" pitchFamily="34" charset="-122"/>
              </a:rPr>
              <a:t>差异性</a:t>
            </a:r>
            <a:endParaRPr lang="zh-CN" altLang="en-US" b="1">
              <a:solidFill>
                <a:schemeClr val="accent6"/>
              </a:solidFill>
              <a:latin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3" name="Text Box 8"/>
          <p:cNvSpPr txBox="1">
            <a:spLocks noChangeArrowheads="1"/>
          </p:cNvSpPr>
          <p:nvPr>
            <p:custDataLst>
              <p:tags r:id="rId14"/>
            </p:custDataLst>
          </p:nvPr>
        </p:nvSpPr>
        <p:spPr bwMode="auto">
          <a:xfrm>
            <a:off x="5163137" y="5510430"/>
            <a:ext cx="3237119" cy="498299"/>
          </a:xfrm>
          <a:prstGeom prst="round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lt1"/>
                </a:solidFill>
              </a14:hiddenFill>
            </a:ext>
          </a:extLst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/>
          <a:lstStyle>
            <a:defPPr>
              <a:defRPr lang="en-US"/>
            </a:defPPr>
            <a:lvl1pPr algn="ctr" eaLnBrk="1" fontAlgn="auto" hangingPunct="1">
              <a:spcBef>
                <a:spcPct val="0"/>
              </a:spcBef>
              <a:spcAft>
                <a:spcPct val="0"/>
              </a:spcAft>
              <a:defRPr kumimoji="1" sz="260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defRPr>
            </a:lvl1pPr>
            <a:lvl2pPr>
              <a:defRPr>
                <a:solidFill>
                  <a:schemeClr val="lt1"/>
                </a:solidFill>
                <a:latin typeface="+mn-lt"/>
              </a:defRPr>
            </a:lvl2pPr>
            <a:lvl3pPr>
              <a:defRPr>
                <a:solidFill>
                  <a:schemeClr val="lt1"/>
                </a:solidFill>
                <a:latin typeface="+mn-lt"/>
              </a:defRPr>
            </a:lvl3pPr>
            <a:lvl4pPr>
              <a:defRPr>
                <a:solidFill>
                  <a:schemeClr val="lt1"/>
                </a:solidFill>
                <a:latin typeface="+mn-lt"/>
              </a:defRPr>
            </a:lvl4pPr>
            <a:lvl5pPr>
              <a:defRPr>
                <a:solidFill>
                  <a:schemeClr val="lt1"/>
                </a:solidFill>
                <a:latin typeface="+mn-lt"/>
              </a:defRPr>
            </a:lvl5pPr>
            <a:lvl6pPr>
              <a:defRPr>
                <a:solidFill>
                  <a:schemeClr val="lt1"/>
                </a:solidFill>
                <a:latin typeface="+mn-lt"/>
              </a:defRPr>
            </a:lvl6pPr>
            <a:lvl7pPr>
              <a:defRPr>
                <a:solidFill>
                  <a:schemeClr val="lt1"/>
                </a:solidFill>
                <a:latin typeface="+mn-lt"/>
              </a:defRPr>
            </a:lvl7pPr>
            <a:lvl8pPr>
              <a:defRPr>
                <a:solidFill>
                  <a:schemeClr val="lt1"/>
                </a:solidFill>
                <a:latin typeface="+mn-lt"/>
              </a:defRPr>
            </a:lvl8pPr>
            <a:lvl9pPr>
              <a:defRPr>
                <a:solidFill>
                  <a:schemeClr val="lt1"/>
                </a:solidFill>
                <a:latin typeface="+mn-lt"/>
              </a:defRPr>
            </a:lvl9pPr>
          </a:lstStyle>
          <a:p>
            <a:r>
              <a:rPr lang="zh-CN" altLang="en-US" b="1">
                <a:solidFill>
                  <a:schemeClr val="accent6"/>
                </a:solidFill>
                <a:latin typeface="微软雅黑" panose="020b0503020204020204" pitchFamily="34" charset="-122"/>
                <a:sym typeface="微软雅黑" panose="020b0503020204020204" pitchFamily="34" charset="-122"/>
              </a:rPr>
              <a:t>决定物质用途的因素</a:t>
            </a:r>
            <a:endParaRPr lang="zh-CN" altLang="en-US" b="1">
              <a:solidFill>
                <a:schemeClr val="accent6"/>
              </a:solidFill>
              <a:latin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4" name="Text Box 8"/>
          <p:cNvSpPr txBox="1">
            <a:spLocks noChangeArrowheads="1"/>
          </p:cNvSpPr>
          <p:nvPr>
            <p:custDataLst>
              <p:tags r:id="rId15"/>
            </p:custDataLst>
          </p:nvPr>
        </p:nvSpPr>
        <p:spPr bwMode="auto">
          <a:xfrm>
            <a:off x="6384224" y="1542257"/>
            <a:ext cx="2214452" cy="487511"/>
          </a:xfrm>
          <a:prstGeom prst="round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lt1"/>
                </a:solidFill>
              </a14:hiddenFill>
            </a:ext>
          </a:extLst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/>
          <a:lstStyle>
            <a:defPPr>
              <a:defRPr lang="en-US"/>
            </a:defPPr>
            <a:lvl1pPr algn="ctr" eaLnBrk="1" fontAlgn="auto" hangingPunct="1">
              <a:spcBef>
                <a:spcPct val="0"/>
              </a:spcBef>
              <a:spcAft>
                <a:spcPct val="0"/>
              </a:spcAft>
              <a:defRPr kumimoji="1" sz="200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defRPr>
            </a:lvl1pPr>
            <a:lvl2pPr>
              <a:defRPr>
                <a:solidFill>
                  <a:schemeClr val="lt1"/>
                </a:solidFill>
                <a:latin typeface="+mn-lt"/>
              </a:defRPr>
            </a:lvl2pPr>
            <a:lvl3pPr>
              <a:defRPr>
                <a:solidFill>
                  <a:schemeClr val="lt1"/>
                </a:solidFill>
                <a:latin typeface="+mn-lt"/>
              </a:defRPr>
            </a:lvl3pPr>
            <a:lvl4pPr>
              <a:defRPr>
                <a:solidFill>
                  <a:schemeClr val="lt1"/>
                </a:solidFill>
                <a:latin typeface="+mn-lt"/>
              </a:defRPr>
            </a:lvl4pPr>
            <a:lvl5pPr>
              <a:defRPr>
                <a:solidFill>
                  <a:schemeClr val="lt1"/>
                </a:solidFill>
                <a:latin typeface="+mn-lt"/>
              </a:defRPr>
            </a:lvl5pPr>
            <a:lvl6pPr>
              <a:defRPr>
                <a:solidFill>
                  <a:schemeClr val="lt1"/>
                </a:solidFill>
                <a:latin typeface="+mn-lt"/>
              </a:defRPr>
            </a:lvl6pPr>
            <a:lvl7pPr>
              <a:defRPr>
                <a:solidFill>
                  <a:schemeClr val="lt1"/>
                </a:solidFill>
                <a:latin typeface="+mn-lt"/>
              </a:defRPr>
            </a:lvl7pPr>
            <a:lvl8pPr>
              <a:defRPr>
                <a:solidFill>
                  <a:schemeClr val="lt1"/>
                </a:solidFill>
                <a:latin typeface="+mn-lt"/>
              </a:defRPr>
            </a:lvl8pPr>
            <a:lvl9pPr>
              <a:defRPr>
                <a:solidFill>
                  <a:schemeClr val="lt1"/>
                </a:solidFill>
                <a:latin typeface="+mn-lt"/>
              </a:defRPr>
            </a:lvl9pPr>
          </a:lstStyle>
          <a:p>
            <a:pPr>
              <a:defRPr/>
            </a:pPr>
            <a:r>
              <a:rPr lang="zh-CN" altLang="en-US" sz="2600" b="1">
                <a:solidFill>
                  <a:schemeClr val="accent6"/>
                </a:solidFill>
                <a:latin typeface="微软雅黑" panose="020b0503020204020204" pitchFamily="34" charset="-122"/>
                <a:sym typeface="微软雅黑" panose="020b0503020204020204" pitchFamily="34" charset="-122"/>
              </a:rPr>
              <a:t>纯金属和合金</a:t>
            </a:r>
            <a:endParaRPr lang="zh-CN" altLang="en-US" sz="2600" b="1">
              <a:solidFill>
                <a:schemeClr val="accent6"/>
              </a:solidFill>
              <a:latin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5" name="Text Box 8"/>
          <p:cNvSpPr txBox="1">
            <a:spLocks noChangeArrowheads="1"/>
          </p:cNvSpPr>
          <p:nvPr>
            <p:custDataLst>
              <p:tags r:id="rId16"/>
            </p:custDataLst>
          </p:nvPr>
        </p:nvSpPr>
        <p:spPr bwMode="auto">
          <a:xfrm>
            <a:off x="6818180" y="2943550"/>
            <a:ext cx="4699789" cy="1330116"/>
          </a:xfrm>
          <a:prstGeom prst="round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lt1"/>
                </a:solidFill>
              </a14:hiddenFill>
            </a:ext>
          </a:extLst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/>
          <a:lstStyle>
            <a:defPPr>
              <a:defRPr lang="en-US"/>
            </a:defPPr>
            <a:lvl1pPr algn="ctr" eaLnBrk="1" fontAlgn="auto" hangingPunct="1">
              <a:spcBef>
                <a:spcPct val="0"/>
              </a:spcBef>
              <a:spcAft>
                <a:spcPct val="0"/>
              </a:spcAft>
              <a:defRPr kumimoji="1" sz="200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defRPr>
            </a:lvl1pPr>
            <a:lvl2pPr>
              <a:defRPr>
                <a:solidFill>
                  <a:schemeClr val="lt1"/>
                </a:solidFill>
                <a:latin typeface="+mn-lt"/>
              </a:defRPr>
            </a:lvl2pPr>
            <a:lvl3pPr>
              <a:defRPr>
                <a:solidFill>
                  <a:schemeClr val="lt1"/>
                </a:solidFill>
                <a:latin typeface="+mn-lt"/>
              </a:defRPr>
            </a:lvl3pPr>
            <a:lvl4pPr>
              <a:defRPr>
                <a:solidFill>
                  <a:schemeClr val="lt1"/>
                </a:solidFill>
                <a:latin typeface="+mn-lt"/>
              </a:defRPr>
            </a:lvl4pPr>
            <a:lvl5pPr>
              <a:defRPr>
                <a:solidFill>
                  <a:schemeClr val="lt1"/>
                </a:solidFill>
                <a:latin typeface="+mn-lt"/>
              </a:defRPr>
            </a:lvl5pPr>
            <a:lvl6pPr>
              <a:defRPr>
                <a:solidFill>
                  <a:schemeClr val="lt1"/>
                </a:solidFill>
                <a:latin typeface="+mn-lt"/>
              </a:defRPr>
            </a:lvl6pPr>
            <a:lvl7pPr>
              <a:defRPr>
                <a:solidFill>
                  <a:schemeClr val="lt1"/>
                </a:solidFill>
                <a:latin typeface="+mn-lt"/>
              </a:defRPr>
            </a:lvl7pPr>
            <a:lvl8pPr>
              <a:defRPr>
                <a:solidFill>
                  <a:schemeClr val="lt1"/>
                </a:solidFill>
                <a:latin typeface="+mn-lt"/>
              </a:defRPr>
            </a:lvl8pPr>
            <a:lvl9pPr>
              <a:defRPr>
                <a:solidFill>
                  <a:schemeClr val="lt1"/>
                </a:solidFill>
                <a:latin typeface="+mn-lt"/>
              </a:defRPr>
            </a:lvl9pPr>
          </a:lstStyle>
          <a:p>
            <a:pPr algn="l">
              <a:defRPr/>
            </a:pPr>
            <a:r>
              <a:rPr lang="zh-CN" altLang="en-US" sz="2600" b="1">
                <a:solidFill>
                  <a:schemeClr val="accent6"/>
                </a:solidFill>
                <a:latin typeface="微软雅黑" panose="020b0503020204020204" pitchFamily="34" charset="-122"/>
                <a:sym typeface="微软雅黑" panose="020b0503020204020204" pitchFamily="34" charset="-122"/>
              </a:rPr>
              <a:t>大多数都是固体、有金属光泽、导热、导电、延展性、密度和硬度较大，有较高熔点</a:t>
            </a:r>
            <a:endParaRPr lang="zh-CN" altLang="en-US" sz="2600" b="1">
              <a:solidFill>
                <a:schemeClr val="accent6"/>
              </a:solidFill>
              <a:latin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6" name="Text Box 8"/>
          <p:cNvSpPr txBox="1">
            <a:spLocks noChangeArrowheads="1"/>
          </p:cNvSpPr>
          <p:nvPr>
            <p:custDataLst>
              <p:tags r:id="rId17"/>
            </p:custDataLst>
          </p:nvPr>
        </p:nvSpPr>
        <p:spPr bwMode="auto">
          <a:xfrm>
            <a:off x="6831957" y="4633572"/>
            <a:ext cx="4686012" cy="447320"/>
          </a:xfrm>
          <a:prstGeom prst="round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lt1"/>
                </a:solidFill>
              </a14:hiddenFill>
            </a:ext>
          </a:extLst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/>
          <a:lstStyle>
            <a:defPPr>
              <a:defRPr lang="en-US"/>
            </a:defPPr>
            <a:lvl1pPr algn="ctr" eaLnBrk="1" fontAlgn="auto" hangingPunct="1">
              <a:spcBef>
                <a:spcPct val="0"/>
              </a:spcBef>
              <a:spcAft>
                <a:spcPct val="0"/>
              </a:spcAft>
              <a:defRPr kumimoji="1" sz="200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defRPr>
            </a:lvl1pPr>
            <a:lvl2pPr>
              <a:defRPr>
                <a:solidFill>
                  <a:schemeClr val="lt1"/>
                </a:solidFill>
                <a:latin typeface="+mn-lt"/>
              </a:defRPr>
            </a:lvl2pPr>
            <a:lvl3pPr>
              <a:defRPr>
                <a:solidFill>
                  <a:schemeClr val="lt1"/>
                </a:solidFill>
                <a:latin typeface="+mn-lt"/>
              </a:defRPr>
            </a:lvl3pPr>
            <a:lvl4pPr>
              <a:defRPr>
                <a:solidFill>
                  <a:schemeClr val="lt1"/>
                </a:solidFill>
                <a:latin typeface="+mn-lt"/>
              </a:defRPr>
            </a:lvl4pPr>
            <a:lvl5pPr>
              <a:defRPr>
                <a:solidFill>
                  <a:schemeClr val="lt1"/>
                </a:solidFill>
                <a:latin typeface="+mn-lt"/>
              </a:defRPr>
            </a:lvl5pPr>
            <a:lvl6pPr>
              <a:defRPr>
                <a:solidFill>
                  <a:schemeClr val="lt1"/>
                </a:solidFill>
                <a:latin typeface="+mn-lt"/>
              </a:defRPr>
            </a:lvl6pPr>
            <a:lvl7pPr>
              <a:defRPr>
                <a:solidFill>
                  <a:schemeClr val="lt1"/>
                </a:solidFill>
                <a:latin typeface="+mn-lt"/>
              </a:defRPr>
            </a:lvl7pPr>
            <a:lvl8pPr>
              <a:defRPr>
                <a:solidFill>
                  <a:schemeClr val="lt1"/>
                </a:solidFill>
                <a:latin typeface="+mn-lt"/>
              </a:defRPr>
            </a:lvl8pPr>
            <a:lvl9pPr>
              <a:defRPr>
                <a:solidFill>
                  <a:schemeClr val="lt1"/>
                </a:solidFill>
                <a:latin typeface="+mn-lt"/>
              </a:defRPr>
            </a:lvl9pPr>
          </a:lstStyle>
          <a:p>
            <a:pPr>
              <a:defRPr/>
            </a:pPr>
            <a:r>
              <a:rPr lang="zh-CN" altLang="en-US" sz="2600" b="1">
                <a:solidFill>
                  <a:schemeClr val="accent6"/>
                </a:solidFill>
                <a:latin typeface="微软雅黑" panose="020b0503020204020204" pitchFamily="34" charset="-122"/>
                <a:cs typeface="微软雅黑" panose="020b0503020204020204" pitchFamily="34" charset="-122"/>
                <a:sym typeface="微软雅黑" panose="020b0503020204020204" pitchFamily="34" charset="-122"/>
              </a:rPr>
              <a:t>铜</a:t>
            </a:r>
            <a:r>
              <a:rPr lang="en-US" altLang="zh-CN" sz="2600" b="1">
                <a:solidFill>
                  <a:schemeClr val="accent6"/>
                </a:solidFill>
                <a:latin typeface="微软雅黑" panose="020b0503020204020204" pitchFamily="34" charset="-122"/>
                <a:cs typeface="微软雅黑" panose="020b0503020204020204" pitchFamily="34" charset="-122"/>
                <a:sym typeface="微软雅黑" panose="020b0503020204020204" pitchFamily="34" charset="-122"/>
              </a:rPr>
              <a:t>-</a:t>
            </a:r>
            <a:r>
              <a:rPr lang="zh-CN" altLang="en-US" sz="2600" b="1">
                <a:solidFill>
                  <a:schemeClr val="accent6"/>
                </a:solidFill>
                <a:latin typeface="微软雅黑" panose="020b0503020204020204" pitchFamily="34" charset="-122"/>
                <a:cs typeface="微软雅黑" panose="020b0503020204020204" pitchFamily="34" charset="-122"/>
                <a:sym typeface="微软雅黑" panose="020b0503020204020204" pitchFamily="34" charset="-122"/>
              </a:rPr>
              <a:t>紫红色、金</a:t>
            </a:r>
            <a:r>
              <a:rPr lang="en-US" altLang="zh-CN" sz="2600" b="1">
                <a:solidFill>
                  <a:schemeClr val="accent6"/>
                </a:solidFill>
                <a:latin typeface="微软雅黑" panose="020b0503020204020204" pitchFamily="34" charset="-122"/>
                <a:cs typeface="微软雅黑" panose="020b0503020204020204" pitchFamily="34" charset="-122"/>
                <a:sym typeface="微软雅黑" panose="020b0503020204020204" pitchFamily="34" charset="-122"/>
              </a:rPr>
              <a:t>-</a:t>
            </a:r>
            <a:r>
              <a:rPr lang="zh-CN" altLang="en-US" sz="2600" b="1">
                <a:solidFill>
                  <a:schemeClr val="accent6"/>
                </a:solidFill>
                <a:latin typeface="微软雅黑" panose="020b0503020204020204" pitchFamily="34" charset="-122"/>
                <a:cs typeface="微软雅黑" panose="020b0503020204020204" pitchFamily="34" charset="-122"/>
                <a:sym typeface="微软雅黑" panose="020b0503020204020204" pitchFamily="34" charset="-122"/>
              </a:rPr>
              <a:t>黄色、汞</a:t>
            </a:r>
            <a:r>
              <a:rPr lang="en-US" altLang="zh-CN" sz="2600" b="1">
                <a:solidFill>
                  <a:schemeClr val="accent6"/>
                </a:solidFill>
                <a:latin typeface="微软雅黑" panose="020b0503020204020204" pitchFamily="34" charset="-122"/>
                <a:cs typeface="微软雅黑" panose="020b0503020204020204" pitchFamily="34" charset="-122"/>
                <a:sym typeface="微软雅黑" panose="020b0503020204020204" pitchFamily="34" charset="-122"/>
              </a:rPr>
              <a:t>-</a:t>
            </a:r>
            <a:r>
              <a:rPr lang="zh-CN" altLang="en-US" sz="2600" b="1">
                <a:solidFill>
                  <a:schemeClr val="accent6"/>
                </a:solidFill>
                <a:latin typeface="微软雅黑" panose="020b0503020204020204" pitchFamily="34" charset="-122"/>
                <a:cs typeface="微软雅黑" panose="020b0503020204020204" pitchFamily="34" charset="-122"/>
                <a:sym typeface="微软雅黑" panose="020b0503020204020204" pitchFamily="34" charset="-122"/>
              </a:rPr>
              <a:t>液体</a:t>
            </a:r>
            <a:endParaRPr lang="zh-CN" altLang="en-US" sz="2600" b="1">
              <a:solidFill>
                <a:schemeClr val="accent6"/>
              </a:solidFill>
              <a:latin typeface="微软雅黑" panose="020b0503020204020204" pitchFamily="34" charset="-122"/>
              <a:cs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cxnSp>
        <p:nvCxnSpPr>
          <p:cNvPr id="17" name="直接连接符 16"/>
          <p:cNvCxnSpPr/>
          <p:nvPr>
            <p:custDataLst>
              <p:tags r:id="rId18"/>
            </p:custDataLst>
          </p:nvPr>
        </p:nvCxnSpPr>
        <p:spPr>
          <a:xfrm>
            <a:off x="6247958" y="3702661"/>
            <a:ext cx="556445" cy="0"/>
          </a:xfrm>
          <a:prstGeom prst="line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</p:cxnSp>
      <p:cxnSp>
        <p:nvCxnSpPr>
          <p:cNvPr id="18" name="直接连接符 17"/>
          <p:cNvCxnSpPr/>
          <p:nvPr>
            <p:custDataLst>
              <p:tags r:id="rId19"/>
            </p:custDataLst>
          </p:nvPr>
        </p:nvCxnSpPr>
        <p:spPr>
          <a:xfrm>
            <a:off x="6444987" y="4857232"/>
            <a:ext cx="385871" cy="0"/>
          </a:xfrm>
          <a:prstGeom prst="line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</p:cxnSp>
      <p:sp>
        <p:nvSpPr>
          <p:cNvPr id="20" name="文本框 19"/>
          <p:cNvSpPr txBox="1"/>
          <p:nvPr>
            <p:custDataLst>
              <p:tags r:id="rId20"/>
            </p:custDataLst>
          </p:nvPr>
        </p:nvSpPr>
        <p:spPr>
          <a:xfrm>
            <a:off x="778342" y="520260"/>
            <a:ext cx="203132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 smtClean="0">
                <a:solidFill>
                  <a:schemeClr val="accent5"/>
                </a:solidFill>
              </a:rPr>
              <a:t>课堂总结</a:t>
            </a:r>
            <a:endParaRPr lang="zh-CN" altLang="en-US" sz="3600" b="1">
              <a:solidFill>
                <a:schemeClr val="accent5"/>
              </a:solidFill>
            </a:endParaRPr>
          </a:p>
        </p:txBody>
      </p:sp>
      <p:sp>
        <p:nvSpPr>
          <p:cNvPr id="21" name="矩形 20"/>
          <p:cNvSpPr/>
          <p:nvPr>
            <p:custDataLst>
              <p:tags r:id="rId21"/>
            </p:custDataLst>
          </p:nvPr>
        </p:nvSpPr>
        <p:spPr>
          <a:xfrm>
            <a:off x="0" y="6636327"/>
            <a:ext cx="12191999" cy="18552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2" name="Picture 4"/>
          <p:cNvPicPr>
            <a:picLocks noChangeAspect="1" noChangeArrowheads="1"/>
          </p:cNvPicPr>
          <p:nvPr>
            <p:custDataLst>
              <p:tags r:id="rId23"/>
            </p:custDataLst>
          </p:nvPr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1197848" y="6137564"/>
            <a:ext cx="994151" cy="6842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dur="1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dur="1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dur="1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8" presetID="10" presetClass="entr" presetSubtype="0" dur="1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dur="1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27" presetID="10" presetClass="entr" presetSubtype="0" dur="1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31" presetID="10" presetClass="entr" presetSubtype="0" dur="1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35" presetID="10" presetClass="entr" presetSubtype="0" dur="1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dur="1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dur="1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49" presetID="10" presetClass="entr" presetSubtype="0" dur="1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53" presetID="10" presetClass="entr" presetSubtype="0" dur="1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57" presetID="10" presetClass="entr" presetSubtype="0" dur="1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 nodeType="clickPar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0" presetClass="entr" presetSubtype="0" dur="1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66" presetID="10" presetClass="entr" presetSubtype="0" dur="1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70" presetID="10" presetClass="entr" presetSubtype="0" dur="1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 nodeType="clickPar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dur="1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  <p:bldP spid="6" grpId="0"/>
      <p:bldP spid="7" grpId="0"/>
      <p:bldP spid="8" grpId="0"/>
      <p:bldP spid="9" grpId="0"/>
      <p:bldP spid="11" grpId="0"/>
      <p:bldP spid="12" grpId="0"/>
      <p:bldP spid="13" grpId="0"/>
      <p:bldP spid="14" grpId="0"/>
      <p:bldP spid="15" grpId="0"/>
      <p:bldP spid="16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sp>
        <p:nvSpPr>
          <p:cNvPr id="2" name="文本框 1"/>
          <p:cNvSpPr txBox="1"/>
          <p:nvPr>
            <p:custDataLst>
              <p:tags r:id="rId3"/>
            </p:custDataLst>
          </p:nvPr>
        </p:nvSpPr>
        <p:spPr>
          <a:xfrm>
            <a:off x="986907" y="1656888"/>
            <a:ext cx="10082876" cy="452431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L="173355" indent="-173355" algn="l" eaLnBrk="1" fontAlgn="auto" latinLnBrk="0" hangingPunct="1">
              <a:lnSpc>
                <a:spcPct val="150000"/>
              </a:lnSpc>
            </a:pPr>
            <a:r>
              <a:rPr lang="en-US" altLang="zh-CN" sz="3200" b="0" smtClean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1.</a:t>
            </a:r>
            <a:r>
              <a:rPr lang="zh-CN" sz="3200" b="0" smtClean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金</a:t>
            </a:r>
            <a:r>
              <a:rPr lang="zh-CN" sz="3200" b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属材料在人类活动中已得到越来越广泛的应用。下列性质属于金属共性的是（　　）</a:t>
            </a:r>
            <a:endParaRPr lang="en-US" sz="3200" b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marL="173355" indent="-173355" algn="l" eaLnBrk="1" fontAlgn="auto" latinLnBrk="0" hangingPunct="1">
              <a:lnSpc>
                <a:spcPct val="150000"/>
              </a:lnSpc>
            </a:pPr>
            <a:r>
              <a:rPr lang="en-US" sz="3200" b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A</a:t>
            </a:r>
            <a:r>
              <a:rPr lang="zh-CN" sz="3200" b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．硬度很小、熔点很高</a:t>
            </a:r>
            <a:r>
              <a:rPr lang="en-US" sz="3200" b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	</a:t>
            </a:r>
            <a:endParaRPr lang="en-US" sz="3200" b="0" smtClean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marL="173355" indent="-173355" algn="l" eaLnBrk="1" fontAlgn="auto" latinLnBrk="0" hangingPunct="1">
              <a:lnSpc>
                <a:spcPct val="150000"/>
              </a:lnSpc>
            </a:pPr>
            <a:r>
              <a:rPr lang="en-US" sz="3200" b="0" smtClean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B</a:t>
            </a:r>
            <a:r>
              <a:rPr lang="zh-CN" sz="3200" b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．有良好的导电、传热性</a:t>
            </a:r>
            <a:endParaRPr lang="zh-CN" sz="3200" b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marL="173355" indent="-173355" algn="l" eaLnBrk="1" fontAlgn="auto" latinLnBrk="0" hangingPunct="1">
              <a:lnSpc>
                <a:spcPct val="150000"/>
              </a:lnSpc>
            </a:pPr>
            <a:r>
              <a:rPr lang="en-US" sz="3200" b="0" smtClean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C</a:t>
            </a:r>
            <a:r>
              <a:rPr lang="zh-CN" sz="3200" b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．是银白色的固体</a:t>
            </a:r>
            <a:r>
              <a:rPr lang="en-US" sz="3200" b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	     </a:t>
            </a:r>
            <a:endParaRPr lang="en-US" sz="3200" b="0" smtClean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marL="173355" indent="-173355" algn="l" eaLnBrk="1" fontAlgn="auto" latinLnBrk="0" hangingPunct="1">
              <a:lnSpc>
                <a:spcPct val="150000"/>
              </a:lnSpc>
            </a:pPr>
            <a:r>
              <a:rPr lang="en-US" sz="3200" b="0" smtClean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D</a:t>
            </a:r>
            <a:r>
              <a:rPr lang="zh-CN" sz="3200" b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．密度比较小</a:t>
            </a:r>
            <a:endParaRPr lang="zh-CN" altLang="en-US" sz="320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3" name="文本框 2"/>
          <p:cNvSpPr txBox="1"/>
          <p:nvPr>
            <p:custDataLst>
              <p:tags r:id="rId4"/>
            </p:custDataLst>
          </p:nvPr>
        </p:nvSpPr>
        <p:spPr>
          <a:xfrm>
            <a:off x="831273" y="692727"/>
            <a:ext cx="203132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 smtClean="0">
                <a:solidFill>
                  <a:schemeClr val="accent5"/>
                </a:solidFill>
              </a:rPr>
              <a:t>课堂训练</a:t>
            </a:r>
            <a:endParaRPr lang="zh-CN" altLang="en-US" sz="3600" b="1">
              <a:solidFill>
                <a:schemeClr val="accent5"/>
              </a:solidFill>
            </a:endParaRPr>
          </a:p>
        </p:txBody>
      </p:sp>
      <p:sp>
        <p:nvSpPr>
          <p:cNvPr id="4" name="文本框 3"/>
          <p:cNvSpPr txBox="1"/>
          <p:nvPr>
            <p:custDataLst>
              <p:tags r:id="rId5"/>
            </p:custDataLst>
          </p:nvPr>
        </p:nvSpPr>
        <p:spPr>
          <a:xfrm>
            <a:off x="6400799" y="2493818"/>
            <a:ext cx="38985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smtClean="0">
                <a:solidFill>
                  <a:srgbClr val="FF0000"/>
                </a:solidFill>
              </a:rPr>
              <a:t>B</a:t>
            </a:r>
            <a:endParaRPr lang="zh-CN" altLang="en-US" sz="3200">
              <a:solidFill>
                <a:srgbClr val="FF0000"/>
              </a:solidFill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2000"/>
    </mc:Choice>
    <mc:Fallback>
      <p:transition spd="slow"/>
    </mc:Fallback>
  </mc:AlternateContent>
  <p:timing/>
</p:sld>
</file>

<file path=ppt/slides/slide2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sp>
        <p:nvSpPr>
          <p:cNvPr id="2" name="文本框 1"/>
          <p:cNvSpPr txBox="1"/>
          <p:nvPr>
            <p:custDataLst>
              <p:tags r:id="rId3"/>
            </p:custDataLst>
          </p:nvPr>
        </p:nvSpPr>
        <p:spPr>
          <a:xfrm>
            <a:off x="855980" y="714375"/>
            <a:ext cx="8980747" cy="4867871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CN" sz="3200" smtClean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2</a:t>
            </a:r>
            <a:r>
              <a:rPr lang="zh-CN" altLang="en-US" sz="3200" smtClean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.</a:t>
            </a:r>
            <a:r>
              <a:rPr lang="zh-CN" altLang="en-US" sz="320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下列关于金属的利用与解释，有错误的是（</a:t>
            </a:r>
            <a:r>
              <a:rPr lang="en-US" altLang="zh-CN" sz="320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    </a:t>
            </a:r>
            <a:r>
              <a:rPr lang="zh-CN" altLang="en-US" sz="320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）</a:t>
            </a:r>
            <a:endParaRPr lang="zh-CN" altLang="en-US" sz="3200"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>
              <a:lnSpc>
                <a:spcPct val="200000"/>
              </a:lnSpc>
            </a:pPr>
            <a:r>
              <a:rPr lang="zh-CN" altLang="en-US" sz="320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A.用铝制高压电线</a:t>
            </a:r>
            <a:r>
              <a:rPr lang="en-US" altLang="zh-CN" sz="320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——</a:t>
            </a:r>
            <a:r>
              <a:rPr lang="zh-CN" altLang="en-US" sz="320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铝密度小</a:t>
            </a:r>
            <a:endParaRPr lang="zh-CN" altLang="en-US" sz="3200"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>
              <a:lnSpc>
                <a:spcPct val="200000"/>
              </a:lnSpc>
            </a:pPr>
            <a:r>
              <a:rPr lang="zh-CN" altLang="en-US" sz="320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B.用铝合金制飞机外壳</a:t>
            </a:r>
            <a:r>
              <a:rPr lang="en-US" altLang="zh-CN" sz="320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  <a:sym typeface="+mn-ea"/>
              </a:rPr>
              <a:t>——</a:t>
            </a:r>
            <a:r>
              <a:rPr lang="zh-CN" altLang="en-US" sz="320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铝抗腐蚀性好</a:t>
            </a:r>
            <a:endParaRPr lang="zh-CN" altLang="en-US" sz="3200"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>
              <a:lnSpc>
                <a:spcPct val="200000"/>
              </a:lnSpc>
            </a:pPr>
            <a:r>
              <a:rPr lang="zh-CN" altLang="en-US" sz="320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C.用纯铁制机床底座</a:t>
            </a:r>
            <a:r>
              <a:rPr lang="en-US" altLang="zh-CN" sz="320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  <a:sym typeface="+mn-ea"/>
              </a:rPr>
              <a:t>——</a:t>
            </a:r>
            <a:r>
              <a:rPr lang="zh-CN" altLang="en-US" sz="320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铁产量高</a:t>
            </a:r>
            <a:endParaRPr lang="zh-CN" altLang="en-US" sz="3200"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>
              <a:lnSpc>
                <a:spcPct val="200000"/>
              </a:lnSpc>
            </a:pPr>
            <a:r>
              <a:rPr lang="zh-CN" altLang="en-US" sz="320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D.用铅锡合金做保险丝</a:t>
            </a:r>
            <a:r>
              <a:rPr lang="en-US" altLang="zh-CN" sz="320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  <a:sym typeface="+mn-ea"/>
              </a:rPr>
              <a:t>——</a:t>
            </a:r>
            <a:r>
              <a:rPr lang="zh-CN" altLang="en-US" sz="320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该合金熔点低</a:t>
            </a:r>
            <a:endParaRPr lang="zh-CN" altLang="en-US" sz="3200"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3" name="文本框 2"/>
          <p:cNvSpPr txBox="1"/>
          <p:nvPr>
            <p:custDataLst>
              <p:tags r:id="rId4"/>
            </p:custDataLst>
          </p:nvPr>
        </p:nvSpPr>
        <p:spPr>
          <a:xfrm>
            <a:off x="9006205" y="1056640"/>
            <a:ext cx="50101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endParaRPr lang="en-US" altLang="zh-CN" sz="280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sp>
        <p:nvSpPr>
          <p:cNvPr id="2" name="Text Box 98"/>
          <p:cNvSpPr txBox="1"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730321" y="977026"/>
            <a:ext cx="9106406" cy="2677656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  <a:defRPr/>
            </a:pPr>
            <a:r>
              <a:rPr lang="en-US" altLang="zh-CN" sz="2800" b="1" smtClean="0">
                <a:cs typeface="+mn-ea"/>
                <a:sym typeface="+mn-lt"/>
              </a:rPr>
              <a:t>3.</a:t>
            </a:r>
            <a:r>
              <a:rPr lang="zh-CN" altLang="en-US" sz="2800" b="1">
                <a:cs typeface="+mn-ea"/>
                <a:sym typeface="+mn-lt"/>
              </a:rPr>
              <a:t>铁、铜、铝三种金属均具有的物理性质是</a:t>
            </a:r>
            <a:r>
              <a:rPr lang="en-US" altLang="zh-CN" sz="2800" b="1">
                <a:cs typeface="+mn-ea"/>
                <a:sym typeface="+mn-lt"/>
              </a:rPr>
              <a:t>(        )</a:t>
            </a:r>
            <a:r>
              <a:rPr lang="zh-CN" altLang="en-US" sz="2800" b="1">
                <a:cs typeface="+mn-ea"/>
                <a:sym typeface="+mn-lt"/>
              </a:rPr>
              <a:t>　</a:t>
            </a:r>
            <a:endParaRPr lang="en-US" altLang="zh-CN" sz="2800" b="1" smtClean="0">
              <a:cs typeface="+mn-ea"/>
              <a:sym typeface="+mn-lt"/>
            </a:endParaRPr>
          </a:p>
          <a:p>
            <a:pPr algn="just">
              <a:lnSpc>
                <a:spcPct val="120000"/>
              </a:lnSpc>
              <a:defRPr/>
            </a:pPr>
            <a:r>
              <a:rPr lang="en-US" altLang="zh-CN" sz="2800" b="1" smtClean="0">
                <a:cs typeface="+mn-ea"/>
                <a:sym typeface="+mn-lt"/>
              </a:rPr>
              <a:t>①</a:t>
            </a:r>
            <a:r>
              <a:rPr lang="zh-CN" altLang="en-US" sz="2800" b="1">
                <a:cs typeface="+mn-ea"/>
                <a:sym typeface="+mn-lt"/>
              </a:rPr>
              <a:t>银白色金属　②延展性　③导热性　④导电性      </a:t>
            </a:r>
            <a:endParaRPr lang="en-US" altLang="zh-CN" sz="2800" b="1" smtClean="0">
              <a:cs typeface="+mn-ea"/>
              <a:sym typeface="+mn-lt"/>
            </a:endParaRPr>
          </a:p>
          <a:p>
            <a:pPr algn="just">
              <a:lnSpc>
                <a:spcPct val="120000"/>
              </a:lnSpc>
              <a:defRPr/>
            </a:pPr>
            <a:r>
              <a:rPr lang="zh-CN" altLang="en-US" sz="2800" b="1" smtClean="0">
                <a:cs typeface="+mn-ea"/>
                <a:sym typeface="+mn-lt"/>
              </a:rPr>
              <a:t>⑤</a:t>
            </a:r>
            <a:r>
              <a:rPr lang="zh-CN" altLang="en-US" sz="2800" b="1">
                <a:cs typeface="+mn-ea"/>
                <a:sym typeface="+mn-lt"/>
              </a:rPr>
              <a:t>能被磁铁吸引</a:t>
            </a:r>
            <a:endParaRPr lang="en-US" altLang="zh-CN" sz="2800" b="1">
              <a:cs typeface="+mn-ea"/>
              <a:sym typeface="+mn-lt"/>
            </a:endParaRPr>
          </a:p>
          <a:p>
            <a:pPr marL="514350" indent="-514350" algn="just" eaLnBrk="1" latinLnBrk="0" hangingPunct="1">
              <a:lnSpc>
                <a:spcPct val="120000"/>
              </a:lnSpc>
              <a:buFontTx/>
              <a:buAutoNum type="alphaUcPeriod"/>
              <a:defRPr/>
            </a:pPr>
            <a:r>
              <a:rPr lang="en-US" altLang="zh-CN" sz="2800" b="1" smtClean="0">
                <a:cs typeface="+mn-ea"/>
                <a:sym typeface="+mn-lt"/>
              </a:rPr>
              <a:t>①</a:t>
            </a:r>
            <a:r>
              <a:rPr lang="zh-CN" altLang="en-US" sz="2800" b="1">
                <a:cs typeface="+mn-ea"/>
                <a:sym typeface="+mn-lt"/>
              </a:rPr>
              <a:t>②③　             </a:t>
            </a:r>
            <a:r>
              <a:rPr lang="zh-CN" altLang="en-US" sz="2800" b="1" smtClean="0">
                <a:cs typeface="+mn-ea"/>
                <a:sym typeface="+mn-lt"/>
              </a:rPr>
              <a:t>        </a:t>
            </a:r>
            <a:r>
              <a:rPr lang="en-US" altLang="zh-CN" sz="2800" b="1" smtClean="0">
                <a:cs typeface="+mn-ea"/>
                <a:sym typeface="+mn-lt"/>
              </a:rPr>
              <a:t>B</a:t>
            </a:r>
            <a:r>
              <a:rPr lang="en-US" altLang="zh-CN" sz="2800" b="1">
                <a:cs typeface="+mn-ea"/>
                <a:sym typeface="+mn-lt"/>
              </a:rPr>
              <a:t>.</a:t>
            </a:r>
            <a:r>
              <a:rPr lang="zh-CN" altLang="en-US" sz="2800" b="1">
                <a:cs typeface="+mn-ea"/>
                <a:sym typeface="+mn-lt"/>
              </a:rPr>
              <a:t>②③④   </a:t>
            </a:r>
            <a:r>
              <a:rPr lang="en-US" altLang="zh-CN" sz="2800" b="1">
                <a:cs typeface="+mn-ea"/>
                <a:sym typeface="+mn-lt"/>
              </a:rPr>
              <a:t>               </a:t>
            </a:r>
            <a:endParaRPr lang="en-US" altLang="zh-CN" sz="2800" b="1" smtClean="0">
              <a:cs typeface="+mn-ea"/>
              <a:sym typeface="+mn-lt"/>
            </a:endParaRPr>
          </a:p>
          <a:p>
            <a:pPr algn="just" eaLnBrk="1" latinLnBrk="0" hangingPunct="1">
              <a:lnSpc>
                <a:spcPct val="120000"/>
              </a:lnSpc>
              <a:defRPr/>
            </a:pPr>
            <a:r>
              <a:rPr lang="en-US" altLang="zh-CN" sz="2800" b="1" smtClean="0">
                <a:cs typeface="+mn-ea"/>
                <a:sym typeface="+mn-lt"/>
              </a:rPr>
              <a:t>C</a:t>
            </a:r>
            <a:r>
              <a:rPr lang="en-US" altLang="zh-CN" sz="2800" b="1">
                <a:cs typeface="+mn-ea"/>
                <a:sym typeface="+mn-lt"/>
              </a:rPr>
              <a:t>. </a:t>
            </a:r>
            <a:r>
              <a:rPr lang="zh-CN" altLang="en-US" sz="2800" b="1">
                <a:cs typeface="+mn-ea"/>
                <a:sym typeface="+mn-lt"/>
              </a:rPr>
              <a:t>③④⑤                       </a:t>
            </a:r>
            <a:r>
              <a:rPr lang="en-US" altLang="zh-CN" sz="2800" b="1">
                <a:cs typeface="+mn-ea"/>
                <a:sym typeface="+mn-lt"/>
              </a:rPr>
              <a:t>D.</a:t>
            </a:r>
            <a:r>
              <a:rPr lang="zh-CN" altLang="en-US" sz="2800" b="1">
                <a:cs typeface="+mn-ea"/>
                <a:sym typeface="+mn-lt"/>
              </a:rPr>
              <a:t>①⑤</a:t>
            </a:r>
            <a:endParaRPr lang="zh-CN" altLang="en-US" sz="2800" b="1">
              <a:cs typeface="+mn-ea"/>
              <a:sym typeface="+mn-lt"/>
            </a:endParaRPr>
          </a:p>
        </p:txBody>
      </p:sp>
      <p:sp>
        <p:nvSpPr>
          <p:cNvPr id="3" name="Rectangle 99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 rot="10800000" flipH="1" flipV="1">
            <a:off x="8035634" y="977026"/>
            <a:ext cx="960965" cy="609398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2800" b="1">
                <a:solidFill>
                  <a:srgbClr val="C00000"/>
                </a:solidFill>
                <a:cs typeface="+mn-ea"/>
                <a:sym typeface="+mn-lt"/>
              </a:rPr>
              <a:t>B</a:t>
            </a:r>
            <a:endParaRPr lang="en-US" altLang="zh-CN" sz="2800" b="1">
              <a:solidFill>
                <a:srgbClr val="C00000"/>
              </a:solidFill>
              <a:cs typeface="+mn-ea"/>
              <a:sym typeface="+mn-lt"/>
            </a:endParaRPr>
          </a:p>
        </p:txBody>
      </p:sp>
      <p:sp>
        <p:nvSpPr>
          <p:cNvPr id="4" name="矩形 3"/>
          <p:cNvSpPr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872303" y="4099941"/>
            <a:ext cx="7643813" cy="1643527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2800" b="1" smtClean="0">
                <a:cs typeface="+mn-ea"/>
                <a:sym typeface="+mn-lt"/>
              </a:rPr>
              <a:t>4.</a:t>
            </a:r>
            <a:r>
              <a:rPr lang="zh-CN" altLang="en-US" sz="2800" b="1">
                <a:cs typeface="+mn-ea"/>
                <a:sym typeface="+mn-lt"/>
              </a:rPr>
              <a:t>制作电线的金属材料一般是</a:t>
            </a:r>
            <a:r>
              <a:rPr lang="en-US" altLang="zh-CN" sz="2800" b="1">
                <a:cs typeface="+mn-ea"/>
                <a:sym typeface="+mn-lt"/>
              </a:rPr>
              <a:t>(        )</a:t>
            </a:r>
            <a:r>
              <a:rPr lang="zh-CN" altLang="en-US" sz="2800" b="1">
                <a:cs typeface="+mn-ea"/>
                <a:sym typeface="+mn-lt"/>
              </a:rPr>
              <a:t> </a:t>
            </a:r>
            <a:endParaRPr lang="en-US" altLang="zh-CN" sz="2800" b="1">
              <a:cs typeface="+mn-ea"/>
              <a:sym typeface="+mn-lt"/>
            </a:endParaRPr>
          </a:p>
          <a:p>
            <a:pPr>
              <a:lnSpc>
                <a:spcPct val="120000"/>
              </a:lnSpc>
            </a:pPr>
            <a:r>
              <a:rPr lang="en-US" altLang="zh-CN" sz="2800" b="1">
                <a:cs typeface="+mn-ea"/>
                <a:sym typeface="+mn-lt"/>
              </a:rPr>
              <a:t>A.</a:t>
            </a:r>
            <a:r>
              <a:rPr lang="zh-CN" altLang="en-US" sz="2800" b="1">
                <a:cs typeface="+mn-ea"/>
                <a:sym typeface="+mn-lt"/>
              </a:rPr>
              <a:t>铁                      </a:t>
            </a:r>
            <a:r>
              <a:rPr lang="en-US" altLang="zh-CN" sz="2800" b="1">
                <a:cs typeface="+mn-ea"/>
                <a:sym typeface="+mn-lt"/>
              </a:rPr>
              <a:t>B.</a:t>
            </a:r>
            <a:r>
              <a:rPr lang="zh-CN" altLang="en-US" sz="2800" b="1">
                <a:cs typeface="+mn-ea"/>
                <a:sym typeface="+mn-lt"/>
              </a:rPr>
              <a:t>铜                       </a:t>
            </a:r>
            <a:r>
              <a:rPr lang="en-US" altLang="zh-CN" sz="2800" b="1">
                <a:cs typeface="+mn-ea"/>
                <a:sym typeface="+mn-lt"/>
              </a:rPr>
              <a:t>C.</a:t>
            </a:r>
            <a:r>
              <a:rPr lang="zh-CN" altLang="en-US" sz="2800" b="1">
                <a:cs typeface="+mn-ea"/>
                <a:sym typeface="+mn-lt"/>
              </a:rPr>
              <a:t>银                     </a:t>
            </a:r>
            <a:r>
              <a:rPr lang="en-US" altLang="zh-CN" sz="2800" b="1">
                <a:cs typeface="+mn-ea"/>
                <a:sym typeface="+mn-lt"/>
              </a:rPr>
              <a:t>D.</a:t>
            </a:r>
            <a:r>
              <a:rPr lang="zh-CN" altLang="en-US" sz="2800" b="1">
                <a:cs typeface="+mn-ea"/>
                <a:sym typeface="+mn-lt"/>
              </a:rPr>
              <a:t>镁</a:t>
            </a:r>
            <a:endParaRPr lang="zh-CN" altLang="en-US" sz="2800" b="1">
              <a:cs typeface="+mn-ea"/>
              <a:sym typeface="+mn-lt"/>
            </a:endParaRPr>
          </a:p>
        </p:txBody>
      </p:sp>
      <p:sp>
        <p:nvSpPr>
          <p:cNvPr id="5" name="Text Box 5"/>
          <p:cNvSpPr txBox="1"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6272878" y="3989105"/>
            <a:ext cx="741196" cy="609398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2800" b="1">
                <a:solidFill>
                  <a:srgbClr val="C00000"/>
                </a:solidFill>
                <a:cs typeface="+mn-ea"/>
                <a:sym typeface="+mn-lt"/>
              </a:rPr>
              <a:t>B</a:t>
            </a:r>
            <a:endParaRPr lang="en-US" altLang="zh-CN" sz="2800" b="1">
              <a:solidFill>
                <a:srgbClr val="C00000"/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dur="5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  <p:cond evt="onBegin" delay="0">
                          <p:tn val="7"/>
                        </p:cond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  <p:cond evt="onBegin" delay="0">
                          <p:tn val="12"/>
                        </p:cond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2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5" grpId="0"/>
    </p:bldLst>
  </p:timing>
</p:sld>
</file>

<file path=ppt/tags/tag1.xml><?xml version="1.0" encoding="utf-8"?>
<p:tagLst xmlns:p="http://schemas.openxmlformats.org/presentationml/2006/main">
  <p:tag name="AS_UNIQUEID" val="1181"/>
</p:tagLst>
</file>

<file path=ppt/tags/tag2.xml><?xml version="1.0" encoding="utf-8"?>
<p:tagLst xmlns:p="http://schemas.openxmlformats.org/presentationml/2006/main">
  <p:tag name="AS_UNIQUEID" val="861"/>
</p:tagLst>
</file>

<file path=ppt/tags/tag3.xml><?xml version="1.0" encoding="utf-8"?>
<p:tagLst xmlns:p="http://schemas.openxmlformats.org/presentationml/2006/main">
  <p:tag name="AS_UNIQUEID" val="862"/>
</p:tagLst>
</file>

<file path=ppt/tags/tag4.xml><?xml version="1.0" encoding="utf-8"?>
<p:tagLst xmlns:p="http://schemas.openxmlformats.org/presentationml/2006/main">
  <p:tag name="AS_UNIQUEID" val="863"/>
</p:tagLst>
</file>

<file path=ppt/tags/tag5.xml><?xml version="1.0" encoding="utf-8"?>
<p:tagLst xmlns:p="http://schemas.openxmlformats.org/presentationml/2006/main">
  <p:tag name="AS_UNIQUEID" val="864"/>
</p:tagLst>
</file>

<file path=ppt/tags/tag6.xml><?xml version="1.0" encoding="utf-8"?>
<p:tagLst xmlns:p="http://schemas.openxmlformats.org/presentationml/2006/main">
  <p:tag name="AS_UNIQUEID" val="865"/>
</p:tagLst>
</file>

<file path=ppt/tags/tag7.xml><?xml version="1.0" encoding="utf-8"?>
<p:tagLst xmlns:p="http://schemas.openxmlformats.org/presentationml/2006/main">
  <p:tag name="AS_UNIQUEID" val="1182"/>
</p:tagLst>
</file>

<file path=ppt/tags/tag8.xml><?xml version="1.0" encoding="utf-8"?>
<p:tagLst xmlns:p="http://schemas.openxmlformats.org/presentationml/2006/main">
  <p:tag name="AS_UNIQUEID" val="867"/>
</p:tagLst>
</file>

<file path=ppt/tags/tag9.xml><?xml version="1.0" encoding="utf-8"?>
<p:tagLst xmlns:p="http://schemas.openxmlformats.org/presentationml/2006/main">
  <p:tag name="AS_UNIQUEID" val="868"/>
</p:tagLst>
</file>

<file path=ppt/tags/tag10.xml><?xml version="1.0" encoding="utf-8"?>
<p:tagLst xmlns:p="http://schemas.openxmlformats.org/presentationml/2006/main">
  <p:tag name="AS_UNIQUEID" val="869"/>
</p:tagLst>
</file>

<file path=ppt/tags/tag11.xml><?xml version="1.0" encoding="utf-8"?>
<p:tagLst xmlns:p="http://schemas.openxmlformats.org/presentationml/2006/main">
  <p:tag name="AS_UNIQUEID" val="870"/>
</p:tagLst>
</file>

<file path=ppt/tags/tag12.xml><?xml version="1.0" encoding="utf-8"?>
<p:tagLst xmlns:p="http://schemas.openxmlformats.org/presentationml/2006/main">
  <p:tag name="AS_UNIQUEID" val="871"/>
</p:tagLst>
</file>

<file path=ppt/tags/tag13.xml><?xml version="1.0" encoding="utf-8"?>
<p:tagLst xmlns:p="http://schemas.openxmlformats.org/presentationml/2006/main">
  <p:tag name="AS_UNIQUEID" val="1183"/>
</p:tagLst>
</file>

<file path=ppt/tags/tag14.xml><?xml version="1.0" encoding="utf-8"?>
<p:tagLst xmlns:p="http://schemas.openxmlformats.org/presentationml/2006/main">
  <p:tag name="AS_UNIQUEID" val="900"/>
</p:tagLst>
</file>

<file path=ppt/tags/tag15.xml><?xml version="1.0" encoding="utf-8"?>
<p:tagLst xmlns:p="http://schemas.openxmlformats.org/presentationml/2006/main">
  <p:tag name="AS_UNIQUEID" val="901"/>
</p:tagLst>
</file>

<file path=ppt/tags/tag16.xml><?xml version="1.0" encoding="utf-8"?>
<p:tagLst xmlns:p="http://schemas.openxmlformats.org/presentationml/2006/main">
  <p:tag name="AS_UNIQUEID" val="902"/>
</p:tagLst>
</file>

<file path=ppt/tags/tag17.xml><?xml version="1.0" encoding="utf-8"?>
<p:tagLst xmlns:p="http://schemas.openxmlformats.org/presentationml/2006/main">
  <p:tag name="AS_UNIQUEID" val="1184"/>
</p:tagLst>
</file>

<file path=ppt/tags/tag18.xml><?xml version="1.0" encoding="utf-8"?>
<p:tagLst xmlns:p="http://schemas.openxmlformats.org/presentationml/2006/main">
  <p:tag name="AS_UNIQUEID" val="1185"/>
</p:tagLst>
</file>

<file path=ppt/tags/tag19.xml><?xml version="1.0" encoding="utf-8"?>
<p:tagLst xmlns:p="http://schemas.openxmlformats.org/presentationml/2006/main">
  <p:tag name="AS_UNIQUEID" val="1186"/>
</p:tagLst>
</file>

<file path=ppt/tags/tag20.xml><?xml version="1.0" encoding="utf-8"?>
<p:tagLst xmlns:p="http://schemas.openxmlformats.org/presentationml/2006/main">
  <p:tag name="AS_UNIQUEID" val="1003"/>
</p:tagLst>
</file>

<file path=ppt/tags/tag21.xml><?xml version="1.0" encoding="utf-8"?>
<p:tagLst xmlns:p="http://schemas.openxmlformats.org/presentationml/2006/main">
  <p:tag name="AS_UNIQUEID" val="1004"/>
</p:tagLst>
</file>

<file path=ppt/tags/tag22.xml><?xml version="1.0" encoding="utf-8"?>
<p:tagLst xmlns:p="http://schemas.openxmlformats.org/presentationml/2006/main">
  <p:tag name="AS_UNIQUEID" val="1005"/>
</p:tagLst>
</file>

<file path=ppt/tags/tag23.xml><?xml version="1.0" encoding="utf-8"?>
<p:tagLst xmlns:p="http://schemas.openxmlformats.org/presentationml/2006/main">
  <p:tag name="AS_UNIQUEID" val="1006"/>
</p:tagLst>
</file>

<file path=ppt/tags/tag24.xml><?xml version="1.0" encoding="utf-8"?>
<p:tagLst xmlns:p="http://schemas.openxmlformats.org/presentationml/2006/main">
  <p:tag name="AS_UNIQUEID" val="1007"/>
</p:tagLst>
</file>

<file path=ppt/tags/tag25.xml><?xml version="1.0" encoding="utf-8"?>
<p:tagLst xmlns:p="http://schemas.openxmlformats.org/presentationml/2006/main">
  <p:tag name="AS_UNIQUEID" val="1008"/>
</p:tagLst>
</file>

<file path=ppt/tags/tag26.xml><?xml version="1.0" encoding="utf-8"?>
<p:tagLst xmlns:p="http://schemas.openxmlformats.org/presentationml/2006/main">
  <p:tag name="AS_UNIQUEID" val="1187"/>
</p:tagLst>
</file>

<file path=ppt/tags/tag27.xml><?xml version="1.0" encoding="utf-8"?>
<p:tagLst xmlns:p="http://schemas.openxmlformats.org/presentationml/2006/main">
  <p:tag name="AS_UNIQUEID" val="1010"/>
</p:tagLst>
</file>

<file path=ppt/tags/tag28.xml><?xml version="1.0" encoding="utf-8"?>
<p:tagLst xmlns:p="http://schemas.openxmlformats.org/presentationml/2006/main">
  <p:tag name="AS_UNIQUEID" val="1011"/>
</p:tagLst>
</file>

<file path=ppt/tags/tag29.xml><?xml version="1.0" encoding="utf-8"?>
<p:tagLst xmlns:p="http://schemas.openxmlformats.org/presentationml/2006/main">
  <p:tag name="AS_UNIQUEID" val="1012"/>
</p:tagLst>
</file>

<file path=ppt/tags/tag30.xml><?xml version="1.0" encoding="utf-8"?>
<p:tagLst xmlns:p="http://schemas.openxmlformats.org/presentationml/2006/main">
  <p:tag name="AS_UNIQUEID" val="1013"/>
</p:tagLst>
</file>

<file path=ppt/tags/tag31.xml><?xml version="1.0" encoding="utf-8"?>
<p:tagLst xmlns:p="http://schemas.openxmlformats.org/presentationml/2006/main">
  <p:tag name="AS_UNIQUEID" val="1014"/>
</p:tagLst>
</file>

<file path=ppt/tags/tag32.xml><?xml version="1.0" encoding="utf-8"?>
<p:tagLst xmlns:p="http://schemas.openxmlformats.org/presentationml/2006/main">
  <p:tag name="AS_UNIQUEID" val="1015"/>
</p:tagLst>
</file>

<file path=ppt/tags/tag33.xml><?xml version="1.0" encoding="utf-8"?>
<p:tagLst xmlns:p="http://schemas.openxmlformats.org/presentationml/2006/main">
  <p:tag name="AS_UNIQUEID" val="1016"/>
</p:tagLst>
</file>

<file path=ppt/tags/tag34.xml><?xml version="1.0" encoding="utf-8"?>
<p:tagLst xmlns:p="http://schemas.openxmlformats.org/presentationml/2006/main">
  <p:tag name="AS_UNIQUEID" val="1017"/>
</p:tagLst>
</file>

<file path=ppt/tags/tag35.xml><?xml version="1.0" encoding="utf-8"?>
<p:tagLst xmlns:p="http://schemas.openxmlformats.org/presentationml/2006/main">
  <p:tag name="AS_UNIQUEID" val="1018"/>
</p:tagLst>
</file>

<file path=ppt/tags/tag36.xml><?xml version="1.0" encoding="utf-8"?>
<p:tagLst xmlns:p="http://schemas.openxmlformats.org/presentationml/2006/main">
  <p:tag name="AS_UNIQUEID" val="1019"/>
</p:tagLst>
</file>

<file path=ppt/tags/tag37.xml><?xml version="1.0" encoding="utf-8"?>
<p:tagLst xmlns:p="http://schemas.openxmlformats.org/presentationml/2006/main">
  <p:tag name="AS_UNIQUEID" val="1020"/>
</p:tagLst>
</file>

<file path=ppt/tags/tag38.xml><?xml version="1.0" encoding="utf-8"?>
<p:tagLst xmlns:p="http://schemas.openxmlformats.org/presentationml/2006/main">
  <p:tag name="AS_UNIQUEID" val="1021"/>
</p:tagLst>
</file>

<file path=ppt/tags/tag39.xml><?xml version="1.0" encoding="utf-8"?>
<p:tagLst xmlns:p="http://schemas.openxmlformats.org/presentationml/2006/main">
  <p:tag name="AS_UNIQUEID" val="1022"/>
</p:tagLst>
</file>

<file path=ppt/tags/tag40.xml><?xml version="1.0" encoding="utf-8"?>
<p:tagLst xmlns:p="http://schemas.openxmlformats.org/presentationml/2006/main">
  <p:tag name="AS_UNIQUEID" val="1023"/>
</p:tagLst>
</file>

<file path=ppt/tags/tag41.xml><?xml version="1.0" encoding="utf-8"?>
<p:tagLst xmlns:p="http://schemas.openxmlformats.org/presentationml/2006/main">
  <p:tag name="AS_UNIQUEID" val="1024"/>
</p:tagLst>
</file>

<file path=ppt/tags/tag42.xml><?xml version="1.0" encoding="utf-8"?>
<p:tagLst xmlns:p="http://schemas.openxmlformats.org/presentationml/2006/main">
  <p:tag name="AS_UNIQUEID" val="1025"/>
  <p:tag name="KSO_WM_UNIT_LINE_FILL_TYPE" val="2"/>
  <p:tag name="KSO_WM_UNIT_LINE_FORE_SCHEMECOLOR_INDEX" val="14"/>
  <p:tag name="KSO_WM_UNIT_LINE_FORE_SCHEMECOLOR_INDEX_BRIGHTNESS" val="-0.05"/>
  <p:tag name="KSO_WM_UNIT_TEXT_FILL_FORE_SCHEMECOLOR_INDEX" val="13"/>
  <p:tag name="KSO_WM_UNIT_TEXT_FILL_FORE_SCHEMECOLOR_INDEX_BRIGHTNESS" val="0"/>
  <p:tag name="KSO_WM_UNIT_TEXT_FILL_TYPE" val="1"/>
</p:tagLst>
</file>

<file path=ppt/tags/tag43.xml><?xml version="1.0" encoding="utf-8"?>
<p:tagLst xmlns:p="http://schemas.openxmlformats.org/presentationml/2006/main">
  <p:tag name="AS_UNIQUEID" val="1026"/>
  <p:tag name="KSO_WM_UNIT_LINE_FILL_TYPE" val="2"/>
  <p:tag name="KSO_WM_UNIT_LINE_FORE_SCHEMECOLOR_INDEX" val="14"/>
  <p:tag name="KSO_WM_UNIT_LINE_FORE_SCHEMECOLOR_INDEX_BRIGHTNESS" val="-0.05"/>
  <p:tag name="KSO_WM_UNIT_TEXT_FILL_FORE_SCHEMECOLOR_INDEX" val="13"/>
  <p:tag name="KSO_WM_UNIT_TEXT_FILL_FORE_SCHEMECOLOR_INDEX_BRIGHTNESS" val="0"/>
  <p:tag name="KSO_WM_UNIT_TEXT_FILL_TYPE" val="1"/>
</p:tagLst>
</file>

<file path=ppt/tags/tag44.xml><?xml version="1.0" encoding="utf-8"?>
<p:tagLst xmlns:p="http://schemas.openxmlformats.org/presentationml/2006/main">
  <p:tag name="AS_UNIQUEID" val="1027"/>
  <p:tag name="KSO_WM_UNIT_LINE_FILL_TYPE" val="2"/>
  <p:tag name="KSO_WM_UNIT_LINE_FORE_SCHEMECOLOR_INDEX" val="14"/>
  <p:tag name="KSO_WM_UNIT_LINE_FORE_SCHEMECOLOR_INDEX_BRIGHTNESS" val="-0.05"/>
  <p:tag name="KSO_WM_UNIT_TEXT_FILL_FORE_SCHEMECOLOR_INDEX" val="13"/>
  <p:tag name="KSO_WM_UNIT_TEXT_FILL_FORE_SCHEMECOLOR_INDEX_BRIGHTNESS" val="0"/>
  <p:tag name="KSO_WM_UNIT_TEXT_FILL_TYPE" val="1"/>
</p:tagLst>
</file>

<file path=ppt/tags/tag45.xml><?xml version="1.0" encoding="utf-8"?>
<p:tagLst xmlns:p="http://schemas.openxmlformats.org/presentationml/2006/main">
  <p:tag name="AS_UNIQUEID" val="1028"/>
  <p:tag name="KSO_WM_UNIT_LINE_FILL_TYPE" val="2"/>
  <p:tag name="KSO_WM_UNIT_LINE_FORE_SCHEMECOLOR_INDEX" val="14"/>
  <p:tag name="KSO_WM_UNIT_LINE_FORE_SCHEMECOLOR_INDEX_BRIGHTNESS" val="-0.05"/>
  <p:tag name="KSO_WM_UNIT_TEXT_FILL_FORE_SCHEMECOLOR_INDEX" val="13"/>
  <p:tag name="KSO_WM_UNIT_TEXT_FILL_FORE_SCHEMECOLOR_INDEX_BRIGHTNESS" val="0"/>
  <p:tag name="KSO_WM_UNIT_TEXT_FILL_TYPE" val="1"/>
</p:tagLst>
</file>

<file path=ppt/tags/tag46.xml><?xml version="1.0" encoding="utf-8"?>
<p:tagLst xmlns:p="http://schemas.openxmlformats.org/presentationml/2006/main">
  <p:tag name="AS_UNIQUEID" val="1029"/>
  <p:tag name="KSO_WM_UNIT_LINE_FILL_TYPE" val="2"/>
  <p:tag name="KSO_WM_UNIT_LINE_FORE_SCHEMECOLOR_INDEX" val="14"/>
  <p:tag name="KSO_WM_UNIT_LINE_FORE_SCHEMECOLOR_INDEX_BRIGHTNESS" val="-0.05"/>
  <p:tag name="KSO_WM_UNIT_TEXT_FILL_FORE_SCHEMECOLOR_INDEX" val="13"/>
  <p:tag name="KSO_WM_UNIT_TEXT_FILL_FORE_SCHEMECOLOR_INDEX_BRIGHTNESS" val="0"/>
  <p:tag name="KSO_WM_UNIT_TEXT_FILL_TYPE" val="1"/>
</p:tagLst>
</file>

<file path=ppt/tags/tag47.xml><?xml version="1.0" encoding="utf-8"?>
<p:tagLst xmlns:p="http://schemas.openxmlformats.org/presentationml/2006/main">
  <p:tag name="AS_UNIQUEID" val="1030"/>
  <p:tag name="KSO_WM_UNIT_FILL_FORE_SCHEMECOLOR_INDEX" val="5"/>
  <p:tag name="KSO_WM_UNIT_FILL_FORE_SCHEMECOLOR_INDEX_BRIGHTNESS" val="0"/>
  <p:tag name="KSO_WM_UNIT_FILL_TYPE" val="1"/>
  <p:tag name="KSO_WM_UNIT_TEXT_FILL_FORE_SCHEMECOLOR_INDEX" val="13"/>
  <p:tag name="KSO_WM_UNIT_TEXT_FILL_FORE_SCHEMECOLOR_INDEX_BRIGHTNESS" val="0"/>
  <p:tag name="KSO_WM_UNIT_TEXT_FILL_TYPE" val="1"/>
</p:tagLst>
</file>

<file path=ppt/tags/tag48.xml><?xml version="1.0" encoding="utf-8"?>
<p:tagLst xmlns:p="http://schemas.openxmlformats.org/presentationml/2006/main">
  <p:tag name="AS_UNIQUEID" val="1031"/>
  <p:tag name="KSO_WM_UNIT_FILL_FORE_SCHEMECOLOR_INDEX" val="14"/>
  <p:tag name="KSO_WM_UNIT_FILL_FORE_SCHEMECOLOR_INDEX_BRIGHTNESS" val="-0.15"/>
  <p:tag name="KSO_WM_UNIT_FILL_TYPE" val="1"/>
  <p:tag name="KSO_WM_UNIT_TEXT_FILL_FORE_SCHEMECOLOR_INDEX" val="13"/>
  <p:tag name="KSO_WM_UNIT_TEXT_FILL_FORE_SCHEMECOLOR_INDEX_BRIGHTNESS" val="0"/>
  <p:tag name="KSO_WM_UNIT_TEXT_FILL_TYPE" val="1"/>
</p:tagLst>
</file>

<file path=ppt/tags/tag49.xml><?xml version="1.0" encoding="utf-8"?>
<p:tagLst xmlns:p="http://schemas.openxmlformats.org/presentationml/2006/main">
  <p:tag name="AS_UNIQUEID" val="1032"/>
  <p:tag name="KSO_WM_UNIT_FILL_FORE_SCHEMECOLOR_INDEX" val="14"/>
  <p:tag name="KSO_WM_UNIT_FILL_FORE_SCHEMECOLOR_INDEX_BRIGHTNESS" val="-0.15"/>
  <p:tag name="KSO_WM_UNIT_FILL_TYPE" val="1"/>
  <p:tag name="KSO_WM_UNIT_LINE_FILL_TYPE" val="2"/>
  <p:tag name="KSO_WM_UNIT_LINE_FORE_SCHEMECOLOR_INDEX" val="14"/>
  <p:tag name="KSO_WM_UNIT_LINE_FORE_SCHEMECOLOR_INDEX_BRIGHTNESS" val="0"/>
  <p:tag name="KSO_WM_UNIT_TEXT_FILL_FORE_SCHEMECOLOR_INDEX" val="13"/>
  <p:tag name="KSO_WM_UNIT_TEXT_FILL_FORE_SCHEMECOLOR_INDEX_BRIGHTNESS" val="0"/>
  <p:tag name="KSO_WM_UNIT_TEXT_FILL_TYPE" val="1"/>
</p:tagLst>
</file>

<file path=ppt/tags/tag50.xml><?xml version="1.0" encoding="utf-8"?>
<p:tagLst xmlns:p="http://schemas.openxmlformats.org/presentationml/2006/main">
  <p:tag name="AS_UNIQUEID" val="1033"/>
  <p:tag name="KSO_WM_UNIT_FILL_FORE_SCHEMECOLOR_INDEX" val="14"/>
  <p:tag name="KSO_WM_UNIT_FILL_FORE_SCHEMECOLOR_INDEX_BRIGHTNESS" val="-0.25"/>
  <p:tag name="KSO_WM_UNIT_FILL_TYPE" val="1"/>
  <p:tag name="KSO_WM_UNIT_TEXT_FILL_FORE_SCHEMECOLOR_INDEX" val="13"/>
  <p:tag name="KSO_WM_UNIT_TEXT_FILL_FORE_SCHEMECOLOR_INDEX_BRIGHTNESS" val="0"/>
  <p:tag name="KSO_WM_UNIT_TEXT_FILL_TYPE" val="1"/>
</p:tagLst>
</file>

<file path=ppt/tags/tag51.xml><?xml version="1.0" encoding="utf-8"?>
<p:tagLst xmlns:p="http://schemas.openxmlformats.org/presentationml/2006/main">
  <p:tag name="AS_UNIQUEID" val="1034"/>
  <p:tag name="KSO_WM_UNIT_FILL_FORE_SCHEMECOLOR_INDEX" val="14"/>
  <p:tag name="KSO_WM_UNIT_FILL_FORE_SCHEMECOLOR_INDEX_BRIGHTNESS" val="-0.15"/>
  <p:tag name="KSO_WM_UNIT_FILL_TYPE" val="1"/>
  <p:tag name="KSO_WM_UNIT_TEXT_FILL_FORE_SCHEMECOLOR_INDEX" val="13"/>
  <p:tag name="KSO_WM_UNIT_TEXT_FILL_FORE_SCHEMECOLOR_INDEX_BRIGHTNESS" val="0"/>
  <p:tag name="KSO_WM_UNIT_TEXT_FILL_TYPE" val="1"/>
</p:tagLst>
</file>

<file path=ppt/tags/tag52.xml><?xml version="1.0" encoding="utf-8"?>
<p:tagLst xmlns:p="http://schemas.openxmlformats.org/presentationml/2006/main">
  <p:tag name="AS_UNIQUEID" val="1035"/>
  <p:tag name="KSO_WM_UNIT_FILL_FORE_SCHEMECOLOR_INDEX" val="14"/>
  <p:tag name="KSO_WM_UNIT_FILL_FORE_SCHEMECOLOR_INDEX_BRIGHTNESS" val="-0.15"/>
  <p:tag name="KSO_WM_UNIT_FILL_TYPE" val="1"/>
  <p:tag name="KSO_WM_UNIT_TEXT_FILL_FORE_SCHEMECOLOR_INDEX" val="13"/>
  <p:tag name="KSO_WM_UNIT_TEXT_FILL_FORE_SCHEMECOLOR_INDEX_BRIGHTNESS" val="0"/>
  <p:tag name="KSO_WM_UNIT_TEXT_FILL_TYPE" val="1"/>
</p:tagLst>
</file>

<file path=ppt/tags/tag53.xml><?xml version="1.0" encoding="utf-8"?>
<p:tagLst xmlns:p="http://schemas.openxmlformats.org/presentationml/2006/main">
  <p:tag name="AS_UNIQUEID" val="1036"/>
  <p:tag name="KSO_WM_UNIT_FILL_FORE_SCHEMECOLOR_INDEX" val="14"/>
  <p:tag name="KSO_WM_UNIT_FILL_FORE_SCHEMECOLOR_INDEX_BRIGHTNESS" val="-0.15"/>
  <p:tag name="KSO_WM_UNIT_FILL_TYPE" val="1"/>
  <p:tag name="KSO_WM_UNIT_TEXT_FILL_FORE_SCHEMECOLOR_INDEX" val="13"/>
  <p:tag name="KSO_WM_UNIT_TEXT_FILL_FORE_SCHEMECOLOR_INDEX_BRIGHTNESS" val="0"/>
  <p:tag name="KSO_WM_UNIT_TEXT_FILL_TYPE" val="1"/>
</p:tagLst>
</file>

<file path=ppt/tags/tag54.xml><?xml version="1.0" encoding="utf-8"?>
<p:tagLst xmlns:p="http://schemas.openxmlformats.org/presentationml/2006/main">
  <p:tag name="AS_UNIQUEID" val="1037"/>
  <p:tag name="KSO_WM_UNIT_FILL_FORE_SCHEMECOLOR_INDEX" val="14"/>
  <p:tag name="KSO_WM_UNIT_FILL_FORE_SCHEMECOLOR_INDEX_BRIGHTNESS" val="-0.25"/>
  <p:tag name="KSO_WM_UNIT_FILL_TYPE" val="1"/>
  <p:tag name="KSO_WM_UNIT_TEXT_FILL_FORE_SCHEMECOLOR_INDEX" val="13"/>
  <p:tag name="KSO_WM_UNIT_TEXT_FILL_FORE_SCHEMECOLOR_INDEX_BRIGHTNESS" val="0"/>
  <p:tag name="KSO_WM_UNIT_TEXT_FILL_TYPE" val="1"/>
</p:tagLst>
</file>

<file path=ppt/tags/tag55.xml><?xml version="1.0" encoding="utf-8"?>
<p:tagLst xmlns:p="http://schemas.openxmlformats.org/presentationml/2006/main">
  <p:tag name="AS_UNIQUEID" val="1038"/>
  <p:tag name="KSO_WM_UNIT_FILL_FORE_SCHEMECOLOR_INDEX" val="5"/>
  <p:tag name="KSO_WM_UNIT_FILL_FORE_SCHEMECOLOR_INDEX_BRIGHTNESS" val="0"/>
  <p:tag name="KSO_WM_UNIT_FILL_TYPE" val="1"/>
  <p:tag name="KSO_WM_UNIT_TEXT_FILL_FORE_SCHEMECOLOR_INDEX" val="13"/>
  <p:tag name="KSO_WM_UNIT_TEXT_FILL_FORE_SCHEMECOLOR_INDEX_BRIGHTNESS" val="0"/>
  <p:tag name="KSO_WM_UNIT_TEXT_FILL_TYPE" val="1"/>
</p:tagLst>
</file>

<file path=ppt/tags/tag56.xml><?xml version="1.0" encoding="utf-8"?>
<p:tagLst xmlns:p="http://schemas.openxmlformats.org/presentationml/2006/main">
  <p:tag name="AS_UNIQUEID" val="1039"/>
  <p:tag name="KSO_WM_UNIT_FILL_FORE_SCHEMECOLOR_INDEX" val="14"/>
  <p:tag name="KSO_WM_UNIT_FILL_FORE_SCHEMECOLOR_INDEX_BRIGHTNESS" val="-0.15"/>
  <p:tag name="KSO_WM_UNIT_FILL_TYPE" val="1"/>
  <p:tag name="KSO_WM_UNIT_TEXT_FILL_FORE_SCHEMECOLOR_INDEX" val="13"/>
  <p:tag name="KSO_WM_UNIT_TEXT_FILL_FORE_SCHEMECOLOR_INDEX_BRIGHTNESS" val="0"/>
  <p:tag name="KSO_WM_UNIT_TEXT_FILL_TYPE" val="1"/>
</p:tagLst>
</file>

<file path=ppt/tags/tag57.xml><?xml version="1.0" encoding="utf-8"?>
<p:tagLst xmlns:p="http://schemas.openxmlformats.org/presentationml/2006/main">
  <p:tag name="AS_UNIQUEID" val="1040"/>
  <p:tag name="KSO_WM_UNIT_FILL_FORE_SCHEMECOLOR_INDEX" val="14"/>
  <p:tag name="KSO_WM_UNIT_FILL_FORE_SCHEMECOLOR_INDEX_BRIGHTNESS" val="-0.15"/>
  <p:tag name="KSO_WM_UNIT_FILL_TYPE" val="1"/>
  <p:tag name="KSO_WM_UNIT_TEXT_FILL_FORE_SCHEMECOLOR_INDEX" val="13"/>
  <p:tag name="KSO_WM_UNIT_TEXT_FILL_FORE_SCHEMECOLOR_INDEX_BRIGHTNESS" val="0"/>
  <p:tag name="KSO_WM_UNIT_TEXT_FILL_TYPE" val="1"/>
</p:tagLst>
</file>

<file path=ppt/tags/tag58.xml><?xml version="1.0" encoding="utf-8"?>
<p:tagLst xmlns:p="http://schemas.openxmlformats.org/presentationml/2006/main">
  <p:tag name="AS_UNIQUEID" val="1041"/>
  <p:tag name="KSO_WM_UNIT_FILL_FORE_SCHEMECOLOR_INDEX" val="14"/>
  <p:tag name="KSO_WM_UNIT_FILL_FORE_SCHEMECOLOR_INDEX_BRIGHTNESS" val="-0.35"/>
  <p:tag name="KSO_WM_UNIT_FILL_TYPE" val="1"/>
  <p:tag name="KSO_WM_UNIT_TEXT_FILL_FORE_SCHEMECOLOR_INDEX" val="13"/>
  <p:tag name="KSO_WM_UNIT_TEXT_FILL_FORE_SCHEMECOLOR_INDEX_BRIGHTNESS" val="0"/>
  <p:tag name="KSO_WM_UNIT_TEXT_FILL_TYPE" val="1"/>
</p:tagLst>
</file>

<file path=ppt/tags/tag59.xml><?xml version="1.0" encoding="utf-8"?>
<p:tagLst xmlns:p="http://schemas.openxmlformats.org/presentationml/2006/main">
  <p:tag name="AS_UNIQUEID" val="1042"/>
  <p:tag name="KSO_WM_UNIT_FILL_FORE_SCHEMECOLOR_INDEX" val="14"/>
  <p:tag name="KSO_WM_UNIT_FILL_FORE_SCHEMECOLOR_INDEX_BRIGHTNESS" val="-0.15"/>
  <p:tag name="KSO_WM_UNIT_FILL_TYPE" val="1"/>
  <p:tag name="KSO_WM_UNIT_LINE_FILL_TYPE" val="2"/>
  <p:tag name="KSO_WM_UNIT_LINE_FORE_SCHEMECOLOR_INDEX" val="14"/>
  <p:tag name="KSO_WM_UNIT_LINE_FORE_SCHEMECOLOR_INDEX_BRIGHTNESS" val="0"/>
  <p:tag name="KSO_WM_UNIT_TEXT_FILL_FORE_SCHEMECOLOR_INDEX" val="13"/>
  <p:tag name="KSO_WM_UNIT_TEXT_FILL_FORE_SCHEMECOLOR_INDEX_BRIGHTNESS" val="0"/>
  <p:tag name="KSO_WM_UNIT_TEXT_FILL_TYPE" val="1"/>
</p:tagLst>
</file>

<file path=ppt/tags/tag60.xml><?xml version="1.0" encoding="utf-8"?>
<p:tagLst xmlns:p="http://schemas.openxmlformats.org/presentationml/2006/main">
  <p:tag name="AS_UNIQUEID" val="1043"/>
</p:tagLst>
</file>

<file path=ppt/tags/tag61.xml><?xml version="1.0" encoding="utf-8"?>
<p:tagLst xmlns:p="http://schemas.openxmlformats.org/presentationml/2006/main">
  <p:tag name="AS_UNIQUEID" val="856"/>
</p:tagLst>
</file>

<file path=ppt/tags/tag62.xml><?xml version="1.0" encoding="utf-8"?>
<p:tagLst xmlns:p="http://schemas.openxmlformats.org/presentationml/2006/main">
  <p:tag name="AS_UNIQUEID" val="1044"/>
</p:tagLst>
</file>

<file path=ppt/tags/tag63.xml><?xml version="1.0" encoding="utf-8"?>
<p:tagLst xmlns:p="http://schemas.openxmlformats.org/presentationml/2006/main">
  <p:tag name="AS_UNIQUEID" val="1045"/>
</p:tagLst>
</file>

<file path=ppt/tags/tag64.xml><?xml version="1.0" encoding="utf-8"?>
<p:tagLst xmlns:p="http://schemas.openxmlformats.org/presentationml/2006/main">
  <p:tag name="AS_UNIQUEID" val="1046"/>
</p:tagLst>
</file>

<file path=ppt/tags/tag65.xml><?xml version="1.0" encoding="utf-8"?>
<p:tagLst xmlns:p="http://schemas.openxmlformats.org/presentationml/2006/main">
  <p:tag name="AS_UNIQUEID" val="1047"/>
</p:tagLst>
</file>

<file path=ppt/tags/tag66.xml><?xml version="1.0" encoding="utf-8"?>
<p:tagLst xmlns:p="http://schemas.openxmlformats.org/presentationml/2006/main">
  <p:tag name="AS_UNIQUEID" val="71"/>
  <p:tag name="KSO_WM_ASSEMBLE_CHIP_INDEX" val="da0c0adde68840fba12c3bdf63b07214"/>
  <p:tag name="KSO_WM_CHIP_FILLAREA_FILL_RULE" val="{&quot;fill_align&quot;:&quot;cm&quot;,&quot;fill_mode&quot;:&quot;full&quot;,&quot;sacle_strategy&quot;:&quot;smart&quot;}"/>
  <p:tag name="KSO_WM_CHIP_GROUPID" val="5e7310da9a230a26b9e88a19"/>
  <p:tag name="KSO_WM_CHIP_XID" val="5e7310da9a230a26b9e88a1a"/>
  <p:tag name="KSO_WM_TAG_VERSION" val="1.0"/>
  <p:tag name="KSO_WM_TEMPLATE_ASSEMBLE_GROUPID" val="60656ea44054ed1e2fb7fce3"/>
  <p:tag name="KSO_WM_TEMPLATE_ASSEMBLE_XID" val="60656ea44054ed1e2fb7fce3"/>
  <p:tag name="KSO_WM_TEMPLATE_CATEGORY" val="diagram"/>
  <p:tag name="KSO_WM_TEMPLATE_INDEX" val="20211053"/>
  <p:tag name="KSO_WM_UNIT_COMPATIBLE" val="1"/>
  <p:tag name="KSO_WM_UNIT_DEC_AREA_ID" val="5ecf53996eb840e391141c527aeb4b2e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11053_1*d*1"/>
  <p:tag name="KSO_WM_UNIT_LAYERLEVEL" val="1"/>
  <p:tag name="KSO_WM_UNIT_SM_LIMIT_TYPE" val="2"/>
  <p:tag name="KSO_WM_UNIT_SUPPORT_UNIT_TYPE" val="[&quot;l&quot;,&quot;m&quot;,&quot;n&quot;,&quot;o&quot;,&quot;p&quot;,&quot;q&quot;,&quot;r&quot;,&quot;δ&quot;,&quot;ε&quot;,&quot;ζ&quot;,&quot;η&quot;,&quot;d&quot;,&quot;α&quot;,&quot;β&quot;,&quot;θ&quot;]"/>
  <p:tag name="KSO_WM_UNIT_VALUE" val="1142*1565"/>
</p:tagLst>
</file>

<file path=ppt/tags/tag67.xml><?xml version="1.0" encoding="utf-8"?>
<p:tagLst xmlns:p="http://schemas.openxmlformats.org/presentationml/2006/main">
  <p:tag name="AS_UNIQUEID" val="1188"/>
</p:tagLst>
</file>

<file path=ppt/tags/tag68.xml><?xml version="1.0" encoding="utf-8"?>
<p:tagLst xmlns:p="http://schemas.openxmlformats.org/presentationml/2006/main">
  <p:tag name="AS_UNIQUEID" val="1049"/>
</p:tagLst>
</file>

<file path=ppt/tags/tag69.xml><?xml version="1.0" encoding="utf-8"?>
<p:tagLst xmlns:p="http://schemas.openxmlformats.org/presentationml/2006/main">
  <p:tag name="AS_UNIQUEID" val="859"/>
</p:tagLst>
</file>

<file path=ppt/tags/tag70.xml><?xml version="1.0" encoding="utf-8"?>
<p:tagLst xmlns:p="http://schemas.openxmlformats.org/presentationml/2006/main">
  <p:tag name="AS_UNIQUEID" val="1050"/>
</p:tagLst>
</file>

<file path=ppt/tags/tag71.xml><?xml version="1.0" encoding="utf-8"?>
<p:tagLst xmlns:p="http://schemas.openxmlformats.org/presentationml/2006/main">
  <p:tag name="AS_UNIQUEID" val="1051"/>
</p:tagLst>
</file>

<file path=ppt/tags/tag72.xml><?xml version="1.0" encoding="utf-8"?>
<p:tagLst xmlns:p="http://schemas.openxmlformats.org/presentationml/2006/main">
  <p:tag name="AS_UNIQUEID" val="1052"/>
</p:tagLst>
</file>

<file path=ppt/tags/tag73.xml><?xml version="1.0" encoding="utf-8"?>
<p:tagLst xmlns:p="http://schemas.openxmlformats.org/presentationml/2006/main">
  <p:tag name="AS_UNIQUEID" val="1053"/>
</p:tagLst>
</file>

<file path=ppt/tags/tag74.xml><?xml version="1.0" encoding="utf-8"?>
<p:tagLst xmlns:p="http://schemas.openxmlformats.org/presentationml/2006/main">
  <p:tag name="AS_UNIQUEID" val="1054"/>
</p:tagLst>
</file>

<file path=ppt/tags/tag75.xml><?xml version="1.0" encoding="utf-8"?>
<p:tagLst xmlns:p="http://schemas.openxmlformats.org/presentationml/2006/main">
  <p:tag name="AS_UNIQUEID" val="1055"/>
</p:tagLst>
</file>

<file path=ppt/tags/tag76.xml><?xml version="1.0" encoding="utf-8"?>
<p:tagLst xmlns:p="http://schemas.openxmlformats.org/presentationml/2006/main">
  <p:tag name="AS_UNIQUEID" val="1056"/>
</p:tagLst>
</file>

<file path=ppt/tags/tag77.xml><?xml version="1.0" encoding="utf-8"?>
<p:tagLst xmlns:p="http://schemas.openxmlformats.org/presentationml/2006/main">
  <p:tag name="AS_UNIQUEID" val="440"/>
</p:tagLst>
</file>

<file path=ppt/tags/tag78.xml><?xml version="1.0" encoding="utf-8"?>
<p:tagLst xmlns:p="http://schemas.openxmlformats.org/presentationml/2006/main">
  <p:tag name="AS_UNIQUEID" val="1057"/>
</p:tagLst>
</file>

<file path=ppt/tags/tag79.xml><?xml version="1.0" encoding="utf-8"?>
<p:tagLst xmlns:p="http://schemas.openxmlformats.org/presentationml/2006/main">
  <p:tag name="AS_UNIQUEID" val="1189"/>
</p:tagLst>
</file>

<file path=ppt/tags/tag80.xml><?xml version="1.0" encoding="utf-8"?>
<p:tagLst xmlns:p="http://schemas.openxmlformats.org/presentationml/2006/main">
  <p:tag name="AS_UNIQUEID" val="1059"/>
</p:tagLst>
</file>

<file path=ppt/tags/tag81.xml><?xml version="1.0" encoding="utf-8"?>
<p:tagLst xmlns:p="http://schemas.openxmlformats.org/presentationml/2006/main">
  <p:tag name="AS_UNIQUEID" val="1060"/>
</p:tagLst>
</file>

<file path=ppt/tags/tag82.xml><?xml version="1.0" encoding="utf-8"?>
<p:tagLst xmlns:p="http://schemas.openxmlformats.org/presentationml/2006/main">
  <p:tag name="AS_UNIQUEID" val="1061"/>
</p:tagLst>
</file>

<file path=ppt/tags/tag83.xml><?xml version="1.0" encoding="utf-8"?>
<p:tagLst xmlns:p="http://schemas.openxmlformats.org/presentationml/2006/main">
  <p:tag name="AS_UNIQUEID" val="1062"/>
</p:tagLst>
</file>

<file path=ppt/tags/tag84.xml><?xml version="1.0" encoding="utf-8"?>
<p:tagLst xmlns:p="http://schemas.openxmlformats.org/presentationml/2006/main">
  <p:tag name="AS_UNIQUEID" val="1063"/>
</p:tagLst>
</file>

<file path=ppt/tags/tag85.xml><?xml version="1.0" encoding="utf-8"?>
<p:tagLst xmlns:p="http://schemas.openxmlformats.org/presentationml/2006/main">
  <p:tag name="AS_UNIQUEID" val="1064"/>
</p:tagLst>
</file>

<file path=ppt/tags/tag86.xml><?xml version="1.0" encoding="utf-8"?>
<p:tagLst xmlns:p="http://schemas.openxmlformats.org/presentationml/2006/main">
  <p:tag name="AS_UNIQUEID" val="1065"/>
</p:tagLst>
</file>

<file path=ppt/tags/tag87.xml><?xml version="1.0" encoding="utf-8"?>
<p:tagLst xmlns:p="http://schemas.openxmlformats.org/presentationml/2006/main">
  <p:tag name="AS_UNIQUEID" val="1066"/>
</p:tagLst>
</file>

<file path=ppt/tags/tag88.xml><?xml version="1.0" encoding="utf-8"?>
<p:tagLst xmlns:p="http://schemas.openxmlformats.org/presentationml/2006/main">
  <p:tag name="AS_UNIQUEID" val="1067"/>
</p:tagLst>
</file>

<file path=ppt/tags/tag89.xml><?xml version="1.0" encoding="utf-8"?>
<p:tagLst xmlns:p="http://schemas.openxmlformats.org/presentationml/2006/main">
  <p:tag name="AS_UNIQUEID" val="1068"/>
</p:tagLst>
</file>

<file path=ppt/tags/tag90.xml><?xml version="1.0" encoding="utf-8"?>
<p:tagLst xmlns:p="http://schemas.openxmlformats.org/presentationml/2006/main">
  <p:tag name="AS_UNIQUEID" val="1069"/>
</p:tagLst>
</file>

<file path=ppt/tags/tag91.xml><?xml version="1.0" encoding="utf-8"?>
<p:tagLst xmlns:p="http://schemas.openxmlformats.org/presentationml/2006/main">
  <p:tag name="AS_UNIQUEID" val="1070"/>
</p:tagLst>
</file>

<file path=ppt/tags/tag92.xml><?xml version="1.0" encoding="utf-8"?>
<p:tagLst xmlns:p="http://schemas.openxmlformats.org/presentationml/2006/main">
  <p:tag name="AS_UNIQUEID" val="1071"/>
</p:tagLst>
</file>

<file path=ppt/tags/tag93.xml><?xml version="1.0" encoding="utf-8"?>
<p:tagLst xmlns:p="http://schemas.openxmlformats.org/presentationml/2006/main">
  <p:tag name="AS_UNIQUEID" val="1072"/>
</p:tagLst>
</file>

<file path=ppt/tags/tag94.xml><?xml version="1.0" encoding="utf-8"?>
<p:tagLst xmlns:p="http://schemas.openxmlformats.org/presentationml/2006/main">
  <p:tag name="AS_UNIQUEID" val="1073"/>
</p:tagLst>
</file>

<file path=ppt/tags/tag95.xml><?xml version="1.0" encoding="utf-8"?>
<p:tagLst xmlns:p="http://schemas.openxmlformats.org/presentationml/2006/main">
  <p:tag name="AS_UNIQUEID" val="1074"/>
</p:tagLst>
</file>

<file path=ppt/tags/tag96.xml><?xml version="1.0" encoding="utf-8"?>
<p:tagLst xmlns:p="http://schemas.openxmlformats.org/presentationml/2006/main">
  <p:tag name="AS_UNIQUEID" val="1190"/>
</p:tagLst>
</file>

<file path=ppt/tags/tag97.xml><?xml version="1.0" encoding="utf-8"?>
<p:tagLst xmlns:p="http://schemas.openxmlformats.org/presentationml/2006/main">
  <p:tag name="AS_UNIQUEID" val="1076"/>
</p:tagLst>
</file>

<file path=ppt/tags/tag98.xml><?xml version="1.0" encoding="utf-8"?>
<p:tagLst xmlns:p="http://schemas.openxmlformats.org/presentationml/2006/main">
  <p:tag name="AS_UNIQUEID" val="1077"/>
</p:tagLst>
</file>

<file path=ppt/tags/tag99.xml><?xml version="1.0" encoding="utf-8"?>
<p:tagLst xmlns:p="http://schemas.openxmlformats.org/presentationml/2006/main">
  <p:tag name="AS_UNIQUEID" val="1078"/>
</p:tagLst>
</file>

<file path=ppt/tags/tag100.xml><?xml version="1.0" encoding="utf-8"?>
<p:tagLst xmlns:p="http://schemas.openxmlformats.org/presentationml/2006/main">
  <p:tag name="AS_UNIQUEID" val="1079"/>
</p:tagLst>
</file>

<file path=ppt/tags/tag101.xml><?xml version="1.0" encoding="utf-8"?>
<p:tagLst xmlns:p="http://schemas.openxmlformats.org/presentationml/2006/main">
  <p:tag name="AS_UNIQUEID" val="752"/>
</p:tagLst>
</file>

<file path=ppt/tags/tag102.xml><?xml version="1.0" encoding="utf-8"?>
<p:tagLst xmlns:p="http://schemas.openxmlformats.org/presentationml/2006/main">
  <p:tag name="AS_UNIQUEID" val="1080"/>
</p:tagLst>
</file>

<file path=ppt/tags/tag103.xml><?xml version="1.0" encoding="utf-8"?>
<p:tagLst xmlns:p="http://schemas.openxmlformats.org/presentationml/2006/main">
  <p:tag name="AS_UNIQUEID" val="1081"/>
</p:tagLst>
</file>

<file path=ppt/tags/tag104.xml><?xml version="1.0" encoding="utf-8"?>
<p:tagLst xmlns:p="http://schemas.openxmlformats.org/presentationml/2006/main">
  <p:tag name="AS_UNIQUEID" val="345"/>
</p:tagLst>
</file>

<file path=ppt/tags/tag105.xml><?xml version="1.0" encoding="utf-8"?>
<p:tagLst xmlns:p="http://schemas.openxmlformats.org/presentationml/2006/main">
  <p:tag name="AS_UNIQUEID" val="344"/>
</p:tagLst>
</file>

<file path=ppt/tags/tag106.xml><?xml version="1.0" encoding="utf-8"?>
<p:tagLst xmlns:p="http://schemas.openxmlformats.org/presentationml/2006/main">
  <p:tag name="AS_UNIQUEID" val="1191"/>
</p:tagLst>
</file>

<file path=ppt/tags/tag107.xml><?xml version="1.0" encoding="utf-8"?>
<p:tagLst xmlns:p="http://schemas.openxmlformats.org/presentationml/2006/main">
  <p:tag name="AS_UNIQUEID" val="2"/>
</p:tagLst>
</file>

<file path=ppt/tags/tag108.xml><?xml version="1.0" encoding="utf-8"?>
<p:tagLst xmlns:p="http://schemas.openxmlformats.org/presentationml/2006/main">
  <p:tag name="AS_UNIQUEID" val="3"/>
</p:tagLst>
</file>

<file path=ppt/tags/tag109.xml><?xml version="1.0" encoding="utf-8"?>
<p:tagLst xmlns:p="http://schemas.openxmlformats.org/presentationml/2006/main">
  <p:tag name="AS_UNIQUEID" val="4"/>
</p:tagLst>
</file>

<file path=ppt/tags/tag110.xml><?xml version="1.0" encoding="utf-8"?>
<p:tagLst xmlns:p="http://schemas.openxmlformats.org/presentationml/2006/main">
  <p:tag name="AS_UNIQUEID" val="5"/>
</p:tagLst>
</file>

<file path=ppt/tags/tag111.xml><?xml version="1.0" encoding="utf-8"?>
<p:tagLst xmlns:p="http://schemas.openxmlformats.org/presentationml/2006/main">
  <p:tag name="AS_UNIQUEID" val="1083"/>
</p:tagLst>
</file>

<file path=ppt/tags/tag112.xml><?xml version="1.0" encoding="utf-8"?>
<p:tagLst xmlns:p="http://schemas.openxmlformats.org/presentationml/2006/main">
  <p:tag name="AS_UNIQUEID" val="1084"/>
</p:tagLst>
</file>

<file path=ppt/tags/tag113.xml><?xml version="1.0" encoding="utf-8"?>
<p:tagLst xmlns:p="http://schemas.openxmlformats.org/presentationml/2006/main">
  <p:tag name="AS_UNIQUEID" val="1085"/>
</p:tagLst>
</file>

<file path=ppt/tags/tag114.xml><?xml version="1.0" encoding="utf-8"?>
<p:tagLst xmlns:p="http://schemas.openxmlformats.org/presentationml/2006/main">
  <p:tag name="AS_UNIQUEID" val="1086"/>
</p:tagLst>
</file>

<file path=ppt/tags/tag115.xml><?xml version="1.0" encoding="utf-8"?>
<p:tagLst xmlns:p="http://schemas.openxmlformats.org/presentationml/2006/main">
  <p:tag name="AS_UNIQUEID" val="1087"/>
</p:tagLst>
</file>

<file path=ppt/tags/tag116.xml><?xml version="1.0" encoding="utf-8"?>
<p:tagLst xmlns:p="http://schemas.openxmlformats.org/presentationml/2006/main">
  <p:tag name="AS_UNIQUEID" val="1088"/>
</p:tagLst>
</file>

<file path=ppt/tags/tag117.xml><?xml version="1.0" encoding="utf-8"?>
<p:tagLst xmlns:p="http://schemas.openxmlformats.org/presentationml/2006/main">
  <p:tag name="AS_UNIQUEID" val="1089"/>
  <p:tag name="KSO_WM_UNIT_PLACING_PICTURE_USER_VIEWPORT" val="{&quot;height&quot;:9180,&quot;width&quot;:9180}"/>
</p:tagLst>
</file>

<file path=ppt/tags/tag118.xml><?xml version="1.0" encoding="utf-8"?>
<p:tagLst xmlns:p="http://schemas.openxmlformats.org/presentationml/2006/main">
  <p:tag name="AS_UNIQUEID" val="1090"/>
</p:tagLst>
</file>

<file path=ppt/tags/tag119.xml><?xml version="1.0" encoding="utf-8"?>
<p:tagLst xmlns:p="http://schemas.openxmlformats.org/presentationml/2006/main">
  <p:tag name="AS_UNIQUEID" val="1091"/>
</p:tagLst>
</file>

<file path=ppt/tags/tag120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21.xml><?xml version="1.0" encoding="utf-8"?>
<p:tagLst xmlns:p="http://schemas.openxmlformats.org/presentationml/2006/main">
  <p:tag name="AS_UNIQUEID" val="1192"/>
</p:tagLst>
</file>

<file path=ppt/tags/tag122.xml><?xml version="1.0" encoding="utf-8"?>
<p:tagLst xmlns:p="http://schemas.openxmlformats.org/presentationml/2006/main">
  <p:tag name="AS_UNIQUEID" val="54"/>
</p:tagLst>
</file>

<file path=ppt/tags/tag123.xml><?xml version="1.0" encoding="utf-8"?>
<p:tagLst xmlns:p="http://schemas.openxmlformats.org/presentationml/2006/main">
  <p:tag name="AS_UNIQUEID" val="58"/>
</p:tagLst>
</file>

<file path=ppt/tags/tag124.xml><?xml version="1.0" encoding="utf-8"?>
<p:tagLst xmlns:p="http://schemas.openxmlformats.org/presentationml/2006/main">
  <p:tag name="AS_UNIQUEID" val="59"/>
  <p:tag name="KSO_WM_UNIT_TEXT_FILL_FORE_SCHEMECOLOR_INDEX" val="13"/>
  <p:tag name="KSO_WM_UNIT_TEXT_FILL_FORE_SCHEMECOLOR_INDEX_BRIGHTNESS" val="0"/>
  <p:tag name="KSO_WM_UNIT_TEXT_FILL_TYPE" val="1"/>
</p:tagLst>
</file>

<file path=ppt/tags/tag125.xml><?xml version="1.0" encoding="utf-8"?>
<p:tagLst xmlns:p="http://schemas.openxmlformats.org/presentationml/2006/main">
  <p:tag name="AS_UNIQUEID" val="60"/>
  <p:tag name="KSO_WM_UNIT_FILL_FORE_SCHEMECOLOR_INDEX" val="2"/>
  <p:tag name="KSO_WM_UNIT_FILL_FORE_SCHEMECOLOR_INDEX_BRIGHTNESS" val="0"/>
  <p:tag name="KSO_WM_UNIT_FILL_TYPE" val="1"/>
  <p:tag name="KSO_WM_UNIT_TEXT_FILL_FORE_SCHEMECOLOR_INDEX" val="13"/>
  <p:tag name="KSO_WM_UNIT_TEXT_FILL_FORE_SCHEMECOLOR_INDEX_BRIGHTNESS" val="0"/>
  <p:tag name="KSO_WM_UNIT_TEXT_FILL_TYPE" val="1"/>
</p:tagLst>
</file>

<file path=ppt/tags/tag126.xml><?xml version="1.0" encoding="utf-8"?>
<p:tagLst xmlns:p="http://schemas.openxmlformats.org/presentationml/2006/main">
  <p:tag name="AS_UNIQUEID" val="61"/>
  <p:tag name="KSO_WM_UNIT_TEXT_FILL_FORE_SCHEMECOLOR_INDEX" val="13"/>
  <p:tag name="KSO_WM_UNIT_TEXT_FILL_FORE_SCHEMECOLOR_INDEX_BRIGHTNESS" val="0"/>
  <p:tag name="KSO_WM_UNIT_TEXT_FILL_TYPE" val="1"/>
</p:tagLst>
</file>

<file path=ppt/tags/tag127.xml><?xml version="1.0" encoding="utf-8"?>
<p:tagLst xmlns:p="http://schemas.openxmlformats.org/presentationml/2006/main">
  <p:tag name="AS_UNIQUEID" val="62"/>
  <p:tag name="KSO_WM_UNIT_TEXT_FILL_FORE_SCHEMECOLOR_INDEX" val="13"/>
  <p:tag name="KSO_WM_UNIT_TEXT_FILL_FORE_SCHEMECOLOR_INDEX_BRIGHTNESS" val="0"/>
  <p:tag name="KSO_WM_UNIT_TEXT_FILL_TYPE" val="1"/>
</p:tagLst>
</file>

<file path=ppt/tags/tag128.xml><?xml version="1.0" encoding="utf-8"?>
<p:tagLst xmlns:p="http://schemas.openxmlformats.org/presentationml/2006/main">
  <p:tag name="AS_UNIQUEID" val="1093"/>
</p:tagLst>
</file>

<file path=ppt/tags/tag129.xml><?xml version="1.0" encoding="utf-8"?>
<p:tagLst xmlns:p="http://schemas.openxmlformats.org/presentationml/2006/main">
  <p:tag name="AS_UNIQUEID" val="1094"/>
</p:tagLst>
</file>

<file path=ppt/tags/tag130.xml><?xml version="1.0" encoding="utf-8"?>
<p:tagLst xmlns:p="http://schemas.openxmlformats.org/presentationml/2006/main">
  <p:tag name="AS_UNIQUEID" val="1095"/>
  <p:tag name="KSO_WM_UNIT_PLACING_PICTURE_USER_VIEWPORT" val="{&quot;height&quot;:4306.404724409449,&quot;width&quot;:5740.9937007874014}"/>
</p:tagLst>
</file>

<file path=ppt/tags/tag131.xml><?xml version="1.0" encoding="utf-8"?>
<p:tagLst xmlns:p="http://schemas.openxmlformats.org/presentationml/2006/main">
  <p:tag name="AS_UNIQUEID" val="1096"/>
</p:tagLst>
</file>

<file path=ppt/tags/tag132.xml><?xml version="1.0" encoding="utf-8"?>
<p:tagLst xmlns:p="http://schemas.openxmlformats.org/presentationml/2006/main">
  <p:tag name="AS_UNIQUEID" val="1193"/>
</p:tagLst>
</file>

<file path=ppt/tags/tag133.xml><?xml version="1.0" encoding="utf-8"?>
<p:tagLst xmlns:p="http://schemas.openxmlformats.org/presentationml/2006/main">
  <p:tag name="AS_UNIQUEID" val="1098"/>
</p:tagLst>
</file>

<file path=ppt/tags/tag134.xml><?xml version="1.0" encoding="utf-8"?>
<p:tagLst xmlns:p="http://schemas.openxmlformats.org/presentationml/2006/main">
  <p:tag name="AS_UNIQUEID" val="1099"/>
</p:tagLst>
</file>

<file path=ppt/tags/tag135.xml><?xml version="1.0" encoding="utf-8"?>
<p:tagLst xmlns:p="http://schemas.openxmlformats.org/presentationml/2006/main">
  <p:tag name="AS_UNIQUEID" val="1100"/>
</p:tagLst>
</file>

<file path=ppt/tags/tag136.xml><?xml version="1.0" encoding="utf-8"?>
<p:tagLst xmlns:p="http://schemas.openxmlformats.org/presentationml/2006/main">
  <p:tag name="AS_UNIQUEID" val="66"/>
  <p:tag name="KSO_WM_UNIT_TEXT_FILL_FORE_SCHEMECOLOR_INDEX" val="13"/>
  <p:tag name="KSO_WM_UNIT_TEXT_FILL_FORE_SCHEMECOLOR_INDEX_BRIGHTNESS" val="0"/>
  <p:tag name="KSO_WM_UNIT_TEXT_FILL_TYPE" val="1"/>
</p:tagLst>
</file>

<file path=ppt/tags/tag137.xml><?xml version="1.0" encoding="utf-8"?>
<p:tagLst xmlns:p="http://schemas.openxmlformats.org/presentationml/2006/main">
  <p:tag name="AS_UNIQUEID" val="67"/>
  <p:tag name="KSO_WM_UNIT_TEXT_FILL_FORE_SCHEMECOLOR_INDEX" val="13"/>
  <p:tag name="KSO_WM_UNIT_TEXT_FILL_FORE_SCHEMECOLOR_INDEX_BRIGHTNESS" val="0"/>
  <p:tag name="KSO_WM_UNIT_TEXT_FILL_TYPE" val="1"/>
</p:tagLst>
</file>

<file path=ppt/tags/tag138.xml><?xml version="1.0" encoding="utf-8"?>
<p:tagLst xmlns:p="http://schemas.openxmlformats.org/presentationml/2006/main">
  <p:tag name="AS_UNIQUEID" val="68"/>
  <p:tag name="KSO_WM_UNIT_TEXT_FILL_FORE_SCHEMECOLOR_INDEX" val="13"/>
  <p:tag name="KSO_WM_UNIT_TEXT_FILL_FORE_SCHEMECOLOR_INDEX_BRIGHTNESS" val="0"/>
  <p:tag name="KSO_WM_UNIT_TEXT_FILL_TYPE" val="1"/>
</p:tagLst>
</file>

<file path=ppt/tags/tag139.xml><?xml version="1.0" encoding="utf-8"?>
<p:tagLst xmlns:p="http://schemas.openxmlformats.org/presentationml/2006/main">
  <p:tag name="AS_UNIQUEID" val="1101"/>
</p:tagLst>
</file>

<file path=ppt/tags/tag140.xml><?xml version="1.0" encoding="utf-8"?>
<p:tagLst xmlns:p="http://schemas.openxmlformats.org/presentationml/2006/main">
  <p:tag name="AS_UNIQUEID" val="1102"/>
</p:tagLst>
</file>

<file path=ppt/tags/tag141.xml><?xml version="1.0" encoding="utf-8"?>
<p:tagLst xmlns:p="http://schemas.openxmlformats.org/presentationml/2006/main">
  <p:tag name="AS_UNIQUEID" val="1103"/>
</p:tagLst>
</file>

<file path=ppt/tags/tag142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43.xml><?xml version="1.0" encoding="utf-8"?>
<p:tagLst xmlns:p="http://schemas.openxmlformats.org/presentationml/2006/main">
  <p:tag name="AS_UNIQUEID" val="1194"/>
</p:tagLst>
</file>

<file path=ppt/tags/tag144.xml><?xml version="1.0" encoding="utf-8"?>
<p:tagLst xmlns:p="http://schemas.openxmlformats.org/presentationml/2006/main">
  <p:tag name="AS_UNIQUEID" val="1105"/>
</p:tagLst>
</file>

<file path=ppt/tags/tag145.xml><?xml version="1.0" encoding="utf-8"?>
<p:tagLst xmlns:p="http://schemas.openxmlformats.org/presentationml/2006/main">
  <p:tag name="AS_UNIQUEID" val="1106"/>
</p:tagLst>
</file>

<file path=ppt/tags/tag146.xml><?xml version="1.0" encoding="utf-8"?>
<p:tagLst xmlns:p="http://schemas.openxmlformats.org/presentationml/2006/main">
  <p:tag name="AS_UNIQUEID" val="1107"/>
</p:tagLst>
</file>

<file path=ppt/tags/tag147.xml><?xml version="1.0" encoding="utf-8"?>
<p:tagLst xmlns:p="http://schemas.openxmlformats.org/presentationml/2006/main">
  <p:tag name="AS_UNIQUEID" val="1195"/>
</p:tagLst>
</file>

<file path=ppt/tags/tag148.xml><?xml version="1.0" encoding="utf-8"?>
<p:tagLst xmlns:p="http://schemas.openxmlformats.org/presentationml/2006/main">
  <p:tag name="AS_UNIQUEID" val="1109"/>
</p:tagLst>
</file>

<file path=ppt/tags/tag149.xml><?xml version="1.0" encoding="utf-8"?>
<p:tagLst xmlns:p="http://schemas.openxmlformats.org/presentationml/2006/main">
  <p:tag name="AS_UNIQUEID" val="1110"/>
</p:tagLst>
</file>

<file path=ppt/tags/tag150.xml><?xml version="1.0" encoding="utf-8"?>
<p:tagLst xmlns:p="http://schemas.openxmlformats.org/presentationml/2006/main">
  <p:tag name="AS_UNIQUEID" val="1111"/>
</p:tagLst>
</file>

<file path=ppt/tags/tag151.xml><?xml version="1.0" encoding="utf-8"?>
<p:tagLst xmlns:p="http://schemas.openxmlformats.org/presentationml/2006/main">
  <p:tag name="AS_UNIQUEID" val="1112"/>
</p:tagLst>
</file>

<file path=ppt/tags/tag152.xml><?xml version="1.0" encoding="utf-8"?>
<p:tagLst xmlns:p="http://schemas.openxmlformats.org/presentationml/2006/main">
  <p:tag name="AS_UNIQUEID" val="1113"/>
</p:tagLst>
</file>

<file path=ppt/tags/tag153.xml><?xml version="1.0" encoding="utf-8"?>
<p:tagLst xmlns:p="http://schemas.openxmlformats.org/presentationml/2006/main">
  <p:tag name="AS_UNIQUEID" val="1114"/>
</p:tagLst>
</file>

<file path=ppt/tags/tag154.xml><?xml version="1.0" encoding="utf-8"?>
<p:tagLst xmlns:p="http://schemas.openxmlformats.org/presentationml/2006/main">
  <p:tag name="AS_UNIQUEID" val="1115"/>
</p:tagLst>
</file>

<file path=ppt/tags/tag155.xml><?xml version="1.0" encoding="utf-8"?>
<p:tagLst xmlns:p="http://schemas.openxmlformats.org/presentationml/2006/main">
  <p:tag name="AS_UNIQUEID" val="1116"/>
</p:tagLst>
</file>

<file path=ppt/tags/tag156.xml><?xml version="1.0" encoding="utf-8"?>
<p:tagLst xmlns:p="http://schemas.openxmlformats.org/presentationml/2006/main">
  <p:tag name="AS_UNIQUEID" val="1117"/>
</p:tagLst>
</file>

<file path=ppt/tags/tag157.xml><?xml version="1.0" encoding="utf-8"?>
<p:tagLst xmlns:p="http://schemas.openxmlformats.org/presentationml/2006/main">
  <p:tag name="AS_UNIQUEID" val="1118"/>
</p:tagLst>
</file>

<file path=ppt/tags/tag158.xml><?xml version="1.0" encoding="utf-8"?>
<p:tagLst xmlns:p="http://schemas.openxmlformats.org/presentationml/2006/main">
  <p:tag name="AS_UNIQUEID" val="1119"/>
</p:tagLst>
</file>

<file path=ppt/tags/tag159.xml><?xml version="1.0" encoding="utf-8"?>
<p:tagLst xmlns:p="http://schemas.openxmlformats.org/presentationml/2006/main">
  <p:tag name="AS_UNIQUEID" val="1120"/>
</p:tagLst>
</file>

<file path=ppt/tags/tag160.xml><?xml version="1.0" encoding="utf-8"?>
<p:tagLst xmlns:p="http://schemas.openxmlformats.org/presentationml/2006/main">
  <p:tag name="AS_UNIQUEID" val="1121"/>
</p:tagLst>
</file>

<file path=ppt/tags/tag161.xml><?xml version="1.0" encoding="utf-8"?>
<p:tagLst xmlns:p="http://schemas.openxmlformats.org/presentationml/2006/main">
  <p:tag name="AS_UNIQUEID" val="1122"/>
</p:tagLst>
</file>

<file path=ppt/tags/tag162.xml><?xml version="1.0" encoding="utf-8"?>
<p:tagLst xmlns:p="http://schemas.openxmlformats.org/presentationml/2006/main">
  <p:tag name="AS_UNIQUEID" val="49"/>
</p:tagLst>
</file>

<file path=ppt/tags/tag163.xml><?xml version="1.0" encoding="utf-8"?>
<p:tagLst xmlns:p="http://schemas.openxmlformats.org/presentationml/2006/main">
  <p:tag name="AS_UNIQUEID" val="6"/>
</p:tagLst>
</file>

<file path=ppt/tags/tag164.xml><?xml version="1.0" encoding="utf-8"?>
<p:tagLst xmlns:p="http://schemas.openxmlformats.org/presentationml/2006/main">
  <p:tag name="AS_UNIQUEID" val="22"/>
</p:tagLst>
</file>

<file path=ppt/tags/tag165.xml><?xml version="1.0" encoding="utf-8"?>
<p:tagLst xmlns:p="http://schemas.openxmlformats.org/presentationml/2006/main">
  <p:tag name="AS_UNIQUEID" val="23"/>
</p:tagLst>
</file>

<file path=ppt/tags/tag166.xml><?xml version="1.0" encoding="utf-8"?>
<p:tagLst xmlns:p="http://schemas.openxmlformats.org/presentationml/2006/main">
  <p:tag name="AS_UNIQUEID" val="1196"/>
</p:tagLst>
</file>

<file path=ppt/tags/tag167.xml><?xml version="1.0" encoding="utf-8"?>
<p:tagLst xmlns:p="http://schemas.openxmlformats.org/presentationml/2006/main">
  <p:tag name="AS_UNIQUEID" val="60"/>
</p:tagLst>
</file>

<file path=ppt/tags/tag168.xml><?xml version="1.0" encoding="utf-8"?>
<p:tagLst xmlns:p="http://schemas.openxmlformats.org/presentationml/2006/main">
  <p:tag name="AS_UNIQUEID" val="62"/>
</p:tagLst>
</file>

<file path=ppt/tags/tag169.xml><?xml version="1.0" encoding="utf-8"?>
<p:tagLst xmlns:p="http://schemas.openxmlformats.org/presentationml/2006/main">
  <p:tag name="AS_UNIQUEID" val="63"/>
</p:tagLst>
</file>

<file path=ppt/tags/tag170.xml><?xml version="1.0" encoding="utf-8"?>
<p:tagLst xmlns:p="http://schemas.openxmlformats.org/presentationml/2006/main">
  <p:tag name="AS_UNIQUEID" val="64"/>
</p:tagLst>
</file>

<file path=ppt/tags/tag171.xml><?xml version="1.0" encoding="utf-8"?>
<p:tagLst xmlns:p="http://schemas.openxmlformats.org/presentationml/2006/main">
  <p:tag name="AS_UNIQUEID" val="67"/>
</p:tagLst>
</file>

<file path=ppt/tags/tag172.xml><?xml version="1.0" encoding="utf-8"?>
<p:tagLst xmlns:p="http://schemas.openxmlformats.org/presentationml/2006/main">
  <p:tag name="AS_UNIQUEID" val="68"/>
</p:tagLst>
</file>

<file path=ppt/tags/tag173.xml><?xml version="1.0" encoding="utf-8"?>
<p:tagLst xmlns:p="http://schemas.openxmlformats.org/presentationml/2006/main">
  <p:tag name="AS_UNIQUEID" val="69"/>
</p:tagLst>
</file>

<file path=ppt/tags/tag174.xml><?xml version="1.0" encoding="utf-8"?>
<p:tagLst xmlns:p="http://schemas.openxmlformats.org/presentationml/2006/main">
  <p:tag name="AS_UNIQUEID" val="71"/>
  <p:tag name="KSO_WM_UNIT_TEXT_FILL_FORE_SCHEMECOLOR_INDEX" val="13"/>
  <p:tag name="KSO_WM_UNIT_TEXT_FILL_FORE_SCHEMECOLOR_INDEX_BRIGHTNESS" val="0"/>
  <p:tag name="KSO_WM_UNIT_TEXT_FILL_TYPE" val="1"/>
</p:tagLst>
</file>

<file path=ppt/tags/tag175.xml><?xml version="1.0" encoding="utf-8"?>
<p:tagLst xmlns:p="http://schemas.openxmlformats.org/presentationml/2006/main">
  <p:tag name="AS_UNIQUEID" val="72"/>
  <p:tag name="KSO_WM_UNIT_TEXT_FILL_FORE_SCHEMECOLOR_INDEX" val="13"/>
  <p:tag name="KSO_WM_UNIT_TEXT_FILL_FORE_SCHEMECOLOR_INDEX_BRIGHTNESS" val="0"/>
  <p:tag name="KSO_WM_UNIT_TEXT_FILL_TYPE" val="1"/>
</p:tagLst>
</file>

<file path=ppt/tags/tag176.xml><?xml version="1.0" encoding="utf-8"?>
<p:tagLst xmlns:p="http://schemas.openxmlformats.org/presentationml/2006/main">
  <p:tag name="AS_UNIQUEID" val="73"/>
  <p:tag name="KSO_WM_UNIT_TEXT_FILL_FORE_SCHEMECOLOR_INDEX" val="13"/>
  <p:tag name="KSO_WM_UNIT_TEXT_FILL_FORE_SCHEMECOLOR_INDEX_BRIGHTNESS" val="0"/>
  <p:tag name="KSO_WM_UNIT_TEXT_FILL_TYPE" val="1"/>
</p:tagLst>
</file>

<file path=ppt/tags/tag177.xml><?xml version="1.0" encoding="utf-8"?>
<p:tagLst xmlns:p="http://schemas.openxmlformats.org/presentationml/2006/main">
  <p:tag name="AS_UNIQUEID" val="74"/>
  <p:tag name="KSO_WM_UNIT_TEXT_FILL_FORE_SCHEMECOLOR_INDEX" val="13"/>
  <p:tag name="KSO_WM_UNIT_TEXT_FILL_FORE_SCHEMECOLOR_INDEX_BRIGHTNESS" val="0"/>
  <p:tag name="KSO_WM_UNIT_TEXT_FILL_TYPE" val="1"/>
</p:tagLst>
</file>

<file path=ppt/tags/tag178.xml><?xml version="1.0" encoding="utf-8"?>
<p:tagLst xmlns:p="http://schemas.openxmlformats.org/presentationml/2006/main">
  <p:tag name="AS_UNIQUEID" val="75"/>
  <p:tag name="KSO_WM_UNIT_TEXT_FILL_FORE_SCHEMECOLOR_INDEX" val="13"/>
  <p:tag name="KSO_WM_UNIT_TEXT_FILL_FORE_SCHEMECOLOR_INDEX_BRIGHTNESS" val="0"/>
  <p:tag name="KSO_WM_UNIT_TEXT_FILL_TYPE" val="1"/>
</p:tagLst>
</file>

<file path=ppt/tags/tag179.xml><?xml version="1.0" encoding="utf-8"?>
<p:tagLst xmlns:p="http://schemas.openxmlformats.org/presentationml/2006/main">
  <p:tag name="AS_UNIQUEID" val="76"/>
  <p:tag name="KSO_WM_UNIT_FILL_FORE_SCHEMECOLOR_INDEX_1" val="5"/>
  <p:tag name="KSO_WM_UNIT_FILL_FORE_SCHEMECOLOR_INDEX_1_BRIGHTNESS" val="0.1"/>
  <p:tag name="KSO_WM_UNIT_FILL_FORE_SCHEMECOLOR_INDEX_1_POS" val="0"/>
  <p:tag name="KSO_WM_UNIT_FILL_FORE_SCHEMECOLOR_INDEX_1_TRANS" val="0"/>
  <p:tag name="KSO_WM_UNIT_FILL_FORE_SCHEMECOLOR_INDEX_2" val="5"/>
  <p:tag name="KSO_WM_UNIT_FILL_FORE_SCHEMECOLOR_INDEX_2_BRIGHTNESS" val="0.05"/>
  <p:tag name="KSO_WM_UNIT_FILL_FORE_SCHEMECOLOR_INDEX_2_POS" val="0.5"/>
  <p:tag name="KSO_WM_UNIT_FILL_FORE_SCHEMECOLOR_INDEX_2_TRANS" val="0"/>
  <p:tag name="KSO_WM_UNIT_FILL_FORE_SCHEMECOLOR_INDEX_3" val="5"/>
  <p:tag name="KSO_WM_UNIT_FILL_FORE_SCHEMECOLOR_INDEX_3_BRIGHTNESS" val="0.05"/>
  <p:tag name="KSO_WM_UNIT_FILL_FORE_SCHEMECOLOR_INDEX_3_POS" val="1"/>
  <p:tag name="KSO_WM_UNIT_FILL_FORE_SCHEMECOLOR_INDEX_3_TRANS" val="0"/>
  <p:tag name="KSO_WM_UNIT_FILL_GRADIENT_ANGLE" val="90"/>
  <p:tag name="KSO_WM_UNIT_FILL_GRADIENT_DIRECTION" val="1"/>
  <p:tag name="KSO_WM_UNIT_FILL_GRADIENT_TYPE" val="0"/>
  <p:tag name="KSO_WM_UNIT_FILL_TYPE" val="3"/>
  <p:tag name="KSO_WM_UNIT_LINE_FILL_TYPE" val="2"/>
  <p:tag name="KSO_WM_UNIT_LINE_FORE_SCHEMECOLOR_INDEX" val="5"/>
  <p:tag name="KSO_WM_UNIT_LINE_FORE_SCHEMECOLOR_INDEX_BRIGHTNESS" val="0"/>
</p:tagLst>
</file>

<file path=ppt/tags/tag180.xml><?xml version="1.0" encoding="utf-8"?>
<p:tagLst xmlns:p="http://schemas.openxmlformats.org/presentationml/2006/main">
  <p:tag name="AS_UNIQUEID" val="1124"/>
</p:tagLst>
</file>

<file path=ppt/tags/tag181.xml><?xml version="1.0" encoding="utf-8"?>
<p:tagLst xmlns:p="http://schemas.openxmlformats.org/presentationml/2006/main">
  <p:tag name="KSO_WM_BEAUTIFY_FLAG" val="#wm#"/>
  <p:tag name="KSO_WM_SPECIAL_SOURCE" val="bdnull"/>
  <p:tag name="KSO_WM_TEMPLATE_CATEGORY" val="custom"/>
  <p:tag name="KSO_WM_TEMPLATE_INDEX" val="20205318"/>
</p:tagLst>
</file>

<file path=ppt/tags/tag182.xml><?xml version="1.0" encoding="utf-8"?>
<p:tagLst xmlns:p="http://schemas.openxmlformats.org/presentationml/2006/main">
  <p:tag name="AS_UNIQUEID" val="1197"/>
</p:tagLst>
</file>

<file path=ppt/tags/tag183.xml><?xml version="1.0" encoding="utf-8"?>
<p:tagLst xmlns:p="http://schemas.openxmlformats.org/presentationml/2006/main">
  <p:tag name="AS_UNIQUEID" val="1126"/>
</p:tagLst>
</file>

<file path=ppt/tags/tag184.xml><?xml version="1.0" encoding="utf-8"?>
<p:tagLst xmlns:p="http://schemas.openxmlformats.org/presentationml/2006/main">
  <p:tag name="AS_UNIQUEID" val="1127"/>
</p:tagLst>
</file>

<file path=ppt/tags/tag185.xml><?xml version="1.0" encoding="utf-8"?>
<p:tagLst xmlns:p="http://schemas.openxmlformats.org/presentationml/2006/main">
  <p:tag name="AS_UNIQUEID" val="1128"/>
</p:tagLst>
</file>

<file path=ppt/tags/tag186.xml><?xml version="1.0" encoding="utf-8"?>
<p:tagLst xmlns:p="http://schemas.openxmlformats.org/presentationml/2006/main">
  <p:tag name="AS_UNIQUEID" val="1129"/>
</p:tagLst>
</file>

<file path=ppt/tags/tag187.xml><?xml version="1.0" encoding="utf-8"?>
<p:tagLst xmlns:p="http://schemas.openxmlformats.org/presentationml/2006/main">
  <p:tag name="AS_UNIQUEID" val="1130"/>
</p:tagLst>
</file>

<file path=ppt/tags/tag188.xml><?xml version="1.0" encoding="utf-8"?>
<p:tagLst xmlns:p="http://schemas.openxmlformats.org/presentationml/2006/main">
  <p:tag name="AS_UNIQUEID" val="1131"/>
</p:tagLst>
</file>

<file path=ppt/tags/tag189.xml><?xml version="1.0" encoding="utf-8"?>
<p:tagLst xmlns:p="http://schemas.openxmlformats.org/presentationml/2006/main">
  <p:tag name="AS_UNIQUEID" val="1132"/>
</p:tagLst>
</file>

<file path=ppt/tags/tag190.xml><?xml version="1.0" encoding="utf-8"?>
<p:tagLst xmlns:p="http://schemas.openxmlformats.org/presentationml/2006/main">
  <p:tag name="AS_UNIQUEID" val="1133"/>
</p:tagLst>
</file>

<file path=ppt/tags/tag191.xml><?xml version="1.0" encoding="utf-8"?>
<p:tagLst xmlns:p="http://schemas.openxmlformats.org/presentationml/2006/main">
  <p:tag name="AS_UNIQUEID" val="1198"/>
</p:tagLst>
</file>

<file path=ppt/tags/tag192.xml><?xml version="1.0" encoding="utf-8"?>
<p:tagLst xmlns:p="http://schemas.openxmlformats.org/presentationml/2006/main">
  <p:tag name="AS_UNIQUEID" val="1135"/>
</p:tagLst>
</file>

<file path=ppt/tags/tag193.xml><?xml version="1.0" encoding="utf-8"?>
<p:tagLst xmlns:p="http://schemas.openxmlformats.org/presentationml/2006/main">
  <p:tag name="AS_UNIQUEID" val="1136"/>
</p:tagLst>
</file>

<file path=ppt/tags/tag194.xml><?xml version="1.0" encoding="utf-8"?>
<p:tagLst xmlns:p="http://schemas.openxmlformats.org/presentationml/2006/main">
  <p:tag name="AS_UNIQUEID" val="1137"/>
</p:tagLst>
</file>

<file path=ppt/tags/tag195.xml><?xml version="1.0" encoding="utf-8"?>
<p:tagLst xmlns:p="http://schemas.openxmlformats.org/presentationml/2006/main">
  <p:tag name="AS_UNIQUEID" val="1138"/>
</p:tagLst>
</file>

<file path=ppt/tags/tag196.xml><?xml version="1.0" encoding="utf-8"?>
<p:tagLst xmlns:p="http://schemas.openxmlformats.org/presentationml/2006/main">
  <p:tag name="AS_UNIQUEID" val="1139"/>
</p:tagLst>
</file>

<file path=ppt/tags/tag197.xml><?xml version="1.0" encoding="utf-8"?>
<p:tagLst xmlns:p="http://schemas.openxmlformats.org/presentationml/2006/main">
  <p:tag name="AS_UNIQUEID" val="1140"/>
</p:tagLst>
</file>

<file path=ppt/tags/tag198.xml><?xml version="1.0" encoding="utf-8"?>
<p:tagLst xmlns:p="http://schemas.openxmlformats.org/presentationml/2006/main">
  <p:tag name="AS_UNIQUEID" val="1141"/>
</p:tagLst>
</file>

<file path=ppt/tags/tag199.xml><?xml version="1.0" encoding="utf-8"?>
<p:tagLst xmlns:p="http://schemas.openxmlformats.org/presentationml/2006/main">
  <p:tag name="AS_UNIQUEID" val="1142"/>
</p:tagLst>
</file>

<file path=ppt/tags/tag200.xml><?xml version="1.0" encoding="utf-8"?>
<p:tagLst xmlns:p="http://schemas.openxmlformats.org/presentationml/2006/main">
  <p:tag name="AS_UNIQUEID" val="1143"/>
</p:tagLst>
</file>

<file path=ppt/tags/tag201.xml><?xml version="1.0" encoding="utf-8"?>
<p:tagLst xmlns:p="http://schemas.openxmlformats.org/presentationml/2006/main">
  <p:tag name="AS_UNIQUEID" val="1144"/>
</p:tagLst>
</file>

<file path=ppt/tags/tag202.xml><?xml version="1.0" encoding="utf-8"?>
<p:tagLst xmlns:p="http://schemas.openxmlformats.org/presentationml/2006/main">
  <p:tag name="AS_UNIQUEID" val="1145"/>
</p:tagLst>
</file>

<file path=ppt/tags/tag203.xml><?xml version="1.0" encoding="utf-8"?>
<p:tagLst xmlns:p="http://schemas.openxmlformats.org/presentationml/2006/main">
  <p:tag name="AS_UNIQUEID" val="1146"/>
</p:tagLst>
</file>

<file path=ppt/tags/tag204.xml><?xml version="1.0" encoding="utf-8"?>
<p:tagLst xmlns:p="http://schemas.openxmlformats.org/presentationml/2006/main">
  <p:tag name="AS_UNIQUEID" val="1147"/>
</p:tagLst>
</file>

<file path=ppt/tags/tag205.xml><?xml version="1.0" encoding="utf-8"?>
<p:tagLst xmlns:p="http://schemas.openxmlformats.org/presentationml/2006/main">
  <p:tag name="AS_UNIQUEID" val="1199"/>
</p:tagLst>
</file>

<file path=ppt/tags/tag206.xml><?xml version="1.0" encoding="utf-8"?>
<p:tagLst xmlns:p="http://schemas.openxmlformats.org/presentationml/2006/main">
  <p:tag name="AS_UNIQUEID" val="25"/>
</p:tagLst>
</file>

<file path=ppt/tags/tag207.xml><?xml version="1.0" encoding="utf-8"?>
<p:tagLst xmlns:p="http://schemas.openxmlformats.org/presentationml/2006/main">
  <p:tag name="AS_UNIQUEID" val="26"/>
</p:tagLst>
</file>

<file path=ppt/tags/tag208.xml><?xml version="1.0" encoding="utf-8"?>
<p:tagLst xmlns:p="http://schemas.openxmlformats.org/presentationml/2006/main">
  <p:tag name="AS_UNIQUEID" val="27"/>
</p:tagLst>
</file>

<file path=ppt/tags/tag209.xml><?xml version="1.0" encoding="utf-8"?>
<p:tagLst xmlns:p="http://schemas.openxmlformats.org/presentationml/2006/main">
  <p:tag name="AS_UNIQUEID" val="28"/>
</p:tagLst>
</file>

<file path=ppt/tags/tag210.xml><?xml version="1.0" encoding="utf-8"?>
<p:tagLst xmlns:p="http://schemas.openxmlformats.org/presentationml/2006/main">
  <p:tag name="AS_UNIQUEID" val="29"/>
</p:tagLst>
</file>

<file path=ppt/tags/tag211.xml><?xml version="1.0" encoding="utf-8"?>
<p:tagLst xmlns:p="http://schemas.openxmlformats.org/presentationml/2006/main">
  <p:tag name="AS_UNIQUEID" val="30"/>
</p:tagLst>
</file>

<file path=ppt/tags/tag212.xml><?xml version="1.0" encoding="utf-8"?>
<p:tagLst xmlns:p="http://schemas.openxmlformats.org/presentationml/2006/main">
  <p:tag name="AS_UNIQUEID" val="31"/>
</p:tagLst>
</file>

<file path=ppt/tags/tag213.xml><?xml version="1.0" encoding="utf-8"?>
<p:tagLst xmlns:p="http://schemas.openxmlformats.org/presentationml/2006/main">
  <p:tag name="AS_UNIQUEID" val="32"/>
</p:tagLst>
</file>

<file path=ppt/tags/tag214.xml><?xml version="1.0" encoding="utf-8"?>
<p:tagLst xmlns:p="http://schemas.openxmlformats.org/presentationml/2006/main">
  <p:tag name="AS_UNIQUEID" val="33"/>
</p:tagLst>
</file>

<file path=ppt/tags/tag215.xml><?xml version="1.0" encoding="utf-8"?>
<p:tagLst xmlns:p="http://schemas.openxmlformats.org/presentationml/2006/main">
  <p:tag name="AS_UNIQUEID" val="34"/>
</p:tagLst>
</file>

<file path=ppt/tags/tag216.xml><?xml version="1.0" encoding="utf-8"?>
<p:tagLst xmlns:p="http://schemas.openxmlformats.org/presentationml/2006/main">
  <p:tag name="AS_UNIQUEID" val="35"/>
</p:tagLst>
</file>

<file path=ppt/tags/tag217.xml><?xml version="1.0" encoding="utf-8"?>
<p:tagLst xmlns:p="http://schemas.openxmlformats.org/presentationml/2006/main">
  <p:tag name="AS_UNIQUEID" val="36"/>
</p:tagLst>
</file>

<file path=ppt/tags/tag218.xml><?xml version="1.0" encoding="utf-8"?>
<p:tagLst xmlns:p="http://schemas.openxmlformats.org/presentationml/2006/main">
  <p:tag name="AS_UNIQUEID" val="37"/>
</p:tagLst>
</file>

<file path=ppt/tags/tag219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220.xml><?xml version="1.0" encoding="utf-8"?>
<p:tagLst xmlns:p="http://schemas.openxmlformats.org/presentationml/2006/main">
  <p:tag name="AS_UNIQUEID" val="1200"/>
</p:tagLst>
</file>

<file path=ppt/tags/tag221.xml><?xml version="1.0" encoding="utf-8"?>
<p:tagLst xmlns:p="http://schemas.openxmlformats.org/presentationml/2006/main">
  <p:tag name="AS_UNIQUEID" val="1150"/>
</p:tagLst>
</file>

<file path=ppt/tags/tag222.xml><?xml version="1.0" encoding="utf-8"?>
<p:tagLst xmlns:p="http://schemas.openxmlformats.org/presentationml/2006/main">
  <p:tag name="AS_UNIQUEID" val="1151"/>
</p:tagLst>
</file>

<file path=ppt/tags/tag223.xml><?xml version="1.0" encoding="utf-8"?>
<p:tagLst xmlns:p="http://schemas.openxmlformats.org/presentationml/2006/main">
  <p:tag name="AS_UNIQUEID" val="43"/>
</p:tagLst>
</file>

<file path=ppt/tags/tag224.xml><?xml version="1.0" encoding="utf-8"?>
<p:tagLst xmlns:p="http://schemas.openxmlformats.org/presentationml/2006/main">
  <p:tag name="AS_UNIQUEID" val="45"/>
</p:tagLst>
</file>

<file path=ppt/tags/tag225.xml><?xml version="1.0" encoding="utf-8"?>
<p:tagLst xmlns:p="http://schemas.openxmlformats.org/presentationml/2006/main">
  <p:tag name="AS_UNIQUEID" val="49"/>
</p:tagLst>
</file>

<file path=ppt/tags/tag226.xml><?xml version="1.0" encoding="utf-8"?>
<p:tagLst xmlns:p="http://schemas.openxmlformats.org/presentationml/2006/main">
  <p:tag name="AS_UNIQUEID" val="50"/>
</p:tagLst>
</file>

<file path=ppt/tags/tag227.xml><?xml version="1.0" encoding="utf-8"?>
<p:tagLst xmlns:p="http://schemas.openxmlformats.org/presentationml/2006/main">
  <p:tag name="AS_UNIQUEID" val="51"/>
</p:tagLst>
</file>

<file path=ppt/tags/tag228.xml><?xml version="1.0" encoding="utf-8"?>
<p:tagLst xmlns:p="http://schemas.openxmlformats.org/presentationml/2006/main">
  <p:tag name="AS_UNIQUEID" val="52"/>
</p:tagLst>
</file>

<file path=ppt/tags/tag229.xml><?xml version="1.0" encoding="utf-8"?>
<p:tagLst xmlns:p="http://schemas.openxmlformats.org/presentationml/2006/main">
  <p:tag name="AS_UNIQUEID" val="53"/>
</p:tagLst>
</file>

<file path=ppt/tags/tag230.xml><?xml version="1.0" encoding="utf-8"?>
<p:tagLst xmlns:p="http://schemas.openxmlformats.org/presentationml/2006/main">
  <p:tag name="AS_UNIQUEID" val="54"/>
</p:tagLst>
</file>

<file path=ppt/tags/tag231.xml><?xml version="1.0" encoding="utf-8"?>
<p:tagLst xmlns:p="http://schemas.openxmlformats.org/presentationml/2006/main">
  <p:tag name="AS_UNIQUEID" val="1201"/>
</p:tagLst>
</file>

<file path=ppt/tags/tag232.xml><?xml version="1.0" encoding="utf-8"?>
<p:tagLst xmlns:p="http://schemas.openxmlformats.org/presentationml/2006/main">
  <p:tag name="AS_UNIQUEID" val="180"/>
</p:tagLst>
</file>

<file path=ppt/tags/tag233.xml><?xml version="1.0" encoding="utf-8"?>
<p:tagLst xmlns:p="http://schemas.openxmlformats.org/presentationml/2006/main">
  <p:tag name="AS_UNIQUEID" val="56"/>
  <p:tag name="KSO_WM_UNIT_TABLE_BEAUTIFY" val="smartTable{81e3c177-e0a1-44c4-9acd-9089fd6102ed}"/>
</p:tagLst>
</file>

<file path=ppt/tags/tag234.xml><?xml version="1.0" encoding="utf-8"?>
<p:tagLst xmlns:p="http://schemas.openxmlformats.org/presentationml/2006/main">
  <p:tag name="AS_UNIQUEID" val="57"/>
</p:tagLst>
</file>

<file path=ppt/tags/tag235.xml><?xml version="1.0" encoding="utf-8"?>
<p:tagLst xmlns:p="http://schemas.openxmlformats.org/presentationml/2006/main">
  <p:tag name="AS_UNIQUEID" val="58"/>
</p:tagLst>
</file>

<file path=ppt/tags/tag236.xml><?xml version="1.0" encoding="utf-8"?>
<p:tagLst xmlns:p="http://schemas.openxmlformats.org/presentationml/2006/main">
  <p:tag name="AS_UNIQUEID" val="59"/>
</p:tagLst>
</file>

<file path=ppt/tags/tag237.xml><?xml version="1.0" encoding="utf-8"?>
<p:tagLst xmlns:p="http://schemas.openxmlformats.org/presentationml/2006/main">
  <p:tag name="AS_UNIQUEID" val="60"/>
</p:tagLst>
</file>

<file path=ppt/tags/tag238.xml><?xml version="1.0" encoding="utf-8"?>
<p:tagLst xmlns:p="http://schemas.openxmlformats.org/presentationml/2006/main">
  <p:tag name="AS_UNIQUEID" val="1202"/>
</p:tagLst>
</file>

<file path=ppt/tags/tag239.xml><?xml version="1.0" encoding="utf-8"?>
<p:tagLst xmlns:p="http://schemas.openxmlformats.org/presentationml/2006/main">
  <p:tag name="AS_UNIQUEID" val="195"/>
</p:tagLst>
</file>

<file path=ppt/tags/tag240.xml><?xml version="1.0" encoding="utf-8"?>
<p:tagLst xmlns:p="http://schemas.openxmlformats.org/presentationml/2006/main">
  <p:tag name="AS_UNIQUEID" val="196"/>
</p:tagLst>
</file>

<file path=ppt/tags/tag241.xml><?xml version="1.0" encoding="utf-8"?>
<p:tagLst xmlns:p="http://schemas.openxmlformats.org/presentationml/2006/main">
  <p:tag name="AS_UNIQUEID" val="197"/>
  <p:tag name="KSO_WM_UNIT_TEXT_FILL_FORE_SCHEMECOLOR_INDEX" val="13"/>
  <p:tag name="KSO_WM_UNIT_TEXT_FILL_FORE_SCHEMECOLOR_INDEX_BRIGHTNESS" val="0"/>
  <p:tag name="KSO_WM_UNIT_TEXT_FILL_TYPE" val="1"/>
</p:tagLst>
</file>

<file path=ppt/tags/tag242.xml><?xml version="1.0" encoding="utf-8"?>
<p:tagLst xmlns:p="http://schemas.openxmlformats.org/presentationml/2006/main">
  <p:tag name="AS_UNIQUEID" val="198"/>
</p:tagLst>
</file>

<file path=ppt/tags/tag243.xml><?xml version="1.0" encoding="utf-8"?>
<p:tagLst xmlns:p="http://schemas.openxmlformats.org/presentationml/2006/main">
  <p:tag name="AS_UNIQUEID" val="199"/>
</p:tagLst>
</file>

<file path=ppt/tags/tag244.xml><?xml version="1.0" encoding="utf-8"?>
<p:tagLst xmlns:p="http://schemas.openxmlformats.org/presentationml/2006/main">
  <p:tag name="AS_UNIQUEID" val="200"/>
</p:tagLst>
</file>

<file path=ppt/tags/tag245.xml><?xml version="1.0" encoding="utf-8"?>
<p:tagLst xmlns:p="http://schemas.openxmlformats.org/presentationml/2006/main">
  <p:tag name="AS_UNIQUEID" val="201"/>
  <p:tag name="KSO_WM_UNIT_FILL_FORE_SCHEMECOLOR_INDEX" val="14"/>
  <p:tag name="KSO_WM_UNIT_FILL_FORE_SCHEMECOLOR_INDEX_BRIGHTNESS" val="-0.15"/>
  <p:tag name="KSO_WM_UNIT_FILL_TYPE" val="1"/>
  <p:tag name="KSO_WM_UNIT_TEXT_FILL_FORE_SCHEMECOLOR_INDEX" val="2"/>
  <p:tag name="KSO_WM_UNIT_TEXT_FILL_FORE_SCHEMECOLOR_INDEX_BRIGHTNESS" val="0"/>
  <p:tag name="KSO_WM_UNIT_TEXT_FILL_TYPE" val="1"/>
</p:tagLst>
</file>

<file path=ppt/tags/tag246.xml><?xml version="1.0" encoding="utf-8"?>
<p:tagLst xmlns:p="http://schemas.openxmlformats.org/presentationml/2006/main">
  <p:tag name="AS_UNIQUEID" val="202"/>
  <p:tag name="KSO_WM_UNIT_TEXT_FILL_FORE_SCHEMECOLOR_INDEX" val="13"/>
  <p:tag name="KSO_WM_UNIT_TEXT_FILL_FORE_SCHEMECOLOR_INDEX_BRIGHTNESS" val="0"/>
  <p:tag name="KSO_WM_UNIT_TEXT_FILL_TYPE" val="1"/>
</p:tagLst>
</file>

<file path=ppt/tags/tag247.xml><?xml version="1.0" encoding="utf-8"?>
<p:tagLst xmlns:p="http://schemas.openxmlformats.org/presentationml/2006/main">
  <p:tag name="AS_UNIQUEID" val="203"/>
</p:tagLst>
</file>

<file path=ppt/tags/tag248.xml><?xml version="1.0" encoding="utf-8"?>
<p:tagLst xmlns:p="http://schemas.openxmlformats.org/presentationml/2006/main">
  <p:tag name="AS_UNIQUEID" val="204"/>
  <p:tag name="KSO_WM_UNIT_LINE_FILL_TYPE" val="2"/>
  <p:tag name="KSO_WM_UNIT_LINE_FORE_SCHEMECOLOR_INDEX" val="14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</p:tagLst>
</file>

<file path=ppt/tags/tag249.xml><?xml version="1.0" encoding="utf-8"?>
<p:tagLst xmlns:p="http://schemas.openxmlformats.org/presentationml/2006/main">
  <p:tag name="AS_UNIQUEID" val="205"/>
  <p:tag name="KSO_WM_UNIT_TEXT_FILL_FORE_SCHEMECOLOR_INDEX" val="14"/>
  <p:tag name="KSO_WM_UNIT_TEXT_FILL_FORE_SCHEMECOLOR_INDEX_BRIGHTNESS" val="0"/>
  <p:tag name="KSO_WM_UNIT_TEXT_FILL_TYPE" val="1"/>
</p:tagLst>
</file>

<file path=ppt/tags/tag250.xml><?xml version="1.0" encoding="utf-8"?>
<p:tagLst xmlns:p="http://schemas.openxmlformats.org/presentationml/2006/main">
  <p:tag name="AS_UNIQUEID" val="206"/>
</p:tagLst>
</file>

<file path=ppt/tags/tag251.xml><?xml version="1.0" encoding="utf-8"?>
<p:tagLst xmlns:p="http://schemas.openxmlformats.org/presentationml/2006/main">
  <p:tag name="AS_UNIQUEID" val="208"/>
  <p:tag name="KSO_WM_UNIT_TEXT_FILL_FORE_SCHEMECOLOR_INDEX" val="13"/>
  <p:tag name="KSO_WM_UNIT_TEXT_FILL_FORE_SCHEMECOLOR_INDEX_BRIGHTNESS" val="0"/>
  <p:tag name="KSO_WM_UNIT_TEXT_FILL_TYPE" val="1"/>
</p:tagLst>
</file>

<file path=ppt/tags/tag252.xml><?xml version="1.0" encoding="utf-8"?>
<p:tagLst xmlns:p="http://schemas.openxmlformats.org/presentationml/2006/main">
  <p:tag name="AS_UNIQUEID" val="209"/>
</p:tagLst>
</file>

<file path=ppt/tags/tag253.xml><?xml version="1.0" encoding="utf-8"?>
<p:tagLst xmlns:p="http://schemas.openxmlformats.org/presentationml/2006/main">
  <p:tag name="AS_UNIQUEID" val="210"/>
  <p:tag name="KSO_WM_UNIT_LINE_FILL_TYPE" val="2"/>
  <p:tag name="KSO_WM_UNIT_LINE_FORE_SCHEMECOLOR_INDEX" val="14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</p:tagLst>
</file>

<file path=ppt/tags/tag254.xml><?xml version="1.0" encoding="utf-8"?>
<p:tagLst xmlns:p="http://schemas.openxmlformats.org/presentationml/2006/main">
  <p:tag name="AS_UNIQUEID" val="211"/>
  <p:tag name="KSO_WM_UNIT_TEXT_FILL_FORE_SCHEMECOLOR_INDEX" val="14"/>
  <p:tag name="KSO_WM_UNIT_TEXT_FILL_FORE_SCHEMECOLOR_INDEX_BRIGHTNESS" val="0"/>
  <p:tag name="KSO_WM_UNIT_TEXT_FILL_TYPE" val="1"/>
</p:tagLst>
</file>

<file path=ppt/tags/tag255.xml><?xml version="1.0" encoding="utf-8"?>
<p:tagLst xmlns:p="http://schemas.openxmlformats.org/presentationml/2006/main">
  <p:tag name="KSO_WM_BEAUTIFY_FLAG" val="#wm#"/>
  <p:tag name="KSO_WM_SPECIAL_SOURCE" val="bdnull"/>
  <p:tag name="KSO_WM_TEMPLATE_CATEGORY" val="custom"/>
  <p:tag name="KSO_WM_TEMPLATE_INDEX" val="20205318"/>
</p:tagLst>
</file>

<file path=ppt/tags/tag256.xml><?xml version="1.0" encoding="utf-8"?>
<p:tagLst xmlns:p="http://schemas.openxmlformats.org/presentationml/2006/main">
  <p:tag name="AS_UNIQUEID" val="1203"/>
</p:tagLst>
</file>

<file path=ppt/tags/tag257.xml><?xml version="1.0" encoding="utf-8"?>
<p:tagLst xmlns:p="http://schemas.openxmlformats.org/presentationml/2006/main">
  <p:tag name="AS_UNIQUEID" val="213"/>
</p:tagLst>
</file>

<file path=ppt/tags/tag258.xml><?xml version="1.0" encoding="utf-8"?>
<p:tagLst xmlns:p="http://schemas.openxmlformats.org/presentationml/2006/main">
  <p:tag name="AS_UNIQUEID" val="214"/>
</p:tagLst>
</file>

<file path=ppt/tags/tag259.xml><?xml version="1.0" encoding="utf-8"?>
<p:tagLst xmlns:p="http://schemas.openxmlformats.org/presentationml/2006/main">
  <p:tag name="AS_UNIQUEID" val="215"/>
</p:tagLst>
</file>

<file path=ppt/tags/tag260.xml><?xml version="1.0" encoding="utf-8"?>
<p:tagLst xmlns:p="http://schemas.openxmlformats.org/presentationml/2006/main">
  <p:tag name="AS_UNIQUEID" val="216"/>
  <p:tag name="KSO_WM_UNIT_FILL_FORE_SCHEMECOLOR_INDEX" val="14"/>
  <p:tag name="KSO_WM_UNIT_FILL_FORE_SCHEMECOLOR_INDEX_BRIGHTNESS" val="-0.15"/>
  <p:tag name="KSO_WM_UNIT_FILL_TYPE" val="1"/>
  <p:tag name="KSO_WM_UNIT_TEXT_FILL_FORE_SCHEMECOLOR_INDEX" val="2"/>
  <p:tag name="KSO_WM_UNIT_TEXT_FILL_FORE_SCHEMECOLOR_INDEX_BRIGHTNESS" val="0"/>
  <p:tag name="KSO_WM_UNIT_TEXT_FILL_TYPE" val="1"/>
</p:tagLst>
</file>

<file path=ppt/tags/tag261.xml><?xml version="1.0" encoding="utf-8"?>
<p:tagLst xmlns:p="http://schemas.openxmlformats.org/presentationml/2006/main">
  <p:tag name="AS_UNIQUEID" val="217"/>
  <p:tag name="KSO_WM_UNIT_TEXT_FILL_FORE_SCHEMECOLOR_INDEX" val="13"/>
  <p:tag name="KSO_WM_UNIT_TEXT_FILL_FORE_SCHEMECOLOR_INDEX_BRIGHTNESS" val="0"/>
  <p:tag name="KSO_WM_UNIT_TEXT_FILL_TYPE" val="1"/>
</p:tagLst>
</file>

<file path=ppt/tags/tag262.xml><?xml version="1.0" encoding="utf-8"?>
<p:tagLst xmlns:p="http://schemas.openxmlformats.org/presentationml/2006/main">
  <p:tag name="AS_UNIQUEID" val="218"/>
</p:tagLst>
</file>

<file path=ppt/tags/tag263.xml><?xml version="1.0" encoding="utf-8"?>
<p:tagLst xmlns:p="http://schemas.openxmlformats.org/presentationml/2006/main">
  <p:tag name="AS_UNIQUEID" val="219"/>
  <p:tag name="KSO_WM_UNIT_LINE_FILL_TYPE" val="2"/>
  <p:tag name="KSO_WM_UNIT_LINE_FORE_SCHEMECOLOR_INDEX" val="14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</p:tagLst>
</file>

<file path=ppt/tags/tag264.xml><?xml version="1.0" encoding="utf-8"?>
<p:tagLst xmlns:p="http://schemas.openxmlformats.org/presentationml/2006/main">
  <p:tag name="AS_UNIQUEID" val="220"/>
  <p:tag name="KSO_WM_UNIT_TEXT_FILL_FORE_SCHEMECOLOR_INDEX" val="14"/>
  <p:tag name="KSO_WM_UNIT_TEXT_FILL_FORE_SCHEMECOLOR_INDEX_BRIGHTNESS" val="0"/>
  <p:tag name="KSO_WM_UNIT_TEXT_FILL_TYPE" val="1"/>
</p:tagLst>
</file>

<file path=ppt/tags/tag265.xml><?xml version="1.0" encoding="utf-8"?>
<p:tagLst xmlns:p="http://schemas.openxmlformats.org/presentationml/2006/main">
  <p:tag name="AS_UNIQUEID" val="221"/>
</p:tagLst>
</file>

<file path=ppt/tags/tag266.xml><?xml version="1.0" encoding="utf-8"?>
<p:tagLst xmlns:p="http://schemas.openxmlformats.org/presentationml/2006/main">
  <p:tag name="AS_UNIQUEID" val="222"/>
  <p:tag name="KSO_WM_UNIT_FILL_FORE_SCHEMECOLOR_INDEX" val="14"/>
  <p:tag name="KSO_WM_UNIT_FILL_FORE_SCHEMECOLOR_INDEX_BRIGHTNESS" val="-0.15"/>
  <p:tag name="KSO_WM_UNIT_FILL_TYPE" val="1"/>
  <p:tag name="KSO_WM_UNIT_TEXT_FILL_FORE_SCHEMECOLOR_INDEX" val="2"/>
  <p:tag name="KSO_WM_UNIT_TEXT_FILL_FORE_SCHEMECOLOR_INDEX_BRIGHTNESS" val="0"/>
  <p:tag name="KSO_WM_UNIT_TEXT_FILL_TYPE" val="1"/>
</p:tagLst>
</file>

<file path=ppt/tags/tag267.xml><?xml version="1.0" encoding="utf-8"?>
<p:tagLst xmlns:p="http://schemas.openxmlformats.org/presentationml/2006/main">
  <p:tag name="AS_UNIQUEID" val="223"/>
</p:tagLst>
</file>

<file path=ppt/tags/tag268.xml><?xml version="1.0" encoding="utf-8"?>
<p:tagLst xmlns:p="http://schemas.openxmlformats.org/presentationml/2006/main">
  <p:tag name="AS_UNIQUEID" val="224"/>
</p:tagLst>
</file>

<file path=ppt/tags/tag269.xml><?xml version="1.0" encoding="utf-8"?>
<p:tagLst xmlns:p="http://schemas.openxmlformats.org/presentationml/2006/main">
  <p:tag name="AS_UNIQUEID" val="225"/>
  <p:tag name="KSO_WM_UNIT_LINE_FILL_TYPE" val="2"/>
  <p:tag name="KSO_WM_UNIT_LINE_FORE_SCHEMECOLOR_INDEX" val="14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</p:tagLst>
</file>

<file path=ppt/tags/tag270.xml><?xml version="1.0" encoding="utf-8"?>
<p:tagLst xmlns:p="http://schemas.openxmlformats.org/presentationml/2006/main">
  <p:tag name="AS_UNIQUEID" val="226"/>
  <p:tag name="KSO_WM_UNIT_TEXT_FILL_FORE_SCHEMECOLOR_INDEX" val="14"/>
  <p:tag name="KSO_WM_UNIT_TEXT_FILL_FORE_SCHEMECOLOR_INDEX_BRIGHTNESS" val="0"/>
  <p:tag name="KSO_WM_UNIT_TEXT_FILL_TYPE" val="1"/>
</p:tagLst>
</file>

<file path=ppt/tags/tag271.xml><?xml version="1.0" encoding="utf-8"?>
<p:tagLst xmlns:p="http://schemas.openxmlformats.org/presentationml/2006/main">
  <p:tag name="KSO_WM_BEAUTIFY_FLAG" val="#wm#"/>
  <p:tag name="KSO_WM_SPECIAL_SOURCE" val="bdnull"/>
  <p:tag name="KSO_WM_TEMPLATE_CATEGORY" val="custom"/>
  <p:tag name="KSO_WM_TEMPLATE_INDEX" val="20205318"/>
</p:tagLst>
</file>

<file path=ppt/tags/tag272.xml><?xml version="1.0" encoding="utf-8"?>
<p:tagLst xmlns:p="http://schemas.openxmlformats.org/presentationml/2006/main">
  <p:tag name="AS_UNIQUEID" val="1204"/>
</p:tagLst>
</file>

<file path=ppt/tags/tag273.xml><?xml version="1.0" encoding="utf-8"?>
<p:tagLst xmlns:p="http://schemas.openxmlformats.org/presentationml/2006/main">
  <p:tag name="AS_UNIQUEID" val="1156"/>
</p:tagLst>
</file>

<file path=ppt/tags/tag274.xml><?xml version="1.0" encoding="utf-8"?>
<p:tagLst xmlns:p="http://schemas.openxmlformats.org/presentationml/2006/main">
  <p:tag name="AS_UNIQUEID" val="1157"/>
  <p:tag name="KSO_WM_UNIT_TABLE_BEAUTIFY" val="smartTable{7e80c025-dce3-40a5-871c-cfb872ac0547}"/>
</p:tagLst>
</file>

<file path=ppt/tags/tag275.xml><?xml version="1.0" encoding="utf-8"?>
<p:tagLst xmlns:p="http://schemas.openxmlformats.org/presentationml/2006/main">
  <p:tag name="AS_UNIQUEID" val="1205"/>
</p:tagLst>
</file>

<file path=ppt/tags/tag276.xml><?xml version="1.0" encoding="utf-8"?>
<p:tagLst xmlns:p="http://schemas.openxmlformats.org/presentationml/2006/main">
  <p:tag name="AS_UNIQUEID" val="1159"/>
</p:tagLst>
</file>

<file path=ppt/tags/tag277.xml><?xml version="1.0" encoding="utf-8"?>
<p:tagLst xmlns:p="http://schemas.openxmlformats.org/presentationml/2006/main">
  <p:tag name="AS_UNIQUEID" val="1160"/>
</p:tagLst>
</file>

<file path=ppt/tags/tag278.xml><?xml version="1.0" encoding="utf-8"?>
<p:tagLst xmlns:p="http://schemas.openxmlformats.org/presentationml/2006/main">
  <p:tag name="AS_UNIQUEID" val="1161"/>
</p:tagLst>
</file>

<file path=ppt/tags/tag279.xml><?xml version="1.0" encoding="utf-8"?>
<p:tagLst xmlns:p="http://schemas.openxmlformats.org/presentationml/2006/main">
  <p:tag name="AS_UNIQUEID" val="1162"/>
</p:tagLst>
</file>

<file path=ppt/tags/tag280.xml><?xml version="1.0" encoding="utf-8"?>
<p:tagLst xmlns:p="http://schemas.openxmlformats.org/presentationml/2006/main">
  <p:tag name="AS_UNIQUEID" val="1163"/>
</p:tagLst>
</file>

<file path=ppt/tags/tag281.xml><?xml version="1.0" encoding="utf-8"?>
<p:tagLst xmlns:p="http://schemas.openxmlformats.org/presentationml/2006/main">
  <p:tag name="AS_UNIQUEID" val="1164"/>
</p:tagLst>
</file>

<file path=ppt/tags/tag282.xml><?xml version="1.0" encoding="utf-8"?>
<p:tagLst xmlns:p="http://schemas.openxmlformats.org/presentationml/2006/main">
  <p:tag name="AS_UNIQUEID" val="1165"/>
</p:tagLst>
</file>

<file path=ppt/tags/tag283.xml><?xml version="1.0" encoding="utf-8"?>
<p:tagLst xmlns:p="http://schemas.openxmlformats.org/presentationml/2006/main">
  <p:tag name="AS_UNIQUEID" val="72"/>
</p:tagLst>
</file>

<file path=ppt/tags/tag284.xml><?xml version="1.0" encoding="utf-8"?>
<p:tagLst xmlns:p="http://schemas.openxmlformats.org/presentationml/2006/main">
  <p:tag name="AS_UNIQUEID" val="73"/>
</p:tagLst>
</file>

<file path=ppt/tags/tag285.xml><?xml version="1.0" encoding="utf-8"?>
<p:tagLst xmlns:p="http://schemas.openxmlformats.org/presentationml/2006/main">
  <p:tag name="AS_UNIQUEID" val="75"/>
</p:tagLst>
</file>

<file path=ppt/tags/tag286.xml><?xml version="1.0" encoding="utf-8"?>
<p:tagLst xmlns:p="http://schemas.openxmlformats.org/presentationml/2006/main">
  <p:tag name="AS_UNIQUEID" val="77"/>
</p:tagLst>
</file>

<file path=ppt/tags/tag287.xml><?xml version="1.0" encoding="utf-8"?>
<p:tagLst xmlns:p="http://schemas.openxmlformats.org/presentationml/2006/main">
  <p:tag name="AS_UNIQUEID" val="78"/>
</p:tagLst>
</file>

<file path=ppt/tags/tag288.xml><?xml version="1.0" encoding="utf-8"?>
<p:tagLst xmlns:p="http://schemas.openxmlformats.org/presentationml/2006/main">
  <p:tag name="AS_UNIQUEID" val="79"/>
</p:tagLst>
</file>

<file path=ppt/tags/tag289.xml><?xml version="1.0" encoding="utf-8"?>
<p:tagLst xmlns:p="http://schemas.openxmlformats.org/presentationml/2006/main">
  <p:tag name="AS_UNIQUEID" val="81"/>
</p:tagLst>
</file>

<file path=ppt/tags/tag290.xml><?xml version="1.0" encoding="utf-8"?>
<p:tagLst xmlns:p="http://schemas.openxmlformats.org/presentationml/2006/main">
  <p:tag name="AS_UNIQUEID" val="83"/>
</p:tagLst>
</file>

<file path=ppt/tags/tag291.xml><?xml version="1.0" encoding="utf-8"?>
<p:tagLst xmlns:p="http://schemas.openxmlformats.org/presentationml/2006/main">
  <p:tag name="AS_UNIQUEID" val="1206"/>
</p:tagLst>
</file>

<file path=ppt/tags/tag292.xml><?xml version="1.0" encoding="utf-8"?>
<p:tagLst xmlns:p="http://schemas.openxmlformats.org/presentationml/2006/main">
  <p:tag name="AS_UNIQUEID" val="86"/>
  <p:tag name="KSO_WM_UNIT_TABLE_BEAUTIFY" val="smartTable{1e3f16df-1ed2-44ef-bdc8-b4baf579fa5b}"/>
  <p:tag name="TABLE_ENDDRAG_ORIGIN_RECT" val="825*448"/>
  <p:tag name="TABLE_ENDDRAG_RECT" val="66*63*825*448"/>
</p:tagLst>
</file>

<file path=ppt/tags/tag293.xml><?xml version="1.0" encoding="utf-8"?>
<p:tagLst xmlns:p="http://schemas.openxmlformats.org/presentationml/2006/main">
  <p:tag name="AS_UNIQUEID" val="87"/>
</p:tagLst>
</file>

<file path=ppt/tags/tag294.xml><?xml version="1.0" encoding="utf-8"?>
<p:tagLst xmlns:p="http://schemas.openxmlformats.org/presentationml/2006/main">
  <p:tag name="AS_UNIQUEID" val="88"/>
</p:tagLst>
</file>

<file path=ppt/tags/tag295.xml><?xml version="1.0" encoding="utf-8"?>
<p:tagLst xmlns:p="http://schemas.openxmlformats.org/presentationml/2006/main">
  <p:tag name="AS_UNIQUEID" val="89"/>
</p:tagLst>
</file>

<file path=ppt/tags/tag296.xml><?xml version="1.0" encoding="utf-8"?>
<p:tagLst xmlns:p="http://schemas.openxmlformats.org/presentationml/2006/main">
  <p:tag name="AS_UNIQUEID" val="90"/>
</p:tagLst>
</file>

<file path=ppt/tags/tag297.xml><?xml version="1.0" encoding="utf-8"?>
<p:tagLst xmlns:p="http://schemas.openxmlformats.org/presentationml/2006/main">
  <p:tag name="AS_UNIQUEID" val="91"/>
</p:tagLst>
</file>

<file path=ppt/tags/tag298.xml><?xml version="1.0" encoding="utf-8"?>
<p:tagLst xmlns:p="http://schemas.openxmlformats.org/presentationml/2006/main">
  <p:tag name="AS_UNIQUEID" val="92"/>
</p:tagLst>
</file>

<file path=ppt/tags/tag299.xml><?xml version="1.0" encoding="utf-8"?>
<p:tagLst xmlns:p="http://schemas.openxmlformats.org/presentationml/2006/main">
  <p:tag name="AS_UNIQUEID" val="93"/>
</p:tagLst>
</file>

<file path=ppt/tags/tag300.xml><?xml version="1.0" encoding="utf-8"?>
<p:tagLst xmlns:p="http://schemas.openxmlformats.org/presentationml/2006/main">
  <p:tag name="AS_UNIQUEID" val="94"/>
</p:tagLst>
</file>

<file path=ppt/tags/tag301.xml><?xml version="1.0" encoding="utf-8"?>
<p:tagLst xmlns:p="http://schemas.openxmlformats.org/presentationml/2006/main">
  <p:tag name="AS_UNIQUEID" val="95"/>
</p:tagLst>
</file>

<file path=ppt/tags/tag302.xml><?xml version="1.0" encoding="utf-8"?>
<p:tagLst xmlns:p="http://schemas.openxmlformats.org/presentationml/2006/main">
  <p:tag name="AS_UNIQUEID" val="96"/>
</p:tagLst>
</file>

<file path=ppt/tags/tag303.xml><?xml version="1.0" encoding="utf-8"?>
<p:tagLst xmlns:p="http://schemas.openxmlformats.org/presentationml/2006/main">
  <p:tag name="AS_UNIQUEID" val="98"/>
</p:tagLst>
</file>

<file path=ppt/tags/tag304.xml><?xml version="1.0" encoding="utf-8"?>
<p:tagLst xmlns:p="http://schemas.openxmlformats.org/presentationml/2006/main">
  <p:tag name="AS_UNIQUEID" val="99"/>
</p:tagLst>
</file>

<file path=ppt/tags/tag305.xml><?xml version="1.0" encoding="utf-8"?>
<p:tagLst xmlns:p="http://schemas.openxmlformats.org/presentationml/2006/main">
  <p:tag name="AS_UNIQUEID" val="100"/>
</p:tagLst>
</file>

<file path=ppt/tags/tag306.xml><?xml version="1.0" encoding="utf-8"?>
<p:tagLst xmlns:p="http://schemas.openxmlformats.org/presentationml/2006/main">
  <p:tag name="AS_UNIQUEID" val="101"/>
</p:tagLst>
</file>

<file path=ppt/tags/tag307.xml><?xml version="1.0" encoding="utf-8"?>
<p:tagLst xmlns:p="http://schemas.openxmlformats.org/presentationml/2006/main">
  <p:tag name="AS_UNIQUEID" val="102"/>
</p:tagLst>
</file>

<file path=ppt/tags/tag308.xml><?xml version="1.0" encoding="utf-8"?>
<p:tagLst xmlns:p="http://schemas.openxmlformats.org/presentationml/2006/main">
  <p:tag name="AS_UNIQUEID" val="103"/>
</p:tagLst>
</file>

<file path=ppt/tags/tag309.xml><?xml version="1.0" encoding="utf-8"?>
<p:tagLst xmlns:p="http://schemas.openxmlformats.org/presentationml/2006/main">
  <p:tag name="AS_UNIQUEID" val="1207"/>
</p:tagLst>
</file>

<file path=ppt/tags/tag310.xml><?xml version="1.0" encoding="utf-8"?>
<p:tagLst xmlns:p="http://schemas.openxmlformats.org/presentationml/2006/main">
  <p:tag name="AS_UNIQUEID" val="377"/>
  <p:tag name="KSO_WM_UNIT_LINE_FILL_TYPE" val="2"/>
  <p:tag name="KSO_WM_UNIT_LINE_FORE_SCHEMECOLOR_INDEX" val="13"/>
  <p:tag name="KSO_WM_UNIT_LINE_FORE_SCHEMECOLOR_INDEX_BRIGHTNESS" val="0"/>
  <p:tag name="KSO_WM_UNIT_TEXT_FILL_FORE_SCHEMECOLOR_INDEX" val="13"/>
  <p:tag name="KSO_WM_UNIT_TEXT_FILL_FORE_SCHEMECOLOR_INDEX_BRIGHTNESS" val="0"/>
  <p:tag name="KSO_WM_UNIT_TEXT_FILL_TYPE" val="1"/>
</p:tagLst>
</file>

<file path=ppt/tags/tag311.xml><?xml version="1.0" encoding="utf-8"?>
<p:tagLst xmlns:p="http://schemas.openxmlformats.org/presentationml/2006/main">
  <p:tag name="AS_UNIQUEID" val="378"/>
  <p:tag name="KSO_WM_UNIT_FILL_FORE_SCHEMECOLOR_INDEX_1" val="5"/>
  <p:tag name="KSO_WM_UNIT_FILL_FORE_SCHEMECOLOR_INDEX_1_BRIGHTNESS" val="0.1"/>
  <p:tag name="KSO_WM_UNIT_FILL_FORE_SCHEMECOLOR_INDEX_1_POS" val="0"/>
  <p:tag name="KSO_WM_UNIT_FILL_FORE_SCHEMECOLOR_INDEX_1_TRANS" val="0"/>
  <p:tag name="KSO_WM_UNIT_FILL_FORE_SCHEMECOLOR_INDEX_2" val="5"/>
  <p:tag name="KSO_WM_UNIT_FILL_FORE_SCHEMECOLOR_INDEX_2_BRIGHTNESS" val="0.05"/>
  <p:tag name="KSO_WM_UNIT_FILL_FORE_SCHEMECOLOR_INDEX_2_POS" val="0.5"/>
  <p:tag name="KSO_WM_UNIT_FILL_FORE_SCHEMECOLOR_INDEX_2_TRANS" val="0"/>
  <p:tag name="KSO_WM_UNIT_FILL_FORE_SCHEMECOLOR_INDEX_3" val="5"/>
  <p:tag name="KSO_WM_UNIT_FILL_FORE_SCHEMECOLOR_INDEX_3_BRIGHTNESS" val="0.05"/>
  <p:tag name="KSO_WM_UNIT_FILL_FORE_SCHEMECOLOR_INDEX_3_POS" val="1"/>
  <p:tag name="KSO_WM_UNIT_FILL_FORE_SCHEMECOLOR_INDEX_3_TRANS" val="0"/>
  <p:tag name="KSO_WM_UNIT_FILL_GRADIENT_ANGLE" val="90"/>
  <p:tag name="KSO_WM_UNIT_FILL_GRADIENT_DIRECTION" val="1"/>
  <p:tag name="KSO_WM_UNIT_FILL_GRADIENT_TYPE" val="0"/>
  <p:tag name="KSO_WM_UNIT_FILL_TYPE" val="3"/>
  <p:tag name="KSO_WM_UNIT_LINE_FILL_TYPE" val="2"/>
  <p:tag name="KSO_WM_UNIT_LINE_FORE_SCHEMECOLOR_INDEX" val="5"/>
  <p:tag name="KSO_WM_UNIT_LINE_FORE_SCHEMECOLOR_INDEX_BRIGHTNESS" val="0"/>
  <p:tag name="KSO_WM_UNIT_TEXT_FILL_FORE_SCHEMECOLOR_INDEX" val="13"/>
  <p:tag name="KSO_WM_UNIT_TEXT_FILL_FORE_SCHEMECOLOR_INDEX_BRIGHTNESS" val="0"/>
  <p:tag name="KSO_WM_UNIT_TEXT_FILL_TYPE" val="1"/>
</p:tagLst>
</file>

<file path=ppt/tags/tag312.xml><?xml version="1.0" encoding="utf-8"?>
<p:tagLst xmlns:p="http://schemas.openxmlformats.org/presentationml/2006/main">
  <p:tag name="AS_UNIQUEID" val="379"/>
  <p:tag name="KSO_WM_UNIT_FILL_FORE_SCHEMECOLOR_INDEX_1" val="5"/>
  <p:tag name="KSO_WM_UNIT_FILL_FORE_SCHEMECOLOR_INDEX_1_BRIGHTNESS" val="0.1"/>
  <p:tag name="KSO_WM_UNIT_FILL_FORE_SCHEMECOLOR_INDEX_1_POS" val="0"/>
  <p:tag name="KSO_WM_UNIT_FILL_FORE_SCHEMECOLOR_INDEX_1_TRANS" val="0"/>
  <p:tag name="KSO_WM_UNIT_FILL_FORE_SCHEMECOLOR_INDEX_2" val="5"/>
  <p:tag name="KSO_WM_UNIT_FILL_FORE_SCHEMECOLOR_INDEX_2_BRIGHTNESS" val="0.05"/>
  <p:tag name="KSO_WM_UNIT_FILL_FORE_SCHEMECOLOR_INDEX_2_POS" val="0.5"/>
  <p:tag name="KSO_WM_UNIT_FILL_FORE_SCHEMECOLOR_INDEX_2_TRANS" val="0"/>
  <p:tag name="KSO_WM_UNIT_FILL_FORE_SCHEMECOLOR_INDEX_3" val="5"/>
  <p:tag name="KSO_WM_UNIT_FILL_FORE_SCHEMECOLOR_INDEX_3_BRIGHTNESS" val="0.05"/>
  <p:tag name="KSO_WM_UNIT_FILL_FORE_SCHEMECOLOR_INDEX_3_POS" val="1"/>
  <p:tag name="KSO_WM_UNIT_FILL_FORE_SCHEMECOLOR_INDEX_3_TRANS" val="0"/>
  <p:tag name="KSO_WM_UNIT_FILL_GRADIENT_ANGLE" val="90"/>
  <p:tag name="KSO_WM_UNIT_FILL_GRADIENT_DIRECTION" val="1"/>
  <p:tag name="KSO_WM_UNIT_FILL_GRADIENT_TYPE" val="0"/>
  <p:tag name="KSO_WM_UNIT_FILL_TYPE" val="3"/>
  <p:tag name="KSO_WM_UNIT_LINE_FILL_TYPE" val="2"/>
  <p:tag name="KSO_WM_UNIT_LINE_FORE_SCHEMECOLOR_INDEX" val="5"/>
  <p:tag name="KSO_WM_UNIT_LINE_FORE_SCHEMECOLOR_INDEX_BRIGHTNESS" val="0"/>
  <p:tag name="KSO_WM_UNIT_TEXT_FILL_FORE_SCHEMECOLOR_INDEX" val="13"/>
  <p:tag name="KSO_WM_UNIT_TEXT_FILL_FORE_SCHEMECOLOR_INDEX_BRIGHTNESS" val="0"/>
  <p:tag name="KSO_WM_UNIT_TEXT_FILL_TYPE" val="1"/>
</p:tagLst>
</file>

<file path=ppt/tags/tag313.xml><?xml version="1.0" encoding="utf-8"?>
<p:tagLst xmlns:p="http://schemas.openxmlformats.org/presentationml/2006/main">
  <p:tag name="AS_UNIQUEID" val="380"/>
  <p:tag name="KSO_WM_UNIT_FILL_FORE_SCHEMECOLOR_INDEX_1" val="5"/>
  <p:tag name="KSO_WM_UNIT_FILL_FORE_SCHEMECOLOR_INDEX_1_BRIGHTNESS" val="0.1"/>
  <p:tag name="KSO_WM_UNIT_FILL_FORE_SCHEMECOLOR_INDEX_1_POS" val="0"/>
  <p:tag name="KSO_WM_UNIT_FILL_FORE_SCHEMECOLOR_INDEX_1_TRANS" val="0"/>
  <p:tag name="KSO_WM_UNIT_FILL_FORE_SCHEMECOLOR_INDEX_2" val="5"/>
  <p:tag name="KSO_WM_UNIT_FILL_FORE_SCHEMECOLOR_INDEX_2_BRIGHTNESS" val="0.05"/>
  <p:tag name="KSO_WM_UNIT_FILL_FORE_SCHEMECOLOR_INDEX_2_POS" val="0.5"/>
  <p:tag name="KSO_WM_UNIT_FILL_FORE_SCHEMECOLOR_INDEX_2_TRANS" val="0"/>
  <p:tag name="KSO_WM_UNIT_FILL_FORE_SCHEMECOLOR_INDEX_3" val="5"/>
  <p:tag name="KSO_WM_UNIT_FILL_FORE_SCHEMECOLOR_INDEX_3_BRIGHTNESS" val="0.05"/>
  <p:tag name="KSO_WM_UNIT_FILL_FORE_SCHEMECOLOR_INDEX_3_POS" val="1"/>
  <p:tag name="KSO_WM_UNIT_FILL_FORE_SCHEMECOLOR_INDEX_3_TRANS" val="0"/>
  <p:tag name="KSO_WM_UNIT_FILL_GRADIENT_ANGLE" val="90"/>
  <p:tag name="KSO_WM_UNIT_FILL_GRADIENT_DIRECTION" val="1"/>
  <p:tag name="KSO_WM_UNIT_FILL_GRADIENT_TYPE" val="0"/>
  <p:tag name="KSO_WM_UNIT_FILL_TYPE" val="3"/>
  <p:tag name="KSO_WM_UNIT_LINE_FILL_TYPE" val="2"/>
  <p:tag name="KSO_WM_UNIT_LINE_FORE_SCHEMECOLOR_INDEX" val="5"/>
  <p:tag name="KSO_WM_UNIT_LINE_FORE_SCHEMECOLOR_INDEX_BRIGHTNESS" val="0"/>
  <p:tag name="KSO_WM_UNIT_TEXT_FILL_FORE_SCHEMECOLOR_INDEX" val="13"/>
  <p:tag name="KSO_WM_UNIT_TEXT_FILL_FORE_SCHEMECOLOR_INDEX_BRIGHTNESS" val="0"/>
  <p:tag name="KSO_WM_UNIT_TEXT_FILL_TYPE" val="1"/>
</p:tagLst>
</file>

<file path=ppt/tags/tag314.xml><?xml version="1.0" encoding="utf-8"?>
<p:tagLst xmlns:p="http://schemas.openxmlformats.org/presentationml/2006/main">
  <p:tag name="AS_UNIQUEID" val="381"/>
  <p:tag name="KSO_WM_UNIT_FILL_FORE_SCHEMECOLOR_INDEX_1" val="6"/>
  <p:tag name="KSO_WM_UNIT_FILL_FORE_SCHEMECOLOR_INDEX_1_BRIGHTNESS" val="0.1"/>
  <p:tag name="KSO_WM_UNIT_FILL_FORE_SCHEMECOLOR_INDEX_1_POS" val="0"/>
  <p:tag name="KSO_WM_UNIT_FILL_FORE_SCHEMECOLOR_INDEX_1_TRANS" val="0"/>
  <p:tag name="KSO_WM_UNIT_FILL_FORE_SCHEMECOLOR_INDEX_2" val="6"/>
  <p:tag name="KSO_WM_UNIT_FILL_FORE_SCHEMECOLOR_INDEX_2_BRIGHTNESS" val="0.05"/>
  <p:tag name="KSO_WM_UNIT_FILL_FORE_SCHEMECOLOR_INDEX_2_POS" val="0.5"/>
  <p:tag name="KSO_WM_UNIT_FILL_FORE_SCHEMECOLOR_INDEX_2_TRANS" val="0"/>
  <p:tag name="KSO_WM_UNIT_FILL_FORE_SCHEMECOLOR_INDEX_3" val="6"/>
  <p:tag name="KSO_WM_UNIT_FILL_FORE_SCHEMECOLOR_INDEX_3_BRIGHTNESS" val="0.05"/>
  <p:tag name="KSO_WM_UNIT_FILL_FORE_SCHEMECOLOR_INDEX_3_POS" val="1"/>
  <p:tag name="KSO_WM_UNIT_FILL_FORE_SCHEMECOLOR_INDEX_3_TRANS" val="0"/>
  <p:tag name="KSO_WM_UNIT_FILL_GRADIENT_ANGLE" val="90"/>
  <p:tag name="KSO_WM_UNIT_FILL_GRADIENT_DIRECTION" val="1"/>
  <p:tag name="KSO_WM_UNIT_FILL_GRADIENT_TYPE" val="0"/>
  <p:tag name="KSO_WM_UNIT_FILL_TYPE" val="3"/>
  <p:tag name="KSO_WM_UNIT_LINE_FILL_TYPE" val="2"/>
  <p:tag name="KSO_WM_UNIT_LINE_FORE_SCHEMECOLOR_INDEX" val="6"/>
  <p:tag name="KSO_WM_UNIT_LINE_FORE_SCHEMECOLOR_INDEX_BRIGHTNESS" val="0"/>
</p:tagLst>
</file>

<file path=ppt/tags/tag315.xml><?xml version="1.0" encoding="utf-8"?>
<p:tagLst xmlns:p="http://schemas.openxmlformats.org/presentationml/2006/main">
  <p:tag name="AS_UNIQUEID" val="382"/>
  <p:tag name="KSO_WM_UNIT_LINE_FILL_TYPE" val="2"/>
  <p:tag name="KSO_WM_UNIT_LINE_FORE_SCHEMECOLOR_INDEX" val="13"/>
  <p:tag name="KSO_WM_UNIT_LINE_FORE_SCHEMECOLOR_INDEX_BRIGHTNESS" val="0"/>
  <p:tag name="KSO_WM_UNIT_TEXT_FILL_FORE_SCHEMECOLOR_INDEX" val="13"/>
  <p:tag name="KSO_WM_UNIT_TEXT_FILL_FORE_SCHEMECOLOR_INDEX_BRIGHTNESS" val="0"/>
  <p:tag name="KSO_WM_UNIT_TEXT_FILL_TYPE" val="1"/>
</p:tagLst>
</file>

<file path=ppt/tags/tag316.xml><?xml version="1.0" encoding="utf-8"?>
<p:tagLst xmlns:p="http://schemas.openxmlformats.org/presentationml/2006/main">
  <p:tag name="AS_UNIQUEID" val="383"/>
  <p:tag name="KSO_WM_UNIT_FILL_FORE_SCHEMECOLOR_INDEX_1" val="6"/>
  <p:tag name="KSO_WM_UNIT_FILL_FORE_SCHEMECOLOR_INDEX_1_BRIGHTNESS" val="0.1"/>
  <p:tag name="KSO_WM_UNIT_FILL_FORE_SCHEMECOLOR_INDEX_1_POS" val="0"/>
  <p:tag name="KSO_WM_UNIT_FILL_FORE_SCHEMECOLOR_INDEX_1_TRANS" val="0"/>
  <p:tag name="KSO_WM_UNIT_FILL_FORE_SCHEMECOLOR_INDEX_2" val="6"/>
  <p:tag name="KSO_WM_UNIT_FILL_FORE_SCHEMECOLOR_INDEX_2_BRIGHTNESS" val="0.05"/>
  <p:tag name="KSO_WM_UNIT_FILL_FORE_SCHEMECOLOR_INDEX_2_POS" val="0.5"/>
  <p:tag name="KSO_WM_UNIT_FILL_FORE_SCHEMECOLOR_INDEX_2_TRANS" val="0"/>
  <p:tag name="KSO_WM_UNIT_FILL_FORE_SCHEMECOLOR_INDEX_3" val="6"/>
  <p:tag name="KSO_WM_UNIT_FILL_FORE_SCHEMECOLOR_INDEX_3_BRIGHTNESS" val="0.05"/>
  <p:tag name="KSO_WM_UNIT_FILL_FORE_SCHEMECOLOR_INDEX_3_POS" val="1"/>
  <p:tag name="KSO_WM_UNIT_FILL_FORE_SCHEMECOLOR_INDEX_3_TRANS" val="0"/>
  <p:tag name="KSO_WM_UNIT_FILL_GRADIENT_ANGLE" val="90"/>
  <p:tag name="KSO_WM_UNIT_FILL_GRADIENT_DIRECTION" val="1"/>
  <p:tag name="KSO_WM_UNIT_FILL_GRADIENT_TYPE" val="0"/>
  <p:tag name="KSO_WM_UNIT_FILL_TYPE" val="3"/>
  <p:tag name="KSO_WM_UNIT_LINE_FILL_TYPE" val="2"/>
  <p:tag name="KSO_WM_UNIT_LINE_FORE_SCHEMECOLOR_INDEX" val="6"/>
  <p:tag name="KSO_WM_UNIT_LINE_FORE_SCHEMECOLOR_INDEX_BRIGHTNESS" val="0"/>
</p:tagLst>
</file>

<file path=ppt/tags/tag317.xml><?xml version="1.0" encoding="utf-8"?>
<p:tagLst xmlns:p="http://schemas.openxmlformats.org/presentationml/2006/main">
  <p:tag name="AS_UNIQUEID" val="384"/>
  <p:tag name="KSO_WM_UNIT_LINE_FILL_TYPE" val="2"/>
  <p:tag name="KSO_WM_UNIT_LINE_FORE_SCHEMECOLOR_INDEX" val="13"/>
  <p:tag name="KSO_WM_UNIT_LINE_FORE_SCHEMECOLOR_INDEX_BRIGHTNESS" val="0"/>
  <p:tag name="KSO_WM_UNIT_TEXT_FILL_FORE_SCHEMECOLOR_INDEX" val="13"/>
  <p:tag name="KSO_WM_UNIT_TEXT_FILL_FORE_SCHEMECOLOR_INDEX_BRIGHTNESS" val="0"/>
  <p:tag name="KSO_WM_UNIT_TEXT_FILL_TYPE" val="1"/>
</p:tagLst>
</file>

<file path=ppt/tags/tag318.xml><?xml version="1.0" encoding="utf-8"?>
<p:tagLst xmlns:p="http://schemas.openxmlformats.org/presentationml/2006/main">
  <p:tag name="AS_UNIQUEID" val="385"/>
  <p:tag name="KSO_WM_UNIT_LINE_FILL_TYPE" val="2"/>
  <p:tag name="KSO_WM_UNIT_LINE_FORE_SCHEMECOLOR_INDEX" val="13"/>
  <p:tag name="KSO_WM_UNIT_LINE_FORE_SCHEMECOLOR_INDEX_BRIGHTNESS" val="0"/>
</p:tagLst>
</file>

<file path=ppt/tags/tag319.xml><?xml version="1.0" encoding="utf-8"?>
<p:tagLst xmlns:p="http://schemas.openxmlformats.org/presentationml/2006/main">
  <p:tag name="AS_UNIQUEID" val="386"/>
  <p:tag name="KSO_WM_UNIT_FILL_FORE_SCHEMECOLOR_INDEX_1" val="6"/>
  <p:tag name="KSO_WM_UNIT_FILL_FORE_SCHEMECOLOR_INDEX_1_BRIGHTNESS" val="0.1"/>
  <p:tag name="KSO_WM_UNIT_FILL_FORE_SCHEMECOLOR_INDEX_1_POS" val="0"/>
  <p:tag name="KSO_WM_UNIT_FILL_FORE_SCHEMECOLOR_INDEX_1_TRANS" val="0"/>
  <p:tag name="KSO_WM_UNIT_FILL_FORE_SCHEMECOLOR_INDEX_2" val="6"/>
  <p:tag name="KSO_WM_UNIT_FILL_FORE_SCHEMECOLOR_INDEX_2_BRIGHTNESS" val="0.05"/>
  <p:tag name="KSO_WM_UNIT_FILL_FORE_SCHEMECOLOR_INDEX_2_POS" val="0.5"/>
  <p:tag name="KSO_WM_UNIT_FILL_FORE_SCHEMECOLOR_INDEX_2_TRANS" val="0"/>
  <p:tag name="KSO_WM_UNIT_FILL_FORE_SCHEMECOLOR_INDEX_3" val="6"/>
  <p:tag name="KSO_WM_UNIT_FILL_FORE_SCHEMECOLOR_INDEX_3_BRIGHTNESS" val="0.05"/>
  <p:tag name="KSO_WM_UNIT_FILL_FORE_SCHEMECOLOR_INDEX_3_POS" val="1"/>
  <p:tag name="KSO_WM_UNIT_FILL_FORE_SCHEMECOLOR_INDEX_3_TRANS" val="0"/>
  <p:tag name="KSO_WM_UNIT_FILL_GRADIENT_ANGLE" val="90"/>
  <p:tag name="KSO_WM_UNIT_FILL_GRADIENT_DIRECTION" val="1"/>
  <p:tag name="KSO_WM_UNIT_FILL_GRADIENT_TYPE" val="0"/>
  <p:tag name="KSO_WM_UNIT_FILL_TYPE" val="3"/>
  <p:tag name="KSO_WM_UNIT_LINE_FILL_TYPE" val="2"/>
  <p:tag name="KSO_WM_UNIT_LINE_FORE_SCHEMECOLOR_INDEX" val="6"/>
  <p:tag name="KSO_WM_UNIT_LINE_FORE_SCHEMECOLOR_INDEX_BRIGHTNESS" val="0"/>
</p:tagLst>
</file>

<file path=ppt/tags/tag320.xml><?xml version="1.0" encoding="utf-8"?>
<p:tagLst xmlns:p="http://schemas.openxmlformats.org/presentationml/2006/main">
  <p:tag name="AS_UNIQUEID" val="387"/>
  <p:tag name="KSO_WM_UNIT_FILL_FORE_SCHEMECOLOR_INDEX_1" val="6"/>
  <p:tag name="KSO_WM_UNIT_FILL_FORE_SCHEMECOLOR_INDEX_1_BRIGHTNESS" val="0.1"/>
  <p:tag name="KSO_WM_UNIT_FILL_FORE_SCHEMECOLOR_INDEX_1_POS" val="0"/>
  <p:tag name="KSO_WM_UNIT_FILL_FORE_SCHEMECOLOR_INDEX_1_TRANS" val="0"/>
  <p:tag name="KSO_WM_UNIT_FILL_FORE_SCHEMECOLOR_INDEX_2" val="6"/>
  <p:tag name="KSO_WM_UNIT_FILL_FORE_SCHEMECOLOR_INDEX_2_BRIGHTNESS" val="0.05"/>
  <p:tag name="KSO_WM_UNIT_FILL_FORE_SCHEMECOLOR_INDEX_2_POS" val="0.5"/>
  <p:tag name="KSO_WM_UNIT_FILL_FORE_SCHEMECOLOR_INDEX_2_TRANS" val="0"/>
  <p:tag name="KSO_WM_UNIT_FILL_FORE_SCHEMECOLOR_INDEX_3" val="6"/>
  <p:tag name="KSO_WM_UNIT_FILL_FORE_SCHEMECOLOR_INDEX_3_BRIGHTNESS" val="0.05"/>
  <p:tag name="KSO_WM_UNIT_FILL_FORE_SCHEMECOLOR_INDEX_3_POS" val="1"/>
  <p:tag name="KSO_WM_UNIT_FILL_FORE_SCHEMECOLOR_INDEX_3_TRANS" val="0"/>
  <p:tag name="KSO_WM_UNIT_FILL_GRADIENT_ANGLE" val="90"/>
  <p:tag name="KSO_WM_UNIT_FILL_GRADIENT_DIRECTION" val="1"/>
  <p:tag name="KSO_WM_UNIT_FILL_GRADIENT_TYPE" val="0"/>
  <p:tag name="KSO_WM_UNIT_FILL_TYPE" val="3"/>
  <p:tag name="KSO_WM_UNIT_LINE_FILL_TYPE" val="2"/>
  <p:tag name="KSO_WM_UNIT_LINE_FORE_SCHEMECOLOR_INDEX" val="6"/>
  <p:tag name="KSO_WM_UNIT_LINE_FORE_SCHEMECOLOR_INDEX_BRIGHTNESS" val="0"/>
</p:tagLst>
</file>

<file path=ppt/tags/tag321.xml><?xml version="1.0" encoding="utf-8"?>
<p:tagLst xmlns:p="http://schemas.openxmlformats.org/presentationml/2006/main">
  <p:tag name="AS_UNIQUEID" val="388"/>
  <p:tag name="KSO_WM_UNIT_FILL_FORE_SCHEMECOLOR_INDEX_1" val="6"/>
  <p:tag name="KSO_WM_UNIT_FILL_FORE_SCHEMECOLOR_INDEX_1_BRIGHTNESS" val="0.1"/>
  <p:tag name="KSO_WM_UNIT_FILL_FORE_SCHEMECOLOR_INDEX_1_POS" val="0"/>
  <p:tag name="KSO_WM_UNIT_FILL_FORE_SCHEMECOLOR_INDEX_1_TRANS" val="0"/>
  <p:tag name="KSO_WM_UNIT_FILL_FORE_SCHEMECOLOR_INDEX_2" val="6"/>
  <p:tag name="KSO_WM_UNIT_FILL_FORE_SCHEMECOLOR_INDEX_2_BRIGHTNESS" val="0.05"/>
  <p:tag name="KSO_WM_UNIT_FILL_FORE_SCHEMECOLOR_INDEX_2_POS" val="0.5"/>
  <p:tag name="KSO_WM_UNIT_FILL_FORE_SCHEMECOLOR_INDEX_2_TRANS" val="0"/>
  <p:tag name="KSO_WM_UNIT_FILL_FORE_SCHEMECOLOR_INDEX_3" val="6"/>
  <p:tag name="KSO_WM_UNIT_FILL_FORE_SCHEMECOLOR_INDEX_3_BRIGHTNESS" val="0.05"/>
  <p:tag name="KSO_WM_UNIT_FILL_FORE_SCHEMECOLOR_INDEX_3_POS" val="1"/>
  <p:tag name="KSO_WM_UNIT_FILL_FORE_SCHEMECOLOR_INDEX_3_TRANS" val="0"/>
  <p:tag name="KSO_WM_UNIT_FILL_GRADIENT_ANGLE" val="90"/>
  <p:tag name="KSO_WM_UNIT_FILL_GRADIENT_DIRECTION" val="1"/>
  <p:tag name="KSO_WM_UNIT_FILL_GRADIENT_TYPE" val="0"/>
  <p:tag name="KSO_WM_UNIT_FILL_TYPE" val="3"/>
  <p:tag name="KSO_WM_UNIT_LINE_FILL_TYPE" val="2"/>
  <p:tag name="KSO_WM_UNIT_LINE_FORE_SCHEMECOLOR_INDEX" val="6"/>
  <p:tag name="KSO_WM_UNIT_LINE_FORE_SCHEMECOLOR_INDEX_BRIGHTNESS" val="0"/>
</p:tagLst>
</file>

<file path=ppt/tags/tag322.xml><?xml version="1.0" encoding="utf-8"?>
<p:tagLst xmlns:p="http://schemas.openxmlformats.org/presentationml/2006/main">
  <p:tag name="AS_UNIQUEID" val="389"/>
  <p:tag name="KSO_WM_UNIT_FILL_FORE_SCHEMECOLOR_INDEX_1" val="6"/>
  <p:tag name="KSO_WM_UNIT_FILL_FORE_SCHEMECOLOR_INDEX_1_BRIGHTNESS" val="0.1"/>
  <p:tag name="KSO_WM_UNIT_FILL_FORE_SCHEMECOLOR_INDEX_1_POS" val="0"/>
  <p:tag name="KSO_WM_UNIT_FILL_FORE_SCHEMECOLOR_INDEX_1_TRANS" val="0"/>
  <p:tag name="KSO_WM_UNIT_FILL_FORE_SCHEMECOLOR_INDEX_2" val="6"/>
  <p:tag name="KSO_WM_UNIT_FILL_FORE_SCHEMECOLOR_INDEX_2_BRIGHTNESS" val="0.05"/>
  <p:tag name="KSO_WM_UNIT_FILL_FORE_SCHEMECOLOR_INDEX_2_POS" val="0.5"/>
  <p:tag name="KSO_WM_UNIT_FILL_FORE_SCHEMECOLOR_INDEX_2_TRANS" val="0"/>
  <p:tag name="KSO_WM_UNIT_FILL_FORE_SCHEMECOLOR_INDEX_3" val="6"/>
  <p:tag name="KSO_WM_UNIT_FILL_FORE_SCHEMECOLOR_INDEX_3_BRIGHTNESS" val="0.05"/>
  <p:tag name="KSO_WM_UNIT_FILL_FORE_SCHEMECOLOR_INDEX_3_POS" val="1"/>
  <p:tag name="KSO_WM_UNIT_FILL_FORE_SCHEMECOLOR_INDEX_3_TRANS" val="0"/>
  <p:tag name="KSO_WM_UNIT_FILL_GRADIENT_ANGLE" val="90"/>
  <p:tag name="KSO_WM_UNIT_FILL_GRADIENT_DIRECTION" val="1"/>
  <p:tag name="KSO_WM_UNIT_FILL_GRADIENT_TYPE" val="0"/>
  <p:tag name="KSO_WM_UNIT_FILL_TYPE" val="3"/>
  <p:tag name="KSO_WM_UNIT_LINE_FILL_TYPE" val="2"/>
  <p:tag name="KSO_WM_UNIT_LINE_FORE_SCHEMECOLOR_INDEX" val="6"/>
  <p:tag name="KSO_WM_UNIT_LINE_FORE_SCHEMECOLOR_INDEX_BRIGHTNESS" val="0"/>
</p:tagLst>
</file>

<file path=ppt/tags/tag323.xml><?xml version="1.0" encoding="utf-8"?>
<p:tagLst xmlns:p="http://schemas.openxmlformats.org/presentationml/2006/main">
  <p:tag name="AS_UNIQUEID" val="390"/>
  <p:tag name="KSO_WM_UNIT_FILL_FORE_SCHEMECOLOR_INDEX_1" val="6"/>
  <p:tag name="KSO_WM_UNIT_FILL_FORE_SCHEMECOLOR_INDEX_1_BRIGHTNESS" val="0.1"/>
  <p:tag name="KSO_WM_UNIT_FILL_FORE_SCHEMECOLOR_INDEX_1_POS" val="0"/>
  <p:tag name="KSO_WM_UNIT_FILL_FORE_SCHEMECOLOR_INDEX_1_TRANS" val="0"/>
  <p:tag name="KSO_WM_UNIT_FILL_FORE_SCHEMECOLOR_INDEX_2" val="6"/>
  <p:tag name="KSO_WM_UNIT_FILL_FORE_SCHEMECOLOR_INDEX_2_BRIGHTNESS" val="0.05"/>
  <p:tag name="KSO_WM_UNIT_FILL_FORE_SCHEMECOLOR_INDEX_2_POS" val="0.5"/>
  <p:tag name="KSO_WM_UNIT_FILL_FORE_SCHEMECOLOR_INDEX_2_TRANS" val="0"/>
  <p:tag name="KSO_WM_UNIT_FILL_FORE_SCHEMECOLOR_INDEX_3" val="6"/>
  <p:tag name="KSO_WM_UNIT_FILL_FORE_SCHEMECOLOR_INDEX_3_BRIGHTNESS" val="0.05"/>
  <p:tag name="KSO_WM_UNIT_FILL_FORE_SCHEMECOLOR_INDEX_3_POS" val="1"/>
  <p:tag name="KSO_WM_UNIT_FILL_FORE_SCHEMECOLOR_INDEX_3_TRANS" val="0"/>
  <p:tag name="KSO_WM_UNIT_FILL_GRADIENT_ANGLE" val="90"/>
  <p:tag name="KSO_WM_UNIT_FILL_GRADIENT_DIRECTION" val="1"/>
  <p:tag name="KSO_WM_UNIT_FILL_GRADIENT_TYPE" val="0"/>
  <p:tag name="KSO_WM_UNIT_FILL_TYPE" val="3"/>
  <p:tag name="KSO_WM_UNIT_LINE_FILL_TYPE" val="2"/>
  <p:tag name="KSO_WM_UNIT_LINE_FORE_SCHEMECOLOR_INDEX" val="6"/>
  <p:tag name="KSO_WM_UNIT_LINE_FORE_SCHEMECOLOR_INDEX_BRIGHTNESS" val="0"/>
</p:tagLst>
</file>

<file path=ppt/tags/tag324.xml><?xml version="1.0" encoding="utf-8"?>
<p:tagLst xmlns:p="http://schemas.openxmlformats.org/presentationml/2006/main">
  <p:tag name="AS_UNIQUEID" val="391"/>
  <p:tag name="KSO_WM_UNIT_FILL_FORE_SCHEMECOLOR_INDEX_1" val="6"/>
  <p:tag name="KSO_WM_UNIT_FILL_FORE_SCHEMECOLOR_INDEX_1_BRIGHTNESS" val="0.1"/>
  <p:tag name="KSO_WM_UNIT_FILL_FORE_SCHEMECOLOR_INDEX_1_POS" val="0"/>
  <p:tag name="KSO_WM_UNIT_FILL_FORE_SCHEMECOLOR_INDEX_1_TRANS" val="0"/>
  <p:tag name="KSO_WM_UNIT_FILL_FORE_SCHEMECOLOR_INDEX_2" val="6"/>
  <p:tag name="KSO_WM_UNIT_FILL_FORE_SCHEMECOLOR_INDEX_2_BRIGHTNESS" val="0.05"/>
  <p:tag name="KSO_WM_UNIT_FILL_FORE_SCHEMECOLOR_INDEX_2_POS" val="0.5"/>
  <p:tag name="KSO_WM_UNIT_FILL_FORE_SCHEMECOLOR_INDEX_2_TRANS" val="0"/>
  <p:tag name="KSO_WM_UNIT_FILL_FORE_SCHEMECOLOR_INDEX_3" val="6"/>
  <p:tag name="KSO_WM_UNIT_FILL_FORE_SCHEMECOLOR_INDEX_3_BRIGHTNESS" val="0.05"/>
  <p:tag name="KSO_WM_UNIT_FILL_FORE_SCHEMECOLOR_INDEX_3_POS" val="1"/>
  <p:tag name="KSO_WM_UNIT_FILL_FORE_SCHEMECOLOR_INDEX_3_TRANS" val="0"/>
  <p:tag name="KSO_WM_UNIT_FILL_GRADIENT_ANGLE" val="90"/>
  <p:tag name="KSO_WM_UNIT_FILL_GRADIENT_DIRECTION" val="1"/>
  <p:tag name="KSO_WM_UNIT_FILL_GRADIENT_TYPE" val="0"/>
  <p:tag name="KSO_WM_UNIT_FILL_TYPE" val="3"/>
  <p:tag name="KSO_WM_UNIT_LINE_FILL_TYPE" val="2"/>
  <p:tag name="KSO_WM_UNIT_LINE_FORE_SCHEMECOLOR_INDEX" val="6"/>
  <p:tag name="KSO_WM_UNIT_LINE_FORE_SCHEMECOLOR_INDEX_BRIGHTNESS" val="0"/>
</p:tagLst>
</file>

<file path=ppt/tags/tag325.xml><?xml version="1.0" encoding="utf-8"?>
<p:tagLst xmlns:p="http://schemas.openxmlformats.org/presentationml/2006/main">
  <p:tag name="AS_UNIQUEID" val="392"/>
  <p:tag name="KSO_WM_UNIT_LINE_FILL_TYPE" val="2"/>
  <p:tag name="KSO_WM_UNIT_LINE_FORE_SCHEMECOLOR_INDEX" val="13"/>
  <p:tag name="KSO_WM_UNIT_LINE_FORE_SCHEMECOLOR_INDEX_BRIGHTNESS" val="0"/>
</p:tagLst>
</file>

<file path=ppt/tags/tag326.xml><?xml version="1.0" encoding="utf-8"?>
<p:tagLst xmlns:p="http://schemas.openxmlformats.org/presentationml/2006/main">
  <p:tag name="AS_UNIQUEID" val="393"/>
  <p:tag name="KSO_WM_UNIT_LINE_FILL_TYPE" val="2"/>
  <p:tag name="KSO_WM_UNIT_LINE_FORE_SCHEMECOLOR_INDEX" val="13"/>
  <p:tag name="KSO_WM_UNIT_LINE_FORE_SCHEMECOLOR_INDEX_BRIGHTNESS" val="0"/>
</p:tagLst>
</file>

<file path=ppt/tags/tag327.xml><?xml version="1.0" encoding="utf-8"?>
<p:tagLst xmlns:p="http://schemas.openxmlformats.org/presentationml/2006/main">
  <p:tag name="AS_UNIQUEID" val="1168"/>
</p:tagLst>
</file>

<file path=ppt/tags/tag328.xml><?xml version="1.0" encoding="utf-8"?>
<p:tagLst xmlns:p="http://schemas.openxmlformats.org/presentationml/2006/main">
  <p:tag name="AS_UNIQUEID" val="1169"/>
</p:tagLst>
</file>

<file path=ppt/tags/tag329.xml><?xml version="1.0" encoding="utf-8"?>
<p:tagLst xmlns:p="http://schemas.openxmlformats.org/presentationml/2006/main">
  <p:tag name="AS_UNIQUEID" val="1170"/>
</p:tagLst>
</file>

<file path=ppt/tags/tag330.xml><?xml version="1.0" encoding="utf-8"?>
<p:tagLst xmlns:p="http://schemas.openxmlformats.org/presentationml/2006/main">
  <p:tag name="AS_UNIQUEID" val="1208"/>
</p:tagLst>
</file>

<file path=ppt/tags/tag331.xml><?xml version="1.0" encoding="utf-8"?>
<p:tagLst xmlns:p="http://schemas.openxmlformats.org/presentationml/2006/main">
  <p:tag name="AS_UNIQUEID" val="1172"/>
</p:tagLst>
</file>

<file path=ppt/tags/tag332.xml><?xml version="1.0" encoding="utf-8"?>
<p:tagLst xmlns:p="http://schemas.openxmlformats.org/presentationml/2006/main">
  <p:tag name="AS_UNIQUEID" val="1173"/>
</p:tagLst>
</file>

<file path=ppt/tags/tag333.xml><?xml version="1.0" encoding="utf-8"?>
<p:tagLst xmlns:p="http://schemas.openxmlformats.org/presentationml/2006/main">
  <p:tag name="AS_UNIQUEID" val="1174"/>
</p:tagLst>
</file>

<file path=ppt/tags/tag334.xml><?xml version="1.0" encoding="utf-8"?>
<p:tagLst xmlns:p="http://schemas.openxmlformats.org/presentationml/2006/main">
  <p:tag name="AS_UNIQUEID" val="1209"/>
</p:tagLst>
</file>

<file path=ppt/tags/tag335.xml><?xml version="1.0" encoding="utf-8"?>
<p:tagLst xmlns:p="http://schemas.openxmlformats.org/presentationml/2006/main">
  <p:tag name="AS_UNIQUEID" val="240"/>
</p:tagLst>
</file>

<file path=ppt/tags/tag336.xml><?xml version="1.0" encoding="utf-8"?>
<p:tagLst xmlns:p="http://schemas.openxmlformats.org/presentationml/2006/main">
  <p:tag name="AS_UNIQUEID" val="241"/>
</p:tagLst>
</file>

<file path=ppt/tags/tag337.xml><?xml version="1.0" encoding="utf-8"?>
<p:tagLst xmlns:p="http://schemas.openxmlformats.org/presentationml/2006/main">
  <p:tag name="AS_UNIQUEID" val="1210"/>
</p:tagLst>
</file>

<file path=ppt/tags/tag338.xml><?xml version="1.0" encoding="utf-8"?>
<p:tagLst xmlns:p="http://schemas.openxmlformats.org/presentationml/2006/main">
  <p:tag name="AS_UNIQUEID" val="1177"/>
</p:tagLst>
</file>

<file path=ppt/tags/tag339.xml><?xml version="1.0" encoding="utf-8"?>
<p:tagLst xmlns:p="http://schemas.openxmlformats.org/presentationml/2006/main">
  <p:tag name="AS_UNIQUEID" val="1178"/>
</p:tagLst>
</file>

<file path=ppt/tags/tag340.xml><?xml version="1.0" encoding="utf-8"?>
<p:tagLst xmlns:p="http://schemas.openxmlformats.org/presentationml/2006/main">
  <p:tag name="AS_UNIQUEID" val="1179"/>
</p:tagLst>
</file>

<file path=ppt/tags/tag341.xml><?xml version="1.0" encoding="utf-8"?>
<p:tagLst xmlns:p="http://schemas.openxmlformats.org/presentationml/2006/main">
  <p:tag name="AS_UNIQUEID" val="1180"/>
</p:tagLst>
</file>

<file path=ppt/tags/tag342.xml><?xml version="1.0" encoding="utf-8"?>
<p:tagLst xmlns:p="http://schemas.openxmlformats.org/presentationml/2006/main">
  <p:tag name="AS_NET" val="4.0.30319.42000"/>
  <p:tag name="AS_OS" val="Microsoft Windows NT 6.2.9200.0"/>
  <p:tag name="AS_RELEASE_DATE" val="2022.10.14"/>
  <p:tag name="AS_TITLE" val="Aspose.Slides for .NET 4.0 Client Profile"/>
  <p:tag name="AS_VERSION" val="22.10"/>
  <p:tag name="COMMONDATA" val="eyJoZGlkIjoiMjMzMzc4Y2I3ZmJiODdmMDAzZTNlNGE0ZWMyZjI2YzUifQ=="/>
  <p:tag name="KSO_WPP_MARK_KEY" val="218b3a8d-aa2d-4c6c-bb56-ba3d9c8c4b4c"/>
</p:tagLst>
</file>

<file path=ppt/theme/theme1.xml><?xml version="1.0" encoding="utf-8"?>
<a:theme xmlns:r="http://schemas.openxmlformats.org/officeDocument/2006/relationships"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等线 Light"/>
        <a:cs typeface="Arial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等线" panose="02010600030101010101" charset="-122"/>
        <a:cs typeface="Arial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r="http://schemas.openxmlformats.org/officeDocument/2006/relationships"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Arial"/>
        <a:cs typeface="Arial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Arial"/>
        <a:cs typeface="Arial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aragraphs>160</Paragraphs>
  <Slides>23</Slides>
  <Notes>1</Notes>
  <TotalTime>0</TotalTime>
  <HiddenSlides>0</HiddenSlides>
  <MMClips>0</MMClips>
  <ScaleCrop>0</ScaleCrop>
  <HeadingPairs>
    <vt:vector baseType="variant" size="6">
      <vt:variant>
        <vt:lpstr>Fonts used</vt:lpstr>
      </vt:variant>
      <vt:variant>
        <vt:i4>12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baseType="lpstr" size="36">
      <vt:lpstr>Arial</vt:lpstr>
      <vt:lpstr>等线 Light</vt:lpstr>
      <vt:lpstr>等线</vt:lpstr>
      <vt:lpstr>微软雅黑</vt:lpstr>
      <vt:lpstr>黑体</vt:lpstr>
      <vt:lpstr>Times New Roman</vt:lpstr>
      <vt:lpstr>宋体</vt:lpstr>
      <vt:lpstr>楷体</vt:lpstr>
      <vt:lpstr>华文新魏</vt:lpstr>
      <vt:lpstr>Wingdings</vt:lpstr>
      <vt:lpstr>Calibri</vt:lpstr>
      <vt:lpstr>仿宋</vt:lpstr>
      <vt:lpstr>Office 主题​​</vt:lpstr>
      <vt:lpstr>第八单元金属和金属材料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Aspose.Slides for .NET</Application>
  <AppVersion>22.1000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2023-04-25T09:03:02.382</cp:lastPrinted>
  <dcterms:created xsi:type="dcterms:W3CDTF">2023-04-25T09:03:02Z</dcterms:created>
  <dcterms:modified xsi:type="dcterms:W3CDTF">2023-04-25T01:03:02Z</dcterms:modified>
</cp:coreProperties>
</file>