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bin" ContentType="application/vnd.ms-office.activeX"/>
  <Default Extension="vml" ContentType="application/vnd.openxmlformats-officedocument.vmlDrawing"/>
  <Default Extension="fntdata" ContentType="application/x-fontdata"/>
  <Default Extension="png" ContentType="image/png"/>
  <Default Extension="emf" ContentType="image/x-emf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ctiveX/activeX1.xml" ContentType="application/vnd.ms-office.activeX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</p:sldIdLst>
  <p:sldSz cx="12192000" cy="6858000"/>
  <p:notesSz cx="6858000" cy="9144000"/>
  <p:embeddedFontLst>
    <p:embeddedFont>
      <p:font typeface="微软雅黑" panose="020B0503020204020204" charset="-122"/>
      <p:regular r:id="rId30"/>
    </p:embeddedFont>
  </p:embeddedFontLst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7F7F7F"/>
    <a:srgbClr val="2D3A4B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4" y="54"/>
      </p:cViewPr>
      <p:guideLst>
        <p:guide orient="horz" pos="2050"/>
        <p:guide pos="383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tags" Target="tags/tag231.xml" /><Relationship Id="rId3" Type="http://schemas.openxmlformats.org/officeDocument/2006/relationships/handoutMaster" Target="handoutMasters/handoutMaster1.xml" /><Relationship Id="rId30" Type="http://schemas.openxmlformats.org/officeDocument/2006/relationships/font" Target="fonts/font1.fntdata" /><Relationship Id="rId31" Type="http://schemas.openxmlformats.org/officeDocument/2006/relationships/presProps" Target="presProps.xml" /><Relationship Id="rId32" Type="http://schemas.openxmlformats.org/officeDocument/2006/relationships/viewProps" Target="viewProps.xml" /><Relationship Id="rId33" Type="http://schemas.openxmlformats.org/officeDocument/2006/relationships/theme" Target="theme/theme1.xml" /><Relationship Id="rId34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activeX/_rels/activeX1.xml.rels>&#65279;<?xml version="1.0" encoding="utf-8" standalone="yes"?><Relationships xmlns="http://schemas.openxmlformats.org/package/2006/relationships"><Relationship Id="rId1" Type="http://schemas.microsoft.com/office/2006/relationships/activeXControlBinary" Target="activeX1.bin" /></Relationships>
</file>

<file path=ppt/activeX/activeX1.xml><?xml version="1.0" encoding="utf-8"?>
<ax:ocx xmlns:r="http://schemas.openxmlformats.org/officeDocument/2006/relationships" xmlns:ax="http://schemas.microsoft.com/office/2006/activeX" ax:classid="{d27cdb6e-ae6d-11cf-96b8-444553540000}" r:id="rId1" ax:persistence="persistStorage"/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5.wmf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/>
              </a:rPr>
              <a:t/>
            </a:fld>
            <a:endParaRPr lang="zh-CN" altLang="en-US" smtClean="0"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/>
              </a:rPr>
              <a:t/>
            </a:fld>
            <a:endParaRPr lang="zh-CN" altLang="en-US" smtClean="0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4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fld id="{1AC49D05-6128-4D0D-A32A-06A5E73B386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fld id="{5849F42C-2DAE-424C-A4B8-3140182C3E9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  <p:custDataLst>
              <p:tags r:id="rId4"/>
            </p:custDataLst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9459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19460" name="灯片编号占位符 3"/>
          <p:cNvSpPr txBox="1"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600"/>
              <a:t>10</a:t>
            </a:fld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  <p:custDataLst>
              <p:tags r:id="rId4"/>
            </p:custDataLst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7651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27652" name="灯片编号占位符 3"/>
          <p:cNvSpPr txBox="1"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600"/>
              <a:t>17</a:t>
            </a:fld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67.xml" /><Relationship Id="rId13" Type="http://schemas.openxmlformats.org/officeDocument/2006/relationships/tags" Target="../tags/tag68.xml" /><Relationship Id="rId14" Type="http://schemas.openxmlformats.org/officeDocument/2006/relationships/tags" Target="../tags/tag69.xml" /><Relationship Id="rId15" Type="http://schemas.openxmlformats.org/officeDocument/2006/relationships/tags" Target="../tags/tag70.xml" /><Relationship Id="rId16" Type="http://schemas.openxmlformats.org/officeDocument/2006/relationships/tags" Target="../tags/tag71.xml" /><Relationship Id="rId17" Type="http://schemas.openxmlformats.org/officeDocument/2006/relationships/tags" Target="../tags/tag72.xml" /><Relationship Id="rId18" Type="http://schemas.openxmlformats.org/officeDocument/2006/relationships/tags" Target="../tags/tag73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>
          <p:custDataLst>
            <p:tags r:id="rId12"/>
          </p:custDataLst>
        </p:nvPr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6.xml" /><Relationship Id="rId3" Type="http://schemas.openxmlformats.org/officeDocument/2006/relationships/tags" Target="../tags/tag8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3.png" /><Relationship Id="rId11" Type="http://schemas.openxmlformats.org/officeDocument/2006/relationships/tags" Target="../tags/tag94.xml" /><Relationship Id="rId12" Type="http://schemas.openxmlformats.org/officeDocument/2006/relationships/image" Target="../media/image4.png" /><Relationship Id="rId13" Type="http://schemas.openxmlformats.org/officeDocument/2006/relationships/tags" Target="../tags/tag95.xml" /><Relationship Id="rId14" Type="http://schemas.openxmlformats.org/officeDocument/2006/relationships/image" Target="../media/image5.jpeg" /><Relationship Id="rId15" Type="http://schemas.openxmlformats.org/officeDocument/2006/relationships/tags" Target="../tags/tag96.xml" /><Relationship Id="rId16" Type="http://schemas.openxmlformats.org/officeDocument/2006/relationships/image" Target="../media/image6.jpeg" /><Relationship Id="rId17" Type="http://schemas.openxmlformats.org/officeDocument/2006/relationships/tags" Target="../tags/tag97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image" Target="../media/image1.png" /><Relationship Id="rId7" Type="http://schemas.openxmlformats.org/officeDocument/2006/relationships/tags" Target="../tags/tag92.xml" /><Relationship Id="rId8" Type="http://schemas.openxmlformats.org/officeDocument/2006/relationships/image" Target="../media/image2.png" /><Relationship Id="rId9" Type="http://schemas.openxmlformats.org/officeDocument/2006/relationships/tags" Target="../tags/tag9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04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image" Target="../media/image7.emf" /><Relationship Id="rId7" Type="http://schemas.openxmlformats.org/officeDocument/2006/relationships/tags" Target="../tags/tag102.xml" /><Relationship Id="rId8" Type="http://schemas.openxmlformats.org/officeDocument/2006/relationships/image" Target="../media/image8.emf" /><Relationship Id="rId9" Type="http://schemas.openxmlformats.org/officeDocument/2006/relationships/tags" Target="../tags/tag10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hyperlink" Target="&#29983;&#27963;&#20013;&#30340;&#36879;&#38236;&#8212;&#8212;&#25237;&#24433;&#20202;.flv" TargetMode="External" /><Relationship Id="rId5" Type="http://schemas.openxmlformats.org/officeDocument/2006/relationships/image" Target="../media/image9.png" /><Relationship Id="rId6" Type="http://schemas.openxmlformats.org/officeDocument/2006/relationships/tags" Target="../tags/tag10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image" Target="../media/image10.png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7.xml" /><Relationship Id="rId3" Type="http://schemas.openxmlformats.org/officeDocument/2006/relationships/image" Target="../media/image10.png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image" Target="../media/image10.png" /><Relationship Id="rId6" Type="http://schemas.openxmlformats.org/officeDocument/2006/relationships/tags" Target="../tags/tag124.xml" /><Relationship Id="rId7" Type="http://schemas.openxmlformats.org/officeDocument/2006/relationships/tags" Target="../tags/tag12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image" Target="../media/image11.jpeg" /><Relationship Id="rId5" Type="http://schemas.openxmlformats.org/officeDocument/2006/relationships/tags" Target="../tags/tag128.xml" /><Relationship Id="rId6" Type="http://schemas.openxmlformats.org/officeDocument/2006/relationships/image" Target="../media/image12.jpeg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2.xml" /><Relationship Id="rId3" Type="http://schemas.openxmlformats.org/officeDocument/2006/relationships/image" Target="../media/image13.jpeg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hyperlink" Target="&#29983;&#27963;&#20013;&#30340;&#36879;&#38236;&#8212;&#8212;&#29031;&#30456;&#26426;.flv" TargetMode="External" /><Relationship Id="rId6" Type="http://schemas.openxmlformats.org/officeDocument/2006/relationships/image" Target="../media/image14.png" /><Relationship Id="rId7" Type="http://schemas.openxmlformats.org/officeDocument/2006/relationships/tags" Target="../tags/tag14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49.xml" /><Relationship Id="rId11" Type="http://schemas.openxmlformats.org/officeDocument/2006/relationships/tags" Target="../tags/tag150.xml" /><Relationship Id="rId12" Type="http://schemas.openxmlformats.org/officeDocument/2006/relationships/tags" Target="../tags/tag151.xml" /><Relationship Id="rId13" Type="http://schemas.openxmlformats.org/officeDocument/2006/relationships/tags" Target="../tags/tag152.xml" /><Relationship Id="rId14" Type="http://schemas.openxmlformats.org/officeDocument/2006/relationships/tags" Target="../tags/tag153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image" Target="../media/image15.jpeg" /><Relationship Id="rId5" Type="http://schemas.openxmlformats.org/officeDocument/2006/relationships/tags" Target="../tags/tag145.xml" /><Relationship Id="rId6" Type="http://schemas.openxmlformats.org/officeDocument/2006/relationships/image" Target="../media/image16.png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9.jpeg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image" Target="../media/image20.png" /><Relationship Id="rId14" Type="http://schemas.openxmlformats.org/officeDocument/2006/relationships/tags" Target="../tags/tag165.xml" /><Relationship Id="rId15" Type="http://schemas.openxmlformats.org/officeDocument/2006/relationships/tags" Target="../tags/tag166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image" Target="../media/image17.jpeg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image" Target="../media/image18.jpeg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image" Target="../media/image21.jpeg" /><Relationship Id="rId5" Type="http://schemas.openxmlformats.org/officeDocument/2006/relationships/tags" Target="../tags/tag169.xml" /><Relationship Id="rId6" Type="http://schemas.openxmlformats.org/officeDocument/2006/relationships/image" Target="../media/image22.jpeg" /><Relationship Id="rId7" Type="http://schemas.openxmlformats.org/officeDocument/2006/relationships/tags" Target="../tags/tag17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image" Target="../media/image23.emf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image" Target="../media/image24.jpeg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hyperlink" Target="&#26395;&#36828;&#38236;&#25104;&#20687;&#21407;&#29702;.swf" TargetMode="External" /><Relationship Id="rId6" Type="http://schemas.openxmlformats.org/officeDocument/2006/relationships/control" Target="../activeX/activeX1.xml" /><Relationship Id="rId7" Type="http://schemas.openxmlformats.org/officeDocument/2006/relationships/image" Target="../media/image25.wmf" /><Relationship Id="rId8" Type="http://schemas.openxmlformats.org/officeDocument/2006/relationships/vmlDrawing" Target="../drawings/vmlDrawing1.v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image" Target="../media/image26.emf" /><Relationship Id="rId8" Type="http://schemas.openxmlformats.org/officeDocument/2006/relationships/tags" Target="../tags/tag18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89.xml" /><Relationship Id="rId3" Type="http://schemas.openxmlformats.org/officeDocument/2006/relationships/image" Target="../media/image27.png" /><Relationship Id="rId4" Type="http://schemas.openxmlformats.org/officeDocument/2006/relationships/tags" Target="../tags/tag19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image" Target="../media/image28.png" /><Relationship Id="rId5" Type="http://schemas.openxmlformats.org/officeDocument/2006/relationships/tags" Target="../tags/tag193.xml" /><Relationship Id="rId6" Type="http://schemas.openxmlformats.org/officeDocument/2006/relationships/video" Target="file:///\\wf\&#20809;&#30424;&#23450;&#31295;&#65288;&#20002;&#36825;&#20799;&#65289;\2-&#21271;&#24072;&#22823;&#29256;&#20843;&#24180;&#32423;&#29289;&#29702;&#19979;&#20876;&#65288;&#29366;&#20803;&#22823;&#35838;&#22530;&#65289;\&#21271;&#24072;&#22823;&#29256;&#20843;&#24180;&#32423;&#29289;&#29702;&#19979;&#20876;\&#19978;&#35838;&#35838;&#20214;\&#31532;&#20845;&#31456;%20&#24120;&#35265;&#30340;&#20809;&#23398;&#20202;&#22120;\&#31532;&#19977;&#33410;%20&#29983;&#27963;&#20013;&#30340;&#36879;&#38236;\&#26174;&#24494;&#38236;.mp4" TargetMode="External" /><Relationship Id="rId7" Type="http://schemas.microsoft.com/office/2007/relationships/media" Target="file:///\\wf\&#20809;&#30424;&#23450;&#31295;&#65288;&#20002;&#36825;&#20799;&#65289;\2-&#21271;&#24072;&#22823;&#29256;&#20843;&#24180;&#32423;&#29289;&#29702;&#19979;&#20876;&#65288;&#29366;&#20803;&#22823;&#35838;&#22530;&#65289;\&#21271;&#24072;&#22823;&#29256;&#20843;&#24180;&#32423;&#29289;&#29702;&#19979;&#20876;\&#19978;&#35838;&#35838;&#20214;\&#31532;&#20845;&#31456;%20&#24120;&#35265;&#30340;&#20809;&#23398;&#20202;&#22120;\&#31532;&#19977;&#33410;%20&#29983;&#27963;&#20013;&#30340;&#36879;&#38236;\&#26174;&#24494;&#38236;.mp4" TargetMode="Externa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01.xml" /><Relationship Id="rId11" Type="http://schemas.openxmlformats.org/officeDocument/2006/relationships/tags" Target="../tags/tag202.xml" /><Relationship Id="rId12" Type="http://schemas.openxmlformats.org/officeDocument/2006/relationships/tags" Target="../tags/tag203.xml" /><Relationship Id="rId13" Type="http://schemas.openxmlformats.org/officeDocument/2006/relationships/tags" Target="../tags/tag204.xml" /><Relationship Id="rId14" Type="http://schemas.openxmlformats.org/officeDocument/2006/relationships/tags" Target="../tags/tag205.xml" /><Relationship Id="rId15" Type="http://schemas.openxmlformats.org/officeDocument/2006/relationships/tags" Target="../tags/tag206.xml" /><Relationship Id="rId16" Type="http://schemas.openxmlformats.org/officeDocument/2006/relationships/image" Target="../media/image29.png" /><Relationship Id="rId17" Type="http://schemas.openxmlformats.org/officeDocument/2006/relationships/tags" Target="../tags/tag207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Relationship Id="rId5" Type="http://schemas.openxmlformats.org/officeDocument/2006/relationships/tags" Target="../tags/tag197.xml" /><Relationship Id="rId6" Type="http://schemas.openxmlformats.org/officeDocument/2006/relationships/tags" Target="../tags/tag198.xml" /><Relationship Id="rId7" Type="http://schemas.openxmlformats.org/officeDocument/2006/relationships/tags" Target="../tags/tag199.xml" /><Relationship Id="rId8" Type="http://schemas.openxmlformats.org/officeDocument/2006/relationships/tags" Target="../tags/tag200.xml" /><Relationship Id="rId9" Type="http://schemas.openxmlformats.org/officeDocument/2006/relationships/image" Target="../media/image10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13.xml" /><Relationship Id="rId2" Type="http://schemas.openxmlformats.org/officeDocument/2006/relationships/tags" Target="../tags/tag208.xml" /><Relationship Id="rId3" Type="http://schemas.openxmlformats.org/officeDocument/2006/relationships/image" Target="../media/image23.emf" /><Relationship Id="rId4" Type="http://schemas.openxmlformats.org/officeDocument/2006/relationships/tags" Target="../tags/tag209.xml" /><Relationship Id="rId5" Type="http://schemas.openxmlformats.org/officeDocument/2006/relationships/image" Target="../media/image24.jpeg" /><Relationship Id="rId6" Type="http://schemas.openxmlformats.org/officeDocument/2006/relationships/tags" Target="../tags/tag210.xml" /><Relationship Id="rId7" Type="http://schemas.openxmlformats.org/officeDocument/2006/relationships/image" Target="../media/image26.emf" /><Relationship Id="rId8" Type="http://schemas.openxmlformats.org/officeDocument/2006/relationships/tags" Target="../tags/tag211.xml" /><Relationship Id="rId9" Type="http://schemas.openxmlformats.org/officeDocument/2006/relationships/tags" Target="../tags/tag212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17.xml" /><Relationship Id="rId3" Type="http://schemas.openxmlformats.org/officeDocument/2006/relationships/tags" Target="../tags/tag218.xml" /><Relationship Id="rId4" Type="http://schemas.openxmlformats.org/officeDocument/2006/relationships/tags" Target="../tags/tag219.xml" /><Relationship Id="rId5" Type="http://schemas.openxmlformats.org/officeDocument/2006/relationships/tags" Target="../tags/tag220.xml" /><Relationship Id="rId6" Type="http://schemas.openxmlformats.org/officeDocument/2006/relationships/tags" Target="../tags/tag221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25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image" Target="../media/image30.png" /><Relationship Id="rId7" Type="http://schemas.openxmlformats.org/officeDocument/2006/relationships/tags" Target="../tags/tag229.xml" /><Relationship Id="rId8" Type="http://schemas.openxmlformats.org/officeDocument/2006/relationships/tags" Target="../tags/tag230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9218" name="文本框 4"/>
          <p:cNvSpPr txBox="1"/>
          <p:nvPr>
            <p:custDataLst>
              <p:tags r:id="rId3"/>
            </p:custDataLst>
          </p:nvPr>
        </p:nvSpPr>
        <p:spPr>
          <a:xfrm>
            <a:off x="2753784" y="2250018"/>
            <a:ext cx="9120716" cy="9440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5333" b="1">
                <a:latin typeface="黑体" pitchFamily="49" charset="-122"/>
                <a:ea typeface="黑体" pitchFamily="49" charset="-122"/>
              </a:rPr>
              <a:t>第三节 生活中的透镜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4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756151" y="260351"/>
            <a:ext cx="2679700" cy="730251"/>
          </a:xfrm>
          <a:prstGeom prst="rect">
            <a:avLst/>
          </a:prstGeom>
          <a:solidFill>
            <a:srgbClr val="FF00FF"/>
          </a:solidFill>
          <a:ln>
            <a:noFill/>
          </a:ln>
          <a:effectLst>
            <a:outerShdw dist="35921" dir="2700000" algn="ctr" rotWithShape="0">
              <a:srgbClr val="E7E6E6"/>
            </a:outerShdw>
          </a:effectLst>
        </p:spPr>
        <p:txBody>
          <a:bodyPr anchor="b"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兰亭粗黑简体" panose="02000000000000000000" pitchFamily="2" charset="-122"/>
                <a:ea typeface="方正兰亭粗黑简体" panose="02000000000000000000" pitchFamily="2" charset="-122"/>
                <a:cs typeface="Times New Roman" panose="02020603050405020304" pitchFamily="18" charset="0"/>
              </a:rPr>
              <a:t>情境导入</a:t>
            </a:r>
            <a:endParaRPr kumimoji="0" lang="zh-CN" altLang="en-US" sz="373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兰亭粗黑简体" panose="02000000000000000000" pitchFamily="2" charset="-122"/>
              <a:ea typeface="方正兰亭粗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527050" y="1011767"/>
            <a:ext cx="11137900" cy="127211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    人们发现了凸透镜的成像规律，并且利用这些规律制造了许多光学仪器。</a:t>
            </a:r>
          </a:p>
        </p:txBody>
      </p:sp>
      <p:sp>
        <p:nvSpPr>
          <p:cNvPr id="13" name="Rectangle 4"/>
          <p:cNvSpPr/>
          <p:nvPr>
            <p:custDataLst>
              <p:tags r:id="rId5"/>
            </p:custDataLst>
          </p:nvPr>
        </p:nvSpPr>
        <p:spPr>
          <a:xfrm>
            <a:off x="1488017" y="2302933"/>
            <a:ext cx="10993967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66CC"/>
                </a:solidFill>
                <a:latin typeface="黑体" pitchFamily="49" charset="-122"/>
                <a:ea typeface="黑体" pitchFamily="49" charset="-122"/>
              </a:rPr>
              <a:t>你知道透镜在生活中有哪些应用么？</a:t>
            </a: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323167" y="3215218"/>
            <a:ext cx="2654300" cy="11070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图片 17" descr="照相机镜头&#10;&#10;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007533" y="3130551"/>
            <a:ext cx="2074333" cy="19388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图片 20" descr="黑暗中的蓝色星球&#10;&#10;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690284" y="4919133"/>
            <a:ext cx="1672167" cy="16086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" name="图片 24" descr="图片包含 形状&#10;&#10;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628718" y="3524251"/>
            <a:ext cx="1909233" cy="264583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" name="Picture 19" descr="17－5007美国博士能望远镜7X5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748" b="5392"/>
          <a:stretch>
            <a:fillRect/>
          </a:stretch>
        </p:blipFill>
        <p:spPr>
          <a:xfrm>
            <a:off x="4756151" y="4438651"/>
            <a:ext cx="2374900" cy="20404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" name="Picture 4" descr="P_35377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7131051" y="3185585"/>
            <a:ext cx="2201333" cy="219921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575385" y="1100531"/>
            <a:ext cx="4656517" cy="6976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n w="9525">
                  <a:solidFill>
                    <a:srgbClr val="0000FF"/>
                  </a:solidFill>
                </a:ln>
                <a:solidFill>
                  <a:srgbClr val="0000FF"/>
                </a:solidFill>
                <a:latin typeface="+mj-ea"/>
                <a:ea typeface="+mj-ea"/>
                <a:cs typeface="+mn-cs"/>
              </a:rPr>
              <a:t>一、幻灯机和投影仪</a:t>
            </a:r>
            <a:endParaRPr kumimoji="0" lang="zh-CN" altLang="en-US" sz="3733" b="1" kern="1200" cap="none" spc="0" normalizeH="0" baseline="0" noProof="0">
              <a:ln w="9525">
                <a:solidFill>
                  <a:srgbClr val="0000FF"/>
                </a:solidFill>
              </a:ln>
              <a:solidFill>
                <a:srgbClr val="0000FF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13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756151" y="260351"/>
            <a:ext cx="2679700" cy="730251"/>
          </a:xfrm>
          <a:prstGeom prst="rect">
            <a:avLst/>
          </a:prstGeom>
          <a:solidFill>
            <a:srgbClr val="FF00FF"/>
          </a:solidFill>
          <a:ln>
            <a:noFill/>
          </a:ln>
          <a:effectLst>
            <a:outerShdw dist="35921" dir="2700000" algn="ctr" rotWithShape="0">
              <a:srgbClr val="E7E6E6"/>
            </a:outerShdw>
          </a:effectLst>
        </p:spPr>
        <p:txBody>
          <a:bodyPr anchor="b"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兰亭粗黑简体" panose="02000000000000000000" pitchFamily="2" charset="-122"/>
                <a:ea typeface="方正兰亭粗黑简体" panose="02000000000000000000" pitchFamily="2" charset="-122"/>
                <a:cs typeface="Times New Roman" panose="02020603050405020304" pitchFamily="18" charset="0"/>
              </a:rPr>
              <a:t>新课探究</a:t>
            </a:r>
            <a:endParaRPr kumimoji="0" lang="zh-CN" altLang="en-US" sz="373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兰亭粗黑简体" panose="02000000000000000000" pitchFamily="2" charset="-122"/>
              <a:ea typeface="方正兰亭粗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670984" y="1856317"/>
            <a:ext cx="10850034" cy="18478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    如图所示，幻灯机和投影仪是将幻灯片或投影片上的图像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(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相当于物体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)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，通过凸透镜在屏幕上形成一个放大的像的仪器。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159000" y="4078818"/>
            <a:ext cx="2719918" cy="16785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15518" y="3302000"/>
            <a:ext cx="2032000" cy="324908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AutoShape 115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10967" y="4197351"/>
            <a:ext cx="4557184" cy="2063751"/>
          </a:xfrm>
          <a:prstGeom prst="cloudCallout">
            <a:avLst>
              <a:gd name="adj1" fmla="val -65039"/>
              <a:gd name="adj2" fmla="val -22714"/>
            </a:avLst>
          </a:prstGeom>
          <a:solidFill>
            <a:sysClr val="window" lastClr="FFFFFF"/>
          </a:solidFill>
          <a:ln w="28575">
            <a:solidFill>
              <a:srgbClr val="00B050"/>
            </a:solidFill>
            <a:miter lim="800000"/>
          </a:ln>
        </p:spPr>
        <p:txBody>
          <a:bodyPr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3733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8pPr>
            <a:lvl9pPr marL="5181600" indent="-304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>
                <a:solidFill>
                  <a:schemeClr val="tx1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E72D8B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你知道它们的原理吗？</a:t>
            </a:r>
            <a:endParaRPr kumimoji="1" lang="zh-CN" altLang="en-US" sz="3733" b="1" i="0" u="none" strike="noStrike" kern="0" cap="none" spc="0" normalizeH="0" baseline="0" noProof="0">
              <a:ln>
                <a:noFill/>
              </a:ln>
              <a:solidFill>
                <a:srgbClr val="E72D8B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3778251" y="5837767"/>
            <a:ext cx="4635500" cy="69638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/>
                <a:ea typeface="黑体" pitchFamily="49" charset="-122"/>
                <a:cs typeface="+mn-cs"/>
                <a:hlinkClick r:id="rId4" action="ppaction://hlinkfile"/>
              </a:rPr>
              <a:t>点击图片播放视频</a:t>
            </a:r>
            <a:endParaRPr kumimoji="0" lang="zh-CN" altLang="en-US" sz="3733" b="1" i="0" u="none" strike="noStrike" kern="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Times New Roman"/>
              <a:ea typeface="黑体" pitchFamily="49" charset="-122"/>
              <a:cs typeface="+mn-cs"/>
            </a:endParaRPr>
          </a:p>
        </p:txBody>
      </p:sp>
      <p:pic>
        <p:nvPicPr>
          <p:cNvPr id="12291" name="图片 2">
            <a:hlinkClick r:id="rId4" action="ppaction://hlinkfile"/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515533" y="522818"/>
            <a:ext cx="9160934" cy="5151967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6" name="矩形: 圆角 35"/>
          <p:cNvSpPr/>
          <p:nvPr>
            <p:custDataLst>
              <p:tags r:id="rId3"/>
            </p:custDataLst>
          </p:nvPr>
        </p:nvSpPr>
        <p:spPr>
          <a:xfrm>
            <a:off x="815413" y="389656"/>
            <a:ext cx="3120347" cy="628059"/>
          </a:xfrm>
          <a:prstGeom prst="roundRect">
            <a:avLst>
              <a:gd name="adj" fmla="val 50000"/>
            </a:avLst>
          </a:prstGeom>
          <a:solidFill>
            <a:srgbClr val="20789E"/>
          </a:solidFill>
          <a:ln>
            <a:solidFill>
              <a:srgbClr val="207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0" i="0" u="none" strike="noStrike" kern="1200" cap="none" spc="0" normalizeH="0" baseline="0" noProof="0">
                <a:ln w="15875">
                  <a:solidFill>
                    <a:schemeClr val="bg1"/>
                  </a:solidFill>
                </a:ln>
                <a:solidFill>
                  <a:schemeClr val="lt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观察与思考</a:t>
            </a:r>
            <a:endParaRPr kumimoji="0" lang="zh-CN" altLang="en-US" sz="3733" b="0" i="0" u="none" strike="noStrike" kern="1200" cap="none" spc="0" normalizeH="0" baseline="0" noProof="0">
              <a:ln w="15875">
                <a:solidFill>
                  <a:schemeClr val="bg1"/>
                </a:solidFill>
              </a:ln>
              <a:solidFill>
                <a:schemeClr val="lt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7" name="矩形 36"/>
          <p:cNvSpPr/>
          <p:nvPr>
            <p:custDataLst>
              <p:tags r:id="rId4"/>
            </p:custDataLst>
          </p:nvPr>
        </p:nvSpPr>
        <p:spPr>
          <a:xfrm>
            <a:off x="670984" y="1098551"/>
            <a:ext cx="10850034" cy="18457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    如图所示，比较老师上课时使用的幻灯片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(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或投影片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)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和屏幕上所成的像的大小。你知道哪一段距离是物距，哪一段距离是像距吗？</a:t>
            </a:r>
          </a:p>
        </p:txBody>
      </p:sp>
      <p:pic>
        <p:nvPicPr>
          <p:cNvPr id="5" name="图片 4" descr="图示&#10;&#10;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DAEDF7"/>
              </a:clrFrom>
              <a:clrTo>
                <a:srgbClr val="DAED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5533" y="2442633"/>
            <a:ext cx="9160934" cy="40851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8" name="左大括号 37"/>
          <p:cNvSpPr/>
          <p:nvPr>
            <p:custDataLst>
              <p:tags r:id="rId7"/>
            </p:custDataLst>
          </p:nvPr>
        </p:nvSpPr>
        <p:spPr>
          <a:xfrm rot="16200000">
            <a:off x="3816351" y="4993217"/>
            <a:ext cx="99484" cy="810684"/>
          </a:xfrm>
          <a:prstGeom prst="leftBrace">
            <a:avLst>
              <a:gd name="adj1" fmla="val 56428"/>
              <a:gd name="adj2" fmla="val 50000"/>
            </a:avLst>
          </a:prstGeom>
          <a:ln w="28575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" name="矩形 38"/>
          <p:cNvSpPr/>
          <p:nvPr>
            <p:custDataLst>
              <p:tags r:id="rId8"/>
            </p:custDataLst>
          </p:nvPr>
        </p:nvSpPr>
        <p:spPr>
          <a:xfrm>
            <a:off x="3608918" y="5469467"/>
            <a:ext cx="514349" cy="69638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u</a:t>
            </a:r>
            <a:endParaRPr lang="zh-CN" altLang="en-US" sz="1800">
              <a:latin typeface="等线" pitchFamily="2" charset="-122"/>
            </a:endParaRPr>
          </a:p>
        </p:txBody>
      </p:sp>
      <p:sp>
        <p:nvSpPr>
          <p:cNvPr id="40" name="左大括号 39"/>
          <p:cNvSpPr/>
          <p:nvPr>
            <p:custDataLst>
              <p:tags r:id="rId9"/>
            </p:custDataLst>
          </p:nvPr>
        </p:nvSpPr>
        <p:spPr>
          <a:xfrm rot="16200000">
            <a:off x="5452533" y="4171951"/>
            <a:ext cx="241300" cy="2603500"/>
          </a:xfrm>
          <a:prstGeom prst="leftBrace">
            <a:avLst>
              <a:gd name="adj1" fmla="val 56428"/>
              <a:gd name="adj2" fmla="val 50000"/>
            </a:avLst>
          </a:prstGeom>
          <a:ln w="28575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矩形 42"/>
          <p:cNvSpPr/>
          <p:nvPr>
            <p:custDataLst>
              <p:tags r:id="rId10"/>
            </p:custDataLst>
          </p:nvPr>
        </p:nvSpPr>
        <p:spPr>
          <a:xfrm>
            <a:off x="5344584" y="5541433"/>
            <a:ext cx="457200" cy="69638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v</a:t>
            </a:r>
            <a:endParaRPr lang="zh-CN" altLang="en-US" sz="1800">
              <a:latin typeface="等线" pitchFamily="2" charset="-122"/>
            </a:endParaRPr>
          </a:p>
        </p:txBody>
      </p:sp>
      <p:sp>
        <p:nvSpPr>
          <p:cNvPr id="6" name="矩形 5"/>
          <p:cNvSpPr/>
          <p:nvPr>
            <p:custDataLst>
              <p:tags r:id="rId11"/>
            </p:custDataLst>
          </p:nvPr>
        </p:nvSpPr>
        <p:spPr>
          <a:xfrm>
            <a:off x="2042584" y="6032500"/>
            <a:ext cx="3132667" cy="6985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solidFill>
                  <a:srgbClr val="E72D8B"/>
                </a:solidFill>
                <a:latin typeface="等线" pitchFamily="2" charset="-122"/>
                <a:ea typeface="黑体" pitchFamily="49" charset="-122"/>
              </a:rPr>
              <a:t>像距大于物距</a:t>
            </a:r>
            <a:endParaRPr lang="zh-CN" altLang="en-US" sz="3733" b="1">
              <a:latin typeface="等线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2" nodeType="afterEffect"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4" nodeType="afterEffect"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1"/>
      <p:bldP spid="39" grpId="2"/>
      <p:bldP spid="40" grpId="3"/>
      <p:bldP spid="43" grpId="4"/>
      <p:bldP spid="6" grpId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14338" name="图片 4" descr="图示&#10;&#10;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DAEDF7"/>
              </a:clrFrom>
              <a:clrTo>
                <a:srgbClr val="DAED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5533" y="2442633"/>
            <a:ext cx="9160934" cy="40851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670984" y="1098551"/>
            <a:ext cx="10850034" cy="69638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要想使屏幕上的像更大一些，应该如何调节？</a:t>
            </a: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670984" y="1989667"/>
            <a:ext cx="9863667" cy="69638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solidFill>
                  <a:srgbClr val="E72D8B"/>
                </a:solidFill>
                <a:latin typeface="等线" pitchFamily="2" charset="-122"/>
                <a:ea typeface="黑体" pitchFamily="49" charset="-122"/>
              </a:rPr>
              <a:t>让镜头靠近幻灯片，同时使幻灯片远离屏幕。</a:t>
            </a:r>
            <a:endParaRPr lang="zh-CN" altLang="en-US" sz="3733" b="1">
              <a:latin typeface="等线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5362" name="TextBox 34"/>
          <p:cNvSpPr txBox="1"/>
          <p:nvPr>
            <p:custDataLst>
              <p:tags r:id="rId3"/>
            </p:custDataLst>
          </p:nvPr>
        </p:nvSpPr>
        <p:spPr>
          <a:xfrm>
            <a:off x="370418" y="436033"/>
            <a:ext cx="6553200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4267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幻灯机和投影仪成像原理</a:t>
            </a:r>
          </a:p>
        </p:txBody>
      </p:sp>
      <p:sp>
        <p:nvSpPr>
          <p:cNvPr id="6" name="Text Box 7"/>
          <p:cNvSpPr txBox="1"/>
          <p:nvPr>
            <p:custDataLst>
              <p:tags r:id="rId4"/>
            </p:custDataLst>
          </p:nvPr>
        </p:nvSpPr>
        <p:spPr>
          <a:xfrm>
            <a:off x="698500" y="5640917"/>
            <a:ext cx="11254318" cy="7641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</a:pP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结论：镜头相当于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凸透镜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，形成</a:t>
            </a:r>
            <a:r>
              <a:rPr lang="zh-CN" altLang="zh-CN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倒立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、</a:t>
            </a:r>
            <a:r>
              <a:rPr lang="zh-CN" altLang="zh-CN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放大</a:t>
            </a:r>
            <a:r>
              <a:rPr lang="zh-CN" altLang="zh-CN" sz="3733" b="1">
                <a:latin typeface="黑体" pitchFamily="49" charset="-122"/>
                <a:ea typeface="黑体" pitchFamily="49" charset="-122"/>
              </a:rPr>
              <a:t>的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实</a:t>
            </a:r>
            <a:r>
              <a:rPr lang="zh-CN" altLang="zh-CN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像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。</a:t>
            </a:r>
            <a:endParaRPr lang="zh-CN" altLang="zh-CN" sz="3733" b="1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5364" name="图片 6" descr="图示&#10;&#10;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DAEDF7"/>
              </a:clrFrom>
              <a:clrTo>
                <a:srgbClr val="DAED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5533" y="1386417"/>
            <a:ext cx="9160934" cy="40851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AutoShape 115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024718" y="1341967"/>
            <a:ext cx="4557184" cy="2063751"/>
          </a:xfrm>
          <a:prstGeom prst="cloudCallout">
            <a:avLst>
              <a:gd name="adj1" fmla="val 63493"/>
              <a:gd name="adj2" fmla="val 12818"/>
            </a:avLst>
          </a:prstGeom>
          <a:solidFill>
            <a:sysClr val="window" lastClr="FFFFFF"/>
          </a:solidFill>
          <a:ln w="28575">
            <a:solidFill>
              <a:srgbClr val="00B050"/>
            </a:solidFill>
            <a:miter lim="800000"/>
          </a:ln>
        </p:spPr>
        <p:txBody>
          <a:bodyPr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3733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8pPr>
            <a:lvl9pPr marL="5181600" indent="-304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>
                <a:solidFill>
                  <a:schemeClr val="tx1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E72D8B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思考：平面镜的作用？</a:t>
            </a:r>
            <a:endParaRPr kumimoji="1" lang="zh-CN" altLang="en-US" sz="3733" b="1" i="0" u="none" strike="noStrike" kern="0" cap="none" spc="0" normalizeH="0" baseline="0" noProof="0">
              <a:ln>
                <a:noFill/>
              </a:ln>
              <a:solidFill>
                <a:srgbClr val="E72D8B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575386" y="653524"/>
            <a:ext cx="2928326" cy="69762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n w="9525">
                  <a:solidFill>
                    <a:srgbClr val="0000FF"/>
                  </a:solidFill>
                </a:ln>
                <a:solidFill>
                  <a:srgbClr val="0000FF"/>
                </a:solidFill>
                <a:latin typeface="+mj-ea"/>
                <a:ea typeface="+mj-ea"/>
                <a:cs typeface="+mn-cs"/>
              </a:rPr>
              <a:t>二、照相机</a:t>
            </a:r>
            <a:endParaRPr kumimoji="0" lang="zh-CN" altLang="en-US" sz="3733" b="1" kern="1200" cap="none" spc="0" normalizeH="0" baseline="0" noProof="0">
              <a:ln w="9525">
                <a:solidFill>
                  <a:srgbClr val="0000FF"/>
                </a:solidFill>
              </a:ln>
              <a:solidFill>
                <a:srgbClr val="0000FF"/>
              </a:solidFill>
              <a:latin typeface="+mj-ea"/>
              <a:ea typeface="+mj-ea"/>
              <a:cs typeface="+mn-cs"/>
            </a:endParaRPr>
          </a:p>
        </p:txBody>
      </p:sp>
      <p:pic>
        <p:nvPicPr>
          <p:cNvPr id="11" name="Picture 2" descr="E:\R八物上\第五章 透镜及其应用\8s52\jpg\09404006.jp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372100" y="2169585"/>
            <a:ext cx="5687484" cy="321944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Picture 3" descr="E:\R八物上\第五章 透镜及其应用\8s52\jpg\09404005.jp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37684" y="2364318"/>
            <a:ext cx="3894667" cy="302471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Text Box 12"/>
          <p:cNvSpPr txBox="1"/>
          <p:nvPr>
            <p:custDataLst>
              <p:tags r:id="rId8"/>
            </p:custDataLst>
          </p:nvPr>
        </p:nvSpPr>
        <p:spPr>
          <a:xfrm>
            <a:off x="2690285" y="5532967"/>
            <a:ext cx="6841067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镜头                胶片</a:t>
            </a:r>
          </a:p>
        </p:txBody>
      </p:sp>
      <p:sp>
        <p:nvSpPr>
          <p:cNvPr id="14" name="Rectangle 16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37684" y="1538817"/>
            <a:ext cx="2235200" cy="75353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</a:lstStyle>
          <a:p>
            <a: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构造：</a:t>
            </a:r>
            <a:endParaRPr kumimoji="0" lang="zh-CN" altLang="en-US" sz="4267" b="1" i="0" u="none" strike="noStrike" kern="1200" cap="none" spc="0" normalizeH="0" baseline="0" noProof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17410" name="Picture 2" descr="E:\R八物上\第五章 透镜及其应用\第1节透镜\镜头2.jp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608918" y="1155700"/>
            <a:ext cx="4618567" cy="33485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1" name="Text Box 6"/>
          <p:cNvSpPr txBox="1"/>
          <p:nvPr>
            <p:custDataLst>
              <p:tags r:id="rId5"/>
            </p:custDataLst>
          </p:nvPr>
        </p:nvSpPr>
        <p:spPr>
          <a:xfrm>
            <a:off x="1335617" y="431800"/>
            <a:ext cx="2103967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镜头</a:t>
            </a:r>
          </a:p>
        </p:txBody>
      </p:sp>
      <p:sp>
        <p:nvSpPr>
          <p:cNvPr id="6" name="Text Box 10"/>
          <p:cNvSpPr txBox="1"/>
          <p:nvPr>
            <p:custDataLst>
              <p:tags r:id="rId6"/>
            </p:custDataLst>
          </p:nvPr>
        </p:nvSpPr>
        <p:spPr>
          <a:xfrm>
            <a:off x="1151467" y="4849284"/>
            <a:ext cx="9889067" cy="1435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indent="959273" eaLnBrk="1" hangingPunct="1">
              <a:lnSpc>
                <a:spcPct val="120000"/>
              </a:lnSpc>
            </a:pP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由</a:t>
            </a:r>
            <a:r>
              <a:rPr lang="zh-CN" altLang="en-US" sz="3733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多个镜片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组成，相当于一个</a:t>
            </a:r>
            <a:r>
              <a:rPr lang="zh-CN" altLang="en-US" sz="3733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凸透镜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，起到成像作用。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3778251" y="5837767"/>
            <a:ext cx="4635500" cy="69638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/>
                <a:ea typeface="黑体" pitchFamily="49" charset="-122"/>
                <a:cs typeface="+mn-cs"/>
                <a:hlinkClick r:id="rId5" action="ppaction://hlinkfile"/>
              </a:rPr>
              <a:t>点击图片播放视频</a:t>
            </a:r>
            <a:endParaRPr kumimoji="0" lang="zh-CN" altLang="en-US" sz="3733" b="1" i="0" u="none" strike="noStrike" kern="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Times New Roman"/>
              <a:ea typeface="黑体" pitchFamily="49" charset="-122"/>
              <a:cs typeface="+mn-cs"/>
            </a:endParaRPr>
          </a:p>
        </p:txBody>
      </p:sp>
      <p:pic>
        <p:nvPicPr>
          <p:cNvPr id="18435" name="图片 1">
            <a:hlinkClick r:id="rId5" action="ppaction://hlinkfile"/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515533" y="548217"/>
            <a:ext cx="9160934" cy="5151967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0482" name="TextBox 5"/>
          <p:cNvSpPr txBox="1"/>
          <p:nvPr>
            <p:custDataLst>
              <p:tags r:id="rId3"/>
            </p:custDataLst>
          </p:nvPr>
        </p:nvSpPr>
        <p:spPr>
          <a:xfrm>
            <a:off x="370418" y="436033"/>
            <a:ext cx="4929716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4267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照相机成像原理</a:t>
            </a:r>
          </a:p>
        </p:txBody>
      </p:sp>
      <p:pic>
        <p:nvPicPr>
          <p:cNvPr id="8" name="Picture 3" descr="E:\R八物上\第五章 透镜及其应用\第2节 生活中的透镜\jpg\09404001.jp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14867" y="1316567"/>
            <a:ext cx="5217584" cy="265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 descr="图片包含 图示&#10;&#10;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35134" y="1377951"/>
            <a:ext cx="5687484" cy="25315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>
            <p:custDataLst>
              <p:tags r:id="rId8"/>
            </p:custDataLst>
          </p:nvPr>
        </p:nvSpPr>
        <p:spPr>
          <a:xfrm>
            <a:off x="2281767" y="3765551"/>
            <a:ext cx="1483784" cy="6159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32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情景图</a:t>
            </a:r>
            <a:endParaRPr lang="zh-CN" altLang="en-US" sz="3200" b="1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>
            <p:custDataLst>
              <p:tags r:id="rId9"/>
            </p:custDataLst>
          </p:nvPr>
        </p:nvSpPr>
        <p:spPr>
          <a:xfrm>
            <a:off x="8036984" y="3765551"/>
            <a:ext cx="1483783" cy="6159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32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原理图</a:t>
            </a:r>
            <a:endParaRPr lang="zh-CN" altLang="en-US" sz="3200" b="1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3" name="左大括号 12"/>
          <p:cNvSpPr/>
          <p:nvPr>
            <p:custDataLst>
              <p:tags r:id="rId10"/>
            </p:custDataLst>
          </p:nvPr>
        </p:nvSpPr>
        <p:spPr>
          <a:xfrm rot="16200000">
            <a:off x="2461684" y="1540933"/>
            <a:ext cx="359833" cy="2950633"/>
          </a:xfrm>
          <a:prstGeom prst="leftBrace">
            <a:avLst>
              <a:gd name="adj1" fmla="val 56428"/>
              <a:gd name="adj2" fmla="val 50000"/>
            </a:avLst>
          </a:prstGeom>
          <a:ln w="28575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11"/>
            </p:custDataLst>
          </p:nvPr>
        </p:nvSpPr>
        <p:spPr>
          <a:xfrm>
            <a:off x="2366433" y="3155951"/>
            <a:ext cx="514351" cy="69638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u</a:t>
            </a:r>
            <a:endParaRPr lang="zh-CN" altLang="en-US" sz="1800">
              <a:latin typeface="等线" pitchFamily="2" charset="-122"/>
            </a:endParaRPr>
          </a:p>
        </p:txBody>
      </p:sp>
      <p:sp>
        <p:nvSpPr>
          <p:cNvPr id="15" name="左大括号 14"/>
          <p:cNvSpPr/>
          <p:nvPr>
            <p:custDataLst>
              <p:tags r:id="rId12"/>
            </p:custDataLst>
          </p:nvPr>
        </p:nvSpPr>
        <p:spPr>
          <a:xfrm rot="16200000">
            <a:off x="4570941" y="2382308"/>
            <a:ext cx="241300" cy="1149351"/>
          </a:xfrm>
          <a:prstGeom prst="leftBrace">
            <a:avLst>
              <a:gd name="adj1" fmla="val 56428"/>
              <a:gd name="adj2" fmla="val 50000"/>
            </a:avLst>
          </a:prstGeom>
          <a:ln w="28575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13"/>
            </p:custDataLst>
          </p:nvPr>
        </p:nvSpPr>
        <p:spPr>
          <a:xfrm>
            <a:off x="4419600" y="3052233"/>
            <a:ext cx="457200" cy="6985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v</a:t>
            </a:r>
            <a:endParaRPr lang="zh-CN" altLang="en-US" sz="1800">
              <a:latin typeface="等线" pitchFamily="2" charset="-122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00617" y="4540251"/>
            <a:ext cx="10790767" cy="15367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3733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8pPr>
            <a:lvl9pPr marL="5181600" indent="-304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>
                <a:solidFill>
                  <a:schemeClr val="tx1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结论：</a:t>
            </a:r>
            <a:r>
              <a:rPr kumimoji="1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物距大于镜头焦距的</a:t>
            </a:r>
            <a:r>
              <a:rPr kumimoji="1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1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倍（</a:t>
            </a:r>
            <a:r>
              <a:rPr kumimoji="1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u</a:t>
            </a:r>
            <a:r>
              <a:rPr kumimoji="1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＞</a:t>
            </a:r>
            <a:r>
              <a:rPr kumimoji="1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1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f</a:t>
            </a:r>
            <a:r>
              <a:rPr kumimoji="1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），底片上成</a:t>
            </a:r>
            <a:r>
              <a:rPr kumimoji="1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E72D8B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倒立、缩小</a:t>
            </a:r>
            <a:r>
              <a:rPr kumimoji="1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的</a:t>
            </a:r>
            <a:r>
              <a:rPr kumimoji="1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E72D8B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实像</a:t>
            </a:r>
            <a:r>
              <a:rPr kumimoji="1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。</a:t>
            </a:r>
            <a:endParaRPr kumimoji="1" lang="zh-CN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3" nodeType="afterEffect"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5" nodeType="afterEffect"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1"/>
      <p:bldP spid="13" grpId="2"/>
      <p:bldP spid="14" grpId="3"/>
      <p:bldP spid="15" grpId="4"/>
      <p:bldP spid="16" grpId="5"/>
      <p:bldP spid="17" grpId="6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670984" y="1098551"/>
            <a:ext cx="10850034" cy="69638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要想使底片上的像更大一些，应该如何调节？</a:t>
            </a: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670984" y="2123017"/>
            <a:ext cx="10850034" cy="26119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3733" b="1">
                <a:solidFill>
                  <a:srgbClr val="E72D8B"/>
                </a:solidFill>
                <a:latin typeface="等线" pitchFamily="2" charset="-122"/>
                <a:ea typeface="黑体" pitchFamily="49" charset="-122"/>
              </a:rPr>
              <a:t>       根据凸透镜成实像时，“物近像远像变大”的规律应该使被拍摄的物体离镜头</a:t>
            </a:r>
            <a:r>
              <a:rPr lang="zh-CN" altLang="en-US" sz="3733" b="1">
                <a:solidFill>
                  <a:srgbClr val="0000FF"/>
                </a:solidFill>
                <a:latin typeface="等线" pitchFamily="2" charset="-122"/>
                <a:ea typeface="黑体" pitchFamily="49" charset="-122"/>
              </a:rPr>
              <a:t>近</a:t>
            </a:r>
            <a:r>
              <a:rPr lang="zh-CN" altLang="en-US" sz="3733" b="1">
                <a:solidFill>
                  <a:srgbClr val="E72D8B"/>
                </a:solidFill>
                <a:latin typeface="等线" pitchFamily="2" charset="-122"/>
                <a:ea typeface="黑体" pitchFamily="49" charset="-122"/>
              </a:rPr>
              <a:t>一些，底片离镜头</a:t>
            </a:r>
            <a:r>
              <a:rPr lang="zh-CN" altLang="en-US" sz="3733" b="1">
                <a:solidFill>
                  <a:srgbClr val="0000FF"/>
                </a:solidFill>
                <a:latin typeface="等线" pitchFamily="2" charset="-122"/>
                <a:ea typeface="黑体" pitchFamily="49" charset="-122"/>
              </a:rPr>
              <a:t>远</a:t>
            </a:r>
            <a:r>
              <a:rPr lang="zh-CN" altLang="en-US" sz="3733" b="1">
                <a:solidFill>
                  <a:srgbClr val="E72D8B"/>
                </a:solidFill>
                <a:latin typeface="等线" pitchFamily="2" charset="-122"/>
                <a:ea typeface="黑体" pitchFamily="49" charset="-122"/>
              </a:rPr>
              <a:t>一些，即将镜头往</a:t>
            </a:r>
            <a:r>
              <a:rPr lang="zh-CN" altLang="en-US" sz="3733" b="1">
                <a:solidFill>
                  <a:srgbClr val="0000FF"/>
                </a:solidFill>
                <a:latin typeface="等线" pitchFamily="2" charset="-122"/>
                <a:ea typeface="黑体" pitchFamily="49" charset="-122"/>
              </a:rPr>
              <a:t>前伸</a:t>
            </a:r>
            <a:r>
              <a:rPr lang="zh-CN" altLang="en-US" sz="3733" b="1">
                <a:solidFill>
                  <a:srgbClr val="E72D8B"/>
                </a:solidFill>
                <a:latin typeface="等线" pitchFamily="2" charset="-122"/>
                <a:ea typeface="黑体" pitchFamily="49" charset="-122"/>
              </a:rPr>
              <a:t>，使暗箱</a:t>
            </a:r>
            <a:r>
              <a:rPr lang="zh-CN" altLang="en-US" sz="3733" b="1">
                <a:solidFill>
                  <a:srgbClr val="0000FF"/>
                </a:solidFill>
                <a:latin typeface="等线" pitchFamily="2" charset="-122"/>
                <a:ea typeface="黑体" pitchFamily="49" charset="-122"/>
              </a:rPr>
              <a:t>拉长</a:t>
            </a:r>
            <a:r>
              <a:rPr lang="zh-CN" altLang="en-US" sz="3733" b="1">
                <a:solidFill>
                  <a:srgbClr val="E72D8B"/>
                </a:solidFill>
                <a:latin typeface="等线" pitchFamily="2" charset="-122"/>
                <a:ea typeface="黑体" pitchFamily="49" charset="-122"/>
              </a:rPr>
              <a:t>，同时让相机</a:t>
            </a:r>
            <a:r>
              <a:rPr lang="zh-CN" altLang="en-US" sz="3733" b="1">
                <a:solidFill>
                  <a:srgbClr val="0000FF"/>
                </a:solidFill>
                <a:latin typeface="等线" pitchFamily="2" charset="-122"/>
                <a:ea typeface="黑体" pitchFamily="49" charset="-122"/>
              </a:rPr>
              <a:t>靠近</a:t>
            </a:r>
            <a:r>
              <a:rPr lang="zh-CN" altLang="en-US" sz="3733" b="1">
                <a:solidFill>
                  <a:srgbClr val="E72D8B"/>
                </a:solidFill>
                <a:latin typeface="等线" pitchFamily="2" charset="-122"/>
                <a:ea typeface="黑体" pitchFamily="49" charset="-122"/>
              </a:rPr>
              <a:t>被拍摄物体。</a:t>
            </a:r>
            <a:endParaRPr lang="zh-CN" altLang="en-US" sz="3733" b="1">
              <a:latin typeface="等线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75386" y="653524"/>
            <a:ext cx="2928326" cy="69762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n w="9525">
                  <a:solidFill>
                    <a:srgbClr val="0000FF"/>
                  </a:solidFill>
                </a:ln>
                <a:solidFill>
                  <a:srgbClr val="0000FF"/>
                </a:solidFill>
                <a:latin typeface="+mj-ea"/>
                <a:ea typeface="+mj-ea"/>
                <a:cs typeface="+mn-cs"/>
              </a:rPr>
              <a:t>三、望远镜</a:t>
            </a:r>
            <a:endParaRPr kumimoji="0" lang="zh-CN" altLang="en-US" sz="3733" b="1" kern="1200" cap="none" spc="0" normalizeH="0" baseline="0" noProof="0">
              <a:ln w="9525">
                <a:solidFill>
                  <a:srgbClr val="0000FF"/>
                </a:solidFill>
              </a:ln>
              <a:solidFill>
                <a:srgbClr val="0000FF"/>
              </a:solidFill>
              <a:latin typeface="+mj-ea"/>
              <a:ea typeface="+mj-ea"/>
              <a:cs typeface="+mn-cs"/>
            </a:endParaRPr>
          </a:p>
        </p:txBody>
      </p:sp>
      <p:pic>
        <p:nvPicPr>
          <p:cNvPr id="19461" name="Picture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22300" y="1612900"/>
            <a:ext cx="2992967" cy="425661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552451" y="5924551"/>
            <a:ext cx="3132667" cy="6159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32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伽利略的望远镜</a:t>
            </a:r>
            <a:endParaRPr lang="zh-CN" altLang="en-US" sz="3200" b="1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9463" name="Picture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176185" y="548217"/>
            <a:ext cx="3124200" cy="352001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9"/>
            </p:custDataLst>
          </p:nvPr>
        </p:nvSpPr>
        <p:spPr>
          <a:xfrm>
            <a:off x="4176185" y="4197351"/>
            <a:ext cx="2719916" cy="6159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32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牛顿的望远镜</a:t>
            </a:r>
            <a:endParaRPr lang="zh-CN" altLang="en-US" sz="3200" b="1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9465" name="Picture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727950" y="654051"/>
            <a:ext cx="2226733" cy="222461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矩形 9"/>
          <p:cNvSpPr/>
          <p:nvPr>
            <p:custDataLst>
              <p:tags r:id="rId12"/>
            </p:custDataLst>
          </p:nvPr>
        </p:nvSpPr>
        <p:spPr>
          <a:xfrm>
            <a:off x="9954685" y="1458384"/>
            <a:ext cx="1483783" cy="6159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32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观剧镜</a:t>
            </a:r>
            <a:endParaRPr lang="zh-CN" altLang="en-US" sz="3200" b="1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5" name="图片 4" descr="图片包含 卫星, 交通, 黑暗, 灯光&#10;&#10;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264400" y="2722033"/>
            <a:ext cx="3718984" cy="345228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矩形 13"/>
          <p:cNvSpPr/>
          <p:nvPr>
            <p:custDataLst>
              <p:tags r:id="rId15"/>
            </p:custDataLst>
          </p:nvPr>
        </p:nvSpPr>
        <p:spPr>
          <a:xfrm>
            <a:off x="6938434" y="6017684"/>
            <a:ext cx="4370917" cy="6138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32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在太空中的哈勃望远镜</a:t>
            </a:r>
            <a:endParaRPr lang="zh-CN" altLang="en-US" sz="3200" b="1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1"/>
      <p:bldP spid="10" grpId="2"/>
      <p:bldP spid="14" grpId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670984" y="933451"/>
            <a:ext cx="10850034" cy="18457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    普通望远镜和天文望远镜一般都是由两个透镜组成的。靠近眼睛的叫</a:t>
            </a:r>
            <a:r>
              <a:rPr lang="zh-CN" altLang="en-US" sz="3733" b="1">
                <a:solidFill>
                  <a:srgbClr val="E72D8B"/>
                </a:solidFill>
                <a:latin typeface="黑体" pitchFamily="49" charset="-122"/>
                <a:ea typeface="黑体" pitchFamily="49" charset="-122"/>
              </a:rPr>
              <a:t>目镜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，靠近被观察物体的叫</a:t>
            </a:r>
            <a:r>
              <a:rPr lang="zh-CN" altLang="en-US" sz="3733" b="1">
                <a:solidFill>
                  <a:srgbClr val="E72D8B"/>
                </a:solidFill>
                <a:latin typeface="黑体" pitchFamily="49" charset="-122"/>
                <a:ea typeface="黑体" pitchFamily="49" charset="-122"/>
              </a:rPr>
              <a:t>物镜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。</a:t>
            </a:r>
          </a:p>
        </p:txBody>
      </p:sp>
      <p:pic>
        <p:nvPicPr>
          <p:cNvPr id="20487" name="Picture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984" y="2180167"/>
            <a:ext cx="5679016" cy="425873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9" name="Picture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422900" y="2745318"/>
            <a:ext cx="5552017" cy="3130549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4578" name="TextBox 34"/>
          <p:cNvSpPr txBox="1"/>
          <p:nvPr>
            <p:custDataLst>
              <p:tags r:id="rId3"/>
            </p:custDataLst>
          </p:nvPr>
        </p:nvSpPr>
        <p:spPr>
          <a:xfrm>
            <a:off x="370418" y="436033"/>
            <a:ext cx="6553200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4267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开普勒望远镜的原理</a:t>
            </a:r>
          </a:p>
        </p:txBody>
      </p:sp>
      <p:pic>
        <p:nvPicPr>
          <p:cNvPr id="24579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70418" y="1339851"/>
            <a:ext cx="6254750" cy="200024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370417" y="3611033"/>
            <a:ext cx="11252200" cy="127211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物镜：使远处的物体在焦点附近成</a:t>
            </a:r>
            <a:r>
              <a:rPr lang="zh-CN" altLang="en-US" sz="3733" b="1">
                <a:solidFill>
                  <a:srgbClr val="E72D8B"/>
                </a:solidFill>
                <a:latin typeface="黑体" pitchFamily="49" charset="-122"/>
                <a:ea typeface="黑体" pitchFamily="49" charset="-122"/>
              </a:rPr>
              <a:t>倒立、缩小的实像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，相当于</a:t>
            </a:r>
            <a:r>
              <a:rPr lang="zh-CN" altLang="en-US" sz="3733" b="1">
                <a:solidFill>
                  <a:srgbClr val="E72D8B"/>
                </a:solidFill>
                <a:latin typeface="黑体" pitchFamily="49" charset="-122"/>
                <a:ea typeface="黑体" pitchFamily="49" charset="-122"/>
              </a:rPr>
              <a:t>照相机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。</a:t>
            </a:r>
          </a:p>
        </p:txBody>
      </p:sp>
      <p:pic>
        <p:nvPicPr>
          <p:cNvPr id="24581" name="图片 8" descr="图表, 折线图&#10;&#10;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923617" y="1263651"/>
            <a:ext cx="4699000" cy="215264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矩形 11"/>
          <p:cNvSpPr/>
          <p:nvPr>
            <p:custDataLst>
              <p:tags r:id="rId9"/>
            </p:custDataLst>
          </p:nvPr>
        </p:nvSpPr>
        <p:spPr>
          <a:xfrm>
            <a:off x="370417" y="5037667"/>
            <a:ext cx="11252200" cy="127211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目镜：靠近眼睛，使物镜成的像通过目镜成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正立</a:t>
            </a:r>
            <a:r>
              <a:rPr lang="en-US" altLang="zh-CN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(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相对于物镜成的像</a:t>
            </a:r>
            <a:r>
              <a:rPr lang="en-US" altLang="zh-CN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)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、放大的虚像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，相当于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放大镜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690033" y="1005417"/>
            <a:ext cx="821267" cy="4847167"/>
          </a:xfrm>
          <a:prstGeom prst="rect">
            <a:avLst/>
          </a:prstGeom>
          <a:noFill/>
        </p:spPr>
        <p:txBody>
          <a:bodyPr vert="eaVert" wrap="none"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solidFill>
                  <a:srgbClr val="FF0000"/>
                </a:solidFill>
                <a:latin typeface="+mj-ea"/>
                <a:ea typeface="+mj-ea"/>
                <a:cs typeface="+mn-cs"/>
              </a:rPr>
              <a:t>点击图片中的文字播放</a:t>
            </a:r>
          </a:p>
        </p:txBody>
      </p:sp>
      <p:sp>
        <p:nvSpPr>
          <p:cNvPr id="25604" name="Text Box 19">
            <a:hlinkClick r:id="rId5" action="ppaction://hlinkfile"/>
          </p:cNvPr>
          <p:cNvSpPr txBox="1"/>
          <p:nvPr>
            <p:custDataLst>
              <p:tags r:id="rId4"/>
            </p:custDataLst>
          </p:nvPr>
        </p:nvSpPr>
        <p:spPr>
          <a:xfrm>
            <a:off x="9836152" y="1123951"/>
            <a:ext cx="1943100" cy="1107016"/>
          </a:xfrm>
          <a:prstGeom prst="rect">
            <a:avLst/>
          </a:prstGeom>
          <a:solidFill>
            <a:srgbClr val="EAEAEA"/>
          </a:solidFill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rgbClr val="ECBAE1"/>
                </a:solidFill>
                <a:latin typeface="Times New Roman" pitchFamily="18" charset="0"/>
                <a:ea typeface="黑体" pitchFamily="49" charset="-122"/>
              </a:rPr>
              <a:t>望远镜成像原理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38" r:id="rId6" imgW="77419200000" imgH="56491822500"/>
        </mc:Choice>
        <mc:Fallback>
          <p:control r:id="rId6" imgW="6096000" imgH="4448175">
            <p:pic>
              <p:nvPicPr>
                <p:cNvPr id="0" name=""/>
                <p:cNvPicPr>
                  <a:picLocks noChangeArrowheads="1" noChangeShapeType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258888" y="347663"/>
                  <a:ext cx="6096000" cy="4448175"/>
                </a:xfrm>
                <a:prstGeom prst="rect"/>
                <a:noFill/>
                <a:ln/>
              </p:spPr>
            </p:pic>
          </p:control>
        </mc:Fallback>
      </mc:AlternateContent>
    </p:controls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575386" y="309543"/>
            <a:ext cx="2928326" cy="69762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n w="9525">
                  <a:solidFill>
                    <a:srgbClr val="0000FF"/>
                  </a:solidFill>
                </a:ln>
                <a:solidFill>
                  <a:srgbClr val="0000FF"/>
                </a:solidFill>
                <a:latin typeface="+mj-ea"/>
                <a:ea typeface="+mj-ea"/>
                <a:cs typeface="+mn-cs"/>
              </a:rPr>
              <a:t>四、显微镜</a:t>
            </a:r>
            <a:endParaRPr kumimoji="0" lang="zh-CN" altLang="en-US" sz="3733" b="1" kern="1200" cap="none" spc="0" normalizeH="0" baseline="0" noProof="0">
              <a:ln w="9525">
                <a:solidFill>
                  <a:srgbClr val="0000FF"/>
                </a:solidFill>
              </a:ln>
              <a:solidFill>
                <a:srgbClr val="0000FF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575733" y="1047751"/>
            <a:ext cx="10987618" cy="133561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作用：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显微镜可以帮助我们看到肉眼看不到的微小物体。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575733" y="2425700"/>
            <a:ext cx="10987618" cy="70273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构造：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主要由物镜、目镜、载物片、反光镜等组成。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58333" y="3170767"/>
            <a:ext cx="10075334" cy="3378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8674" name="Picture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90800" y="338667"/>
            <a:ext cx="7010400" cy="61806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624417" y="1892300"/>
            <a:ext cx="819151" cy="3431118"/>
          </a:xfrm>
          <a:prstGeom prst="rect">
            <a:avLst/>
          </a:prstGeom>
          <a:noFill/>
        </p:spPr>
        <p:txBody>
          <a:bodyPr vert="eaVert" wrap="none"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solidFill>
                  <a:srgbClr val="FF0000"/>
                </a:solidFill>
                <a:latin typeface="+mj-ea"/>
                <a:ea typeface="+mj-ea"/>
                <a:cs typeface="+mn-cs"/>
              </a:rPr>
              <a:t>显微镜成像原理</a:t>
            </a:r>
          </a:p>
        </p:txBody>
      </p:sp>
      <p:pic>
        <p:nvPicPr>
          <p:cNvPr id="3" name="显微镜.mp4">
            <a:hlinkClick action="ppaction://media"/>
          </p:cNvPr>
          <p:cNvPicPr>
            <a:picLocks noRot="1" noChangeAspect="1"/>
          </p:cNvPicPr>
          <p:nvPr>
            <a:videoFile r:link="rId6"/>
            <p:custDataLst>
              <p:tags r:id="rId5"/>
            </p:custDataLst>
            <p:extLst>
              <p:ext uri="{DAA4B4D4-6D71-4841-9C94-3DE7FCFB9230}">
                <p14:media xmlns:p14="http://schemas.microsoft.com/office/powerpoint/2010/main" r:link="rId7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88017" y="260351"/>
            <a:ext cx="8640234" cy="648123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4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756151" y="260351"/>
            <a:ext cx="2679700" cy="730251"/>
          </a:xfrm>
          <a:prstGeom prst="rect">
            <a:avLst/>
          </a:prstGeom>
          <a:solidFill>
            <a:srgbClr val="FF00FF"/>
          </a:solidFill>
          <a:ln>
            <a:noFill/>
          </a:ln>
          <a:effectLst>
            <a:outerShdw dist="35921" dir="2700000" algn="ctr" rotWithShape="0">
              <a:srgbClr val="E7E6E6"/>
            </a:outerShdw>
          </a:effectLst>
        </p:spPr>
        <p:txBody>
          <a:bodyPr anchor="b"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兰亭粗黑简体" panose="02000000000000000000" pitchFamily="2" charset="-122"/>
                <a:ea typeface="方正兰亭粗黑简体" panose="02000000000000000000" pitchFamily="2" charset="-122"/>
                <a:cs typeface="Times New Roman" panose="02020603050405020304" pitchFamily="18" charset="0"/>
              </a:rPr>
              <a:t>课堂小结</a:t>
            </a:r>
            <a:endParaRPr kumimoji="0" lang="zh-CN" altLang="en-US" sz="373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兰亭粗黑简体" panose="02000000000000000000" pitchFamily="2" charset="-122"/>
              <a:ea typeface="方正兰亭粗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 Box 16"/>
          <p:cNvSpPr txBox="1"/>
          <p:nvPr>
            <p:custDataLst>
              <p:tags r:id="rId4"/>
            </p:custDataLst>
          </p:nvPr>
        </p:nvSpPr>
        <p:spPr>
          <a:xfrm>
            <a:off x="541867" y="1092200"/>
            <a:ext cx="11713634" cy="69215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spcBef>
                <a:spcPct val="50000"/>
              </a:spcBef>
            </a:pPr>
            <a:r>
              <a:rPr lang="zh-CN" altLang="en-US" sz="3733" b="1">
                <a:solidFill>
                  <a:srgbClr val="0066CC"/>
                </a:solidFill>
                <a:latin typeface="黑体" pitchFamily="49" charset="-122"/>
                <a:ea typeface="黑体" pitchFamily="49" charset="-122"/>
              </a:rPr>
              <a:t>投影仪：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利用凸透镜能成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______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______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______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。</a:t>
            </a:r>
          </a:p>
        </p:txBody>
      </p:sp>
      <p:grpSp>
        <p:nvGrpSpPr>
          <p:cNvPr id="9" name="Group 77"/>
          <p:cNvGrpSpPr/>
          <p:nvPr>
            <p:custDataLst>
              <p:tags r:id="rId5"/>
            </p:custDataLst>
          </p:nvPr>
        </p:nvGrpSpPr>
        <p:grpSpPr>
          <a:xfrm>
            <a:off x="6051550" y="1028701"/>
            <a:ext cx="5418665" cy="692151"/>
            <a:chOff x="3685" y="1732"/>
            <a:chExt cx="3413" cy="436"/>
          </a:xfrm>
        </p:grpSpPr>
        <p:sp>
          <p:nvSpPr>
            <p:cNvPr id="30732" name="Text Box 17"/>
            <p:cNvSpPr txBox="1"/>
            <p:nvPr>
              <p:custDataLst>
                <p:tags r:id="rId6"/>
              </p:custDataLst>
            </p:nvPr>
          </p:nvSpPr>
          <p:spPr>
            <a:xfrm>
              <a:off x="3685" y="1732"/>
              <a:ext cx="956" cy="4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3733" b="1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倒立</a:t>
              </a:r>
            </a:p>
          </p:txBody>
        </p:sp>
        <p:sp>
          <p:nvSpPr>
            <p:cNvPr id="30733" name="Text Box 18"/>
            <p:cNvSpPr txBox="1"/>
            <p:nvPr>
              <p:custDataLst>
                <p:tags r:id="rId7"/>
              </p:custDataLst>
            </p:nvPr>
          </p:nvSpPr>
          <p:spPr>
            <a:xfrm>
              <a:off x="6072" y="1732"/>
              <a:ext cx="1027" cy="4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3733" b="1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实像</a:t>
              </a:r>
            </a:p>
          </p:txBody>
        </p:sp>
        <p:sp>
          <p:nvSpPr>
            <p:cNvPr id="30734" name="Text Box 19"/>
            <p:cNvSpPr txBox="1"/>
            <p:nvPr>
              <p:custDataLst>
                <p:tags r:id="rId8"/>
              </p:custDataLst>
            </p:nvPr>
          </p:nvSpPr>
          <p:spPr>
            <a:xfrm>
              <a:off x="4910" y="1732"/>
              <a:ext cx="1024" cy="4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3733" b="1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放大</a:t>
              </a:r>
            </a:p>
          </p:txBody>
        </p:sp>
      </p:grpSp>
      <p:pic>
        <p:nvPicPr>
          <p:cNvPr id="13" name="图片 4" descr="图示&#10;&#10;描述已自动生成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clrChange>
              <a:clrFrom>
                <a:srgbClr val="DAEDF7"/>
              </a:clrFrom>
              <a:clrTo>
                <a:srgbClr val="DAED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58167" y="1826684"/>
            <a:ext cx="4275667" cy="190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Text Box 17"/>
          <p:cNvSpPr txBox="1"/>
          <p:nvPr>
            <p:custDataLst>
              <p:tags r:id="rId11"/>
            </p:custDataLst>
          </p:nvPr>
        </p:nvSpPr>
        <p:spPr>
          <a:xfrm>
            <a:off x="560917" y="3909484"/>
            <a:ext cx="11523134" cy="6921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spcBef>
                <a:spcPct val="50000"/>
              </a:spcBef>
            </a:pPr>
            <a:r>
              <a:rPr lang="zh-CN" altLang="en-US" sz="3733" b="1">
                <a:solidFill>
                  <a:srgbClr val="0066CC"/>
                </a:solidFill>
                <a:latin typeface="黑体" pitchFamily="49" charset="-122"/>
                <a:ea typeface="黑体" pitchFamily="49" charset="-122"/>
              </a:rPr>
              <a:t>照相机：</a:t>
            </a:r>
            <a:r>
              <a:rPr lang="zh-CN" altLang="en-US" sz="3733" b="1">
                <a:solidFill>
                  <a:srgbClr val="0D0D0D"/>
                </a:solidFill>
                <a:latin typeface="Times New Roman" pitchFamily="18" charset="0"/>
                <a:ea typeface="黑体" pitchFamily="49" charset="-122"/>
              </a:rPr>
              <a:t>利用凸透镜能成</a:t>
            </a:r>
            <a:r>
              <a:rPr lang="en-US" altLang="zh-CN" sz="3733" b="1">
                <a:solidFill>
                  <a:srgbClr val="0D0D0D"/>
                </a:solidFill>
                <a:latin typeface="黑体" pitchFamily="49" charset="-122"/>
                <a:ea typeface="黑体" pitchFamily="49" charset="-122"/>
              </a:rPr>
              <a:t>______</a:t>
            </a:r>
            <a:r>
              <a:rPr lang="zh-CN" altLang="en-US" sz="3733" b="1">
                <a:solidFill>
                  <a:srgbClr val="0D0D0D"/>
                </a:solidFill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sz="3733" b="1">
                <a:solidFill>
                  <a:srgbClr val="0D0D0D"/>
                </a:solidFill>
                <a:latin typeface="黑体" pitchFamily="49" charset="-122"/>
                <a:ea typeface="黑体" pitchFamily="49" charset="-122"/>
              </a:rPr>
              <a:t>______</a:t>
            </a:r>
            <a:r>
              <a:rPr lang="zh-CN" altLang="en-US" sz="3733" b="1">
                <a:solidFill>
                  <a:srgbClr val="0D0D0D"/>
                </a:solidFill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sz="3733" b="1">
                <a:solidFill>
                  <a:srgbClr val="0D0D0D"/>
                </a:solidFill>
                <a:latin typeface="黑体" pitchFamily="49" charset="-122"/>
                <a:ea typeface="黑体" pitchFamily="49" charset="-122"/>
              </a:rPr>
              <a:t>______</a:t>
            </a:r>
            <a:r>
              <a:rPr lang="zh-CN" altLang="en-US" sz="3733" b="1">
                <a:solidFill>
                  <a:srgbClr val="0D0D0D"/>
                </a:solidFill>
                <a:latin typeface="黑体" pitchFamily="49" charset="-122"/>
                <a:ea typeface="黑体" pitchFamily="49" charset="-122"/>
              </a:rPr>
              <a:t>。</a:t>
            </a:r>
          </a:p>
        </p:txBody>
      </p:sp>
      <p:grpSp>
        <p:nvGrpSpPr>
          <p:cNvPr id="15" name="Group 76"/>
          <p:cNvGrpSpPr/>
          <p:nvPr>
            <p:custDataLst>
              <p:tags r:id="rId12"/>
            </p:custDataLst>
          </p:nvPr>
        </p:nvGrpSpPr>
        <p:grpSpPr>
          <a:xfrm>
            <a:off x="6079067" y="3839633"/>
            <a:ext cx="5473701" cy="692151"/>
            <a:chOff x="3664" y="1032"/>
            <a:chExt cx="3448" cy="436"/>
          </a:xfrm>
        </p:grpSpPr>
        <p:sp>
          <p:nvSpPr>
            <p:cNvPr id="30729" name="Text Box 18"/>
            <p:cNvSpPr txBox="1"/>
            <p:nvPr>
              <p:custDataLst>
                <p:tags r:id="rId13"/>
              </p:custDataLst>
            </p:nvPr>
          </p:nvSpPr>
          <p:spPr>
            <a:xfrm>
              <a:off x="3664" y="1032"/>
              <a:ext cx="956" cy="4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3733" b="1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倒立</a:t>
              </a:r>
            </a:p>
          </p:txBody>
        </p:sp>
        <p:sp>
          <p:nvSpPr>
            <p:cNvPr id="30730" name="Text Box 19"/>
            <p:cNvSpPr txBox="1"/>
            <p:nvPr>
              <p:custDataLst>
                <p:tags r:id="rId14"/>
              </p:custDataLst>
            </p:nvPr>
          </p:nvSpPr>
          <p:spPr>
            <a:xfrm>
              <a:off x="6086" y="1032"/>
              <a:ext cx="1027" cy="4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3733" b="1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实像</a:t>
              </a:r>
            </a:p>
          </p:txBody>
        </p:sp>
        <p:sp>
          <p:nvSpPr>
            <p:cNvPr id="30731" name="Text Box 20"/>
            <p:cNvSpPr txBox="1"/>
            <p:nvPr>
              <p:custDataLst>
                <p:tags r:id="rId15"/>
              </p:custDataLst>
            </p:nvPr>
          </p:nvSpPr>
          <p:spPr>
            <a:xfrm>
              <a:off x="4863" y="1032"/>
              <a:ext cx="907" cy="4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3733" b="1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缩小</a:t>
              </a:r>
            </a:p>
          </p:txBody>
        </p:sp>
      </p:grpSp>
      <p:pic>
        <p:nvPicPr>
          <p:cNvPr id="19" name="图片 1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2616200" y="4671484"/>
            <a:ext cx="6959600" cy="1651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70418" y="1339851"/>
            <a:ext cx="6254750" cy="200024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8" descr="图表, 折线图&#10;&#10;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923617" y="1263651"/>
            <a:ext cx="4699000" cy="215264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311400" y="3909485"/>
            <a:ext cx="7569200" cy="253788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>
            <p:custDataLst>
              <p:tags r:id="rId9"/>
            </p:custDataLst>
          </p:nvPr>
        </p:nvSpPr>
        <p:spPr>
          <a:xfrm>
            <a:off x="370417" y="402167"/>
            <a:ext cx="2169583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spcBef>
                <a:spcPct val="50000"/>
              </a:spcBef>
            </a:pPr>
            <a:r>
              <a:rPr lang="zh-CN" altLang="en-US" sz="3733" b="1">
                <a:solidFill>
                  <a:srgbClr val="0066CC"/>
                </a:solidFill>
                <a:latin typeface="黑体" pitchFamily="49" charset="-122"/>
                <a:ea typeface="黑体" pitchFamily="49" charset="-122"/>
              </a:rPr>
              <a:t>望远镜：</a:t>
            </a: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>
            <a:off x="370417" y="3833284"/>
            <a:ext cx="2169583" cy="69638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spcBef>
                <a:spcPct val="50000"/>
              </a:spcBef>
            </a:pPr>
            <a:r>
              <a:rPr lang="zh-CN" altLang="en-US" sz="3733" b="1">
                <a:solidFill>
                  <a:srgbClr val="0066CC"/>
                </a:solidFill>
                <a:latin typeface="黑体" pitchFamily="49" charset="-122"/>
                <a:ea typeface="黑体" pitchFamily="49" charset="-122"/>
              </a:rPr>
              <a:t>显微镜：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756151" y="260351"/>
            <a:ext cx="2679700" cy="730251"/>
          </a:xfrm>
          <a:prstGeom prst="rect">
            <a:avLst/>
          </a:prstGeom>
          <a:solidFill>
            <a:srgbClr val="FF00FF"/>
          </a:solidFill>
          <a:ln>
            <a:noFill/>
          </a:ln>
          <a:effectLst>
            <a:outerShdw dist="35921" dir="2700000" algn="ctr" rotWithShape="0">
              <a:srgbClr val="E7E6E6"/>
            </a:outerShdw>
          </a:effectLst>
        </p:spPr>
        <p:txBody>
          <a:bodyPr anchor="b"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兰亭粗黑简体" panose="02000000000000000000" pitchFamily="2" charset="-122"/>
                <a:ea typeface="方正兰亭粗黑简体" panose="02000000000000000000" pitchFamily="2" charset="-122"/>
                <a:cs typeface="Times New Roman" panose="02020603050405020304" pitchFamily="18" charset="0"/>
              </a:rPr>
              <a:t>随堂练习</a:t>
            </a:r>
            <a:endParaRPr kumimoji="0" lang="zh-CN" altLang="en-US" sz="373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兰亭粗黑简体" panose="02000000000000000000" pitchFamily="2" charset="-122"/>
              <a:ea typeface="方正兰亭粗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749300" y="1221318"/>
            <a:ext cx="10693400" cy="488315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在地上放一盏去掉灯罩的台灯，让发光的灯泡朝上。手中拿一个放大镜，把它放在灯泡上方距灯泡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1cm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的地方，然后慢慢向上移动。当放大镜处于适当的位置时，你就会在天花板上看到一个灯丝的像；再向上移动，就会在天花板上看到印在灯泡上的图案与文字的像，它们被放大了，不过是倒立的。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749300" y="2366433"/>
            <a:ext cx="10693400" cy="212513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       这套装置实际上就是一台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_________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机。对于后一种情况，灯丝就是光源，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____________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相当于幻灯片，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_________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相当于屏幕。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7632700" y="2366433"/>
            <a:ext cx="1407584" cy="696384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幻灯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7649633" y="3062818"/>
            <a:ext cx="2783418" cy="69850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图案与文字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5" name="矩形 4"/>
          <p:cNvSpPr/>
          <p:nvPr>
            <p:custDataLst>
              <p:tags r:id="rId6"/>
            </p:custDataLst>
          </p:nvPr>
        </p:nvSpPr>
        <p:spPr>
          <a:xfrm>
            <a:off x="3503084" y="3761318"/>
            <a:ext cx="1936751" cy="696384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天花板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1"/>
      <p:bldP spid="5" grpId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5" name="矩形 24"/>
          <p:cNvSpPr/>
          <p:nvPr>
            <p:custDataLst>
              <p:tags r:id="rId3"/>
            </p:custDataLst>
          </p:nvPr>
        </p:nvSpPr>
        <p:spPr>
          <a:xfrm>
            <a:off x="749300" y="1138767"/>
            <a:ext cx="10693400" cy="350520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幻灯机的镜头焦距为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f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，用它放映幻灯片时，要在屏幕上成放大、清晰的像，幻灯片与镜头间的距离应该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(        )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。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  <a:p>
            <a:pPr marL="0" marR="0" lvl="0" indent="0" algn="just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大于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f				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B.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等于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f</a:t>
            </a:r>
            <a:endParaRPr kumimoji="0" lang="en-US" altLang="zh-CN" sz="3733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  <a:p>
            <a:pPr marL="0" marR="0" lvl="0" indent="0" algn="just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C.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大于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f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，小于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f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			D.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小于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f</a:t>
            </a:r>
            <a:endParaRPr kumimoji="0" lang="zh-CN" altLang="en-US" sz="3733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3119967" y="2605618"/>
            <a:ext cx="673100" cy="696384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C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749300" y="376767"/>
            <a:ext cx="11108267" cy="747184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3.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某台数码照相机的说明书中有下列数据。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749300" y="3687233"/>
            <a:ext cx="10693400" cy="281305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根据表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6-2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中的数据，该相机的感光层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(CCD)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与镜头的距离需要满足的条件是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___________________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，要想拍出照片，物体与镜头的距离需要满足的条件是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__________________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6741585" y="4387851"/>
            <a:ext cx="4993217" cy="696384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大于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34mm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小于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68mm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pic>
        <p:nvPicPr>
          <p:cNvPr id="35845" name="图片 9" descr="图形用户界面, 网站&#10;&#10;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54567" y="1424517"/>
            <a:ext cx="11082867" cy="196214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2544234" y="5734051"/>
            <a:ext cx="2906184" cy="696384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大于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68mm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1"/>
    </p:bldLst>
  </p:timing>
</p:sld>
</file>

<file path=ppt/tags/tag1.xml><?xml version="1.0" encoding="utf-8"?>
<p:tagLst xmlns:p="http://schemas.openxmlformats.org/presentationml/2006/main">
  <p:tag name="AS_UNIQUEID" val="206"/>
</p:tagLst>
</file>

<file path=ppt/tags/tag2.xml><?xml version="1.0" encoding="utf-8"?>
<p:tagLst xmlns:p="http://schemas.openxmlformats.org/presentationml/2006/main">
  <p:tag name="AS_UNIQUEID" val="20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AS_UNIQUEID" val="20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AS_UNIQUEID" val="20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AS_UNIQUEID" val="21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AS_UNIQUEID" val="21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AS_UNIQUEID" val="212"/>
</p:tagLst>
</file>

<file path=ppt/tags/tag8.xml><?xml version="1.0" encoding="utf-8"?>
<p:tagLst xmlns:p="http://schemas.openxmlformats.org/presentationml/2006/main">
  <p:tag name="AS_UNIQUEID" val="21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AS_UNIQUEID" val="21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AS_UNIQUEID" val="21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AS_UNIQUEID" val="21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AS_UNIQUEID" val="21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AS_UNIQUEID" val="218"/>
</p:tagLst>
</file>

<file path=ppt/tags/tag14.xml><?xml version="1.0" encoding="utf-8"?>
<p:tagLst xmlns:p="http://schemas.openxmlformats.org/presentationml/2006/main">
  <p:tag name="AS_UNIQUEID" val="21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AS_UNIQUEID" val="22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AS_UNIQUEID" val="22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AS_UNIQUEID" val="22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AS_UNIQUEID" val="22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AS_UNIQUEID" val="224"/>
</p:tagLst>
</file>

<file path=ppt/tags/tag20.xml><?xml version="1.0" encoding="utf-8"?>
<p:tagLst xmlns:p="http://schemas.openxmlformats.org/presentationml/2006/main">
  <p:tag name="AS_UNIQUEID" val="22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AS_UNIQUEID" val="22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AS_UNIQUEID" val="22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AS_UNIQUEID" val="22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AS_UNIQUEID" val="22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AS_UNIQUEID" val="23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AS_UNIQUEID" val="231"/>
</p:tagLst>
</file>

<file path=ppt/tags/tag27.xml><?xml version="1.0" encoding="utf-8"?>
<p:tagLst xmlns:p="http://schemas.openxmlformats.org/presentationml/2006/main">
  <p:tag name="AS_UNIQUEID" val="23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AS_UNIQUEID" val="23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AS_UNIQUEID" val="23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AS_UNIQUEID" val="23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AS_UNIQUEID" val="23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AS_UNIQUEID" val="23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AS_UNIQUEID" val="23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AS_UNIQUEID" val="2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AS_UNIQUEID" val="240"/>
</p:tagLst>
</file>

<file path=ppt/tags/tag36.xml><?xml version="1.0" encoding="utf-8"?>
<p:tagLst xmlns:p="http://schemas.openxmlformats.org/presentationml/2006/main">
  <p:tag name="AS_UNIQUEID" val="24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AS_UNIQUEID" val="24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AS_UNIQUEID" val="24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AS_UNIQUEID" val="24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AS_UNIQUEID" val="245"/>
</p:tagLst>
</file>

<file path=ppt/tags/tag41.xml><?xml version="1.0" encoding="utf-8"?>
<p:tagLst xmlns:p="http://schemas.openxmlformats.org/presentationml/2006/main">
  <p:tag name="AS_UNIQUEID" val="24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.xml><?xml version="1.0" encoding="utf-8"?>
<p:tagLst xmlns:p="http://schemas.openxmlformats.org/presentationml/2006/main">
  <p:tag name="AS_UNIQUEID" val="24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AS_UNIQUEID" val="24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4.xml><?xml version="1.0" encoding="utf-8"?>
<p:tagLst xmlns:p="http://schemas.openxmlformats.org/presentationml/2006/main">
  <p:tag name="AS_UNIQUEID" val="249"/>
</p:tagLst>
</file>

<file path=ppt/tags/tag45.xml><?xml version="1.0" encoding="utf-8"?>
<p:tagLst xmlns:p="http://schemas.openxmlformats.org/presentationml/2006/main">
  <p:tag name="AS_UNIQUEID" val="25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AS_UNIQUEID" val="25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AS_UNIQUEID" val="25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AS_UNIQUEID" val="25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AS_UNIQUEID" val="25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AS_UNIQUEID" val="25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AS_UNIQUEID" val="256"/>
</p:tagLst>
</file>

<file path=ppt/tags/tag52.xml><?xml version="1.0" encoding="utf-8"?>
<p:tagLst xmlns:p="http://schemas.openxmlformats.org/presentationml/2006/main">
  <p:tag name="AS_UNIQUEID" val="25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AS_UNIQUEID" val="25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AS_UNIQUEID" val="25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AS_UNIQUEID" val="26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AS_UNIQUEID" val="26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7.xml><?xml version="1.0" encoding="utf-8"?>
<p:tagLst xmlns:p="http://schemas.openxmlformats.org/presentationml/2006/main">
  <p:tag name="AS_UNIQUEID" val="262"/>
</p:tagLst>
</file>

<file path=ppt/tags/tag58.xml><?xml version="1.0" encoding="utf-8"?>
<p:tagLst xmlns:p="http://schemas.openxmlformats.org/presentationml/2006/main">
  <p:tag name="AS_UNIQUEID" val="26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AS_UNIQUEID" val="26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0.xml><?xml version="1.0" encoding="utf-8"?>
<p:tagLst xmlns:p="http://schemas.openxmlformats.org/presentationml/2006/main">
  <p:tag name="AS_UNIQUEID" val="26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AS_UNIQUEID" val="26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2.xml><?xml version="1.0" encoding="utf-8"?>
<p:tagLst xmlns:p="http://schemas.openxmlformats.org/presentationml/2006/main">
  <p:tag name="AS_UNIQUEID" val="267"/>
</p:tagLst>
</file>

<file path=ppt/tags/tag63.xml><?xml version="1.0" encoding="utf-8"?>
<p:tagLst xmlns:p="http://schemas.openxmlformats.org/presentationml/2006/main">
  <p:tag name="AS_UNIQUEID" val="26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AS_UNIQUEID" val="26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AS_UNIQUEID" val="27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AS_UNIQUEID" val="27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7.xml><?xml version="1.0" encoding="utf-8"?>
<p:tagLst xmlns:p="http://schemas.openxmlformats.org/presentationml/2006/main">
  <p:tag name="AS_UNIQUEID" val="272"/>
</p:tagLst>
</file>

<file path=ppt/tags/tag68.xml><?xml version="1.0" encoding="utf-8"?>
<p:tagLst xmlns:p="http://schemas.openxmlformats.org/presentationml/2006/main">
  <p:tag name="AS_UNIQUEID" val="273"/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.xml><?xml version="1.0" encoding="utf-8"?>
<p:tagLst xmlns:p="http://schemas.openxmlformats.org/presentationml/2006/main">
  <p:tag name="AS_UNIQUEID" val="274"/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.xml><?xml version="1.0" encoding="utf-8"?>
<p:tagLst xmlns:p="http://schemas.openxmlformats.org/presentationml/2006/main">
  <p:tag name="AS_UNIQUEID" val="27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1.xml><?xml version="1.0" encoding="utf-8"?>
<p:tagLst xmlns:p="http://schemas.openxmlformats.org/presentationml/2006/main">
  <p:tag name="AS_UNIQUEID" val="27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AS_UNIQUEID" val="27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AS_UNIQUEID" val="278"/>
  <p:tag name="KSO_WM_BEAUTIFY_FLAG" val="#wm#"/>
  <p:tag name="KSO_WM_TAG_VERSION" val="1.0"/>
  <p:tag name="KSO_WM_TEMPLATE_CATEGORY" val="custom"/>
  <p:tag name="KSO_WM_TEMPLATE_INDEX" val="20187308"/>
  <p:tag name="KSO_WM_TEMPLATE_SUBCATEGORY" val="0"/>
  <p:tag name="KSO_WM_TEMPLATE_THUMBS_INDEX" val="1、2、3、6、8、10、11、12、15"/>
</p:tagLst>
</file>

<file path=ppt/tags/tag74.xml><?xml version="1.0" encoding="utf-8"?>
<p:tagLst xmlns:p="http://schemas.openxmlformats.org/presentationml/2006/main">
  <p:tag name="AS_UNIQUEID" val="279"/>
</p:tagLst>
</file>

<file path=ppt/tags/tag75.xml><?xml version="1.0" encoding="utf-8"?>
<p:tagLst xmlns:p="http://schemas.openxmlformats.org/presentationml/2006/main">
  <p:tag name="AS_UNIQUEID" val="280"/>
</p:tagLst>
</file>

<file path=ppt/tags/tag76.xml><?xml version="1.0" encoding="utf-8"?>
<p:tagLst xmlns:p="http://schemas.openxmlformats.org/presentationml/2006/main">
  <p:tag name="AS_UNIQUEID" val="281"/>
</p:tagLst>
</file>

<file path=ppt/tags/tag77.xml><?xml version="1.0" encoding="utf-8"?>
<p:tagLst xmlns:p="http://schemas.openxmlformats.org/presentationml/2006/main">
  <p:tag name="AS_UNIQUEID" val="282"/>
</p:tagLst>
</file>

<file path=ppt/tags/tag78.xml><?xml version="1.0" encoding="utf-8"?>
<p:tagLst xmlns:p="http://schemas.openxmlformats.org/presentationml/2006/main">
  <p:tag name="AS_UNIQUEID" val="283"/>
</p:tagLst>
</file>

<file path=ppt/tags/tag79.xml><?xml version="1.0" encoding="utf-8"?>
<p:tagLst xmlns:p="http://schemas.openxmlformats.org/presentationml/2006/main">
  <p:tag name="AS_UNIQUEID" val="284"/>
</p:tagLst>
</file>

<file path=ppt/tags/tag80.xml><?xml version="1.0" encoding="utf-8"?>
<p:tagLst xmlns:p="http://schemas.openxmlformats.org/presentationml/2006/main">
  <p:tag name="AS_UNIQUEID" val="285"/>
</p:tagLst>
</file>

<file path=ppt/tags/tag81.xml><?xml version="1.0" encoding="utf-8"?>
<p:tagLst xmlns:p="http://schemas.openxmlformats.org/presentationml/2006/main">
  <p:tag name="AS_UNIQUEID" val="286"/>
</p:tagLst>
</file>

<file path=ppt/tags/tag82.xml><?xml version="1.0" encoding="utf-8"?>
<p:tagLst xmlns:p="http://schemas.openxmlformats.org/presentationml/2006/main">
  <p:tag name="AS_UNIQUEID" val="287"/>
</p:tagLst>
</file>

<file path=ppt/tags/tag83.xml><?xml version="1.0" encoding="utf-8"?>
<p:tagLst xmlns:p="http://schemas.openxmlformats.org/presentationml/2006/main">
  <p:tag name="AS_UNIQUEID" val="288"/>
</p:tagLst>
</file>

<file path=ppt/tags/tag84.xml><?xml version="1.0" encoding="utf-8"?>
<p:tagLst xmlns:p="http://schemas.openxmlformats.org/presentationml/2006/main">
  <p:tag name="AS_UNIQUEID" val="289"/>
</p:tagLst>
</file>

<file path=ppt/tags/tag85.xml><?xml version="1.0" encoding="utf-8"?>
<p:tagLst xmlns:p="http://schemas.openxmlformats.org/presentationml/2006/main">
  <p:tag name="AS_UNIQUEID" val="290"/>
</p:tagLst>
</file>

<file path=ppt/tags/tag86.xml><?xml version="1.0" encoding="utf-8"?>
<p:tagLst xmlns:p="http://schemas.openxmlformats.org/presentationml/2006/main">
  <p:tag name="AS_UNIQUEID" val="101"/>
</p:tagLst>
</file>

<file path=ppt/tags/tag87.xml><?xml version="1.0" encoding="utf-8"?>
<p:tagLst xmlns:p="http://schemas.openxmlformats.org/presentationml/2006/main">
  <p:tag name="AS_UNIQUEID" val="102"/>
</p:tagLst>
</file>

<file path=ppt/tags/tag88.xml><?xml version="1.0" encoding="utf-8"?>
<p:tagLst xmlns:p="http://schemas.openxmlformats.org/presentationml/2006/main">
  <p:tag name="AS_UNIQUEID" val="103"/>
</p:tagLst>
</file>

<file path=ppt/tags/tag89.xml><?xml version="1.0" encoding="utf-8"?>
<p:tagLst xmlns:p="http://schemas.openxmlformats.org/presentationml/2006/main">
  <p:tag name="AS_UNIQUEID" val="104"/>
</p:tagLst>
</file>

<file path=ppt/tags/tag90.xml><?xml version="1.0" encoding="utf-8"?>
<p:tagLst xmlns:p="http://schemas.openxmlformats.org/presentationml/2006/main">
  <p:tag name="AS_UNIQUEID" val="105"/>
</p:tagLst>
</file>

<file path=ppt/tags/tag91.xml><?xml version="1.0" encoding="utf-8"?>
<p:tagLst xmlns:p="http://schemas.openxmlformats.org/presentationml/2006/main">
  <p:tag name="AS_UNIQUEID" val="106"/>
</p:tagLst>
</file>

<file path=ppt/tags/tag92.xml><?xml version="1.0" encoding="utf-8"?>
<p:tagLst xmlns:p="http://schemas.openxmlformats.org/presentationml/2006/main">
  <p:tag name="AS_UNIQUEID" val="107"/>
</p:tagLst>
</file>

<file path=ppt/tags/tag93.xml><?xml version="1.0" encoding="utf-8"?>
<p:tagLst xmlns:p="http://schemas.openxmlformats.org/presentationml/2006/main">
  <p:tag name="AS_UNIQUEID" val="108"/>
</p:tagLst>
</file>

<file path=ppt/tags/tag94.xml><?xml version="1.0" encoding="utf-8"?>
<p:tagLst xmlns:p="http://schemas.openxmlformats.org/presentationml/2006/main">
  <p:tag name="AS_UNIQUEID" val="109"/>
</p:tagLst>
</file>

<file path=ppt/tags/tag95.xml><?xml version="1.0" encoding="utf-8"?>
<p:tagLst xmlns:p="http://schemas.openxmlformats.org/presentationml/2006/main">
  <p:tag name="AS_UNIQUEID" val="110"/>
</p:tagLst>
</file>

<file path=ppt/tags/tag96.xml><?xml version="1.0" encoding="utf-8"?>
<p:tagLst xmlns:p="http://schemas.openxmlformats.org/presentationml/2006/main">
  <p:tag name="AS_UNIQUEID" val="111"/>
</p:tagLst>
</file>

<file path=ppt/tags/tag97.xml><?xml version="1.0" encoding="utf-8"?>
<p:tagLst xmlns:p="http://schemas.openxmlformats.org/presentationml/2006/main">
  <p:tag name="AS_UNIQUEID" val="112"/>
</p:tagLst>
</file>

<file path=ppt/tags/tag98.xml><?xml version="1.0" encoding="utf-8"?>
<p:tagLst xmlns:p="http://schemas.openxmlformats.org/presentationml/2006/main">
  <p:tag name="AS_UNIQUEID" val="113"/>
</p:tagLst>
</file>

<file path=ppt/tags/tag99.xml><?xml version="1.0" encoding="utf-8"?>
<p:tagLst xmlns:p="http://schemas.openxmlformats.org/presentationml/2006/main">
  <p:tag name="AS_UNIQUEID" val="114"/>
</p:tagLst>
</file>

<file path=ppt/tags/tag100.xml><?xml version="1.0" encoding="utf-8"?>
<p:tagLst xmlns:p="http://schemas.openxmlformats.org/presentationml/2006/main">
  <p:tag name="AS_UNIQUEID" val="115"/>
</p:tagLst>
</file>

<file path=ppt/tags/tag101.xml><?xml version="1.0" encoding="utf-8"?>
<p:tagLst xmlns:p="http://schemas.openxmlformats.org/presentationml/2006/main">
  <p:tag name="AS_UNIQUEID" val="116"/>
</p:tagLst>
</file>

<file path=ppt/tags/tag102.xml><?xml version="1.0" encoding="utf-8"?>
<p:tagLst xmlns:p="http://schemas.openxmlformats.org/presentationml/2006/main">
  <p:tag name="AS_UNIQUEID" val="117"/>
</p:tagLst>
</file>

<file path=ppt/tags/tag103.xml><?xml version="1.0" encoding="utf-8"?>
<p:tagLst xmlns:p="http://schemas.openxmlformats.org/presentationml/2006/main">
  <p:tag name="AS_UNIQUEID" val="118"/>
</p:tagLst>
</file>

<file path=ppt/tags/tag104.xml><?xml version="1.0" encoding="utf-8"?>
<p:tagLst xmlns:p="http://schemas.openxmlformats.org/presentationml/2006/main">
  <p:tag name="AS_UNIQUEID" val="119"/>
</p:tagLst>
</file>

<file path=ppt/tags/tag105.xml><?xml version="1.0" encoding="utf-8"?>
<p:tagLst xmlns:p="http://schemas.openxmlformats.org/presentationml/2006/main">
  <p:tag name="AS_UNIQUEID" val="120"/>
</p:tagLst>
</file>

<file path=ppt/tags/tag106.xml><?xml version="1.0" encoding="utf-8"?>
<p:tagLst xmlns:p="http://schemas.openxmlformats.org/presentationml/2006/main">
  <p:tag name="AS_UNIQUEID" val="121"/>
</p:tagLst>
</file>

<file path=ppt/tags/tag107.xml><?xml version="1.0" encoding="utf-8"?>
<p:tagLst xmlns:p="http://schemas.openxmlformats.org/presentationml/2006/main">
  <p:tag name="AS_UNIQUEID" val="122"/>
</p:tagLst>
</file>

<file path=ppt/tags/tag108.xml><?xml version="1.0" encoding="utf-8"?>
<p:tagLst xmlns:p="http://schemas.openxmlformats.org/presentationml/2006/main">
  <p:tag name="AS_UNIQUEID" val="123"/>
</p:tagLst>
</file>

<file path=ppt/tags/tag109.xml><?xml version="1.0" encoding="utf-8"?>
<p:tagLst xmlns:p="http://schemas.openxmlformats.org/presentationml/2006/main">
  <p:tag name="AS_UNIQUEID" val="124"/>
</p:tagLst>
</file>

<file path=ppt/tags/tag110.xml><?xml version="1.0" encoding="utf-8"?>
<p:tagLst xmlns:p="http://schemas.openxmlformats.org/presentationml/2006/main">
  <p:tag name="AS_UNIQUEID" val="125"/>
</p:tagLst>
</file>

<file path=ppt/tags/tag111.xml><?xml version="1.0" encoding="utf-8"?>
<p:tagLst xmlns:p="http://schemas.openxmlformats.org/presentationml/2006/main">
  <p:tag name="AS_UNIQUEID" val="126"/>
</p:tagLst>
</file>

<file path=ppt/tags/tag112.xml><?xml version="1.0" encoding="utf-8"?>
<p:tagLst xmlns:p="http://schemas.openxmlformats.org/presentationml/2006/main">
  <p:tag name="AS_UNIQUEID" val="127"/>
</p:tagLst>
</file>

<file path=ppt/tags/tag113.xml><?xml version="1.0" encoding="utf-8"?>
<p:tagLst xmlns:p="http://schemas.openxmlformats.org/presentationml/2006/main">
  <p:tag name="AS_UNIQUEID" val="128"/>
</p:tagLst>
</file>

<file path=ppt/tags/tag114.xml><?xml version="1.0" encoding="utf-8"?>
<p:tagLst xmlns:p="http://schemas.openxmlformats.org/presentationml/2006/main">
  <p:tag name="AS_UNIQUEID" val="129"/>
</p:tagLst>
</file>

<file path=ppt/tags/tag115.xml><?xml version="1.0" encoding="utf-8"?>
<p:tagLst xmlns:p="http://schemas.openxmlformats.org/presentationml/2006/main">
  <p:tag name="AS_UNIQUEID" val="130"/>
</p:tagLst>
</file>

<file path=ppt/tags/tag116.xml><?xml version="1.0" encoding="utf-8"?>
<p:tagLst xmlns:p="http://schemas.openxmlformats.org/presentationml/2006/main">
  <p:tag name="AS_UNIQUEID" val="131"/>
</p:tagLst>
</file>

<file path=ppt/tags/tag117.xml><?xml version="1.0" encoding="utf-8"?>
<p:tagLst xmlns:p="http://schemas.openxmlformats.org/presentationml/2006/main">
  <p:tag name="AS_UNIQUEID" val="132"/>
</p:tagLst>
</file>

<file path=ppt/tags/tag118.xml><?xml version="1.0" encoding="utf-8"?>
<p:tagLst xmlns:p="http://schemas.openxmlformats.org/presentationml/2006/main">
  <p:tag name="AS_UNIQUEID" val="133"/>
</p:tagLst>
</file>

<file path=ppt/tags/tag119.xml><?xml version="1.0" encoding="utf-8"?>
<p:tagLst xmlns:p="http://schemas.openxmlformats.org/presentationml/2006/main">
  <p:tag name="AS_UNIQUEID" val="134"/>
</p:tagLst>
</file>

<file path=ppt/tags/tag120.xml><?xml version="1.0" encoding="utf-8"?>
<p:tagLst xmlns:p="http://schemas.openxmlformats.org/presentationml/2006/main">
  <p:tag name="AS_UNIQUEID" val="135"/>
</p:tagLst>
</file>

<file path=ppt/tags/tag121.xml><?xml version="1.0" encoding="utf-8"?>
<p:tagLst xmlns:p="http://schemas.openxmlformats.org/presentationml/2006/main">
  <p:tag name="AS_UNIQUEID" val="136"/>
</p:tagLst>
</file>

<file path=ppt/tags/tag122.xml><?xml version="1.0" encoding="utf-8"?>
<p:tagLst xmlns:p="http://schemas.openxmlformats.org/presentationml/2006/main">
  <p:tag name="AS_UNIQUEID" val="137"/>
</p:tagLst>
</file>

<file path=ppt/tags/tag123.xml><?xml version="1.0" encoding="utf-8"?>
<p:tagLst xmlns:p="http://schemas.openxmlformats.org/presentationml/2006/main">
  <p:tag name="AS_UNIQUEID" val="138"/>
</p:tagLst>
</file>

<file path=ppt/tags/tag124.xml><?xml version="1.0" encoding="utf-8"?>
<p:tagLst xmlns:p="http://schemas.openxmlformats.org/presentationml/2006/main">
  <p:tag name="AS_UNIQUEID" val="139"/>
</p:tagLst>
</file>

<file path=ppt/tags/tag125.xml><?xml version="1.0" encoding="utf-8"?>
<p:tagLst xmlns:p="http://schemas.openxmlformats.org/presentationml/2006/main">
  <p:tag name="AS_UNIQUEID" val="140"/>
</p:tagLst>
</file>

<file path=ppt/tags/tag126.xml><?xml version="1.0" encoding="utf-8"?>
<p:tagLst xmlns:p="http://schemas.openxmlformats.org/presentationml/2006/main">
  <p:tag name="AS_UNIQUEID" val="141"/>
</p:tagLst>
</file>

<file path=ppt/tags/tag127.xml><?xml version="1.0" encoding="utf-8"?>
<p:tagLst xmlns:p="http://schemas.openxmlformats.org/presentationml/2006/main">
  <p:tag name="AS_UNIQUEID" val="142"/>
</p:tagLst>
</file>

<file path=ppt/tags/tag128.xml><?xml version="1.0" encoding="utf-8"?>
<p:tagLst xmlns:p="http://schemas.openxmlformats.org/presentationml/2006/main">
  <p:tag name="AS_UNIQUEID" val="143"/>
</p:tagLst>
</file>

<file path=ppt/tags/tag129.xml><?xml version="1.0" encoding="utf-8"?>
<p:tagLst xmlns:p="http://schemas.openxmlformats.org/presentationml/2006/main">
  <p:tag name="AS_UNIQUEID" val="144"/>
</p:tagLst>
</file>

<file path=ppt/tags/tag130.xml><?xml version="1.0" encoding="utf-8"?>
<p:tagLst xmlns:p="http://schemas.openxmlformats.org/presentationml/2006/main">
  <p:tag name="AS_UNIQUEID" val="145"/>
</p:tagLst>
</file>

<file path=ppt/tags/tag131.xml><?xml version="1.0" encoding="utf-8"?>
<p:tagLst xmlns:p="http://schemas.openxmlformats.org/presentationml/2006/main">
  <p:tag name="AS_UNIQUEID" val="146"/>
</p:tagLst>
</file>

<file path=ppt/tags/tag132.xml><?xml version="1.0" encoding="utf-8"?>
<p:tagLst xmlns:p="http://schemas.openxmlformats.org/presentationml/2006/main">
  <p:tag name="AS_UNIQUEID" val="147"/>
</p:tagLst>
</file>

<file path=ppt/tags/tag133.xml><?xml version="1.0" encoding="utf-8"?>
<p:tagLst xmlns:p="http://schemas.openxmlformats.org/presentationml/2006/main">
  <p:tag name="AS_UNIQUEID" val="148"/>
</p:tagLst>
</file>

<file path=ppt/tags/tag134.xml><?xml version="1.0" encoding="utf-8"?>
<p:tagLst xmlns:p="http://schemas.openxmlformats.org/presentationml/2006/main">
  <p:tag name="AS_UNIQUEID" val="149"/>
</p:tagLst>
</file>

<file path=ppt/tags/tag135.xml><?xml version="1.0" encoding="utf-8"?>
<p:tagLst xmlns:p="http://schemas.openxmlformats.org/presentationml/2006/main">
  <p:tag name="AS_UNIQUEID" val="150"/>
</p:tagLst>
</file>

<file path=ppt/tags/tag136.xml><?xml version="1.0" encoding="utf-8"?>
<p:tagLst xmlns:p="http://schemas.openxmlformats.org/presentationml/2006/main">
  <p:tag name="AS_UNIQUEID" val="151"/>
</p:tagLst>
</file>

<file path=ppt/tags/tag137.xml><?xml version="1.0" encoding="utf-8"?>
<p:tagLst xmlns:p="http://schemas.openxmlformats.org/presentationml/2006/main">
  <p:tag name="AS_UNIQUEID" val="152"/>
</p:tagLst>
</file>

<file path=ppt/tags/tag138.xml><?xml version="1.0" encoding="utf-8"?>
<p:tagLst xmlns:p="http://schemas.openxmlformats.org/presentationml/2006/main">
  <p:tag name="AS_UNIQUEID" val="153"/>
</p:tagLst>
</file>

<file path=ppt/tags/tag139.xml><?xml version="1.0" encoding="utf-8"?>
<p:tagLst xmlns:p="http://schemas.openxmlformats.org/presentationml/2006/main">
  <p:tag name="AS_UNIQUEID" val="154"/>
</p:tagLst>
</file>

<file path=ppt/tags/tag140.xml><?xml version="1.0" encoding="utf-8"?>
<p:tagLst xmlns:p="http://schemas.openxmlformats.org/presentationml/2006/main">
  <p:tag name="AS_UNIQUEID" val="155"/>
</p:tagLst>
</file>

<file path=ppt/tags/tag141.xml><?xml version="1.0" encoding="utf-8"?>
<p:tagLst xmlns:p="http://schemas.openxmlformats.org/presentationml/2006/main">
  <p:tag name="AS_UNIQUEID" val="156"/>
</p:tagLst>
</file>

<file path=ppt/tags/tag142.xml><?xml version="1.0" encoding="utf-8"?>
<p:tagLst xmlns:p="http://schemas.openxmlformats.org/presentationml/2006/main">
  <p:tag name="AS_UNIQUEID" val="157"/>
</p:tagLst>
</file>

<file path=ppt/tags/tag143.xml><?xml version="1.0" encoding="utf-8"?>
<p:tagLst xmlns:p="http://schemas.openxmlformats.org/presentationml/2006/main">
  <p:tag name="AS_UNIQUEID" val="158"/>
</p:tagLst>
</file>

<file path=ppt/tags/tag144.xml><?xml version="1.0" encoding="utf-8"?>
<p:tagLst xmlns:p="http://schemas.openxmlformats.org/presentationml/2006/main">
  <p:tag name="AS_UNIQUEID" val="159"/>
</p:tagLst>
</file>

<file path=ppt/tags/tag145.xml><?xml version="1.0" encoding="utf-8"?>
<p:tagLst xmlns:p="http://schemas.openxmlformats.org/presentationml/2006/main">
  <p:tag name="AS_UNIQUEID" val="160"/>
</p:tagLst>
</file>

<file path=ppt/tags/tag146.xml><?xml version="1.0" encoding="utf-8"?>
<p:tagLst xmlns:p="http://schemas.openxmlformats.org/presentationml/2006/main">
  <p:tag name="AS_UNIQUEID" val="161"/>
</p:tagLst>
</file>

<file path=ppt/tags/tag147.xml><?xml version="1.0" encoding="utf-8"?>
<p:tagLst xmlns:p="http://schemas.openxmlformats.org/presentationml/2006/main">
  <p:tag name="AS_UNIQUEID" val="162"/>
</p:tagLst>
</file>

<file path=ppt/tags/tag148.xml><?xml version="1.0" encoding="utf-8"?>
<p:tagLst xmlns:p="http://schemas.openxmlformats.org/presentationml/2006/main">
  <p:tag name="AS_UNIQUEID" val="163"/>
</p:tagLst>
</file>

<file path=ppt/tags/tag149.xml><?xml version="1.0" encoding="utf-8"?>
<p:tagLst xmlns:p="http://schemas.openxmlformats.org/presentationml/2006/main">
  <p:tag name="AS_UNIQUEID" val="164"/>
</p:tagLst>
</file>

<file path=ppt/tags/tag150.xml><?xml version="1.0" encoding="utf-8"?>
<p:tagLst xmlns:p="http://schemas.openxmlformats.org/presentationml/2006/main">
  <p:tag name="AS_UNIQUEID" val="165"/>
</p:tagLst>
</file>

<file path=ppt/tags/tag151.xml><?xml version="1.0" encoding="utf-8"?>
<p:tagLst xmlns:p="http://schemas.openxmlformats.org/presentationml/2006/main">
  <p:tag name="AS_UNIQUEID" val="166"/>
</p:tagLst>
</file>

<file path=ppt/tags/tag152.xml><?xml version="1.0" encoding="utf-8"?>
<p:tagLst xmlns:p="http://schemas.openxmlformats.org/presentationml/2006/main">
  <p:tag name="AS_UNIQUEID" val="167"/>
</p:tagLst>
</file>

<file path=ppt/tags/tag153.xml><?xml version="1.0" encoding="utf-8"?>
<p:tagLst xmlns:p="http://schemas.openxmlformats.org/presentationml/2006/main">
  <p:tag name="AS_UNIQUEID" val="168"/>
</p:tagLst>
</file>

<file path=ppt/tags/tag154.xml><?xml version="1.0" encoding="utf-8"?>
<p:tagLst xmlns:p="http://schemas.openxmlformats.org/presentationml/2006/main">
  <p:tag name="AS_UNIQUEID" val="169"/>
</p:tagLst>
</file>

<file path=ppt/tags/tag155.xml><?xml version="1.0" encoding="utf-8"?>
<p:tagLst xmlns:p="http://schemas.openxmlformats.org/presentationml/2006/main">
  <p:tag name="AS_UNIQUEID" val="170"/>
</p:tagLst>
</file>

<file path=ppt/tags/tag156.xml><?xml version="1.0" encoding="utf-8"?>
<p:tagLst xmlns:p="http://schemas.openxmlformats.org/presentationml/2006/main">
  <p:tag name="AS_UNIQUEID" val="171"/>
</p:tagLst>
</file>

<file path=ppt/tags/tag157.xml><?xml version="1.0" encoding="utf-8"?>
<p:tagLst xmlns:p="http://schemas.openxmlformats.org/presentationml/2006/main">
  <p:tag name="AS_UNIQUEID" val="172"/>
</p:tagLst>
</file>

<file path=ppt/tags/tag158.xml><?xml version="1.0" encoding="utf-8"?>
<p:tagLst xmlns:p="http://schemas.openxmlformats.org/presentationml/2006/main">
  <p:tag name="AS_UNIQUEID" val="173"/>
</p:tagLst>
</file>

<file path=ppt/tags/tag159.xml><?xml version="1.0" encoding="utf-8"?>
<p:tagLst xmlns:p="http://schemas.openxmlformats.org/presentationml/2006/main">
  <p:tag name="AS_UNIQUEID" val="174"/>
</p:tagLst>
</file>

<file path=ppt/tags/tag160.xml><?xml version="1.0" encoding="utf-8"?>
<p:tagLst xmlns:p="http://schemas.openxmlformats.org/presentationml/2006/main">
  <p:tag name="AS_UNIQUEID" val="175"/>
</p:tagLst>
</file>

<file path=ppt/tags/tag161.xml><?xml version="1.0" encoding="utf-8"?>
<p:tagLst xmlns:p="http://schemas.openxmlformats.org/presentationml/2006/main">
  <p:tag name="AS_UNIQUEID" val="176"/>
</p:tagLst>
</file>

<file path=ppt/tags/tag162.xml><?xml version="1.0" encoding="utf-8"?>
<p:tagLst xmlns:p="http://schemas.openxmlformats.org/presentationml/2006/main">
  <p:tag name="AS_UNIQUEID" val="177"/>
</p:tagLst>
</file>

<file path=ppt/tags/tag163.xml><?xml version="1.0" encoding="utf-8"?>
<p:tagLst xmlns:p="http://schemas.openxmlformats.org/presentationml/2006/main">
  <p:tag name="AS_UNIQUEID" val="178"/>
</p:tagLst>
</file>

<file path=ppt/tags/tag164.xml><?xml version="1.0" encoding="utf-8"?>
<p:tagLst xmlns:p="http://schemas.openxmlformats.org/presentationml/2006/main">
  <p:tag name="AS_UNIQUEID" val="179"/>
</p:tagLst>
</file>

<file path=ppt/tags/tag165.xml><?xml version="1.0" encoding="utf-8"?>
<p:tagLst xmlns:p="http://schemas.openxmlformats.org/presentationml/2006/main">
  <p:tag name="AS_UNIQUEID" val="180"/>
</p:tagLst>
</file>

<file path=ppt/tags/tag166.xml><?xml version="1.0" encoding="utf-8"?>
<p:tagLst xmlns:p="http://schemas.openxmlformats.org/presentationml/2006/main">
  <p:tag name="AS_UNIQUEID" val="181"/>
</p:tagLst>
</file>

<file path=ppt/tags/tag167.xml><?xml version="1.0" encoding="utf-8"?>
<p:tagLst xmlns:p="http://schemas.openxmlformats.org/presentationml/2006/main">
  <p:tag name="AS_UNIQUEID" val="182"/>
</p:tagLst>
</file>

<file path=ppt/tags/tag168.xml><?xml version="1.0" encoding="utf-8"?>
<p:tagLst xmlns:p="http://schemas.openxmlformats.org/presentationml/2006/main">
  <p:tag name="AS_UNIQUEID" val="183"/>
</p:tagLst>
</file>

<file path=ppt/tags/tag169.xml><?xml version="1.0" encoding="utf-8"?>
<p:tagLst xmlns:p="http://schemas.openxmlformats.org/presentationml/2006/main">
  <p:tag name="AS_UNIQUEID" val="184"/>
</p:tagLst>
</file>

<file path=ppt/tags/tag170.xml><?xml version="1.0" encoding="utf-8"?>
<p:tagLst xmlns:p="http://schemas.openxmlformats.org/presentationml/2006/main">
  <p:tag name="AS_UNIQUEID" val="185"/>
</p:tagLst>
</file>

<file path=ppt/tags/tag171.xml><?xml version="1.0" encoding="utf-8"?>
<p:tagLst xmlns:p="http://schemas.openxmlformats.org/presentationml/2006/main">
  <p:tag name="AS_UNIQUEID" val="186"/>
</p:tagLst>
</file>

<file path=ppt/tags/tag172.xml><?xml version="1.0" encoding="utf-8"?>
<p:tagLst xmlns:p="http://schemas.openxmlformats.org/presentationml/2006/main">
  <p:tag name="AS_UNIQUEID" val="187"/>
</p:tagLst>
</file>

<file path=ppt/tags/tag173.xml><?xml version="1.0" encoding="utf-8"?>
<p:tagLst xmlns:p="http://schemas.openxmlformats.org/presentationml/2006/main">
  <p:tag name="AS_UNIQUEID" val="188"/>
</p:tagLst>
</file>

<file path=ppt/tags/tag174.xml><?xml version="1.0" encoding="utf-8"?>
<p:tagLst xmlns:p="http://schemas.openxmlformats.org/presentationml/2006/main">
  <p:tag name="AS_UNIQUEID" val="189"/>
</p:tagLst>
</file>

<file path=ppt/tags/tag175.xml><?xml version="1.0" encoding="utf-8"?>
<p:tagLst xmlns:p="http://schemas.openxmlformats.org/presentationml/2006/main">
  <p:tag name="AS_UNIQUEID" val="190"/>
</p:tagLst>
</file>

<file path=ppt/tags/tag176.xml><?xml version="1.0" encoding="utf-8"?>
<p:tagLst xmlns:p="http://schemas.openxmlformats.org/presentationml/2006/main">
  <p:tag name="AS_UNIQUEID" val="191"/>
</p:tagLst>
</file>

<file path=ppt/tags/tag177.xml><?xml version="1.0" encoding="utf-8"?>
<p:tagLst xmlns:p="http://schemas.openxmlformats.org/presentationml/2006/main">
  <p:tag name="AS_UNIQUEID" val="192"/>
</p:tagLst>
</file>

<file path=ppt/tags/tag178.xml><?xml version="1.0" encoding="utf-8"?>
<p:tagLst xmlns:p="http://schemas.openxmlformats.org/presentationml/2006/main">
  <p:tag name="AS_UNIQUEID" val="193"/>
</p:tagLst>
</file>

<file path=ppt/tags/tag179.xml><?xml version="1.0" encoding="utf-8"?>
<p:tagLst xmlns:p="http://schemas.openxmlformats.org/presentationml/2006/main">
  <p:tag name="AS_UNIQUEID" val="194"/>
</p:tagLst>
</file>

<file path=ppt/tags/tag180.xml><?xml version="1.0" encoding="utf-8"?>
<p:tagLst xmlns:p="http://schemas.openxmlformats.org/presentationml/2006/main">
  <p:tag name="AS_UNIQUEID" val="195"/>
</p:tagLst>
</file>

<file path=ppt/tags/tag181.xml><?xml version="1.0" encoding="utf-8"?>
<p:tagLst xmlns:p="http://schemas.openxmlformats.org/presentationml/2006/main">
  <p:tag name="AS_UNIQUEID" val="196"/>
</p:tagLst>
</file>

<file path=ppt/tags/tag182.xml><?xml version="1.0" encoding="utf-8"?>
<p:tagLst xmlns:p="http://schemas.openxmlformats.org/presentationml/2006/main">
  <p:tag name="AS_UNIQUEID" val="197"/>
</p:tagLst>
</file>

<file path=ppt/tags/tag183.xml><?xml version="1.0" encoding="utf-8"?>
<p:tagLst xmlns:p="http://schemas.openxmlformats.org/presentationml/2006/main">
  <p:tag name="AS_UNIQUEID" val="198"/>
</p:tagLst>
</file>

<file path=ppt/tags/tag184.xml><?xml version="1.0" encoding="utf-8"?>
<p:tagLst xmlns:p="http://schemas.openxmlformats.org/presentationml/2006/main">
  <p:tag name="AS_UNIQUEID" val="199"/>
</p:tagLst>
</file>

<file path=ppt/tags/tag185.xml><?xml version="1.0" encoding="utf-8"?>
<p:tagLst xmlns:p="http://schemas.openxmlformats.org/presentationml/2006/main">
  <p:tag name="AS_UNIQUEID" val="200"/>
</p:tagLst>
</file>

<file path=ppt/tags/tag186.xml><?xml version="1.0" encoding="utf-8"?>
<p:tagLst xmlns:p="http://schemas.openxmlformats.org/presentationml/2006/main">
  <p:tag name="AS_UNIQUEID" val="201"/>
</p:tagLst>
</file>

<file path=ppt/tags/tag187.xml><?xml version="1.0" encoding="utf-8"?>
<p:tagLst xmlns:p="http://schemas.openxmlformats.org/presentationml/2006/main">
  <p:tag name="AS_UNIQUEID" val="202"/>
</p:tagLst>
</file>

<file path=ppt/tags/tag188.xml><?xml version="1.0" encoding="utf-8"?>
<p:tagLst xmlns:p="http://schemas.openxmlformats.org/presentationml/2006/main">
  <p:tag name="AS_UNIQUEID" val="203"/>
</p:tagLst>
</file>

<file path=ppt/tags/tag189.xml><?xml version="1.0" encoding="utf-8"?>
<p:tagLst xmlns:p="http://schemas.openxmlformats.org/presentationml/2006/main">
  <p:tag name="AS_UNIQUEID" val="204"/>
</p:tagLst>
</file>

<file path=ppt/tags/tag190.xml><?xml version="1.0" encoding="utf-8"?>
<p:tagLst xmlns:p="http://schemas.openxmlformats.org/presentationml/2006/main">
  <p:tag name="AS_UNIQUEID" val="205"/>
</p:tagLst>
</file>

<file path=ppt/tags/tag191.xml><?xml version="1.0" encoding="utf-8"?>
<p:tagLst xmlns:p="http://schemas.openxmlformats.org/presentationml/2006/main">
  <p:tag name="AS_UNIQUEID" val="1"/>
</p:tagLst>
</file>

<file path=ppt/tags/tag192.xml><?xml version="1.0" encoding="utf-8"?>
<p:tagLst xmlns:p="http://schemas.openxmlformats.org/presentationml/2006/main">
  <p:tag name="AS_UNIQUEID" val="2"/>
</p:tagLst>
</file>

<file path=ppt/tags/tag193.xml><?xml version="1.0" encoding="utf-8"?>
<p:tagLst xmlns:p="http://schemas.openxmlformats.org/presentationml/2006/main">
  <p:tag name="AS_UNIQUEID" val="0"/>
</p:tagLst>
</file>

<file path=ppt/tags/tag194.xml><?xml version="1.0" encoding="utf-8"?>
<p:tagLst xmlns:p="http://schemas.openxmlformats.org/presentationml/2006/main">
  <p:tag name="AS_UNIQUEID" val="3"/>
</p:tagLst>
</file>

<file path=ppt/tags/tag195.xml><?xml version="1.0" encoding="utf-8"?>
<p:tagLst xmlns:p="http://schemas.openxmlformats.org/presentationml/2006/main">
  <p:tag name="AS_UNIQUEID" val="4"/>
</p:tagLst>
</file>

<file path=ppt/tags/tag196.xml><?xml version="1.0" encoding="utf-8"?>
<p:tagLst xmlns:p="http://schemas.openxmlformats.org/presentationml/2006/main">
  <p:tag name="AS_UNIQUEID" val="5"/>
</p:tagLst>
</file>

<file path=ppt/tags/tag197.xml><?xml version="1.0" encoding="utf-8"?>
<p:tagLst xmlns:p="http://schemas.openxmlformats.org/presentationml/2006/main">
  <p:tag name="AS_UNIQUEID" val="6"/>
</p:tagLst>
</file>

<file path=ppt/tags/tag198.xml><?xml version="1.0" encoding="utf-8"?>
<p:tagLst xmlns:p="http://schemas.openxmlformats.org/presentationml/2006/main">
  <p:tag name="AS_UNIQUEID" val="7"/>
</p:tagLst>
</file>

<file path=ppt/tags/tag199.xml><?xml version="1.0" encoding="utf-8"?>
<p:tagLst xmlns:p="http://schemas.openxmlformats.org/presentationml/2006/main">
  <p:tag name="AS_UNIQUEID" val="8"/>
</p:tagLst>
</file>

<file path=ppt/tags/tag200.xml><?xml version="1.0" encoding="utf-8"?>
<p:tagLst xmlns:p="http://schemas.openxmlformats.org/presentationml/2006/main">
  <p:tag name="AS_UNIQUEID" val="9"/>
</p:tagLst>
</file>

<file path=ppt/tags/tag201.xml><?xml version="1.0" encoding="utf-8"?>
<p:tagLst xmlns:p="http://schemas.openxmlformats.org/presentationml/2006/main">
  <p:tag name="AS_UNIQUEID" val="10"/>
</p:tagLst>
</file>

<file path=ppt/tags/tag202.xml><?xml version="1.0" encoding="utf-8"?>
<p:tagLst xmlns:p="http://schemas.openxmlformats.org/presentationml/2006/main">
  <p:tag name="AS_UNIQUEID" val="11"/>
</p:tagLst>
</file>

<file path=ppt/tags/tag203.xml><?xml version="1.0" encoding="utf-8"?>
<p:tagLst xmlns:p="http://schemas.openxmlformats.org/presentationml/2006/main">
  <p:tag name="AS_UNIQUEID" val="12"/>
</p:tagLst>
</file>

<file path=ppt/tags/tag204.xml><?xml version="1.0" encoding="utf-8"?>
<p:tagLst xmlns:p="http://schemas.openxmlformats.org/presentationml/2006/main">
  <p:tag name="AS_UNIQUEID" val="13"/>
</p:tagLst>
</file>

<file path=ppt/tags/tag205.xml><?xml version="1.0" encoding="utf-8"?>
<p:tagLst xmlns:p="http://schemas.openxmlformats.org/presentationml/2006/main">
  <p:tag name="AS_UNIQUEID" val="14"/>
</p:tagLst>
</file>

<file path=ppt/tags/tag206.xml><?xml version="1.0" encoding="utf-8"?>
<p:tagLst xmlns:p="http://schemas.openxmlformats.org/presentationml/2006/main">
  <p:tag name="AS_UNIQUEID" val="15"/>
</p:tagLst>
</file>

<file path=ppt/tags/tag207.xml><?xml version="1.0" encoding="utf-8"?>
<p:tagLst xmlns:p="http://schemas.openxmlformats.org/presentationml/2006/main">
  <p:tag name="AS_UNIQUEID" val="16"/>
</p:tagLst>
</file>

<file path=ppt/tags/tag208.xml><?xml version="1.0" encoding="utf-8"?>
<p:tagLst xmlns:p="http://schemas.openxmlformats.org/presentationml/2006/main">
  <p:tag name="AS_UNIQUEID" val="17"/>
</p:tagLst>
</file>

<file path=ppt/tags/tag209.xml><?xml version="1.0" encoding="utf-8"?>
<p:tagLst xmlns:p="http://schemas.openxmlformats.org/presentationml/2006/main">
  <p:tag name="AS_UNIQUEID" val="18"/>
</p:tagLst>
</file>

<file path=ppt/tags/tag210.xml><?xml version="1.0" encoding="utf-8"?>
<p:tagLst xmlns:p="http://schemas.openxmlformats.org/presentationml/2006/main">
  <p:tag name="AS_UNIQUEID" val="19"/>
</p:tagLst>
</file>

<file path=ppt/tags/tag211.xml><?xml version="1.0" encoding="utf-8"?>
<p:tagLst xmlns:p="http://schemas.openxmlformats.org/presentationml/2006/main">
  <p:tag name="AS_UNIQUEID" val="20"/>
</p:tagLst>
</file>

<file path=ppt/tags/tag212.xml><?xml version="1.0" encoding="utf-8"?>
<p:tagLst xmlns:p="http://schemas.openxmlformats.org/presentationml/2006/main">
  <p:tag name="AS_UNIQUEID" val="21"/>
</p:tagLst>
</file>

<file path=ppt/tags/tag213.xml><?xml version="1.0" encoding="utf-8"?>
<p:tagLst xmlns:p="http://schemas.openxmlformats.org/presentationml/2006/main">
  <p:tag name="AS_UNIQUEID" val="22"/>
</p:tagLst>
</file>

<file path=ppt/tags/tag214.xml><?xml version="1.0" encoding="utf-8"?>
<p:tagLst xmlns:p="http://schemas.openxmlformats.org/presentationml/2006/main">
  <p:tag name="AS_UNIQUEID" val="23"/>
</p:tagLst>
</file>

<file path=ppt/tags/tag215.xml><?xml version="1.0" encoding="utf-8"?>
<p:tagLst xmlns:p="http://schemas.openxmlformats.org/presentationml/2006/main">
  <p:tag name="AS_UNIQUEID" val="24"/>
</p:tagLst>
</file>

<file path=ppt/tags/tag216.xml><?xml version="1.0" encoding="utf-8"?>
<p:tagLst xmlns:p="http://schemas.openxmlformats.org/presentationml/2006/main">
  <p:tag name="AS_UNIQUEID" val="25"/>
</p:tagLst>
</file>

<file path=ppt/tags/tag217.xml><?xml version="1.0" encoding="utf-8"?>
<p:tagLst xmlns:p="http://schemas.openxmlformats.org/presentationml/2006/main">
  <p:tag name="AS_UNIQUEID" val="26"/>
</p:tagLst>
</file>

<file path=ppt/tags/tag218.xml><?xml version="1.0" encoding="utf-8"?>
<p:tagLst xmlns:p="http://schemas.openxmlformats.org/presentationml/2006/main">
  <p:tag name="AS_UNIQUEID" val="27"/>
</p:tagLst>
</file>

<file path=ppt/tags/tag219.xml><?xml version="1.0" encoding="utf-8"?>
<p:tagLst xmlns:p="http://schemas.openxmlformats.org/presentationml/2006/main">
  <p:tag name="AS_UNIQUEID" val="28"/>
</p:tagLst>
</file>

<file path=ppt/tags/tag220.xml><?xml version="1.0" encoding="utf-8"?>
<p:tagLst xmlns:p="http://schemas.openxmlformats.org/presentationml/2006/main">
  <p:tag name="AS_UNIQUEID" val="29"/>
</p:tagLst>
</file>

<file path=ppt/tags/tag221.xml><?xml version="1.0" encoding="utf-8"?>
<p:tagLst xmlns:p="http://schemas.openxmlformats.org/presentationml/2006/main">
  <p:tag name="AS_UNIQUEID" val="30"/>
</p:tagLst>
</file>

<file path=ppt/tags/tag222.xml><?xml version="1.0" encoding="utf-8"?>
<p:tagLst xmlns:p="http://schemas.openxmlformats.org/presentationml/2006/main">
  <p:tag name="AS_UNIQUEID" val="31"/>
</p:tagLst>
</file>

<file path=ppt/tags/tag223.xml><?xml version="1.0" encoding="utf-8"?>
<p:tagLst xmlns:p="http://schemas.openxmlformats.org/presentationml/2006/main">
  <p:tag name="AS_UNIQUEID" val="32"/>
</p:tagLst>
</file>

<file path=ppt/tags/tag224.xml><?xml version="1.0" encoding="utf-8"?>
<p:tagLst xmlns:p="http://schemas.openxmlformats.org/presentationml/2006/main">
  <p:tag name="AS_UNIQUEID" val="33"/>
</p:tagLst>
</file>

<file path=ppt/tags/tag225.xml><?xml version="1.0" encoding="utf-8"?>
<p:tagLst xmlns:p="http://schemas.openxmlformats.org/presentationml/2006/main">
  <p:tag name="AS_UNIQUEID" val="34"/>
</p:tagLst>
</file>

<file path=ppt/tags/tag226.xml><?xml version="1.0" encoding="utf-8"?>
<p:tagLst xmlns:p="http://schemas.openxmlformats.org/presentationml/2006/main">
  <p:tag name="AS_UNIQUEID" val="35"/>
</p:tagLst>
</file>

<file path=ppt/tags/tag227.xml><?xml version="1.0" encoding="utf-8"?>
<p:tagLst xmlns:p="http://schemas.openxmlformats.org/presentationml/2006/main">
  <p:tag name="AS_UNIQUEID" val="36"/>
</p:tagLst>
</file>

<file path=ppt/tags/tag228.xml><?xml version="1.0" encoding="utf-8"?>
<p:tagLst xmlns:p="http://schemas.openxmlformats.org/presentationml/2006/main">
  <p:tag name="AS_UNIQUEID" val="37"/>
</p:tagLst>
</file>

<file path=ppt/tags/tag229.xml><?xml version="1.0" encoding="utf-8"?>
<p:tagLst xmlns:p="http://schemas.openxmlformats.org/presentationml/2006/main">
  <p:tag name="AS_UNIQUEID" val="38"/>
</p:tagLst>
</file>

<file path=ppt/tags/tag230.xml><?xml version="1.0" encoding="utf-8"?>
<p:tagLst xmlns:p="http://schemas.openxmlformats.org/presentationml/2006/main">
  <p:tag name="AS_UNIQUEID" val="39"/>
</p:tagLst>
</file>

<file path=ppt/tags/tag23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73</Paragraphs>
  <Slides>25</Slides>
  <Notes>2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baseType="lpstr" size="26">
      <vt:lpstr>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Administrator</dc:creator>
  <cp:lastModifiedBy>天天向上</cp:lastModifiedBy>
  <cp:revision>33</cp:revision>
  <dcterms:created xsi:type="dcterms:W3CDTF">2019-05-05T14:40:00Z</dcterms:created>
  <dcterms:modified xsi:type="dcterms:W3CDTF">2023-02-01T09:37:54Z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F7FBDE98E07B475F81BB8DAB8476C653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v1.0_mb_a6ufCEe/nf2oN4JAzexQjw==</vt:lpwstr>
  </property>
</Properties>
</file>