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4" r:id="rId2"/>
    <p:sldId id="319" r:id="rId3"/>
    <p:sldId id="315" r:id="rId4"/>
  </p:sldIdLst>
  <p:sldSz cx="12192000" cy="6858000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7" orient="horz" pos="1593" userDrawn="1">
          <p15:clr>
            <a:srgbClr val="A4A3A4"/>
          </p15:clr>
        </p15:guide>
        <p15:guide id="8" orient="horz" pos="1502" userDrawn="1">
          <p15:clr>
            <a:srgbClr val="A4A3A4"/>
          </p15:clr>
        </p15:guide>
        <p15:guide id="9" pos="6698" userDrawn="1">
          <p15:clr>
            <a:srgbClr val="A4A3A4"/>
          </p15:clr>
        </p15:guide>
        <p15:guide id="10" pos="982" userDrawn="1">
          <p15:clr>
            <a:srgbClr val="A4A3A4"/>
          </p15:clr>
        </p15:guide>
        <p15:guide id="11" pos="43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FA81"/>
    <a:srgbClr val="73BCFF"/>
    <a:srgbClr val="FFFFFF"/>
    <a:srgbClr val="4CBBB9"/>
    <a:srgbClr val="FFEDDA"/>
    <a:srgbClr val="FFE419"/>
    <a:srgbClr val="F8DE20"/>
    <a:srgbClr val="F2DA26"/>
    <a:srgbClr val="3B7CF1"/>
    <a:srgbClr val="679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333BC-159A-44D4-B3E1-DEC99DE68FAE}" v="4" dt="2022-01-27T05:20:50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391" autoAdjust="0"/>
  </p:normalViewPr>
  <p:slideViewPr>
    <p:cSldViewPr snapToGrid="0" showGuides="1">
      <p:cViewPr varScale="1">
        <p:scale>
          <a:sx n="110" d="100"/>
          <a:sy n="110" d="100"/>
        </p:scale>
        <p:origin x="630" y="78"/>
      </p:cViewPr>
      <p:guideLst>
        <p:guide pos="3840"/>
        <p:guide orient="horz" pos="1593"/>
        <p:guide orient="horz" pos="1502"/>
        <p:guide pos="6698"/>
        <p:guide pos="982"/>
        <p:guide pos="4339"/>
      </p:guideLst>
    </p:cSldViewPr>
  </p:slideViewPr>
  <p:outlineViewPr>
    <p:cViewPr>
      <p:scale>
        <a:sx n="33" d="100"/>
        <a:sy n="33" d="100"/>
      </p:scale>
      <p:origin x="0" y="-12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85858-95B1-4C74-9FF8-6FDD61110CB7}" type="datetimeFigureOut">
              <a:rPr lang="zh-CN" altLang="en-US" smtClean="0"/>
              <a:t>2023/6/16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8E522-0E36-425D-A9D6-3D23992E02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06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02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E6B22297-0D55-4A48-AFA3-0F361520C0A5}"/>
              </a:ext>
            </a:extLst>
          </p:cNvPr>
          <p:cNvSpPr/>
          <p:nvPr userDrawn="1"/>
        </p:nvSpPr>
        <p:spPr>
          <a:xfrm>
            <a:off x="5999206" y="0"/>
            <a:ext cx="6192795" cy="4876674"/>
          </a:xfrm>
          <a:custGeom>
            <a:avLst/>
            <a:gdLst>
              <a:gd name="connsiteX0" fmla="*/ 118280 w 6192795"/>
              <a:gd name="connsiteY0" fmla="*/ 0 h 4876674"/>
              <a:gd name="connsiteX1" fmla="*/ 6192795 w 6192795"/>
              <a:gd name="connsiteY1" fmla="*/ 0 h 4876674"/>
              <a:gd name="connsiteX2" fmla="*/ 6192795 w 6192795"/>
              <a:gd name="connsiteY2" fmla="*/ 4161090 h 4876674"/>
              <a:gd name="connsiteX3" fmla="*/ 6134468 w 6192795"/>
              <a:gd name="connsiteY3" fmla="*/ 4204707 h 4876674"/>
              <a:gd name="connsiteX4" fmla="*/ 3934597 w 6192795"/>
              <a:gd name="connsiteY4" fmla="*/ 4876674 h 4876674"/>
              <a:gd name="connsiteX5" fmla="*/ 0 w 6192795"/>
              <a:gd name="connsiteY5" fmla="*/ 942077 h 4876674"/>
              <a:gd name="connsiteX6" fmla="*/ 79937 w 6192795"/>
              <a:gd name="connsiteY6" fmla="*/ 149119 h 487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92795" h="4876674">
                <a:moveTo>
                  <a:pt x="118280" y="0"/>
                </a:moveTo>
                <a:lnTo>
                  <a:pt x="6192795" y="0"/>
                </a:lnTo>
                <a:lnTo>
                  <a:pt x="6192795" y="4161090"/>
                </a:lnTo>
                <a:lnTo>
                  <a:pt x="6134468" y="4204707"/>
                </a:lnTo>
                <a:cubicBezTo>
                  <a:pt x="5506502" y="4628952"/>
                  <a:pt x="4749479" y="4876674"/>
                  <a:pt x="3934597" y="4876674"/>
                </a:cubicBezTo>
                <a:cubicBezTo>
                  <a:pt x="1761579" y="4876674"/>
                  <a:pt x="0" y="3115095"/>
                  <a:pt x="0" y="942077"/>
                </a:cubicBezTo>
                <a:cubicBezTo>
                  <a:pt x="0" y="670450"/>
                  <a:pt x="27525" y="405251"/>
                  <a:pt x="79937" y="14911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94923B1-FE4D-4F84-8DAB-7C0975B815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0"/>
          <a:stretch>
            <a:fillRect/>
          </a:stretch>
        </p:blipFill>
        <p:spPr>
          <a:xfrm>
            <a:off x="5961105" y="7534"/>
            <a:ext cx="6230895" cy="4584398"/>
          </a:xfrm>
          <a:custGeom>
            <a:avLst/>
            <a:gdLst>
              <a:gd name="connsiteX0" fmla="*/ 92740 w 6230895"/>
              <a:gd name="connsiteY0" fmla="*/ 0 h 4584398"/>
              <a:gd name="connsiteX1" fmla="*/ 6230895 w 6230895"/>
              <a:gd name="connsiteY1" fmla="*/ 0 h 4584398"/>
              <a:gd name="connsiteX2" fmla="*/ 6230895 w 6230895"/>
              <a:gd name="connsiteY2" fmla="*/ 3649066 h 4584398"/>
              <a:gd name="connsiteX3" fmla="*/ 6145520 w 6230895"/>
              <a:gd name="connsiteY3" fmla="*/ 3726661 h 4584398"/>
              <a:gd name="connsiteX4" fmla="*/ 3756217 w 6230895"/>
              <a:gd name="connsiteY4" fmla="*/ 4584398 h 4584398"/>
              <a:gd name="connsiteX5" fmla="*/ 0 w 6230895"/>
              <a:gd name="connsiteY5" fmla="*/ 828181 h 4584398"/>
              <a:gd name="connsiteX6" fmla="*/ 76313 w 6230895"/>
              <a:gd name="connsiteY6" fmla="*/ 71172 h 4584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0895" h="4584398">
                <a:moveTo>
                  <a:pt x="92740" y="0"/>
                </a:moveTo>
                <a:lnTo>
                  <a:pt x="6230895" y="0"/>
                </a:lnTo>
                <a:lnTo>
                  <a:pt x="6230895" y="3649066"/>
                </a:lnTo>
                <a:lnTo>
                  <a:pt x="6145520" y="3726661"/>
                </a:lnTo>
                <a:cubicBezTo>
                  <a:pt x="5496224" y="4262507"/>
                  <a:pt x="4663811" y="4584398"/>
                  <a:pt x="3756217" y="4584398"/>
                </a:cubicBezTo>
                <a:cubicBezTo>
                  <a:pt x="1681716" y="4584398"/>
                  <a:pt x="0" y="2902682"/>
                  <a:pt x="0" y="828181"/>
                </a:cubicBezTo>
                <a:cubicBezTo>
                  <a:pt x="0" y="568868"/>
                  <a:pt x="26277" y="315693"/>
                  <a:pt x="76313" y="71172"/>
                </a:cubicBez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556A90D-0448-4BF7-AF13-BBB0CA1D4C9B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rcRect l="25650" t="3449" b="8925"/>
          <a:stretch>
            <a:fillRect/>
          </a:stretch>
        </p:blipFill>
        <p:spPr>
          <a:xfrm>
            <a:off x="1" y="0"/>
            <a:ext cx="5942055" cy="6858000"/>
          </a:xfrm>
          <a:custGeom>
            <a:avLst/>
            <a:gdLst>
              <a:gd name="connsiteX0" fmla="*/ 0 w 5942055"/>
              <a:gd name="connsiteY0" fmla="*/ 0 h 6858000"/>
              <a:gd name="connsiteX1" fmla="*/ 5942055 w 5942055"/>
              <a:gd name="connsiteY1" fmla="*/ 0 h 6858000"/>
              <a:gd name="connsiteX2" fmla="*/ 5942055 w 5942055"/>
              <a:gd name="connsiteY2" fmla="*/ 6858000 h 6858000"/>
              <a:gd name="connsiteX3" fmla="*/ 0 w 59420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2055" h="6858000">
                <a:moveTo>
                  <a:pt x="0" y="0"/>
                </a:moveTo>
                <a:lnTo>
                  <a:pt x="5942055" y="0"/>
                </a:lnTo>
                <a:lnTo>
                  <a:pt x="594205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281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18FFC00-5E0F-4EE9-9A6B-3924FD2D5C67}"/>
              </a:ext>
            </a:extLst>
          </p:cNvPr>
          <p:cNvCxnSpPr>
            <a:cxnSpLocks/>
          </p:cNvCxnSpPr>
          <p:nvPr userDrawn="1"/>
        </p:nvCxnSpPr>
        <p:spPr>
          <a:xfrm>
            <a:off x="4278808" y="5055310"/>
            <a:ext cx="5609421" cy="12355"/>
          </a:xfrm>
          <a:prstGeom prst="line">
            <a:avLst/>
          </a:prstGeom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198249F6-237D-4464-AC7E-1B6A21338225}"/>
              </a:ext>
            </a:extLst>
          </p:cNvPr>
          <p:cNvSpPr/>
          <p:nvPr userDrawn="1"/>
        </p:nvSpPr>
        <p:spPr>
          <a:xfrm>
            <a:off x="0" y="0"/>
            <a:ext cx="4654950" cy="6858000"/>
          </a:xfrm>
          <a:custGeom>
            <a:avLst/>
            <a:gdLst>
              <a:gd name="connsiteX0" fmla="*/ 0 w 4654950"/>
              <a:gd name="connsiteY0" fmla="*/ 0 h 6858000"/>
              <a:gd name="connsiteX1" fmla="*/ 3032125 w 4654950"/>
              <a:gd name="connsiteY1" fmla="*/ 0 h 6858000"/>
              <a:gd name="connsiteX2" fmla="*/ 3041212 w 4654950"/>
              <a:gd name="connsiteY2" fmla="*/ 7141 h 6858000"/>
              <a:gd name="connsiteX3" fmla="*/ 4654950 w 4654950"/>
              <a:gd name="connsiteY3" fmla="*/ 3429000 h 6858000"/>
              <a:gd name="connsiteX4" fmla="*/ 3041212 w 4654950"/>
              <a:gd name="connsiteY4" fmla="*/ 6850859 h 6858000"/>
              <a:gd name="connsiteX5" fmla="*/ 3032125 w 4654950"/>
              <a:gd name="connsiteY5" fmla="*/ 6858000 h 6858000"/>
              <a:gd name="connsiteX6" fmla="*/ 0 w 465495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4950" h="6858000">
                <a:moveTo>
                  <a:pt x="0" y="0"/>
                </a:moveTo>
                <a:lnTo>
                  <a:pt x="3032125" y="0"/>
                </a:lnTo>
                <a:lnTo>
                  <a:pt x="3041212" y="7141"/>
                </a:lnTo>
                <a:cubicBezTo>
                  <a:pt x="4026763" y="820490"/>
                  <a:pt x="4654950" y="2051384"/>
                  <a:pt x="4654950" y="3429000"/>
                </a:cubicBezTo>
                <a:cubicBezTo>
                  <a:pt x="4654950" y="4806616"/>
                  <a:pt x="4026763" y="6037511"/>
                  <a:pt x="3041212" y="6850859"/>
                </a:cubicBezTo>
                <a:lnTo>
                  <a:pt x="303212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59B9512-F273-4056-958F-B9159D5E9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1" t="29532" r="447"/>
          <a:stretch>
            <a:fillRect/>
          </a:stretch>
        </p:blipFill>
        <p:spPr>
          <a:xfrm>
            <a:off x="0" y="0"/>
            <a:ext cx="4125722" cy="6858000"/>
          </a:xfrm>
          <a:custGeom>
            <a:avLst/>
            <a:gdLst>
              <a:gd name="connsiteX0" fmla="*/ 0 w 4125722"/>
              <a:gd name="connsiteY0" fmla="*/ 0 h 6858000"/>
              <a:gd name="connsiteX1" fmla="*/ 2090481 w 4125722"/>
              <a:gd name="connsiteY1" fmla="*/ 0 h 6858000"/>
              <a:gd name="connsiteX2" fmla="*/ 2245487 w 4125722"/>
              <a:gd name="connsiteY2" fmla="*/ 89126 h 6858000"/>
              <a:gd name="connsiteX3" fmla="*/ 4125722 w 4125722"/>
              <a:gd name="connsiteY3" fmla="*/ 3429000 h 6858000"/>
              <a:gd name="connsiteX4" fmla="*/ 2245487 w 4125722"/>
              <a:gd name="connsiteY4" fmla="*/ 6768874 h 6858000"/>
              <a:gd name="connsiteX5" fmla="*/ 2090481 w 4125722"/>
              <a:gd name="connsiteY5" fmla="*/ 6858000 h 6858000"/>
              <a:gd name="connsiteX6" fmla="*/ 0 w 41257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5722" h="6858000">
                <a:moveTo>
                  <a:pt x="0" y="0"/>
                </a:moveTo>
                <a:lnTo>
                  <a:pt x="2090481" y="0"/>
                </a:lnTo>
                <a:lnTo>
                  <a:pt x="2245487" y="89126"/>
                </a:lnTo>
                <a:cubicBezTo>
                  <a:pt x="3372732" y="774057"/>
                  <a:pt x="4125722" y="2013594"/>
                  <a:pt x="4125722" y="3429000"/>
                </a:cubicBezTo>
                <a:cubicBezTo>
                  <a:pt x="4125722" y="4844407"/>
                  <a:pt x="3372732" y="6083943"/>
                  <a:pt x="2245487" y="6768874"/>
                </a:cubicBezTo>
                <a:lnTo>
                  <a:pt x="209048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1AB97993-018D-4E84-9580-A981FFACC154}"/>
              </a:ext>
            </a:extLst>
          </p:cNvPr>
          <p:cNvSpPr/>
          <p:nvPr userDrawn="1"/>
        </p:nvSpPr>
        <p:spPr>
          <a:xfrm>
            <a:off x="0" y="0"/>
            <a:ext cx="4125722" cy="6858000"/>
          </a:xfrm>
          <a:custGeom>
            <a:avLst/>
            <a:gdLst>
              <a:gd name="connsiteX0" fmla="*/ 0 w 4125722"/>
              <a:gd name="connsiteY0" fmla="*/ 0 h 6858000"/>
              <a:gd name="connsiteX1" fmla="*/ 2090481 w 4125722"/>
              <a:gd name="connsiteY1" fmla="*/ 0 h 6858000"/>
              <a:gd name="connsiteX2" fmla="*/ 2245487 w 4125722"/>
              <a:gd name="connsiteY2" fmla="*/ 89126 h 6858000"/>
              <a:gd name="connsiteX3" fmla="*/ 4125722 w 4125722"/>
              <a:gd name="connsiteY3" fmla="*/ 3429000 h 6858000"/>
              <a:gd name="connsiteX4" fmla="*/ 2245487 w 4125722"/>
              <a:gd name="connsiteY4" fmla="*/ 6768874 h 6858000"/>
              <a:gd name="connsiteX5" fmla="*/ 2090481 w 4125722"/>
              <a:gd name="connsiteY5" fmla="*/ 6858000 h 6858000"/>
              <a:gd name="connsiteX6" fmla="*/ 0 w 41257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5722" h="6858000">
                <a:moveTo>
                  <a:pt x="0" y="0"/>
                </a:moveTo>
                <a:lnTo>
                  <a:pt x="2090481" y="0"/>
                </a:lnTo>
                <a:lnTo>
                  <a:pt x="2245487" y="89126"/>
                </a:lnTo>
                <a:cubicBezTo>
                  <a:pt x="3372732" y="774057"/>
                  <a:pt x="4125722" y="2013594"/>
                  <a:pt x="4125722" y="3429000"/>
                </a:cubicBezTo>
                <a:cubicBezTo>
                  <a:pt x="4125722" y="4844407"/>
                  <a:pt x="3372732" y="6083943"/>
                  <a:pt x="2245487" y="6768874"/>
                </a:cubicBezTo>
                <a:lnTo>
                  <a:pt x="2090481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BDC0DC5-6A3A-45A4-A1A2-AC6C045377FA}"/>
              </a:ext>
            </a:extLst>
          </p:cNvPr>
          <p:cNvSpPr txBox="1"/>
          <p:nvPr userDrawn="1"/>
        </p:nvSpPr>
        <p:spPr>
          <a:xfrm>
            <a:off x="556904" y="2506700"/>
            <a:ext cx="2051844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800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3B94459-A840-4C1B-9F62-615374F432A5}"/>
              </a:ext>
            </a:extLst>
          </p:cNvPr>
          <p:cNvSpPr/>
          <p:nvPr userDrawn="1"/>
        </p:nvSpPr>
        <p:spPr>
          <a:xfrm>
            <a:off x="4422978" y="2200678"/>
            <a:ext cx="144170" cy="1441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177800">
              <a:schemeClr val="accent2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2B179D6-300D-4427-873B-CE164B7248B5}"/>
              </a:ext>
            </a:extLst>
          </p:cNvPr>
          <p:cNvSpPr/>
          <p:nvPr userDrawn="1"/>
        </p:nvSpPr>
        <p:spPr>
          <a:xfrm>
            <a:off x="4278808" y="4989402"/>
            <a:ext cx="144170" cy="1441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177800">
              <a:schemeClr val="accent2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F506E39-1498-437F-9160-7711B2C55B4B}"/>
              </a:ext>
            </a:extLst>
          </p:cNvPr>
          <p:cNvCxnSpPr>
            <a:cxnSpLocks/>
          </p:cNvCxnSpPr>
          <p:nvPr userDrawn="1"/>
        </p:nvCxnSpPr>
        <p:spPr>
          <a:xfrm>
            <a:off x="4567148" y="2272763"/>
            <a:ext cx="5321081" cy="11853"/>
          </a:xfrm>
          <a:prstGeom prst="line">
            <a:avLst/>
          </a:prstGeom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4D204982-EE20-47A9-9640-F0A3F98BE50E}"/>
              </a:ext>
            </a:extLst>
          </p:cNvPr>
          <p:cNvSpPr/>
          <p:nvPr userDrawn="1"/>
        </p:nvSpPr>
        <p:spPr>
          <a:xfrm>
            <a:off x="4567148" y="3595040"/>
            <a:ext cx="144170" cy="1441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177800">
              <a:schemeClr val="accent2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B8D4760-6E92-49A7-AF5A-6204EEDA8094}"/>
              </a:ext>
            </a:extLst>
          </p:cNvPr>
          <p:cNvCxnSpPr>
            <a:cxnSpLocks/>
          </p:cNvCxnSpPr>
          <p:nvPr userDrawn="1"/>
        </p:nvCxnSpPr>
        <p:spPr>
          <a:xfrm>
            <a:off x="4711318" y="3660948"/>
            <a:ext cx="5176911" cy="11532"/>
          </a:xfrm>
          <a:prstGeom prst="line">
            <a:avLst/>
          </a:prstGeom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BA2448C-185E-4E63-A43C-524B41C261CA}"/>
              </a:ext>
            </a:extLst>
          </p:cNvPr>
          <p:cNvSpPr txBox="1"/>
          <p:nvPr/>
        </p:nvSpPr>
        <p:spPr>
          <a:xfrm>
            <a:off x="7569152" y="1404467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</a:rPr>
              <a:t>01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C2C6442-C21C-4AD3-9212-30CD5D7F9020}"/>
              </a:ext>
            </a:extLst>
          </p:cNvPr>
          <p:cNvSpPr txBox="1"/>
          <p:nvPr/>
        </p:nvSpPr>
        <p:spPr>
          <a:xfrm>
            <a:off x="7569152" y="2793059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</a:rPr>
              <a:t>02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3F7479F-B906-4F26-B634-B45BA8496C45}"/>
              </a:ext>
            </a:extLst>
          </p:cNvPr>
          <p:cNvSpPr txBox="1"/>
          <p:nvPr/>
        </p:nvSpPr>
        <p:spPr>
          <a:xfrm>
            <a:off x="7569152" y="4181651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</a:rPr>
              <a:t>03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740897F1-A80C-42C9-9199-6450D1750C65}"/>
              </a:ext>
            </a:extLst>
          </p:cNvPr>
          <p:cNvSpPr/>
          <p:nvPr userDrawn="1"/>
        </p:nvSpPr>
        <p:spPr>
          <a:xfrm>
            <a:off x="9068695" y="0"/>
            <a:ext cx="3123305" cy="1144999"/>
          </a:xfrm>
          <a:custGeom>
            <a:avLst/>
            <a:gdLst>
              <a:gd name="connsiteX0" fmla="*/ 0 w 3123305"/>
              <a:gd name="connsiteY0" fmla="*/ 0 h 1144999"/>
              <a:gd name="connsiteX1" fmla="*/ 560396 w 3123305"/>
              <a:gd name="connsiteY1" fmla="*/ 0 h 1144999"/>
              <a:gd name="connsiteX2" fmla="*/ 578073 w 3123305"/>
              <a:gd name="connsiteY2" fmla="*/ 19449 h 1144999"/>
              <a:gd name="connsiteX3" fmla="*/ 2257233 w 3123305"/>
              <a:gd name="connsiteY3" fmla="*/ 714980 h 1144999"/>
              <a:gd name="connsiteX4" fmla="*/ 2963394 w 3123305"/>
              <a:gd name="connsiteY4" fmla="*/ 608219 h 1144999"/>
              <a:gd name="connsiteX5" fmla="*/ 3123305 w 3123305"/>
              <a:gd name="connsiteY5" fmla="*/ 549691 h 1144999"/>
              <a:gd name="connsiteX6" fmla="*/ 3123305 w 3123305"/>
              <a:gd name="connsiteY6" fmla="*/ 1007180 h 1144999"/>
              <a:gd name="connsiteX7" fmla="*/ 3091269 w 3123305"/>
              <a:gd name="connsiteY7" fmla="*/ 1018905 h 1144999"/>
              <a:gd name="connsiteX8" fmla="*/ 2257234 w 3123305"/>
              <a:gd name="connsiteY8" fmla="*/ 1144999 h 1144999"/>
              <a:gd name="connsiteX9" fmla="*/ 92983 w 3123305"/>
              <a:gd name="connsiteY9" fmla="*/ 124345 h 114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3305" h="1144999">
                <a:moveTo>
                  <a:pt x="0" y="0"/>
                </a:moveTo>
                <a:lnTo>
                  <a:pt x="560396" y="0"/>
                </a:lnTo>
                <a:lnTo>
                  <a:pt x="578073" y="19449"/>
                </a:lnTo>
                <a:cubicBezTo>
                  <a:pt x="1007807" y="449184"/>
                  <a:pt x="1601480" y="714980"/>
                  <a:pt x="2257233" y="714980"/>
                </a:cubicBezTo>
                <a:cubicBezTo>
                  <a:pt x="2503140" y="714980"/>
                  <a:pt x="2740318" y="677603"/>
                  <a:pt x="2963394" y="608219"/>
                </a:cubicBezTo>
                <a:lnTo>
                  <a:pt x="3123305" y="549691"/>
                </a:lnTo>
                <a:lnTo>
                  <a:pt x="3123305" y="1007180"/>
                </a:lnTo>
                <a:lnTo>
                  <a:pt x="3091269" y="1018905"/>
                </a:lnTo>
                <a:cubicBezTo>
                  <a:pt x="2827798" y="1100853"/>
                  <a:pt x="2547671" y="1144999"/>
                  <a:pt x="2257234" y="1144999"/>
                </a:cubicBezTo>
                <a:cubicBezTo>
                  <a:pt x="1385922" y="1144999"/>
                  <a:pt x="607408" y="747684"/>
                  <a:pt x="92983" y="12434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39F9C8A-CE5F-44AB-8D42-1ADE8CB0F7A5}"/>
              </a:ext>
            </a:extLst>
          </p:cNvPr>
          <p:cNvSpPr/>
          <p:nvPr userDrawn="1"/>
        </p:nvSpPr>
        <p:spPr>
          <a:xfrm>
            <a:off x="0" y="4878222"/>
            <a:ext cx="12192000" cy="1979778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E36B7A9-81BF-4483-B550-8D9565CC3C3A}"/>
              </a:ext>
            </a:extLst>
          </p:cNvPr>
          <p:cNvCxnSpPr>
            <a:cxnSpLocks/>
          </p:cNvCxnSpPr>
          <p:nvPr userDrawn="1"/>
        </p:nvCxnSpPr>
        <p:spPr>
          <a:xfrm>
            <a:off x="7423835" y="2284616"/>
            <a:ext cx="246439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0DE07D9F-4FEB-4B80-BE2E-54D9EA4E236F}"/>
              </a:ext>
            </a:extLst>
          </p:cNvPr>
          <p:cNvCxnSpPr>
            <a:cxnSpLocks/>
          </p:cNvCxnSpPr>
          <p:nvPr userDrawn="1"/>
        </p:nvCxnSpPr>
        <p:spPr>
          <a:xfrm>
            <a:off x="7423835" y="3661390"/>
            <a:ext cx="246439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87D68150-4408-4723-9D3E-960C75C1D4AA}"/>
              </a:ext>
            </a:extLst>
          </p:cNvPr>
          <p:cNvCxnSpPr>
            <a:cxnSpLocks/>
          </p:cNvCxnSpPr>
          <p:nvPr userDrawn="1"/>
        </p:nvCxnSpPr>
        <p:spPr>
          <a:xfrm>
            <a:off x="7423835" y="5052460"/>
            <a:ext cx="246439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49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A8D27CC8-E4BE-4393-9F77-CCB0C3F1D7EE}"/>
              </a:ext>
            </a:extLst>
          </p:cNvPr>
          <p:cNvSpPr/>
          <p:nvPr userDrawn="1"/>
        </p:nvSpPr>
        <p:spPr>
          <a:xfrm>
            <a:off x="5006898" y="1982610"/>
            <a:ext cx="6043961" cy="2892781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DA67DDE-084A-4746-AA5B-2809989F33A4}"/>
              </a:ext>
            </a:extLst>
          </p:cNvPr>
          <p:cNvSpPr/>
          <p:nvPr userDrawn="1"/>
        </p:nvSpPr>
        <p:spPr>
          <a:xfrm>
            <a:off x="994318" y="936703"/>
            <a:ext cx="4984594" cy="4984594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C7C9AEF-A60C-44B7-BA25-723DFFF86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0" t="1980" r="7097"/>
          <a:stretch/>
        </p:blipFill>
        <p:spPr>
          <a:xfrm>
            <a:off x="1251482" y="1204454"/>
            <a:ext cx="4470266" cy="4459677"/>
          </a:xfrm>
          <a:custGeom>
            <a:avLst/>
            <a:gdLst>
              <a:gd name="connsiteX0" fmla="*/ 2025472 w 4470266"/>
              <a:gd name="connsiteY0" fmla="*/ 0 h 4459677"/>
              <a:gd name="connsiteX1" fmla="*/ 2444795 w 4470266"/>
              <a:gd name="connsiteY1" fmla="*/ 0 h 4459677"/>
              <a:gd name="connsiteX2" fmla="*/ 2463663 w 4470266"/>
              <a:gd name="connsiteY2" fmla="*/ 953 h 4459677"/>
              <a:gd name="connsiteX3" fmla="*/ 4470266 w 4470266"/>
              <a:gd name="connsiteY3" fmla="*/ 2224546 h 4459677"/>
              <a:gd name="connsiteX4" fmla="*/ 2463663 w 4470266"/>
              <a:gd name="connsiteY4" fmla="*/ 4448139 h 4459677"/>
              <a:gd name="connsiteX5" fmla="*/ 2235173 w 4470266"/>
              <a:gd name="connsiteY5" fmla="*/ 4459677 h 4459677"/>
              <a:gd name="connsiteX6" fmla="*/ 2235094 w 4470266"/>
              <a:gd name="connsiteY6" fmla="*/ 4459677 h 4459677"/>
              <a:gd name="connsiteX7" fmla="*/ 2006604 w 4470266"/>
              <a:gd name="connsiteY7" fmla="*/ 4448139 h 4459677"/>
              <a:gd name="connsiteX8" fmla="*/ 0 w 4470266"/>
              <a:gd name="connsiteY8" fmla="*/ 2224546 h 4459677"/>
              <a:gd name="connsiteX9" fmla="*/ 2006604 w 4470266"/>
              <a:gd name="connsiteY9" fmla="*/ 953 h 445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0266" h="4459677">
                <a:moveTo>
                  <a:pt x="2025472" y="0"/>
                </a:moveTo>
                <a:lnTo>
                  <a:pt x="2444795" y="0"/>
                </a:lnTo>
                <a:lnTo>
                  <a:pt x="2463663" y="953"/>
                </a:lnTo>
                <a:cubicBezTo>
                  <a:pt x="3590742" y="115414"/>
                  <a:pt x="4470266" y="1067268"/>
                  <a:pt x="4470266" y="2224546"/>
                </a:cubicBezTo>
                <a:cubicBezTo>
                  <a:pt x="4470266" y="3381824"/>
                  <a:pt x="3590742" y="4333678"/>
                  <a:pt x="2463663" y="4448139"/>
                </a:cubicBezTo>
                <a:lnTo>
                  <a:pt x="2235173" y="4459677"/>
                </a:lnTo>
                <a:lnTo>
                  <a:pt x="2235094" y="4459677"/>
                </a:lnTo>
                <a:lnTo>
                  <a:pt x="2006604" y="4448139"/>
                </a:lnTo>
                <a:cubicBezTo>
                  <a:pt x="879524" y="4333678"/>
                  <a:pt x="0" y="3381824"/>
                  <a:pt x="0" y="2224546"/>
                </a:cubicBezTo>
                <a:cubicBezTo>
                  <a:pt x="0" y="1067268"/>
                  <a:pt x="879524" y="115414"/>
                  <a:pt x="2006604" y="953"/>
                </a:cubicBezTo>
                <a:close/>
              </a:path>
            </a:pathLst>
          </a:cu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1B6BB097-09B2-4B28-9E93-3EF181CAF673}"/>
              </a:ext>
            </a:extLst>
          </p:cNvPr>
          <p:cNvSpPr/>
          <p:nvPr userDrawn="1"/>
        </p:nvSpPr>
        <p:spPr>
          <a:xfrm>
            <a:off x="1251482" y="1193867"/>
            <a:ext cx="4470266" cy="44702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47CE4C-1376-4701-AF5C-7EBB0712A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940" b="8940"/>
          <a:stretch>
            <a:fillRect/>
          </a:stretch>
        </p:blipFill>
        <p:spPr>
          <a:xfrm>
            <a:off x="1832518" y="0"/>
            <a:ext cx="8526964" cy="6858000"/>
          </a:xfrm>
          <a:custGeom>
            <a:avLst/>
            <a:gdLst>
              <a:gd name="connsiteX0" fmla="*/ 0 w 8526964"/>
              <a:gd name="connsiteY0" fmla="*/ 0 h 6858000"/>
              <a:gd name="connsiteX1" fmla="*/ 8526964 w 8526964"/>
              <a:gd name="connsiteY1" fmla="*/ 0 h 6858000"/>
              <a:gd name="connsiteX2" fmla="*/ 8526964 w 8526964"/>
              <a:gd name="connsiteY2" fmla="*/ 6858000 h 6858000"/>
              <a:gd name="connsiteX3" fmla="*/ 0 w 85269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26964" h="6858000">
                <a:moveTo>
                  <a:pt x="0" y="0"/>
                </a:moveTo>
                <a:lnTo>
                  <a:pt x="8526964" y="0"/>
                </a:lnTo>
                <a:lnTo>
                  <a:pt x="852696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9187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52719B-AD3E-42F8-9A4F-6FAF5B45DF7B}"/>
              </a:ext>
            </a:extLst>
          </p:cNvPr>
          <p:cNvSpPr txBox="1"/>
          <p:nvPr userDrawn="1"/>
        </p:nvSpPr>
        <p:spPr>
          <a:xfrm>
            <a:off x="554567" y="790311"/>
            <a:ext cx="849592" cy="306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199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“</a:t>
            </a:r>
            <a:endParaRPr lang="zh-CN" altLang="en-US" sz="199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8657D6B-6023-402B-A6A2-BDD42DE57DA9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10858500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852B5FA8-52DC-4439-90C0-759BEC10C33F}"/>
              </a:ext>
            </a:extLst>
          </p:cNvPr>
          <p:cNvSpPr/>
          <p:nvPr userDrawn="1"/>
        </p:nvSpPr>
        <p:spPr>
          <a:xfrm>
            <a:off x="6750139" y="1249018"/>
            <a:ext cx="4489666" cy="44896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545CABF-CEDA-4978-8FE6-BC5083DC517E}"/>
              </a:ext>
            </a:extLst>
          </p:cNvPr>
          <p:cNvCxnSpPr>
            <a:cxnSpLocks/>
          </p:cNvCxnSpPr>
          <p:nvPr userDrawn="1"/>
        </p:nvCxnSpPr>
        <p:spPr>
          <a:xfrm>
            <a:off x="1428055" y="2599909"/>
            <a:ext cx="749300" cy="0"/>
          </a:xfrm>
          <a:prstGeom prst="line">
            <a:avLst/>
          </a:prstGeom>
          <a:ln w="603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图片占位符 22">
            <a:extLst>
              <a:ext uri="{FF2B5EF4-FFF2-40B4-BE49-F238E27FC236}">
                <a16:creationId xmlns:a16="http://schemas.microsoft.com/office/drawing/2014/main" id="{E19CBC41-36BA-466B-87C1-D5CF24A3B3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33568" y="1544867"/>
            <a:ext cx="3922808" cy="3910387"/>
          </a:xfrm>
          <a:custGeom>
            <a:avLst/>
            <a:gdLst>
              <a:gd name="connsiteX0" fmla="*/ 1745841 w 3922808"/>
              <a:gd name="connsiteY0" fmla="*/ 0 h 3910387"/>
              <a:gd name="connsiteX1" fmla="*/ 2176967 w 3922808"/>
              <a:gd name="connsiteY1" fmla="*/ 0 h 3910387"/>
              <a:gd name="connsiteX2" fmla="*/ 2356695 w 3922808"/>
              <a:gd name="connsiteY2" fmla="*/ 27430 h 3910387"/>
              <a:gd name="connsiteX3" fmla="*/ 3922808 w 3922808"/>
              <a:gd name="connsiteY3" fmla="*/ 1948985 h 3910387"/>
              <a:gd name="connsiteX4" fmla="*/ 2161946 w 3922808"/>
              <a:gd name="connsiteY4" fmla="*/ 3900263 h 3910387"/>
              <a:gd name="connsiteX5" fmla="*/ 1961443 w 3922808"/>
              <a:gd name="connsiteY5" fmla="*/ 3910387 h 3910387"/>
              <a:gd name="connsiteX6" fmla="*/ 1961365 w 3922808"/>
              <a:gd name="connsiteY6" fmla="*/ 3910387 h 3910387"/>
              <a:gd name="connsiteX7" fmla="*/ 1760862 w 3922808"/>
              <a:gd name="connsiteY7" fmla="*/ 3900263 h 3910387"/>
              <a:gd name="connsiteX8" fmla="*/ 0 w 3922808"/>
              <a:gd name="connsiteY8" fmla="*/ 1948985 h 3910387"/>
              <a:gd name="connsiteX9" fmla="*/ 1566113 w 3922808"/>
              <a:gd name="connsiteY9" fmla="*/ 27430 h 391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22808" h="3910387">
                <a:moveTo>
                  <a:pt x="1745841" y="0"/>
                </a:moveTo>
                <a:lnTo>
                  <a:pt x="2176967" y="0"/>
                </a:lnTo>
                <a:lnTo>
                  <a:pt x="2356695" y="27430"/>
                </a:lnTo>
                <a:cubicBezTo>
                  <a:pt x="3250474" y="210323"/>
                  <a:pt x="3922808" y="1001138"/>
                  <a:pt x="3922808" y="1948985"/>
                </a:cubicBezTo>
                <a:cubicBezTo>
                  <a:pt x="3922808" y="2964536"/>
                  <a:pt x="3150996" y="3799819"/>
                  <a:pt x="2161946" y="3900263"/>
                </a:cubicBezTo>
                <a:lnTo>
                  <a:pt x="1961443" y="3910387"/>
                </a:lnTo>
                <a:lnTo>
                  <a:pt x="1961365" y="3910387"/>
                </a:lnTo>
                <a:lnTo>
                  <a:pt x="1760862" y="3900263"/>
                </a:lnTo>
                <a:cubicBezTo>
                  <a:pt x="771812" y="3799819"/>
                  <a:pt x="0" y="2964536"/>
                  <a:pt x="0" y="1948985"/>
                </a:cubicBezTo>
                <a:cubicBezTo>
                  <a:pt x="0" y="1001138"/>
                  <a:pt x="672334" y="210323"/>
                  <a:pt x="1566113" y="274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 dirty="0"/>
              <a:t>点击此处插入图片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4B3364-05BA-4C2F-AD6D-A2D7CDE40522}"/>
              </a:ext>
            </a:extLst>
          </p:cNvPr>
          <p:cNvSpPr txBox="1"/>
          <p:nvPr userDrawn="1"/>
        </p:nvSpPr>
        <p:spPr>
          <a:xfrm>
            <a:off x="6089650" y="4437699"/>
            <a:ext cx="849592" cy="306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199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”</a:t>
            </a:r>
            <a:endParaRPr lang="zh-CN" altLang="en-US" sz="199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6D88DB34-9F79-4624-8348-5D366A8AC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400" y="530226"/>
            <a:ext cx="4351337" cy="55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zh-CN" altLang="en-US" sz="3600" kern="1200" dirty="0" smtClean="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F0860537-4937-4C88-BE40-F90C2DBE14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5955" y="2000155"/>
            <a:ext cx="3231654" cy="3877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lang="zh-CN" altLang="en-US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</a:defRPr>
            </a:lvl1pPr>
          </a:lstStyle>
          <a:p>
            <a:pPr marL="0" lvl="0"/>
            <a:r>
              <a:rPr lang="zh-CN" altLang="en-US" dirty="0"/>
              <a:t>单击此处编辑小标题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AA4BE42-0DE1-4056-ADD6-2C4D55F4CAB8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749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0F5547AB-8A20-42EC-BF91-F197F413B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28055" y="2698750"/>
            <a:ext cx="4572000" cy="2435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5747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5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多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图片占位符 29">
            <a:extLst>
              <a:ext uri="{FF2B5EF4-FFF2-40B4-BE49-F238E27FC236}">
                <a16:creationId xmlns:a16="http://schemas.microsoft.com/office/drawing/2014/main" id="{B7CD0730-5E46-4513-AF62-4C9C91F01F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4835" y="1786717"/>
            <a:ext cx="2662238" cy="17784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31" name="图片占位符 30">
            <a:extLst>
              <a:ext uri="{FF2B5EF4-FFF2-40B4-BE49-F238E27FC236}">
                <a16:creationId xmlns:a16="http://schemas.microsoft.com/office/drawing/2014/main" id="{48BBA798-E9B9-48A2-9258-B443AB08B5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51495" y="3562931"/>
            <a:ext cx="2634076" cy="17784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32" name="图片占位符 31">
            <a:extLst>
              <a:ext uri="{FF2B5EF4-FFF2-40B4-BE49-F238E27FC236}">
                <a16:creationId xmlns:a16="http://schemas.microsoft.com/office/drawing/2014/main" id="{01A59A96-221E-45CC-B5BA-209F3AC834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071" y="1786717"/>
            <a:ext cx="2662238" cy="17784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33" name="图片占位符 32">
            <a:extLst>
              <a:ext uri="{FF2B5EF4-FFF2-40B4-BE49-F238E27FC236}">
                <a16:creationId xmlns:a16="http://schemas.microsoft.com/office/drawing/2014/main" id="{AE0B532B-2F18-4BBB-A1C9-816E59B88A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49855" y="3562584"/>
            <a:ext cx="2649828" cy="177696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A59F1E8-FA64-4B67-A385-480CF42E7BA8}"/>
              </a:ext>
            </a:extLst>
          </p:cNvPr>
          <p:cNvSpPr/>
          <p:nvPr userDrawn="1"/>
        </p:nvSpPr>
        <p:spPr>
          <a:xfrm>
            <a:off x="6090499" y="3565065"/>
            <a:ext cx="2665186" cy="177696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0A5727B-6B68-4488-8341-3572D2745CCE}"/>
              </a:ext>
            </a:extLst>
          </p:cNvPr>
          <p:cNvSpPr/>
          <p:nvPr userDrawn="1"/>
        </p:nvSpPr>
        <p:spPr>
          <a:xfrm>
            <a:off x="3437216" y="1786717"/>
            <a:ext cx="2665186" cy="177696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6F63413-8F88-4953-AF9F-A898F8156FD1}"/>
              </a:ext>
            </a:extLst>
          </p:cNvPr>
          <p:cNvSpPr/>
          <p:nvPr userDrawn="1"/>
        </p:nvSpPr>
        <p:spPr>
          <a:xfrm>
            <a:off x="8741979" y="1786717"/>
            <a:ext cx="2665186" cy="177696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56A137-2C0F-4E28-8C4B-28C5930B04FA}"/>
              </a:ext>
            </a:extLst>
          </p:cNvPr>
          <p:cNvSpPr/>
          <p:nvPr userDrawn="1"/>
        </p:nvSpPr>
        <p:spPr>
          <a:xfrm>
            <a:off x="788772" y="3562931"/>
            <a:ext cx="2665186" cy="177696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B2430ED-FBE0-4101-B99B-D4DB408DA119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10858500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94ECE06-ABBD-4D55-8793-6730D44DAE7D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749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F97B6B4D-DE8D-40B8-AD97-EC64744F3394}"/>
              </a:ext>
            </a:extLst>
          </p:cNvPr>
          <p:cNvCxnSpPr>
            <a:cxnSpLocks/>
          </p:cNvCxnSpPr>
          <p:nvPr userDrawn="1"/>
        </p:nvCxnSpPr>
        <p:spPr>
          <a:xfrm>
            <a:off x="1126828" y="4347182"/>
            <a:ext cx="198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A117B61-A0F3-46EF-9C14-2B2D72E549C5}"/>
              </a:ext>
            </a:extLst>
          </p:cNvPr>
          <p:cNvCxnSpPr>
            <a:cxnSpLocks/>
          </p:cNvCxnSpPr>
          <p:nvPr userDrawn="1"/>
        </p:nvCxnSpPr>
        <p:spPr>
          <a:xfrm>
            <a:off x="6432492" y="4347182"/>
            <a:ext cx="198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3B9EB6D-1BF7-482C-9A23-A2B45A76E452}"/>
              </a:ext>
            </a:extLst>
          </p:cNvPr>
          <p:cNvCxnSpPr>
            <a:cxnSpLocks/>
          </p:cNvCxnSpPr>
          <p:nvPr userDrawn="1"/>
        </p:nvCxnSpPr>
        <p:spPr>
          <a:xfrm>
            <a:off x="3779209" y="2570223"/>
            <a:ext cx="19812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7E45B07-70FF-4B71-92B3-70F8F919C9CA}"/>
              </a:ext>
            </a:extLst>
          </p:cNvPr>
          <p:cNvCxnSpPr>
            <a:cxnSpLocks/>
          </p:cNvCxnSpPr>
          <p:nvPr userDrawn="1"/>
        </p:nvCxnSpPr>
        <p:spPr>
          <a:xfrm>
            <a:off x="9083972" y="2570223"/>
            <a:ext cx="19812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47486607-9A85-4577-9766-5408ACDF45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400" y="530226"/>
            <a:ext cx="4351337" cy="55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zh-CN" altLang="en-US" sz="3600" kern="1200" dirty="0" smtClean="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FCA884F4-BF74-4C6D-8DA8-783FE65C6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8700" r="6590" b="27064"/>
          <a:stretch>
            <a:fillRect/>
          </a:stretch>
        </p:blipFill>
        <p:spPr>
          <a:xfrm>
            <a:off x="0" y="5078680"/>
            <a:ext cx="12192000" cy="1779320"/>
          </a:xfrm>
          <a:custGeom>
            <a:avLst/>
            <a:gdLst>
              <a:gd name="connsiteX0" fmla="*/ 0 w 12192000"/>
              <a:gd name="connsiteY0" fmla="*/ 0 h 1779320"/>
              <a:gd name="connsiteX1" fmla="*/ 12192000 w 12192000"/>
              <a:gd name="connsiteY1" fmla="*/ 0 h 1779320"/>
              <a:gd name="connsiteX2" fmla="*/ 12192000 w 12192000"/>
              <a:gd name="connsiteY2" fmla="*/ 1779320 h 1779320"/>
              <a:gd name="connsiteX3" fmla="*/ 0 w 12192000"/>
              <a:gd name="connsiteY3" fmla="*/ 1779320 h 177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779320">
                <a:moveTo>
                  <a:pt x="0" y="0"/>
                </a:moveTo>
                <a:lnTo>
                  <a:pt x="12192000" y="0"/>
                </a:lnTo>
                <a:lnTo>
                  <a:pt x="12192000" y="1779320"/>
                </a:lnTo>
                <a:lnTo>
                  <a:pt x="0" y="1779320"/>
                </a:lnTo>
                <a:close/>
              </a:path>
            </a:pathLst>
          </a:custGeom>
        </p:spPr>
      </p:pic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15BC66D-521A-46F5-870C-07C27F6924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267" y="3836988"/>
            <a:ext cx="2048197" cy="3640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zh-CN" altLang="en-US" dirty="0"/>
              <a:t>图片小标题</a:t>
            </a:r>
          </a:p>
        </p:txBody>
      </p:sp>
      <p:sp>
        <p:nvSpPr>
          <p:cNvPr id="35" name="文本占位符 34">
            <a:extLst>
              <a:ext uri="{FF2B5EF4-FFF2-40B4-BE49-F238E27FC236}">
                <a16:creationId xmlns:a16="http://schemas.microsoft.com/office/drawing/2014/main" id="{544F4008-E2AD-47F6-8A3E-8469521262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8994" y="3836988"/>
            <a:ext cx="2048197" cy="3640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zh-CN" altLang="en-US" dirty="0"/>
              <a:t>图片小标题</a:t>
            </a:r>
          </a:p>
        </p:txBody>
      </p:sp>
      <p:sp>
        <p:nvSpPr>
          <p:cNvPr id="36" name="文本占位符 35">
            <a:extLst>
              <a:ext uri="{FF2B5EF4-FFF2-40B4-BE49-F238E27FC236}">
                <a16:creationId xmlns:a16="http://schemas.microsoft.com/office/drawing/2014/main" id="{8337D390-BE50-468A-ABC9-26A305D129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45711" y="2064879"/>
            <a:ext cx="2048197" cy="3640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zh-CN" altLang="en-US" dirty="0"/>
              <a:t>图片小标题</a:t>
            </a:r>
          </a:p>
        </p:txBody>
      </p:sp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430F98A1-8680-4B4C-9345-68E1B965A3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0474" y="2064879"/>
            <a:ext cx="2048197" cy="3640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zh-CN" altLang="en-US" dirty="0"/>
              <a:t>图片小标题</a:t>
            </a: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BF486B57-6E43-40E2-AE50-D538FE6C7D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6451" y="4429952"/>
            <a:ext cx="2069828" cy="7949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0" name="文本占位符 39">
            <a:extLst>
              <a:ext uri="{FF2B5EF4-FFF2-40B4-BE49-F238E27FC236}">
                <a16:creationId xmlns:a16="http://schemas.microsoft.com/office/drawing/2014/main" id="{724A3688-181E-499A-86EF-F4B58BB626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8178" y="4429952"/>
            <a:ext cx="2069828" cy="7949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1" name="文本占位符 40">
            <a:extLst>
              <a:ext uri="{FF2B5EF4-FFF2-40B4-BE49-F238E27FC236}">
                <a16:creationId xmlns:a16="http://schemas.microsoft.com/office/drawing/2014/main" id="{E32000E8-1971-4635-9D34-C7253E2C0D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4895" y="2621268"/>
            <a:ext cx="2069828" cy="7949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2" name="文本占位符 41">
            <a:extLst>
              <a:ext uri="{FF2B5EF4-FFF2-40B4-BE49-F238E27FC236}">
                <a16:creationId xmlns:a16="http://schemas.microsoft.com/office/drawing/2014/main" id="{10D7F6CA-FB09-45F9-93C6-B33EBC1939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9658" y="2621268"/>
            <a:ext cx="2069828" cy="7949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  <p:extLst>
      <p:ext uri="{BB962C8B-B14F-4D97-AF65-F5344CB8AC3E}">
        <p14:creationId xmlns:p14="http://schemas.microsoft.com/office/powerpoint/2010/main" val="200571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多图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4F29A843-0D6E-4C3E-9767-EBBE4EF0D2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56063" y="1574803"/>
            <a:ext cx="1949450" cy="1949937"/>
          </a:xfrm>
          <a:custGeom>
            <a:avLst/>
            <a:gdLst>
              <a:gd name="connsiteX0" fmla="*/ 343248 w 1949450"/>
              <a:gd name="connsiteY0" fmla="*/ 0 h 1949937"/>
              <a:gd name="connsiteX1" fmla="*/ 1949450 w 1949450"/>
              <a:gd name="connsiteY1" fmla="*/ 0 h 1949937"/>
              <a:gd name="connsiteX2" fmla="*/ 1949450 w 1949450"/>
              <a:gd name="connsiteY2" fmla="*/ 1949937 h 1949937"/>
              <a:gd name="connsiteX3" fmla="*/ 0 w 1949450"/>
              <a:gd name="connsiteY3" fmla="*/ 1949937 h 1949937"/>
              <a:gd name="connsiteX4" fmla="*/ 0 w 1949450"/>
              <a:gd name="connsiteY4" fmla="*/ 343248 h 1949937"/>
              <a:gd name="connsiteX5" fmla="*/ 6493 w 1949450"/>
              <a:gd name="connsiteY5" fmla="*/ 278842 h 1949937"/>
              <a:gd name="connsiteX6" fmla="*/ 278842 w 1949450"/>
              <a:gd name="connsiteY6" fmla="*/ 6493 h 194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9450" h="1949937">
                <a:moveTo>
                  <a:pt x="343248" y="0"/>
                </a:moveTo>
                <a:lnTo>
                  <a:pt x="1949450" y="0"/>
                </a:lnTo>
                <a:lnTo>
                  <a:pt x="1949450" y="1949937"/>
                </a:lnTo>
                <a:lnTo>
                  <a:pt x="0" y="1949937"/>
                </a:lnTo>
                <a:lnTo>
                  <a:pt x="0" y="343248"/>
                </a:lnTo>
                <a:lnTo>
                  <a:pt x="6493" y="278842"/>
                </a:lnTo>
                <a:cubicBezTo>
                  <a:pt x="34466" y="142139"/>
                  <a:pt x="142139" y="34466"/>
                  <a:pt x="278842" y="64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44A1AC0C-903B-4780-A15A-D8C901988C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7106" y="1574803"/>
            <a:ext cx="1949450" cy="1949937"/>
          </a:xfrm>
          <a:custGeom>
            <a:avLst/>
            <a:gdLst>
              <a:gd name="connsiteX0" fmla="*/ 0 w 1949450"/>
              <a:gd name="connsiteY0" fmla="*/ 0 h 1949937"/>
              <a:gd name="connsiteX1" fmla="*/ 1605585 w 1949450"/>
              <a:gd name="connsiteY1" fmla="*/ 0 h 1949937"/>
              <a:gd name="connsiteX2" fmla="*/ 1669991 w 1949450"/>
              <a:gd name="connsiteY2" fmla="*/ 6493 h 1949937"/>
              <a:gd name="connsiteX3" fmla="*/ 1949450 w 1949450"/>
              <a:gd name="connsiteY3" fmla="*/ 349378 h 1949937"/>
              <a:gd name="connsiteX4" fmla="*/ 1949450 w 1949450"/>
              <a:gd name="connsiteY4" fmla="*/ 1949937 h 1949937"/>
              <a:gd name="connsiteX5" fmla="*/ 0 w 1949450"/>
              <a:gd name="connsiteY5" fmla="*/ 1949937 h 194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9450" h="1949937">
                <a:moveTo>
                  <a:pt x="0" y="0"/>
                </a:moveTo>
                <a:lnTo>
                  <a:pt x="1605585" y="0"/>
                </a:lnTo>
                <a:lnTo>
                  <a:pt x="1669991" y="6493"/>
                </a:lnTo>
                <a:cubicBezTo>
                  <a:pt x="1829478" y="39129"/>
                  <a:pt x="1949450" y="180243"/>
                  <a:pt x="1949450" y="349378"/>
                </a:cubicBezTo>
                <a:lnTo>
                  <a:pt x="1949450" y="1949937"/>
                </a:lnTo>
                <a:lnTo>
                  <a:pt x="0" y="19499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2FE2C6B3-AC8C-493D-A18F-A9791B8080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56063" y="3704740"/>
            <a:ext cx="1949450" cy="1949937"/>
          </a:xfrm>
          <a:custGeom>
            <a:avLst/>
            <a:gdLst>
              <a:gd name="connsiteX0" fmla="*/ 0 w 1949450"/>
              <a:gd name="connsiteY0" fmla="*/ 0 h 1949937"/>
              <a:gd name="connsiteX1" fmla="*/ 1949450 w 1949450"/>
              <a:gd name="connsiteY1" fmla="*/ 0 h 1949937"/>
              <a:gd name="connsiteX2" fmla="*/ 1949450 w 1949450"/>
              <a:gd name="connsiteY2" fmla="*/ 1949937 h 1949937"/>
              <a:gd name="connsiteX3" fmla="*/ 343238 w 1949450"/>
              <a:gd name="connsiteY3" fmla="*/ 1949937 h 1949937"/>
              <a:gd name="connsiteX4" fmla="*/ 278842 w 1949450"/>
              <a:gd name="connsiteY4" fmla="*/ 1943446 h 1949937"/>
              <a:gd name="connsiteX5" fmla="*/ 6493 w 1949450"/>
              <a:gd name="connsiteY5" fmla="*/ 1671097 h 1949937"/>
              <a:gd name="connsiteX6" fmla="*/ 0 w 1949450"/>
              <a:gd name="connsiteY6" fmla="*/ 1606691 h 194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9450" h="1949937">
                <a:moveTo>
                  <a:pt x="0" y="0"/>
                </a:moveTo>
                <a:lnTo>
                  <a:pt x="1949450" y="0"/>
                </a:lnTo>
                <a:lnTo>
                  <a:pt x="1949450" y="1949937"/>
                </a:lnTo>
                <a:lnTo>
                  <a:pt x="343238" y="1949937"/>
                </a:lnTo>
                <a:lnTo>
                  <a:pt x="278842" y="1943446"/>
                </a:lnTo>
                <a:cubicBezTo>
                  <a:pt x="142139" y="1915472"/>
                  <a:pt x="34466" y="1807800"/>
                  <a:pt x="6493" y="1671097"/>
                </a:cubicBezTo>
                <a:lnTo>
                  <a:pt x="0" y="16066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295F7CA5-F733-43F3-A0C3-5424B99D2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7106" y="3704740"/>
            <a:ext cx="1949450" cy="1949937"/>
          </a:xfrm>
          <a:custGeom>
            <a:avLst/>
            <a:gdLst>
              <a:gd name="connsiteX0" fmla="*/ 0 w 1949450"/>
              <a:gd name="connsiteY0" fmla="*/ 0 h 1949937"/>
              <a:gd name="connsiteX1" fmla="*/ 1949450 w 1949450"/>
              <a:gd name="connsiteY1" fmla="*/ 0 h 1949937"/>
              <a:gd name="connsiteX2" fmla="*/ 1949450 w 1949450"/>
              <a:gd name="connsiteY2" fmla="*/ 1600560 h 1949937"/>
              <a:gd name="connsiteX3" fmla="*/ 1669991 w 1949450"/>
              <a:gd name="connsiteY3" fmla="*/ 1943446 h 1949937"/>
              <a:gd name="connsiteX4" fmla="*/ 1605595 w 1949450"/>
              <a:gd name="connsiteY4" fmla="*/ 1949937 h 1949937"/>
              <a:gd name="connsiteX5" fmla="*/ 0 w 1949450"/>
              <a:gd name="connsiteY5" fmla="*/ 1949937 h 194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9450" h="1949937">
                <a:moveTo>
                  <a:pt x="0" y="0"/>
                </a:moveTo>
                <a:lnTo>
                  <a:pt x="1949450" y="0"/>
                </a:lnTo>
                <a:lnTo>
                  <a:pt x="1949450" y="1600560"/>
                </a:lnTo>
                <a:cubicBezTo>
                  <a:pt x="1949450" y="1769695"/>
                  <a:pt x="1829478" y="1910810"/>
                  <a:pt x="1669991" y="1943446"/>
                </a:cubicBezTo>
                <a:lnTo>
                  <a:pt x="1605595" y="1949937"/>
                </a:lnTo>
                <a:lnTo>
                  <a:pt x="0" y="19499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FEE6518-B5B9-4BFC-9933-4DBD8F77FC0B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10858500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E853FCA-7F7F-4154-A79D-77FDE69E7577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749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842E74EC-F000-4163-8194-7D567D15C9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400" y="530226"/>
            <a:ext cx="4351337" cy="55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zh-CN" altLang="en-US" sz="3600" kern="1200" dirty="0" smtClean="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121CC04-B475-44A2-A0DA-D589FECF46AA}"/>
              </a:ext>
            </a:extLst>
          </p:cNvPr>
          <p:cNvCxnSpPr>
            <a:cxnSpLocks/>
          </p:cNvCxnSpPr>
          <p:nvPr userDrawn="1"/>
        </p:nvCxnSpPr>
        <p:spPr>
          <a:xfrm>
            <a:off x="1558925" y="5659124"/>
            <a:ext cx="3300367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8BB90D5-1B17-40C2-867E-407FDACE2131}"/>
              </a:ext>
            </a:extLst>
          </p:cNvPr>
          <p:cNvSpPr txBox="1"/>
          <p:nvPr userDrawn="1"/>
        </p:nvSpPr>
        <p:spPr>
          <a:xfrm>
            <a:off x="1528713" y="4857192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</a:rPr>
              <a:t>03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A0E3CBB-E49F-416A-BAE8-CD0AD1D7E339}"/>
              </a:ext>
            </a:extLst>
          </p:cNvPr>
          <p:cNvCxnSpPr>
            <a:cxnSpLocks/>
          </p:cNvCxnSpPr>
          <p:nvPr userDrawn="1"/>
        </p:nvCxnSpPr>
        <p:spPr>
          <a:xfrm>
            <a:off x="1558925" y="3534483"/>
            <a:ext cx="3300367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FFB4E8CE-9F6C-4073-8CA7-945325586F53}"/>
              </a:ext>
            </a:extLst>
          </p:cNvPr>
          <p:cNvSpPr txBox="1"/>
          <p:nvPr userDrawn="1"/>
        </p:nvSpPr>
        <p:spPr>
          <a:xfrm>
            <a:off x="9822793" y="2791154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</a:rPr>
              <a:t>02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4ABF6FF-0D22-4600-98D6-7AEB4FF25B96}"/>
              </a:ext>
            </a:extLst>
          </p:cNvPr>
          <p:cNvCxnSpPr>
            <a:cxnSpLocks/>
          </p:cNvCxnSpPr>
          <p:nvPr userDrawn="1"/>
        </p:nvCxnSpPr>
        <p:spPr>
          <a:xfrm>
            <a:off x="7556500" y="3534483"/>
            <a:ext cx="3076575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18A60DF1-F746-4AF2-B95D-4161CA4C42CF}"/>
              </a:ext>
            </a:extLst>
          </p:cNvPr>
          <p:cNvSpPr txBox="1"/>
          <p:nvPr userDrawn="1"/>
        </p:nvSpPr>
        <p:spPr>
          <a:xfrm>
            <a:off x="9813589" y="4911866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</a:rPr>
              <a:t>04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D452833-676B-4F4D-8FC6-9022D4E76168}"/>
              </a:ext>
            </a:extLst>
          </p:cNvPr>
          <p:cNvCxnSpPr>
            <a:cxnSpLocks/>
          </p:cNvCxnSpPr>
          <p:nvPr userDrawn="1"/>
        </p:nvCxnSpPr>
        <p:spPr>
          <a:xfrm flipV="1">
            <a:off x="7556500" y="5659124"/>
            <a:ext cx="3076575" cy="2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4F0EF378-36A8-4F89-864E-8F9B5E40DC95}"/>
              </a:ext>
            </a:extLst>
          </p:cNvPr>
          <p:cNvSpPr txBox="1"/>
          <p:nvPr userDrawn="1"/>
        </p:nvSpPr>
        <p:spPr>
          <a:xfrm>
            <a:off x="1528713" y="2799621"/>
            <a:ext cx="85599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6000" i="1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</a:rPr>
              <a:t>01</a:t>
            </a:r>
            <a:endParaRPr lang="zh-CN" altLang="en-US" sz="6000" i="1" dirty="0">
              <a:ln>
                <a:noFill/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文本占位符 44">
            <a:extLst>
              <a:ext uri="{FF2B5EF4-FFF2-40B4-BE49-F238E27FC236}">
                <a16:creationId xmlns:a16="http://schemas.microsoft.com/office/drawing/2014/main" id="{1F0D99D7-509F-4FC4-B552-33EEDD26E3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399" y="1968945"/>
            <a:ext cx="2843213" cy="32781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2400"/>
            </a:lvl1pPr>
          </a:lstStyle>
          <a:p>
            <a:pPr lvl="0"/>
            <a:r>
              <a:rPr lang="zh-CN" altLang="en-US" dirty="0"/>
              <a:t>点击编辑图片小标题</a:t>
            </a:r>
          </a:p>
        </p:txBody>
      </p:sp>
      <p:sp>
        <p:nvSpPr>
          <p:cNvPr id="46" name="文本占位符 45">
            <a:extLst>
              <a:ext uri="{FF2B5EF4-FFF2-40B4-BE49-F238E27FC236}">
                <a16:creationId xmlns:a16="http://schemas.microsoft.com/office/drawing/2014/main" id="{8A802FBA-D507-440C-9C83-25DE53CD4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8388" y="1968945"/>
            <a:ext cx="2843213" cy="3278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</a:lstStyle>
          <a:p>
            <a:pPr lvl="0"/>
            <a:r>
              <a:rPr lang="zh-CN" altLang="en-US" dirty="0"/>
              <a:t>点击编辑图片小标题</a:t>
            </a:r>
          </a:p>
        </p:txBody>
      </p:sp>
      <p:sp>
        <p:nvSpPr>
          <p:cNvPr id="47" name="文本占位符 46">
            <a:extLst>
              <a:ext uri="{FF2B5EF4-FFF2-40B4-BE49-F238E27FC236}">
                <a16:creationId xmlns:a16="http://schemas.microsoft.com/office/drawing/2014/main" id="{9E098EF6-9A25-4880-B3D9-6EFDE320DC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88388" y="4154898"/>
            <a:ext cx="2843213" cy="3278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</a:lstStyle>
          <a:p>
            <a:pPr lvl="0"/>
            <a:r>
              <a:rPr lang="zh-CN" altLang="en-US" dirty="0"/>
              <a:t>点击编辑图片小标题</a:t>
            </a:r>
          </a:p>
        </p:txBody>
      </p:sp>
      <p:sp>
        <p:nvSpPr>
          <p:cNvPr id="50" name="文本占位符 49">
            <a:extLst>
              <a:ext uri="{FF2B5EF4-FFF2-40B4-BE49-F238E27FC236}">
                <a16:creationId xmlns:a16="http://schemas.microsoft.com/office/drawing/2014/main" id="{08CA53DC-1780-482A-B96A-36F5695EB0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0399" y="4154898"/>
            <a:ext cx="2843213" cy="32781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2400"/>
            </a:lvl1pPr>
          </a:lstStyle>
          <a:p>
            <a:pPr lvl="0"/>
            <a:r>
              <a:rPr lang="zh-CN" altLang="en-US" dirty="0"/>
              <a:t>点击编辑图片小标题</a:t>
            </a:r>
          </a:p>
        </p:txBody>
      </p:sp>
      <p:sp>
        <p:nvSpPr>
          <p:cNvPr id="52" name="文本占位符 51">
            <a:extLst>
              <a:ext uri="{FF2B5EF4-FFF2-40B4-BE49-F238E27FC236}">
                <a16:creationId xmlns:a16="http://schemas.microsoft.com/office/drawing/2014/main" id="{D0C5B9D8-C297-42AA-85FB-62E82E3009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8762" y="2446290"/>
            <a:ext cx="1974850" cy="43021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点击编辑内容</a:t>
            </a:r>
          </a:p>
        </p:txBody>
      </p:sp>
      <p:sp>
        <p:nvSpPr>
          <p:cNvPr id="53" name="文本占位符 52">
            <a:extLst>
              <a:ext uri="{FF2B5EF4-FFF2-40B4-BE49-F238E27FC236}">
                <a16:creationId xmlns:a16="http://schemas.microsoft.com/office/drawing/2014/main" id="{067DEF8D-2419-48CE-AF9D-4264DA33A5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28762" y="4590916"/>
            <a:ext cx="1974850" cy="43021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点击编辑内容</a:t>
            </a:r>
          </a:p>
        </p:txBody>
      </p:sp>
      <p:sp>
        <p:nvSpPr>
          <p:cNvPr id="54" name="文本占位符 53">
            <a:extLst>
              <a:ext uri="{FF2B5EF4-FFF2-40B4-BE49-F238E27FC236}">
                <a16:creationId xmlns:a16="http://schemas.microsoft.com/office/drawing/2014/main" id="{9697F98D-9853-4244-82FC-2E8E2CF10BC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88388" y="4590916"/>
            <a:ext cx="1974850" cy="4302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点击编辑内容</a:t>
            </a:r>
          </a:p>
        </p:txBody>
      </p:sp>
      <p:sp>
        <p:nvSpPr>
          <p:cNvPr id="55" name="文本占位符 54">
            <a:extLst>
              <a:ext uri="{FF2B5EF4-FFF2-40B4-BE49-F238E27FC236}">
                <a16:creationId xmlns:a16="http://schemas.microsoft.com/office/drawing/2014/main" id="{FC4D3051-207C-4B73-A1CA-792CD4237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88388" y="2446290"/>
            <a:ext cx="1974850" cy="4302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点击编辑内容</a:t>
            </a:r>
          </a:p>
        </p:txBody>
      </p:sp>
    </p:spTree>
    <p:extLst>
      <p:ext uri="{BB962C8B-B14F-4D97-AF65-F5344CB8AC3E}">
        <p14:creationId xmlns:p14="http://schemas.microsoft.com/office/powerpoint/2010/main" val="1789468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5B3F770-4E1F-499F-834E-81FD7DEE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5" b="1089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56518B3-D1A1-47E1-9579-AEFB76667ED6}"/>
              </a:ext>
            </a:extLst>
          </p:cNvPr>
          <p:cNvSpPr/>
          <p:nvPr userDrawn="1"/>
        </p:nvSpPr>
        <p:spPr>
          <a:xfrm>
            <a:off x="-11574" y="1"/>
            <a:ext cx="6649831" cy="5903089"/>
          </a:xfrm>
          <a:custGeom>
            <a:avLst/>
            <a:gdLst>
              <a:gd name="connsiteX0" fmla="*/ 0 w 6649831"/>
              <a:gd name="connsiteY0" fmla="*/ 0 h 5903089"/>
              <a:gd name="connsiteX1" fmla="*/ 6068278 w 6649831"/>
              <a:gd name="connsiteY1" fmla="*/ 0 h 5903089"/>
              <a:gd name="connsiteX2" fmla="*/ 6137461 w 6649831"/>
              <a:gd name="connsiteY2" fmla="*/ 110836 h 5903089"/>
              <a:gd name="connsiteX3" fmla="*/ 6649831 w 6649831"/>
              <a:gd name="connsiteY3" fmla="*/ 2035804 h 5903089"/>
              <a:gd name="connsiteX4" fmla="*/ 2782545 w 6649831"/>
              <a:gd name="connsiteY4" fmla="*/ 5903089 h 5903089"/>
              <a:gd name="connsiteX5" fmla="*/ 80961 w 6649831"/>
              <a:gd name="connsiteY5" fmla="*/ 4802996 h 5903089"/>
              <a:gd name="connsiteX6" fmla="*/ 0 w 6649831"/>
              <a:gd name="connsiteY6" fmla="*/ 4719586 h 590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9831" h="5903089">
                <a:moveTo>
                  <a:pt x="0" y="0"/>
                </a:moveTo>
                <a:lnTo>
                  <a:pt x="6068278" y="0"/>
                </a:lnTo>
                <a:lnTo>
                  <a:pt x="6137461" y="110836"/>
                </a:lnTo>
                <a:cubicBezTo>
                  <a:pt x="6463414" y="677697"/>
                  <a:pt x="6649831" y="1334980"/>
                  <a:pt x="6649831" y="2035804"/>
                </a:cubicBezTo>
                <a:cubicBezTo>
                  <a:pt x="6649831" y="4171646"/>
                  <a:pt x="4918389" y="5903089"/>
                  <a:pt x="2782545" y="5903089"/>
                </a:cubicBezTo>
                <a:cubicBezTo>
                  <a:pt x="1731310" y="5903089"/>
                  <a:pt x="778040" y="5483650"/>
                  <a:pt x="80961" y="4802996"/>
                </a:cubicBezTo>
                <a:lnTo>
                  <a:pt x="0" y="4719586"/>
                </a:ln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C63EE456-760E-403A-9579-4FD702DC1AAC}"/>
              </a:ext>
            </a:extLst>
          </p:cNvPr>
          <p:cNvSpPr/>
          <p:nvPr userDrawn="1"/>
        </p:nvSpPr>
        <p:spPr>
          <a:xfrm>
            <a:off x="0" y="0"/>
            <a:ext cx="6361594" cy="5647220"/>
          </a:xfrm>
          <a:custGeom>
            <a:avLst/>
            <a:gdLst>
              <a:gd name="connsiteX0" fmla="*/ 0 w 6361594"/>
              <a:gd name="connsiteY0" fmla="*/ 0 h 5647220"/>
              <a:gd name="connsiteX1" fmla="*/ 5667252 w 6361594"/>
              <a:gd name="connsiteY1" fmla="*/ 0 h 5647220"/>
              <a:gd name="connsiteX2" fmla="*/ 5756000 w 6361594"/>
              <a:gd name="connsiteY2" fmla="*/ 118682 h 5647220"/>
              <a:gd name="connsiteX3" fmla="*/ 6361594 w 6361594"/>
              <a:gd name="connsiteY3" fmla="*/ 2101261 h 5647220"/>
              <a:gd name="connsiteX4" fmla="*/ 2815635 w 6361594"/>
              <a:gd name="connsiteY4" fmla="*/ 5647220 h 5647220"/>
              <a:gd name="connsiteX5" fmla="*/ 79401 w 6361594"/>
              <a:gd name="connsiteY5" fmla="*/ 4356820 h 5647220"/>
              <a:gd name="connsiteX6" fmla="*/ 0 w 6361594"/>
              <a:gd name="connsiteY6" fmla="*/ 4250639 h 564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61594" h="5647220">
                <a:moveTo>
                  <a:pt x="0" y="0"/>
                </a:moveTo>
                <a:lnTo>
                  <a:pt x="5667252" y="0"/>
                </a:lnTo>
                <a:lnTo>
                  <a:pt x="5756000" y="118682"/>
                </a:lnTo>
                <a:cubicBezTo>
                  <a:pt x="6138341" y="684620"/>
                  <a:pt x="6361594" y="1366869"/>
                  <a:pt x="6361594" y="2101261"/>
                </a:cubicBezTo>
                <a:cubicBezTo>
                  <a:pt x="6361594" y="4059640"/>
                  <a:pt x="4774014" y="5647220"/>
                  <a:pt x="2815635" y="5647220"/>
                </a:cubicBezTo>
                <a:cubicBezTo>
                  <a:pt x="1714047" y="5647220"/>
                  <a:pt x="729782" y="5144900"/>
                  <a:pt x="79401" y="4356820"/>
                </a:cubicBezTo>
                <a:lnTo>
                  <a:pt x="0" y="42506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507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C750AF9-4264-4A17-A73B-A67F8C6AA177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10858500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A498D19-82E1-476A-8FBC-2DF464D9660C}"/>
              </a:ext>
            </a:extLst>
          </p:cNvPr>
          <p:cNvCxnSpPr>
            <a:cxnSpLocks/>
          </p:cNvCxnSpPr>
          <p:nvPr userDrawn="1"/>
        </p:nvCxnSpPr>
        <p:spPr>
          <a:xfrm>
            <a:off x="660400" y="1130300"/>
            <a:ext cx="749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0ADF97-308A-4EB7-A4F4-A5E3FF4E40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400" y="530226"/>
            <a:ext cx="4351337" cy="55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zh-CN" altLang="en-US" sz="3600" kern="1200" dirty="0" smtClean="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415961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技巧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541BD4A-0C0A-4633-AC82-D050601B22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2" y="1900627"/>
            <a:ext cx="5567801" cy="2804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2234866-B4D9-4535-8E5C-0BBE3D35C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597" y="1902381"/>
            <a:ext cx="5567802" cy="28158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4141A67-2811-46F0-89A3-6BF37E804ED1}"/>
              </a:ext>
            </a:extLst>
          </p:cNvPr>
          <p:cNvSpPr/>
          <p:nvPr userDrawn="1"/>
        </p:nvSpPr>
        <p:spPr>
          <a:xfrm>
            <a:off x="440603" y="759873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模板使用技巧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 1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29E9A33-9948-427C-95B5-6407B2173837}"/>
              </a:ext>
            </a:extLst>
          </p:cNvPr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119EAD-102A-4EE5-B164-5A2A9035EE65}"/>
              </a:ext>
            </a:extLst>
          </p:cNvPr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一键调整模板颜色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B47487-3BFB-451E-8DC8-B6292FA8CF35}"/>
              </a:ext>
            </a:extLst>
          </p:cNvPr>
          <p:cNvSpPr txBox="1"/>
          <p:nvPr userDrawn="1"/>
        </p:nvSpPr>
        <p:spPr>
          <a:xfrm>
            <a:off x="333477" y="6061002"/>
            <a:ext cx="3183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选择“设计”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“变体”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“颜色”；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EDD882-C78E-4F41-B9F1-B2B610845B51}"/>
              </a:ext>
            </a:extLst>
          </p:cNvPr>
          <p:cNvSpPr txBox="1"/>
          <p:nvPr userDrawn="1"/>
        </p:nvSpPr>
        <p:spPr>
          <a:xfrm>
            <a:off x="6360651" y="6061002"/>
            <a:ext cx="456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选择你喜欢的颜色搭配，模板一秒调整为你选颜色。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9CB84E4-9C63-41E0-8D1D-42D7193CE3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89582" y="2176490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570F5B2-F001-4C0A-BC1D-9B7FAB3FFB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30453" y="3862583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481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技巧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4AFDE53-E7BE-45E3-A041-536A1515EA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2121064"/>
            <a:ext cx="5337381" cy="26158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FADF3F9-40CB-433C-BF5D-5FEB7A8225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107" y="2121064"/>
            <a:ext cx="5365893" cy="261587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8C4C945-D0EC-4620-BEA7-B16E0F49BA41}"/>
              </a:ext>
            </a:extLst>
          </p:cNvPr>
          <p:cNvSpPr/>
          <p:nvPr userDrawn="1"/>
        </p:nvSpPr>
        <p:spPr>
          <a:xfrm>
            <a:off x="440603" y="759873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 2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D1DB54-1457-4BDE-B9E0-4D98056EC989}"/>
              </a:ext>
            </a:extLst>
          </p:cNvPr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504A17-91D2-4BCE-84F5-3686F2443EF5}"/>
              </a:ext>
            </a:extLst>
          </p:cNvPr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随时添加模板样式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A5941C-22F6-40E4-9177-151F6715A82A}"/>
              </a:ext>
            </a:extLst>
          </p:cNvPr>
          <p:cNvSpPr txBox="1"/>
          <p:nvPr userDrawn="1"/>
        </p:nvSpPr>
        <p:spPr>
          <a:xfrm>
            <a:off x="333477" y="6061002"/>
            <a:ext cx="3010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选择“开始”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“新建幻灯片”；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D01921-9030-4B44-873A-C6BEA767D3D9}"/>
              </a:ext>
            </a:extLst>
          </p:cNvPr>
          <p:cNvSpPr txBox="1"/>
          <p:nvPr userDrawn="1"/>
        </p:nvSpPr>
        <p:spPr>
          <a:xfrm>
            <a:off x="6360651" y="6061002"/>
            <a:ext cx="5256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选择你需要的页面，如封面页，目录页，副标题页，内容页等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5EC8BF8-93CC-45A1-8295-0A0F2A7868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4145" y="226340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3331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E8A3303-650A-4F7A-AEF3-8FCCACBCEE88}"/>
              </a:ext>
            </a:extLst>
          </p:cNvPr>
          <p:cNvSpPr/>
          <p:nvPr userDrawn="1"/>
        </p:nvSpPr>
        <p:spPr>
          <a:xfrm>
            <a:off x="5999" y="0"/>
            <a:ext cx="12180003" cy="6858000"/>
          </a:xfrm>
          <a:prstGeom prst="rect">
            <a:avLst/>
          </a:prstGeom>
          <a:solidFill>
            <a:srgbClr val="E6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7EB3577-91AD-42DB-9714-9DA45B5F18E4}"/>
              </a:ext>
            </a:extLst>
          </p:cNvPr>
          <p:cNvSpPr/>
          <p:nvPr userDrawn="1"/>
        </p:nvSpPr>
        <p:spPr>
          <a:xfrm>
            <a:off x="626964" y="568470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bg1"/>
                </a:solidFill>
                <a:latin typeface="+mn-ea"/>
                <a:cs typeface="Segoe UI Light"/>
              </a:rPr>
              <a:t>标注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826BC63-F415-4455-8452-D684445E1148}"/>
              </a:ext>
            </a:extLst>
          </p:cNvPr>
          <p:cNvSpPr/>
          <p:nvPr userDrawn="1"/>
        </p:nvSpPr>
        <p:spPr>
          <a:xfrm>
            <a:off x="2450801" y="595724"/>
            <a:ext cx="1402001" cy="566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字体使用 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行距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图片出处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视频出处</a:t>
            </a: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声明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来源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作者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9797687-99D2-4863-8E62-0034F2A5E5F5}"/>
              </a:ext>
            </a:extLst>
          </p:cNvPr>
          <p:cNvSpPr/>
          <p:nvPr userDrawn="1"/>
        </p:nvSpPr>
        <p:spPr>
          <a:xfrm>
            <a:off x="4159510" y="595724"/>
            <a:ext cx="7074345" cy="566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英文 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cs typeface="Segoe UI Light"/>
              </a:rPr>
              <a:t>Arial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（可商用字体）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中文 微软雅黑（可商用字体）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正文 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cs typeface="Segoe UI Light"/>
              </a:rPr>
              <a:t>1.5</a:t>
            </a: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400" dirty="0" err="1">
                <a:solidFill>
                  <a:schemeClr val="bg1"/>
                </a:solidFill>
                <a:latin typeface="+mn-ea"/>
                <a:cs typeface="Segoe UI Light"/>
              </a:rPr>
              <a:t>Unsplash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（可商用素材网站）</a:t>
            </a:r>
            <a:r>
              <a:rPr lang="en-US" altLang="zh-CN" sz="1400" dirty="0" err="1">
                <a:solidFill>
                  <a:schemeClr val="bg1"/>
                </a:solidFill>
                <a:latin typeface="+mn-ea"/>
                <a:cs typeface="Segoe UI Light"/>
              </a:rPr>
              <a:t>Pixabay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 （可商用素材网站）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 err="1">
                <a:solidFill>
                  <a:schemeClr val="bg1"/>
                </a:solidFill>
                <a:latin typeface="+mn-ea"/>
                <a:cs typeface="Segoe UI Light"/>
              </a:rPr>
              <a:t>phptoAC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（可商用素材网站）西田图像（可商用素材网站）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400" dirty="0" err="1">
                <a:solidFill>
                  <a:schemeClr val="bg1"/>
                </a:solidFill>
                <a:latin typeface="+mn-ea"/>
                <a:cs typeface="Segoe UI Light"/>
              </a:rPr>
              <a:t>Coverr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Segoe UI Light"/>
              </a:rPr>
              <a:t>（免费可商用素材网站）</a:t>
            </a:r>
            <a:endParaRPr lang="en-US" altLang="zh-CN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+mn-ea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本网站所提供的任何信息内容（包括但不限于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模板、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Word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文档、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Excel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Segoe UI Light" charset="0"/>
              </a:rPr>
              <a:t>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图表、图片素材等）均受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《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中华人民共和国著作权法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》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《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信息网络传播权保护条例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》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及其他适用的法律法规的保护，未经权利人书面明确授权，信息内容的任何部分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(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包括图片或图表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)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不得被全部或部分的复制、传播、销售，否则将承担法律责任。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设计灵感来自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MNML Agency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，</a:t>
            </a:r>
            <a:r>
              <a:rPr lang="en-US" altLang="zh-CN" sz="1400" dirty="0" err="1">
                <a:solidFill>
                  <a:schemeClr val="bg1"/>
                </a:solidFill>
                <a:latin typeface="+mn-ea"/>
              </a:rPr>
              <a:t>Vizualus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 Design Studio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梁浩彬（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978344816@qq.com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）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2D62D01-CF45-42AA-91DA-93786BC625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62" y="83245"/>
            <a:ext cx="1402001" cy="62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1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13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7" r:id="rId5"/>
    <p:sldLayoutId id="2147483668" r:id="rId6"/>
    <p:sldLayoutId id="2147483679" r:id="rId7"/>
    <p:sldLayoutId id="2147483653" r:id="rId8"/>
    <p:sldLayoutId id="2147483654" r:id="rId9"/>
    <p:sldLayoutId id="2147483656" r:id="rId10"/>
    <p:sldLayoutId id="2147483678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FC761992-48D4-4D34-BCE7-33E68DC1CB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07" t="2931" b="14949"/>
          <a:stretch>
            <a:fillRect/>
          </a:stretch>
        </p:blipFill>
        <p:spPr>
          <a:xfrm>
            <a:off x="2916966" y="0"/>
            <a:ext cx="7827184" cy="6858000"/>
          </a:xfrm>
          <a:custGeom>
            <a:avLst/>
            <a:gdLst>
              <a:gd name="connsiteX0" fmla="*/ 0 w 7827184"/>
              <a:gd name="connsiteY0" fmla="*/ 0 h 6858000"/>
              <a:gd name="connsiteX1" fmla="*/ 7827184 w 7827184"/>
              <a:gd name="connsiteY1" fmla="*/ 0 h 6858000"/>
              <a:gd name="connsiteX2" fmla="*/ 7827184 w 7827184"/>
              <a:gd name="connsiteY2" fmla="*/ 6858000 h 6858000"/>
              <a:gd name="connsiteX3" fmla="*/ 0 w 7827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7184" h="6858000">
                <a:moveTo>
                  <a:pt x="0" y="0"/>
                </a:moveTo>
                <a:lnTo>
                  <a:pt x="7827184" y="0"/>
                </a:lnTo>
                <a:lnTo>
                  <a:pt x="78271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243E44F-217B-8DC0-6AD6-3502CCA02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044" y="400594"/>
            <a:ext cx="6762349" cy="6071372"/>
          </a:xfrm>
          <a:prstGeom prst="ellipse">
            <a:avLst/>
          </a:prstGeom>
          <a:ln w="63500" cap="rnd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D073A03-8A49-038B-22F7-89171D5B0A48}"/>
              </a:ext>
            </a:extLst>
          </p:cNvPr>
          <p:cNvSpPr txBox="1"/>
          <p:nvPr/>
        </p:nvSpPr>
        <p:spPr>
          <a:xfrm>
            <a:off x="905813" y="1949636"/>
            <a:ext cx="5314474" cy="339785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4800" b="1" dirty="0">
                <a:solidFill>
                  <a:schemeClr val="accent2"/>
                </a:solidFill>
                <a:latin typeface="+mj-ea"/>
                <a:ea typeface="+mj-ea"/>
              </a:rPr>
              <a:t>ZL-005</a:t>
            </a:r>
          </a:p>
          <a:p>
            <a:pPr algn="ctr">
              <a:lnSpc>
                <a:spcPct val="180000"/>
              </a:lnSpc>
            </a:pPr>
            <a:r>
              <a:rPr lang="zh-CN" altLang="en-US" sz="4800" b="1" dirty="0">
                <a:solidFill>
                  <a:schemeClr val="accent2"/>
                </a:solidFill>
                <a:latin typeface="+mj-ea"/>
                <a:ea typeface="+mj-ea"/>
              </a:rPr>
              <a:t>大小鼠雾化给药仪</a:t>
            </a:r>
          </a:p>
          <a:p>
            <a:pPr algn="l"/>
            <a:endParaRPr lang="en-US" altLang="zh-CN" sz="48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1580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:a16="http://schemas.microsoft.com/office/drawing/2014/main" id="{77C347EE-584E-425D-B6B0-831E2B484C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9" r="9929"/>
          <a:stretch/>
        </p:blipFill>
        <p:spPr>
          <a:xfrm>
            <a:off x="6191947" y="684972"/>
            <a:ext cx="5505487" cy="5488055"/>
          </a:xfrm>
        </p:spPr>
      </p:pic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659E133-4BB3-4DDF-8B05-5DCB52698E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44800" y="1012696"/>
            <a:ext cx="4572000" cy="4832605"/>
          </a:xfrm>
        </p:spPr>
        <p:txBody>
          <a:bodyPr>
            <a:spAutoFit/>
          </a:bodyPr>
          <a:lstStyle/>
          <a:p>
            <a:pPr indent="720000">
              <a:lnSpc>
                <a:spcPct val="200000"/>
              </a:lnSpc>
            </a:pPr>
            <a:r>
              <a: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ZL-005</a:t>
            </a: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大小鼠雾化给药仪</a:t>
            </a: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采用压缩式产生的压缩空气从喷嘴喷出时，通过喷嘴与吸水管之间产生负压，向上吸起药液。吸上来的药液冲击到上方的隔片，变成极细的雾向外部喷出，雾化器能够</a:t>
            </a:r>
            <a:r>
              <a:rPr lang="zh-CN" altLang="en-US" sz="2000" spc="300" dirty="0"/>
              <a:t>安全、</a:t>
            </a: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高效地提供动物呼吸道、口腔、肺部等吸收用药。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521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AC127EF-37F2-4FBB-887D-818D1809F6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0400" y="530226"/>
            <a:ext cx="4351337" cy="498598"/>
          </a:xfrm>
        </p:spPr>
        <p:txBody>
          <a:bodyPr>
            <a:spAutoFit/>
          </a:bodyPr>
          <a:lstStyle/>
          <a:p>
            <a:r>
              <a:rPr lang="zh-CN" altLang="en-US" dirty="0"/>
              <a:t>技术参数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FDAA8F1-7BEE-4D50-9DC3-F2834633AA90}"/>
              </a:ext>
            </a:extLst>
          </p:cNvPr>
          <p:cNvSpPr txBox="1"/>
          <p:nvPr/>
        </p:nvSpPr>
        <p:spPr>
          <a:xfrm>
            <a:off x="7086003" y="711401"/>
            <a:ext cx="6020058" cy="5705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、气体雾化方式：压缩式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、气体流量：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0-10L/min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、液体容量：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0~30ml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、颗粒大小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:0.2~5um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以下占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75%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、上限大气压：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180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－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300Kpa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、噪声：低于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60db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、定时：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0~9999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、速度调节方式：无极变速</a:t>
            </a:r>
            <a:br>
              <a:rPr lang="zh-CN" altLang="en-US" dirty="0"/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１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、诱导箱尺寸：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300x240x200mm                               </a:t>
            </a:r>
            <a:br>
              <a:rPr lang="zh-CN" altLang="en-US" dirty="0"/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１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、密闭箱材质：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PC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材质</a:t>
            </a:r>
            <a:br>
              <a:rPr lang="zh-CN" altLang="en-US" dirty="0"/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１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、过滤材料：活性炭</a:t>
            </a:r>
            <a:br>
              <a:rPr lang="zh-CN" altLang="en-US" dirty="0"/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１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、重量：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2.5KG</a:t>
            </a:r>
            <a:br>
              <a:rPr lang="zh-CN" altLang="en-US" dirty="0"/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１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、电源：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220V 50HZ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7ED9F8-E765-9B1E-531B-C5C0026BF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2" y="1571723"/>
            <a:ext cx="6601643" cy="45748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518149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主题​​">
  <a:themeElements>
    <a:clrScheme name="微软">
      <a:dk1>
        <a:srgbClr val="000000"/>
      </a:dk1>
      <a:lt1>
        <a:srgbClr val="FFFFFF"/>
      </a:lt1>
      <a:dk2>
        <a:srgbClr val="232934"/>
      </a:dk2>
      <a:lt2>
        <a:srgbClr val="DCEEF7"/>
      </a:lt2>
      <a:accent1>
        <a:srgbClr val="286FF0"/>
      </a:accent1>
      <a:accent2>
        <a:srgbClr val="0F5AE1"/>
      </a:accent2>
      <a:accent3>
        <a:srgbClr val="7CDFA5"/>
      </a:accent3>
      <a:accent4>
        <a:srgbClr val="22AA9B"/>
      </a:accent4>
      <a:accent5>
        <a:srgbClr val="FB9785"/>
      </a:accent5>
      <a:accent6>
        <a:srgbClr val="FA7598"/>
      </a:accent6>
      <a:hlink>
        <a:srgbClr val="F39209"/>
      </a:hlink>
      <a:folHlink>
        <a:srgbClr val="8DE0D3"/>
      </a:folHlink>
    </a:clrScheme>
    <a:fontScheme name="OPs">
      <a:majorFont>
        <a:latin typeface="Arial Black"/>
        <a:ea typeface="微软雅黑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F5FCC8C2-3F56-427A-B7D8-329A215072C3}" vid="{BBCD203E-503B-4AA7-9E30-00EFCBA822A9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真空白模板</Template>
  <TotalTime>7963</TotalTime>
  <Words>185</Words>
  <Application>Microsoft Office PowerPoint</Application>
  <PresentationFormat>宽屏</PresentationFormat>
  <Paragraphs>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等线</vt:lpstr>
      <vt:lpstr>Microsoft YaHei</vt:lpstr>
      <vt:lpstr>Microsoft YaHei</vt:lpstr>
      <vt:lpstr>微软雅黑 Light</vt:lpstr>
      <vt:lpstr>Arial</vt:lpstr>
      <vt:lpstr>Segoe UI Light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梁 浩彬</dc:creator>
  <cp:lastModifiedBy>良 张</cp:lastModifiedBy>
  <cp:revision>62</cp:revision>
  <dcterms:created xsi:type="dcterms:W3CDTF">2021-10-24T09:11:52Z</dcterms:created>
  <dcterms:modified xsi:type="dcterms:W3CDTF">2023-06-16T03:01:01Z</dcterms:modified>
</cp:coreProperties>
</file>