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Default Extension="wav" ContentType="audio/x-wav"/>
  <Default Extension="mp3" ContentType="audio/mpe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sldIdLst>
    <p:sldId id="261" r:id="rId3"/>
    <p:sldId id="264" r:id="rId4"/>
    <p:sldId id="267" r:id="rId5"/>
    <p:sldId id="270" r:id="rId6"/>
    <p:sldId id="273" r:id="rId7"/>
    <p:sldId id="276" r:id="rId8"/>
    <p:sldId id="279" r:id="rId9"/>
    <p:sldId id="282" r:id="rId10"/>
    <p:sldId id="285" r:id="rId11"/>
    <p:sldId id="288" r:id="rId12"/>
    <p:sldId id="291" r:id="rId13"/>
    <p:sldId id="294" r:id="rId14"/>
    <p:sldId id="297" r:id="rId15"/>
    <p:sldId id="300" r:id="rId16"/>
    <p:sldId id="303" r:id="rId17"/>
    <p:sldId id="306" r:id="rId18"/>
    <p:sldId id="309" r:id="rId19"/>
    <p:sldId id="312" r:id="rId20"/>
    <p:sldId id="315" r:id="rId21"/>
    <p:sldId id="318" r:id="rId22"/>
    <p:sldId id="321" r:id="rId23"/>
    <p:sldId id="324" r:id="rId24"/>
    <p:sldId id="327" r:id="rId25"/>
    <p:sldId id="330" r:id="rId26"/>
    <p:sldId id="333" r:id="rId27"/>
    <p:sldId id="336" r:id="rId28"/>
    <p:sldId id="339" r:id="rId29"/>
    <p:sldId id="342" r:id="rId30"/>
    <p:sldId id="345" r:id="rId31"/>
    <p:sldId id="348" r:id="rId32"/>
    <p:sldId id="351" r:id="rId33"/>
    <p:sldId id="354" r:id="rId34"/>
    <p:sldId id="357" r:id="rId35"/>
    <p:sldId id="360" r:id="rId36"/>
    <p:sldId id="363" r:id="rId37"/>
    <p:sldId id="366" r:id="rId38"/>
    <p:sldId id="369" r:id="rId39"/>
    <p:sldId id="372" r:id="rId40"/>
    <p:sldId id="375" r:id="rId41"/>
    <p:sldId id="378" r:id="rId42"/>
  </p:sldIdLst>
  <p:sldSz cx="12192000" cy="6858000"/>
  <p:notesSz cx="6858000" cy="9144000"/>
  <p:custDataLst>
    <p:tags r:id="rId43"/>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5620"/>
    <p:restoredTop sz="94660"/>
  </p:normalViewPr>
  <p:slideViewPr>
    <p:cSldViewPr showGuides="1">
      <p:cViewPr>
        <p:scale>
          <a:sx n="69" d="100"/>
          <a:sy n="69" d="100"/>
        </p:scale>
        <p:origin x="1314" y="90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100" d="100"/>
        <a:sy n="100" d="100"/>
      </p:scale>
      <p:origin x="0" y="0"/>
    </p:cViewPr>
  </p:sorter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 Type="http://schemas.openxmlformats.org/officeDocument/2006/relationships/slide" Target="slides/slide2.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tags" Target="tags/tag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heme" Target="theme/theme1.xml" /><Relationship Id="rId47" Type="http://schemas.openxmlformats.org/officeDocument/2006/relationships/tableStyles" Target="tableStyles.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smtClean="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defRPr sz="1200" smtClean="0"/>
            </a:lvl1pPr>
          </a:lstStyle>
          <a:p>
            <a:pPr marL="0" marR="0" lvl="0" indent="0" algn="r" defTabSz="914400" rtl="0" eaLnBrk="1" fontAlgn="base" latinLnBrk="0" hangingPunct="1">
              <a:lnSpc>
                <a:spcPct val="100000"/>
              </a:lnSpc>
              <a:spcBef>
                <a:spcPct val="0"/>
              </a:spcBef>
              <a:spcAft>
                <a:spcPct val="0"/>
              </a:spcAft>
              <a:buClrTx/>
              <a:buSzTx/>
              <a:buFontTx/>
              <a:buNone/>
              <a:defRPr/>
            </a:pPr>
            <a:fld id="{1A74CD66-75F7-4BB8-9466-2896879EFEE4}"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eaLnBrk="1" hangingPunct="1">
              <a:defRPr sz="1200" smtClean="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eaLnBrk="1" hangingPunct="1">
              <a:defRPr sz="1200" smtClean="0"/>
            </a:lvl1pPr>
          </a:lstStyle>
          <a:p>
            <a:pPr marL="0" marR="0" lvl="0" indent="0" algn="r" defTabSz="914400" rtl="0" eaLnBrk="1" fontAlgn="base" latinLnBrk="0" hangingPunct="1">
              <a:lnSpc>
                <a:spcPct val="100000"/>
              </a:lnSpc>
              <a:spcBef>
                <a:spcPct val="0"/>
              </a:spcBef>
              <a:spcAft>
                <a:spcPct val="0"/>
              </a:spcAft>
              <a:buClrTx/>
              <a:buSzTx/>
              <a:buFontTx/>
              <a:buNone/>
              <a:defRPr/>
            </a:pPr>
            <a:fld id="{84782284-B227-4D66-8783-6239908CA77D}" type="slidenum">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空白">
    <p:spTree>
      <p:nvGrpSpPr>
        <p:cNvPr id="1" name=""/>
        <p:cNvGrpSpPr/>
        <p:nvPr/>
      </p:nvGrpSpPr>
      <p:grpSpPr>
        <a:xfrm>
          <a:off x="0" y="0"/>
          <a:ext cx="0" cy="0"/>
        </a:xfrm>
      </p:grpSpPr>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png" /><Relationship Id="rId3" Type="http://schemas.openxmlformats.org/officeDocument/2006/relationships/image" Target="../media/image2.jpeg" /><Relationship Id="rId4"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blipFill rotWithShape="1">
          <a:blip r:embed="rId3"/>
          <a:tile tx="0" ty="0" sx="100000" sy="100000" flip="none" algn="tl"/>
        </a:blipFill>
        <a:effectLst/>
      </p:bgPr>
    </p:bg>
    <p:spTree>
      <p:nvGrpSpPr>
        <p:cNvPr id="1" name=""/>
        <p:cNvGrpSpPr/>
        <p:nvPr/>
      </p:nvGrpSpPr>
      <p:grpSpPr/>
      <p:grpSp>
        <p:nvGrpSpPr>
          <p:cNvPr id="1026" name="组合 6"/>
          <p:cNvGrpSpPr/>
          <p:nvPr userDrawn="1"/>
        </p:nvGrpSpPr>
        <p:grpSpPr>
          <a:xfrm>
            <a:off x="0" y="0"/>
            <a:ext cx="12192000" cy="6858000"/>
            <a:chExt cx="12192001" cy="6837402"/>
          </a:xfrm>
        </p:grpSpPr>
        <p:sp>
          <p:nvSpPr>
            <p:cNvPr id="8" name="矩形 7"/>
            <p:cNvSpPr/>
            <p:nvPr/>
          </p:nvSpPr>
          <p:spPr>
            <a:xfrm>
              <a:off x="0" y="2988198"/>
              <a:ext cx="12192001" cy="384920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umimoji="1" sz="3600" b="1" kern="1200">
                  <a:solidFill>
                    <a:schemeClr val="lt1"/>
                  </a:solidFill>
                  <a:latin typeface="+mn-lt"/>
                  <a:ea typeface="+mn-ea"/>
                  <a:cs typeface="+mn-cs"/>
                </a:defRPr>
              </a:lvl1pPr>
              <a:lvl2pPr marL="457200" algn="l" rtl="0" fontAlgn="base">
                <a:spcBef>
                  <a:spcPct val="0"/>
                </a:spcBef>
                <a:spcAft>
                  <a:spcPct val="0"/>
                </a:spcAft>
                <a:defRPr kumimoji="1" sz="3600" b="1" kern="1200">
                  <a:solidFill>
                    <a:schemeClr val="lt1"/>
                  </a:solidFill>
                  <a:latin typeface="+mn-lt"/>
                  <a:ea typeface="+mn-ea"/>
                  <a:cs typeface="+mn-cs"/>
                </a:defRPr>
              </a:lvl2pPr>
              <a:lvl3pPr marL="914400" algn="l" rtl="0" fontAlgn="base">
                <a:spcBef>
                  <a:spcPct val="0"/>
                </a:spcBef>
                <a:spcAft>
                  <a:spcPct val="0"/>
                </a:spcAft>
                <a:defRPr kumimoji="1" sz="3600" b="1" kern="1200">
                  <a:solidFill>
                    <a:schemeClr val="lt1"/>
                  </a:solidFill>
                  <a:latin typeface="+mn-lt"/>
                  <a:ea typeface="+mn-ea"/>
                  <a:cs typeface="+mn-cs"/>
                </a:defRPr>
              </a:lvl3pPr>
              <a:lvl4pPr marL="1371600" algn="l" rtl="0" fontAlgn="base">
                <a:spcBef>
                  <a:spcPct val="0"/>
                </a:spcBef>
                <a:spcAft>
                  <a:spcPct val="0"/>
                </a:spcAft>
                <a:defRPr kumimoji="1" sz="3600" b="1" kern="1200">
                  <a:solidFill>
                    <a:schemeClr val="lt1"/>
                  </a:solidFill>
                  <a:latin typeface="+mn-lt"/>
                  <a:ea typeface="+mn-ea"/>
                  <a:cs typeface="+mn-cs"/>
                </a:defRPr>
              </a:lvl4pPr>
              <a:lvl5pPr marL="1828800" algn="l" rtl="0" fontAlgn="base">
                <a:spcBef>
                  <a:spcPct val="0"/>
                </a:spcBef>
                <a:spcAft>
                  <a:spcPct val="0"/>
                </a:spcAft>
                <a:defRPr kumimoji="1" sz="3600" b="1" kern="1200">
                  <a:solidFill>
                    <a:schemeClr val="lt1"/>
                  </a:solidFill>
                  <a:latin typeface="+mn-lt"/>
                  <a:ea typeface="+mn-ea"/>
                  <a:cs typeface="+mn-cs"/>
                </a:defRPr>
              </a:lvl5pPr>
              <a:lvl6pPr marL="2286000" algn="l" defTabSz="914400" rtl="0" eaLnBrk="1" latinLnBrk="0" hangingPunct="1">
                <a:defRPr kumimoji="1" sz="3600" b="1" kern="1200">
                  <a:solidFill>
                    <a:schemeClr val="lt1"/>
                  </a:solidFill>
                  <a:latin typeface="+mn-lt"/>
                  <a:ea typeface="+mn-ea"/>
                  <a:cs typeface="+mn-cs"/>
                </a:defRPr>
              </a:lvl6pPr>
              <a:lvl7pPr marL="2743200" algn="l" defTabSz="914400" rtl="0" eaLnBrk="1" latinLnBrk="0" hangingPunct="1">
                <a:defRPr kumimoji="1" sz="3600" b="1" kern="1200">
                  <a:solidFill>
                    <a:schemeClr val="lt1"/>
                  </a:solidFill>
                  <a:latin typeface="+mn-lt"/>
                  <a:ea typeface="+mn-ea"/>
                  <a:cs typeface="+mn-cs"/>
                </a:defRPr>
              </a:lvl7pPr>
              <a:lvl8pPr marL="3200400" algn="l" defTabSz="914400" rtl="0" eaLnBrk="1" latinLnBrk="0" hangingPunct="1">
                <a:defRPr kumimoji="1" sz="3600" b="1" kern="1200">
                  <a:solidFill>
                    <a:schemeClr val="lt1"/>
                  </a:solidFill>
                  <a:latin typeface="+mn-lt"/>
                  <a:ea typeface="+mn-ea"/>
                  <a:cs typeface="+mn-cs"/>
                </a:defRPr>
              </a:lvl8pPr>
              <a:lvl9pPr marL="3657600" algn="l" defTabSz="914400" rtl="0" eaLnBrk="1" latinLnBrk="0" hangingPunct="1">
                <a:defRPr kumimoji="1" sz="3600" b="1"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en-US" sz="3200" b="1" i="0" u="none" strike="noStrike" kern="1200" cap="none" spc="0" normalizeH="0" baseline="0" noProof="0">
                <a:ln>
                  <a:noFill/>
                </a:ln>
                <a:solidFill>
                  <a:prstClr val="black"/>
                </a:solidFill>
                <a:effectLst/>
                <a:uLnTx/>
                <a:uFillTx/>
                <a:latin typeface="+mn-lt"/>
                <a:ea typeface="+mn-ea"/>
                <a:cs typeface="+mn-ea"/>
                <a:sym typeface="+mn-lt"/>
              </a:endParaRPr>
            </a:p>
          </p:txBody>
        </p:sp>
        <p:grpSp>
          <p:nvGrpSpPr>
            <p:cNvPr id="1028" name="组合 8"/>
            <p:cNvGrpSpPr/>
            <p:nvPr userDrawn="1"/>
          </p:nvGrpSpPr>
          <p:grpSpPr>
            <a:xfrm>
              <a:off x="0" y="0"/>
              <a:ext cx="12192001" cy="6608801"/>
              <a:chExt cx="12192001" cy="6608801"/>
            </a:xfrm>
          </p:grpSpPr>
          <p:sp>
            <p:nvSpPr>
              <p:cNvPr id="10" name="矩形 9"/>
              <p:cNvSpPr/>
              <p:nvPr/>
            </p:nvSpPr>
            <p:spPr>
              <a:xfrm>
                <a:off x="0" y="0"/>
                <a:ext cx="12192001" cy="353582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umimoji="1" sz="3600" b="1" kern="1200">
                    <a:solidFill>
                      <a:schemeClr val="lt1"/>
                    </a:solidFill>
                    <a:latin typeface="+mn-lt"/>
                    <a:ea typeface="+mn-ea"/>
                    <a:cs typeface="+mn-cs"/>
                  </a:defRPr>
                </a:lvl1pPr>
                <a:lvl2pPr marL="457200" algn="l" rtl="0" fontAlgn="base">
                  <a:spcBef>
                    <a:spcPct val="0"/>
                  </a:spcBef>
                  <a:spcAft>
                    <a:spcPct val="0"/>
                  </a:spcAft>
                  <a:defRPr kumimoji="1" sz="3600" b="1" kern="1200">
                    <a:solidFill>
                      <a:schemeClr val="lt1"/>
                    </a:solidFill>
                    <a:latin typeface="+mn-lt"/>
                    <a:ea typeface="+mn-ea"/>
                    <a:cs typeface="+mn-cs"/>
                  </a:defRPr>
                </a:lvl2pPr>
                <a:lvl3pPr marL="914400" algn="l" rtl="0" fontAlgn="base">
                  <a:spcBef>
                    <a:spcPct val="0"/>
                  </a:spcBef>
                  <a:spcAft>
                    <a:spcPct val="0"/>
                  </a:spcAft>
                  <a:defRPr kumimoji="1" sz="3600" b="1" kern="1200">
                    <a:solidFill>
                      <a:schemeClr val="lt1"/>
                    </a:solidFill>
                    <a:latin typeface="+mn-lt"/>
                    <a:ea typeface="+mn-ea"/>
                    <a:cs typeface="+mn-cs"/>
                  </a:defRPr>
                </a:lvl3pPr>
                <a:lvl4pPr marL="1371600" algn="l" rtl="0" fontAlgn="base">
                  <a:spcBef>
                    <a:spcPct val="0"/>
                  </a:spcBef>
                  <a:spcAft>
                    <a:spcPct val="0"/>
                  </a:spcAft>
                  <a:defRPr kumimoji="1" sz="3600" b="1" kern="1200">
                    <a:solidFill>
                      <a:schemeClr val="lt1"/>
                    </a:solidFill>
                    <a:latin typeface="+mn-lt"/>
                    <a:ea typeface="+mn-ea"/>
                    <a:cs typeface="+mn-cs"/>
                  </a:defRPr>
                </a:lvl4pPr>
                <a:lvl5pPr marL="1828800" algn="l" rtl="0" fontAlgn="base">
                  <a:spcBef>
                    <a:spcPct val="0"/>
                  </a:spcBef>
                  <a:spcAft>
                    <a:spcPct val="0"/>
                  </a:spcAft>
                  <a:defRPr kumimoji="1" sz="3600" b="1" kern="1200">
                    <a:solidFill>
                      <a:schemeClr val="lt1"/>
                    </a:solidFill>
                    <a:latin typeface="+mn-lt"/>
                    <a:ea typeface="+mn-ea"/>
                    <a:cs typeface="+mn-cs"/>
                  </a:defRPr>
                </a:lvl5pPr>
                <a:lvl6pPr marL="2286000" algn="l" defTabSz="914400" rtl="0" eaLnBrk="1" latinLnBrk="0" hangingPunct="1">
                  <a:defRPr kumimoji="1" sz="3600" b="1" kern="1200">
                    <a:solidFill>
                      <a:schemeClr val="lt1"/>
                    </a:solidFill>
                    <a:latin typeface="+mn-lt"/>
                    <a:ea typeface="+mn-ea"/>
                    <a:cs typeface="+mn-cs"/>
                  </a:defRPr>
                </a:lvl6pPr>
                <a:lvl7pPr marL="2743200" algn="l" defTabSz="914400" rtl="0" eaLnBrk="1" latinLnBrk="0" hangingPunct="1">
                  <a:defRPr kumimoji="1" sz="3600" b="1" kern="1200">
                    <a:solidFill>
                      <a:schemeClr val="lt1"/>
                    </a:solidFill>
                    <a:latin typeface="+mn-lt"/>
                    <a:ea typeface="+mn-ea"/>
                    <a:cs typeface="+mn-cs"/>
                  </a:defRPr>
                </a:lvl7pPr>
                <a:lvl8pPr marL="3200400" algn="l" defTabSz="914400" rtl="0" eaLnBrk="1" latinLnBrk="0" hangingPunct="1">
                  <a:defRPr kumimoji="1" sz="3600" b="1" kern="1200">
                    <a:solidFill>
                      <a:schemeClr val="lt1"/>
                    </a:solidFill>
                    <a:latin typeface="+mn-lt"/>
                    <a:ea typeface="+mn-ea"/>
                    <a:cs typeface="+mn-cs"/>
                  </a:defRPr>
                </a:lvl8pPr>
                <a:lvl9pPr marL="3657600" algn="l" defTabSz="914400" rtl="0" eaLnBrk="1" latinLnBrk="0" hangingPunct="1">
                  <a:defRPr kumimoji="1" sz="3600" b="1"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en-US" sz="3200" b="1"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11" name="圆角矩形 10"/>
              <p:cNvSpPr/>
              <p:nvPr/>
            </p:nvSpPr>
            <p:spPr>
              <a:xfrm>
                <a:off x="234950" y="216835"/>
                <a:ext cx="11722101" cy="6392654"/>
              </a:xfrm>
              <a:prstGeom prst="roundRect">
                <a:avLst>
                  <a:gd name="adj" fmla="val 1474"/>
                </a:avLst>
              </a:prstGeom>
              <a:blipFill dpi="0" rotWithShape="1">
                <a:blip r:embed="rId2">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umimoji="1" sz="3600" b="1" kern="1200">
                    <a:solidFill>
                      <a:schemeClr val="lt1"/>
                    </a:solidFill>
                    <a:latin typeface="+mn-lt"/>
                    <a:ea typeface="+mn-ea"/>
                    <a:cs typeface="+mn-cs"/>
                  </a:defRPr>
                </a:lvl1pPr>
                <a:lvl2pPr marL="457200" algn="l" rtl="0" fontAlgn="base">
                  <a:spcBef>
                    <a:spcPct val="0"/>
                  </a:spcBef>
                  <a:spcAft>
                    <a:spcPct val="0"/>
                  </a:spcAft>
                  <a:defRPr kumimoji="1" sz="3600" b="1" kern="1200">
                    <a:solidFill>
                      <a:schemeClr val="lt1"/>
                    </a:solidFill>
                    <a:latin typeface="+mn-lt"/>
                    <a:ea typeface="+mn-ea"/>
                    <a:cs typeface="+mn-cs"/>
                  </a:defRPr>
                </a:lvl2pPr>
                <a:lvl3pPr marL="914400" algn="l" rtl="0" fontAlgn="base">
                  <a:spcBef>
                    <a:spcPct val="0"/>
                  </a:spcBef>
                  <a:spcAft>
                    <a:spcPct val="0"/>
                  </a:spcAft>
                  <a:defRPr kumimoji="1" sz="3600" b="1" kern="1200">
                    <a:solidFill>
                      <a:schemeClr val="lt1"/>
                    </a:solidFill>
                    <a:latin typeface="+mn-lt"/>
                    <a:ea typeface="+mn-ea"/>
                    <a:cs typeface="+mn-cs"/>
                  </a:defRPr>
                </a:lvl3pPr>
                <a:lvl4pPr marL="1371600" algn="l" rtl="0" fontAlgn="base">
                  <a:spcBef>
                    <a:spcPct val="0"/>
                  </a:spcBef>
                  <a:spcAft>
                    <a:spcPct val="0"/>
                  </a:spcAft>
                  <a:defRPr kumimoji="1" sz="3600" b="1" kern="1200">
                    <a:solidFill>
                      <a:schemeClr val="lt1"/>
                    </a:solidFill>
                    <a:latin typeface="+mn-lt"/>
                    <a:ea typeface="+mn-ea"/>
                    <a:cs typeface="+mn-cs"/>
                  </a:defRPr>
                </a:lvl4pPr>
                <a:lvl5pPr marL="1828800" algn="l" rtl="0" fontAlgn="base">
                  <a:spcBef>
                    <a:spcPct val="0"/>
                  </a:spcBef>
                  <a:spcAft>
                    <a:spcPct val="0"/>
                  </a:spcAft>
                  <a:defRPr kumimoji="1" sz="3600" b="1" kern="1200">
                    <a:solidFill>
                      <a:schemeClr val="lt1"/>
                    </a:solidFill>
                    <a:latin typeface="+mn-lt"/>
                    <a:ea typeface="+mn-ea"/>
                    <a:cs typeface="+mn-cs"/>
                  </a:defRPr>
                </a:lvl5pPr>
                <a:lvl6pPr marL="2286000" algn="l" defTabSz="914400" rtl="0" eaLnBrk="1" latinLnBrk="0" hangingPunct="1">
                  <a:defRPr kumimoji="1" sz="3600" b="1" kern="1200">
                    <a:solidFill>
                      <a:schemeClr val="lt1"/>
                    </a:solidFill>
                    <a:latin typeface="+mn-lt"/>
                    <a:ea typeface="+mn-ea"/>
                    <a:cs typeface="+mn-cs"/>
                  </a:defRPr>
                </a:lvl6pPr>
                <a:lvl7pPr marL="2743200" algn="l" defTabSz="914400" rtl="0" eaLnBrk="1" latinLnBrk="0" hangingPunct="1">
                  <a:defRPr kumimoji="1" sz="3600" b="1" kern="1200">
                    <a:solidFill>
                      <a:schemeClr val="lt1"/>
                    </a:solidFill>
                    <a:latin typeface="+mn-lt"/>
                    <a:ea typeface="+mn-ea"/>
                    <a:cs typeface="+mn-cs"/>
                  </a:defRPr>
                </a:lvl7pPr>
                <a:lvl8pPr marL="3200400" algn="l" defTabSz="914400" rtl="0" eaLnBrk="1" latinLnBrk="0" hangingPunct="1">
                  <a:defRPr kumimoji="1" sz="3600" b="1" kern="1200">
                    <a:solidFill>
                      <a:schemeClr val="lt1"/>
                    </a:solidFill>
                    <a:latin typeface="+mn-lt"/>
                    <a:ea typeface="+mn-ea"/>
                    <a:cs typeface="+mn-cs"/>
                  </a:defRPr>
                </a:lvl8pPr>
                <a:lvl9pPr marL="3657600" algn="l" defTabSz="914400" rtl="0" eaLnBrk="1" latinLnBrk="0" hangingPunct="1">
                  <a:defRPr kumimoji="1" sz="3600" b="1"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en-US" sz="3200" b="1" i="0" u="none" strike="noStrike" kern="1200" cap="none" spc="0" normalizeH="0" baseline="0" noProof="1">
                  <a:ln>
                    <a:noFill/>
                  </a:ln>
                  <a:solidFill>
                    <a:prstClr val="black"/>
                  </a:solidFill>
                  <a:effectLst/>
                  <a:uLnTx/>
                  <a:uFillTx/>
                  <a:latin typeface="+mn-lt"/>
                  <a:ea typeface="+mn-ea"/>
                  <a:cs typeface="+mn-ea"/>
                  <a:sym typeface="+mn-lt"/>
                </a:endParaRPr>
              </a:p>
            </p:txBody>
          </p:sp>
          <p:sp>
            <p:nvSpPr>
              <p:cNvPr id="12" name="圆角矩形 11"/>
              <p:cNvSpPr/>
              <p:nvPr/>
            </p:nvSpPr>
            <p:spPr>
              <a:xfrm>
                <a:off x="384175" y="375108"/>
                <a:ext cx="11423651" cy="6077691"/>
              </a:xfrm>
              <a:prstGeom prst="roundRect">
                <a:avLst>
                  <a:gd name="adj" fmla="val 1474"/>
                </a:avLst>
              </a:pr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umimoji="1" sz="3600" b="1" kern="1200">
                    <a:solidFill>
                      <a:schemeClr val="lt1"/>
                    </a:solidFill>
                    <a:latin typeface="+mn-lt"/>
                    <a:ea typeface="+mn-ea"/>
                    <a:cs typeface="+mn-cs"/>
                  </a:defRPr>
                </a:lvl1pPr>
                <a:lvl2pPr marL="457200" algn="l" rtl="0" fontAlgn="base">
                  <a:spcBef>
                    <a:spcPct val="0"/>
                  </a:spcBef>
                  <a:spcAft>
                    <a:spcPct val="0"/>
                  </a:spcAft>
                  <a:defRPr kumimoji="1" sz="3600" b="1" kern="1200">
                    <a:solidFill>
                      <a:schemeClr val="lt1"/>
                    </a:solidFill>
                    <a:latin typeface="+mn-lt"/>
                    <a:ea typeface="+mn-ea"/>
                    <a:cs typeface="+mn-cs"/>
                  </a:defRPr>
                </a:lvl2pPr>
                <a:lvl3pPr marL="914400" algn="l" rtl="0" fontAlgn="base">
                  <a:spcBef>
                    <a:spcPct val="0"/>
                  </a:spcBef>
                  <a:spcAft>
                    <a:spcPct val="0"/>
                  </a:spcAft>
                  <a:defRPr kumimoji="1" sz="3600" b="1" kern="1200">
                    <a:solidFill>
                      <a:schemeClr val="lt1"/>
                    </a:solidFill>
                    <a:latin typeface="+mn-lt"/>
                    <a:ea typeface="+mn-ea"/>
                    <a:cs typeface="+mn-cs"/>
                  </a:defRPr>
                </a:lvl3pPr>
                <a:lvl4pPr marL="1371600" algn="l" rtl="0" fontAlgn="base">
                  <a:spcBef>
                    <a:spcPct val="0"/>
                  </a:spcBef>
                  <a:spcAft>
                    <a:spcPct val="0"/>
                  </a:spcAft>
                  <a:defRPr kumimoji="1" sz="3600" b="1" kern="1200">
                    <a:solidFill>
                      <a:schemeClr val="lt1"/>
                    </a:solidFill>
                    <a:latin typeface="+mn-lt"/>
                    <a:ea typeface="+mn-ea"/>
                    <a:cs typeface="+mn-cs"/>
                  </a:defRPr>
                </a:lvl4pPr>
                <a:lvl5pPr marL="1828800" algn="l" rtl="0" fontAlgn="base">
                  <a:spcBef>
                    <a:spcPct val="0"/>
                  </a:spcBef>
                  <a:spcAft>
                    <a:spcPct val="0"/>
                  </a:spcAft>
                  <a:defRPr kumimoji="1" sz="3600" b="1" kern="1200">
                    <a:solidFill>
                      <a:schemeClr val="lt1"/>
                    </a:solidFill>
                    <a:latin typeface="+mn-lt"/>
                    <a:ea typeface="+mn-ea"/>
                    <a:cs typeface="+mn-cs"/>
                  </a:defRPr>
                </a:lvl5pPr>
                <a:lvl6pPr marL="2286000" algn="l" defTabSz="914400" rtl="0" eaLnBrk="1" latinLnBrk="0" hangingPunct="1">
                  <a:defRPr kumimoji="1" sz="3600" b="1" kern="1200">
                    <a:solidFill>
                      <a:schemeClr val="lt1"/>
                    </a:solidFill>
                    <a:latin typeface="+mn-lt"/>
                    <a:ea typeface="+mn-ea"/>
                    <a:cs typeface="+mn-cs"/>
                  </a:defRPr>
                </a:lvl6pPr>
                <a:lvl7pPr marL="2743200" algn="l" defTabSz="914400" rtl="0" eaLnBrk="1" latinLnBrk="0" hangingPunct="1">
                  <a:defRPr kumimoji="1" sz="3600" b="1" kern="1200">
                    <a:solidFill>
                      <a:schemeClr val="lt1"/>
                    </a:solidFill>
                    <a:latin typeface="+mn-lt"/>
                    <a:ea typeface="+mn-ea"/>
                    <a:cs typeface="+mn-cs"/>
                  </a:defRPr>
                </a:lvl7pPr>
                <a:lvl8pPr marL="3200400" algn="l" defTabSz="914400" rtl="0" eaLnBrk="1" latinLnBrk="0" hangingPunct="1">
                  <a:defRPr kumimoji="1" sz="3600" b="1" kern="1200">
                    <a:solidFill>
                      <a:schemeClr val="lt1"/>
                    </a:solidFill>
                    <a:latin typeface="+mn-lt"/>
                    <a:ea typeface="+mn-ea"/>
                    <a:cs typeface="+mn-cs"/>
                  </a:defRPr>
                </a:lvl8pPr>
                <a:lvl9pPr marL="3657600" algn="l" defTabSz="914400" rtl="0" eaLnBrk="1" latinLnBrk="0" hangingPunct="1">
                  <a:defRPr kumimoji="1" sz="3600" b="1"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en-US" sz="3200" b="1" i="0" u="none" strike="noStrike" kern="1200" cap="none" spc="0" normalizeH="0" baseline="0" noProof="1">
                  <a:ln>
                    <a:noFill/>
                  </a:ln>
                  <a:solidFill>
                    <a:prstClr val="black"/>
                  </a:solidFill>
                  <a:effectLst/>
                  <a:uLnTx/>
                  <a:uFillTx/>
                  <a:latin typeface="+mn-lt"/>
                  <a:ea typeface="+mn-ea"/>
                  <a:cs typeface="+mn-ea"/>
                  <a:sym typeface="+mn-lt"/>
                </a:endParaRPr>
              </a:p>
            </p:txBody>
          </p:sp>
        </p:grpSp>
      </p:grpSp>
      <p:sp>
        <p:nvSpPr>
          <p:cNvPr id="2" name="矩形 1"/>
          <p:cNvSpPr/>
          <p:nvPr userDrawn="1"/>
        </p:nvSpPr>
        <p:spPr>
          <a:xfrm>
            <a:off x="263525" y="218440"/>
            <a:ext cx="11737340" cy="6379210"/>
          </a:xfrm>
          <a:prstGeom prst="rect">
            <a:avLst/>
          </a:prstGeom>
          <a:gradFill>
            <a:gsLst>
              <a:gs pos="0">
                <a:srgbClr val="14CD68"/>
              </a:gs>
              <a:gs pos="100000">
                <a:srgbClr val="035C7D"/>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p:transition/>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eaLnBrk="1" fontAlgn="base" hangingPunct="1">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eaLnBrk="1" fontAlgn="base" hangingPunct="1">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eaLnBrk="1" fontAlgn="base" hangingPunct="1">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eaLnBrk="1" fontAlgn="base" hangingPunct="1">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png" /><Relationship Id="rId3" Type="http://schemas.openxmlformats.org/officeDocument/2006/relationships/image" Target="../media/image6.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png" /><Relationship Id="rId3" Type="http://schemas.openxmlformats.org/officeDocument/2006/relationships/image" Target="../media/image8.png" /><Relationship Id="rId4" Type="http://schemas.openxmlformats.org/officeDocument/2006/relationships/image" Target="../media/image9.png" /><Relationship Id="rId5" Type="http://schemas.openxmlformats.org/officeDocument/2006/relationships/image" Target="../media/image10.png" /><Relationship Id="rId6" Type="http://schemas.openxmlformats.org/officeDocument/2006/relationships/image" Target="../media/image1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png" /><Relationship Id="rId3" Type="http://schemas.openxmlformats.org/officeDocument/2006/relationships/image" Target="../media/image8.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png" /><Relationship Id="rId3" Type="http://schemas.openxmlformats.org/officeDocument/2006/relationships/image" Target="../media/image10.png" /><Relationship Id="rId4" Type="http://schemas.openxmlformats.org/officeDocument/2006/relationships/image" Target="../media/image1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png" /><Relationship Id="rId3" Type="http://schemas.openxmlformats.org/officeDocument/2006/relationships/audio" Target="file:///F:\&#29066;&#27901;&#20029;\2023&#26149;&#19979;\4.&#20809;&#30424;\3-R&#183;&#20061;&#24180;&#32423;&#33521;&#35821;&#19979;&#20876;&#65288;&#21019;&#20248;&#20316;&#19994;&#65289;\3-R&#183;&#20061;&#24180;&#32423;&#33521;&#35821;&#19979;&#20876;&#65288;&#21019;&#20248;&#20316;&#19994;&#65289;\R&#183;&#20061;&#33521;&#19979;&#65288;&#21019;&#20248;&#20316;&#19994;&#65289;&#25945;&#23398;&#36164;&#28304;\&#19978;&#35838;&#35838;&#20214;\1.&#20132;&#20114;&#31934;&#21326;&#29256;\Unit%2012\&#31532;1&#35838;&#26102;(A%201a-2d)\Unit%2012%20Section%20A%201b.mp3" TargetMode="External" /><Relationship Id="rId4" Type="http://schemas.microsoft.com/office/2007/relationships/media" Target="file:///F:\&#29066;&#27901;&#20029;\2023&#26149;&#19979;\4.&#20809;&#30424;\3-R&#183;&#20061;&#24180;&#32423;&#33521;&#35821;&#19979;&#20876;&#65288;&#21019;&#20248;&#20316;&#19994;&#65289;\3-R&#183;&#20061;&#24180;&#32423;&#33521;&#35821;&#19979;&#20876;&#65288;&#21019;&#20248;&#20316;&#19994;&#65289;\R&#183;&#20061;&#33521;&#19979;&#65288;&#21019;&#20248;&#20316;&#19994;&#65289;&#25945;&#23398;&#36164;&#28304;\&#19978;&#35838;&#35838;&#20214;\1.&#20132;&#20114;&#31934;&#21326;&#29256;\Unit%2012\&#31532;1&#35838;&#26102;(A%201a-2d)\Unit%2012%20Section%20A%201b.mp3" TargetMode="Externa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png" /><Relationship Id="rId3" Type="http://schemas.openxmlformats.org/officeDocument/2006/relationships/audio" Target="file:///F:\&#29066;&#27901;&#20029;\2023&#26149;&#19979;\4.&#20809;&#30424;\3-R&#183;&#20061;&#24180;&#32423;&#33521;&#35821;&#19979;&#20876;&#65288;&#21019;&#20248;&#20316;&#19994;&#65289;\3-R&#183;&#20061;&#24180;&#32423;&#33521;&#35821;&#19979;&#20876;&#65288;&#21019;&#20248;&#20316;&#19994;&#65289;\R&#183;&#20061;&#33521;&#19979;&#65288;&#21019;&#20248;&#20316;&#19994;&#65289;&#25945;&#23398;&#36164;&#28304;\&#19978;&#35838;&#35838;&#20214;\1.&#20132;&#20114;&#31934;&#21326;&#29256;\Unit%2012\&#31532;1&#35838;&#26102;(A%201a-2d)\Unit%2012%20Section%20A%201b.mp3" TargetMode="External" /><Relationship Id="rId4" Type="http://schemas.microsoft.com/office/2007/relationships/media" Target="file:///F:\&#29066;&#27901;&#20029;\2023&#26149;&#19979;\4.&#20809;&#30424;\3-R&#183;&#20061;&#24180;&#32423;&#33521;&#35821;&#19979;&#20876;&#65288;&#21019;&#20248;&#20316;&#19994;&#65289;\3-R&#183;&#20061;&#24180;&#32423;&#33521;&#35821;&#19979;&#20876;&#65288;&#21019;&#20248;&#20316;&#19994;&#65289;\R&#183;&#20061;&#33521;&#19979;&#65288;&#21019;&#20248;&#20316;&#19994;&#65289;&#25945;&#23398;&#36164;&#28304;\&#19978;&#35838;&#35838;&#20214;\1.&#20132;&#20114;&#31934;&#21326;&#29256;\Unit%2012\&#31532;1&#35838;&#26102;(A%201a-2d)\Unit%2012%20Section%20A%201b.mp3" TargetMode="Externa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3.jpeg" /><Relationship Id="rId3" Type="http://schemas.openxmlformats.org/officeDocument/2006/relationships/image" Target="../media/image1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3.jpeg" /><Relationship Id="rId3" Type="http://schemas.openxmlformats.org/officeDocument/2006/relationships/image" Target="../media/image1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5.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19.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image" Target="../media/image22.jpeg" /><Relationship Id="rId5" Type="http://schemas.openxmlformats.org/officeDocument/2006/relationships/image" Target="../media/image23.jpeg" /><Relationship Id="rId6" Type="http://schemas.openxmlformats.org/officeDocument/2006/relationships/image" Target="../media/image12.png" /><Relationship Id="rId7" Type="http://schemas.openxmlformats.org/officeDocument/2006/relationships/audio" Target="file:///F:\&#29066;&#27901;&#20029;\2023&#26149;&#19979;\4.&#20809;&#30424;\3-R&#183;&#20061;&#24180;&#32423;&#33521;&#35821;&#19979;&#20876;&#65288;&#21019;&#20248;&#20316;&#19994;&#65289;\3-R&#183;&#20061;&#24180;&#32423;&#33521;&#35821;&#19979;&#20876;&#65288;&#21019;&#20248;&#20316;&#19994;&#65289;\R&#183;&#20061;&#33521;&#19979;&#65288;&#21019;&#20248;&#20316;&#19994;&#65289;&#25945;&#23398;&#36164;&#28304;\&#19978;&#35838;&#35838;&#20214;\1.&#20132;&#20114;&#31934;&#21326;&#29256;\Unit%2012\&#31532;1&#35838;&#26102;(A%201a-2d)\Unit%2012%20Section%20A%202a.mp3" TargetMode="External" /><Relationship Id="rId8" Type="http://schemas.microsoft.com/office/2007/relationships/media" Target="file:///F:\&#29066;&#27901;&#20029;\2023&#26149;&#19979;\4.&#20809;&#30424;\3-R&#183;&#20061;&#24180;&#32423;&#33521;&#35821;&#19979;&#20876;&#65288;&#21019;&#20248;&#20316;&#19994;&#65289;\3-R&#183;&#20061;&#24180;&#32423;&#33521;&#35821;&#19979;&#20876;&#65288;&#21019;&#20248;&#20316;&#19994;&#65289;\R&#183;&#20061;&#33521;&#19979;&#65288;&#21019;&#20248;&#20316;&#19994;&#65289;&#25945;&#23398;&#36164;&#28304;\&#19978;&#35838;&#35838;&#20214;\1.&#20132;&#20114;&#31934;&#21326;&#29256;\Unit%2012\&#31532;1&#35838;&#26102;(A%201a-2d)\Unit%2012%20Section%20A%202a.mp3" TargetMode="Externa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4.png" /><Relationship Id="rId3" Type="http://schemas.openxmlformats.org/officeDocument/2006/relationships/audio" Target="../media/media1.WAV" /><Relationship Id="rId4" Type="http://schemas.microsoft.com/office/2007/relationships/media" Target="../media/media1.WAV" TargetMode="Interna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png" /><Relationship Id="rId3" Type="http://schemas.openxmlformats.org/officeDocument/2006/relationships/audio" Target="../media/media2.mp3" /><Relationship Id="rId4" Type="http://schemas.microsoft.com/office/2007/relationships/media" Target="../media/media2.mp3" TargetMode="Interna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png" /><Relationship Id="rId3" Type="http://schemas.openxmlformats.org/officeDocument/2006/relationships/image" Target="../media/image8.png" /><Relationship Id="rId4" Type="http://schemas.openxmlformats.org/officeDocument/2006/relationships/image" Target="../media/image9.pn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png" /><Relationship Id="rId3" Type="http://schemas.openxmlformats.org/officeDocument/2006/relationships/image" Target="../media/image11.png" /><Relationship Id="rId4" Type="http://schemas.openxmlformats.org/officeDocument/2006/relationships/image" Target="../media/image25.jpeg" /><Relationship Id="rId5" Type="http://schemas.openxmlformats.org/officeDocument/2006/relationships/image" Target="../media/image26.jpeg" /><Relationship Id="rId6" Type="http://schemas.openxmlformats.org/officeDocument/2006/relationships/image" Target="../media/image27.jpeg" /><Relationship Id="rId7" Type="http://schemas.openxmlformats.org/officeDocument/2006/relationships/image" Target="../media/image28.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9.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png" /><Relationship Id="rId3" Type="http://schemas.openxmlformats.org/officeDocument/2006/relationships/audio" Target="file:///F:\&#29066;&#27901;&#20029;\2023&#26149;&#19979;\4.&#20809;&#30424;\3-R&#183;&#20061;&#24180;&#32423;&#33521;&#35821;&#19979;&#20876;&#65288;&#21019;&#20248;&#20316;&#19994;&#65289;\3-R&#183;&#20061;&#24180;&#32423;&#33521;&#35821;&#19979;&#20876;&#65288;&#21019;&#20248;&#20316;&#19994;&#65289;\R&#183;&#20061;&#33521;&#19979;&#65288;&#21019;&#20248;&#20316;&#19994;&#65289;&#25945;&#23398;&#36164;&#28304;\&#19978;&#35838;&#35838;&#20214;\1.&#20132;&#20114;&#31934;&#21326;&#29256;\Unit%2012\&#31532;1&#35838;&#26102;(A%201a-2d)\Unit%2012%20Section%20A%202d.mp3" TargetMode="External" /><Relationship Id="rId4" Type="http://schemas.microsoft.com/office/2007/relationships/media" Target="file:///F:\&#29066;&#27901;&#20029;\2023&#26149;&#19979;\4.&#20809;&#30424;\3-R&#183;&#20061;&#24180;&#32423;&#33521;&#35821;&#19979;&#20876;&#65288;&#21019;&#20248;&#20316;&#19994;&#65289;\3-R&#183;&#20061;&#24180;&#32423;&#33521;&#35821;&#19979;&#20876;&#65288;&#21019;&#20248;&#20316;&#19994;&#65289;\R&#183;&#20061;&#33521;&#19979;&#65288;&#21019;&#20248;&#20316;&#19994;&#65289;&#25945;&#23398;&#36164;&#28304;\&#19978;&#35838;&#35838;&#20214;\1.&#20132;&#20114;&#31934;&#21326;&#29256;\Unit%2012\&#31532;1&#35838;&#26102;(A%201a-2d)\Unit%2012%20Section%20A%202d.mp3" TargetMode="Externa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png" /><Relationship Id="rId3" Type="http://schemas.openxmlformats.org/officeDocument/2006/relationships/audio" Target="file:///F:\&#29066;&#27901;&#20029;\2023&#26149;&#19979;\4.&#20809;&#30424;\3-R&#183;&#20061;&#24180;&#32423;&#33521;&#35821;&#19979;&#20876;&#65288;&#21019;&#20248;&#20316;&#19994;&#65289;\3-R&#183;&#20061;&#24180;&#32423;&#33521;&#35821;&#19979;&#20876;&#65288;&#21019;&#20248;&#20316;&#19994;&#65289;\R&#183;&#20061;&#33521;&#19979;&#65288;&#21019;&#20248;&#20316;&#19994;&#65289;&#25945;&#23398;&#36164;&#28304;\&#19978;&#35838;&#35838;&#20214;\1.&#20132;&#20114;&#31934;&#21326;&#29256;\Unit%2012\&#31532;1&#35838;&#26102;(A%201a-2d)\Unit%2012%20Section%20A%202d.mp3" TargetMode="External" /><Relationship Id="rId4" Type="http://schemas.microsoft.com/office/2007/relationships/media" Target="file:///F:\&#29066;&#27901;&#20029;\2023&#26149;&#19979;\4.&#20809;&#30424;\3-R&#183;&#20061;&#24180;&#32423;&#33521;&#35821;&#19979;&#20876;&#65288;&#21019;&#20248;&#20316;&#19994;&#65289;\3-R&#183;&#20061;&#24180;&#32423;&#33521;&#35821;&#19979;&#20876;&#65288;&#21019;&#20248;&#20316;&#19994;&#65289;\R&#183;&#20061;&#33521;&#19979;&#65288;&#21019;&#20248;&#20316;&#19994;&#65289;&#25945;&#23398;&#36164;&#28304;\&#19978;&#35838;&#35838;&#20214;\1.&#20132;&#20114;&#31934;&#21326;&#29256;\Unit%2012\&#31532;1&#35838;&#26102;(A%201a-2d)\Unit%2012%20Section%20A%202d.mp3" TargetMode="Externa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png" /><Relationship Id="rId3" Type="http://schemas.openxmlformats.org/officeDocument/2006/relationships/audio" Target="file:///F:\&#29066;&#27901;&#20029;\2023&#26149;&#19979;\4.&#20809;&#30424;\3-R&#183;&#20061;&#24180;&#32423;&#33521;&#35821;&#19979;&#20876;&#65288;&#21019;&#20248;&#20316;&#19994;&#65289;\3-R&#183;&#20061;&#24180;&#32423;&#33521;&#35821;&#19979;&#20876;&#65288;&#21019;&#20248;&#20316;&#19994;&#65289;\R&#183;&#20061;&#33521;&#19979;&#65288;&#21019;&#20248;&#20316;&#19994;&#65289;&#25945;&#23398;&#36164;&#28304;\&#19978;&#35838;&#35838;&#20214;\1.&#20132;&#20114;&#31934;&#21326;&#29256;\Unit%2012\&#31532;1&#35838;&#26102;(A%201a-2d)\Unit%2012%20Section%20A%202d.mp3" TargetMode="External" /><Relationship Id="rId4" Type="http://schemas.microsoft.com/office/2007/relationships/media" Target="file:///F:\&#29066;&#27901;&#20029;\2023&#26149;&#19979;\4.&#20809;&#30424;\3-R&#183;&#20061;&#24180;&#32423;&#33521;&#35821;&#19979;&#20876;&#65288;&#21019;&#20248;&#20316;&#19994;&#65289;\3-R&#183;&#20061;&#24180;&#32423;&#33521;&#35821;&#19979;&#20876;&#65288;&#21019;&#20248;&#20316;&#19994;&#65289;\R&#183;&#20061;&#33521;&#19979;&#65288;&#21019;&#20248;&#20316;&#19994;&#65289;&#25945;&#23398;&#36164;&#28304;\&#19978;&#35838;&#35838;&#20214;\1.&#20132;&#20114;&#31934;&#21326;&#29256;\Unit%2012\&#31532;1&#35838;&#26102;(A%201a-2d)\Unit%2012%20Section%20A%202d.mp3" TargetMode="Externa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0.png" /><Relationship Id="rId3" Type="http://schemas.openxmlformats.org/officeDocument/2006/relationships/image" Target="../media/image31.pn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0.png" /><Relationship Id="rId3" Type="http://schemas.openxmlformats.org/officeDocument/2006/relationships/image" Target="../media/image31.pn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0.png" /><Relationship Id="rId3" Type="http://schemas.openxmlformats.org/officeDocument/2006/relationships/image" Target="../media/image31.pn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0.png" /><Relationship Id="rId3" Type="http://schemas.openxmlformats.org/officeDocument/2006/relationships/image" Target="../media/image31.pn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0.png" /><Relationship Id="rId3" Type="http://schemas.openxmlformats.org/officeDocument/2006/relationships/image" Target="../media/image31.pn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122" name="TextBox 1">
            <a:extLst>
              <a:ext uri="{FF2B5EF4-FFF2-40B4-BE49-F238E27FC236}">
                <a16:creationId xmlns:a16="http://schemas.microsoft.com/office/drawing/2014/main" id="{9081DDFC-BC29-BC9C-DDBD-D7A94F6FC311}"/>
              </a:ext>
            </a:extLst>
          </p:cNvPr>
          <p:cNvSpPr txBox="1">
            <a:spLocks noChangeArrowheads="1"/>
          </p:cNvSpPr>
          <p:nvPr/>
        </p:nvSpPr>
        <p:spPr bwMode="auto">
          <a:xfrm>
            <a:off x="1102784" y="1693333"/>
            <a:ext cx="10179049"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b="1">
                <a:latin typeface="Times New Roman" panose="02020603050405020304" pitchFamily="18" charset="0"/>
                <a:ea typeface="黑体" panose="02010609060101010101" pitchFamily="49" charset="-122"/>
                <a:cs typeface="Times New Roman" panose="02020603050405020304" pitchFamily="18" charset="0"/>
              </a:rPr>
              <a:t>Unit 12  </a:t>
            </a:r>
          </a:p>
          <a:p>
            <a:pPr algn="ctr" eaLnBrk="1" hangingPunct="1"/>
            <a:r>
              <a:rPr lang="en-US" altLang="zh-CN" sz="4800" b="1">
                <a:latin typeface="Times New Roman" panose="02020603050405020304" pitchFamily="18" charset="0"/>
                <a:ea typeface="黑体" panose="02010609060101010101" pitchFamily="49" charset="-122"/>
                <a:cs typeface="Times New Roman" panose="02020603050405020304" pitchFamily="18" charset="0"/>
              </a:rPr>
              <a:t>Life is full of the unexpected.</a:t>
            </a:r>
            <a:endParaRPr lang="zh-CN" altLang="en-US" sz="48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123" name="TextBox 2">
            <a:extLst>
              <a:ext uri="{FF2B5EF4-FFF2-40B4-BE49-F238E27FC236}">
                <a16:creationId xmlns:a16="http://schemas.microsoft.com/office/drawing/2014/main" id="{87FCC226-B90B-22CE-A74B-DBB130E731DF}"/>
              </a:ext>
            </a:extLst>
          </p:cNvPr>
          <p:cNvSpPr txBox="1">
            <a:spLocks noChangeArrowheads="1"/>
          </p:cNvSpPr>
          <p:nvPr/>
        </p:nvSpPr>
        <p:spPr bwMode="auto">
          <a:xfrm>
            <a:off x="0" y="0"/>
            <a:ext cx="2785533" cy="61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a:latin typeface="Times New Roman" panose="02020603050405020304" pitchFamily="18" charset="0"/>
                <a:ea typeface="黑体" panose="02010609060101010101" pitchFamily="49" charset="-122"/>
                <a:cs typeface="Times New Roman" panose="02020603050405020304" pitchFamily="18" charset="0"/>
              </a:rPr>
              <a:t>R·</a:t>
            </a:r>
            <a:r>
              <a:rPr lang="zh-CN" altLang="en-US" sz="3200" b="1">
                <a:latin typeface="楷体" panose="02010609060101010101" pitchFamily="49" charset="-122"/>
                <a:ea typeface="楷体" panose="02010609060101010101" pitchFamily="49" charset="-122"/>
                <a:cs typeface="Times New Roman" panose="02020603050405020304" pitchFamily="18" charset="0"/>
              </a:rPr>
              <a:t>九年级下册</a:t>
            </a:r>
          </a:p>
        </p:txBody>
      </p:sp>
      <p:sp>
        <p:nvSpPr>
          <p:cNvPr id="5124" name="矩形 3">
            <a:extLst>
              <a:ext uri="{FF2B5EF4-FFF2-40B4-BE49-F238E27FC236}">
                <a16:creationId xmlns:a16="http://schemas.microsoft.com/office/drawing/2014/main" id="{207C9AB8-06C9-5248-075E-86DF12D6A699}"/>
              </a:ext>
            </a:extLst>
          </p:cNvPr>
          <p:cNvSpPr>
            <a:spLocks noChangeArrowheads="1"/>
          </p:cNvSpPr>
          <p:nvPr/>
        </p:nvSpPr>
        <p:spPr bwMode="auto">
          <a:xfrm>
            <a:off x="4279900" y="3429000"/>
            <a:ext cx="4000500"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267" b="1">
                <a:latin typeface="Times New Roman" panose="02020603050405020304" pitchFamily="18" charset="0"/>
                <a:ea typeface="黑体" panose="02010609060101010101" pitchFamily="49" charset="-122"/>
                <a:cs typeface="Times New Roman" panose="02020603050405020304" pitchFamily="18" charset="0"/>
              </a:rPr>
              <a:t>Section A  1a-2d</a:t>
            </a:r>
            <a:endParaRPr lang="zh-CN" altLang="en-US" sz="4267" b="1">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146" name="Rectangle 387">
            <a:extLst>
              <a:ext uri="{FF2B5EF4-FFF2-40B4-BE49-F238E27FC236}">
                <a16:creationId xmlns:a16="http://schemas.microsoft.com/office/drawing/2014/main" id="{CD0AAF38-9ED7-D384-8E10-0B2D98838886}"/>
              </a:ext>
            </a:extLst>
          </p:cNvPr>
          <p:cNvSpPr>
            <a:spLocks noChangeArrowheads="1"/>
          </p:cNvSpPr>
          <p:nvPr/>
        </p:nvSpPr>
        <p:spPr bwMode="auto">
          <a:xfrm>
            <a:off x="3215217" y="338667"/>
            <a:ext cx="5090583"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90000"/>
              </a:lnSpc>
            </a:pPr>
            <a:r>
              <a:rPr kumimoji="1" lang="en-US" altLang="zh-CN" sz="4800" b="1">
                <a:solidFill>
                  <a:srgbClr val="0000FF"/>
                </a:solidFill>
                <a:latin typeface="Times New Roman" panose="02020603050405020304" pitchFamily="18" charset="0"/>
                <a:cs typeface="Times New Roman" panose="02020603050405020304" pitchFamily="18" charset="0"/>
              </a:rPr>
              <a:t>Learning objects</a:t>
            </a:r>
          </a:p>
        </p:txBody>
      </p:sp>
      <p:sp>
        <p:nvSpPr>
          <p:cNvPr id="6147" name="Rectangle 387">
            <a:extLst>
              <a:ext uri="{FF2B5EF4-FFF2-40B4-BE49-F238E27FC236}">
                <a16:creationId xmlns:a16="http://schemas.microsoft.com/office/drawing/2014/main" id="{C9F9CA13-C7A8-1E20-F480-0F3F148C1570}"/>
              </a:ext>
            </a:extLst>
          </p:cNvPr>
          <p:cNvSpPr>
            <a:spLocks noChangeArrowheads="1"/>
          </p:cNvSpPr>
          <p:nvPr/>
        </p:nvSpPr>
        <p:spPr bwMode="auto">
          <a:xfrm>
            <a:off x="624417" y="1898651"/>
            <a:ext cx="11135782" cy="4044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kumimoji="1" lang="en-US" altLang="zh-CN" sz="4000" b="1">
                <a:latin typeface="Times New Roman" panose="02020603050405020304" pitchFamily="18" charset="0"/>
              </a:rPr>
              <a:t>1. Learn to use new words and expressions:</a:t>
            </a:r>
          </a:p>
          <a:p>
            <a:pPr eaLnBrk="1" hangingPunct="1">
              <a:lnSpc>
                <a:spcPct val="130000"/>
              </a:lnSpc>
              <a:buSzPct val="86000"/>
            </a:pPr>
            <a:r>
              <a:rPr kumimoji="1" lang="en-US" altLang="zh-CN" sz="4000" b="1" i="1">
                <a:solidFill>
                  <a:srgbClr val="FF0000"/>
                </a:solidFill>
                <a:latin typeface="Times New Roman" panose="02020603050405020304" pitchFamily="18" charset="0"/>
              </a:rPr>
              <a:t>    </a:t>
            </a:r>
            <a:r>
              <a:rPr lang="en-US" altLang="zh-CN" sz="4000" b="1" i="1">
                <a:solidFill>
                  <a:srgbClr val="FF0066"/>
                </a:solidFill>
                <a:latin typeface="Times New Roman" panose="02020603050405020304" pitchFamily="18" charset="0"/>
                <a:ea typeface="黑体" panose="02010609060101010101" pitchFamily="49" charset="-122"/>
                <a:cs typeface="Times New Roman" panose="02020603050405020304" pitchFamily="18" charset="0"/>
              </a:rPr>
              <a:t>unexpected   backpack   oversleep  by the time…</a:t>
            </a:r>
          </a:p>
          <a:p>
            <a:pPr eaLnBrk="1" hangingPunct="1">
              <a:lnSpc>
                <a:spcPct val="130000"/>
              </a:lnSpc>
              <a:buSzPct val="86000"/>
            </a:pPr>
            <a:r>
              <a:rPr kumimoji="1" lang="en-US" altLang="zh-CN" sz="4000" b="1">
                <a:latin typeface="Times New Roman" panose="02020603050405020304" pitchFamily="18" charset="0"/>
              </a:rPr>
              <a:t>2. Learn to understand and narrate past events. </a:t>
            </a:r>
          </a:p>
          <a:p>
            <a:pPr eaLnBrk="1" hangingPunct="1">
              <a:lnSpc>
                <a:spcPct val="130000"/>
              </a:lnSpc>
              <a:buSzPct val="86000"/>
            </a:pPr>
            <a:r>
              <a:rPr kumimoji="1" lang="en-US" altLang="zh-CN" sz="4000" b="1">
                <a:latin typeface="Times New Roman" panose="02020603050405020304" pitchFamily="18" charset="0"/>
              </a:rPr>
              <a:t>3. Grasp the listening skills and the ability of </a:t>
            </a:r>
          </a:p>
          <a:p>
            <a:pPr eaLnBrk="1" hangingPunct="1">
              <a:lnSpc>
                <a:spcPct val="130000"/>
              </a:lnSpc>
              <a:buSzPct val="86000"/>
            </a:pPr>
            <a:r>
              <a:rPr kumimoji="1" lang="en-US" altLang="zh-CN" sz="4000" b="1">
                <a:latin typeface="Times New Roman" panose="02020603050405020304" pitchFamily="18" charset="0"/>
              </a:rPr>
              <a:t>    narration about what you had done in the past.</a:t>
            </a:r>
          </a:p>
        </p:txBody>
      </p:sp>
      <p:sp>
        <p:nvSpPr>
          <p:cNvPr id="6148" name="Rectangle 387">
            <a:extLst>
              <a:ext uri="{FF2B5EF4-FFF2-40B4-BE49-F238E27FC236}">
                <a16:creationId xmlns:a16="http://schemas.microsoft.com/office/drawing/2014/main" id="{26855E30-2521-2699-0043-E93617496C87}"/>
              </a:ext>
            </a:extLst>
          </p:cNvPr>
          <p:cNvSpPr>
            <a:spLocks noChangeArrowheads="1"/>
          </p:cNvSpPr>
          <p:nvPr/>
        </p:nvSpPr>
        <p:spPr bwMode="auto">
          <a:xfrm>
            <a:off x="624417" y="1221317"/>
            <a:ext cx="9982200" cy="677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90000"/>
              </a:lnSpc>
            </a:pPr>
            <a:r>
              <a:rPr kumimoji="1" lang="en-US" altLang="zh-CN" sz="4000" b="1">
                <a:latin typeface="Times New Roman" panose="02020603050405020304" pitchFamily="18" charset="0"/>
                <a:cs typeface="Times New Roman" panose="02020603050405020304" pitchFamily="18" charset="0"/>
              </a:rPr>
              <a:t>By</a:t>
            </a:r>
            <a:r>
              <a:rPr kumimoji="1" lang="zh-CN" altLang="en-US" sz="4000" b="1">
                <a:latin typeface="Times New Roman" panose="02020603050405020304" pitchFamily="18" charset="0"/>
                <a:cs typeface="Times New Roman" panose="02020603050405020304" pitchFamily="18" charset="0"/>
              </a:rPr>
              <a:t> </a:t>
            </a:r>
            <a:r>
              <a:rPr kumimoji="1" lang="en-US" altLang="zh-CN" sz="4000" b="1">
                <a:latin typeface="Times New Roman" panose="02020603050405020304" pitchFamily="18" charset="0"/>
                <a:cs typeface="Times New Roman" panose="02020603050405020304" pitchFamily="18" charset="0"/>
              </a:rPr>
              <a:t>the</a:t>
            </a:r>
            <a:r>
              <a:rPr kumimoji="1" lang="zh-CN" altLang="en-US" sz="4000" b="1">
                <a:latin typeface="Times New Roman" panose="02020603050405020304" pitchFamily="18" charset="0"/>
                <a:cs typeface="Times New Roman" panose="02020603050405020304" pitchFamily="18" charset="0"/>
              </a:rPr>
              <a:t> </a:t>
            </a:r>
            <a:r>
              <a:rPr kumimoji="1" lang="en-US" altLang="zh-CN" sz="4000" b="1">
                <a:latin typeface="Times New Roman" panose="02020603050405020304" pitchFamily="18" charset="0"/>
                <a:cs typeface="Times New Roman" panose="02020603050405020304" pitchFamily="18" charset="0"/>
              </a:rPr>
              <a:t>end</a:t>
            </a:r>
            <a:r>
              <a:rPr kumimoji="1" lang="zh-CN" altLang="en-US" sz="4000" b="1">
                <a:latin typeface="Times New Roman" panose="02020603050405020304" pitchFamily="18" charset="0"/>
                <a:cs typeface="Times New Roman" panose="02020603050405020304" pitchFamily="18" charset="0"/>
              </a:rPr>
              <a:t> </a:t>
            </a:r>
            <a:r>
              <a:rPr kumimoji="1" lang="en-US" altLang="zh-CN" sz="4000" b="1">
                <a:latin typeface="Times New Roman" panose="02020603050405020304" pitchFamily="18" charset="0"/>
                <a:cs typeface="Times New Roman" panose="02020603050405020304" pitchFamily="18" charset="0"/>
              </a:rPr>
              <a:t>of</a:t>
            </a:r>
            <a:r>
              <a:rPr kumimoji="1" lang="zh-CN" altLang="en-US" sz="4000" b="1">
                <a:latin typeface="Times New Roman" panose="02020603050405020304" pitchFamily="18" charset="0"/>
                <a:cs typeface="Times New Roman" panose="02020603050405020304" pitchFamily="18" charset="0"/>
              </a:rPr>
              <a:t> </a:t>
            </a:r>
            <a:r>
              <a:rPr kumimoji="1" lang="en-US" altLang="zh-CN" sz="4000" b="1">
                <a:latin typeface="Times New Roman" panose="02020603050405020304" pitchFamily="18" charset="0"/>
                <a:cs typeface="Times New Roman" panose="02020603050405020304" pitchFamily="18" charset="0"/>
              </a:rPr>
              <a:t>the</a:t>
            </a:r>
            <a:r>
              <a:rPr kumimoji="1" lang="zh-CN" altLang="en-US" sz="4000" b="1">
                <a:latin typeface="Times New Roman" panose="02020603050405020304" pitchFamily="18" charset="0"/>
                <a:cs typeface="Times New Roman" panose="02020603050405020304" pitchFamily="18" charset="0"/>
              </a:rPr>
              <a:t> </a:t>
            </a:r>
            <a:r>
              <a:rPr kumimoji="1" lang="en-US" altLang="zh-CN" sz="4000" b="1">
                <a:latin typeface="Times New Roman" panose="02020603050405020304" pitchFamily="18" charset="0"/>
                <a:cs typeface="Times New Roman" panose="02020603050405020304" pitchFamily="18" charset="0"/>
              </a:rPr>
              <a:t>class, you will be able to …</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7170" name="矩形 1">
            <a:extLst>
              <a:ext uri="{FF2B5EF4-FFF2-40B4-BE49-F238E27FC236}">
                <a16:creationId xmlns:a16="http://schemas.microsoft.com/office/drawing/2014/main" id="{21CC2A68-BAA1-0041-F6A9-DABA3F5D50FA}"/>
              </a:ext>
            </a:extLst>
          </p:cNvPr>
          <p:cNvSpPr>
            <a:spLocks noChangeArrowheads="1"/>
          </p:cNvSpPr>
          <p:nvPr/>
        </p:nvSpPr>
        <p:spPr bwMode="auto">
          <a:xfrm>
            <a:off x="239184" y="63500"/>
            <a:ext cx="2298700" cy="861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kumimoji="1" lang="en-US" altLang="zh-CN" sz="4800" b="1">
                <a:solidFill>
                  <a:srgbClr val="FF0066"/>
                </a:solidFill>
                <a:latin typeface="Times New Roman" panose="02020603050405020304" pitchFamily="18" charset="0"/>
              </a:rPr>
              <a:t>Lead-in</a:t>
            </a:r>
          </a:p>
        </p:txBody>
      </p:sp>
      <p:sp>
        <p:nvSpPr>
          <p:cNvPr id="3" name="矩形 2">
            <a:extLst>
              <a:ext uri="{FF2B5EF4-FFF2-40B4-BE49-F238E27FC236}">
                <a16:creationId xmlns:a16="http://schemas.microsoft.com/office/drawing/2014/main" id="{18F83F51-9356-A222-27FB-FD25A34FD621}"/>
              </a:ext>
            </a:extLst>
          </p:cNvPr>
          <p:cNvSpPr>
            <a:spLocks noChangeArrowheads="1"/>
          </p:cNvSpPr>
          <p:nvPr/>
        </p:nvSpPr>
        <p:spPr bwMode="auto">
          <a:xfrm>
            <a:off x="148167" y="698500"/>
            <a:ext cx="12069234"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pPr>
            <a:r>
              <a:rPr lang="en-US" altLang="zh-CN" sz="4000" b="1">
                <a:latin typeface="Times New Roman" panose="02020603050405020304" pitchFamily="18" charset="0"/>
                <a:cs typeface="Times New Roman" panose="02020603050405020304" pitchFamily="18" charset="0"/>
              </a:rPr>
              <a:t>What unexpected situations had you once met in your life?</a:t>
            </a:r>
            <a:endParaRPr lang="zh-CN" altLang="en-US" sz="4000" b="1">
              <a:latin typeface="Times New Roman" panose="02020603050405020304" pitchFamily="18" charset="0"/>
              <a:cs typeface="Times New Roman" panose="02020603050405020304" pitchFamily="18" charset="0"/>
            </a:endParaRPr>
          </a:p>
        </p:txBody>
      </p:sp>
      <p:pic>
        <p:nvPicPr>
          <p:cNvPr id="10" name="图片 9">
            <a:extLst>
              <a:ext uri="{FF2B5EF4-FFF2-40B4-BE49-F238E27FC236}">
                <a16:creationId xmlns:a16="http://schemas.microsoft.com/office/drawing/2014/main" id="{04FF8D0C-B992-D42A-E4DD-99719E3CD01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681134" y="1763184"/>
            <a:ext cx="5598584" cy="512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1">
            <a:extLst>
              <a:ext uri="{FF2B5EF4-FFF2-40B4-BE49-F238E27FC236}">
                <a16:creationId xmlns:a16="http://schemas.microsoft.com/office/drawing/2014/main" id="{1F81CC22-B5C4-AB7A-88CD-E04E713EE86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13367" y="2669118"/>
            <a:ext cx="4152900" cy="415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 name="对话气泡: 圆角矩形 125">
            <a:extLst>
              <a:ext uri="{FF2B5EF4-FFF2-40B4-BE49-F238E27FC236}">
                <a16:creationId xmlns:a16="http://schemas.microsoft.com/office/drawing/2014/main" id="{3106CF4A-2B9D-44F7-BE75-C22D1A30445B}"/>
              </a:ext>
            </a:extLst>
          </p:cNvPr>
          <p:cNvSpPr/>
          <p:nvPr/>
        </p:nvSpPr>
        <p:spPr>
          <a:xfrm>
            <a:off x="8016214" y="2126604"/>
            <a:ext cx="3456384" cy="787691"/>
          </a:xfrm>
          <a:prstGeom prst="wedgeRoundRectCallout">
            <a:avLst>
              <a:gd name="adj1" fmla="val -31594"/>
              <a:gd name="adj2" fmla="val 70882"/>
              <a:gd name="adj3" fmla="val 16667"/>
            </a:avLst>
          </a:prstGeom>
          <a:solidFill>
            <a:srgbClr val="3C73C5"/>
          </a:solidFill>
          <a:ln w="12700">
            <a:gradFill>
              <a:gsLst>
                <a:gs pos="0">
                  <a:schemeClr val="bg1"/>
                </a:gs>
                <a:gs pos="100000">
                  <a:schemeClr val="bg1">
                    <a:lumMod val="85000"/>
                  </a:schemeClr>
                </a:gs>
              </a:gsLst>
              <a:lin ang="5400000" scaled="0"/>
            </a:gra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tIns="0" anchor="ctr" anchorCtr="1"/>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algn="r">
              <a:lnSpc>
                <a:spcPct val="150000"/>
              </a:lnSpc>
              <a:defRPr/>
            </a:pPr>
            <a:r>
              <a:rPr lang="en-US" altLang="zh-CN" sz="3733" b="1">
                <a:solidFill>
                  <a:schemeClr val="bg1"/>
                </a:solidFill>
                <a:effectLst>
                  <a:outerShdw blurRad="50800" dist="38100" dir="2700000" algn="tl" rotWithShape="0">
                    <a:prstClr val="black">
                      <a:alpha val="40000"/>
                    </a:prstClr>
                  </a:outerShdw>
                </a:effectLst>
                <a:latin typeface="Times New Roman" panose="02020603050405020304" pitchFamily="18" charset="0"/>
                <a:ea typeface="楷体" panose="02010609060101010101" pitchFamily="49" charset="-122"/>
                <a:cs typeface="Times New Roman" panose="02020603050405020304" pitchFamily="18" charset="0"/>
              </a:rPr>
              <a:t>miss the bus</a:t>
            </a:r>
            <a:endParaRPr lang="zh-CN" altLang="en-US" sz="3733" b="1">
              <a:solidFill>
                <a:schemeClr val="bg1"/>
              </a:solidFill>
              <a:effectLst>
                <a:outerShdw blurRad="50800" dist="38100" dir="2700000" algn="tl" rotWithShape="0">
                  <a:prstClr val="black">
                    <a:alpha val="40000"/>
                  </a:prstClr>
                </a:outerShdw>
              </a:effectLst>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27" name="对话气泡: 圆角矩形 126">
            <a:extLst>
              <a:ext uri="{FF2B5EF4-FFF2-40B4-BE49-F238E27FC236}">
                <a16:creationId xmlns:a16="http://schemas.microsoft.com/office/drawing/2014/main" id="{7DE5E24F-6309-492E-A07A-2BDE6CC570E0}"/>
              </a:ext>
            </a:extLst>
          </p:cNvPr>
          <p:cNvSpPr/>
          <p:nvPr/>
        </p:nvSpPr>
        <p:spPr>
          <a:xfrm>
            <a:off x="694540" y="2127352"/>
            <a:ext cx="4567372" cy="787691"/>
          </a:xfrm>
          <a:prstGeom prst="wedgeRoundRectCallout">
            <a:avLst>
              <a:gd name="adj1" fmla="val -23832"/>
              <a:gd name="adj2" fmla="val 80582"/>
              <a:gd name="adj3" fmla="val 16667"/>
            </a:avLst>
          </a:prstGeom>
          <a:solidFill>
            <a:srgbClr val="3C73C5"/>
          </a:solidFill>
          <a:ln w="12700">
            <a:gradFill>
              <a:gsLst>
                <a:gs pos="0">
                  <a:schemeClr val="bg1"/>
                </a:gs>
                <a:gs pos="100000">
                  <a:schemeClr val="bg1">
                    <a:lumMod val="85000"/>
                  </a:schemeClr>
                </a:gs>
              </a:gsLst>
              <a:lin ang="5400000" scaled="0"/>
            </a:gra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tIns="0" anchor="ctr" anchorCtr="1"/>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a:defRPr/>
            </a:pPr>
            <a:r>
              <a:rPr lang="en-US" altLang="zh-CN" sz="3733" b="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be late for school</a:t>
            </a:r>
            <a:endParaRPr lang="zh-CN" altLang="en-US" sz="3733">
              <a:solidFill>
                <a:schemeClr val="bg1"/>
              </a:solidFill>
              <a:effectLst>
                <a:outerShdw blurRad="38100" dist="38100" dir="2700000" algn="tl">
                  <a:srgbClr val="000000">
                    <a:alpha val="43137"/>
                  </a:srgbClr>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4" presetClass="entr" presetSubtype="1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randombar(horizontal)">
                                      <p:cBhvr>
                                        <p:cTn id="13" dur="500"/>
                                        <p:tgtEl>
                                          <p:spTgt spid="12"/>
                                        </p:tgtEl>
                                      </p:cBhvr>
                                    </p:animEffect>
                                  </p:childTnLst>
                                </p:cTn>
                              </p:par>
                              <p:par>
                                <p:cTn id="14" presetID="14" presetClass="entr" presetSubtype="1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22" presetClass="entr" presetSubtype="2" fill="hold" nodeType="clickEffect">
                                  <p:stCondLst>
                                    <p:cond delay="0"/>
                                  </p:stCondLst>
                                  <p:childTnLst>
                                    <p:set>
                                      <p:cBhvr>
                                        <p:cTn id="21" dur="1" fill="hold">
                                          <p:stCondLst>
                                            <p:cond delay="0"/>
                                          </p:stCondLst>
                                        </p:cTn>
                                        <p:tgtEl>
                                          <p:spTgt spid="127"/>
                                        </p:tgtEl>
                                        <p:attrNameLst>
                                          <p:attrName>style.visibility</p:attrName>
                                        </p:attrNameLst>
                                      </p:cBhvr>
                                      <p:to>
                                        <p:strVal val="visible"/>
                                      </p:to>
                                    </p:set>
                                    <p:animEffect transition="in" filter="wipe(right)">
                                      <p:cBhvr>
                                        <p:cTn id="22" dur="500"/>
                                        <p:tgtEl>
                                          <p:spTgt spid="127"/>
                                        </p:tgtEl>
                                      </p:cBhvr>
                                    </p:animEffect>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22" presetClass="entr" presetSubtype="2" fill="hold" nodeType="clickEffect">
                                  <p:stCondLst>
                                    <p:cond delay="0"/>
                                  </p:stCondLst>
                                  <p:childTnLst>
                                    <p:set>
                                      <p:cBhvr>
                                        <p:cTn id="27" dur="1" fill="hold">
                                          <p:stCondLst>
                                            <p:cond delay="0"/>
                                          </p:stCondLst>
                                        </p:cTn>
                                        <p:tgtEl>
                                          <p:spTgt spid="126"/>
                                        </p:tgtEl>
                                        <p:attrNameLst>
                                          <p:attrName>style.visibility</p:attrName>
                                        </p:attrNameLst>
                                      </p:cBhvr>
                                      <p:to>
                                        <p:strVal val="visible"/>
                                      </p:to>
                                    </p:set>
                                    <p:animEffect transition="in" filter="wipe(right)">
                                      <p:cBhvr>
                                        <p:cTn id="28"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12" name="图片 11">
            <a:extLst>
              <a:ext uri="{FF2B5EF4-FFF2-40B4-BE49-F238E27FC236}">
                <a16:creationId xmlns:a16="http://schemas.microsoft.com/office/drawing/2014/main" id="{372B898B-AB06-489A-ADA5-1935E0EBE2F1}"/>
              </a:ext>
            </a:extLst>
          </p:cNvPr>
          <p:cNvPicPr>
            <a:picLocks noChangeAspect="1"/>
          </p:cNvPicPr>
          <p:nvPr/>
        </p:nvPicPr>
        <p:blipFill>
          <a:blip r:embed="rId2"/>
          <a:srcRect l="6654" t="11374" r="4087" b="0"/>
          <a:stretch>
            <a:fillRect/>
          </a:stretch>
        </p:blipFill>
        <p:spPr>
          <a:xfrm>
            <a:off x="815413" y="1358491"/>
            <a:ext cx="4137673" cy="35523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图片 15">
            <a:extLst>
              <a:ext uri="{FF2B5EF4-FFF2-40B4-BE49-F238E27FC236}">
                <a16:creationId xmlns:a16="http://schemas.microsoft.com/office/drawing/2014/main" id="{E870B0EB-D1F5-420F-8EB0-8BFC6B5832CC}"/>
              </a:ext>
            </a:extLst>
          </p:cNvPr>
          <p:cNvPicPr>
            <a:picLocks noChangeAspect="1"/>
          </p:cNvPicPr>
          <p:nvPr/>
        </p:nvPicPr>
        <p:blipFill>
          <a:blip r:embed="rId3"/>
          <a:stretch>
            <a:fillRect/>
          </a:stretch>
        </p:blipFill>
        <p:spPr>
          <a:xfrm>
            <a:off x="6131071" y="1428259"/>
            <a:ext cx="4013690" cy="34826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4" name="文本框 23">
            <a:extLst>
              <a:ext uri="{FF2B5EF4-FFF2-40B4-BE49-F238E27FC236}">
                <a16:creationId xmlns:a16="http://schemas.microsoft.com/office/drawing/2014/main" id="{96786B8E-EC09-F7AC-C863-ADC82204EEDB}"/>
              </a:ext>
            </a:extLst>
          </p:cNvPr>
          <p:cNvSpPr txBox="1">
            <a:spLocks noChangeArrowheads="1"/>
          </p:cNvSpPr>
          <p:nvPr/>
        </p:nvSpPr>
        <p:spPr bwMode="auto">
          <a:xfrm>
            <a:off x="1200150" y="5499100"/>
            <a:ext cx="303106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733" b="1">
                <a:latin typeface="Times New Roman" panose="02020603050405020304" pitchFamily="18" charset="0"/>
                <a:cs typeface="Times New Roman" panose="02020603050405020304" pitchFamily="18" charset="0"/>
              </a:rPr>
              <a:t>lose the keys</a:t>
            </a:r>
            <a:endParaRPr lang="zh-CN" altLang="en-US" sz="3733"/>
          </a:p>
        </p:txBody>
      </p:sp>
      <p:sp>
        <p:nvSpPr>
          <p:cNvPr id="25" name="文本框 24">
            <a:extLst>
              <a:ext uri="{FF2B5EF4-FFF2-40B4-BE49-F238E27FC236}">
                <a16:creationId xmlns:a16="http://schemas.microsoft.com/office/drawing/2014/main" id="{AC89A50E-D186-2DD6-3C99-70B6B45D1794}"/>
              </a:ext>
            </a:extLst>
          </p:cNvPr>
          <p:cNvSpPr txBox="1">
            <a:spLocks noChangeArrowheads="1"/>
          </p:cNvSpPr>
          <p:nvPr/>
        </p:nvSpPr>
        <p:spPr bwMode="auto">
          <a:xfrm>
            <a:off x="5327651" y="5488517"/>
            <a:ext cx="63373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733" b="1">
                <a:latin typeface="Times New Roman" panose="02020603050405020304" pitchFamily="18" charset="0"/>
                <a:cs typeface="Times New Roman" panose="02020603050405020304" pitchFamily="18" charset="0"/>
              </a:rPr>
              <a:t>leave the homework at home</a:t>
            </a:r>
            <a:endParaRPr lang="zh-CN" altLang="en-US" sz="3733"/>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6" presetClass="entr" presetSubtype="21" fill="hold" grpId="1" nodeType="click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barn(inVertical)">
                                      <p:cBhvr>
                                        <p:cTn id="1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1"/>
    </p:bldLst>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cxnSp>
        <p:nvCxnSpPr>
          <p:cNvPr id="24" name="直接连接符 23">
            <a:extLst>
              <a:ext uri="{FF2B5EF4-FFF2-40B4-BE49-F238E27FC236}">
                <a16:creationId xmlns:a16="http://schemas.microsoft.com/office/drawing/2014/main" id="{3263F30B-25E4-46B7-AA5B-227E9E8C06C6}"/>
              </a:ext>
            </a:extLst>
          </p:cNvPr>
          <p:cNvCxnSpPr/>
          <p:nvPr/>
        </p:nvCxnSpPr>
        <p:spPr>
          <a:xfrm flipH="1">
            <a:off x="5748867" y="4339167"/>
            <a:ext cx="0" cy="91863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椭圆 9">
            <a:extLst>
              <a:ext uri="{FF2B5EF4-FFF2-40B4-BE49-F238E27FC236}">
                <a16:creationId xmlns:a16="http://schemas.microsoft.com/office/drawing/2014/main" id="{9DBB2A47-F9FA-43A7-B66E-C6A15510B4CB}"/>
              </a:ext>
            </a:extLst>
          </p:cNvPr>
          <p:cNvSpPr/>
          <p:nvPr/>
        </p:nvSpPr>
        <p:spPr>
          <a:xfrm>
            <a:off x="3407833" y="2592918"/>
            <a:ext cx="4616451" cy="1921933"/>
          </a:xfrm>
          <a:prstGeom prst="ellipse">
            <a:avLst/>
          </a:prstGeom>
          <a:solidFill>
            <a:srgbClr val="FFEB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algn="ctr">
              <a:defRPr/>
            </a:pPr>
            <a:endParaRPr lang="zh-CN" altLang="en-US" sz="2400"/>
          </a:p>
        </p:txBody>
      </p:sp>
      <p:sp>
        <p:nvSpPr>
          <p:cNvPr id="9" name="文本框 8">
            <a:extLst>
              <a:ext uri="{FF2B5EF4-FFF2-40B4-BE49-F238E27FC236}">
                <a16:creationId xmlns:a16="http://schemas.microsoft.com/office/drawing/2014/main" id="{1DF024CE-7B1F-6D89-17D9-F8AE8143AE58}"/>
              </a:ext>
            </a:extLst>
          </p:cNvPr>
          <p:cNvSpPr txBox="1">
            <a:spLocks noChangeArrowheads="1"/>
          </p:cNvSpPr>
          <p:nvPr/>
        </p:nvSpPr>
        <p:spPr bwMode="auto">
          <a:xfrm>
            <a:off x="3566585" y="3130551"/>
            <a:ext cx="4415367" cy="738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4000" b="1">
                <a:solidFill>
                  <a:srgbClr val="000000"/>
                </a:solidFill>
                <a:latin typeface="Times New Roman" panose="02020603050405020304" pitchFamily="18" charset="0"/>
                <a:cs typeface="Times New Roman" panose="02020603050405020304" pitchFamily="18" charset="0"/>
              </a:rPr>
              <a:t>Unexpected events</a:t>
            </a:r>
            <a:endParaRPr lang="zh-CN" altLang="en-US" sz="2400"/>
          </a:p>
        </p:txBody>
      </p:sp>
      <p:cxnSp>
        <p:nvCxnSpPr>
          <p:cNvPr id="12" name="直接连接符 11">
            <a:extLst>
              <a:ext uri="{FF2B5EF4-FFF2-40B4-BE49-F238E27FC236}">
                <a16:creationId xmlns:a16="http://schemas.microsoft.com/office/drawing/2014/main" id="{C8B51F01-B0EC-4AB1-8615-5A2CB097D4E5}"/>
              </a:ext>
            </a:extLst>
          </p:cNvPr>
          <p:cNvCxnSpPr/>
          <p:nvPr/>
        </p:nvCxnSpPr>
        <p:spPr>
          <a:xfrm flipH="1" flipV="1">
            <a:off x="3119967" y="2169584"/>
            <a:ext cx="922867" cy="685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文本框 14">
            <a:extLst>
              <a:ext uri="{FF2B5EF4-FFF2-40B4-BE49-F238E27FC236}">
                <a16:creationId xmlns:a16="http://schemas.microsoft.com/office/drawing/2014/main" id="{F6A25168-6406-061E-DAC1-EEEFF863554D}"/>
              </a:ext>
            </a:extLst>
          </p:cNvPr>
          <p:cNvSpPr txBox="1">
            <a:spLocks noChangeArrowheads="1"/>
          </p:cNvSpPr>
          <p:nvPr/>
        </p:nvSpPr>
        <p:spPr bwMode="auto">
          <a:xfrm>
            <a:off x="332318" y="1492251"/>
            <a:ext cx="386926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3733" b="1">
                <a:latin typeface="Times New Roman" panose="02020603050405020304" pitchFamily="18" charset="0"/>
                <a:cs typeface="Times New Roman" panose="02020603050405020304" pitchFamily="18" charset="0"/>
              </a:rPr>
              <a:t>be</a:t>
            </a:r>
            <a:r>
              <a:rPr kumimoji="1" lang="zh-CN" altLang="en-US" sz="3733" b="1">
                <a:latin typeface="Times New Roman" panose="02020603050405020304" pitchFamily="18" charset="0"/>
                <a:cs typeface="Times New Roman" panose="02020603050405020304" pitchFamily="18" charset="0"/>
              </a:rPr>
              <a:t> </a:t>
            </a:r>
            <a:r>
              <a:rPr kumimoji="1" lang="en-US" altLang="zh-CN" sz="3733" b="1">
                <a:latin typeface="Times New Roman" panose="02020603050405020304" pitchFamily="18" charset="0"/>
                <a:cs typeface="Times New Roman" panose="02020603050405020304" pitchFamily="18" charset="0"/>
              </a:rPr>
              <a:t>late</a:t>
            </a:r>
            <a:r>
              <a:rPr kumimoji="1" lang="zh-CN" altLang="en-US" sz="3733" b="1">
                <a:latin typeface="Times New Roman" panose="02020603050405020304" pitchFamily="18" charset="0"/>
                <a:cs typeface="Times New Roman" panose="02020603050405020304" pitchFamily="18" charset="0"/>
              </a:rPr>
              <a:t> </a:t>
            </a:r>
            <a:r>
              <a:rPr kumimoji="1" lang="en-US" altLang="zh-CN" sz="3733" b="1">
                <a:latin typeface="Times New Roman" panose="02020603050405020304" pitchFamily="18" charset="0"/>
                <a:cs typeface="Times New Roman" panose="02020603050405020304" pitchFamily="18" charset="0"/>
              </a:rPr>
              <a:t>for school</a:t>
            </a:r>
            <a:endParaRPr lang="zh-CN" altLang="en-US" sz="2133"/>
          </a:p>
        </p:txBody>
      </p:sp>
      <p:cxnSp>
        <p:nvCxnSpPr>
          <p:cNvPr id="18" name="直接连接符 17">
            <a:extLst>
              <a:ext uri="{FF2B5EF4-FFF2-40B4-BE49-F238E27FC236}">
                <a16:creationId xmlns:a16="http://schemas.microsoft.com/office/drawing/2014/main" id="{5F3A557C-F7A6-45BF-9DC0-BD08CBDFBD2C}"/>
              </a:ext>
            </a:extLst>
          </p:cNvPr>
          <p:cNvCxnSpPr/>
          <p:nvPr/>
        </p:nvCxnSpPr>
        <p:spPr>
          <a:xfrm flipH="1" flipV="1">
            <a:off x="2159000" y="3553884"/>
            <a:ext cx="124883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文本框 19">
            <a:extLst>
              <a:ext uri="{FF2B5EF4-FFF2-40B4-BE49-F238E27FC236}">
                <a16:creationId xmlns:a16="http://schemas.microsoft.com/office/drawing/2014/main" id="{D8AF997A-DD52-7FE4-7745-77E2C0857DD8}"/>
              </a:ext>
            </a:extLst>
          </p:cNvPr>
          <p:cNvSpPr txBox="1">
            <a:spLocks noChangeArrowheads="1"/>
          </p:cNvSpPr>
          <p:nvPr/>
        </p:nvSpPr>
        <p:spPr bwMode="auto">
          <a:xfrm>
            <a:off x="160867" y="2906184"/>
            <a:ext cx="29845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3733" b="1">
                <a:latin typeface="Times New Roman" panose="02020603050405020304" pitchFamily="18" charset="0"/>
                <a:cs typeface="Times New Roman" panose="02020603050405020304" pitchFamily="18" charset="0"/>
              </a:rPr>
              <a:t>miss the bus</a:t>
            </a:r>
            <a:endParaRPr lang="zh-CN" altLang="en-US" sz="2133"/>
          </a:p>
        </p:txBody>
      </p:sp>
      <p:cxnSp>
        <p:nvCxnSpPr>
          <p:cNvPr id="21" name="直接连接符 20">
            <a:extLst>
              <a:ext uri="{FF2B5EF4-FFF2-40B4-BE49-F238E27FC236}">
                <a16:creationId xmlns:a16="http://schemas.microsoft.com/office/drawing/2014/main" id="{2CE78898-A544-46E4-BD16-2C7AFF82D0A6}"/>
              </a:ext>
            </a:extLst>
          </p:cNvPr>
          <p:cNvCxnSpPr/>
          <p:nvPr/>
        </p:nvCxnSpPr>
        <p:spPr>
          <a:xfrm flipH="1">
            <a:off x="3119967" y="4273551"/>
            <a:ext cx="1104900" cy="71966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文本框 22">
            <a:extLst>
              <a:ext uri="{FF2B5EF4-FFF2-40B4-BE49-F238E27FC236}">
                <a16:creationId xmlns:a16="http://schemas.microsoft.com/office/drawing/2014/main" id="{C5D3A0D8-7C95-053F-45AD-87E4AB7D9790}"/>
              </a:ext>
            </a:extLst>
          </p:cNvPr>
          <p:cNvSpPr txBox="1">
            <a:spLocks noChangeArrowheads="1"/>
          </p:cNvSpPr>
          <p:nvPr/>
        </p:nvSpPr>
        <p:spPr bwMode="auto">
          <a:xfrm>
            <a:off x="158751" y="4514851"/>
            <a:ext cx="3287183"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3733" b="1">
                <a:latin typeface="Times New Roman" panose="02020603050405020304" pitchFamily="18" charset="0"/>
                <a:cs typeface="Times New Roman" panose="02020603050405020304" pitchFamily="18" charset="0"/>
              </a:rPr>
              <a:t>lose the keys</a:t>
            </a:r>
            <a:endParaRPr lang="zh-CN" altLang="en-US" sz="2133"/>
          </a:p>
        </p:txBody>
      </p:sp>
      <p:sp>
        <p:nvSpPr>
          <p:cNvPr id="26" name="文本框 25">
            <a:extLst>
              <a:ext uri="{FF2B5EF4-FFF2-40B4-BE49-F238E27FC236}">
                <a16:creationId xmlns:a16="http://schemas.microsoft.com/office/drawing/2014/main" id="{A854EF7F-B8D9-F6D5-0F8A-E1B13D9FFF6F}"/>
              </a:ext>
            </a:extLst>
          </p:cNvPr>
          <p:cNvSpPr txBox="1">
            <a:spLocks noChangeArrowheads="1"/>
          </p:cNvSpPr>
          <p:nvPr/>
        </p:nvSpPr>
        <p:spPr bwMode="auto">
          <a:xfrm>
            <a:off x="1651000" y="5579533"/>
            <a:ext cx="8890000" cy="69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3733" b="1">
                <a:latin typeface="Times New Roman" panose="02020603050405020304" pitchFamily="18" charset="0"/>
                <a:cs typeface="Times New Roman" panose="02020603050405020304" pitchFamily="18" charset="0"/>
              </a:rPr>
              <a:t>leave the homework/schoolbag at home</a:t>
            </a:r>
            <a:endParaRPr lang="zh-CN" altLang="en-US" sz="2133"/>
          </a:p>
        </p:txBody>
      </p:sp>
      <p:cxnSp>
        <p:nvCxnSpPr>
          <p:cNvPr id="27" name="直接连接符 26">
            <a:extLst>
              <a:ext uri="{FF2B5EF4-FFF2-40B4-BE49-F238E27FC236}">
                <a16:creationId xmlns:a16="http://schemas.microsoft.com/office/drawing/2014/main" id="{979A64B6-D623-4794-8177-FAB98ED0B545}"/>
              </a:ext>
            </a:extLst>
          </p:cNvPr>
          <p:cNvCxnSpPr/>
          <p:nvPr/>
        </p:nvCxnSpPr>
        <p:spPr>
          <a:xfrm>
            <a:off x="7152218" y="4273551"/>
            <a:ext cx="734483" cy="762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文本框 28">
            <a:extLst>
              <a:ext uri="{FF2B5EF4-FFF2-40B4-BE49-F238E27FC236}">
                <a16:creationId xmlns:a16="http://schemas.microsoft.com/office/drawing/2014/main" id="{437FA6F3-C8C5-E2B8-EE20-E598B4BA4B3E}"/>
              </a:ext>
            </a:extLst>
          </p:cNvPr>
          <p:cNvSpPr txBox="1">
            <a:spLocks noChangeArrowheads="1"/>
          </p:cNvSpPr>
          <p:nvPr/>
        </p:nvSpPr>
        <p:spPr bwMode="auto">
          <a:xfrm>
            <a:off x="7854950" y="4720167"/>
            <a:ext cx="22733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3733" b="1">
                <a:latin typeface="Times New Roman" panose="02020603050405020304" pitchFamily="18" charset="0"/>
                <a:cs typeface="Times New Roman" panose="02020603050405020304" pitchFamily="18" charset="0"/>
              </a:rPr>
              <a:t>power cut</a:t>
            </a:r>
            <a:endParaRPr lang="zh-CN" altLang="en-US" sz="2133"/>
          </a:p>
        </p:txBody>
      </p:sp>
      <p:cxnSp>
        <p:nvCxnSpPr>
          <p:cNvPr id="30" name="直接连接符 29">
            <a:extLst>
              <a:ext uri="{FF2B5EF4-FFF2-40B4-BE49-F238E27FC236}">
                <a16:creationId xmlns:a16="http://schemas.microsoft.com/office/drawing/2014/main" id="{DBDE9058-2FCE-45CE-B3FA-9BD18BDB8C35}"/>
              </a:ext>
            </a:extLst>
          </p:cNvPr>
          <p:cNvCxnSpPr/>
          <p:nvPr/>
        </p:nvCxnSpPr>
        <p:spPr>
          <a:xfrm>
            <a:off x="8024284" y="3524251"/>
            <a:ext cx="1143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E02A12EE-C351-312C-92C5-116C588036E0}"/>
              </a:ext>
            </a:extLst>
          </p:cNvPr>
          <p:cNvSpPr txBox="1">
            <a:spLocks noChangeArrowheads="1"/>
          </p:cNvSpPr>
          <p:nvPr/>
        </p:nvSpPr>
        <p:spPr bwMode="auto">
          <a:xfrm>
            <a:off x="8866718" y="2829984"/>
            <a:ext cx="3361267" cy="127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3733" b="1">
                <a:latin typeface="Times New Roman" panose="02020603050405020304" pitchFamily="18" charset="0"/>
                <a:cs typeface="Times New Roman" panose="02020603050405020304" pitchFamily="18" charset="0"/>
              </a:rPr>
              <a:t>come across an car accident</a:t>
            </a:r>
            <a:endParaRPr lang="zh-CN" altLang="en-US" sz="2133"/>
          </a:p>
        </p:txBody>
      </p:sp>
      <p:cxnSp>
        <p:nvCxnSpPr>
          <p:cNvPr id="33" name="直接连接符 32">
            <a:extLst>
              <a:ext uri="{FF2B5EF4-FFF2-40B4-BE49-F238E27FC236}">
                <a16:creationId xmlns:a16="http://schemas.microsoft.com/office/drawing/2014/main" id="{571F3955-FFB1-4487-95DD-D920B0E8EFA4}"/>
              </a:ext>
            </a:extLst>
          </p:cNvPr>
          <p:cNvCxnSpPr>
            <a:stCxn id="10" idx="7"/>
          </p:cNvCxnSpPr>
          <p:nvPr/>
        </p:nvCxnSpPr>
        <p:spPr>
          <a:xfrm flipV="1">
            <a:off x="9798474" y="3182744"/>
            <a:ext cx="1077384" cy="64981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文本框 35">
            <a:extLst>
              <a:ext uri="{FF2B5EF4-FFF2-40B4-BE49-F238E27FC236}">
                <a16:creationId xmlns:a16="http://schemas.microsoft.com/office/drawing/2014/main" id="{B33C10CD-7951-1DA7-8F37-4CD3D9A4CD0D}"/>
              </a:ext>
            </a:extLst>
          </p:cNvPr>
          <p:cNvSpPr txBox="1">
            <a:spLocks noChangeArrowheads="1"/>
          </p:cNvSpPr>
          <p:nvPr/>
        </p:nvSpPr>
        <p:spPr bwMode="auto">
          <a:xfrm>
            <a:off x="7675034" y="1443567"/>
            <a:ext cx="336126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3733" b="1">
                <a:latin typeface="Times New Roman" panose="02020603050405020304" pitchFamily="18" charset="0"/>
                <a:cs typeface="Times New Roman" panose="02020603050405020304" pitchFamily="18" charset="0"/>
              </a:rPr>
              <a:t>be knocked off</a:t>
            </a:r>
            <a:endParaRPr lang="zh-CN" altLang="en-US" sz="2133"/>
          </a:p>
        </p:txBody>
      </p:sp>
      <p:sp>
        <p:nvSpPr>
          <p:cNvPr id="37" name="矩形 1">
            <a:extLst>
              <a:ext uri="{FF2B5EF4-FFF2-40B4-BE49-F238E27FC236}">
                <a16:creationId xmlns:a16="http://schemas.microsoft.com/office/drawing/2014/main" id="{2DB4503D-AF21-20E2-B82F-713303C63286}"/>
              </a:ext>
            </a:extLst>
          </p:cNvPr>
          <p:cNvSpPr>
            <a:spLocks noChangeArrowheads="1"/>
          </p:cNvSpPr>
          <p:nvPr/>
        </p:nvSpPr>
        <p:spPr bwMode="auto">
          <a:xfrm>
            <a:off x="364067" y="218017"/>
            <a:ext cx="2952751"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kumimoji="1" lang="en-US" altLang="zh-CN" sz="4267" b="1">
                <a:solidFill>
                  <a:srgbClr val="EF4E3D"/>
                </a:solidFill>
                <a:latin typeface="Times New Roman" panose="02020603050405020304" pitchFamily="18" charset="0"/>
              </a:rPr>
              <a:t>Brainstorm</a:t>
            </a:r>
          </a:p>
        </p:txBody>
      </p:sp>
      <p:cxnSp>
        <p:nvCxnSpPr>
          <p:cNvPr id="42" name="直接连接符 41">
            <a:extLst>
              <a:ext uri="{FF2B5EF4-FFF2-40B4-BE49-F238E27FC236}">
                <a16:creationId xmlns:a16="http://schemas.microsoft.com/office/drawing/2014/main" id="{7B087AB2-1B48-4D10-A474-B5F243E98F95}"/>
              </a:ext>
            </a:extLst>
          </p:cNvPr>
          <p:cNvCxnSpPr/>
          <p:nvPr/>
        </p:nvCxnSpPr>
        <p:spPr>
          <a:xfrm flipV="1">
            <a:off x="5748867" y="1871133"/>
            <a:ext cx="63500" cy="72601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文本框 43">
            <a:extLst>
              <a:ext uri="{FF2B5EF4-FFF2-40B4-BE49-F238E27FC236}">
                <a16:creationId xmlns:a16="http://schemas.microsoft.com/office/drawing/2014/main" id="{EED86E56-801F-9A5A-4377-7436AE7E4247}"/>
              </a:ext>
            </a:extLst>
          </p:cNvPr>
          <p:cNvSpPr txBox="1">
            <a:spLocks noChangeArrowheads="1"/>
          </p:cNvSpPr>
          <p:nvPr/>
        </p:nvSpPr>
        <p:spPr bwMode="auto">
          <a:xfrm>
            <a:off x="5389033" y="960967"/>
            <a:ext cx="1016000" cy="738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4000" b="1">
                <a:latin typeface="Times New Roman" panose="02020603050405020304" pitchFamily="18" charset="0"/>
                <a:cs typeface="Times New Roman" panose="02020603050405020304" pitchFamily="18" charset="0"/>
              </a:rPr>
              <a:t>…</a:t>
            </a:r>
            <a:endParaRPr lang="zh-CN" altLang="en-US" sz="2400"/>
          </a:p>
        </p:txBody>
      </p:sp>
      <p:cxnSp>
        <p:nvCxnSpPr>
          <p:cNvPr id="45" name="直接连接符 44">
            <a:extLst>
              <a:ext uri="{FF2B5EF4-FFF2-40B4-BE49-F238E27FC236}">
                <a16:creationId xmlns:a16="http://schemas.microsoft.com/office/drawing/2014/main" id="{53BB2CCD-E1D3-4BF5-BF7B-66A037CC51D6}"/>
              </a:ext>
            </a:extLst>
          </p:cNvPr>
          <p:cNvCxnSpPr/>
          <p:nvPr/>
        </p:nvCxnSpPr>
        <p:spPr>
          <a:xfrm>
            <a:off x="364067" y="1032933"/>
            <a:ext cx="3128433" cy="0"/>
          </a:xfrm>
          <a:prstGeom prst="line">
            <a:avLst/>
          </a:prstGeom>
          <a:ln w="19050">
            <a:solidFill>
              <a:srgbClr val="F16759"/>
            </a:solidFill>
            <a:prstDash val="dash"/>
          </a:ln>
        </p:spPr>
        <p:style>
          <a:lnRef idx="1">
            <a:schemeClr val="accent1"/>
          </a:lnRef>
          <a:fillRef idx="0">
            <a:schemeClr val="accent1"/>
          </a:fillRef>
          <a:effectRef idx="0">
            <a:schemeClr val="accent1"/>
          </a:effectRef>
          <a:fontRef idx="minor">
            <a:schemeClr val="tx1"/>
          </a:fontRef>
        </p:style>
      </p:cxnSp>
      <p:sp>
        <p:nvSpPr>
          <p:cNvPr id="50" name="文本框 49">
            <a:extLst>
              <a:ext uri="{FF2B5EF4-FFF2-40B4-BE49-F238E27FC236}">
                <a16:creationId xmlns:a16="http://schemas.microsoft.com/office/drawing/2014/main" id="{FB2FA4D4-0791-489F-8E61-F60D2DE573E7}"/>
              </a:ext>
            </a:extLst>
          </p:cNvPr>
          <p:cNvSpPr txBox="1"/>
          <p:nvPr/>
        </p:nvSpPr>
        <p:spPr>
          <a:xfrm>
            <a:off x="3676652" y="353484"/>
            <a:ext cx="6311900" cy="696383"/>
          </a:xfrm>
          <a:prstGeom prst="rect">
            <a:avLst/>
          </a:prstGeom>
          <a:solidFill>
            <a:schemeClr val="accent3">
              <a:lumMod val="40000"/>
              <a:lumOff val="60000"/>
            </a:schemeClr>
          </a:solidFill>
        </p:spPr>
        <p:txBody>
          <a:bodyPr>
            <a:spAutoFit/>
          </a:bodyPr>
          <a:lstStyle>
            <a:defPPr>
              <a:defRPr lang="zh-CN"/>
            </a:defPPr>
          </a:lstStyle>
          <a:p>
            <a:pPr>
              <a:defRPr/>
            </a:pPr>
            <a:r>
              <a:rPr kumimoji="1" lang="en-US" altLang="zh-CN" sz="3733" b="1">
                <a:latin typeface="Times New Roman" panose="02020603050405020304" pitchFamily="18" charset="0"/>
                <a:cs typeface="Times New Roman" panose="02020603050405020304" pitchFamily="18" charset="0"/>
              </a:rPr>
              <a:t>Life is full of the unexpected.</a:t>
            </a:r>
            <a:endParaRPr lang="zh-CN" altLang="en-US" sz="2133"/>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barn(inVertical)">
                                      <p:cBhvr>
                                        <p:cTn id="7" dur="500"/>
                                        <p:tgtEl>
                                          <p:spTgt spid="45"/>
                                        </p:tgtEl>
                                      </p:cBhvr>
                                    </p:animEffect>
                                  </p:childTnLst>
                                </p:cTn>
                              </p:par>
                              <p:par>
                                <p:cTn id="8" presetID="16" presetClass="entr" presetSubtype="21" fill="hold" grpId="9"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barn(inVertical)">
                                      <p:cBhvr>
                                        <p:cTn id="10" dur="500"/>
                                        <p:tgtEl>
                                          <p:spTgt spid="37"/>
                                        </p:tgtEl>
                                      </p:cBhvr>
                                    </p:animEffect>
                                  </p:childTnLst>
                                </p:cTn>
                              </p:par>
                            </p:childTnLst>
                          </p:cTn>
                        </p:par>
                      </p:childTnLst>
                    </p:cTn>
                  </p:par>
                  <p:par>
                    <p:cTn id="11" fill="hold" nodeType="clickPar">
                      <p:stCondLst>
                        <p:cond delay="indefinite"/>
                      </p:stCondLst>
                      <p:childTnLst>
                        <p:par>
                          <p:cTn id="12" fill="hold" nodeType="withGroup">
                            <p:stCondLst>
                              <p:cond delay="indefinite"/>
                            </p:stCondLst>
                          </p:cTn>
                        </p:par>
                        <p:par>
                          <p:cTn id="13" fill="hold" nodeType="afterGroup">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inVertical)">
                                      <p:cBhvr>
                                        <p:cTn id="16" dur="500"/>
                                        <p:tgtEl>
                                          <p:spTgt spid="10"/>
                                        </p:tgtEl>
                                      </p:cBhvr>
                                    </p:animEffect>
                                  </p:childTnLst>
                                </p:cTn>
                              </p:par>
                              <p:par>
                                <p:cTn id="17" presetID="16" presetClass="entr" presetSubtype="21" fill="hold" grpId="1"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16" presetClass="entr" presetSubtype="21" fill="hold" grpId="2"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arn(inVertical)">
                                      <p:cBhvr>
                                        <p:cTn id="31" dur="500"/>
                                        <p:tgtEl>
                                          <p:spTgt spid="15"/>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down)">
                                      <p:cBhvr>
                                        <p:cTn id="37" dur="500"/>
                                        <p:tgtEl>
                                          <p:spTgt spid="18"/>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16" presetClass="entr" presetSubtype="21" fill="hold" grpId="3" nodeType="click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barn(inVertical)">
                                      <p:cBhvr>
                                        <p:cTn id="43" dur="500"/>
                                        <p:tgtEl>
                                          <p:spTgt spid="20"/>
                                        </p:tgtEl>
                                      </p:cBhvr>
                                    </p:animEffect>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22" presetClass="entr" presetSubtype="4" fill="hold"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down)">
                                      <p:cBhvr>
                                        <p:cTn id="49" dur="500"/>
                                        <p:tgtEl>
                                          <p:spTgt spid="21"/>
                                        </p:tgtEl>
                                      </p:cBhvr>
                                    </p:animEffect>
                                  </p:childTnLst>
                                </p:cTn>
                              </p:par>
                            </p:childTnLst>
                          </p:cTn>
                        </p:par>
                      </p:childTnLst>
                    </p:cTn>
                  </p:par>
                  <p:par>
                    <p:cTn id="50" fill="hold" nodeType="clickPar">
                      <p:stCondLst>
                        <p:cond delay="indefinite"/>
                      </p:stCondLst>
                      <p:childTnLst>
                        <p:par>
                          <p:cTn id="51" fill="hold" nodeType="withGroup">
                            <p:stCondLst>
                              <p:cond delay="indefinite"/>
                            </p:stCondLst>
                          </p:cTn>
                        </p:par>
                        <p:par>
                          <p:cTn id="52" fill="hold" nodeType="afterGroup">
                            <p:stCondLst>
                              <p:cond delay="0"/>
                            </p:stCondLst>
                            <p:childTnLst>
                              <p:par>
                                <p:cTn id="53" presetID="16" presetClass="entr" presetSubtype="21" fill="hold" grpId="4" nodeType="click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barn(inVertical)">
                                      <p:cBhvr>
                                        <p:cTn id="55" dur="500"/>
                                        <p:tgtEl>
                                          <p:spTgt spid="23"/>
                                        </p:tgtEl>
                                      </p:cBhvr>
                                    </p:animEffect>
                                  </p:childTnLst>
                                </p:cTn>
                              </p:par>
                            </p:childTnLst>
                          </p:cTn>
                        </p:par>
                      </p:childTnLst>
                    </p:cTn>
                  </p:par>
                  <p:par>
                    <p:cTn id="56" fill="hold" nodeType="clickPar">
                      <p:stCondLst>
                        <p:cond delay="indefinite"/>
                      </p:stCondLst>
                      <p:childTnLst>
                        <p:par>
                          <p:cTn id="57" fill="hold" nodeType="withGroup">
                            <p:stCondLst>
                              <p:cond delay="indefinite"/>
                            </p:stCondLst>
                          </p:cTn>
                        </p:par>
                        <p:par>
                          <p:cTn id="58" fill="hold" nodeType="afterGroup">
                            <p:stCondLst>
                              <p:cond delay="0"/>
                            </p:stCondLst>
                            <p:childTnLst>
                              <p:par>
                                <p:cTn id="59" presetID="22" presetClass="entr" presetSubtype="4" fill="hold" nodeType="click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wipe(down)">
                                      <p:cBhvr>
                                        <p:cTn id="61" dur="500"/>
                                        <p:tgtEl>
                                          <p:spTgt spid="24"/>
                                        </p:tgtEl>
                                      </p:cBhvr>
                                    </p:animEffect>
                                  </p:childTnLst>
                                </p:cTn>
                              </p:par>
                            </p:childTnLst>
                          </p:cTn>
                        </p:par>
                      </p:childTnLst>
                    </p:cTn>
                  </p:par>
                  <p:par>
                    <p:cTn id="62" fill="hold" nodeType="clickPar">
                      <p:stCondLst>
                        <p:cond delay="indefinite"/>
                      </p:stCondLst>
                      <p:childTnLst>
                        <p:par>
                          <p:cTn id="63" fill="hold" nodeType="withGroup">
                            <p:stCondLst>
                              <p:cond delay="indefinite"/>
                            </p:stCondLst>
                          </p:cTn>
                        </p:par>
                        <p:par>
                          <p:cTn id="64" fill="hold" nodeType="afterGroup">
                            <p:stCondLst>
                              <p:cond delay="0"/>
                            </p:stCondLst>
                            <p:childTnLst>
                              <p:par>
                                <p:cTn id="65" presetID="16" presetClass="entr" presetSubtype="21" fill="hold" grpId="5" nodeType="click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barn(inVertical)">
                                      <p:cBhvr>
                                        <p:cTn id="67" dur="500"/>
                                        <p:tgtEl>
                                          <p:spTgt spid="26"/>
                                        </p:tgtEl>
                                      </p:cBhvr>
                                    </p:animEffect>
                                  </p:childTnLst>
                                </p:cTn>
                              </p:par>
                            </p:childTnLst>
                          </p:cTn>
                        </p:par>
                      </p:childTnLst>
                    </p:cTn>
                  </p:par>
                  <p:par>
                    <p:cTn id="68" fill="hold" nodeType="clickPar">
                      <p:stCondLst>
                        <p:cond delay="indefinite"/>
                      </p:stCondLst>
                      <p:childTnLst>
                        <p:par>
                          <p:cTn id="69" fill="hold" nodeType="withGroup">
                            <p:stCondLst>
                              <p:cond delay="indefinite"/>
                            </p:stCondLst>
                          </p:cTn>
                        </p:par>
                        <p:par>
                          <p:cTn id="70" fill="hold" nodeType="afterGroup">
                            <p:stCondLst>
                              <p:cond delay="0"/>
                            </p:stCondLst>
                            <p:childTnLst>
                              <p:par>
                                <p:cTn id="71" presetID="22" presetClass="entr" presetSubtype="4" fill="hold" nodeType="click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wipe(down)">
                                      <p:cBhvr>
                                        <p:cTn id="73" dur="500"/>
                                        <p:tgtEl>
                                          <p:spTgt spid="27"/>
                                        </p:tgtEl>
                                      </p:cBhvr>
                                    </p:animEffect>
                                  </p:childTnLst>
                                </p:cTn>
                              </p:par>
                            </p:childTnLst>
                          </p:cTn>
                        </p:par>
                      </p:childTnLst>
                    </p:cTn>
                  </p:par>
                  <p:par>
                    <p:cTn id="74" fill="hold" nodeType="clickPar">
                      <p:stCondLst>
                        <p:cond delay="indefinite"/>
                      </p:stCondLst>
                      <p:childTnLst>
                        <p:par>
                          <p:cTn id="75" fill="hold" nodeType="withGroup">
                            <p:stCondLst>
                              <p:cond delay="indefinite"/>
                            </p:stCondLst>
                          </p:cTn>
                        </p:par>
                        <p:par>
                          <p:cTn id="76" fill="hold" nodeType="afterGroup">
                            <p:stCondLst>
                              <p:cond delay="0"/>
                            </p:stCondLst>
                            <p:childTnLst>
                              <p:par>
                                <p:cTn id="77" presetID="16" presetClass="entr" presetSubtype="21" fill="hold" grpId="6" nodeType="click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barn(inVertical)">
                                      <p:cBhvr>
                                        <p:cTn id="79" dur="500"/>
                                        <p:tgtEl>
                                          <p:spTgt spid="29"/>
                                        </p:tgtEl>
                                      </p:cBhvr>
                                    </p:animEffect>
                                  </p:childTnLst>
                                </p:cTn>
                              </p:par>
                            </p:childTnLst>
                          </p:cTn>
                        </p:par>
                      </p:childTnLst>
                    </p:cTn>
                  </p:par>
                  <p:par>
                    <p:cTn id="80" fill="hold" nodeType="clickPar">
                      <p:stCondLst>
                        <p:cond delay="indefinite"/>
                      </p:stCondLst>
                      <p:childTnLst>
                        <p:par>
                          <p:cTn id="81" fill="hold" nodeType="withGroup">
                            <p:stCondLst>
                              <p:cond delay="indefinite"/>
                            </p:stCondLst>
                          </p:cTn>
                        </p:par>
                        <p:par>
                          <p:cTn id="82" fill="hold" nodeType="afterGroup">
                            <p:stCondLst>
                              <p:cond delay="0"/>
                            </p:stCondLst>
                            <p:childTnLst>
                              <p:par>
                                <p:cTn id="83" presetID="22" presetClass="entr" presetSubtype="4" fill="hold" nodeType="clickEffect">
                                  <p:stCondLst>
                                    <p:cond delay="0"/>
                                  </p:stCondLst>
                                  <p:childTnLst>
                                    <p:set>
                                      <p:cBhvr>
                                        <p:cTn id="84" dur="1" fill="hold">
                                          <p:stCondLst>
                                            <p:cond delay="0"/>
                                          </p:stCondLst>
                                        </p:cTn>
                                        <p:tgtEl>
                                          <p:spTgt spid="30"/>
                                        </p:tgtEl>
                                        <p:attrNameLst>
                                          <p:attrName>style.visibility</p:attrName>
                                        </p:attrNameLst>
                                      </p:cBhvr>
                                      <p:to>
                                        <p:strVal val="visible"/>
                                      </p:to>
                                    </p:set>
                                    <p:animEffect transition="in" filter="wipe(down)">
                                      <p:cBhvr>
                                        <p:cTn id="85" dur="500"/>
                                        <p:tgtEl>
                                          <p:spTgt spid="30"/>
                                        </p:tgtEl>
                                      </p:cBhvr>
                                    </p:animEffect>
                                  </p:childTnLst>
                                </p:cTn>
                              </p:par>
                            </p:childTnLst>
                          </p:cTn>
                        </p:par>
                      </p:childTnLst>
                    </p:cTn>
                  </p:par>
                  <p:par>
                    <p:cTn id="86" fill="hold" nodeType="clickPar">
                      <p:stCondLst>
                        <p:cond delay="indefinite"/>
                      </p:stCondLst>
                      <p:childTnLst>
                        <p:par>
                          <p:cTn id="87" fill="hold" nodeType="withGroup">
                            <p:stCondLst>
                              <p:cond delay="indefinite"/>
                            </p:stCondLst>
                          </p:cTn>
                        </p:par>
                        <p:par>
                          <p:cTn id="88" fill="hold" nodeType="afterGroup">
                            <p:stCondLst>
                              <p:cond delay="0"/>
                            </p:stCondLst>
                            <p:childTnLst>
                              <p:par>
                                <p:cTn id="89" presetID="16" presetClass="entr" presetSubtype="21" fill="hold" grpId="7" nodeType="clickEffect">
                                  <p:stCondLst>
                                    <p:cond delay="0"/>
                                  </p:stCondLst>
                                  <p:childTnLst>
                                    <p:set>
                                      <p:cBhvr>
                                        <p:cTn id="90" dur="1" fill="hold">
                                          <p:stCondLst>
                                            <p:cond delay="0"/>
                                          </p:stCondLst>
                                        </p:cTn>
                                        <p:tgtEl>
                                          <p:spTgt spid="32"/>
                                        </p:tgtEl>
                                        <p:attrNameLst>
                                          <p:attrName>style.visibility</p:attrName>
                                        </p:attrNameLst>
                                      </p:cBhvr>
                                      <p:to>
                                        <p:strVal val="visible"/>
                                      </p:to>
                                    </p:set>
                                    <p:animEffect transition="in" filter="barn(inVertical)">
                                      <p:cBhvr>
                                        <p:cTn id="91" dur="500"/>
                                        <p:tgtEl>
                                          <p:spTgt spid="32"/>
                                        </p:tgtEl>
                                      </p:cBhvr>
                                    </p:animEffect>
                                  </p:childTnLst>
                                </p:cTn>
                              </p:par>
                            </p:childTnLst>
                          </p:cTn>
                        </p:par>
                      </p:childTnLst>
                    </p:cTn>
                  </p:par>
                  <p:par>
                    <p:cTn id="92" fill="hold" nodeType="clickPar">
                      <p:stCondLst>
                        <p:cond delay="indefinite"/>
                      </p:stCondLst>
                      <p:childTnLst>
                        <p:par>
                          <p:cTn id="93" fill="hold" nodeType="withGroup">
                            <p:stCondLst>
                              <p:cond delay="indefinite"/>
                            </p:stCondLst>
                          </p:cTn>
                        </p:par>
                        <p:par>
                          <p:cTn id="94" fill="hold" nodeType="afterGroup">
                            <p:stCondLst>
                              <p:cond delay="0"/>
                            </p:stCondLst>
                            <p:childTnLst>
                              <p:par>
                                <p:cTn id="95" presetID="22" presetClass="entr" presetSubtype="4" fill="hold" nodeType="clickEffect">
                                  <p:stCondLst>
                                    <p:cond delay="0"/>
                                  </p:stCondLst>
                                  <p:childTnLst>
                                    <p:set>
                                      <p:cBhvr>
                                        <p:cTn id="96" dur="1" fill="hold">
                                          <p:stCondLst>
                                            <p:cond delay="0"/>
                                          </p:stCondLst>
                                        </p:cTn>
                                        <p:tgtEl>
                                          <p:spTgt spid="33"/>
                                        </p:tgtEl>
                                        <p:attrNameLst>
                                          <p:attrName>style.visibility</p:attrName>
                                        </p:attrNameLst>
                                      </p:cBhvr>
                                      <p:to>
                                        <p:strVal val="visible"/>
                                      </p:to>
                                    </p:set>
                                    <p:animEffect transition="in" filter="wipe(down)">
                                      <p:cBhvr>
                                        <p:cTn id="97" dur="500"/>
                                        <p:tgtEl>
                                          <p:spTgt spid="33"/>
                                        </p:tgtEl>
                                      </p:cBhvr>
                                    </p:animEffect>
                                  </p:childTnLst>
                                </p:cTn>
                              </p:par>
                            </p:childTnLst>
                          </p:cTn>
                        </p:par>
                      </p:childTnLst>
                    </p:cTn>
                  </p:par>
                  <p:par>
                    <p:cTn id="98" fill="hold" nodeType="clickPar">
                      <p:stCondLst>
                        <p:cond delay="indefinite"/>
                      </p:stCondLst>
                      <p:childTnLst>
                        <p:par>
                          <p:cTn id="99" fill="hold" nodeType="withGroup">
                            <p:stCondLst>
                              <p:cond delay="indefinite"/>
                            </p:stCondLst>
                          </p:cTn>
                        </p:par>
                        <p:par>
                          <p:cTn id="100" fill="hold" nodeType="afterGroup">
                            <p:stCondLst>
                              <p:cond delay="0"/>
                            </p:stCondLst>
                            <p:childTnLst>
                              <p:par>
                                <p:cTn id="101" presetID="16" presetClass="entr" presetSubtype="21" fill="hold" grpId="8" nodeType="clickEffect">
                                  <p:stCondLst>
                                    <p:cond delay="0"/>
                                  </p:stCondLst>
                                  <p:childTnLst>
                                    <p:set>
                                      <p:cBhvr>
                                        <p:cTn id="102" dur="1" fill="hold">
                                          <p:stCondLst>
                                            <p:cond delay="0"/>
                                          </p:stCondLst>
                                        </p:cTn>
                                        <p:tgtEl>
                                          <p:spTgt spid="36"/>
                                        </p:tgtEl>
                                        <p:attrNameLst>
                                          <p:attrName>style.visibility</p:attrName>
                                        </p:attrNameLst>
                                      </p:cBhvr>
                                      <p:to>
                                        <p:strVal val="visible"/>
                                      </p:to>
                                    </p:set>
                                    <p:animEffect transition="in" filter="barn(inVertical)">
                                      <p:cBhvr>
                                        <p:cTn id="103" dur="500"/>
                                        <p:tgtEl>
                                          <p:spTgt spid="36"/>
                                        </p:tgtEl>
                                      </p:cBhvr>
                                    </p:animEffect>
                                  </p:childTnLst>
                                </p:cTn>
                              </p:par>
                            </p:childTnLst>
                          </p:cTn>
                        </p:par>
                      </p:childTnLst>
                    </p:cTn>
                  </p:par>
                  <p:par>
                    <p:cTn id="104" fill="hold" nodeType="clickPar">
                      <p:stCondLst>
                        <p:cond delay="indefinite"/>
                      </p:stCondLst>
                      <p:childTnLst>
                        <p:par>
                          <p:cTn id="105" fill="hold" nodeType="withGroup">
                            <p:stCondLst>
                              <p:cond delay="indefinite"/>
                            </p:stCondLst>
                          </p:cTn>
                        </p:par>
                        <p:par>
                          <p:cTn id="106" fill="hold" nodeType="afterGroup">
                            <p:stCondLst>
                              <p:cond delay="0"/>
                            </p:stCondLst>
                            <p:childTnLst>
                              <p:par>
                                <p:cTn id="107" presetID="22" presetClass="entr" presetSubtype="4" fill="hold" nodeType="clickEffect">
                                  <p:stCondLst>
                                    <p:cond delay="0"/>
                                  </p:stCondLst>
                                  <p:childTnLst>
                                    <p:set>
                                      <p:cBhvr>
                                        <p:cTn id="108" dur="1" fill="hold">
                                          <p:stCondLst>
                                            <p:cond delay="0"/>
                                          </p:stCondLst>
                                        </p:cTn>
                                        <p:tgtEl>
                                          <p:spTgt spid="42"/>
                                        </p:tgtEl>
                                        <p:attrNameLst>
                                          <p:attrName>style.visibility</p:attrName>
                                        </p:attrNameLst>
                                      </p:cBhvr>
                                      <p:to>
                                        <p:strVal val="visible"/>
                                      </p:to>
                                    </p:set>
                                    <p:animEffect transition="in" filter="wipe(down)">
                                      <p:cBhvr>
                                        <p:cTn id="109" dur="500"/>
                                        <p:tgtEl>
                                          <p:spTgt spid="42"/>
                                        </p:tgtEl>
                                      </p:cBhvr>
                                    </p:animEffect>
                                  </p:childTnLst>
                                </p:cTn>
                              </p:par>
                            </p:childTnLst>
                          </p:cTn>
                        </p:par>
                      </p:childTnLst>
                    </p:cTn>
                  </p:par>
                  <p:par>
                    <p:cTn id="110" fill="hold" nodeType="clickPar">
                      <p:stCondLst>
                        <p:cond delay="indefinite"/>
                      </p:stCondLst>
                      <p:childTnLst>
                        <p:par>
                          <p:cTn id="111" fill="hold" nodeType="withGroup">
                            <p:stCondLst>
                              <p:cond delay="indefinite"/>
                            </p:stCondLst>
                          </p:cTn>
                        </p:par>
                        <p:par>
                          <p:cTn id="112" fill="hold" nodeType="afterGroup">
                            <p:stCondLst>
                              <p:cond delay="0"/>
                            </p:stCondLst>
                            <p:childTnLst>
                              <p:par>
                                <p:cTn id="113" presetID="16" presetClass="entr" presetSubtype="21" fill="hold" grpId="10" nodeType="clickEffect">
                                  <p:stCondLst>
                                    <p:cond delay="0"/>
                                  </p:stCondLst>
                                  <p:childTnLst>
                                    <p:set>
                                      <p:cBhvr>
                                        <p:cTn id="114" dur="1" fill="hold">
                                          <p:stCondLst>
                                            <p:cond delay="0"/>
                                          </p:stCondLst>
                                        </p:cTn>
                                        <p:tgtEl>
                                          <p:spTgt spid="44"/>
                                        </p:tgtEl>
                                        <p:attrNameLst>
                                          <p:attrName>style.visibility</p:attrName>
                                        </p:attrNameLst>
                                      </p:cBhvr>
                                      <p:to>
                                        <p:strVal val="visible"/>
                                      </p:to>
                                    </p:set>
                                    <p:animEffect transition="in" filter="barn(inVertical)">
                                      <p:cBhvr>
                                        <p:cTn id="115" dur="500"/>
                                        <p:tgtEl>
                                          <p:spTgt spid="44"/>
                                        </p:tgtEl>
                                      </p:cBhvr>
                                    </p:animEffect>
                                  </p:childTnLst>
                                </p:cTn>
                              </p:par>
                            </p:childTnLst>
                          </p:cTn>
                        </p:par>
                      </p:childTnLst>
                    </p:cTn>
                  </p:par>
                  <p:par>
                    <p:cTn id="116" fill="hold" nodeType="clickPar">
                      <p:stCondLst>
                        <p:cond delay="indefinite"/>
                      </p:stCondLst>
                      <p:childTnLst>
                        <p:par>
                          <p:cTn id="117" fill="hold" nodeType="withGroup">
                            <p:stCondLst>
                              <p:cond delay="indefinite"/>
                            </p:stCondLst>
                          </p:cTn>
                        </p:par>
                        <p:par>
                          <p:cTn id="118" fill="hold" nodeType="afterGroup">
                            <p:stCondLst>
                              <p:cond delay="0"/>
                            </p:stCondLst>
                            <p:childTnLst>
                              <p:par>
                                <p:cTn id="119" presetID="22" presetClass="entr" presetSubtype="8" fill="hold" grpId="11" nodeType="clickEffect">
                                  <p:stCondLst>
                                    <p:cond delay="0"/>
                                  </p:stCondLst>
                                  <p:childTnLst>
                                    <p:set>
                                      <p:cBhvr>
                                        <p:cTn id="120" dur="1" fill="hold">
                                          <p:stCondLst>
                                            <p:cond delay="0"/>
                                          </p:stCondLst>
                                        </p:cTn>
                                        <p:tgtEl>
                                          <p:spTgt spid="50"/>
                                        </p:tgtEl>
                                        <p:attrNameLst>
                                          <p:attrName>style.visibility</p:attrName>
                                        </p:attrNameLst>
                                      </p:cBhvr>
                                      <p:to>
                                        <p:strVal val="visible"/>
                                      </p:to>
                                    </p:set>
                                    <p:animEffect transition="in" filter="wipe(left)">
                                      <p:cBhvr>
                                        <p:cTn id="12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1"/>
      <p:bldP spid="15" grpId="2"/>
      <p:bldP spid="20" grpId="3"/>
      <p:bldP spid="23" grpId="4"/>
      <p:bldP spid="26" grpId="5"/>
      <p:bldP spid="29" grpId="6"/>
      <p:bldP spid="32" grpId="7"/>
      <p:bldP spid="36" grpId="8"/>
      <p:bldP spid="37" grpId="9"/>
      <p:bldP spid="44" grpId="10"/>
      <p:bldP spid="50" grpId="11"/>
    </p:bldLs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5" name="Picture 2">
            <a:extLst>
              <a:ext uri="{FF2B5EF4-FFF2-40B4-BE49-F238E27FC236}">
                <a16:creationId xmlns:a16="http://schemas.microsoft.com/office/drawing/2014/main" id="{CAB10EDF-833A-4093-8904-5E521AD095AD}"/>
              </a:ext>
            </a:extLst>
          </p:cNvPr>
          <p:cNvPicPr>
            <a:picLocks noChangeAspect="1" noChangeArrowheads="1"/>
          </p:cNvPicPr>
          <p:nvPr/>
        </p:nvPicPr>
        <p:blipFill>
          <a:blip r:embed="rId2"/>
          <a:stretch>
            <a:fillRect/>
          </a:stretch>
        </p:blipFill>
        <p:spPr bwMode="auto">
          <a:xfrm>
            <a:off x="954617" y="1998133"/>
            <a:ext cx="3168649" cy="2171700"/>
          </a:xfrm>
          <a:prstGeom prst="rect">
            <a:avLst/>
          </a:prstGeom>
          <a:noFill/>
          <a:ln>
            <a:noFill/>
          </a:ln>
          <a:effectLst>
            <a:prstShdw prst="shdw17" dist="17961" dir="2700000">
              <a:schemeClr val="accent1">
                <a:gamma/>
                <a:shade val="60000"/>
                <a:invGamma/>
              </a:schemeClr>
            </a:prstShdw>
          </a:effectLst>
        </p:spPr>
      </p:pic>
      <p:pic>
        <p:nvPicPr>
          <p:cNvPr id="6" name="Picture 3">
            <a:extLst>
              <a:ext uri="{FF2B5EF4-FFF2-40B4-BE49-F238E27FC236}">
                <a16:creationId xmlns:a16="http://schemas.microsoft.com/office/drawing/2014/main" id="{D68A8B12-E274-459D-9879-C600BA0FCB58}"/>
              </a:ext>
            </a:extLst>
          </p:cNvPr>
          <p:cNvPicPr>
            <a:picLocks noChangeAspect="1" noChangeArrowheads="1"/>
          </p:cNvPicPr>
          <p:nvPr/>
        </p:nvPicPr>
        <p:blipFill>
          <a:blip r:embed="rId3"/>
          <a:stretch>
            <a:fillRect/>
          </a:stretch>
        </p:blipFill>
        <p:spPr bwMode="auto">
          <a:xfrm>
            <a:off x="4582584" y="1998133"/>
            <a:ext cx="3026833" cy="2171700"/>
          </a:xfrm>
          <a:prstGeom prst="rect">
            <a:avLst/>
          </a:prstGeom>
          <a:noFill/>
          <a:ln>
            <a:noFill/>
          </a:ln>
          <a:effectLst>
            <a:prstShdw prst="shdw17" dist="17961" dir="2700000">
              <a:schemeClr val="accent1">
                <a:gamma/>
                <a:shade val="60000"/>
                <a:invGamma/>
              </a:schemeClr>
            </a:prstShdw>
          </a:effectLst>
        </p:spPr>
      </p:pic>
      <p:pic>
        <p:nvPicPr>
          <p:cNvPr id="7" name="Picture 4">
            <a:extLst>
              <a:ext uri="{FF2B5EF4-FFF2-40B4-BE49-F238E27FC236}">
                <a16:creationId xmlns:a16="http://schemas.microsoft.com/office/drawing/2014/main" id="{8DF305A5-C6F9-4B7B-B080-1500B467A66B}"/>
              </a:ext>
            </a:extLst>
          </p:cNvPr>
          <p:cNvPicPr>
            <a:picLocks noChangeAspect="1" noChangeArrowheads="1"/>
          </p:cNvPicPr>
          <p:nvPr/>
        </p:nvPicPr>
        <p:blipFill>
          <a:blip r:embed="rId4"/>
          <a:stretch>
            <a:fillRect/>
          </a:stretch>
        </p:blipFill>
        <p:spPr bwMode="auto">
          <a:xfrm>
            <a:off x="8142818" y="1985433"/>
            <a:ext cx="3105149" cy="2169584"/>
          </a:xfrm>
          <a:prstGeom prst="rect">
            <a:avLst/>
          </a:prstGeom>
          <a:noFill/>
          <a:ln>
            <a:noFill/>
          </a:ln>
          <a:effectLst>
            <a:prstShdw prst="shdw17" dist="17961" dir="2700000">
              <a:schemeClr val="accent1">
                <a:gamma/>
                <a:shade val="60000"/>
                <a:invGamma/>
              </a:schemeClr>
            </a:prstShdw>
          </a:effectLst>
        </p:spPr>
      </p:pic>
      <p:pic>
        <p:nvPicPr>
          <p:cNvPr id="8" name="Picture 5">
            <a:extLst>
              <a:ext uri="{FF2B5EF4-FFF2-40B4-BE49-F238E27FC236}">
                <a16:creationId xmlns:a16="http://schemas.microsoft.com/office/drawing/2014/main" id="{9160B97E-B38B-4D0E-BE78-578A788DBC9A}"/>
              </a:ext>
            </a:extLst>
          </p:cNvPr>
          <p:cNvPicPr>
            <a:picLocks noChangeAspect="1" noChangeArrowheads="1"/>
          </p:cNvPicPr>
          <p:nvPr/>
        </p:nvPicPr>
        <p:blipFill>
          <a:blip r:embed="rId5"/>
          <a:stretch>
            <a:fillRect/>
          </a:stretch>
        </p:blipFill>
        <p:spPr bwMode="auto">
          <a:xfrm>
            <a:off x="2747433" y="4493684"/>
            <a:ext cx="3166533" cy="2165349"/>
          </a:xfrm>
          <a:prstGeom prst="rect">
            <a:avLst/>
          </a:prstGeom>
          <a:noFill/>
          <a:ln>
            <a:noFill/>
          </a:ln>
          <a:effectLst>
            <a:prstShdw prst="shdw17" dist="17961" dir="2700000">
              <a:schemeClr val="accent1">
                <a:gamma/>
                <a:shade val="60000"/>
                <a:invGamma/>
              </a:schemeClr>
            </a:prstShdw>
          </a:effectLst>
        </p:spPr>
      </p:pic>
      <p:pic>
        <p:nvPicPr>
          <p:cNvPr id="9" name="Picture 6">
            <a:extLst>
              <a:ext uri="{FF2B5EF4-FFF2-40B4-BE49-F238E27FC236}">
                <a16:creationId xmlns:a16="http://schemas.microsoft.com/office/drawing/2014/main" id="{92101642-3AD9-450E-B845-A1D5920AC5CD}"/>
              </a:ext>
            </a:extLst>
          </p:cNvPr>
          <p:cNvPicPr>
            <a:picLocks noChangeAspect="1" noChangeArrowheads="1"/>
          </p:cNvPicPr>
          <p:nvPr/>
        </p:nvPicPr>
        <p:blipFill>
          <a:blip r:embed="rId6"/>
          <a:stretch>
            <a:fillRect/>
          </a:stretch>
        </p:blipFill>
        <p:spPr bwMode="auto">
          <a:xfrm>
            <a:off x="6360584" y="4516967"/>
            <a:ext cx="3028949" cy="2156884"/>
          </a:xfrm>
          <a:prstGeom prst="rect">
            <a:avLst/>
          </a:prstGeom>
          <a:noFill/>
          <a:ln>
            <a:noFill/>
          </a:ln>
          <a:effectLst>
            <a:prstShdw prst="shdw17" dist="17961" dir="2700000">
              <a:schemeClr val="accent1">
                <a:gamma/>
                <a:shade val="60000"/>
                <a:invGamma/>
              </a:schemeClr>
            </a:prstShdw>
          </a:effectLst>
        </p:spPr>
      </p:pic>
      <p:sp>
        <p:nvSpPr>
          <p:cNvPr id="10247" name="矩形 4">
            <a:extLst>
              <a:ext uri="{FF2B5EF4-FFF2-40B4-BE49-F238E27FC236}">
                <a16:creationId xmlns:a16="http://schemas.microsoft.com/office/drawing/2014/main" id="{802368A2-A603-0441-F9AA-5D7A5224294A}"/>
              </a:ext>
            </a:extLst>
          </p:cNvPr>
          <p:cNvSpPr>
            <a:spLocks noChangeArrowheads="1"/>
          </p:cNvSpPr>
          <p:nvPr/>
        </p:nvSpPr>
        <p:spPr bwMode="auto">
          <a:xfrm>
            <a:off x="1200151" y="944033"/>
            <a:ext cx="10079567" cy="706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10000"/>
              </a:lnSpc>
            </a:pPr>
            <a:r>
              <a:rPr lang="en-US" altLang="zh-CN" sz="3733" b="1">
                <a:latin typeface="Times New Roman" panose="02020603050405020304" pitchFamily="18" charset="0"/>
              </a:rPr>
              <a:t>Look at the pictures. What happened to the girl? </a:t>
            </a:r>
          </a:p>
        </p:txBody>
      </p:sp>
      <p:sp>
        <p:nvSpPr>
          <p:cNvPr id="11" name="TextBox 4">
            <a:extLst>
              <a:ext uri="{FF2B5EF4-FFF2-40B4-BE49-F238E27FC236}">
                <a16:creationId xmlns:a16="http://schemas.microsoft.com/office/drawing/2014/main" id="{56F79BC6-83B5-50D6-6727-856440E58D28}"/>
              </a:ext>
            </a:extLst>
          </p:cNvPr>
          <p:cNvSpPr txBox="1">
            <a:spLocks noChangeArrowheads="1"/>
          </p:cNvSpPr>
          <p:nvPr/>
        </p:nvSpPr>
        <p:spPr bwMode="auto">
          <a:xfrm>
            <a:off x="1208617" y="357717"/>
            <a:ext cx="9410700" cy="696383"/>
          </a:xfrm>
          <a:prstGeom prst="rect">
            <a:avLst/>
          </a:prstGeom>
          <a:solidFill>
            <a:srgbClr val="FFDE75">
              <a:alpha val="5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latin typeface="Times New Roman" panose="02020603050405020304" pitchFamily="18" charset="0"/>
                <a:ea typeface="黑体" panose="02010609060101010101" pitchFamily="49" charset="-122"/>
                <a:cs typeface="Times New Roman" panose="02020603050405020304" pitchFamily="18" charset="0"/>
              </a:rPr>
              <a:t>Q: Did the girl have a good day or a bad day?</a:t>
            </a:r>
            <a:endParaRPr lang="zh-CN" altLang="en-US" sz="3733" b="1">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10249" name="Group 9">
            <a:extLst>
              <a:ext uri="{FF2B5EF4-FFF2-40B4-BE49-F238E27FC236}">
                <a16:creationId xmlns:a16="http://schemas.microsoft.com/office/drawing/2014/main" id="{4BD53254-87FE-9C0D-9AA4-2E532D3C47E6}"/>
              </a:ext>
            </a:extLst>
          </p:cNvPr>
          <p:cNvGrpSpPr/>
          <p:nvPr/>
        </p:nvGrpSpPr>
        <p:grpSpPr>
          <a:xfrm>
            <a:off x="152400" y="867833"/>
            <a:ext cx="1047751" cy="850900"/>
            <a:chOff x="403" y="351"/>
            <a:chExt cx="665" cy="540"/>
          </a:xfrm>
        </p:grpSpPr>
        <p:sp>
          <p:nvSpPr>
            <p:cNvPr id="10250" name="Oval 10">
              <a:extLst>
                <a:ext uri="{FF2B5EF4-FFF2-40B4-BE49-F238E27FC236}">
                  <a16:creationId xmlns:a16="http://schemas.microsoft.com/office/drawing/2014/main" id="{1E0EB5F7-B9B3-6459-21D8-AC0756879B2D}"/>
                </a:ext>
              </a:extLst>
            </p:cNvPr>
            <p:cNvSpPr>
              <a:spLocks noChangeArrowheads="1"/>
            </p:cNvSpPr>
            <p:nvPr/>
          </p:nvSpPr>
          <p:spPr bwMode="auto">
            <a:xfrm>
              <a:off x="446" y="357"/>
              <a:ext cx="571" cy="533"/>
            </a:xfrm>
            <a:prstGeom prst="ellipse">
              <a:avLst/>
            </a:prstGeom>
            <a:solidFill>
              <a:srgbClr val="FCBEC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b="1"/>
            </a:p>
          </p:txBody>
        </p:sp>
        <p:sp>
          <p:nvSpPr>
            <p:cNvPr id="10251" name="Text Box 11">
              <a:extLst>
                <a:ext uri="{FF2B5EF4-FFF2-40B4-BE49-F238E27FC236}">
                  <a16:creationId xmlns:a16="http://schemas.microsoft.com/office/drawing/2014/main" id="{DC8BCF8B-95F8-40F5-4201-413045D05A8C}"/>
                </a:ext>
              </a:extLst>
            </p:cNvPr>
            <p:cNvSpPr txBox="1">
              <a:spLocks noChangeArrowheads="1"/>
            </p:cNvSpPr>
            <p:nvPr/>
          </p:nvSpPr>
          <p:spPr bwMode="auto">
            <a:xfrm>
              <a:off x="403" y="351"/>
              <a:ext cx="665" cy="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pPr>
              <a:r>
                <a:rPr lang="en-US" altLang="zh-CN" sz="4267" b="1">
                  <a:latin typeface="Times New Roman" panose="02020603050405020304" pitchFamily="18" charset="0"/>
                  <a:cs typeface="Times New Roman" panose="02020603050405020304" pitchFamily="18" charset="0"/>
                </a:rPr>
                <a:t>1a</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1266" name="矩形 4">
            <a:extLst>
              <a:ext uri="{FF2B5EF4-FFF2-40B4-BE49-F238E27FC236}">
                <a16:creationId xmlns:a16="http://schemas.microsoft.com/office/drawing/2014/main" id="{E133895D-6229-7F55-01FC-F61EB5434FC3}"/>
              </a:ext>
            </a:extLst>
          </p:cNvPr>
          <p:cNvSpPr>
            <a:spLocks noChangeArrowheads="1"/>
          </p:cNvSpPr>
          <p:nvPr/>
        </p:nvSpPr>
        <p:spPr bwMode="auto">
          <a:xfrm>
            <a:off x="3600451" y="933451"/>
            <a:ext cx="4607983" cy="793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10000"/>
              </a:lnSpc>
            </a:pPr>
            <a:r>
              <a:rPr lang="en-US" altLang="zh-CN" sz="4267" b="1">
                <a:latin typeface="Times New Roman" panose="02020603050405020304" pitchFamily="18" charset="0"/>
              </a:rPr>
              <a:t>Work in groups </a:t>
            </a:r>
          </a:p>
        </p:txBody>
      </p:sp>
      <p:sp>
        <p:nvSpPr>
          <p:cNvPr id="11267" name="矩形 4">
            <a:extLst>
              <a:ext uri="{FF2B5EF4-FFF2-40B4-BE49-F238E27FC236}">
                <a16:creationId xmlns:a16="http://schemas.microsoft.com/office/drawing/2014/main" id="{4A59A486-538E-239D-5FCF-AC26D1BA9A2E}"/>
              </a:ext>
            </a:extLst>
          </p:cNvPr>
          <p:cNvSpPr>
            <a:spLocks noChangeArrowheads="1"/>
          </p:cNvSpPr>
          <p:nvPr/>
        </p:nvSpPr>
        <p:spPr bwMode="auto">
          <a:xfrm>
            <a:off x="1686984" y="1822451"/>
            <a:ext cx="9114367" cy="3706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4000" b="1">
                <a:latin typeface="Times New Roman" panose="02020603050405020304" pitchFamily="18" charset="0"/>
              </a:rPr>
              <a:t>Discuss and predict what is going on in each picture.</a:t>
            </a:r>
          </a:p>
          <a:p>
            <a:pPr eaLnBrk="1" hangingPunct="1">
              <a:lnSpc>
                <a:spcPct val="150000"/>
              </a:lnSpc>
            </a:pPr>
            <a:r>
              <a:rPr lang="en-US" altLang="zh-CN" sz="4000" b="1">
                <a:latin typeface="Times New Roman" panose="02020603050405020304" pitchFamily="18" charset="0"/>
              </a:rPr>
              <a:t>Choose one student to predict the events with sentences. </a:t>
            </a:r>
          </a:p>
        </p:txBody>
      </p:sp>
      <p:sp>
        <p:nvSpPr>
          <p:cNvPr id="12" name="Freeform 45">
            <a:extLst>
              <a:ext uri="{FF2B5EF4-FFF2-40B4-BE49-F238E27FC236}">
                <a16:creationId xmlns:a16="http://schemas.microsoft.com/office/drawing/2014/main" id="{0E171A54-851E-49B3-B57C-8E41023D1DC4}"/>
              </a:ext>
            </a:extLst>
          </p:cNvPr>
          <p:cNvSpPr>
            <a:spLocks noEditPoints="1"/>
          </p:cNvSpPr>
          <p:nvPr/>
        </p:nvSpPr>
        <p:spPr bwMode="auto">
          <a:xfrm>
            <a:off x="1189567" y="2135717"/>
            <a:ext cx="438151" cy="438149"/>
          </a:xfrm>
          <a:custGeom>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5ACFEB"/>
          </a:solidFill>
          <a:ln w="9525">
            <a:noFill/>
            <a:round/>
          </a:ln>
        </p:spPr>
        <p:txBody>
          <a:bodyPr lIns="128573" tIns="64287" rIns="128573" bIns="64287"/>
          <a:lstStyle>
            <a:defPPr>
              <a:defRPr lang="zh-CN"/>
            </a:defPPr>
          </a:lstStyle>
          <a:p>
            <a:pPr eaLnBrk="1" fontAlgn="auto" hangingPunct="1">
              <a:lnSpc>
                <a:spcPct val="120000"/>
              </a:lnSpc>
              <a:spcBef>
                <a:spcPct val="0"/>
              </a:spcBef>
              <a:spcAft>
                <a:spcPct val="0"/>
              </a:spcAft>
              <a:defRPr/>
            </a:pPr>
            <a:endParaRPr lang="en-US" sz="1800" kern="0">
              <a:solidFill>
                <a:prstClr val="black"/>
              </a:solidFill>
              <a:ea typeface="微软雅黑" panose="020b0503020204020204" pitchFamily="34" charset="-122"/>
              <a:sym typeface="Arial" panose="020b0604020202020204" pitchFamily="34" charset="0"/>
            </a:endParaRPr>
          </a:p>
        </p:txBody>
      </p:sp>
      <p:sp>
        <p:nvSpPr>
          <p:cNvPr id="13" name="Freeform 45">
            <a:extLst>
              <a:ext uri="{FF2B5EF4-FFF2-40B4-BE49-F238E27FC236}">
                <a16:creationId xmlns:a16="http://schemas.microsoft.com/office/drawing/2014/main" id="{7B630F59-EEC8-4CAB-A7A8-F2E38A477522}"/>
              </a:ext>
            </a:extLst>
          </p:cNvPr>
          <p:cNvSpPr>
            <a:spLocks noEditPoints="1"/>
          </p:cNvSpPr>
          <p:nvPr/>
        </p:nvSpPr>
        <p:spPr bwMode="auto">
          <a:xfrm>
            <a:off x="1189567" y="4064000"/>
            <a:ext cx="438151" cy="438151"/>
          </a:xfrm>
          <a:custGeom>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63C99C"/>
          </a:solidFill>
          <a:ln w="9525">
            <a:noFill/>
            <a:round/>
          </a:ln>
        </p:spPr>
        <p:txBody>
          <a:bodyPr lIns="128573" tIns="64287" rIns="128573" bIns="64287"/>
          <a:lstStyle>
            <a:defPPr>
              <a:defRPr lang="zh-CN"/>
            </a:defPPr>
          </a:lstStyle>
          <a:p>
            <a:pPr eaLnBrk="1" fontAlgn="auto" hangingPunct="1">
              <a:lnSpc>
                <a:spcPct val="120000"/>
              </a:lnSpc>
              <a:spcBef>
                <a:spcPct val="0"/>
              </a:spcBef>
              <a:spcAft>
                <a:spcPct val="0"/>
              </a:spcAft>
              <a:defRPr/>
            </a:pPr>
            <a:endParaRPr lang="en-US" sz="1800" kern="0">
              <a:solidFill>
                <a:prstClr val="black"/>
              </a:solidFill>
              <a:ea typeface="微软雅黑" panose="020b0503020204020204" pitchFamily="34" charset="-122"/>
              <a:sym typeface="Arial" panose="020b0604020202020204" pitchFamily="34" charset="0"/>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2">
            <a:extLst>
              <a:ext uri="{FF2B5EF4-FFF2-40B4-BE49-F238E27FC236}">
                <a16:creationId xmlns:a16="http://schemas.microsoft.com/office/drawing/2014/main" id="{5421CBCB-95DF-4A98-A532-F4878EEDAF7E}"/>
              </a:ext>
            </a:extLst>
          </p:cNvPr>
          <p:cNvPicPr>
            <a:picLocks noChangeAspect="1" noChangeArrowheads="1"/>
          </p:cNvPicPr>
          <p:nvPr/>
        </p:nvPicPr>
        <p:blipFill>
          <a:blip r:embed="rId2"/>
          <a:stretch>
            <a:fillRect/>
          </a:stretch>
        </p:blipFill>
        <p:spPr bwMode="auto">
          <a:xfrm>
            <a:off x="1007534" y="1221317"/>
            <a:ext cx="2880784" cy="1972733"/>
          </a:xfrm>
          <a:prstGeom prst="rect">
            <a:avLst/>
          </a:prstGeom>
          <a:noFill/>
          <a:ln>
            <a:noFill/>
          </a:ln>
          <a:effectLst>
            <a:prstShdw prst="shdw17" dist="17961" dir="2700000">
              <a:schemeClr val="accent1">
                <a:gamma/>
                <a:shade val="60000"/>
                <a:invGamma/>
              </a:schemeClr>
            </a:prstShdw>
          </a:effectLst>
        </p:spPr>
      </p:pic>
      <p:pic>
        <p:nvPicPr>
          <p:cNvPr id="3" name="Picture 3">
            <a:extLst>
              <a:ext uri="{FF2B5EF4-FFF2-40B4-BE49-F238E27FC236}">
                <a16:creationId xmlns:a16="http://schemas.microsoft.com/office/drawing/2014/main" id="{3E1EB09F-029C-4B86-9BBC-9C678509F782}"/>
              </a:ext>
            </a:extLst>
          </p:cNvPr>
          <p:cNvPicPr>
            <a:picLocks noChangeAspect="1" noChangeArrowheads="1"/>
          </p:cNvPicPr>
          <p:nvPr/>
        </p:nvPicPr>
        <p:blipFill>
          <a:blip r:embed="rId3"/>
          <a:stretch>
            <a:fillRect/>
          </a:stretch>
        </p:blipFill>
        <p:spPr bwMode="auto">
          <a:xfrm>
            <a:off x="1007534" y="3621618"/>
            <a:ext cx="2880784" cy="2065867"/>
          </a:xfrm>
          <a:prstGeom prst="rect">
            <a:avLst/>
          </a:prstGeom>
          <a:noFill/>
          <a:ln>
            <a:noFill/>
          </a:ln>
          <a:effectLst>
            <a:prstShdw prst="shdw17" dist="17961" dir="2700000">
              <a:schemeClr val="accent1">
                <a:gamma/>
                <a:shade val="60000"/>
                <a:invGamma/>
              </a:schemeClr>
            </a:prstShdw>
          </a:effectLst>
        </p:spPr>
      </p:pic>
      <p:sp>
        <p:nvSpPr>
          <p:cNvPr id="12292" name="TextBox 3">
            <a:extLst>
              <a:ext uri="{FF2B5EF4-FFF2-40B4-BE49-F238E27FC236}">
                <a16:creationId xmlns:a16="http://schemas.microsoft.com/office/drawing/2014/main" id="{D28AD989-F9AB-247E-5F93-FED47415D67D}"/>
              </a:ext>
            </a:extLst>
          </p:cNvPr>
          <p:cNvSpPr txBox="1">
            <a:spLocks noChangeArrowheads="1"/>
          </p:cNvSpPr>
          <p:nvPr/>
        </p:nvSpPr>
        <p:spPr bwMode="auto">
          <a:xfrm>
            <a:off x="4271433" y="1858433"/>
            <a:ext cx="7008284" cy="1272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latin typeface="Times New Roman" panose="02020603050405020304" pitchFamily="18" charset="0"/>
                <a:ea typeface="黑体" panose="02010609060101010101" pitchFamily="49" charset="-122"/>
                <a:cs typeface="Times New Roman" panose="02020603050405020304" pitchFamily="18" charset="0"/>
              </a:rPr>
              <a:t>The girl was in her bed realizing that she ________________. </a:t>
            </a:r>
            <a:endParaRPr lang="zh-CN" altLang="en-US" sz="3733"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2293" name="TextBox 4">
            <a:extLst>
              <a:ext uri="{FF2B5EF4-FFF2-40B4-BE49-F238E27FC236}">
                <a16:creationId xmlns:a16="http://schemas.microsoft.com/office/drawing/2014/main" id="{86676FA3-CB69-BA31-8392-11388F0C065D}"/>
              </a:ext>
            </a:extLst>
          </p:cNvPr>
          <p:cNvSpPr txBox="1">
            <a:spLocks noChangeArrowheads="1"/>
          </p:cNvSpPr>
          <p:nvPr/>
        </p:nvSpPr>
        <p:spPr bwMode="auto">
          <a:xfrm>
            <a:off x="4271433" y="3812118"/>
            <a:ext cx="7296151" cy="2131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pPr>
            <a:r>
              <a:rPr lang="en-US" altLang="zh-CN" sz="3733" b="1">
                <a:latin typeface="Times New Roman" panose="02020603050405020304" pitchFamily="18" charset="0"/>
                <a:ea typeface="黑体" panose="02010609060101010101" pitchFamily="49" charset="-122"/>
                <a:cs typeface="Times New Roman" panose="02020603050405020304" pitchFamily="18" charset="0"/>
              </a:rPr>
              <a:t>She wanted to _______________ but someone was there taking a shower.</a:t>
            </a:r>
            <a:endParaRPr lang="zh-CN" altLang="en-US" sz="3733"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9" name="文本框 108">
            <a:extLst>
              <a:ext uri="{FF2B5EF4-FFF2-40B4-BE49-F238E27FC236}">
                <a16:creationId xmlns:a16="http://schemas.microsoft.com/office/drawing/2014/main" id="{957F92BC-EE69-3D83-1FEA-2059EDFCC15E}"/>
              </a:ext>
            </a:extLst>
          </p:cNvPr>
          <p:cNvSpPr txBox="1">
            <a:spLocks noChangeArrowheads="1"/>
          </p:cNvSpPr>
          <p:nvPr/>
        </p:nvSpPr>
        <p:spPr bwMode="auto">
          <a:xfrm>
            <a:off x="6047318" y="2387600"/>
            <a:ext cx="3744383"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733" b="1">
                <a:solidFill>
                  <a:srgbClr val="FF0066"/>
                </a:solidFill>
                <a:latin typeface="Times New Roman" panose="02020603050405020304" pitchFamily="18" charset="0"/>
                <a:ea typeface="黑体" panose="02010609060101010101" pitchFamily="49" charset="-122"/>
                <a:cs typeface="Times New Roman" panose="02020603050405020304" pitchFamily="18" charset="0"/>
              </a:rPr>
              <a:t>had overslept</a:t>
            </a:r>
            <a:endParaRPr lang="zh-CN" altLang="en-US" sz="2400">
              <a:solidFill>
                <a:srgbClr val="FF0066"/>
              </a:solidFill>
              <a:ea typeface="黑体" panose="02010609060101010101" pitchFamily="49" charset="-122"/>
              <a:cs typeface="Times New Roman" panose="02020603050405020304" pitchFamily="18" charset="0"/>
            </a:endParaRPr>
          </a:p>
        </p:txBody>
      </p:sp>
      <p:sp>
        <p:nvSpPr>
          <p:cNvPr id="111" name="文本框 110">
            <a:extLst>
              <a:ext uri="{FF2B5EF4-FFF2-40B4-BE49-F238E27FC236}">
                <a16:creationId xmlns:a16="http://schemas.microsoft.com/office/drawing/2014/main" id="{EF52672C-62BC-D434-F1D8-9CCAE9EB781D}"/>
              </a:ext>
            </a:extLst>
          </p:cNvPr>
          <p:cNvSpPr txBox="1">
            <a:spLocks noChangeArrowheads="1"/>
          </p:cNvSpPr>
          <p:nvPr/>
        </p:nvSpPr>
        <p:spPr bwMode="auto">
          <a:xfrm>
            <a:off x="7247466" y="3879851"/>
            <a:ext cx="4224867" cy="696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733" b="1">
                <a:solidFill>
                  <a:srgbClr val="FF0066"/>
                </a:solidFill>
                <a:latin typeface="Times New Roman" panose="02020603050405020304" pitchFamily="18" charset="0"/>
                <a:ea typeface="黑体" panose="02010609060101010101" pitchFamily="49" charset="-122"/>
                <a:cs typeface="Times New Roman" panose="02020603050405020304" pitchFamily="18" charset="0"/>
              </a:rPr>
              <a:t>use</a:t>
            </a:r>
            <a:r>
              <a:rPr lang="en-US" altLang="zh-CN" sz="3733" b="1">
                <a:solidFill>
                  <a:srgbClr val="FF66CC"/>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733" b="1">
                <a:solidFill>
                  <a:srgbClr val="FF0066"/>
                </a:solidFill>
                <a:latin typeface="Times New Roman" panose="02020603050405020304" pitchFamily="18" charset="0"/>
                <a:ea typeface="黑体" panose="02010609060101010101" pitchFamily="49" charset="-122"/>
                <a:cs typeface="Times New Roman" panose="02020603050405020304" pitchFamily="18" charset="0"/>
              </a:rPr>
              <a:t>the bathroom </a:t>
            </a:r>
            <a:endParaRPr lang="zh-CN" altLang="en-US" sz="3733" b="1">
              <a:solidFill>
                <a:srgbClr val="FF0066"/>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2296" name="矩形 4">
            <a:extLst>
              <a:ext uri="{FF2B5EF4-FFF2-40B4-BE49-F238E27FC236}">
                <a16:creationId xmlns:a16="http://schemas.microsoft.com/office/drawing/2014/main" id="{5289C659-96E0-9647-E5AB-52EA166E7DE6}"/>
              </a:ext>
            </a:extLst>
          </p:cNvPr>
          <p:cNvSpPr>
            <a:spLocks noChangeArrowheads="1"/>
          </p:cNvSpPr>
          <p:nvPr/>
        </p:nvSpPr>
        <p:spPr bwMode="auto">
          <a:xfrm>
            <a:off x="4271434" y="359833"/>
            <a:ext cx="3744384" cy="793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10000"/>
              </a:lnSpc>
            </a:pPr>
            <a:r>
              <a:rPr lang="en-US" altLang="zh-CN" sz="4267" b="1">
                <a:solidFill>
                  <a:srgbClr val="0000FF"/>
                </a:solidFill>
                <a:latin typeface="Times New Roman" panose="02020603050405020304" pitchFamily="18" charset="0"/>
              </a:rPr>
              <a:t>Let’s predict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barn(inVertical)">
                                      <p:cBhvr>
                                        <p:cTn id="7" dur="500"/>
                                        <p:tgtEl>
                                          <p:spTgt spid="109"/>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6" presetClass="entr" presetSubtype="21" fill="hold" grpId="1" nodeType="clickEffect">
                                  <p:stCondLst>
                                    <p:cond delay="0"/>
                                  </p:stCondLst>
                                  <p:childTnLst>
                                    <p:set>
                                      <p:cBhvr>
                                        <p:cTn id="12" dur="1" fill="hold">
                                          <p:stCondLst>
                                            <p:cond delay="0"/>
                                          </p:stCondLst>
                                        </p:cTn>
                                        <p:tgtEl>
                                          <p:spTgt spid="111"/>
                                        </p:tgtEl>
                                        <p:attrNameLst>
                                          <p:attrName>style.visibility</p:attrName>
                                        </p:attrNameLst>
                                      </p:cBhvr>
                                      <p:to>
                                        <p:strVal val="visible"/>
                                      </p:to>
                                    </p:set>
                                    <p:animEffect transition="in" filter="barn(inVertical)">
                                      <p:cBhvr>
                                        <p:cTn id="13"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p:bldP spid="111" grpId="1"/>
    </p:bldLs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4">
            <a:extLst>
              <a:ext uri="{FF2B5EF4-FFF2-40B4-BE49-F238E27FC236}">
                <a16:creationId xmlns:a16="http://schemas.microsoft.com/office/drawing/2014/main" id="{C8F6921B-C6A6-4A7D-A176-CB6C4F745E5E}"/>
              </a:ext>
            </a:extLst>
          </p:cNvPr>
          <p:cNvPicPr>
            <a:picLocks noChangeAspect="1" noChangeArrowheads="1"/>
          </p:cNvPicPr>
          <p:nvPr/>
        </p:nvPicPr>
        <p:blipFill>
          <a:blip r:embed="rId2"/>
          <a:stretch>
            <a:fillRect/>
          </a:stretch>
        </p:blipFill>
        <p:spPr bwMode="auto">
          <a:xfrm>
            <a:off x="825500" y="548217"/>
            <a:ext cx="2774951" cy="1940983"/>
          </a:xfrm>
          <a:prstGeom prst="rect">
            <a:avLst/>
          </a:prstGeom>
          <a:noFill/>
          <a:ln>
            <a:noFill/>
          </a:ln>
          <a:effectLst>
            <a:prstShdw prst="shdw17" dist="17961" dir="2700000">
              <a:schemeClr val="accent1">
                <a:gamma/>
                <a:shade val="60000"/>
                <a:invGamma/>
              </a:schemeClr>
            </a:prstShdw>
          </a:effectLst>
        </p:spPr>
      </p:pic>
      <p:pic>
        <p:nvPicPr>
          <p:cNvPr id="3" name="Picture 5">
            <a:extLst>
              <a:ext uri="{FF2B5EF4-FFF2-40B4-BE49-F238E27FC236}">
                <a16:creationId xmlns:a16="http://schemas.microsoft.com/office/drawing/2014/main" id="{1850A6D3-9059-416E-8C0D-92565E9BF7B0}"/>
              </a:ext>
            </a:extLst>
          </p:cNvPr>
          <p:cNvPicPr>
            <a:picLocks noChangeAspect="1" noChangeArrowheads="1"/>
          </p:cNvPicPr>
          <p:nvPr/>
        </p:nvPicPr>
        <p:blipFill>
          <a:blip r:embed="rId3"/>
          <a:stretch>
            <a:fillRect/>
          </a:stretch>
        </p:blipFill>
        <p:spPr bwMode="auto">
          <a:xfrm>
            <a:off x="789517" y="2631018"/>
            <a:ext cx="2925233" cy="2000249"/>
          </a:xfrm>
          <a:prstGeom prst="rect">
            <a:avLst/>
          </a:prstGeom>
          <a:noFill/>
          <a:ln>
            <a:noFill/>
          </a:ln>
          <a:effectLst>
            <a:prstShdw prst="shdw17" dist="17961" dir="2700000">
              <a:schemeClr val="accent1">
                <a:gamma/>
                <a:shade val="60000"/>
                <a:invGamma/>
              </a:schemeClr>
            </a:prstShdw>
          </a:effectLst>
        </p:spPr>
      </p:pic>
      <p:pic>
        <p:nvPicPr>
          <p:cNvPr id="4" name="Picture 6">
            <a:extLst>
              <a:ext uri="{FF2B5EF4-FFF2-40B4-BE49-F238E27FC236}">
                <a16:creationId xmlns:a16="http://schemas.microsoft.com/office/drawing/2014/main" id="{5119E25F-C133-4332-BFC8-54BAE4F7869A}"/>
              </a:ext>
            </a:extLst>
          </p:cNvPr>
          <p:cNvPicPr>
            <a:picLocks noChangeAspect="1" noChangeArrowheads="1"/>
          </p:cNvPicPr>
          <p:nvPr/>
        </p:nvPicPr>
        <p:blipFill>
          <a:blip r:embed="rId4"/>
          <a:stretch>
            <a:fillRect/>
          </a:stretch>
        </p:blipFill>
        <p:spPr bwMode="auto">
          <a:xfrm>
            <a:off x="789517" y="4694767"/>
            <a:ext cx="2925233" cy="1993900"/>
          </a:xfrm>
          <a:prstGeom prst="rect">
            <a:avLst/>
          </a:prstGeom>
          <a:noFill/>
          <a:ln>
            <a:noFill/>
          </a:ln>
          <a:effectLst>
            <a:prstShdw prst="shdw17" dist="17961" dir="2700000">
              <a:schemeClr val="accent1">
                <a:gamma/>
                <a:shade val="60000"/>
                <a:invGamma/>
              </a:schemeClr>
            </a:prstShdw>
          </a:effectLst>
        </p:spPr>
      </p:pic>
      <p:sp>
        <p:nvSpPr>
          <p:cNvPr id="13317" name="TextBox 4">
            <a:extLst>
              <a:ext uri="{FF2B5EF4-FFF2-40B4-BE49-F238E27FC236}">
                <a16:creationId xmlns:a16="http://schemas.microsoft.com/office/drawing/2014/main" id="{60F48067-A8C4-F0BB-AF06-F1F3A98A0410}"/>
              </a:ext>
            </a:extLst>
          </p:cNvPr>
          <p:cNvSpPr txBox="1">
            <a:spLocks noChangeArrowheads="1"/>
          </p:cNvSpPr>
          <p:nvPr/>
        </p:nvSpPr>
        <p:spPr bwMode="auto">
          <a:xfrm>
            <a:off x="3934884" y="880533"/>
            <a:ext cx="7537450" cy="1272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latin typeface="Times New Roman" panose="02020603050405020304" pitchFamily="18" charset="0"/>
                <a:ea typeface="黑体" panose="02010609060101010101" pitchFamily="49" charset="-122"/>
                <a:cs typeface="Times New Roman" panose="02020603050405020304" pitchFamily="18" charset="0"/>
              </a:rPr>
              <a:t>She ran along the pavement, most likely heading to _____________.</a:t>
            </a:r>
            <a:endParaRPr lang="zh-CN" altLang="en-US" sz="3733"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3318" name="TextBox 5">
            <a:extLst>
              <a:ext uri="{FF2B5EF4-FFF2-40B4-BE49-F238E27FC236}">
                <a16:creationId xmlns:a16="http://schemas.microsoft.com/office/drawing/2014/main" id="{63392C5D-3ABC-E9BC-F5CC-F3407CCA8063}"/>
              </a:ext>
            </a:extLst>
          </p:cNvPr>
          <p:cNvSpPr txBox="1">
            <a:spLocks noChangeArrowheads="1"/>
          </p:cNvSpPr>
          <p:nvPr/>
        </p:nvSpPr>
        <p:spPr bwMode="auto">
          <a:xfrm>
            <a:off x="4078818" y="2948518"/>
            <a:ext cx="6913034" cy="1272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latin typeface="Times New Roman" panose="02020603050405020304" pitchFamily="18" charset="0"/>
                <a:ea typeface="黑体" panose="02010609060101010101" pitchFamily="49" charset="-122"/>
                <a:cs typeface="Times New Roman" panose="02020603050405020304" pitchFamily="18" charset="0"/>
              </a:rPr>
              <a:t>She tried to catch the bus, but it ___________.</a:t>
            </a:r>
            <a:endParaRPr lang="zh-CN" altLang="en-US" sz="3733"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3319" name="TextBox 6">
            <a:extLst>
              <a:ext uri="{FF2B5EF4-FFF2-40B4-BE49-F238E27FC236}">
                <a16:creationId xmlns:a16="http://schemas.microsoft.com/office/drawing/2014/main" id="{007BD026-0749-2C86-051E-1D13CC349BA1}"/>
              </a:ext>
            </a:extLst>
          </p:cNvPr>
          <p:cNvSpPr txBox="1">
            <a:spLocks noChangeArrowheads="1"/>
          </p:cNvSpPr>
          <p:nvPr/>
        </p:nvSpPr>
        <p:spPr bwMode="auto">
          <a:xfrm>
            <a:off x="4068233" y="5001684"/>
            <a:ext cx="7681384" cy="1272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latin typeface="Times New Roman" panose="02020603050405020304" pitchFamily="18" charset="0"/>
                <a:ea typeface="黑体" panose="02010609060101010101" pitchFamily="49" charset="-122"/>
                <a:cs typeface="Times New Roman" panose="02020603050405020304" pitchFamily="18" charset="0"/>
              </a:rPr>
              <a:t>She got to school and realized she  ____________________________.</a:t>
            </a:r>
            <a:endParaRPr lang="zh-CN" altLang="en-US" sz="3733"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9" name="文本框 108">
            <a:extLst>
              <a:ext uri="{FF2B5EF4-FFF2-40B4-BE49-F238E27FC236}">
                <a16:creationId xmlns:a16="http://schemas.microsoft.com/office/drawing/2014/main" id="{D9B9232A-EA72-3C9B-A510-A183E0CE2DFC}"/>
              </a:ext>
            </a:extLst>
          </p:cNvPr>
          <p:cNvSpPr txBox="1">
            <a:spLocks noChangeArrowheads="1"/>
          </p:cNvSpPr>
          <p:nvPr/>
        </p:nvSpPr>
        <p:spPr bwMode="auto">
          <a:xfrm>
            <a:off x="7535333" y="1456267"/>
            <a:ext cx="3139018" cy="69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733" b="1">
                <a:solidFill>
                  <a:srgbClr val="FF0066"/>
                </a:solidFill>
                <a:latin typeface="Times New Roman" panose="02020603050405020304" pitchFamily="18" charset="0"/>
                <a:ea typeface="黑体" panose="02010609060101010101" pitchFamily="49" charset="-122"/>
                <a:cs typeface="Times New Roman" panose="02020603050405020304" pitchFamily="18" charset="0"/>
              </a:rPr>
              <a:t>the bus stop</a:t>
            </a:r>
            <a:endParaRPr lang="zh-CN" altLang="en-US" sz="3733" b="1">
              <a:solidFill>
                <a:srgbClr val="FF0066"/>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11" name="文本框 110">
            <a:extLst>
              <a:ext uri="{FF2B5EF4-FFF2-40B4-BE49-F238E27FC236}">
                <a16:creationId xmlns:a16="http://schemas.microsoft.com/office/drawing/2014/main" id="{3ECD340D-2985-9C84-E91D-BC25060C8488}"/>
              </a:ext>
            </a:extLst>
          </p:cNvPr>
          <p:cNvSpPr txBox="1">
            <a:spLocks noChangeArrowheads="1"/>
          </p:cNvSpPr>
          <p:nvPr/>
        </p:nvSpPr>
        <p:spPr bwMode="auto">
          <a:xfrm>
            <a:off x="4108451" y="3492500"/>
            <a:ext cx="2857500" cy="69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733" b="1">
                <a:solidFill>
                  <a:srgbClr val="FF0066"/>
                </a:solidFill>
                <a:latin typeface="Times New Roman" panose="02020603050405020304" pitchFamily="18" charset="0"/>
                <a:ea typeface="黑体" panose="02010609060101010101" pitchFamily="49" charset="-122"/>
                <a:cs typeface="Times New Roman" panose="02020603050405020304" pitchFamily="18" charset="0"/>
              </a:rPr>
              <a:t>had just left</a:t>
            </a:r>
            <a:endParaRPr lang="zh-CN" altLang="en-US" sz="3733" b="1">
              <a:solidFill>
                <a:srgbClr val="FF0066"/>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17" name="文本框 116">
            <a:extLst>
              <a:ext uri="{FF2B5EF4-FFF2-40B4-BE49-F238E27FC236}">
                <a16:creationId xmlns:a16="http://schemas.microsoft.com/office/drawing/2014/main" id="{405A9890-65D1-4C3E-1AC7-C87B00E61630}"/>
              </a:ext>
            </a:extLst>
          </p:cNvPr>
          <p:cNvSpPr txBox="1">
            <a:spLocks noChangeArrowheads="1"/>
          </p:cNvSpPr>
          <p:nvPr/>
        </p:nvSpPr>
        <p:spPr bwMode="auto">
          <a:xfrm>
            <a:off x="4089400" y="5549900"/>
            <a:ext cx="6519334" cy="69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733" b="1">
                <a:solidFill>
                  <a:srgbClr val="FF0066"/>
                </a:solidFill>
                <a:latin typeface="Times New Roman" panose="02020603050405020304" pitchFamily="18" charset="0"/>
                <a:ea typeface="黑体" panose="02010609060101010101" pitchFamily="49" charset="-122"/>
                <a:cs typeface="Times New Roman" panose="02020603050405020304" pitchFamily="18" charset="0"/>
              </a:rPr>
              <a:t>had left her backpack at home</a:t>
            </a:r>
            <a:endParaRPr lang="zh-CN" altLang="en-US" sz="3733" b="1">
              <a:solidFill>
                <a:srgbClr val="FF0066"/>
              </a:solidFill>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barn(inVertical)">
                                      <p:cBhvr>
                                        <p:cTn id="7" dur="500"/>
                                        <p:tgtEl>
                                          <p:spTgt spid="109"/>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6" presetClass="entr" presetSubtype="21" fill="hold" grpId="1" nodeType="clickEffect">
                                  <p:stCondLst>
                                    <p:cond delay="0"/>
                                  </p:stCondLst>
                                  <p:childTnLst>
                                    <p:set>
                                      <p:cBhvr>
                                        <p:cTn id="12" dur="1" fill="hold">
                                          <p:stCondLst>
                                            <p:cond delay="0"/>
                                          </p:stCondLst>
                                        </p:cTn>
                                        <p:tgtEl>
                                          <p:spTgt spid="111"/>
                                        </p:tgtEl>
                                        <p:attrNameLst>
                                          <p:attrName>style.visibility</p:attrName>
                                        </p:attrNameLst>
                                      </p:cBhvr>
                                      <p:to>
                                        <p:strVal val="visible"/>
                                      </p:to>
                                    </p:set>
                                    <p:animEffect transition="in" filter="barn(inVertical)">
                                      <p:cBhvr>
                                        <p:cTn id="13" dur="500"/>
                                        <p:tgtEl>
                                          <p:spTgt spid="111"/>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6" presetClass="entr" presetSubtype="21" fill="hold" grpId="2" nodeType="clickEffect">
                                  <p:stCondLst>
                                    <p:cond delay="0"/>
                                  </p:stCondLst>
                                  <p:childTnLst>
                                    <p:set>
                                      <p:cBhvr>
                                        <p:cTn id="18" dur="1" fill="hold">
                                          <p:stCondLst>
                                            <p:cond delay="0"/>
                                          </p:stCondLst>
                                        </p:cTn>
                                        <p:tgtEl>
                                          <p:spTgt spid="117"/>
                                        </p:tgtEl>
                                        <p:attrNameLst>
                                          <p:attrName>style.visibility</p:attrName>
                                        </p:attrNameLst>
                                      </p:cBhvr>
                                      <p:to>
                                        <p:strVal val="visible"/>
                                      </p:to>
                                    </p:set>
                                    <p:animEffect transition="in" filter="barn(inVertical)">
                                      <p:cBhvr>
                                        <p:cTn id="19"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p:bldP spid="111" grpId="1"/>
      <p:bldP spid="117" grpId="2"/>
    </p:bldLs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14338" name="Group 9">
            <a:extLst>
              <a:ext uri="{FF2B5EF4-FFF2-40B4-BE49-F238E27FC236}">
                <a16:creationId xmlns:a16="http://schemas.microsoft.com/office/drawing/2014/main" id="{1C5E31C3-5317-A485-BC1A-7E2C2DB1042B}"/>
              </a:ext>
            </a:extLst>
          </p:cNvPr>
          <p:cNvGrpSpPr/>
          <p:nvPr/>
        </p:nvGrpSpPr>
        <p:grpSpPr>
          <a:xfrm>
            <a:off x="459317" y="461433"/>
            <a:ext cx="1056216" cy="846667"/>
            <a:chOff x="451" y="291"/>
            <a:chExt cx="665" cy="533"/>
          </a:xfrm>
        </p:grpSpPr>
        <p:sp>
          <p:nvSpPr>
            <p:cNvPr id="14349" name="Oval 10">
              <a:extLst>
                <a:ext uri="{FF2B5EF4-FFF2-40B4-BE49-F238E27FC236}">
                  <a16:creationId xmlns:a16="http://schemas.microsoft.com/office/drawing/2014/main" id="{29724222-AFC5-216A-2D18-E168806B7C27}"/>
                </a:ext>
              </a:extLst>
            </p:cNvPr>
            <p:cNvSpPr>
              <a:spLocks noChangeArrowheads="1"/>
            </p:cNvSpPr>
            <p:nvPr/>
          </p:nvSpPr>
          <p:spPr bwMode="auto">
            <a:xfrm>
              <a:off x="494" y="291"/>
              <a:ext cx="571" cy="533"/>
            </a:xfrm>
            <a:prstGeom prst="ellipse">
              <a:avLst/>
            </a:prstGeom>
            <a:solidFill>
              <a:srgbClr val="FCBEC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b="1"/>
            </a:p>
          </p:txBody>
        </p:sp>
        <p:sp>
          <p:nvSpPr>
            <p:cNvPr id="14350" name="Text Box 11">
              <a:extLst>
                <a:ext uri="{FF2B5EF4-FFF2-40B4-BE49-F238E27FC236}">
                  <a16:creationId xmlns:a16="http://schemas.microsoft.com/office/drawing/2014/main" id="{25C7433F-C318-8A62-4A65-0D6B00C05AC4}"/>
                </a:ext>
              </a:extLst>
            </p:cNvPr>
            <p:cNvSpPr txBox="1">
              <a:spLocks noChangeArrowheads="1"/>
            </p:cNvSpPr>
            <p:nvPr/>
          </p:nvSpPr>
          <p:spPr bwMode="auto">
            <a:xfrm>
              <a:off x="451" y="304"/>
              <a:ext cx="665" cy="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pPr>
              <a:r>
                <a:rPr lang="en-US" altLang="zh-CN" sz="4267" b="1">
                  <a:latin typeface="Times New Roman" panose="02020603050405020304" pitchFamily="18" charset="0"/>
                  <a:cs typeface="Times New Roman" panose="02020603050405020304" pitchFamily="18" charset="0"/>
                </a:rPr>
                <a:t>1b</a:t>
              </a:r>
            </a:p>
          </p:txBody>
        </p:sp>
      </p:grpSp>
      <p:sp>
        <p:nvSpPr>
          <p:cNvPr id="14339" name="矩形 4">
            <a:extLst>
              <a:ext uri="{FF2B5EF4-FFF2-40B4-BE49-F238E27FC236}">
                <a16:creationId xmlns:a16="http://schemas.microsoft.com/office/drawing/2014/main" id="{2AD327CB-478F-837D-CA3C-92E56545C63E}"/>
              </a:ext>
            </a:extLst>
          </p:cNvPr>
          <p:cNvSpPr>
            <a:spLocks noChangeArrowheads="1"/>
          </p:cNvSpPr>
          <p:nvPr/>
        </p:nvSpPr>
        <p:spPr bwMode="auto">
          <a:xfrm>
            <a:off x="1488017" y="300567"/>
            <a:ext cx="10371667" cy="1428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10000"/>
              </a:lnSpc>
            </a:pPr>
            <a:r>
              <a:rPr lang="en-US" altLang="zh-CN" sz="4000" b="1">
                <a:latin typeface="Times New Roman" panose="02020603050405020304" pitchFamily="18" charset="0"/>
              </a:rPr>
              <a:t>Listen to Mary talking about her morning. Complete the sentences.</a:t>
            </a:r>
          </a:p>
        </p:txBody>
      </p:sp>
      <p:sp>
        <p:nvSpPr>
          <p:cNvPr id="3" name="Text Box 4">
            <a:extLst>
              <a:ext uri="{FF2B5EF4-FFF2-40B4-BE49-F238E27FC236}">
                <a16:creationId xmlns:a16="http://schemas.microsoft.com/office/drawing/2014/main" id="{483661B2-CC36-FDE7-B02E-B669E3681AA0}"/>
              </a:ext>
            </a:extLst>
          </p:cNvPr>
          <p:cNvSpPr txBox="1">
            <a:spLocks noChangeArrowheads="1"/>
          </p:cNvSpPr>
          <p:nvPr/>
        </p:nvSpPr>
        <p:spPr bwMode="auto">
          <a:xfrm>
            <a:off x="1515533" y="1761067"/>
            <a:ext cx="9882718" cy="49000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1893" tIns="60948" rIns="121893" bIns="60948">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pPr>
            <a:r>
              <a:rPr lang="en-US" altLang="zh-CN" sz="4000" b="1">
                <a:latin typeface="Times New Roman" panose="02020603050405020304" pitchFamily="18" charset="0"/>
              </a:rPr>
              <a:t>1. By the time I got up, my brother ____ </a:t>
            </a:r>
          </a:p>
          <a:p>
            <a:pPr eaLnBrk="1" hangingPunct="1">
              <a:lnSpc>
                <a:spcPct val="120000"/>
              </a:lnSpc>
            </a:pPr>
            <a:r>
              <a:rPr lang="en-US" altLang="zh-CN" sz="4000" b="1">
                <a:latin typeface="Times New Roman" panose="02020603050405020304" pitchFamily="18" charset="0"/>
              </a:rPr>
              <a:t>    already ______ in the shower.</a:t>
            </a:r>
          </a:p>
          <a:p>
            <a:pPr eaLnBrk="1" hangingPunct="1">
              <a:lnSpc>
                <a:spcPct val="120000"/>
              </a:lnSpc>
              <a:spcBef>
                <a:spcPts val="800"/>
              </a:spcBef>
              <a:spcAft>
                <a:spcPts val="800"/>
              </a:spcAft>
            </a:pPr>
            <a:r>
              <a:rPr lang="en-US" altLang="zh-CN" sz="4000" b="1">
                <a:latin typeface="Times New Roman" panose="02020603050405020304" pitchFamily="18" charset="0"/>
              </a:rPr>
              <a:t>2. By the time I got outside, the bus ____ </a:t>
            </a:r>
          </a:p>
          <a:p>
            <a:pPr eaLnBrk="1" hangingPunct="1">
              <a:lnSpc>
                <a:spcPct val="120000"/>
              </a:lnSpc>
              <a:spcBef>
                <a:spcPts val="800"/>
              </a:spcBef>
              <a:spcAft>
                <a:spcPts val="800"/>
              </a:spcAft>
            </a:pPr>
            <a:r>
              <a:rPr lang="en-US" altLang="zh-CN" sz="4000" b="1">
                <a:latin typeface="Times New Roman" panose="02020603050405020304" pitchFamily="18" charset="0"/>
              </a:rPr>
              <a:t>    already ____.</a:t>
            </a:r>
          </a:p>
          <a:p>
            <a:pPr eaLnBrk="1" hangingPunct="1">
              <a:lnSpc>
                <a:spcPct val="120000"/>
              </a:lnSpc>
            </a:pPr>
            <a:r>
              <a:rPr lang="en-US" altLang="zh-CN" sz="4000" b="1">
                <a:latin typeface="Times New Roman" panose="02020603050405020304" pitchFamily="18" charset="0"/>
              </a:rPr>
              <a:t>3. When I got to school, I realized I ____</a:t>
            </a:r>
          </a:p>
          <a:p>
            <a:pPr eaLnBrk="1" hangingPunct="1">
              <a:lnSpc>
                <a:spcPct val="120000"/>
              </a:lnSpc>
            </a:pPr>
            <a:r>
              <a:rPr lang="en-US" altLang="zh-CN" sz="4000" b="1">
                <a:latin typeface="Times New Roman" panose="02020603050405020304" pitchFamily="18" charset="0"/>
              </a:rPr>
              <a:t>    ____ my backpack at home.</a:t>
            </a:r>
          </a:p>
        </p:txBody>
      </p:sp>
      <p:sp>
        <p:nvSpPr>
          <p:cNvPr id="7" name="矩形 6">
            <a:extLst>
              <a:ext uri="{FF2B5EF4-FFF2-40B4-BE49-F238E27FC236}">
                <a16:creationId xmlns:a16="http://schemas.microsoft.com/office/drawing/2014/main" id="{C7F815F5-3515-90A9-C954-9C3FC706D6EE}"/>
              </a:ext>
            </a:extLst>
          </p:cNvPr>
          <p:cNvSpPr>
            <a:spLocks noChangeArrowheads="1"/>
          </p:cNvSpPr>
          <p:nvPr/>
        </p:nvSpPr>
        <p:spPr bwMode="auto">
          <a:xfrm>
            <a:off x="9205385" y="1826684"/>
            <a:ext cx="1234016" cy="62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121893" tIns="60948" rIns="121893" bIns="60948"/>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4000" b="1">
                <a:solidFill>
                  <a:srgbClr val="FF0066"/>
                </a:solidFill>
                <a:latin typeface="Times New Roman" panose="02020603050405020304" pitchFamily="18" charset="0"/>
                <a:ea typeface="黑体" panose="02010609060101010101" pitchFamily="49" charset="-122"/>
                <a:cs typeface="Times New Roman" panose="02020603050405020304" pitchFamily="18" charset="0"/>
              </a:rPr>
              <a:t>had</a:t>
            </a:r>
          </a:p>
        </p:txBody>
      </p:sp>
      <p:sp>
        <p:nvSpPr>
          <p:cNvPr id="8" name="矩形 7">
            <a:extLst>
              <a:ext uri="{FF2B5EF4-FFF2-40B4-BE49-F238E27FC236}">
                <a16:creationId xmlns:a16="http://schemas.microsoft.com/office/drawing/2014/main" id="{831BD25A-15DB-1D26-C5A7-CFABB782F712}"/>
              </a:ext>
            </a:extLst>
          </p:cNvPr>
          <p:cNvSpPr>
            <a:spLocks noChangeArrowheads="1"/>
          </p:cNvSpPr>
          <p:nvPr/>
        </p:nvSpPr>
        <p:spPr bwMode="auto">
          <a:xfrm>
            <a:off x="3818467" y="2516718"/>
            <a:ext cx="1818217" cy="62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121893" tIns="60948" rIns="121893" bIns="60948"/>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4000" b="1">
                <a:solidFill>
                  <a:srgbClr val="FF0066"/>
                </a:solidFill>
                <a:latin typeface="Times New Roman" panose="02020603050405020304" pitchFamily="18" charset="0"/>
                <a:ea typeface="黑体" panose="02010609060101010101" pitchFamily="49" charset="-122"/>
                <a:cs typeface="Times New Roman" panose="02020603050405020304" pitchFamily="18" charset="0"/>
              </a:rPr>
              <a:t>gotten</a:t>
            </a:r>
          </a:p>
        </p:txBody>
      </p:sp>
      <p:sp>
        <p:nvSpPr>
          <p:cNvPr id="9" name="矩形 8">
            <a:extLst>
              <a:ext uri="{FF2B5EF4-FFF2-40B4-BE49-F238E27FC236}">
                <a16:creationId xmlns:a16="http://schemas.microsoft.com/office/drawing/2014/main" id="{109FAE91-48FE-52B4-BE4C-A23927664EBC}"/>
              </a:ext>
            </a:extLst>
          </p:cNvPr>
          <p:cNvSpPr>
            <a:spLocks noChangeArrowheads="1"/>
          </p:cNvSpPr>
          <p:nvPr/>
        </p:nvSpPr>
        <p:spPr bwMode="auto">
          <a:xfrm>
            <a:off x="9342967" y="3382433"/>
            <a:ext cx="1242484" cy="624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121893" tIns="60948" rIns="121893" bIns="60948"/>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4000" b="1">
                <a:solidFill>
                  <a:srgbClr val="FF0066"/>
                </a:solidFill>
                <a:latin typeface="Times New Roman" panose="02020603050405020304" pitchFamily="18" charset="0"/>
                <a:ea typeface="黑体" panose="02010609060101010101" pitchFamily="49" charset="-122"/>
                <a:cs typeface="Times New Roman" panose="02020603050405020304" pitchFamily="18" charset="0"/>
              </a:rPr>
              <a:t>had</a:t>
            </a:r>
          </a:p>
        </p:txBody>
      </p:sp>
      <p:sp>
        <p:nvSpPr>
          <p:cNvPr id="10" name="矩形 9">
            <a:extLst>
              <a:ext uri="{FF2B5EF4-FFF2-40B4-BE49-F238E27FC236}">
                <a16:creationId xmlns:a16="http://schemas.microsoft.com/office/drawing/2014/main" id="{C4BE0F10-484A-D2B0-11DE-882F2AE21357}"/>
              </a:ext>
            </a:extLst>
          </p:cNvPr>
          <p:cNvSpPr>
            <a:spLocks noChangeArrowheads="1"/>
          </p:cNvSpPr>
          <p:nvPr/>
        </p:nvSpPr>
        <p:spPr bwMode="auto">
          <a:xfrm>
            <a:off x="3839633" y="4334933"/>
            <a:ext cx="1219200" cy="624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121893" tIns="60948" rIns="121893" bIns="60948"/>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4000" b="1">
                <a:solidFill>
                  <a:srgbClr val="FF0066"/>
                </a:solidFill>
                <a:latin typeface="Times New Roman" panose="02020603050405020304" pitchFamily="18" charset="0"/>
                <a:ea typeface="黑体" panose="02010609060101010101" pitchFamily="49" charset="-122"/>
                <a:cs typeface="Times New Roman" panose="02020603050405020304" pitchFamily="18" charset="0"/>
              </a:rPr>
              <a:t>left</a:t>
            </a:r>
          </a:p>
        </p:txBody>
      </p:sp>
      <p:sp>
        <p:nvSpPr>
          <p:cNvPr id="11" name="矩形 10">
            <a:extLst>
              <a:ext uri="{FF2B5EF4-FFF2-40B4-BE49-F238E27FC236}">
                <a16:creationId xmlns:a16="http://schemas.microsoft.com/office/drawing/2014/main" id="{5E3968FD-64AC-FC27-0D31-270E1EF9B4FF}"/>
              </a:ext>
            </a:extLst>
          </p:cNvPr>
          <p:cNvSpPr>
            <a:spLocks noChangeArrowheads="1"/>
          </p:cNvSpPr>
          <p:nvPr/>
        </p:nvSpPr>
        <p:spPr bwMode="auto">
          <a:xfrm>
            <a:off x="9232900" y="5147733"/>
            <a:ext cx="1206500" cy="624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121893" tIns="60948" rIns="121893" bIns="60948"/>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4000" b="1">
                <a:solidFill>
                  <a:srgbClr val="FF0066"/>
                </a:solidFill>
                <a:latin typeface="Times New Roman" panose="02020603050405020304" pitchFamily="18" charset="0"/>
                <a:ea typeface="黑体" panose="02010609060101010101" pitchFamily="49" charset="-122"/>
                <a:cs typeface="Times New Roman" panose="02020603050405020304" pitchFamily="18" charset="0"/>
              </a:rPr>
              <a:t>had</a:t>
            </a:r>
          </a:p>
        </p:txBody>
      </p:sp>
      <p:sp>
        <p:nvSpPr>
          <p:cNvPr id="12" name="矩形 11">
            <a:extLst>
              <a:ext uri="{FF2B5EF4-FFF2-40B4-BE49-F238E27FC236}">
                <a16:creationId xmlns:a16="http://schemas.microsoft.com/office/drawing/2014/main" id="{2A844961-1882-6218-8278-00420A85546A}"/>
              </a:ext>
            </a:extLst>
          </p:cNvPr>
          <p:cNvSpPr>
            <a:spLocks noChangeArrowheads="1"/>
          </p:cNvSpPr>
          <p:nvPr/>
        </p:nvSpPr>
        <p:spPr bwMode="auto">
          <a:xfrm>
            <a:off x="2186517" y="5913967"/>
            <a:ext cx="1037167" cy="624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121893" tIns="60948" rIns="121893" bIns="60948"/>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4000" b="1">
                <a:solidFill>
                  <a:srgbClr val="FF0066"/>
                </a:solidFill>
                <a:latin typeface="Times New Roman" panose="02020603050405020304" pitchFamily="18" charset="0"/>
                <a:ea typeface="黑体" panose="02010609060101010101" pitchFamily="49" charset="-122"/>
                <a:cs typeface="Times New Roman" panose="02020603050405020304" pitchFamily="18" charset="0"/>
              </a:rPr>
              <a:t>left</a:t>
            </a:r>
          </a:p>
        </p:txBody>
      </p:sp>
      <p:sp>
        <p:nvSpPr>
          <p:cNvPr id="6" name="矩形 5">
            <a:extLst>
              <a:ext uri="{FF2B5EF4-FFF2-40B4-BE49-F238E27FC236}">
                <a16:creationId xmlns:a16="http://schemas.microsoft.com/office/drawing/2014/main" id="{B3C16F5D-BDF8-4A40-9C29-4246F1224079}"/>
              </a:ext>
            </a:extLst>
          </p:cNvPr>
          <p:cNvSpPr/>
          <p:nvPr/>
        </p:nvSpPr>
        <p:spPr>
          <a:xfrm>
            <a:off x="3987800" y="1911351"/>
            <a:ext cx="7871884" cy="3113616"/>
          </a:xfrm>
          <a:prstGeom prst="rect">
            <a:avLst/>
          </a:prstGeom>
          <a:solidFill>
            <a:srgbClr val="C3E3E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eaLnBrk="1" hangingPunct="1">
              <a:defRPr/>
            </a:pPr>
            <a:r>
              <a:rPr lang="zh-CN" altLang="en-US" sz="3200" b="1" u="sng">
                <a:solidFill>
                  <a:srgbClr val="FF0000"/>
                </a:solidFill>
                <a:latin typeface="楷体" panose="02010609060101010101" pitchFamily="49" charset="-122"/>
                <a:ea typeface="楷体" panose="02010609060101010101" pitchFamily="49" charset="-122"/>
              </a:rPr>
              <a:t>过去完成时</a:t>
            </a:r>
            <a:r>
              <a:rPr lang="zh-CN" altLang="en-US" sz="3200" b="1">
                <a:solidFill>
                  <a:schemeClr val="tx1"/>
                </a:solidFill>
                <a:latin typeface="楷体" panose="02010609060101010101" pitchFamily="49" charset="-122"/>
                <a:ea typeface="楷体" panose="02010609060101010101" pitchFamily="49" charset="-122"/>
              </a:rPr>
              <a:t>：表示在过去某个时间或某个动作之前发生的动作或存在的状态。</a:t>
            </a:r>
            <a:endParaRPr lang="en-US" altLang="zh-CN" sz="3200" b="1">
              <a:solidFill>
                <a:schemeClr val="tx1"/>
              </a:solidFill>
              <a:latin typeface="楷体" panose="02010609060101010101" pitchFamily="49" charset="-122"/>
              <a:ea typeface="楷体" panose="02010609060101010101" pitchFamily="49" charset="-122"/>
            </a:endParaRPr>
          </a:p>
          <a:p>
            <a:pPr eaLnBrk="1" hangingPunct="1">
              <a:defRPr/>
            </a:pPr>
            <a:r>
              <a:rPr lang="zh-CN" altLang="en-US" sz="3200" b="1">
                <a:solidFill>
                  <a:schemeClr val="tx1"/>
                </a:solidFill>
                <a:latin typeface="楷体" panose="02010609060101010101" pitchFamily="49" charset="-122"/>
                <a:ea typeface="楷体" panose="02010609060101010101" pitchFamily="49" charset="-122"/>
              </a:rPr>
              <a:t>结构：</a:t>
            </a:r>
            <a:r>
              <a:rPr lang="en-US" altLang="zh-CN" sz="3200"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had</a:t>
            </a:r>
            <a:r>
              <a:rPr lang="en-US" altLang="zh-CN" sz="3200" b="1">
                <a:solidFill>
                  <a:schemeClr val="tx1"/>
                </a:solidFill>
                <a:latin typeface="楷体" panose="02010609060101010101" pitchFamily="49" charset="-122"/>
                <a:ea typeface="楷体" panose="02010609060101010101" pitchFamily="49" charset="-122"/>
              </a:rPr>
              <a:t>+</a:t>
            </a:r>
            <a:r>
              <a:rPr lang="zh-CN" altLang="en-US" sz="3200" b="1">
                <a:solidFill>
                  <a:schemeClr val="tx1"/>
                </a:solidFill>
                <a:latin typeface="楷体" panose="02010609060101010101" pitchFamily="49" charset="-122"/>
                <a:ea typeface="楷体" panose="02010609060101010101" pitchFamily="49" charset="-122"/>
              </a:rPr>
              <a:t>过去分词</a:t>
            </a:r>
            <a:endParaRPr lang="en-US" altLang="zh-CN" sz="3200" b="1">
              <a:solidFill>
                <a:schemeClr val="tx1"/>
              </a:solidFill>
              <a:latin typeface="楷体" panose="02010609060101010101" pitchFamily="49" charset="-122"/>
              <a:ea typeface="楷体" panose="02010609060101010101" pitchFamily="49" charset="-122"/>
            </a:endParaRPr>
          </a:p>
          <a:p>
            <a:pPr eaLnBrk="1" hangingPunct="1">
              <a:defRPr/>
            </a:pPr>
            <a:r>
              <a:rPr lang="zh-CN" altLang="en-US" sz="3200" b="1">
                <a:solidFill>
                  <a:schemeClr val="tx1"/>
                </a:solidFill>
                <a:latin typeface="楷体" panose="02010609060101010101" pitchFamily="49" charset="-122"/>
                <a:ea typeface="楷体" panose="02010609060101010101" pitchFamily="49" charset="-122"/>
              </a:rPr>
              <a:t>标志词：</a:t>
            </a:r>
            <a:r>
              <a:rPr lang="en-US" altLang="zh-CN" sz="3200"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by the time+</a:t>
            </a:r>
            <a:r>
              <a:rPr lang="zh-CN" altLang="en-US" sz="3200"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一般过去时的句子；</a:t>
            </a:r>
            <a:endParaRPr lang="en-US" altLang="zh-CN" sz="3200" b="1">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eaLnBrk="1" hangingPunct="1">
              <a:defRPr/>
            </a:pPr>
            <a:r>
              <a:rPr lang="en-US" altLang="zh-CN" sz="3200"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                when/ before</a:t>
            </a:r>
            <a:r>
              <a:rPr lang="zh-CN" altLang="en-US" sz="3200"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引导的一般过去时的</a:t>
            </a:r>
            <a:endParaRPr lang="en-US" altLang="zh-CN" sz="3200" b="1">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eaLnBrk="1" hangingPunct="1">
              <a:defRPr/>
            </a:pPr>
            <a:r>
              <a:rPr lang="en-US" altLang="zh-CN" sz="3200"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r>
              <a:rPr lang="zh-CN" altLang="en-US" sz="3200"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时间状语从句</a:t>
            </a:r>
            <a:endParaRPr lang="en-US" altLang="zh-CN" sz="3200" b="1">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2" name="Unit 12 Section A 1b.mp3">
            <a:hlinkClick action="ppaction://media"/>
            <a:extLst>
              <a:ext uri="{FF2B5EF4-FFF2-40B4-BE49-F238E27FC236}">
                <a16:creationId xmlns:a16="http://schemas.microsoft.com/office/drawing/2014/main" id="{B19D1CCB-342B-E9D1-3E28-4EC8B4473675}"/>
              </a:ext>
            </a:extLst>
          </p:cNvPr>
          <p:cNvPicPr>
            <a:picLocks noChangeAspect="1" noChangeArrowheads="1"/>
          </p:cNvPicPr>
          <p:nvPr>
            <a:audioFile r:link="rId3"/>
            <p:extLst>
              <p:ext uri="{DAA4B4D4-6D71-4841-9C94-3DE7FCFB9230}">
                <p14:media xmlns:p14="http://schemas.microsoft.com/office/powerpoint/2010/main" r:link="rId4"/>
              </p:ext>
            </p:extLst>
          </p:nvPr>
        </p:nvPicPr>
        <p:blipFill>
          <a:blip r:embed="rId2">
            <a:extLst>
              <a:ext uri="{28A0092B-C50C-407E-A947-70E740481C1C}">
                <a14:useLocalDpi xmlns:a14="http://schemas.microsoft.com/office/drawing/2010/main" val="0"/>
              </a:ext>
            </a:extLst>
          </a:blip>
          <a:stretch>
            <a:fillRect/>
          </a:stretch>
        </p:blipFill>
        <p:spPr bwMode="auto">
          <a:xfrm>
            <a:off x="7097184" y="969433"/>
            <a:ext cx="8128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0" presetClass="entr" presetSubtype="0" fill="hold" grpId="2"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0" presetClass="entr" presetSubtype="0" fill="hold" grpId="3"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10" presetClass="entr" presetSubtype="0" fill="hold" grpId="4"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10" presetClass="entr" presetSubtype="0" fill="hold" grpId="5"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10" presetClass="entr" presetSubtype="0" fill="hold" grpId="6"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16" presetClass="entr" presetSubtype="21" fill="hold" grpId="7"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barn(inVertical)">
                                      <p:cBhvr>
                                        <p:cTn id="4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0" restart="whenNotActive" fill="hold" evtFilter="cancelBubble" nodeType="interactiveSeq">
                <p:stCondLst>
                  <p:cond evt="onClick" delay="0">
                    <p:tgtEl>
                      <p:spTgt spid="2"/>
                    </p:tgtEl>
                  </p:cond>
                </p:stCondLst>
                <p:endSync evt="end" delay="0">
                  <p:rtn val="all"/>
                </p:endSync>
                <p:childTnLst>
                  <p:par>
                    <p:cTn id="51" fill="hold" nodeType="clickPar">
                      <p:stCondLst>
                        <p:cond delay="indefinite"/>
                      </p:stCondLst>
                      <p:childTnLst>
                        <p:par>
                          <p:cTn id="52" fill="hold" nodeType="afterGroup">
                            <p:stCondLst>
                              <p:cond delay="0"/>
                            </p:stCondLst>
                            <p:childTnLst>
                              <p:par>
                                <p:cTn id="53" presetID="1" presetClass="mediacall" presetSubtype="0" fill="hold" nodeType="clickEffect">
                                  <p:stCondLst>
                                    <p:cond delay="0"/>
                                  </p:stCondLst>
                                  <p:childTnLst>
                                    <p:cmd type="call" cmd="playFrom(0.0)">
                                      <p:cBhvr>
                                        <p:cTn id="54" dur="49371" fill="hold"/>
                                        <p:tgtEl>
                                          <p:spTgt spid="2"/>
                                        </p:tgtEl>
                                      </p:cBhvr>
                                    </p:cmd>
                                  </p:childTnLst>
                                </p:cTn>
                              </p:par>
                            </p:childTnLst>
                          </p:cTn>
                        </p:par>
                      </p:childTnLst>
                    </p:cTn>
                  </p:par>
                </p:childTnLst>
              </p:cTn>
              <p:nextCondLst>
                <p:cond evt="onClick" delay="0">
                  <p:tgtEl>
                    <p:spTgt spid="2"/>
                  </p:tgtEl>
                </p:cond>
              </p:nextCondLst>
            </p:seq>
            <p:audio>
              <p:cMediaNode vol="80000">
                <p:cTn id="55" fill="hold" display="0">
                  <p:stCondLst>
                    <p:cond delay="indefinite"/>
                  </p:stCondLst>
                  <p:endCondLst>
                    <p:cond evt="onPrev" delay="0">
                      <p:tgtEl>
                        <p:sldTgt/>
                      </p:tgtEl>
                    </p:cond>
                    <p:cond evt="onStopAudio" delay="0">
                      <p:tgtEl>
                        <p:sldTgt/>
                      </p:tgtEl>
                    </p:cond>
                  </p:endCondLst>
                </p:cTn>
                <p:tgtEl>
                  <p:spTgt spid="2"/>
                </p:tgtEl>
              </p:cMediaNode>
            </p:audio>
          </p:childTnLst>
        </p:cTn>
      </p:par>
    </p:tnLst>
    <p:bldLst>
      <p:bldP spid="3" grpId="0"/>
      <p:bldP spid="7" grpId="1"/>
      <p:bldP spid="8" grpId="2"/>
      <p:bldP spid="9" grpId="3"/>
      <p:bldP spid="10" grpId="4"/>
      <p:bldP spid="11" grpId="5"/>
      <p:bldP spid="12" grpId="6"/>
      <p:bldP spid="6" grpId="7"/>
    </p:bld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5362" name="Text Box 4">
            <a:extLst>
              <a:ext uri="{FF2B5EF4-FFF2-40B4-BE49-F238E27FC236}">
                <a16:creationId xmlns:a16="http://schemas.microsoft.com/office/drawing/2014/main" id="{0124D9DA-D768-7B57-043B-AA8884FE39A7}"/>
              </a:ext>
            </a:extLst>
          </p:cNvPr>
          <p:cNvSpPr txBox="1">
            <a:spLocks noChangeArrowheads="1"/>
          </p:cNvSpPr>
          <p:nvPr/>
        </p:nvSpPr>
        <p:spPr bwMode="auto">
          <a:xfrm>
            <a:off x="781051" y="1221317"/>
            <a:ext cx="1581149" cy="35708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1893" tIns="60948" rIns="121893" bIns="60948">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pPr>
            <a:r>
              <a:rPr lang="en-US" altLang="zh-CN" sz="3733" b="1" i="1">
                <a:latin typeface="Times New Roman" panose="02020603050405020304" pitchFamily="18" charset="0"/>
              </a:rPr>
              <a:t>Boy:</a:t>
            </a:r>
          </a:p>
          <a:p>
            <a:pPr algn="r" eaLnBrk="1" hangingPunct="1">
              <a:lnSpc>
                <a:spcPct val="150000"/>
              </a:lnSpc>
            </a:pPr>
            <a:r>
              <a:rPr lang="en-US" altLang="zh-CN" sz="3733" b="1" i="1">
                <a:latin typeface="Times New Roman" panose="02020603050405020304" pitchFamily="18" charset="0"/>
              </a:rPr>
              <a:t>Mary:</a:t>
            </a:r>
          </a:p>
          <a:p>
            <a:pPr algn="r" eaLnBrk="1" hangingPunct="1">
              <a:lnSpc>
                <a:spcPct val="150000"/>
              </a:lnSpc>
            </a:pPr>
            <a:r>
              <a:rPr lang="en-US" altLang="zh-CN" sz="3733" b="1" i="1">
                <a:latin typeface="Times New Roman" panose="02020603050405020304" pitchFamily="18" charset="0"/>
              </a:rPr>
              <a:t>Boy:</a:t>
            </a:r>
          </a:p>
          <a:p>
            <a:pPr algn="r" eaLnBrk="1" hangingPunct="1">
              <a:lnSpc>
                <a:spcPct val="150000"/>
              </a:lnSpc>
            </a:pPr>
            <a:r>
              <a:rPr lang="en-US" altLang="zh-CN" sz="3733" b="1" i="1">
                <a:latin typeface="Times New Roman" panose="02020603050405020304" pitchFamily="18" charset="0"/>
              </a:rPr>
              <a:t>Mary:</a:t>
            </a:r>
          </a:p>
        </p:txBody>
      </p:sp>
      <p:sp>
        <p:nvSpPr>
          <p:cNvPr id="15363" name="Text Box 4">
            <a:extLst>
              <a:ext uri="{FF2B5EF4-FFF2-40B4-BE49-F238E27FC236}">
                <a16:creationId xmlns:a16="http://schemas.microsoft.com/office/drawing/2014/main" id="{635D679C-91A4-9F8C-C97C-7B08CE1110C7}"/>
              </a:ext>
            </a:extLst>
          </p:cNvPr>
          <p:cNvSpPr txBox="1">
            <a:spLocks noChangeArrowheads="1"/>
          </p:cNvSpPr>
          <p:nvPr/>
        </p:nvSpPr>
        <p:spPr bwMode="auto">
          <a:xfrm>
            <a:off x="624417" y="433917"/>
            <a:ext cx="3160183" cy="7789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1893" tIns="60948" rIns="121893" bIns="60948">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kumimoji="1" lang="en-US" altLang="zh-CN" sz="4267" b="1">
                <a:latin typeface="Times New Roman" panose="02020603050405020304" pitchFamily="18" charset="0"/>
              </a:rPr>
              <a:t>Tapescripts </a:t>
            </a:r>
          </a:p>
        </p:txBody>
      </p:sp>
      <p:sp>
        <p:nvSpPr>
          <p:cNvPr id="15364" name="Text Box 4">
            <a:extLst>
              <a:ext uri="{FF2B5EF4-FFF2-40B4-BE49-F238E27FC236}">
                <a16:creationId xmlns:a16="http://schemas.microsoft.com/office/drawing/2014/main" id="{6AC5631A-BCF4-D251-397A-47A3FDE52F97}"/>
              </a:ext>
            </a:extLst>
          </p:cNvPr>
          <p:cNvSpPr txBox="1">
            <a:spLocks noChangeArrowheads="1"/>
          </p:cNvSpPr>
          <p:nvPr/>
        </p:nvSpPr>
        <p:spPr bwMode="auto">
          <a:xfrm>
            <a:off x="2396067" y="1407584"/>
            <a:ext cx="6290733" cy="698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1893" tIns="60948" rIns="121893" bIns="60948">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latin typeface="Times New Roman" panose="02020603050405020304" pitchFamily="18" charset="0"/>
              </a:rPr>
              <a:t>Hi, Mary. You look so tired.</a:t>
            </a:r>
          </a:p>
        </p:txBody>
      </p:sp>
      <p:sp>
        <p:nvSpPr>
          <p:cNvPr id="15365" name="Text Box 4">
            <a:extLst>
              <a:ext uri="{FF2B5EF4-FFF2-40B4-BE49-F238E27FC236}">
                <a16:creationId xmlns:a16="http://schemas.microsoft.com/office/drawing/2014/main" id="{9E18C025-67BA-298A-9AC8-7A006CAB7BBE}"/>
              </a:ext>
            </a:extLst>
          </p:cNvPr>
          <p:cNvSpPr txBox="1">
            <a:spLocks noChangeArrowheads="1"/>
          </p:cNvSpPr>
          <p:nvPr/>
        </p:nvSpPr>
        <p:spPr bwMode="auto">
          <a:xfrm>
            <a:off x="2396067" y="2275418"/>
            <a:ext cx="6290733" cy="698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1893" tIns="60948" rIns="121893" bIns="60948">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latin typeface="Times New Roman" panose="02020603050405020304" pitchFamily="18" charset="0"/>
              </a:rPr>
              <a:t>I am. I had a bad morning.</a:t>
            </a:r>
          </a:p>
        </p:txBody>
      </p:sp>
      <p:sp>
        <p:nvSpPr>
          <p:cNvPr id="15366" name="Text Box 4">
            <a:extLst>
              <a:ext uri="{FF2B5EF4-FFF2-40B4-BE49-F238E27FC236}">
                <a16:creationId xmlns:a16="http://schemas.microsoft.com/office/drawing/2014/main" id="{3D591824-EFDE-9B96-A562-7E200A6885EB}"/>
              </a:ext>
            </a:extLst>
          </p:cNvPr>
          <p:cNvSpPr txBox="1">
            <a:spLocks noChangeArrowheads="1"/>
          </p:cNvSpPr>
          <p:nvPr/>
        </p:nvSpPr>
        <p:spPr bwMode="auto">
          <a:xfrm>
            <a:off x="2396067" y="3119967"/>
            <a:ext cx="6290733" cy="6963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1893" tIns="60948" rIns="121893" bIns="60948">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latin typeface="Times New Roman" panose="02020603050405020304" pitchFamily="18" charset="0"/>
              </a:rPr>
              <a:t>Really? What happened?</a:t>
            </a:r>
          </a:p>
        </p:txBody>
      </p:sp>
      <p:sp>
        <p:nvSpPr>
          <p:cNvPr id="15367" name="Text Box 4">
            <a:extLst>
              <a:ext uri="{FF2B5EF4-FFF2-40B4-BE49-F238E27FC236}">
                <a16:creationId xmlns:a16="http://schemas.microsoft.com/office/drawing/2014/main" id="{A3350E00-B070-01A3-15D3-1003DE72AA80}"/>
              </a:ext>
            </a:extLst>
          </p:cNvPr>
          <p:cNvSpPr txBox="1">
            <a:spLocks noChangeArrowheads="1"/>
          </p:cNvSpPr>
          <p:nvPr/>
        </p:nvSpPr>
        <p:spPr bwMode="auto">
          <a:xfrm>
            <a:off x="2396067" y="3932767"/>
            <a:ext cx="8798985" cy="21907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1893" tIns="60948" rIns="121893" bIns="60948">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pPr>
            <a:r>
              <a:rPr lang="en-US" altLang="zh-CN" sz="3733" b="1">
                <a:latin typeface="Times New Roman" panose="02020603050405020304" pitchFamily="18" charset="0"/>
              </a:rPr>
              <a:t>Well, first of all I overslept. </a:t>
            </a:r>
            <a:r>
              <a:rPr lang="en-US" altLang="zh-CN" sz="3733" b="1">
                <a:solidFill>
                  <a:srgbClr val="EF4E3D"/>
                </a:solidFill>
                <a:latin typeface="Times New Roman" panose="02020603050405020304" pitchFamily="18" charset="0"/>
              </a:rPr>
              <a:t>By the time </a:t>
            </a:r>
            <a:r>
              <a:rPr lang="en-US" altLang="zh-CN" sz="3733" b="1">
                <a:latin typeface="Times New Roman" panose="02020603050405020304" pitchFamily="18" charset="0"/>
              </a:rPr>
              <a:t>I got up, my brother had already gotten in the shower.</a:t>
            </a:r>
          </a:p>
        </p:txBody>
      </p:sp>
      <p:cxnSp>
        <p:nvCxnSpPr>
          <p:cNvPr id="9" name="直接连接符 8">
            <a:extLst>
              <a:ext uri="{FF2B5EF4-FFF2-40B4-BE49-F238E27FC236}">
                <a16:creationId xmlns:a16="http://schemas.microsoft.com/office/drawing/2014/main" id="{85D5C593-7BD4-4F80-A333-17DCE77A5E56}"/>
              </a:ext>
            </a:extLst>
          </p:cNvPr>
          <p:cNvCxnSpPr/>
          <p:nvPr/>
        </p:nvCxnSpPr>
        <p:spPr>
          <a:xfrm>
            <a:off x="8036984" y="4707467"/>
            <a:ext cx="2965449" cy="0"/>
          </a:xfrm>
          <a:prstGeom prst="line">
            <a:avLst/>
          </a:prstGeom>
          <a:ln w="28575">
            <a:solidFill>
              <a:srgbClr val="FF66CC"/>
            </a:solidFill>
            <a:prstDash val="sys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6315DE3-3B66-4C54-BF97-85FDA9702B26}"/>
              </a:ext>
            </a:extLst>
          </p:cNvPr>
          <p:cNvCxnSpPr/>
          <p:nvPr/>
        </p:nvCxnSpPr>
        <p:spPr>
          <a:xfrm>
            <a:off x="2396067" y="5420784"/>
            <a:ext cx="8511118" cy="0"/>
          </a:xfrm>
          <a:prstGeom prst="line">
            <a:avLst/>
          </a:prstGeom>
          <a:ln w="28575">
            <a:solidFill>
              <a:srgbClr val="FF66CC"/>
            </a:solidFill>
            <a:prstDash val="sysDash"/>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CE449C8F-9B27-407F-8494-65EE2BD8010E}"/>
              </a:ext>
            </a:extLst>
          </p:cNvPr>
          <p:cNvCxnSpPr/>
          <p:nvPr/>
        </p:nvCxnSpPr>
        <p:spPr>
          <a:xfrm>
            <a:off x="2396067" y="6148917"/>
            <a:ext cx="2461684" cy="0"/>
          </a:xfrm>
          <a:prstGeom prst="line">
            <a:avLst/>
          </a:prstGeom>
          <a:ln w="28575">
            <a:solidFill>
              <a:srgbClr val="FF66CC"/>
            </a:solidFill>
            <a:prstDash val="sysDash"/>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A19503E-2BD1-6EE3-1CCB-F553B3625C6E}"/>
              </a:ext>
            </a:extLst>
          </p:cNvPr>
          <p:cNvSpPr txBox="1">
            <a:spLocks noChangeArrowheads="1"/>
          </p:cNvSpPr>
          <p:nvPr/>
        </p:nvSpPr>
        <p:spPr bwMode="auto">
          <a:xfrm>
            <a:off x="4732867" y="5461000"/>
            <a:ext cx="768351" cy="69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733" b="1">
                <a:solidFill>
                  <a:srgbClr val="FF25B6"/>
                </a:solidFill>
                <a:latin typeface="宋体" panose="02010600030101010101" pitchFamily="2" charset="-122"/>
              </a:rPr>
              <a:t>①</a:t>
            </a:r>
            <a:endParaRPr lang="zh-CN" altLang="en-US" sz="3733" b="1">
              <a:solidFill>
                <a:srgbClr val="FF25B6"/>
              </a:solidFill>
            </a:endParaRPr>
          </a:p>
        </p:txBody>
      </p:sp>
      <p:sp>
        <p:nvSpPr>
          <p:cNvPr id="12" name="矩形 11">
            <a:extLst>
              <a:ext uri="{FF2B5EF4-FFF2-40B4-BE49-F238E27FC236}">
                <a16:creationId xmlns:a16="http://schemas.microsoft.com/office/drawing/2014/main" id="{EAB59E84-3FD2-F063-8436-AFD678EB45B0}"/>
              </a:ext>
            </a:extLst>
          </p:cNvPr>
          <p:cNvSpPr>
            <a:spLocks noChangeArrowheads="1"/>
          </p:cNvSpPr>
          <p:nvPr/>
        </p:nvSpPr>
        <p:spPr bwMode="auto">
          <a:xfrm>
            <a:off x="6320367" y="4684184"/>
            <a:ext cx="41910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solidFill>
                  <a:srgbClr val="FF25B6"/>
                </a:solidFill>
                <a:latin typeface="Times New Roman" panose="02020603050405020304" pitchFamily="18" charset="0"/>
              </a:rPr>
              <a:t>had already gotten </a:t>
            </a:r>
            <a:endParaRPr lang="zh-CN" altLang="en-US" sz="3733">
              <a:solidFill>
                <a:srgbClr val="FF25B6"/>
              </a:solidFill>
            </a:endParaRPr>
          </a:p>
        </p:txBody>
      </p:sp>
      <p:sp>
        <p:nvSpPr>
          <p:cNvPr id="116" name="对话气泡: 圆角矩形 115">
            <a:extLst>
              <a:ext uri="{FF2B5EF4-FFF2-40B4-BE49-F238E27FC236}">
                <a16:creationId xmlns:a16="http://schemas.microsoft.com/office/drawing/2014/main" id="{A84EB6E2-31B7-4BE9-A888-639C01C58ADE}"/>
              </a:ext>
            </a:extLst>
          </p:cNvPr>
          <p:cNvSpPr/>
          <p:nvPr/>
        </p:nvSpPr>
        <p:spPr>
          <a:xfrm>
            <a:off x="7632171" y="3306584"/>
            <a:ext cx="3778779" cy="555771"/>
          </a:xfrm>
          <a:prstGeom prst="wedgeRoundRectCallout">
            <a:avLst>
              <a:gd name="adj1" fmla="val -36148"/>
              <a:gd name="adj2" fmla="val 82380"/>
              <a:gd name="adj3" fmla="val 16667"/>
            </a:avLst>
          </a:prstGeom>
          <a:solidFill>
            <a:srgbClr val="C3E3E0"/>
          </a:solidFill>
          <a:ln w="12700">
            <a:gradFill>
              <a:gsLst>
                <a:gs pos="0">
                  <a:schemeClr val="bg1"/>
                </a:gs>
                <a:gs pos="100000">
                  <a:schemeClr val="bg1">
                    <a:lumMod val="85000"/>
                  </a:schemeClr>
                </a:gs>
              </a:gsLst>
              <a:lin ang="5400000" scaled="0"/>
            </a:gra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tIns="0" anchor="ctr" anchorCtr="1"/>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a:defRPr/>
            </a:pPr>
            <a:r>
              <a:rPr lang="zh-CN" altLang="en-US" sz="3200" b="1">
                <a:solidFill>
                  <a:schemeClr val="tx1"/>
                </a:solidFill>
                <a:latin typeface="Times New Roman" panose="02020603050405020304" pitchFamily="18" charset="0"/>
                <a:cs typeface="Times New Roman" panose="02020603050405020304" pitchFamily="18" charset="0"/>
              </a:rPr>
              <a:t>睡过头，睡得太久</a:t>
            </a:r>
            <a:endParaRPr lang="zh-CN" altLang="en-US" sz="3200">
              <a:solidFill>
                <a:schemeClr val="tx1"/>
              </a:solidFill>
            </a:endParaRPr>
          </a:p>
        </p:txBody>
      </p:sp>
      <p:cxnSp>
        <p:nvCxnSpPr>
          <p:cNvPr id="117" name="直接连接符 116">
            <a:extLst>
              <a:ext uri="{FF2B5EF4-FFF2-40B4-BE49-F238E27FC236}">
                <a16:creationId xmlns:a16="http://schemas.microsoft.com/office/drawing/2014/main" id="{7B511728-1C05-4B44-A98D-70E15F27BE2A}"/>
              </a:ext>
            </a:extLst>
          </p:cNvPr>
          <p:cNvCxnSpPr/>
          <p:nvPr/>
        </p:nvCxnSpPr>
        <p:spPr>
          <a:xfrm>
            <a:off x="6070600" y="4684184"/>
            <a:ext cx="1849967" cy="0"/>
          </a:xfrm>
          <a:prstGeom prst="line">
            <a:avLst/>
          </a:prstGeom>
          <a:ln w="28575">
            <a:solidFill>
              <a:srgbClr val="F16759"/>
            </a:solidFill>
            <a:prstDash val="sysDash"/>
          </a:ln>
        </p:spPr>
        <p:style>
          <a:lnRef idx="1">
            <a:schemeClr val="accent1"/>
          </a:lnRef>
          <a:fillRef idx="0">
            <a:schemeClr val="accent1"/>
          </a:fillRef>
          <a:effectRef idx="0">
            <a:schemeClr val="accent1"/>
          </a:effectRef>
          <a:fontRef idx="minor">
            <a:schemeClr val="tx1"/>
          </a:fontRef>
        </p:style>
      </p:cxnSp>
      <p:sp>
        <p:nvSpPr>
          <p:cNvPr id="19" name="矩形 18">
            <a:extLst>
              <a:ext uri="{FF2B5EF4-FFF2-40B4-BE49-F238E27FC236}">
                <a16:creationId xmlns:a16="http://schemas.microsoft.com/office/drawing/2014/main" id="{83F1F2FE-0795-4697-AFC6-C4F94CE0514E}"/>
              </a:ext>
            </a:extLst>
          </p:cNvPr>
          <p:cNvSpPr/>
          <p:nvPr/>
        </p:nvSpPr>
        <p:spPr>
          <a:xfrm>
            <a:off x="4597400" y="613833"/>
            <a:ext cx="7249584" cy="2569633"/>
          </a:xfrm>
          <a:prstGeom prst="rect">
            <a:avLst/>
          </a:prstGeom>
          <a:solidFill>
            <a:srgbClr val="C3E3E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a:defRPr/>
            </a:pPr>
            <a:r>
              <a:rPr lang="en-US" altLang="zh-CN" sz="2933" b="1">
                <a:solidFill>
                  <a:schemeClr val="tx1"/>
                </a:solidFill>
                <a:latin typeface="Times New Roman" panose="02020603050405020304" pitchFamily="18" charset="0"/>
                <a:ea typeface="楷体" panose="02010609060101010101" pitchFamily="49" charset="-122"/>
              </a:rPr>
              <a:t>by the time </a:t>
            </a:r>
            <a:r>
              <a:rPr lang="zh-CN" altLang="en-US" sz="2933" b="1">
                <a:solidFill>
                  <a:schemeClr val="tx1"/>
                </a:solidFill>
                <a:latin typeface="Times New Roman" panose="02020603050405020304" pitchFamily="18" charset="0"/>
                <a:ea typeface="楷体" panose="02010609060101010101" pitchFamily="49" charset="-122"/>
              </a:rPr>
              <a:t>意为“在</a:t>
            </a:r>
            <a:r>
              <a:rPr lang="en-US" altLang="zh-CN" sz="2933" b="1">
                <a:solidFill>
                  <a:schemeClr val="tx1"/>
                </a:solidFill>
                <a:latin typeface="楷体" panose="02010609060101010101" pitchFamily="49" charset="-122"/>
                <a:ea typeface="楷体" panose="02010609060101010101" pitchFamily="49" charset="-122"/>
              </a:rPr>
              <a:t>……</a:t>
            </a:r>
            <a:r>
              <a:rPr lang="zh-CN" altLang="en-US" sz="2933" b="1">
                <a:solidFill>
                  <a:schemeClr val="tx1"/>
                </a:solidFill>
                <a:latin typeface="Times New Roman" panose="02020603050405020304" pitchFamily="18" charset="0"/>
                <a:ea typeface="楷体" panose="02010609060101010101" pitchFamily="49" charset="-122"/>
              </a:rPr>
              <a:t>以前”，引导时间状语从句，若从句用一般过去时，主句常用</a:t>
            </a:r>
            <a:r>
              <a:rPr lang="zh-CN" altLang="en-US" sz="2933" b="1">
                <a:solidFill>
                  <a:srgbClr val="C00000"/>
                </a:solidFill>
                <a:latin typeface="Times New Roman" panose="02020603050405020304" pitchFamily="18" charset="0"/>
                <a:ea typeface="楷体" panose="02010609060101010101" pitchFamily="49" charset="-122"/>
              </a:rPr>
              <a:t>过去完成时</a:t>
            </a:r>
            <a:r>
              <a:rPr lang="zh-CN" altLang="en-US" sz="2933" b="1">
                <a:solidFill>
                  <a:schemeClr val="tx1"/>
                </a:solidFill>
                <a:latin typeface="Times New Roman" panose="02020603050405020304" pitchFamily="18" charset="0"/>
                <a:ea typeface="楷体" panose="02010609060101010101" pitchFamily="49" charset="-122"/>
              </a:rPr>
              <a:t>。</a:t>
            </a:r>
            <a:endParaRPr lang="en-US" altLang="zh-CN" sz="2933" b="1">
              <a:solidFill>
                <a:schemeClr val="tx1"/>
              </a:solidFill>
              <a:latin typeface="Times New Roman" panose="02020603050405020304" pitchFamily="18" charset="0"/>
              <a:ea typeface="楷体" panose="02010609060101010101" pitchFamily="49" charset="-122"/>
            </a:endParaRPr>
          </a:p>
          <a:p>
            <a:pPr>
              <a:defRPr/>
            </a:pPr>
            <a:r>
              <a:rPr lang="en-US" altLang="zh-CN" sz="2933" b="1">
                <a:solidFill>
                  <a:schemeClr val="tx1"/>
                </a:solidFill>
                <a:latin typeface="Times New Roman" panose="02020603050405020304" pitchFamily="18" charset="0"/>
                <a:ea typeface="楷体" panose="02010609060101010101" pitchFamily="49" charset="-122"/>
              </a:rPr>
              <a:t>e.g. By the time Lily got home, her friends </a:t>
            </a:r>
          </a:p>
          <a:p>
            <a:pPr>
              <a:defRPr/>
            </a:pPr>
            <a:r>
              <a:rPr lang="en-US" altLang="zh-CN" sz="2933" b="1">
                <a:solidFill>
                  <a:schemeClr val="tx1"/>
                </a:solidFill>
                <a:latin typeface="Times New Roman" panose="02020603050405020304" pitchFamily="18" charset="0"/>
                <a:ea typeface="楷体" panose="02010609060101010101" pitchFamily="49" charset="-122"/>
              </a:rPr>
              <a:t>       had left.</a:t>
            </a:r>
            <a:endParaRPr lang="zh-CN" altLang="en-US" sz="2933" b="1">
              <a:solidFill>
                <a:schemeClr val="tx1"/>
              </a:solidFill>
              <a:latin typeface="Times New Roman" panose="02020603050405020304" pitchFamily="18" charset="0"/>
              <a:ea typeface="楷体" panose="02010609060101010101" pitchFamily="49" charset="-122"/>
            </a:endParaRPr>
          </a:p>
        </p:txBody>
      </p:sp>
      <p:pic>
        <p:nvPicPr>
          <p:cNvPr id="3" name="Unit 12 Section A 1b.mp3">
            <a:hlinkClick action="ppaction://media"/>
            <a:extLst>
              <a:ext uri="{FF2B5EF4-FFF2-40B4-BE49-F238E27FC236}">
                <a16:creationId xmlns:a16="http://schemas.microsoft.com/office/drawing/2014/main" id="{080D10BF-EF14-3AA6-1ACA-E7947C47A696}"/>
              </a:ext>
            </a:extLst>
          </p:cNvPr>
          <p:cNvPicPr>
            <a:picLocks noChangeAspect="1" noChangeArrowheads="1"/>
          </p:cNvPicPr>
          <p:nvPr>
            <a:audioFile r:link="rId3"/>
            <p:extLst>
              <p:ext uri="{DAA4B4D4-6D71-4841-9C94-3DE7FCFB9230}">
                <p14:media xmlns:p14="http://schemas.microsoft.com/office/powerpoint/2010/main" r:link="rId4"/>
              </p:ext>
            </p:extLst>
          </p:nvPr>
        </p:nvPicPr>
        <p:blipFill>
          <a:blip r:embed="rId2">
            <a:extLst>
              <a:ext uri="{28A0092B-C50C-407E-A947-70E740481C1C}">
                <a14:useLocalDpi xmlns:a14="http://schemas.microsoft.com/office/drawing/2010/main" val="0"/>
              </a:ext>
            </a:extLst>
          </a:blip>
          <a:stretch>
            <a:fillRect/>
          </a:stretch>
        </p:blipFill>
        <p:spPr bwMode="auto">
          <a:xfrm>
            <a:off x="3625851" y="491067"/>
            <a:ext cx="8128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par>
                          <p:cTn id="11" fill="hold" nodeType="withGroup">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indefinite"/>
                            </p:stCondLst>
                          </p:cTn>
                        </p:par>
                        <p:par>
                          <p:cTn id="21" fill="hold" nodeType="afterGroup">
                            <p:stCondLst>
                              <p:cond delay="0"/>
                            </p:stCondLst>
                            <p:childTnLst>
                              <p:par>
                                <p:cTn id="22" presetID="47" presetClass="entr" presetSubtype="0" fill="hold" nodeType="clickEffect">
                                  <p:stCondLst>
                                    <p:cond delay="0"/>
                                  </p:stCondLst>
                                  <p:childTnLst>
                                    <p:set>
                                      <p:cBhvr>
                                        <p:cTn id="23" dur="1" fill="hold">
                                          <p:stCondLst>
                                            <p:cond delay="0"/>
                                          </p:stCondLst>
                                        </p:cTn>
                                        <p:tgtEl>
                                          <p:spTgt spid="116"/>
                                        </p:tgtEl>
                                        <p:attrNameLst>
                                          <p:attrName>style.visibility</p:attrName>
                                        </p:attrNameLst>
                                      </p:cBhvr>
                                      <p:to>
                                        <p:strVal val="visible"/>
                                      </p:to>
                                    </p:set>
                                    <p:animEffect transition="in" filter="fade">
                                      <p:cBhvr>
                                        <p:cTn id="24" dur="1000"/>
                                        <p:tgtEl>
                                          <p:spTgt spid="116"/>
                                        </p:tgtEl>
                                      </p:cBhvr>
                                    </p:animEffect>
                                    <p:anim calcmode="lin" valueType="num">
                                      <p:cBhvr>
                                        <p:cTn id="25" dur="1000" fill="hold"/>
                                        <p:tgtEl>
                                          <p:spTgt spid="116"/>
                                        </p:tgtEl>
                                        <p:attrNameLst>
                                          <p:attrName>ppt_x</p:attrName>
                                        </p:attrNameLst>
                                      </p:cBhvr>
                                      <p:tavLst>
                                        <p:tav tm="0">
                                          <p:val>
                                            <p:strVal val="#ppt_x"/>
                                          </p:val>
                                        </p:tav>
                                        <p:tav tm="100000">
                                          <p:val>
                                            <p:strVal val="#ppt_x"/>
                                          </p:val>
                                        </p:tav>
                                      </p:tavLst>
                                    </p:anim>
                                    <p:anim calcmode="lin" valueType="num">
                                      <p:cBhvr>
                                        <p:cTn id="26" dur="1000" fill="hold"/>
                                        <p:tgtEl>
                                          <p:spTgt spid="116"/>
                                        </p:tgtEl>
                                        <p:attrNameLst>
                                          <p:attrName>ppt_y</p:attrName>
                                        </p:attrNameLst>
                                      </p:cBhvr>
                                      <p:tavLst>
                                        <p:tav tm="0">
                                          <p:val>
                                            <p:strVal val="#ppt_y-.1"/>
                                          </p:val>
                                        </p:tav>
                                        <p:tav tm="100000">
                                          <p:val>
                                            <p:strVal val="#ppt_y"/>
                                          </p:val>
                                        </p:tav>
                                      </p:tavLst>
                                    </p:anim>
                                  </p:childTnLst>
                                </p:cTn>
                              </p:par>
                              <p:par>
                                <p:cTn id="27" presetID="1" presetClass="entr" presetSubtype="0" fill="hold" nodeType="withEffect">
                                  <p:stCondLst>
                                    <p:cond delay="0"/>
                                  </p:stCondLst>
                                  <p:childTnLst>
                                    <p:set>
                                      <p:cBhvr>
                                        <p:cTn id="28" dur="1" fill="hold">
                                          <p:stCondLst>
                                            <p:cond delay="0"/>
                                          </p:stCondLst>
                                        </p:cTn>
                                        <p:tgtEl>
                                          <p:spTgt spid="117"/>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indefinite"/>
                            </p:stCondLst>
                          </p:cTn>
                        </p:par>
                        <p:par>
                          <p:cTn id="31" fill="hold" nodeType="afterGroup">
                            <p:stCondLst>
                              <p:cond delay="0"/>
                            </p:stCondLst>
                            <p:childTnLst>
                              <p:par>
                                <p:cTn id="32" presetID="16" presetClass="entr" presetSubtype="21" fill="hold" grpId="2" nodeType="click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barn(inVertical)">
                                      <p:cBhvr>
                                        <p:cTn id="3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3"/>
                    </p:tgtEl>
                  </p:cond>
                </p:stCondLst>
                <p:endSync evt="end" delay="0">
                  <p:rtn val="all"/>
                </p:endSync>
                <p:childTnLst>
                  <p:par>
                    <p:cTn id="36" fill="hold" nodeType="clickPar">
                      <p:stCondLst>
                        <p:cond delay="indefinite"/>
                      </p:stCondLst>
                      <p:childTnLst>
                        <p:par>
                          <p:cTn id="37" fill="hold" nodeType="afterGroup">
                            <p:stCondLst>
                              <p:cond delay="0"/>
                            </p:stCondLst>
                            <p:childTnLst>
                              <p:par>
                                <p:cTn id="38" presetID="1" presetClass="mediacall" presetSubtype="0" fill="hold" nodeType="clickEffect">
                                  <p:stCondLst>
                                    <p:cond delay="0"/>
                                  </p:stCondLst>
                                  <p:childTnLst>
                                    <p:cmd type="call" cmd="playFrom(0.0)">
                                      <p:cBhvr>
                                        <p:cTn id="39" dur="1" fill="hold"/>
                                        <p:tgtEl>
                                          <p:spTgt spid="3"/>
                                        </p:tgtEl>
                                      </p:cBhvr>
                                    </p:cmd>
                                  </p:childTnLst>
                                </p:cTn>
                              </p:par>
                            </p:childTnLst>
                          </p:cTn>
                        </p:par>
                      </p:childTnLst>
                    </p:cTn>
                  </p:par>
                </p:childTnLst>
              </p:cTn>
              <p:nextCondLst>
                <p:cond evt="onClick" delay="0">
                  <p:tgtEl>
                    <p:spTgt spid="3"/>
                  </p:tgtEl>
                </p:cond>
              </p:nextCondLst>
            </p:seq>
            <p:audio>
              <p:cMediaNode vol="80000">
                <p:cTn id="40" fill="hold" display="0">
                  <p:stCondLst>
                    <p:cond delay="indefinite"/>
                  </p:stCondLst>
                  <p:endCondLst>
                    <p:cond evt="onPrev" delay="0">
                      <p:tgtEl>
                        <p:sldTgt/>
                      </p:tgtEl>
                    </p:cond>
                    <p:cond evt="onStopAudio" delay="0">
                      <p:tgtEl>
                        <p:sldTgt/>
                      </p:tgtEl>
                    </p:cond>
                  </p:endCondLst>
                </p:cTn>
                <p:tgtEl>
                  <p:spTgt spid="3"/>
                </p:tgtEl>
              </p:cMediaNode>
            </p:audio>
          </p:childTnLst>
        </p:cTn>
      </p:par>
    </p:tnLst>
    <p:bldLst>
      <p:bldP spid="15" grpId="0"/>
      <p:bldP spid="12" grpId="1"/>
      <p:bldP spid="19" grpId="2"/>
    </p:bld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6386" name="Text Box 4">
            <a:extLst>
              <a:ext uri="{FF2B5EF4-FFF2-40B4-BE49-F238E27FC236}">
                <a16:creationId xmlns:a16="http://schemas.microsoft.com/office/drawing/2014/main" id="{4A79F94B-48A4-2215-BBFD-6B8004ABE736}"/>
              </a:ext>
            </a:extLst>
          </p:cNvPr>
          <p:cNvSpPr txBox="1">
            <a:spLocks noChangeArrowheads="1"/>
          </p:cNvSpPr>
          <p:nvPr/>
        </p:nvSpPr>
        <p:spPr bwMode="auto">
          <a:xfrm>
            <a:off x="1813984" y="374651"/>
            <a:ext cx="10136716" cy="6267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1893" tIns="60948" rIns="121893" bIns="60948">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pPr>
            <a:r>
              <a:rPr lang="en-US" altLang="zh-CN" sz="3733" b="1">
                <a:latin typeface="Times New Roman" panose="02020603050405020304" pitchFamily="18" charset="0"/>
              </a:rPr>
              <a:t>Oh, what a pain!</a:t>
            </a:r>
          </a:p>
          <a:p>
            <a:pPr eaLnBrk="1" hangingPunct="1">
              <a:lnSpc>
                <a:spcPct val="120000"/>
              </a:lnSpc>
            </a:pPr>
            <a:r>
              <a:rPr lang="en-US" altLang="zh-CN" sz="3733" b="1">
                <a:latin typeface="Times New Roman" panose="02020603050405020304" pitchFamily="18" charset="0"/>
              </a:rPr>
              <a:t>So, after he got out of the shower, I took a quick shower and got dressed. But </a:t>
            </a:r>
            <a:r>
              <a:rPr lang="en-US" altLang="zh-CN" sz="3733" b="1">
                <a:solidFill>
                  <a:srgbClr val="EF4E3D"/>
                </a:solidFill>
                <a:latin typeface="Times New Roman" panose="02020603050405020304" pitchFamily="18" charset="0"/>
              </a:rPr>
              <a:t>by the time </a:t>
            </a:r>
            <a:r>
              <a:rPr lang="en-US" altLang="zh-CN" sz="3733" b="1">
                <a:latin typeface="Times New Roman" panose="02020603050405020304" pitchFamily="18" charset="0"/>
              </a:rPr>
              <a:t>I went outside, the bus had already left.</a:t>
            </a:r>
          </a:p>
          <a:p>
            <a:pPr eaLnBrk="1" hangingPunct="1">
              <a:lnSpc>
                <a:spcPct val="120000"/>
              </a:lnSpc>
            </a:pPr>
            <a:r>
              <a:rPr lang="en-US" altLang="zh-CN" sz="3733" b="1">
                <a:latin typeface="Times New Roman" panose="02020603050405020304" pitchFamily="18" charset="0"/>
              </a:rPr>
              <a:t>Oh, no!</a:t>
            </a:r>
          </a:p>
          <a:p>
            <a:pPr eaLnBrk="1" hangingPunct="1">
              <a:lnSpc>
                <a:spcPct val="120000"/>
              </a:lnSpc>
            </a:pPr>
            <a:r>
              <a:rPr lang="en-US" altLang="zh-CN" sz="3733" b="1">
                <a:solidFill>
                  <a:srgbClr val="000000"/>
                </a:solidFill>
                <a:latin typeface="Times New Roman" panose="02020603050405020304" pitchFamily="18" charset="0"/>
              </a:rPr>
              <a:t>Oh, yes! So I ran all the way to school. But </a:t>
            </a:r>
            <a:r>
              <a:rPr lang="en-US" altLang="zh-CN" sz="3733" b="1">
                <a:solidFill>
                  <a:srgbClr val="EF4E3D"/>
                </a:solidFill>
                <a:latin typeface="Times New Roman" panose="02020603050405020304" pitchFamily="18" charset="0"/>
              </a:rPr>
              <a:t>when</a:t>
            </a:r>
            <a:r>
              <a:rPr lang="en-US" altLang="zh-CN" sz="3733" b="1">
                <a:solidFill>
                  <a:srgbClr val="000000"/>
                </a:solidFill>
                <a:latin typeface="Times New Roman" panose="02020603050405020304" pitchFamily="18" charset="0"/>
              </a:rPr>
              <a:t> I got to school, I realized I had left my backpack at home.</a:t>
            </a:r>
            <a:endParaRPr lang="en-US" altLang="zh-CN" sz="3733" b="1">
              <a:latin typeface="Times New Roman" panose="02020603050405020304" pitchFamily="18" charset="0"/>
            </a:endParaRPr>
          </a:p>
          <a:p>
            <a:pPr eaLnBrk="1" hangingPunct="1">
              <a:lnSpc>
                <a:spcPct val="120000"/>
              </a:lnSpc>
            </a:pPr>
            <a:r>
              <a:rPr lang="en-US" altLang="zh-CN" sz="3733" b="1">
                <a:latin typeface="Times New Roman" panose="02020603050405020304" pitchFamily="18" charset="0"/>
              </a:rPr>
              <a:t>No wonder you look stressed.</a:t>
            </a:r>
          </a:p>
        </p:txBody>
      </p:sp>
      <p:cxnSp>
        <p:nvCxnSpPr>
          <p:cNvPr id="8" name="直接连接符 7">
            <a:extLst>
              <a:ext uri="{FF2B5EF4-FFF2-40B4-BE49-F238E27FC236}">
                <a16:creationId xmlns:a16="http://schemas.microsoft.com/office/drawing/2014/main" id="{384DE8B6-C0FA-4EE9-80B1-8A3590B2B338}"/>
              </a:ext>
            </a:extLst>
          </p:cNvPr>
          <p:cNvCxnSpPr/>
          <p:nvPr/>
        </p:nvCxnSpPr>
        <p:spPr>
          <a:xfrm>
            <a:off x="6883400" y="2565400"/>
            <a:ext cx="4512733" cy="0"/>
          </a:xfrm>
          <a:prstGeom prst="line">
            <a:avLst/>
          </a:prstGeom>
          <a:ln w="28575">
            <a:solidFill>
              <a:srgbClr val="FF25B6"/>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06EEB330-B95B-4F2B-B5EB-DF89A224B629}"/>
              </a:ext>
            </a:extLst>
          </p:cNvPr>
          <p:cNvCxnSpPr/>
          <p:nvPr/>
        </p:nvCxnSpPr>
        <p:spPr>
          <a:xfrm>
            <a:off x="1841500" y="3191933"/>
            <a:ext cx="6766984" cy="0"/>
          </a:xfrm>
          <a:prstGeom prst="line">
            <a:avLst/>
          </a:prstGeom>
          <a:ln w="28575">
            <a:solidFill>
              <a:srgbClr val="FF25B6"/>
            </a:solidFill>
            <a:prstDash val="sysDash"/>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D3DFD361-ECCB-A684-07DA-78E7BF1B4A70}"/>
              </a:ext>
            </a:extLst>
          </p:cNvPr>
          <p:cNvSpPr txBox="1">
            <a:spLocks noChangeArrowheads="1"/>
          </p:cNvSpPr>
          <p:nvPr/>
        </p:nvSpPr>
        <p:spPr bwMode="auto">
          <a:xfrm>
            <a:off x="8608484" y="2605618"/>
            <a:ext cx="768349" cy="696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733" b="1">
                <a:solidFill>
                  <a:srgbClr val="FF25B6"/>
                </a:solidFill>
                <a:latin typeface="宋体" panose="02010600030101010101" pitchFamily="2" charset="-122"/>
              </a:rPr>
              <a:t>②</a:t>
            </a:r>
            <a:endParaRPr lang="zh-CN" altLang="en-US" sz="3733" b="1">
              <a:solidFill>
                <a:srgbClr val="FF25B6"/>
              </a:solidFill>
            </a:endParaRPr>
          </a:p>
        </p:txBody>
      </p:sp>
      <p:sp>
        <p:nvSpPr>
          <p:cNvPr id="5" name="矩形 4">
            <a:extLst>
              <a:ext uri="{FF2B5EF4-FFF2-40B4-BE49-F238E27FC236}">
                <a16:creationId xmlns:a16="http://schemas.microsoft.com/office/drawing/2014/main" id="{8CD92554-4B5A-F141-8CAA-5BFFE961AD37}"/>
              </a:ext>
            </a:extLst>
          </p:cNvPr>
          <p:cNvSpPr>
            <a:spLocks noChangeArrowheads="1"/>
          </p:cNvSpPr>
          <p:nvPr/>
        </p:nvSpPr>
        <p:spPr bwMode="auto">
          <a:xfrm>
            <a:off x="5090584" y="2495551"/>
            <a:ext cx="3456516" cy="696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solidFill>
                  <a:srgbClr val="FF25B6"/>
                </a:solidFill>
                <a:latin typeface="Times New Roman" panose="02020603050405020304" pitchFamily="18" charset="0"/>
              </a:rPr>
              <a:t>had already left</a:t>
            </a:r>
            <a:endParaRPr lang="zh-CN" altLang="en-US" sz="3733">
              <a:solidFill>
                <a:srgbClr val="FF25B6"/>
              </a:solidFill>
            </a:endParaRPr>
          </a:p>
        </p:txBody>
      </p:sp>
      <p:sp>
        <p:nvSpPr>
          <p:cNvPr id="16391" name="Text Box 4">
            <a:extLst>
              <a:ext uri="{FF2B5EF4-FFF2-40B4-BE49-F238E27FC236}">
                <a16:creationId xmlns:a16="http://schemas.microsoft.com/office/drawing/2014/main" id="{6C58D17F-FC95-A553-4117-CF6C394C96C6}"/>
              </a:ext>
            </a:extLst>
          </p:cNvPr>
          <p:cNvSpPr txBox="1">
            <a:spLocks noChangeArrowheads="1"/>
          </p:cNvSpPr>
          <p:nvPr/>
        </p:nvSpPr>
        <p:spPr bwMode="auto">
          <a:xfrm>
            <a:off x="232833" y="3600451"/>
            <a:ext cx="1581151" cy="8826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1893" tIns="60948" rIns="121893" bIns="60948">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pPr>
            <a:r>
              <a:rPr lang="en-US" altLang="zh-CN" sz="3733" b="1" i="1">
                <a:latin typeface="Times New Roman" panose="02020603050405020304" pitchFamily="18" charset="0"/>
              </a:rPr>
              <a:t>Mary:</a:t>
            </a:r>
          </a:p>
        </p:txBody>
      </p:sp>
      <p:sp>
        <p:nvSpPr>
          <p:cNvPr id="16392" name="文本框 122">
            <a:extLst>
              <a:ext uri="{FF2B5EF4-FFF2-40B4-BE49-F238E27FC236}">
                <a16:creationId xmlns:a16="http://schemas.microsoft.com/office/drawing/2014/main" id="{3A64F526-55DC-665F-6B95-A54568B28D09}"/>
              </a:ext>
            </a:extLst>
          </p:cNvPr>
          <p:cNvSpPr txBox="1">
            <a:spLocks noChangeArrowheads="1"/>
          </p:cNvSpPr>
          <p:nvPr/>
        </p:nvSpPr>
        <p:spPr bwMode="auto">
          <a:xfrm>
            <a:off x="609600" y="5670551"/>
            <a:ext cx="1128184" cy="880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pPr>
            <a:r>
              <a:rPr lang="en-US" altLang="zh-CN" sz="3733" b="1" i="1">
                <a:solidFill>
                  <a:srgbClr val="000000"/>
                </a:solidFill>
                <a:latin typeface="Times New Roman" panose="02020603050405020304" pitchFamily="18" charset="0"/>
              </a:rPr>
              <a:t>Boy:</a:t>
            </a:r>
          </a:p>
        </p:txBody>
      </p:sp>
      <p:cxnSp>
        <p:nvCxnSpPr>
          <p:cNvPr id="125" name="直接连接符 124">
            <a:extLst>
              <a:ext uri="{FF2B5EF4-FFF2-40B4-BE49-F238E27FC236}">
                <a16:creationId xmlns:a16="http://schemas.microsoft.com/office/drawing/2014/main" id="{8EBD1E02-9347-4296-BF98-7E0A83463881}"/>
              </a:ext>
            </a:extLst>
          </p:cNvPr>
          <p:cNvCxnSpPr/>
          <p:nvPr/>
        </p:nvCxnSpPr>
        <p:spPr>
          <a:xfrm>
            <a:off x="1826684" y="5253567"/>
            <a:ext cx="9859434" cy="0"/>
          </a:xfrm>
          <a:prstGeom prst="line">
            <a:avLst/>
          </a:prstGeom>
          <a:ln w="28575">
            <a:solidFill>
              <a:srgbClr val="FF25B6"/>
            </a:solidFill>
            <a:prstDash val="sysDash"/>
          </a:ln>
        </p:spPr>
        <p:style>
          <a:lnRef idx="1">
            <a:schemeClr val="accent1"/>
          </a:lnRef>
          <a:fillRef idx="0">
            <a:schemeClr val="accent1"/>
          </a:fillRef>
          <a:effectRef idx="0">
            <a:schemeClr val="accent1"/>
          </a:effectRef>
          <a:fontRef idx="minor">
            <a:schemeClr val="tx1"/>
          </a:fontRef>
        </p:style>
      </p:cxnSp>
      <p:cxnSp>
        <p:nvCxnSpPr>
          <p:cNvPr id="126" name="直接连接符 125">
            <a:extLst>
              <a:ext uri="{FF2B5EF4-FFF2-40B4-BE49-F238E27FC236}">
                <a16:creationId xmlns:a16="http://schemas.microsoft.com/office/drawing/2014/main" id="{C15DD2CD-FFBB-4F86-ADFA-8A5D70EB1B5F}"/>
              </a:ext>
            </a:extLst>
          </p:cNvPr>
          <p:cNvCxnSpPr/>
          <p:nvPr/>
        </p:nvCxnSpPr>
        <p:spPr>
          <a:xfrm>
            <a:off x="1813984" y="5873751"/>
            <a:ext cx="1964267" cy="0"/>
          </a:xfrm>
          <a:prstGeom prst="line">
            <a:avLst/>
          </a:prstGeom>
          <a:ln w="28575">
            <a:solidFill>
              <a:srgbClr val="FF25B6"/>
            </a:solidFill>
            <a:prstDash val="sysDash"/>
          </a:ln>
        </p:spPr>
        <p:style>
          <a:lnRef idx="1">
            <a:schemeClr val="accent1"/>
          </a:lnRef>
          <a:fillRef idx="0">
            <a:schemeClr val="accent1"/>
          </a:fillRef>
          <a:effectRef idx="0">
            <a:schemeClr val="accent1"/>
          </a:effectRef>
          <a:fontRef idx="minor">
            <a:schemeClr val="tx1"/>
          </a:fontRef>
        </p:style>
      </p:cxnSp>
      <p:sp>
        <p:nvSpPr>
          <p:cNvPr id="127" name="TextBox 8">
            <a:extLst>
              <a:ext uri="{FF2B5EF4-FFF2-40B4-BE49-F238E27FC236}">
                <a16:creationId xmlns:a16="http://schemas.microsoft.com/office/drawing/2014/main" id="{1FF9653D-9BC7-ADF1-64FE-A74DBDCAAEC4}"/>
              </a:ext>
            </a:extLst>
          </p:cNvPr>
          <p:cNvSpPr txBox="1">
            <a:spLocks noChangeArrowheads="1"/>
          </p:cNvSpPr>
          <p:nvPr/>
        </p:nvSpPr>
        <p:spPr bwMode="auto">
          <a:xfrm>
            <a:off x="3651251" y="5323417"/>
            <a:ext cx="768349" cy="696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733" b="1">
                <a:solidFill>
                  <a:srgbClr val="FF25B6"/>
                </a:solidFill>
                <a:latin typeface="宋体" panose="02010600030101010101" pitchFamily="2" charset="-122"/>
              </a:rPr>
              <a:t>③</a:t>
            </a:r>
            <a:endParaRPr lang="zh-CN" altLang="en-US" sz="3733" b="1">
              <a:solidFill>
                <a:srgbClr val="FF25B6"/>
              </a:solidFill>
            </a:endParaRPr>
          </a:p>
        </p:txBody>
      </p:sp>
      <p:sp>
        <p:nvSpPr>
          <p:cNvPr id="130" name="矩形 129">
            <a:extLst>
              <a:ext uri="{FF2B5EF4-FFF2-40B4-BE49-F238E27FC236}">
                <a16:creationId xmlns:a16="http://schemas.microsoft.com/office/drawing/2014/main" id="{CC159288-4036-5557-229D-4C277899F187}"/>
              </a:ext>
            </a:extLst>
          </p:cNvPr>
          <p:cNvSpPr>
            <a:spLocks noChangeArrowheads="1"/>
          </p:cNvSpPr>
          <p:nvPr/>
        </p:nvSpPr>
        <p:spPr bwMode="auto">
          <a:xfrm>
            <a:off x="7203018" y="4542367"/>
            <a:ext cx="1924049"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solidFill>
                  <a:srgbClr val="FF25B6"/>
                </a:solidFill>
                <a:latin typeface="Times New Roman" panose="02020603050405020304" pitchFamily="18" charset="0"/>
              </a:rPr>
              <a:t>had left </a:t>
            </a:r>
            <a:endParaRPr lang="zh-CN" altLang="en-US" sz="3733">
              <a:solidFill>
                <a:srgbClr val="FF25B6"/>
              </a:solidFill>
            </a:endParaRPr>
          </a:p>
        </p:txBody>
      </p:sp>
      <p:sp>
        <p:nvSpPr>
          <p:cNvPr id="16397" name="文本框 130">
            <a:extLst>
              <a:ext uri="{FF2B5EF4-FFF2-40B4-BE49-F238E27FC236}">
                <a16:creationId xmlns:a16="http://schemas.microsoft.com/office/drawing/2014/main" id="{91D79675-5A75-4251-68FE-4C9C62A306D7}"/>
              </a:ext>
            </a:extLst>
          </p:cNvPr>
          <p:cNvSpPr txBox="1">
            <a:spLocks noChangeArrowheads="1"/>
          </p:cNvSpPr>
          <p:nvPr/>
        </p:nvSpPr>
        <p:spPr bwMode="auto">
          <a:xfrm>
            <a:off x="609600" y="245533"/>
            <a:ext cx="1128184" cy="880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pPr>
            <a:r>
              <a:rPr lang="en-US" altLang="zh-CN" sz="3733" b="1" i="1">
                <a:solidFill>
                  <a:srgbClr val="000000"/>
                </a:solidFill>
                <a:latin typeface="Times New Roman" panose="02020603050405020304" pitchFamily="18" charset="0"/>
              </a:rPr>
              <a:t>Boy:</a:t>
            </a:r>
          </a:p>
        </p:txBody>
      </p:sp>
      <p:sp>
        <p:nvSpPr>
          <p:cNvPr id="16398" name="Text Box 4">
            <a:extLst>
              <a:ext uri="{FF2B5EF4-FFF2-40B4-BE49-F238E27FC236}">
                <a16:creationId xmlns:a16="http://schemas.microsoft.com/office/drawing/2014/main" id="{46BA2F39-DA0D-CB03-349D-00A89040ACFB}"/>
              </a:ext>
            </a:extLst>
          </p:cNvPr>
          <p:cNvSpPr txBox="1">
            <a:spLocks noChangeArrowheads="1"/>
          </p:cNvSpPr>
          <p:nvPr/>
        </p:nvSpPr>
        <p:spPr bwMode="auto">
          <a:xfrm>
            <a:off x="194733" y="884767"/>
            <a:ext cx="1581151" cy="8805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1893" tIns="60948" rIns="121893" bIns="60948">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pPr>
            <a:r>
              <a:rPr lang="en-US" altLang="zh-CN" sz="3733" b="1" i="1">
                <a:latin typeface="Times New Roman" panose="02020603050405020304" pitchFamily="18" charset="0"/>
              </a:rPr>
              <a:t>Mary:</a:t>
            </a:r>
          </a:p>
        </p:txBody>
      </p:sp>
      <p:sp>
        <p:nvSpPr>
          <p:cNvPr id="16399" name="文本框 132">
            <a:extLst>
              <a:ext uri="{FF2B5EF4-FFF2-40B4-BE49-F238E27FC236}">
                <a16:creationId xmlns:a16="http://schemas.microsoft.com/office/drawing/2014/main" id="{02AFCEDC-6EF0-4A35-F1B2-80D36D5AC82A}"/>
              </a:ext>
            </a:extLst>
          </p:cNvPr>
          <p:cNvSpPr txBox="1">
            <a:spLocks noChangeArrowheads="1"/>
          </p:cNvSpPr>
          <p:nvPr/>
        </p:nvSpPr>
        <p:spPr bwMode="auto">
          <a:xfrm>
            <a:off x="550333" y="2944284"/>
            <a:ext cx="1128184" cy="882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pPr>
            <a:r>
              <a:rPr lang="en-US" altLang="zh-CN" sz="3733" b="1" i="1">
                <a:solidFill>
                  <a:srgbClr val="000000"/>
                </a:solidFill>
                <a:latin typeface="Times New Roman" panose="02020603050405020304" pitchFamily="18" charset="0"/>
              </a:rPr>
              <a:t>Boy:</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par>
                                <p:cTn id="11" presetID="16" presetClass="entr" presetSubtype="21" fill="hold" grpId="1"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arn(inVertical)">
                                      <p:cBhvr>
                                        <p:cTn id="19" dur="500"/>
                                        <p:tgtEl>
                                          <p:spTgt spid="15"/>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125"/>
                                        </p:tgtEl>
                                        <p:attrNameLst>
                                          <p:attrName>style.visibility</p:attrName>
                                        </p:attrNameLst>
                                      </p:cBhvr>
                                      <p:to>
                                        <p:strVal val="visible"/>
                                      </p:to>
                                    </p:set>
                                    <p:animEffect transition="in" filter="wipe(left)">
                                      <p:cBhvr>
                                        <p:cTn id="25" dur="500"/>
                                        <p:tgtEl>
                                          <p:spTgt spid="125"/>
                                        </p:tgtEl>
                                      </p:cBhvr>
                                    </p:animEffect>
                                  </p:childTnLst>
                                </p:cTn>
                              </p:par>
                            </p:childTnLst>
                          </p:cTn>
                        </p:par>
                        <p:par>
                          <p:cTn id="26" fill="hold" nodeType="withGroup">
                            <p:stCondLst>
                              <p:cond delay="500"/>
                            </p:stCondLst>
                            <p:childTnLst>
                              <p:par>
                                <p:cTn id="27" presetID="22" presetClass="entr" presetSubtype="8" fill="hold" nodeType="afterEffect">
                                  <p:childTnLst>
                                    <p:set>
                                      <p:cBhvr>
                                        <p:cTn id="28" dur="1" fill="hold">
                                          <p:stCondLst>
                                            <p:cond delay="0"/>
                                          </p:stCondLst>
                                        </p:cTn>
                                        <p:tgtEl>
                                          <p:spTgt spid="126"/>
                                        </p:tgtEl>
                                        <p:attrNameLst>
                                          <p:attrName>style.visibility</p:attrName>
                                        </p:attrNameLst>
                                      </p:cBhvr>
                                      <p:to>
                                        <p:strVal val="visible"/>
                                      </p:to>
                                    </p:set>
                                    <p:animEffect transition="in" filter="wipe(left)">
                                      <p:cBhvr>
                                        <p:cTn id="29" dur="500"/>
                                        <p:tgtEl>
                                          <p:spTgt spid="126"/>
                                        </p:tgtEl>
                                      </p:cBhvr>
                                    </p:animEffect>
                                  </p:childTnLst>
                                </p:cTn>
                              </p:par>
                            </p:childTnLst>
                          </p:cTn>
                        </p:par>
                        <p:par>
                          <p:cTn id="30" fill="hold" nodeType="withGroup">
                            <p:stCondLst>
                              <p:cond delay="500"/>
                            </p:stCondLst>
                            <p:childTnLst>
                              <p:par>
                                <p:cTn id="31" presetID="53" presetClass="entr" presetSubtype="0" fill="hold" grpId="2" nodeType="afterEffect">
                                  <p:childTnLst>
                                    <p:set>
                                      <p:cBhvr>
                                        <p:cTn id="32" dur="1" fill="hold">
                                          <p:stCondLst>
                                            <p:cond delay="0"/>
                                          </p:stCondLst>
                                        </p:cTn>
                                        <p:tgtEl>
                                          <p:spTgt spid="127"/>
                                        </p:tgtEl>
                                        <p:attrNameLst>
                                          <p:attrName>style.visibility</p:attrName>
                                        </p:attrNameLst>
                                      </p:cBhvr>
                                      <p:to>
                                        <p:strVal val="visible"/>
                                      </p:to>
                                    </p:set>
                                    <p:anim calcmode="lin" valueType="num">
                                      <p:cBhvr>
                                        <p:cTn id="33" dur="500" fill="hold"/>
                                        <p:tgtEl>
                                          <p:spTgt spid="127"/>
                                        </p:tgtEl>
                                        <p:attrNameLst>
                                          <p:attrName>ppt_w</p:attrName>
                                        </p:attrNameLst>
                                      </p:cBhvr>
                                      <p:tavLst>
                                        <p:tav tm="0">
                                          <p:val>
                                            <p:fltVal val="0"/>
                                          </p:val>
                                        </p:tav>
                                        <p:tav tm="100000">
                                          <p:val>
                                            <p:strVal val="#ppt_w"/>
                                          </p:val>
                                        </p:tav>
                                      </p:tavLst>
                                    </p:anim>
                                    <p:anim calcmode="lin" valueType="num">
                                      <p:cBhvr>
                                        <p:cTn id="34" dur="500" fill="hold"/>
                                        <p:tgtEl>
                                          <p:spTgt spid="127"/>
                                        </p:tgtEl>
                                        <p:attrNameLst>
                                          <p:attrName>ppt_h</p:attrName>
                                        </p:attrNameLst>
                                      </p:cBhvr>
                                      <p:tavLst>
                                        <p:tav tm="0">
                                          <p:val>
                                            <p:fltVal val="0"/>
                                          </p:val>
                                        </p:tav>
                                        <p:tav tm="100000">
                                          <p:val>
                                            <p:strVal val="#ppt_h"/>
                                          </p:val>
                                        </p:tav>
                                      </p:tavLst>
                                    </p:anim>
                                    <p:animEffect transition="in" filter="fade">
                                      <p:cBhvr>
                                        <p:cTn id="35" dur="500"/>
                                        <p:tgtEl>
                                          <p:spTgt spid="127"/>
                                        </p:tgtEl>
                                      </p:cBhvr>
                                    </p:animEffect>
                                  </p:childTnLst>
                                </p:cTn>
                              </p:par>
                            </p:childTnLst>
                          </p:cTn>
                        </p:par>
                        <p:par>
                          <p:cTn id="36" fill="hold" nodeType="withGroup">
                            <p:stCondLst>
                              <p:cond delay="2000"/>
                            </p:stCondLst>
                            <p:childTnLst>
                              <p:par>
                                <p:cTn id="37" presetID="14" presetClass="entr" presetSubtype="10" fill="hold" grpId="3" nodeType="afterEffect">
                                  <p:childTnLst>
                                    <p:set>
                                      <p:cBhvr>
                                        <p:cTn id="38" dur="1" fill="hold">
                                          <p:stCondLst>
                                            <p:cond delay="0"/>
                                          </p:stCondLst>
                                        </p:cTn>
                                        <p:tgtEl>
                                          <p:spTgt spid="130"/>
                                        </p:tgtEl>
                                        <p:attrNameLst>
                                          <p:attrName>style.visibility</p:attrName>
                                        </p:attrNameLst>
                                      </p:cBhvr>
                                      <p:to>
                                        <p:strVal val="visible"/>
                                      </p:to>
                                    </p:set>
                                    <p:animEffect transition="in" filter="randombar(horizontal)">
                                      <p:cBhvr>
                                        <p:cTn id="39"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5" grpId="1"/>
      <p:bldP spid="127" grpId="2"/>
      <p:bldP spid="130" grpId="3"/>
    </p:bld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17410" name="Group 9">
            <a:extLst>
              <a:ext uri="{FF2B5EF4-FFF2-40B4-BE49-F238E27FC236}">
                <a16:creationId xmlns:a16="http://schemas.microsoft.com/office/drawing/2014/main" id="{8BDBC1F9-F035-7EDC-A79F-82900DF06F6E}"/>
              </a:ext>
            </a:extLst>
          </p:cNvPr>
          <p:cNvGrpSpPr/>
          <p:nvPr/>
        </p:nvGrpSpPr>
        <p:grpSpPr>
          <a:xfrm>
            <a:off x="355600" y="740833"/>
            <a:ext cx="960967" cy="861484"/>
            <a:chOff x="454" y="357"/>
            <a:chExt cx="605" cy="543"/>
          </a:xfrm>
        </p:grpSpPr>
        <p:sp>
          <p:nvSpPr>
            <p:cNvPr id="17413" name="Oval 10">
              <a:extLst>
                <a:ext uri="{FF2B5EF4-FFF2-40B4-BE49-F238E27FC236}">
                  <a16:creationId xmlns:a16="http://schemas.microsoft.com/office/drawing/2014/main" id="{0487BFE4-A400-B5F3-E3F4-A0FC02933633}"/>
                </a:ext>
              </a:extLst>
            </p:cNvPr>
            <p:cNvSpPr>
              <a:spLocks noChangeArrowheads="1"/>
            </p:cNvSpPr>
            <p:nvPr/>
          </p:nvSpPr>
          <p:spPr bwMode="auto">
            <a:xfrm>
              <a:off x="471" y="357"/>
              <a:ext cx="571" cy="543"/>
            </a:xfrm>
            <a:prstGeom prst="ellipse">
              <a:avLst/>
            </a:prstGeom>
            <a:solidFill>
              <a:srgbClr val="FCBEC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b="1">
                <a:solidFill>
                  <a:schemeClr val="bg1"/>
                </a:solidFill>
              </a:endParaRPr>
            </a:p>
          </p:txBody>
        </p:sp>
        <p:sp>
          <p:nvSpPr>
            <p:cNvPr id="17414" name="Text Box 11">
              <a:extLst>
                <a:ext uri="{FF2B5EF4-FFF2-40B4-BE49-F238E27FC236}">
                  <a16:creationId xmlns:a16="http://schemas.microsoft.com/office/drawing/2014/main" id="{2E417A50-2A45-B1F5-1A80-D6A05EEBF649}"/>
                </a:ext>
              </a:extLst>
            </p:cNvPr>
            <p:cNvSpPr txBox="1">
              <a:spLocks noChangeArrowheads="1"/>
            </p:cNvSpPr>
            <p:nvPr/>
          </p:nvSpPr>
          <p:spPr bwMode="auto">
            <a:xfrm>
              <a:off x="454" y="357"/>
              <a:ext cx="605" cy="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pPr>
              <a:r>
                <a:rPr lang="en-US" altLang="zh-CN" sz="4267" b="1">
                  <a:latin typeface="Times New Roman" panose="02020603050405020304" pitchFamily="18" charset="0"/>
                  <a:cs typeface="Times New Roman" panose="02020603050405020304" pitchFamily="18" charset="0"/>
                </a:rPr>
                <a:t>1c</a:t>
              </a:r>
            </a:p>
          </p:txBody>
        </p:sp>
      </p:grpSp>
      <p:sp>
        <p:nvSpPr>
          <p:cNvPr id="17411" name="矩形 4">
            <a:extLst>
              <a:ext uri="{FF2B5EF4-FFF2-40B4-BE49-F238E27FC236}">
                <a16:creationId xmlns:a16="http://schemas.microsoft.com/office/drawing/2014/main" id="{C7628F09-D054-407A-8578-1EF319F495D3}"/>
              </a:ext>
            </a:extLst>
          </p:cNvPr>
          <p:cNvSpPr>
            <a:spLocks noChangeArrowheads="1"/>
          </p:cNvSpPr>
          <p:nvPr/>
        </p:nvSpPr>
        <p:spPr bwMode="auto">
          <a:xfrm>
            <a:off x="1295400" y="573617"/>
            <a:ext cx="10754785" cy="1744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3733" b="1">
                <a:latin typeface="Times New Roman" panose="02020603050405020304" pitchFamily="18" charset="0"/>
              </a:rPr>
              <a:t>Take turns being Mary. Look at the pictures </a:t>
            </a:r>
          </a:p>
          <a:p>
            <a:pPr eaLnBrk="1" hangingPunct="1">
              <a:lnSpc>
                <a:spcPct val="150000"/>
              </a:lnSpc>
            </a:pPr>
            <a:r>
              <a:rPr lang="en-US" altLang="zh-CN" sz="3733" b="1">
                <a:latin typeface="Times New Roman" panose="02020603050405020304" pitchFamily="18" charset="0"/>
              </a:rPr>
              <a:t>above and talk about what happened this morning. </a:t>
            </a:r>
          </a:p>
        </p:txBody>
      </p:sp>
      <p:sp>
        <p:nvSpPr>
          <p:cNvPr id="2" name="矩形 1">
            <a:extLst>
              <a:ext uri="{FF2B5EF4-FFF2-40B4-BE49-F238E27FC236}">
                <a16:creationId xmlns:a16="http://schemas.microsoft.com/office/drawing/2014/main" id="{E3627C7A-3054-4824-A408-2051F9AA7F26}"/>
              </a:ext>
            </a:extLst>
          </p:cNvPr>
          <p:cNvSpPr/>
          <p:nvPr/>
        </p:nvSpPr>
        <p:spPr>
          <a:xfrm>
            <a:off x="1390651" y="2660651"/>
            <a:ext cx="9601200" cy="2880783"/>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eaLnBrk="1" hangingPunct="1">
              <a:lnSpc>
                <a:spcPct val="150000"/>
              </a:lnSpc>
              <a:defRPr/>
            </a:pPr>
            <a:r>
              <a:rPr lang="en-US" altLang="zh-CN" sz="3733" b="1">
                <a:solidFill>
                  <a:schemeClr val="tx1"/>
                </a:solidFill>
                <a:latin typeface="Times New Roman" panose="02020603050405020304" pitchFamily="18" charset="0"/>
              </a:rPr>
              <a:t>A</a:t>
            </a:r>
            <a:r>
              <a:rPr lang="zh-CN" altLang="en-US" sz="3733" b="1">
                <a:solidFill>
                  <a:schemeClr val="tx1"/>
                </a:solidFill>
                <a:latin typeface="Times New Roman" panose="02020603050405020304" pitchFamily="18" charset="0"/>
              </a:rPr>
              <a:t>：</a:t>
            </a:r>
            <a:r>
              <a:rPr lang="en-US" altLang="zh-CN" sz="3733" b="1">
                <a:solidFill>
                  <a:schemeClr val="tx1"/>
                </a:solidFill>
                <a:latin typeface="Times New Roman" panose="02020603050405020304" pitchFamily="18" charset="0"/>
              </a:rPr>
              <a:t>What happened?</a:t>
            </a:r>
          </a:p>
          <a:p>
            <a:pPr eaLnBrk="1" hangingPunct="1">
              <a:lnSpc>
                <a:spcPct val="150000"/>
              </a:lnSpc>
              <a:defRPr/>
            </a:pPr>
            <a:r>
              <a:rPr lang="en-US" altLang="zh-CN" sz="3733" b="1">
                <a:solidFill>
                  <a:schemeClr val="tx1"/>
                </a:solidFill>
                <a:latin typeface="Times New Roman" panose="02020603050405020304" pitchFamily="18" charset="0"/>
              </a:rPr>
              <a:t>B</a:t>
            </a:r>
            <a:r>
              <a:rPr lang="zh-CN" altLang="en-US" sz="3733" b="1">
                <a:solidFill>
                  <a:schemeClr val="tx1"/>
                </a:solidFill>
                <a:latin typeface="Times New Roman" panose="02020603050405020304" pitchFamily="18" charset="0"/>
              </a:rPr>
              <a:t>：</a:t>
            </a:r>
            <a:r>
              <a:rPr lang="en-US" altLang="zh-CN" sz="3733" b="1">
                <a:solidFill>
                  <a:schemeClr val="tx1"/>
                </a:solidFill>
                <a:latin typeface="Times New Roman" panose="02020603050405020304" pitchFamily="18" charset="0"/>
              </a:rPr>
              <a:t>I overslept. By the time I got up, my </a:t>
            </a:r>
          </a:p>
          <a:p>
            <a:pPr eaLnBrk="1" hangingPunct="1">
              <a:lnSpc>
                <a:spcPct val="150000"/>
              </a:lnSpc>
              <a:defRPr/>
            </a:pPr>
            <a:r>
              <a:rPr lang="en-US" altLang="zh-CN" sz="3733" b="1">
                <a:solidFill>
                  <a:schemeClr val="tx1"/>
                </a:solidFill>
                <a:latin typeface="Times New Roman" panose="02020603050405020304" pitchFamily="18" charset="0"/>
              </a:rPr>
              <a:t>       brother had already gotten in the shower.</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8434" name="Text Box 4">
            <a:extLst>
              <a:ext uri="{FF2B5EF4-FFF2-40B4-BE49-F238E27FC236}">
                <a16:creationId xmlns:a16="http://schemas.microsoft.com/office/drawing/2014/main" id="{3066522D-2C42-8D5A-CFDF-DEAD2003CE27}"/>
              </a:ext>
            </a:extLst>
          </p:cNvPr>
          <p:cNvSpPr txBox="1">
            <a:spLocks noChangeArrowheads="1"/>
          </p:cNvSpPr>
          <p:nvPr/>
        </p:nvSpPr>
        <p:spPr bwMode="auto">
          <a:xfrm>
            <a:off x="2753785" y="196851"/>
            <a:ext cx="6527800" cy="8614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1893" tIns="60948" rIns="121893" bIns="60948">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4800" b="1">
                <a:solidFill>
                  <a:srgbClr val="FF0066"/>
                </a:solidFill>
                <a:latin typeface="Times New Roman" panose="02020603050405020304" pitchFamily="18" charset="0"/>
                <a:ea typeface="黑体" panose="02010609060101010101" pitchFamily="49" charset="-122"/>
                <a:cs typeface="Times New Roman" panose="02020603050405020304" pitchFamily="18" charset="0"/>
              </a:rPr>
              <a:t>The best actor/actress</a:t>
            </a:r>
          </a:p>
        </p:txBody>
      </p:sp>
      <p:sp>
        <p:nvSpPr>
          <p:cNvPr id="18435" name="文本框 10">
            <a:extLst>
              <a:ext uri="{FF2B5EF4-FFF2-40B4-BE49-F238E27FC236}">
                <a16:creationId xmlns:a16="http://schemas.microsoft.com/office/drawing/2014/main" id="{2C8CF9AF-0B0D-1A8A-252E-EAAA21365EA2}"/>
              </a:ext>
            </a:extLst>
          </p:cNvPr>
          <p:cNvSpPr txBox="1">
            <a:spLocks noChangeArrowheads="1"/>
          </p:cNvSpPr>
          <p:nvPr/>
        </p:nvSpPr>
        <p:spPr bwMode="auto">
          <a:xfrm>
            <a:off x="1439333" y="867833"/>
            <a:ext cx="9770534" cy="1454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pPr>
            <a:r>
              <a:rPr lang="en-US" altLang="zh-CN" sz="3733" b="1">
                <a:solidFill>
                  <a:srgbClr val="3338F9"/>
                </a:solidFill>
                <a:latin typeface="Times New Roman" panose="02020603050405020304" pitchFamily="18" charset="0"/>
              </a:rPr>
              <a:t>One student acts as Mary and the other one as her classmate or friend. Make a dialogue lively.</a:t>
            </a:r>
            <a:endParaRPr lang="zh-CN" altLang="en-US" sz="2400">
              <a:solidFill>
                <a:srgbClr val="3338F9"/>
              </a:solidFill>
            </a:endParaRPr>
          </a:p>
        </p:txBody>
      </p:sp>
      <p:pic>
        <p:nvPicPr>
          <p:cNvPr id="17417" name="Picture 9">
            <a:extLst>
              <a:ext uri="{FF2B5EF4-FFF2-40B4-BE49-F238E27FC236}">
                <a16:creationId xmlns:a16="http://schemas.microsoft.com/office/drawing/2014/main" id="{778EA070-9C7F-47A9-80B7-5B749AE385F7}"/>
              </a:ext>
            </a:extLst>
          </p:cNvPr>
          <p:cNvPicPr>
            <a:picLocks noChangeAspect="1" noChangeArrowheads="1"/>
          </p:cNvPicPr>
          <p:nvPr/>
        </p:nvPicPr>
        <p:blipFill>
          <a:blip r:embed="rId2"/>
          <a:srcRect l="8701" t="1024" r="24400" b="40387"/>
          <a:stretch>
            <a:fillRect/>
          </a:stretch>
        </p:blipFill>
        <p:spPr bwMode="auto">
          <a:xfrm>
            <a:off x="10704512" y="3654367"/>
            <a:ext cx="1321373" cy="1157241"/>
          </a:xfrm>
          <a:prstGeom prst="ellipse">
            <a:avLst/>
          </a:prstGeom>
          <a:noFill/>
        </p:spPr>
      </p:pic>
      <p:cxnSp>
        <p:nvCxnSpPr>
          <p:cNvPr id="5" name="直接连接符 4">
            <a:extLst>
              <a:ext uri="{FF2B5EF4-FFF2-40B4-BE49-F238E27FC236}">
                <a16:creationId xmlns:a16="http://schemas.microsoft.com/office/drawing/2014/main" id="{E04A0797-58D5-4F4B-8CF8-95B1482C4D51}"/>
              </a:ext>
            </a:extLst>
          </p:cNvPr>
          <p:cNvCxnSpPr/>
          <p:nvPr/>
        </p:nvCxnSpPr>
        <p:spPr>
          <a:xfrm>
            <a:off x="1356784" y="3333751"/>
            <a:ext cx="1028064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图片 11">
            <a:extLst>
              <a:ext uri="{FF2B5EF4-FFF2-40B4-BE49-F238E27FC236}">
                <a16:creationId xmlns:a16="http://schemas.microsoft.com/office/drawing/2014/main" id="{D00353D7-429F-4BAA-BCB2-E83B8AA1B309}"/>
              </a:ext>
            </a:extLst>
          </p:cNvPr>
          <p:cNvPicPr>
            <a:picLocks noChangeAspect="1"/>
          </p:cNvPicPr>
          <p:nvPr/>
        </p:nvPicPr>
        <p:blipFill>
          <a:blip r:embed="rId3"/>
          <a:srcRect l="10915" r="0"/>
          <a:stretch>
            <a:fillRect/>
          </a:stretch>
        </p:blipFill>
        <p:spPr>
          <a:xfrm>
            <a:off x="188937" y="2321983"/>
            <a:ext cx="1177533" cy="1188285"/>
          </a:xfrm>
          <a:prstGeom prst="ellipse">
            <a:avLst/>
          </a:prstGeom>
        </p:spPr>
      </p:pic>
      <p:cxnSp>
        <p:nvCxnSpPr>
          <p:cNvPr id="17" name="直接连接符 16">
            <a:extLst>
              <a:ext uri="{FF2B5EF4-FFF2-40B4-BE49-F238E27FC236}">
                <a16:creationId xmlns:a16="http://schemas.microsoft.com/office/drawing/2014/main" id="{FA2B2EA2-8EF5-4345-93E0-63C8CD31AA88}"/>
              </a:ext>
            </a:extLst>
          </p:cNvPr>
          <p:cNvCxnSpPr/>
          <p:nvPr/>
        </p:nvCxnSpPr>
        <p:spPr>
          <a:xfrm>
            <a:off x="1394884" y="4965700"/>
            <a:ext cx="96943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5CF8CB32-7EF8-9692-691B-3A9B8B80801A}"/>
              </a:ext>
            </a:extLst>
          </p:cNvPr>
          <p:cNvSpPr txBox="1">
            <a:spLocks noChangeArrowheads="1"/>
          </p:cNvSpPr>
          <p:nvPr/>
        </p:nvSpPr>
        <p:spPr bwMode="auto">
          <a:xfrm>
            <a:off x="1390651" y="2525184"/>
            <a:ext cx="102743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latin typeface="Times New Roman" panose="02020603050405020304" pitchFamily="18" charset="0"/>
              </a:rPr>
              <a:t>Hi, Mary. You look a little down. What happened?</a:t>
            </a:r>
          </a:p>
        </p:txBody>
      </p:sp>
      <p:sp>
        <p:nvSpPr>
          <p:cNvPr id="21" name="文本框 20">
            <a:extLst>
              <a:ext uri="{FF2B5EF4-FFF2-40B4-BE49-F238E27FC236}">
                <a16:creationId xmlns:a16="http://schemas.microsoft.com/office/drawing/2014/main" id="{BAD0B6E1-A069-E129-8D4B-6AA8F925E8FE}"/>
              </a:ext>
            </a:extLst>
          </p:cNvPr>
          <p:cNvSpPr txBox="1">
            <a:spLocks noChangeArrowheads="1"/>
          </p:cNvSpPr>
          <p:nvPr/>
        </p:nvSpPr>
        <p:spPr bwMode="auto">
          <a:xfrm>
            <a:off x="1361017" y="3621618"/>
            <a:ext cx="9332382" cy="1272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733" b="1">
                <a:latin typeface="Times New Roman" panose="02020603050405020304" pitchFamily="18" charset="0"/>
              </a:rPr>
              <a:t>I overslept. By</a:t>
            </a:r>
            <a:r>
              <a:rPr lang="en-US" altLang="zh-CN" sz="3733" b="1">
                <a:latin typeface="Times New Roman" panose="02020603050405020304" pitchFamily="18" charset="0"/>
              </a:rPr>
              <a:t> </a:t>
            </a:r>
            <a:r>
              <a:rPr lang="zh-CN" altLang="en-US" sz="3733" b="1">
                <a:latin typeface="Times New Roman" panose="02020603050405020304" pitchFamily="18" charset="0"/>
              </a:rPr>
              <a:t>the time I got up, my brother had already gotten in the shower. </a:t>
            </a:r>
          </a:p>
        </p:txBody>
      </p:sp>
      <p:pic>
        <p:nvPicPr>
          <p:cNvPr id="23" name="图片 22">
            <a:extLst>
              <a:ext uri="{FF2B5EF4-FFF2-40B4-BE49-F238E27FC236}">
                <a16:creationId xmlns:a16="http://schemas.microsoft.com/office/drawing/2014/main" id="{1E122481-4401-42F1-AFBB-097F022D2001}"/>
              </a:ext>
            </a:extLst>
          </p:cNvPr>
          <p:cNvPicPr>
            <a:picLocks noChangeAspect="1"/>
          </p:cNvPicPr>
          <p:nvPr/>
        </p:nvPicPr>
        <p:blipFill>
          <a:blip r:embed="rId3"/>
          <a:srcRect l="10915" r="0"/>
          <a:stretch>
            <a:fillRect/>
          </a:stretch>
        </p:blipFill>
        <p:spPr>
          <a:xfrm>
            <a:off x="188937" y="5048854"/>
            <a:ext cx="1177533" cy="1188285"/>
          </a:xfrm>
          <a:prstGeom prst="ellipse">
            <a:avLst/>
          </a:prstGeom>
        </p:spPr>
      </p:pic>
      <p:cxnSp>
        <p:nvCxnSpPr>
          <p:cNvPr id="24" name="直接连接符 23">
            <a:extLst>
              <a:ext uri="{FF2B5EF4-FFF2-40B4-BE49-F238E27FC236}">
                <a16:creationId xmlns:a16="http://schemas.microsoft.com/office/drawing/2014/main" id="{3FCC7317-8DAA-4647-AB15-F936218FEA5B}"/>
              </a:ext>
            </a:extLst>
          </p:cNvPr>
          <p:cNvCxnSpPr/>
          <p:nvPr/>
        </p:nvCxnSpPr>
        <p:spPr>
          <a:xfrm>
            <a:off x="1397000" y="6112933"/>
            <a:ext cx="969221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a16="http://schemas.microsoft.com/office/drawing/2014/main" id="{74AA7705-6E16-8B03-5CDF-984F53FD8613}"/>
              </a:ext>
            </a:extLst>
          </p:cNvPr>
          <p:cNvSpPr txBox="1">
            <a:spLocks noChangeArrowheads="1"/>
          </p:cNvSpPr>
          <p:nvPr/>
        </p:nvSpPr>
        <p:spPr bwMode="auto">
          <a:xfrm>
            <a:off x="1413933" y="5293784"/>
            <a:ext cx="7592484" cy="696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latin typeface="Times New Roman" panose="02020603050405020304" pitchFamily="18" charset="0"/>
              </a:rPr>
              <a:t>Oh, you must feel awful at that time.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6" presetClass="entr" presetSubtype="21" fill="hold" grpId="1" nodeType="click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barn(inVertical)">
                                      <p:cBhvr>
                                        <p:cTn id="13" dur="500"/>
                                        <p:tgtEl>
                                          <p:spTgt spid="21"/>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6" presetClass="entr" presetSubtype="21" fill="hold" grpId="2" nodeType="click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barn(inVertical)">
                                      <p:cBhvr>
                                        <p:cTn id="1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1"/>
      <p:bldP spid="26" grpId="2"/>
    </p:bldLs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cxnSp>
        <p:nvCxnSpPr>
          <p:cNvPr id="11" name="直接连接符 10">
            <a:extLst>
              <a:ext uri="{FF2B5EF4-FFF2-40B4-BE49-F238E27FC236}">
                <a16:creationId xmlns:a16="http://schemas.microsoft.com/office/drawing/2014/main" id="{E038770D-3648-4197-9479-5E03AB8892C2}"/>
              </a:ext>
            </a:extLst>
          </p:cNvPr>
          <p:cNvCxnSpPr/>
          <p:nvPr/>
        </p:nvCxnSpPr>
        <p:spPr>
          <a:xfrm>
            <a:off x="590550" y="3314700"/>
            <a:ext cx="1075478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9">
            <a:extLst>
              <a:ext uri="{FF2B5EF4-FFF2-40B4-BE49-F238E27FC236}">
                <a16:creationId xmlns:a16="http://schemas.microsoft.com/office/drawing/2014/main" id="{6AE98973-930D-4DBF-9201-3E9705F45817}"/>
              </a:ext>
            </a:extLst>
          </p:cNvPr>
          <p:cNvPicPr>
            <a:picLocks noChangeAspect="1" noChangeArrowheads="1"/>
          </p:cNvPicPr>
          <p:nvPr/>
        </p:nvPicPr>
        <p:blipFill>
          <a:blip r:embed="rId2"/>
          <a:srcRect l="8701" t="1024" r="24400" b="40387"/>
          <a:stretch>
            <a:fillRect/>
          </a:stretch>
        </p:blipFill>
        <p:spPr bwMode="auto">
          <a:xfrm>
            <a:off x="10771431" y="691429"/>
            <a:ext cx="1321373" cy="1157241"/>
          </a:xfrm>
          <a:prstGeom prst="ellipse">
            <a:avLst/>
          </a:prstGeom>
          <a:noFill/>
        </p:spPr>
      </p:pic>
      <p:cxnSp>
        <p:nvCxnSpPr>
          <p:cNvPr id="8" name="直接连接符 7">
            <a:extLst>
              <a:ext uri="{FF2B5EF4-FFF2-40B4-BE49-F238E27FC236}">
                <a16:creationId xmlns:a16="http://schemas.microsoft.com/office/drawing/2014/main" id="{C7042D48-19CF-4CBF-8975-490F37ECDB12}"/>
              </a:ext>
            </a:extLst>
          </p:cNvPr>
          <p:cNvCxnSpPr/>
          <p:nvPr/>
        </p:nvCxnSpPr>
        <p:spPr>
          <a:xfrm>
            <a:off x="406400" y="1989667"/>
            <a:ext cx="108119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id="{6FC65552-8F94-2344-071B-8288788D0CA9}"/>
              </a:ext>
            </a:extLst>
          </p:cNvPr>
          <p:cNvSpPr txBox="1">
            <a:spLocks noChangeArrowheads="1"/>
          </p:cNvSpPr>
          <p:nvPr/>
        </p:nvSpPr>
        <p:spPr bwMode="auto">
          <a:xfrm>
            <a:off x="406400" y="675217"/>
            <a:ext cx="10651067" cy="1272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latin typeface="Times New Roman" panose="02020603050405020304" pitchFamily="18" charset="0"/>
              </a:rPr>
              <a:t>Then I took a quick shower and got dressed. But by the time I went outside, the bus had already left.</a:t>
            </a:r>
          </a:p>
        </p:txBody>
      </p:sp>
      <p:pic>
        <p:nvPicPr>
          <p:cNvPr id="10" name="图片 9">
            <a:extLst>
              <a:ext uri="{FF2B5EF4-FFF2-40B4-BE49-F238E27FC236}">
                <a16:creationId xmlns:a16="http://schemas.microsoft.com/office/drawing/2014/main" id="{375909D2-D7F6-4625-A005-1A68EE96DAEE}"/>
              </a:ext>
            </a:extLst>
          </p:cNvPr>
          <p:cNvPicPr>
            <a:picLocks noChangeAspect="1"/>
          </p:cNvPicPr>
          <p:nvPr/>
        </p:nvPicPr>
        <p:blipFill>
          <a:blip r:embed="rId3"/>
          <a:srcRect l="10915" r="0"/>
          <a:stretch>
            <a:fillRect/>
          </a:stretch>
        </p:blipFill>
        <p:spPr>
          <a:xfrm>
            <a:off x="176365" y="2176156"/>
            <a:ext cx="1177533" cy="1188287"/>
          </a:xfrm>
          <a:prstGeom prst="ellipse">
            <a:avLst/>
          </a:prstGeom>
        </p:spPr>
      </p:pic>
      <p:sp>
        <p:nvSpPr>
          <p:cNvPr id="13" name="文本框 12">
            <a:extLst>
              <a:ext uri="{FF2B5EF4-FFF2-40B4-BE49-F238E27FC236}">
                <a16:creationId xmlns:a16="http://schemas.microsoft.com/office/drawing/2014/main" id="{B2A93934-AD33-6F47-4BAA-EA9F4A175208}"/>
              </a:ext>
            </a:extLst>
          </p:cNvPr>
          <p:cNvSpPr txBox="1">
            <a:spLocks noChangeArrowheads="1"/>
          </p:cNvSpPr>
          <p:nvPr/>
        </p:nvSpPr>
        <p:spPr bwMode="auto">
          <a:xfrm>
            <a:off x="1308100" y="2614084"/>
            <a:ext cx="6790267" cy="696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latin typeface="Times New Roman" panose="02020603050405020304" pitchFamily="18" charset="0"/>
              </a:rPr>
              <a:t>So how did you get to school?</a:t>
            </a:r>
          </a:p>
        </p:txBody>
      </p:sp>
      <p:pic>
        <p:nvPicPr>
          <p:cNvPr id="14" name="Picture 9">
            <a:extLst>
              <a:ext uri="{FF2B5EF4-FFF2-40B4-BE49-F238E27FC236}">
                <a16:creationId xmlns:a16="http://schemas.microsoft.com/office/drawing/2014/main" id="{7F8FD6AD-8F1E-4551-ABC0-16F787A43CF1}"/>
              </a:ext>
            </a:extLst>
          </p:cNvPr>
          <p:cNvPicPr>
            <a:picLocks noChangeAspect="1" noChangeArrowheads="1"/>
          </p:cNvPicPr>
          <p:nvPr/>
        </p:nvPicPr>
        <p:blipFill>
          <a:blip r:embed="rId2"/>
          <a:srcRect l="8701" t="1024" r="24400" b="40387"/>
          <a:stretch>
            <a:fillRect/>
          </a:stretch>
        </p:blipFill>
        <p:spPr bwMode="auto">
          <a:xfrm>
            <a:off x="10557647" y="3699583"/>
            <a:ext cx="1321373" cy="1157241"/>
          </a:xfrm>
          <a:prstGeom prst="ellipse">
            <a:avLst/>
          </a:prstGeom>
          <a:noFill/>
        </p:spPr>
      </p:pic>
      <p:cxnSp>
        <p:nvCxnSpPr>
          <p:cNvPr id="15" name="直接连接符 14">
            <a:extLst>
              <a:ext uri="{FF2B5EF4-FFF2-40B4-BE49-F238E27FC236}">
                <a16:creationId xmlns:a16="http://schemas.microsoft.com/office/drawing/2014/main" id="{BC0A8D49-1C96-44DA-9C17-0B56294C72F6}"/>
              </a:ext>
            </a:extLst>
          </p:cNvPr>
          <p:cNvCxnSpPr/>
          <p:nvPr/>
        </p:nvCxnSpPr>
        <p:spPr>
          <a:xfrm>
            <a:off x="406400" y="5060951"/>
            <a:ext cx="1102571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a16="http://schemas.microsoft.com/office/drawing/2014/main" id="{8B0FCB97-B43B-FBBB-2503-030DCF10876B}"/>
              </a:ext>
            </a:extLst>
          </p:cNvPr>
          <p:cNvSpPr txBox="1">
            <a:spLocks noChangeArrowheads="1"/>
          </p:cNvSpPr>
          <p:nvPr/>
        </p:nvSpPr>
        <p:spPr bwMode="auto">
          <a:xfrm>
            <a:off x="450850" y="3691467"/>
            <a:ext cx="10562167" cy="1272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latin typeface="Times New Roman" panose="02020603050405020304" pitchFamily="18" charset="0"/>
              </a:rPr>
              <a:t>So I ran all the way to school. But when I got to school, I realized I had left my backpack at home.</a:t>
            </a:r>
          </a:p>
        </p:txBody>
      </p:sp>
      <p:cxnSp>
        <p:nvCxnSpPr>
          <p:cNvPr id="21" name="直接连接符 20">
            <a:extLst>
              <a:ext uri="{FF2B5EF4-FFF2-40B4-BE49-F238E27FC236}">
                <a16:creationId xmlns:a16="http://schemas.microsoft.com/office/drawing/2014/main" id="{93AA0B69-D92D-402F-ACB6-370FBD326065}"/>
              </a:ext>
            </a:extLst>
          </p:cNvPr>
          <p:cNvCxnSpPr/>
          <p:nvPr/>
        </p:nvCxnSpPr>
        <p:spPr>
          <a:xfrm>
            <a:off x="590550" y="6324600"/>
            <a:ext cx="108415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22" name="图片 21">
            <a:extLst>
              <a:ext uri="{FF2B5EF4-FFF2-40B4-BE49-F238E27FC236}">
                <a16:creationId xmlns:a16="http://schemas.microsoft.com/office/drawing/2014/main" id="{3DEBC147-4854-4E33-8938-421D2AE26A40}"/>
              </a:ext>
            </a:extLst>
          </p:cNvPr>
          <p:cNvPicPr>
            <a:picLocks noChangeAspect="1"/>
          </p:cNvPicPr>
          <p:nvPr/>
        </p:nvPicPr>
        <p:blipFill>
          <a:blip r:embed="rId3"/>
          <a:srcRect l="10915" r="0"/>
          <a:stretch>
            <a:fillRect/>
          </a:stretch>
        </p:blipFill>
        <p:spPr>
          <a:xfrm>
            <a:off x="180688" y="5142485"/>
            <a:ext cx="1177533" cy="1188287"/>
          </a:xfrm>
          <a:prstGeom prst="ellipse">
            <a:avLst/>
          </a:prstGeom>
        </p:spPr>
      </p:pic>
      <p:sp>
        <p:nvSpPr>
          <p:cNvPr id="24" name="文本框 23">
            <a:extLst>
              <a:ext uri="{FF2B5EF4-FFF2-40B4-BE49-F238E27FC236}">
                <a16:creationId xmlns:a16="http://schemas.microsoft.com/office/drawing/2014/main" id="{7AD4F478-8922-0AB0-BD1B-88F10744BB14}"/>
              </a:ext>
            </a:extLst>
          </p:cNvPr>
          <p:cNvSpPr txBox="1">
            <a:spLocks noChangeArrowheads="1"/>
          </p:cNvSpPr>
          <p:nvPr/>
        </p:nvSpPr>
        <p:spPr bwMode="auto">
          <a:xfrm>
            <a:off x="1308100" y="5554133"/>
            <a:ext cx="10124018"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latin typeface="Times New Roman" panose="02020603050405020304" pitchFamily="18" charset="0"/>
              </a:rPr>
              <a:t>No wonder you look stressed. I feel sorry for you.</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6" presetClass="entr" presetSubtype="21" fill="hold" grpId="1"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6" presetClass="entr" presetSubtype="21" fill="hold" grpId="2"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arn(inVertical)">
                                      <p:cBhvr>
                                        <p:cTn id="19" dur="500"/>
                                        <p:tgtEl>
                                          <p:spTgt spid="17"/>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6" presetClass="entr" presetSubtype="21" fill="hold" grpId="3"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barn(inVertic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1"/>
      <p:bldP spid="17" grpId="2"/>
      <p:bldP spid="24" grpId="3"/>
    </p:bldLs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0482" name="Picture 19">
            <a:extLst>
              <a:ext uri="{FF2B5EF4-FFF2-40B4-BE49-F238E27FC236}">
                <a16:creationId xmlns:a16="http://schemas.microsoft.com/office/drawing/2014/main" id="{E1A8ABEA-E317-3C1C-C6CE-2F55093EAEB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86267" y="1066800"/>
            <a:ext cx="11366500" cy="5530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3" name="文本框 4">
            <a:extLst>
              <a:ext uri="{FF2B5EF4-FFF2-40B4-BE49-F238E27FC236}">
                <a16:creationId xmlns:a16="http://schemas.microsoft.com/office/drawing/2014/main" id="{B41BB5D8-65EA-3134-AAA1-5BF2DC12E013}"/>
              </a:ext>
            </a:extLst>
          </p:cNvPr>
          <p:cNvSpPr txBox="1">
            <a:spLocks noChangeArrowheads="1"/>
          </p:cNvSpPr>
          <p:nvPr/>
        </p:nvSpPr>
        <p:spPr bwMode="auto">
          <a:xfrm>
            <a:off x="624417" y="260351"/>
            <a:ext cx="3647016" cy="781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4267" b="1">
                <a:solidFill>
                  <a:srgbClr val="FF0000"/>
                </a:solidFill>
                <a:latin typeface="Times New Roman" panose="02020603050405020304" pitchFamily="18" charset="0"/>
              </a:rPr>
              <a:t>Fast response </a:t>
            </a:r>
            <a:endParaRPr lang="zh-CN" altLang="en-US" sz="2667">
              <a:solidFill>
                <a:srgbClr val="FF0000"/>
              </a:solidFill>
            </a:endParaRPr>
          </a:p>
        </p:txBody>
      </p:sp>
      <p:sp>
        <p:nvSpPr>
          <p:cNvPr id="20484" name="文本框 6">
            <a:extLst>
              <a:ext uri="{FF2B5EF4-FFF2-40B4-BE49-F238E27FC236}">
                <a16:creationId xmlns:a16="http://schemas.microsoft.com/office/drawing/2014/main" id="{109D3E4A-D500-1DB7-D57A-20CB0B6D6D31}"/>
              </a:ext>
            </a:extLst>
          </p:cNvPr>
          <p:cNvSpPr txBox="1">
            <a:spLocks noChangeArrowheads="1"/>
          </p:cNvSpPr>
          <p:nvPr/>
        </p:nvSpPr>
        <p:spPr bwMode="auto">
          <a:xfrm>
            <a:off x="2351617" y="1509184"/>
            <a:ext cx="8832849" cy="433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en-US" altLang="zh-CN" sz="3733" b="1">
                <a:solidFill>
                  <a:srgbClr val="000000"/>
                </a:solidFill>
                <a:latin typeface="Times New Roman" panose="02020603050405020304" pitchFamily="18" charset="0"/>
              </a:rPr>
              <a:t>Listen and judge things that are good or bad. If things are good, please stand up. If things are bad, all the students remain on the seats. You need to make a response within 2-5 seconds.</a:t>
            </a:r>
            <a:endParaRPr lang="zh-CN" altLang="en-US" sz="2400"/>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文本框 3">
            <a:extLst>
              <a:ext uri="{FF2B5EF4-FFF2-40B4-BE49-F238E27FC236}">
                <a16:creationId xmlns:a16="http://schemas.microsoft.com/office/drawing/2014/main" id="{12292E38-9B69-445E-A79C-06CE9CC885E7}"/>
              </a:ext>
            </a:extLst>
          </p:cNvPr>
          <p:cNvSpPr txBox="1"/>
          <p:nvPr/>
        </p:nvSpPr>
        <p:spPr>
          <a:xfrm>
            <a:off x="876300" y="281517"/>
            <a:ext cx="9408585" cy="1272116"/>
          </a:xfrm>
          <a:prstGeom prst="rect">
            <a:avLst/>
          </a:prstGeom>
          <a:solidFill>
            <a:schemeClr val="accent6">
              <a:lumMod val="40000"/>
              <a:lumOff val="60000"/>
            </a:schemeClr>
          </a:solidFill>
        </p:spPr>
        <p:txBody>
          <a:bodyPr>
            <a:spAutoFit/>
          </a:bodyPr>
          <a:lstStyle>
            <a:defPPr>
              <a:defRPr lang="zh-CN"/>
            </a:defPPr>
          </a:lstStyle>
          <a:p>
            <a:pPr>
              <a:defRPr/>
            </a:pPr>
            <a:r>
              <a:rPr lang="en-US" altLang="zh-CN" sz="3733" b="1">
                <a:solidFill>
                  <a:prstClr val="black"/>
                </a:solidFill>
                <a:latin typeface="Times New Roman" panose="02020603050405020304" pitchFamily="18" charset="0"/>
              </a:rPr>
              <a:t>When I got up, my mother had already made breakfast for me. </a:t>
            </a:r>
            <a:endParaRPr lang="zh-CN" altLang="en-US" sz="1800"/>
          </a:p>
        </p:txBody>
      </p:sp>
      <p:sp>
        <p:nvSpPr>
          <p:cNvPr id="6" name="文本框 5">
            <a:extLst>
              <a:ext uri="{FF2B5EF4-FFF2-40B4-BE49-F238E27FC236}">
                <a16:creationId xmlns:a16="http://schemas.microsoft.com/office/drawing/2014/main" id="{0DD00DA5-1779-CD4B-8EB5-10D305CF89E3}"/>
              </a:ext>
            </a:extLst>
          </p:cNvPr>
          <p:cNvSpPr txBox="1">
            <a:spLocks noChangeArrowheads="1"/>
          </p:cNvSpPr>
          <p:nvPr/>
        </p:nvSpPr>
        <p:spPr bwMode="auto">
          <a:xfrm>
            <a:off x="876300" y="1938867"/>
            <a:ext cx="9408585" cy="1272117"/>
          </a:xfrm>
          <a:prstGeom prst="rect">
            <a:avLst/>
          </a:prstGeom>
          <a:solidFill>
            <a:srgbClr val="C3E3E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733" b="1">
                <a:solidFill>
                  <a:srgbClr val="000000"/>
                </a:solidFill>
                <a:latin typeface="Times New Roman" panose="02020603050405020304" pitchFamily="18" charset="0"/>
              </a:rPr>
              <a:t>By the time I got back home, I realized I had left my schoolbag at the playground.</a:t>
            </a:r>
            <a:endParaRPr lang="zh-CN" altLang="en-US" sz="2400"/>
          </a:p>
        </p:txBody>
      </p:sp>
      <p:sp>
        <p:nvSpPr>
          <p:cNvPr id="7" name="文本框 6">
            <a:extLst>
              <a:ext uri="{FF2B5EF4-FFF2-40B4-BE49-F238E27FC236}">
                <a16:creationId xmlns:a16="http://schemas.microsoft.com/office/drawing/2014/main" id="{47DCFDD1-E686-4219-8419-769A0AF8E2B3}"/>
              </a:ext>
            </a:extLst>
          </p:cNvPr>
          <p:cNvSpPr txBox="1"/>
          <p:nvPr/>
        </p:nvSpPr>
        <p:spPr>
          <a:xfrm>
            <a:off x="876300" y="3558118"/>
            <a:ext cx="9444567" cy="1272116"/>
          </a:xfrm>
          <a:prstGeom prst="rect">
            <a:avLst/>
          </a:prstGeom>
          <a:solidFill>
            <a:schemeClr val="accent4">
              <a:lumMod val="20000"/>
              <a:lumOff val="80000"/>
            </a:schemeClr>
          </a:solidFill>
        </p:spPr>
        <p:txBody>
          <a:bodyPr>
            <a:spAutoFit/>
          </a:bodyPr>
          <a:lstStyle>
            <a:defPPr>
              <a:defRPr lang="zh-CN"/>
            </a:defPPr>
          </a:lstStyle>
          <a:p>
            <a:pPr>
              <a:defRPr/>
            </a:pPr>
            <a:r>
              <a:rPr lang="en-US" altLang="zh-CN" sz="3733" b="1">
                <a:solidFill>
                  <a:prstClr val="black"/>
                </a:solidFill>
                <a:latin typeface="Times New Roman" panose="02020603050405020304" pitchFamily="18" charset="0"/>
              </a:rPr>
              <a:t>By the time Mary arrived at the airport, the plane had already taken off.</a:t>
            </a:r>
          </a:p>
        </p:txBody>
      </p:sp>
      <p:sp>
        <p:nvSpPr>
          <p:cNvPr id="8" name="文本框 7">
            <a:extLst>
              <a:ext uri="{FF2B5EF4-FFF2-40B4-BE49-F238E27FC236}">
                <a16:creationId xmlns:a16="http://schemas.microsoft.com/office/drawing/2014/main" id="{8F3FEDB3-8CC6-EEA7-293F-86B2C81E4DFC}"/>
              </a:ext>
            </a:extLst>
          </p:cNvPr>
          <p:cNvSpPr txBox="1">
            <a:spLocks noChangeArrowheads="1"/>
          </p:cNvSpPr>
          <p:nvPr/>
        </p:nvSpPr>
        <p:spPr bwMode="auto">
          <a:xfrm>
            <a:off x="876300" y="5238751"/>
            <a:ext cx="9408585" cy="1272116"/>
          </a:xfrm>
          <a:prstGeom prst="rect">
            <a:avLst/>
          </a:prstGeom>
          <a:solidFill>
            <a:srgbClr val="9CECC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733" b="1">
                <a:solidFill>
                  <a:srgbClr val="000000"/>
                </a:solidFill>
                <a:latin typeface="Times New Roman" panose="02020603050405020304" pitchFamily="18" charset="0"/>
              </a:rPr>
              <a:t>By the time the bell went off, I had filled my answers on the test paper.  </a:t>
            </a:r>
          </a:p>
        </p:txBody>
      </p:sp>
      <p:sp>
        <p:nvSpPr>
          <p:cNvPr id="9" name="文本框 8">
            <a:extLst>
              <a:ext uri="{FF2B5EF4-FFF2-40B4-BE49-F238E27FC236}">
                <a16:creationId xmlns:a16="http://schemas.microsoft.com/office/drawing/2014/main" id="{D61A05D1-D805-2157-75A7-9C11DDD11CAF}"/>
              </a:ext>
            </a:extLst>
          </p:cNvPr>
          <p:cNvSpPr txBox="1">
            <a:spLocks noChangeArrowheads="1"/>
          </p:cNvSpPr>
          <p:nvPr/>
        </p:nvSpPr>
        <p:spPr bwMode="auto">
          <a:xfrm>
            <a:off x="850900" y="4709584"/>
            <a:ext cx="9950452" cy="698500"/>
          </a:xfrm>
          <a:prstGeom prst="rect">
            <a:avLst/>
          </a:prstGeom>
          <a:solidFill>
            <a:srgbClr val="FAA4B8"/>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733" b="1">
                <a:solidFill>
                  <a:srgbClr val="000000"/>
                </a:solidFill>
                <a:latin typeface="Times New Roman" panose="02020603050405020304" pitchFamily="18" charset="0"/>
              </a:rPr>
              <a:t>Before I got off work, the downpour had begun.</a:t>
            </a:r>
          </a:p>
        </p:txBody>
      </p:sp>
      <p:sp>
        <p:nvSpPr>
          <p:cNvPr id="10" name="文本框 9">
            <a:extLst>
              <a:ext uri="{FF2B5EF4-FFF2-40B4-BE49-F238E27FC236}">
                <a16:creationId xmlns:a16="http://schemas.microsoft.com/office/drawing/2014/main" id="{38B1E88E-3147-3F4A-99FF-4B021EF0F0F4}"/>
              </a:ext>
            </a:extLst>
          </p:cNvPr>
          <p:cNvSpPr txBox="1">
            <a:spLocks noChangeArrowheads="1"/>
          </p:cNvSpPr>
          <p:nvPr/>
        </p:nvSpPr>
        <p:spPr bwMode="auto">
          <a:xfrm>
            <a:off x="850900" y="3088218"/>
            <a:ext cx="9745134" cy="696383"/>
          </a:xfrm>
          <a:prstGeom prst="rect">
            <a:avLst/>
          </a:prstGeom>
          <a:solidFill>
            <a:srgbClr val="FFDE75"/>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733" b="1">
                <a:solidFill>
                  <a:srgbClr val="000000"/>
                </a:solidFill>
                <a:latin typeface="Times New Roman" panose="02020603050405020304" pitchFamily="18" charset="0"/>
              </a:rPr>
              <a:t>Before I was laid off, I had found a new job. </a:t>
            </a:r>
          </a:p>
        </p:txBody>
      </p:sp>
      <p:sp>
        <p:nvSpPr>
          <p:cNvPr id="11" name="文本框 10">
            <a:extLst>
              <a:ext uri="{FF2B5EF4-FFF2-40B4-BE49-F238E27FC236}">
                <a16:creationId xmlns:a16="http://schemas.microsoft.com/office/drawing/2014/main" id="{692CF621-25D3-8568-8F18-5945DD71B214}"/>
              </a:ext>
            </a:extLst>
          </p:cNvPr>
          <p:cNvSpPr txBox="1">
            <a:spLocks noChangeArrowheads="1"/>
          </p:cNvSpPr>
          <p:nvPr/>
        </p:nvSpPr>
        <p:spPr bwMode="auto">
          <a:xfrm>
            <a:off x="876300" y="1409700"/>
            <a:ext cx="10788652" cy="69638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733" b="1">
                <a:solidFill>
                  <a:srgbClr val="000000"/>
                </a:solidFill>
                <a:latin typeface="Times New Roman" panose="02020603050405020304" pitchFamily="18" charset="0"/>
              </a:rPr>
              <a:t>When we reached the cinema, the movie had begun.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3" fill="hold" grpId="1"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1+#ppt_w/2"/>
                                          </p:val>
                                        </p:tav>
                                        <p:tav tm="100000">
                                          <p:val>
                                            <p:strVal val="#ppt_x"/>
                                          </p:val>
                                        </p:tav>
                                      </p:tavLst>
                                    </p:anim>
                                    <p:anim calcmode="lin" valueType="num">
                                      <p:cBhvr additive="base">
                                        <p:cTn id="15"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9" fill="hold" grpId="2"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2" presetClass="entr" presetSubtype="1" fill="hold" grpId="3"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ppt_x"/>
                                          </p:val>
                                        </p:tav>
                                        <p:tav tm="100000">
                                          <p:val>
                                            <p:strVal val="#ppt_x"/>
                                          </p:val>
                                        </p:tav>
                                      </p:tavLst>
                                    </p:anim>
                                    <p:anim calcmode="lin" valueType="num">
                                      <p:cBhvr additive="base">
                                        <p:cTn id="29"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indefinite"/>
                            </p:stCondLst>
                          </p:cTn>
                        </p:par>
                        <p:par>
                          <p:cTn id="32" fill="hold" nodeType="afterGroup">
                            <p:stCondLst>
                              <p:cond delay="0"/>
                            </p:stCondLst>
                            <p:childTnLst>
                              <p:par>
                                <p:cTn id="33" presetID="2" presetClass="entr" presetSubtype="2" fill="hold" grpId="4"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1+#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indefinite"/>
                            </p:stCondLst>
                          </p:cTn>
                        </p:par>
                        <p:par>
                          <p:cTn id="39" fill="hold" nodeType="afterGroup">
                            <p:stCondLst>
                              <p:cond delay="0"/>
                            </p:stCondLst>
                            <p:childTnLst>
                              <p:par>
                                <p:cTn id="40" presetID="2" presetClass="entr" presetSubtype="9" fill="hold" grpId="5" nodeType="click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0-#ppt_w/2"/>
                                          </p:val>
                                        </p:tav>
                                        <p:tav tm="100000">
                                          <p:val>
                                            <p:strVal val="#ppt_x"/>
                                          </p:val>
                                        </p:tav>
                                      </p:tavLst>
                                    </p:anim>
                                    <p:anim calcmode="lin" valueType="num">
                                      <p:cBhvr additive="base">
                                        <p:cTn id="43"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2" presetClass="entr" presetSubtype="9" fill="hold" grpId="6"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0-#ppt_w/2"/>
                                          </p:val>
                                        </p:tav>
                                        <p:tav tm="100000">
                                          <p:val>
                                            <p:strVal val="#ppt_x"/>
                                          </p:val>
                                        </p:tav>
                                      </p:tavLst>
                                    </p:anim>
                                    <p:anim calcmode="lin" valueType="num">
                                      <p:cBhvr additive="base">
                                        <p:cTn id="50"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1"/>
      <p:bldP spid="7" grpId="2"/>
      <p:bldP spid="8" grpId="3"/>
      <p:bldP spid="9" grpId="4"/>
      <p:bldP spid="10" grpId="5"/>
      <p:bldP spid="11" grpId="6"/>
    </p:bldLs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2530" name="Text Box 4">
            <a:extLst>
              <a:ext uri="{FF2B5EF4-FFF2-40B4-BE49-F238E27FC236}">
                <a16:creationId xmlns:a16="http://schemas.microsoft.com/office/drawing/2014/main" id="{F8ED9E51-EE3E-170B-A15A-2857549E409D}"/>
              </a:ext>
            </a:extLst>
          </p:cNvPr>
          <p:cNvSpPr txBox="1">
            <a:spLocks noChangeArrowheads="1"/>
          </p:cNvSpPr>
          <p:nvPr/>
        </p:nvSpPr>
        <p:spPr bwMode="auto">
          <a:xfrm>
            <a:off x="169333" y="165100"/>
            <a:ext cx="5088467" cy="821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1893" tIns="60948" rIns="121893" bIns="60948">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4533" b="1">
                <a:solidFill>
                  <a:srgbClr val="FF0066"/>
                </a:solidFill>
                <a:latin typeface="Times New Roman" panose="02020603050405020304" pitchFamily="18" charset="0"/>
                <a:ea typeface="黑体" panose="02010609060101010101" pitchFamily="49" charset="-122"/>
                <a:cs typeface="Times New Roman" panose="02020603050405020304" pitchFamily="18" charset="0"/>
              </a:rPr>
              <a:t>Before listening</a:t>
            </a:r>
          </a:p>
        </p:txBody>
      </p:sp>
      <p:sp>
        <p:nvSpPr>
          <p:cNvPr id="22531" name="文本框 5">
            <a:extLst>
              <a:ext uri="{FF2B5EF4-FFF2-40B4-BE49-F238E27FC236}">
                <a16:creationId xmlns:a16="http://schemas.microsoft.com/office/drawing/2014/main" id="{550F9A0C-4067-7B1A-0699-F17995C54DF7}"/>
              </a:ext>
            </a:extLst>
          </p:cNvPr>
          <p:cNvSpPr txBox="1">
            <a:spLocks noChangeArrowheads="1"/>
          </p:cNvSpPr>
          <p:nvPr/>
        </p:nvSpPr>
        <p:spPr bwMode="auto">
          <a:xfrm>
            <a:off x="1056217" y="1003300"/>
            <a:ext cx="10079567" cy="3706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609600" indent="-6096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Char char="•"/>
            </a:pPr>
            <a:r>
              <a:rPr lang="en-US" altLang="zh-CN" sz="4000" b="1">
                <a:solidFill>
                  <a:srgbClr val="000000"/>
                </a:solidFill>
                <a:latin typeface="Times New Roman" panose="02020603050405020304" pitchFamily="18" charset="0"/>
              </a:rPr>
              <a:t>Where is Mary in the pictures?</a:t>
            </a:r>
          </a:p>
          <a:p>
            <a:pPr eaLnBrk="1" hangingPunct="1">
              <a:lnSpc>
                <a:spcPct val="150000"/>
              </a:lnSpc>
              <a:buFont typeface="Arial" panose="020b0604020202020204" pitchFamily="34" charset="0"/>
              <a:buChar char="•"/>
            </a:pPr>
            <a:r>
              <a:rPr lang="en-US" altLang="zh-CN" sz="4000" b="1">
                <a:solidFill>
                  <a:srgbClr val="000000"/>
                </a:solidFill>
                <a:latin typeface="Times New Roman" panose="02020603050405020304" pitchFamily="18" charset="0"/>
              </a:rPr>
              <a:t>Is anything good or bad happening to her?</a:t>
            </a:r>
          </a:p>
          <a:p>
            <a:pPr eaLnBrk="1" hangingPunct="1">
              <a:lnSpc>
                <a:spcPct val="150000"/>
              </a:lnSpc>
              <a:buFont typeface="Arial" panose="020b0604020202020204" pitchFamily="34" charset="0"/>
              <a:buChar char="•"/>
            </a:pPr>
            <a:r>
              <a:rPr lang="en-US" altLang="zh-CN" sz="4000" b="1">
                <a:solidFill>
                  <a:srgbClr val="000000"/>
                </a:solidFill>
                <a:latin typeface="Times New Roman" panose="02020603050405020304" pitchFamily="18" charset="0"/>
              </a:rPr>
              <a:t>What do you think it is about? Just give a reasonable prediction.</a:t>
            </a:r>
          </a:p>
        </p:txBody>
      </p:sp>
      <p:pic>
        <p:nvPicPr>
          <p:cNvPr id="22532" name="Picture 2">
            <a:extLst>
              <a:ext uri="{FF2B5EF4-FFF2-40B4-BE49-F238E27FC236}">
                <a16:creationId xmlns:a16="http://schemas.microsoft.com/office/drawing/2014/main" id="{7942818F-6D5D-2631-5009-086149CB9A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95" t="14409" r="999" b="12166"/>
          <a:stretch>
            <a:fillRect/>
          </a:stretch>
        </p:blipFill>
        <p:spPr bwMode="auto">
          <a:xfrm>
            <a:off x="9033934" y="5014384"/>
            <a:ext cx="2942167" cy="1750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3">
            <a:extLst>
              <a:ext uri="{FF2B5EF4-FFF2-40B4-BE49-F238E27FC236}">
                <a16:creationId xmlns:a16="http://schemas.microsoft.com/office/drawing/2014/main" id="{C78C1C06-7C6B-326F-214D-404E7758AC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95" t="11166" r="999" b="10834"/>
          <a:stretch>
            <a:fillRect/>
          </a:stretch>
        </p:blipFill>
        <p:spPr bwMode="auto">
          <a:xfrm>
            <a:off x="169333" y="4995333"/>
            <a:ext cx="2937933" cy="1769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4">
            <a:extLst>
              <a:ext uri="{FF2B5EF4-FFF2-40B4-BE49-F238E27FC236}">
                <a16:creationId xmlns:a16="http://schemas.microsoft.com/office/drawing/2014/main" id="{DA7AF26C-D669-1716-6AD5-3D42340CAB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697" t="8333" r="1875" b="12167"/>
          <a:stretch>
            <a:fillRect/>
          </a:stretch>
        </p:blipFill>
        <p:spPr bwMode="auto">
          <a:xfrm>
            <a:off x="6096000" y="4965700"/>
            <a:ext cx="2889251" cy="1784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5">
            <a:extLst>
              <a:ext uri="{FF2B5EF4-FFF2-40B4-BE49-F238E27FC236}">
                <a16:creationId xmlns:a16="http://schemas.microsoft.com/office/drawing/2014/main" id="{B1A9AA29-A66D-25A3-CE22-9DB0DD54B6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58" t="12500" r="1875" b="13667"/>
          <a:stretch>
            <a:fillRect/>
          </a:stretch>
        </p:blipFill>
        <p:spPr bwMode="auto">
          <a:xfrm>
            <a:off x="3107267" y="4978400"/>
            <a:ext cx="2940051" cy="178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3554" name="矩形 4">
            <a:extLst>
              <a:ext uri="{FF2B5EF4-FFF2-40B4-BE49-F238E27FC236}">
                <a16:creationId xmlns:a16="http://schemas.microsoft.com/office/drawing/2014/main" id="{EEE8CC15-64DF-9D3C-2701-7607AAE67FAB}"/>
              </a:ext>
            </a:extLst>
          </p:cNvPr>
          <p:cNvSpPr>
            <a:spLocks noChangeArrowheads="1"/>
          </p:cNvSpPr>
          <p:nvPr/>
        </p:nvSpPr>
        <p:spPr bwMode="auto">
          <a:xfrm>
            <a:off x="1115484" y="230717"/>
            <a:ext cx="10634134" cy="1386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10000"/>
              </a:lnSpc>
            </a:pPr>
            <a:r>
              <a:rPr lang="en-US" altLang="zh-CN" sz="3733" b="1">
                <a:latin typeface="Times New Roman" panose="02020603050405020304" pitchFamily="18" charset="0"/>
              </a:rPr>
              <a:t>Listen to Mary continue her story. Number the pictures [1-4] in the correct order.   </a:t>
            </a:r>
          </a:p>
        </p:txBody>
      </p:sp>
      <p:grpSp>
        <p:nvGrpSpPr>
          <p:cNvPr id="23555" name="组合 3">
            <a:extLst>
              <a:ext uri="{FF2B5EF4-FFF2-40B4-BE49-F238E27FC236}">
                <a16:creationId xmlns:a16="http://schemas.microsoft.com/office/drawing/2014/main" id="{B69C8C4E-F448-F452-773E-30A67D632DA1}"/>
              </a:ext>
            </a:extLst>
          </p:cNvPr>
          <p:cNvGrpSpPr/>
          <p:nvPr/>
        </p:nvGrpSpPr>
        <p:grpSpPr>
          <a:xfrm>
            <a:off x="1775883" y="1797050"/>
            <a:ext cx="8346018" cy="4861984"/>
            <a:chOff x="1990196" y="1796974"/>
            <a:chExt cx="8346018" cy="4863043"/>
          </a:xfrm>
        </p:grpSpPr>
        <p:pic>
          <p:nvPicPr>
            <p:cNvPr id="23564" name="Picture 2">
              <a:extLst>
                <a:ext uri="{FF2B5EF4-FFF2-40B4-BE49-F238E27FC236}">
                  <a16:creationId xmlns:a16="http://schemas.microsoft.com/office/drawing/2014/main" id="{2CDBA5C8-AB52-CA5A-35F1-26D743217B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95" t="14409" r="999" b="12166"/>
            <a:stretch>
              <a:fillRect/>
            </a:stretch>
          </p:blipFill>
          <p:spPr bwMode="auto">
            <a:xfrm>
              <a:off x="6422496" y="4331339"/>
              <a:ext cx="3913718" cy="2328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5" name="Picture 3">
              <a:extLst>
                <a:ext uri="{FF2B5EF4-FFF2-40B4-BE49-F238E27FC236}">
                  <a16:creationId xmlns:a16="http://schemas.microsoft.com/office/drawing/2014/main" id="{AEBA8F46-34A4-AB2A-E713-63E3D3A5E8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95" t="11166" r="999" b="10834"/>
            <a:stretch>
              <a:fillRect/>
            </a:stretch>
          </p:blipFill>
          <p:spPr bwMode="auto">
            <a:xfrm>
              <a:off x="1990196" y="1796974"/>
              <a:ext cx="3911600" cy="2353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6" name="Picture 4">
              <a:extLst>
                <a:ext uri="{FF2B5EF4-FFF2-40B4-BE49-F238E27FC236}">
                  <a16:creationId xmlns:a16="http://schemas.microsoft.com/office/drawing/2014/main" id="{551D8C99-CD8A-747E-2D70-6CEBBFBBA9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697" t="8333" r="1875" b="12167"/>
            <a:stretch>
              <a:fillRect/>
            </a:stretch>
          </p:blipFill>
          <p:spPr bwMode="auto">
            <a:xfrm>
              <a:off x="6422496" y="1841233"/>
              <a:ext cx="3845984" cy="2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7" name="Picture 5">
              <a:extLst>
                <a:ext uri="{FF2B5EF4-FFF2-40B4-BE49-F238E27FC236}">
                  <a16:creationId xmlns:a16="http://schemas.microsoft.com/office/drawing/2014/main" id="{B702B5D8-C6E3-8250-F8FF-9A7CB71EDC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58" t="12500" r="1875" b="13667"/>
            <a:stretch>
              <a:fillRect/>
            </a:stretch>
          </p:blipFill>
          <p:spPr bwMode="auto">
            <a:xfrm>
              <a:off x="1990196" y="4270756"/>
              <a:ext cx="3911600" cy="2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a:extLst>
                <a:ext uri="{FF2B5EF4-FFF2-40B4-BE49-F238E27FC236}">
                  <a16:creationId xmlns:a16="http://schemas.microsoft.com/office/drawing/2014/main" id="{FF2BC541-9E01-4D72-B4CD-A4FEEA595EBD}"/>
                </a:ext>
              </a:extLst>
            </p:cNvPr>
            <p:cNvSpPr/>
            <p:nvPr/>
          </p:nvSpPr>
          <p:spPr>
            <a:xfrm>
              <a:off x="5243512" y="1826615"/>
              <a:ext cx="658284" cy="575859"/>
            </a:xfrm>
            <a:prstGeom prst="rect">
              <a:avLst/>
            </a:prstGeom>
            <a:solidFill>
              <a:srgbClr val="FFFFFF"/>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eaLnBrk="1" hangingPunct="1">
                <a:defRPr/>
              </a:pPr>
              <a:endParaRPr lang="zh-CN" altLang="en-US" sz="1800">
                <a:solidFill>
                  <a:schemeClr val="bg1"/>
                </a:solidFill>
              </a:endParaRPr>
            </a:p>
          </p:txBody>
        </p:sp>
        <p:sp>
          <p:nvSpPr>
            <p:cNvPr id="11" name="矩形 10">
              <a:extLst>
                <a:ext uri="{FF2B5EF4-FFF2-40B4-BE49-F238E27FC236}">
                  <a16:creationId xmlns:a16="http://schemas.microsoft.com/office/drawing/2014/main" id="{095246CC-94DE-42A4-BFDC-F4C54FF0ED58}"/>
                </a:ext>
              </a:extLst>
            </p:cNvPr>
            <p:cNvSpPr/>
            <p:nvPr/>
          </p:nvSpPr>
          <p:spPr>
            <a:xfrm>
              <a:off x="5243512" y="6071455"/>
              <a:ext cx="637117" cy="575859"/>
            </a:xfrm>
            <a:prstGeom prst="rect">
              <a:avLst/>
            </a:prstGeom>
            <a:solidFill>
              <a:srgbClr val="FFFFFF"/>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eaLnBrk="1" hangingPunct="1">
                <a:defRPr/>
              </a:pPr>
              <a:endParaRPr lang="zh-CN" altLang="en-US" sz="1800">
                <a:solidFill>
                  <a:schemeClr val="bg1"/>
                </a:solidFill>
              </a:endParaRPr>
            </a:p>
          </p:txBody>
        </p:sp>
        <p:sp>
          <p:nvSpPr>
            <p:cNvPr id="12" name="矩形 11">
              <a:extLst>
                <a:ext uri="{FF2B5EF4-FFF2-40B4-BE49-F238E27FC236}">
                  <a16:creationId xmlns:a16="http://schemas.microsoft.com/office/drawing/2014/main" id="{EC4B5241-465D-471D-A829-074DF06E5856}"/>
                </a:ext>
              </a:extLst>
            </p:cNvPr>
            <p:cNvSpPr/>
            <p:nvPr/>
          </p:nvSpPr>
          <p:spPr>
            <a:xfrm>
              <a:off x="9646180" y="1826614"/>
              <a:ext cx="637117" cy="577975"/>
            </a:xfrm>
            <a:prstGeom prst="rect">
              <a:avLst/>
            </a:prstGeom>
            <a:solidFill>
              <a:srgbClr val="FFFFFF"/>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eaLnBrk="1" hangingPunct="1">
                <a:defRPr/>
              </a:pPr>
              <a:endParaRPr lang="zh-CN" altLang="en-US" sz="1800">
                <a:solidFill>
                  <a:schemeClr val="bg1"/>
                </a:solidFill>
              </a:endParaRPr>
            </a:p>
          </p:txBody>
        </p:sp>
        <p:sp>
          <p:nvSpPr>
            <p:cNvPr id="13" name="矩形 12">
              <a:extLst>
                <a:ext uri="{FF2B5EF4-FFF2-40B4-BE49-F238E27FC236}">
                  <a16:creationId xmlns:a16="http://schemas.microsoft.com/office/drawing/2014/main" id="{0374A718-2436-44B4-B810-A532F94035C7}"/>
                </a:ext>
              </a:extLst>
            </p:cNvPr>
            <p:cNvSpPr/>
            <p:nvPr/>
          </p:nvSpPr>
          <p:spPr>
            <a:xfrm>
              <a:off x="6418264" y="6077807"/>
              <a:ext cx="577849" cy="575859"/>
            </a:xfrm>
            <a:prstGeom prst="rect">
              <a:avLst/>
            </a:prstGeom>
            <a:solidFill>
              <a:srgbClr val="FFFFFF"/>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eaLnBrk="1" hangingPunct="1">
                <a:defRPr/>
              </a:pPr>
              <a:endParaRPr lang="zh-CN" altLang="en-US" sz="1800">
                <a:solidFill>
                  <a:schemeClr val="bg1"/>
                </a:solidFill>
              </a:endParaRPr>
            </a:p>
          </p:txBody>
        </p:sp>
      </p:grpSp>
      <p:sp>
        <p:nvSpPr>
          <p:cNvPr id="15" name="TextBox 14">
            <a:extLst>
              <a:ext uri="{FF2B5EF4-FFF2-40B4-BE49-F238E27FC236}">
                <a16:creationId xmlns:a16="http://schemas.microsoft.com/office/drawing/2014/main" id="{061A7FA4-39E2-27CB-C0E7-7B9423937A65}"/>
              </a:ext>
            </a:extLst>
          </p:cNvPr>
          <p:cNvSpPr txBox="1">
            <a:spLocks noChangeArrowheads="1"/>
          </p:cNvSpPr>
          <p:nvPr/>
        </p:nvSpPr>
        <p:spPr bwMode="auto">
          <a:xfrm>
            <a:off x="5060951" y="1758951"/>
            <a:ext cx="575733"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733" b="1">
                <a:solidFill>
                  <a:srgbClr val="EF4E3D"/>
                </a:solidFill>
                <a:latin typeface="Times New Roman" panose="02020603050405020304" pitchFamily="18" charset="0"/>
                <a:ea typeface="黑体" panose="02010609060101010101" pitchFamily="49" charset="-122"/>
                <a:cs typeface="Times New Roman" panose="02020603050405020304" pitchFamily="18" charset="0"/>
              </a:rPr>
              <a:t>3</a:t>
            </a:r>
            <a:endParaRPr lang="zh-CN" altLang="en-US" sz="3733" b="1">
              <a:solidFill>
                <a:srgbClr val="EF4E3D"/>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6" name="TextBox 15">
            <a:extLst>
              <a:ext uri="{FF2B5EF4-FFF2-40B4-BE49-F238E27FC236}">
                <a16:creationId xmlns:a16="http://schemas.microsoft.com/office/drawing/2014/main" id="{950A1861-6570-2883-DABB-FCA2CAD2457D}"/>
              </a:ext>
            </a:extLst>
          </p:cNvPr>
          <p:cNvSpPr txBox="1">
            <a:spLocks noChangeArrowheads="1"/>
          </p:cNvSpPr>
          <p:nvPr/>
        </p:nvSpPr>
        <p:spPr bwMode="auto">
          <a:xfrm>
            <a:off x="5069417" y="5990167"/>
            <a:ext cx="575733" cy="69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733" b="1">
                <a:solidFill>
                  <a:srgbClr val="EF4E3D"/>
                </a:solidFill>
                <a:latin typeface="Times New Roman" panose="02020603050405020304" pitchFamily="18" charset="0"/>
                <a:ea typeface="黑体" panose="02010609060101010101" pitchFamily="49" charset="-122"/>
                <a:cs typeface="Times New Roman" panose="02020603050405020304" pitchFamily="18" charset="0"/>
              </a:rPr>
              <a:t>2</a:t>
            </a:r>
            <a:endParaRPr lang="zh-CN" altLang="en-US" sz="3733" b="1">
              <a:solidFill>
                <a:srgbClr val="EF4E3D"/>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7" name="TextBox 16">
            <a:extLst>
              <a:ext uri="{FF2B5EF4-FFF2-40B4-BE49-F238E27FC236}">
                <a16:creationId xmlns:a16="http://schemas.microsoft.com/office/drawing/2014/main" id="{396BF8D0-46D2-9273-583E-6F3E7CF74B2F}"/>
              </a:ext>
            </a:extLst>
          </p:cNvPr>
          <p:cNvSpPr txBox="1">
            <a:spLocks noChangeArrowheads="1"/>
          </p:cNvSpPr>
          <p:nvPr/>
        </p:nvSpPr>
        <p:spPr bwMode="auto">
          <a:xfrm>
            <a:off x="9459385" y="1746251"/>
            <a:ext cx="575733" cy="696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733" b="1">
                <a:solidFill>
                  <a:srgbClr val="EF4E3D"/>
                </a:solidFill>
                <a:latin typeface="Times New Roman" panose="02020603050405020304" pitchFamily="18" charset="0"/>
                <a:ea typeface="黑体" panose="02010609060101010101" pitchFamily="49" charset="-122"/>
                <a:cs typeface="Times New Roman" panose="02020603050405020304" pitchFamily="18" charset="0"/>
              </a:rPr>
              <a:t>1</a:t>
            </a:r>
            <a:endParaRPr lang="zh-CN" altLang="en-US" sz="3733" b="1">
              <a:solidFill>
                <a:srgbClr val="EF4E3D"/>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8" name="TextBox 17">
            <a:extLst>
              <a:ext uri="{FF2B5EF4-FFF2-40B4-BE49-F238E27FC236}">
                <a16:creationId xmlns:a16="http://schemas.microsoft.com/office/drawing/2014/main" id="{5BAD7652-4387-9821-8CF1-9BC13F762D21}"/>
              </a:ext>
            </a:extLst>
          </p:cNvPr>
          <p:cNvSpPr txBox="1">
            <a:spLocks noChangeArrowheads="1"/>
          </p:cNvSpPr>
          <p:nvPr/>
        </p:nvSpPr>
        <p:spPr bwMode="auto">
          <a:xfrm>
            <a:off x="6203951" y="5990167"/>
            <a:ext cx="575733" cy="69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733" b="1">
                <a:solidFill>
                  <a:srgbClr val="EF4E3D"/>
                </a:solidFill>
                <a:latin typeface="Times New Roman" panose="02020603050405020304" pitchFamily="18" charset="0"/>
                <a:ea typeface="黑体" panose="02010609060101010101" pitchFamily="49" charset="-122"/>
                <a:cs typeface="Times New Roman" panose="02020603050405020304" pitchFamily="18" charset="0"/>
              </a:rPr>
              <a:t>4</a:t>
            </a:r>
            <a:endParaRPr lang="zh-CN" altLang="en-US" sz="3733" b="1">
              <a:solidFill>
                <a:srgbClr val="EF4E3D"/>
              </a:solidFill>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23560" name="Group 9">
            <a:extLst>
              <a:ext uri="{FF2B5EF4-FFF2-40B4-BE49-F238E27FC236}">
                <a16:creationId xmlns:a16="http://schemas.microsoft.com/office/drawing/2014/main" id="{BF753588-99AC-95FC-EB33-AC11082B5554}"/>
              </a:ext>
            </a:extLst>
          </p:cNvPr>
          <p:cNvGrpSpPr/>
          <p:nvPr/>
        </p:nvGrpSpPr>
        <p:grpSpPr>
          <a:xfrm>
            <a:off x="141817" y="196851"/>
            <a:ext cx="1056216" cy="857249"/>
            <a:chOff x="401" y="244"/>
            <a:chExt cx="665" cy="540"/>
          </a:xfrm>
        </p:grpSpPr>
        <p:sp>
          <p:nvSpPr>
            <p:cNvPr id="23562" name="Oval 10">
              <a:extLst>
                <a:ext uri="{FF2B5EF4-FFF2-40B4-BE49-F238E27FC236}">
                  <a16:creationId xmlns:a16="http://schemas.microsoft.com/office/drawing/2014/main" id="{5A7E4C50-0F66-7044-715E-FC0DA779C5D8}"/>
                </a:ext>
              </a:extLst>
            </p:cNvPr>
            <p:cNvSpPr>
              <a:spLocks noChangeArrowheads="1"/>
            </p:cNvSpPr>
            <p:nvPr/>
          </p:nvSpPr>
          <p:spPr bwMode="auto">
            <a:xfrm>
              <a:off x="444" y="251"/>
              <a:ext cx="571" cy="533"/>
            </a:xfrm>
            <a:prstGeom prst="ellipse">
              <a:avLst/>
            </a:prstGeom>
            <a:solidFill>
              <a:srgbClr val="FCBEC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b="1"/>
            </a:p>
          </p:txBody>
        </p:sp>
        <p:sp>
          <p:nvSpPr>
            <p:cNvPr id="23563" name="Text Box 11">
              <a:extLst>
                <a:ext uri="{FF2B5EF4-FFF2-40B4-BE49-F238E27FC236}">
                  <a16:creationId xmlns:a16="http://schemas.microsoft.com/office/drawing/2014/main" id="{D26E0F0F-1B21-C224-2EE7-EE7F91AF735D}"/>
                </a:ext>
              </a:extLst>
            </p:cNvPr>
            <p:cNvSpPr txBox="1">
              <a:spLocks noChangeArrowheads="1"/>
            </p:cNvSpPr>
            <p:nvPr/>
          </p:nvSpPr>
          <p:spPr bwMode="auto">
            <a:xfrm>
              <a:off x="401" y="244"/>
              <a:ext cx="665" cy="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pPr>
              <a:r>
                <a:rPr lang="en-US" altLang="zh-CN" sz="4267" b="1">
                  <a:latin typeface="Times New Roman" panose="02020603050405020304" pitchFamily="18" charset="0"/>
                  <a:cs typeface="Times New Roman" panose="02020603050405020304" pitchFamily="18" charset="0"/>
                </a:rPr>
                <a:t>2a</a:t>
              </a:r>
            </a:p>
          </p:txBody>
        </p:sp>
      </p:grpSp>
      <p:pic>
        <p:nvPicPr>
          <p:cNvPr id="3" name="Unit 12 Section A 2a.mp3">
            <a:hlinkClick action="ppaction://media"/>
            <a:extLst>
              <a:ext uri="{FF2B5EF4-FFF2-40B4-BE49-F238E27FC236}">
                <a16:creationId xmlns:a16="http://schemas.microsoft.com/office/drawing/2014/main" id="{57764260-53FA-3EEB-47B7-DFD8CBE61F84}"/>
              </a:ext>
            </a:extLst>
          </p:cNvPr>
          <p:cNvPicPr>
            <a:picLocks noChangeAspect="1" noChangeArrowheads="1"/>
          </p:cNvPicPr>
          <p:nvPr>
            <a:audioFile r:link="rId7"/>
            <p:extLst>
              <p:ext uri="{DAA4B4D4-6D71-4841-9C94-3DE7FCFB9230}">
                <p14:media xmlns:p14="http://schemas.microsoft.com/office/powerpoint/2010/main" r:link="rId8"/>
              </p:ext>
            </p:extLst>
          </p:nvPr>
        </p:nvPicPr>
        <p:blipFill>
          <a:blip r:embed="rId6">
            <a:extLst>
              <a:ext uri="{28A0092B-C50C-407E-A947-70E740481C1C}">
                <a14:useLocalDpi xmlns:a14="http://schemas.microsoft.com/office/drawing/2010/main" val="0"/>
              </a:ext>
            </a:extLst>
          </a:blip>
          <a:stretch>
            <a:fillRect/>
          </a:stretch>
        </p:blipFill>
        <p:spPr bwMode="auto">
          <a:xfrm>
            <a:off x="8303684" y="836084"/>
            <a:ext cx="8128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3" presetClass="entr" presetSubtype="0" fill="hold" grpId="2"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53" presetClass="entr" presetSubtype="0" fill="hold" grpId="1" nodeType="click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childTnLst>
                          </p:cTn>
                        </p:par>
                      </p:childTnLst>
                    </p:cTn>
                  </p:par>
                  <p:par>
                    <p:cTn id="18" fill="hold" nodeType="clickPar">
                      <p:stCondLst>
                        <p:cond delay="indefinite"/>
                      </p:stCondLst>
                      <p:childTnLst>
                        <p:par>
                          <p:cTn id="19" fill="hold" nodeType="withGroup">
                            <p:stCondLst>
                              <p:cond delay="indefinite"/>
                            </p:stCondLst>
                          </p:cTn>
                        </p:par>
                        <p:par>
                          <p:cTn id="20" fill="hold" nodeType="afterGroup">
                            <p:stCondLst>
                              <p:cond delay="0"/>
                            </p:stCondLst>
                            <p:childTnLst>
                              <p:par>
                                <p:cTn id="21" presetID="53"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Effect transition="in" filter="fade">
                                      <p:cBhvr>
                                        <p:cTn id="25" dur="500"/>
                                        <p:tgtEl>
                                          <p:spTgt spid="15"/>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53" presetClass="entr" presetSubtype="0" fill="hold" grpId="3"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3"/>
                    </p:tgtEl>
                  </p:cond>
                </p:stCondLst>
                <p:endSync evt="end" delay="0">
                  <p:rtn val="all"/>
                </p:endSync>
                <p:childTnLst>
                  <p:par>
                    <p:cTn id="35" fill="hold" nodeType="clickPar">
                      <p:stCondLst>
                        <p:cond delay="indefinite"/>
                      </p:stCondLst>
                      <p:childTnLst>
                        <p:par>
                          <p:cTn id="36" fill="hold" nodeType="afterGroup">
                            <p:stCondLst>
                              <p:cond delay="0"/>
                            </p:stCondLst>
                            <p:childTnLst>
                              <p:par>
                                <p:cTn id="37" presetID="1" presetClass="mediacall" presetSubtype="0" fill="hold" nodeType="clickEffect">
                                  <p:stCondLst>
                                    <p:cond delay="0"/>
                                  </p:stCondLst>
                                  <p:childTnLst>
                                    <p:cmd type="call" cmd="playFrom(0.0)">
                                      <p:cBhvr>
                                        <p:cTn id="38" dur="42318" fill="hold"/>
                                        <p:tgtEl>
                                          <p:spTgt spid="3"/>
                                        </p:tgtEl>
                                      </p:cBhvr>
                                    </p:cmd>
                                  </p:childTnLst>
                                </p:cTn>
                              </p:par>
                            </p:childTnLst>
                          </p:cTn>
                        </p:par>
                      </p:childTnLst>
                    </p:cTn>
                  </p:par>
                </p:childTnLst>
              </p:cTn>
              <p:nextCondLst>
                <p:cond evt="onClick" delay="0">
                  <p:tgtEl>
                    <p:spTgt spid="3"/>
                  </p:tgtEl>
                </p:cond>
              </p:nextCondLst>
            </p:seq>
            <p:audio>
              <p:cMediaNode vol="80000">
                <p:cTn id="39" fill="hold" display="0">
                  <p:stCondLst>
                    <p:cond delay="indefinite"/>
                  </p:stCondLst>
                  <p:endCondLst>
                    <p:cond evt="onPrev" delay="0">
                      <p:tgtEl>
                        <p:sldTgt/>
                      </p:tgtEl>
                    </p:cond>
                    <p:cond evt="onStopAudio" delay="0">
                      <p:tgtEl>
                        <p:sldTgt/>
                      </p:tgtEl>
                    </p:cond>
                  </p:endCondLst>
                </p:cTn>
                <p:tgtEl>
                  <p:spTgt spid="3"/>
                </p:tgtEl>
              </p:cMediaNode>
            </p:audio>
          </p:childTnLst>
        </p:cTn>
      </p:par>
    </p:tnLst>
    <p:bldLst>
      <p:bldP spid="15" grpId="0"/>
      <p:bldP spid="16" grpId="1"/>
      <p:bldP spid="17" grpId="2"/>
      <p:bldP spid="18" grpId="3"/>
    </p:bldLs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4578" name="矩形 4">
            <a:extLst>
              <a:ext uri="{FF2B5EF4-FFF2-40B4-BE49-F238E27FC236}">
                <a16:creationId xmlns:a16="http://schemas.microsoft.com/office/drawing/2014/main" id="{4A2D1AC8-8169-ED2C-92A2-DAB6B63B0CAE}"/>
              </a:ext>
            </a:extLst>
          </p:cNvPr>
          <p:cNvSpPr>
            <a:spLocks noChangeArrowheads="1"/>
          </p:cNvSpPr>
          <p:nvPr/>
        </p:nvSpPr>
        <p:spPr bwMode="auto">
          <a:xfrm>
            <a:off x="1246717" y="605367"/>
            <a:ext cx="9876367" cy="2444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4000" b="1">
                <a:latin typeface="Times New Roman" panose="02020603050405020304" pitchFamily="18" charset="0"/>
              </a:rPr>
              <a:t>Fill in the blanks with the correct forms of the verbs in brackets. Then listen again and check your answers. </a:t>
            </a:r>
          </a:p>
        </p:txBody>
      </p:sp>
      <p:sp>
        <p:nvSpPr>
          <p:cNvPr id="24579" name="Text Box 7">
            <a:extLst>
              <a:ext uri="{FF2B5EF4-FFF2-40B4-BE49-F238E27FC236}">
                <a16:creationId xmlns:a16="http://schemas.microsoft.com/office/drawing/2014/main" id="{D53FE850-2AB0-2B71-B28B-D31684EF31C4}"/>
              </a:ext>
            </a:extLst>
          </p:cNvPr>
          <p:cNvSpPr txBox="1">
            <a:spLocks noChangeArrowheads="1"/>
          </p:cNvSpPr>
          <p:nvPr/>
        </p:nvSpPr>
        <p:spPr bwMode="auto">
          <a:xfrm>
            <a:off x="895350" y="3170767"/>
            <a:ext cx="11156949" cy="1860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4000" b="1">
                <a:latin typeface="Times New Roman" panose="02020603050405020304" pitchFamily="18" charset="0"/>
              </a:rPr>
              <a:t>1. </a:t>
            </a:r>
            <a:r>
              <a:rPr lang="zh-CN" altLang="en-US" sz="4000" b="1">
                <a:latin typeface="Times New Roman" panose="02020603050405020304" pitchFamily="18" charset="0"/>
              </a:rPr>
              <a:t>When I ____ (get</a:t>
            </a:r>
            <a:r>
              <a:rPr lang="en-US" altLang="zh-CN" sz="4000" b="1">
                <a:latin typeface="Times New Roman" panose="02020603050405020304" pitchFamily="18" charset="0"/>
              </a:rPr>
              <a:t>) </a:t>
            </a:r>
            <a:r>
              <a:rPr lang="zh-CN" altLang="en-US" sz="4000" b="1">
                <a:latin typeface="Times New Roman" panose="02020603050405020304" pitchFamily="18" charset="0"/>
              </a:rPr>
              <a:t>home, I realized I _____</a:t>
            </a:r>
            <a:r>
              <a:rPr lang="en-US" altLang="zh-CN" sz="4000" b="1">
                <a:latin typeface="Times New Roman" panose="02020603050405020304" pitchFamily="18" charset="0"/>
              </a:rPr>
              <a:t>___</a:t>
            </a:r>
            <a:r>
              <a:rPr lang="zh-CN" altLang="en-US" sz="4000" b="1">
                <a:latin typeface="Times New Roman" panose="02020603050405020304" pitchFamily="18" charset="0"/>
              </a:rPr>
              <a:t> </a:t>
            </a:r>
            <a:endParaRPr lang="en-US" altLang="zh-CN" sz="4000" b="1">
              <a:latin typeface="Times New Roman" panose="02020603050405020304" pitchFamily="18" charset="0"/>
            </a:endParaRPr>
          </a:p>
          <a:p>
            <a:pPr eaLnBrk="1" hangingPunct="1">
              <a:lnSpc>
                <a:spcPct val="150000"/>
              </a:lnSpc>
            </a:pPr>
            <a:r>
              <a:rPr lang="zh-CN" altLang="en-US" sz="4000" b="1">
                <a:latin typeface="Times New Roman" panose="02020603050405020304" pitchFamily="18" charset="0"/>
              </a:rPr>
              <a:t>    (leave) my keys in the backpack.</a:t>
            </a:r>
          </a:p>
        </p:txBody>
      </p:sp>
      <p:sp>
        <p:nvSpPr>
          <p:cNvPr id="7" name="矩形 6">
            <a:extLst>
              <a:ext uri="{FF2B5EF4-FFF2-40B4-BE49-F238E27FC236}">
                <a16:creationId xmlns:a16="http://schemas.microsoft.com/office/drawing/2014/main" id="{4BB0487C-A0C7-E169-22C1-23AF833160A6}"/>
              </a:ext>
            </a:extLst>
          </p:cNvPr>
          <p:cNvSpPr>
            <a:spLocks noChangeArrowheads="1"/>
          </p:cNvSpPr>
          <p:nvPr/>
        </p:nvSpPr>
        <p:spPr bwMode="auto">
          <a:xfrm>
            <a:off x="3215218" y="3270251"/>
            <a:ext cx="1153583"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nchor="ct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b="1">
                <a:solidFill>
                  <a:srgbClr val="FF0066"/>
                </a:solidFill>
                <a:latin typeface="Times New Roman" panose="02020603050405020304" pitchFamily="18" charset="0"/>
                <a:ea typeface="黑体" panose="02010609060101010101" pitchFamily="49" charset="-122"/>
                <a:cs typeface="Times New Roman" panose="02020603050405020304" pitchFamily="18" charset="0"/>
              </a:rPr>
              <a:t>got</a:t>
            </a:r>
            <a:endParaRPr lang="zh-CN" altLang="en-US" sz="4000" b="1">
              <a:solidFill>
                <a:srgbClr val="FF0066"/>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8" name="矩形 7">
            <a:extLst>
              <a:ext uri="{FF2B5EF4-FFF2-40B4-BE49-F238E27FC236}">
                <a16:creationId xmlns:a16="http://schemas.microsoft.com/office/drawing/2014/main" id="{BD7F5069-2236-DA79-F12E-A9F85CB77B21}"/>
              </a:ext>
            </a:extLst>
          </p:cNvPr>
          <p:cNvSpPr>
            <a:spLocks noChangeArrowheads="1"/>
          </p:cNvSpPr>
          <p:nvPr/>
        </p:nvSpPr>
        <p:spPr bwMode="auto">
          <a:xfrm>
            <a:off x="9264652" y="3323167"/>
            <a:ext cx="2302933"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nchor="ct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b="1">
                <a:solidFill>
                  <a:srgbClr val="FF0066"/>
                </a:solidFill>
                <a:latin typeface="Times New Roman" panose="02020603050405020304" pitchFamily="18" charset="0"/>
              </a:rPr>
              <a:t>had left</a:t>
            </a:r>
            <a:endParaRPr lang="zh-CN" altLang="en-US" sz="4000" b="1">
              <a:solidFill>
                <a:srgbClr val="FF0066"/>
              </a:solidFill>
              <a:latin typeface="Times New Roman" panose="02020603050405020304" pitchFamily="18" charset="0"/>
            </a:endParaRPr>
          </a:p>
        </p:txBody>
      </p:sp>
      <p:pic>
        <p:nvPicPr>
          <p:cNvPr id="2" name="Unit3320.wav">
            <a:hlinkClick action="ppaction://media"/>
            <a:extLst>
              <a:ext uri="{FF2B5EF4-FFF2-40B4-BE49-F238E27FC236}">
                <a16:creationId xmlns:a16="http://schemas.microsoft.com/office/drawing/2014/main" id="{EF8664B9-E3FA-5F45-3607-B8454A17D86E}"/>
              </a:ext>
            </a:extLst>
          </p:cNvPr>
          <p:cNvPicPr>
            <a:picLocks noChangeAspect="1"/>
          </p:cNvPicPr>
          <p:nvPr>
            <a:audioFile r:link="rId3"/>
            <p:extLst>
              <p:ext uri="{DAA4B4D4-6D71-4841-9C94-3DE7FCFB9230}">
                <p14:media xmlns:p14="http://schemas.microsoft.com/office/powerpoint/2010/main" r:embed="rId4"/>
              </p:ext>
            </p:extLst>
          </p:nvPr>
        </p:nvPicPr>
        <p:blipFill>
          <a:blip r:embed="rId2">
            <a:extLst>
              <a:ext uri="{28A0092B-C50C-407E-A947-70E740481C1C}">
                <a14:useLocalDpi xmlns:a14="http://schemas.microsoft.com/office/drawing/2010/main" val="0"/>
              </a:ext>
            </a:extLst>
          </a:blip>
          <a:stretch>
            <a:fillRect/>
          </a:stretch>
        </p:blipFill>
        <p:spPr bwMode="auto">
          <a:xfrm>
            <a:off x="6199718" y="2298700"/>
            <a:ext cx="8128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583" name="Group 9">
            <a:extLst>
              <a:ext uri="{FF2B5EF4-FFF2-40B4-BE49-F238E27FC236}">
                <a16:creationId xmlns:a16="http://schemas.microsoft.com/office/drawing/2014/main" id="{C2DFDAE0-2C04-D88E-7EA9-92F8ACE7F3BE}"/>
              </a:ext>
            </a:extLst>
          </p:cNvPr>
          <p:cNvGrpSpPr/>
          <p:nvPr/>
        </p:nvGrpSpPr>
        <p:grpSpPr>
          <a:xfrm>
            <a:off x="190500" y="719667"/>
            <a:ext cx="1056217" cy="857251"/>
            <a:chOff x="409" y="326"/>
            <a:chExt cx="665" cy="540"/>
          </a:xfrm>
        </p:grpSpPr>
        <p:sp>
          <p:nvSpPr>
            <p:cNvPr id="24584" name="Oval 10">
              <a:extLst>
                <a:ext uri="{FF2B5EF4-FFF2-40B4-BE49-F238E27FC236}">
                  <a16:creationId xmlns:a16="http://schemas.microsoft.com/office/drawing/2014/main" id="{00871D3F-B0D7-DCE9-4211-7297A3361EDF}"/>
                </a:ext>
              </a:extLst>
            </p:cNvPr>
            <p:cNvSpPr>
              <a:spLocks noChangeArrowheads="1"/>
            </p:cNvSpPr>
            <p:nvPr/>
          </p:nvSpPr>
          <p:spPr bwMode="auto">
            <a:xfrm>
              <a:off x="452" y="333"/>
              <a:ext cx="571" cy="533"/>
            </a:xfrm>
            <a:prstGeom prst="ellipse">
              <a:avLst/>
            </a:prstGeom>
            <a:solidFill>
              <a:srgbClr val="FCBEC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b="1"/>
            </a:p>
          </p:txBody>
        </p:sp>
        <p:sp>
          <p:nvSpPr>
            <p:cNvPr id="24585" name="Text Box 11">
              <a:extLst>
                <a:ext uri="{FF2B5EF4-FFF2-40B4-BE49-F238E27FC236}">
                  <a16:creationId xmlns:a16="http://schemas.microsoft.com/office/drawing/2014/main" id="{E8B15E74-0E54-5011-9734-0427F574C79A}"/>
                </a:ext>
              </a:extLst>
            </p:cNvPr>
            <p:cNvSpPr txBox="1">
              <a:spLocks noChangeArrowheads="1"/>
            </p:cNvSpPr>
            <p:nvPr/>
          </p:nvSpPr>
          <p:spPr bwMode="auto">
            <a:xfrm>
              <a:off x="409" y="326"/>
              <a:ext cx="665" cy="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pPr>
              <a:r>
                <a:rPr lang="en-US" altLang="zh-CN" sz="4267" b="1">
                  <a:latin typeface="Times New Roman" panose="02020603050405020304" pitchFamily="18" charset="0"/>
                  <a:cs typeface="Times New Roman" panose="02020603050405020304" pitchFamily="18" charset="0"/>
                </a:rPr>
                <a:t>2b</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2"/>
                    </p:tgtEl>
                  </p:cond>
                </p:stCondLst>
                <p:endSync evt="end" delay="0">
                  <p:rtn val="all"/>
                </p:endSync>
                <p:childTnLst>
                  <p:par>
                    <p:cTn id="15" fill="hold" nodeType="clickPar">
                      <p:stCondLst>
                        <p:cond delay="indefinite"/>
                      </p:stCondLst>
                      <p:childTnLst>
                        <p:par>
                          <p:cTn id="16" fill="hold" nodeType="afterGroup">
                            <p:stCondLst>
                              <p:cond delay="0"/>
                            </p:stCondLst>
                            <p:childTnLst>
                              <p:par>
                                <p:cTn id="17" presetID="1" presetClass="mediacall" presetSubtype="0" fill="hold" nodeType="clickEffect">
                                  <p:stCondLst>
                                    <p:cond delay="0"/>
                                  </p:stCondLst>
                                  <p:childTnLst>
                                    <p:cmd type="call" cmd="playFrom(0.0)">
                                      <p:cBhvr>
                                        <p:cTn id="18" dur="1" fill="hold"/>
                                        <p:tgtEl>
                                          <p:spTgt spid="2"/>
                                        </p:tgtEl>
                                      </p:cBhvr>
                                    </p:cmd>
                                  </p:childTnLst>
                                </p:cTn>
                              </p:par>
                            </p:childTnLst>
                          </p:cTn>
                        </p:par>
                      </p:childTnLst>
                    </p:cTn>
                  </p:par>
                </p:childTnLst>
              </p:cTn>
              <p:nextCondLst>
                <p:cond evt="onClick" delay="0">
                  <p:tgtEl>
                    <p:spTgt spid="2"/>
                  </p:tgtEl>
                </p:cond>
              </p:nextCondLst>
            </p:seq>
            <p:audio>
              <p:cMediaNode vol="80000">
                <p:cTn id="19" fill="hold" display="0">
                  <p:stCondLst>
                    <p:cond delay="indefinite"/>
                  </p:stCondLst>
                  <p:endCondLst>
                    <p:cond evt="onPrev" delay="0">
                      <p:tgtEl>
                        <p:sldTgt/>
                      </p:tgtEl>
                    </p:cond>
                    <p:cond evt="onStopAudio" delay="0">
                      <p:tgtEl>
                        <p:sldTgt/>
                      </p:tgtEl>
                    </p:cond>
                  </p:endCondLst>
                </p:cTn>
                <p:tgtEl>
                  <p:spTgt spid="2"/>
                </p:tgtEl>
              </p:cMediaNode>
            </p:audio>
          </p:childTnLst>
        </p:cTn>
      </p:par>
    </p:tnLst>
    <p:bldLst>
      <p:bldP spid="7" grpId="0"/>
      <p:bldP spid="8" grpId="1"/>
    </p:bldLs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 Box 8">
            <a:extLst>
              <a:ext uri="{FF2B5EF4-FFF2-40B4-BE49-F238E27FC236}">
                <a16:creationId xmlns:a16="http://schemas.microsoft.com/office/drawing/2014/main" id="{E63F7DE7-29C2-5ED2-801A-4264EE9E9A40}"/>
              </a:ext>
            </a:extLst>
          </p:cNvPr>
          <p:cNvSpPr txBox="1">
            <a:spLocks noChangeArrowheads="1"/>
          </p:cNvSpPr>
          <p:nvPr/>
        </p:nvSpPr>
        <p:spPr bwMode="auto">
          <a:xfrm>
            <a:off x="624417" y="1123951"/>
            <a:ext cx="11298767" cy="391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4000" b="1">
                <a:latin typeface="Times New Roman" panose="02020603050405020304" pitchFamily="18" charset="0"/>
                <a:cs typeface="Times New Roman" panose="02020603050405020304" pitchFamily="18" charset="0"/>
              </a:rPr>
              <a:t>2. By the time I ____ (get) back to school, the bell   </a:t>
            </a:r>
            <a:endParaRPr lang="en-US" altLang="zh-CN" sz="4000" b="1">
              <a:latin typeface="Times New Roman" panose="02020603050405020304" pitchFamily="18" charset="0"/>
              <a:cs typeface="Times New Roman" panose="02020603050405020304" pitchFamily="18" charset="0"/>
            </a:endParaRPr>
          </a:p>
          <a:p>
            <a:pPr>
              <a:lnSpc>
                <a:spcPct val="150000"/>
              </a:lnSpc>
            </a:pPr>
            <a:r>
              <a:rPr lang="en-US" altLang="zh-CN" sz="4000" b="1">
                <a:latin typeface="Times New Roman" panose="02020603050405020304" pitchFamily="18" charset="0"/>
                <a:cs typeface="Times New Roman" panose="02020603050405020304" pitchFamily="18" charset="0"/>
              </a:rPr>
              <a:t>     </a:t>
            </a:r>
            <a:r>
              <a:rPr lang="zh-CN" altLang="en-US" sz="4000" b="1">
                <a:latin typeface="Times New Roman" panose="02020603050405020304" pitchFamily="18" charset="0"/>
                <a:cs typeface="Times New Roman" panose="02020603050405020304" pitchFamily="18" charset="0"/>
              </a:rPr>
              <a:t>_________ (ring).</a:t>
            </a:r>
          </a:p>
          <a:p>
            <a:pPr>
              <a:lnSpc>
                <a:spcPct val="150000"/>
              </a:lnSpc>
              <a:spcBef>
                <a:spcPts val="1600"/>
              </a:spcBef>
            </a:pPr>
            <a:r>
              <a:rPr lang="zh-CN" altLang="en-US" sz="4000" b="1">
                <a:latin typeface="Times New Roman" panose="02020603050405020304" pitchFamily="18" charset="0"/>
                <a:cs typeface="Times New Roman" panose="02020603050405020304" pitchFamily="18" charset="0"/>
              </a:rPr>
              <a:t>3. By the time I _______</a:t>
            </a:r>
            <a:r>
              <a:rPr lang="en-US" altLang="zh-CN" sz="4000" b="1">
                <a:latin typeface="Times New Roman" panose="02020603050405020304" pitchFamily="18" charset="0"/>
                <a:cs typeface="Times New Roman" panose="02020603050405020304" pitchFamily="18" charset="0"/>
              </a:rPr>
              <a:t>__</a:t>
            </a:r>
            <a:r>
              <a:rPr lang="zh-CN" altLang="en-US" sz="4000" b="1">
                <a:latin typeface="Times New Roman" panose="02020603050405020304" pitchFamily="18" charset="0"/>
                <a:cs typeface="Times New Roman" panose="02020603050405020304" pitchFamily="18" charset="0"/>
              </a:rPr>
              <a:t>  (walk) into class, the   </a:t>
            </a:r>
            <a:endParaRPr lang="en-US" altLang="zh-CN" sz="4000" b="1">
              <a:latin typeface="Times New Roman" panose="02020603050405020304" pitchFamily="18" charset="0"/>
              <a:cs typeface="Times New Roman" panose="02020603050405020304" pitchFamily="18" charset="0"/>
            </a:endParaRPr>
          </a:p>
          <a:p>
            <a:pPr>
              <a:lnSpc>
                <a:spcPct val="150000"/>
              </a:lnSpc>
            </a:pPr>
            <a:r>
              <a:rPr lang="en-US" altLang="zh-CN" sz="4000" b="1">
                <a:latin typeface="Times New Roman" panose="02020603050405020304" pitchFamily="18" charset="0"/>
                <a:cs typeface="Times New Roman" panose="02020603050405020304" pitchFamily="18" charset="0"/>
              </a:rPr>
              <a:t>    </a:t>
            </a:r>
            <a:r>
              <a:rPr lang="zh-CN" altLang="en-US" sz="4000" b="1">
                <a:latin typeface="Times New Roman" panose="02020603050405020304" pitchFamily="18" charset="0"/>
                <a:cs typeface="Times New Roman" panose="02020603050405020304" pitchFamily="18" charset="0"/>
              </a:rPr>
              <a:t>teacher ______</a:t>
            </a:r>
            <a:r>
              <a:rPr lang="en-US" altLang="zh-CN" sz="4000" b="1">
                <a:latin typeface="Times New Roman" panose="02020603050405020304" pitchFamily="18" charset="0"/>
                <a:cs typeface="Times New Roman" panose="02020603050405020304" pitchFamily="18" charset="0"/>
              </a:rPr>
              <a:t>______</a:t>
            </a:r>
            <a:r>
              <a:rPr lang="zh-CN" altLang="en-US" sz="4000" b="1">
                <a:latin typeface="Times New Roman" panose="02020603050405020304" pitchFamily="18" charset="0"/>
                <a:cs typeface="Times New Roman" panose="02020603050405020304" pitchFamily="18" charset="0"/>
              </a:rPr>
              <a:t> (start) teaching already.</a:t>
            </a:r>
          </a:p>
        </p:txBody>
      </p:sp>
      <p:sp>
        <p:nvSpPr>
          <p:cNvPr id="3" name="矩形 2">
            <a:extLst>
              <a:ext uri="{FF2B5EF4-FFF2-40B4-BE49-F238E27FC236}">
                <a16:creationId xmlns:a16="http://schemas.microsoft.com/office/drawing/2014/main" id="{A76CDF96-F72B-F11B-59BF-09D725FFB840}"/>
              </a:ext>
            </a:extLst>
          </p:cNvPr>
          <p:cNvSpPr>
            <a:spLocks noChangeArrowheads="1"/>
          </p:cNvSpPr>
          <p:nvPr/>
        </p:nvSpPr>
        <p:spPr bwMode="auto">
          <a:xfrm>
            <a:off x="4176185" y="1244600"/>
            <a:ext cx="1121833" cy="789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nchor="ct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b="1">
                <a:solidFill>
                  <a:srgbClr val="FF0066"/>
                </a:solidFill>
                <a:latin typeface="Times New Roman" panose="02020603050405020304" pitchFamily="18" charset="0"/>
                <a:ea typeface="黑体" panose="02010609060101010101" pitchFamily="49" charset="-122"/>
                <a:cs typeface="Times New Roman" panose="02020603050405020304" pitchFamily="18" charset="0"/>
              </a:rPr>
              <a:t>got</a:t>
            </a:r>
          </a:p>
        </p:txBody>
      </p:sp>
      <p:sp>
        <p:nvSpPr>
          <p:cNvPr id="4" name="矩形 3">
            <a:extLst>
              <a:ext uri="{FF2B5EF4-FFF2-40B4-BE49-F238E27FC236}">
                <a16:creationId xmlns:a16="http://schemas.microsoft.com/office/drawing/2014/main" id="{863FED13-4399-69C3-237C-0AB132C5E3D9}"/>
              </a:ext>
            </a:extLst>
          </p:cNvPr>
          <p:cNvSpPr>
            <a:spLocks noChangeArrowheads="1"/>
          </p:cNvSpPr>
          <p:nvPr/>
        </p:nvSpPr>
        <p:spPr bwMode="auto">
          <a:xfrm>
            <a:off x="1265767" y="2161117"/>
            <a:ext cx="243840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nchor="ct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b="1">
                <a:solidFill>
                  <a:srgbClr val="FF0066"/>
                </a:solidFill>
                <a:latin typeface="Times New Roman" panose="02020603050405020304" pitchFamily="18" charset="0"/>
                <a:ea typeface="黑体" panose="02010609060101010101" pitchFamily="49" charset="-122"/>
                <a:cs typeface="Times New Roman" panose="02020603050405020304" pitchFamily="18" charset="0"/>
              </a:rPr>
              <a:t>had rung</a:t>
            </a:r>
          </a:p>
        </p:txBody>
      </p:sp>
      <p:sp>
        <p:nvSpPr>
          <p:cNvPr id="5" name="矩形 4">
            <a:extLst>
              <a:ext uri="{FF2B5EF4-FFF2-40B4-BE49-F238E27FC236}">
                <a16:creationId xmlns:a16="http://schemas.microsoft.com/office/drawing/2014/main" id="{EDAC196C-A63D-09AB-E585-931AD5D9C344}"/>
              </a:ext>
            </a:extLst>
          </p:cNvPr>
          <p:cNvSpPr>
            <a:spLocks noChangeArrowheads="1"/>
          </p:cNvSpPr>
          <p:nvPr/>
        </p:nvSpPr>
        <p:spPr bwMode="auto">
          <a:xfrm>
            <a:off x="4265085" y="3327400"/>
            <a:ext cx="1998133"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nchor="ct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b="1">
                <a:solidFill>
                  <a:srgbClr val="FF0066"/>
                </a:solidFill>
                <a:latin typeface="Times New Roman" panose="02020603050405020304" pitchFamily="18" charset="0"/>
                <a:ea typeface="黑体" panose="02010609060101010101" pitchFamily="49" charset="-122"/>
                <a:cs typeface="Times New Roman" panose="02020603050405020304" pitchFamily="18" charset="0"/>
              </a:rPr>
              <a:t>walked</a:t>
            </a:r>
          </a:p>
        </p:txBody>
      </p:sp>
      <p:sp>
        <p:nvSpPr>
          <p:cNvPr id="6" name="矩形 5">
            <a:extLst>
              <a:ext uri="{FF2B5EF4-FFF2-40B4-BE49-F238E27FC236}">
                <a16:creationId xmlns:a16="http://schemas.microsoft.com/office/drawing/2014/main" id="{51CB1E9F-D330-F3AF-9AE5-36849D62D8E2}"/>
              </a:ext>
            </a:extLst>
          </p:cNvPr>
          <p:cNvSpPr>
            <a:spLocks noChangeArrowheads="1"/>
          </p:cNvSpPr>
          <p:nvPr/>
        </p:nvSpPr>
        <p:spPr bwMode="auto">
          <a:xfrm>
            <a:off x="3024718" y="4216400"/>
            <a:ext cx="2918883"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nchor="ct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b="1">
                <a:solidFill>
                  <a:srgbClr val="FF0066"/>
                </a:solidFill>
                <a:latin typeface="Times New Roman" panose="02020603050405020304" pitchFamily="18" charset="0"/>
                <a:ea typeface="黑体" panose="02010609060101010101" pitchFamily="49" charset="-122"/>
                <a:cs typeface="Times New Roman" panose="02020603050405020304" pitchFamily="18" charset="0"/>
              </a:rPr>
              <a:t>had started</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0" presetClass="entr" presetSubtype="0" fill="hold" grpId="2"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0" presetClass="entr" presetSubtype="0" fill="hold" grpId="3"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10" presetClass="entr" presetSubtype="0" fill="hold" grpId="4"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1"/>
      <p:bldP spid="4" grpId="2"/>
      <p:bldP spid="5" grpId="3"/>
      <p:bldP spid="6" grpId="4"/>
    </p:bldLs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 Box 4">
            <a:extLst>
              <a:ext uri="{FF2B5EF4-FFF2-40B4-BE49-F238E27FC236}">
                <a16:creationId xmlns:a16="http://schemas.microsoft.com/office/drawing/2014/main" id="{AA818E15-9FFB-CDFE-1832-661C6218EBEF}"/>
              </a:ext>
            </a:extLst>
          </p:cNvPr>
          <p:cNvSpPr txBox="1">
            <a:spLocks noChangeArrowheads="1"/>
          </p:cNvSpPr>
          <p:nvPr/>
        </p:nvSpPr>
        <p:spPr bwMode="auto">
          <a:xfrm>
            <a:off x="965200" y="1420284"/>
            <a:ext cx="1579033" cy="40830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1893" tIns="60948" rIns="121893" bIns="60948">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pPr>
            <a:r>
              <a:rPr lang="en-US" altLang="zh-CN" sz="3733" b="1" i="1">
                <a:latin typeface="Times New Roman" panose="02020603050405020304" pitchFamily="18" charset="0"/>
              </a:rPr>
              <a:t>Boy:</a:t>
            </a:r>
          </a:p>
          <a:p>
            <a:pPr algn="r" eaLnBrk="1" hangingPunct="1">
              <a:lnSpc>
                <a:spcPct val="150000"/>
              </a:lnSpc>
            </a:pPr>
            <a:r>
              <a:rPr lang="en-US" altLang="zh-CN" sz="3733" b="1" i="1">
                <a:latin typeface="Times New Roman" panose="02020603050405020304" pitchFamily="18" charset="0"/>
              </a:rPr>
              <a:t>Mary:</a:t>
            </a:r>
          </a:p>
          <a:p>
            <a:pPr algn="r" eaLnBrk="1" hangingPunct="1">
              <a:lnSpc>
                <a:spcPct val="150000"/>
              </a:lnSpc>
            </a:pPr>
            <a:endParaRPr lang="en-US" altLang="zh-CN" sz="3733" b="1" i="1">
              <a:latin typeface="Times New Roman" panose="02020603050405020304" pitchFamily="18" charset="0"/>
            </a:endParaRPr>
          </a:p>
          <a:p>
            <a:pPr algn="r" eaLnBrk="1" hangingPunct="1">
              <a:lnSpc>
                <a:spcPct val="150000"/>
              </a:lnSpc>
              <a:spcBef>
                <a:spcPts val="4000"/>
              </a:spcBef>
            </a:pPr>
            <a:r>
              <a:rPr lang="en-US" altLang="zh-CN" sz="3733" b="1" i="1">
                <a:latin typeface="Times New Roman" panose="02020603050405020304" pitchFamily="18" charset="0"/>
              </a:rPr>
              <a:t>Boy:</a:t>
            </a:r>
          </a:p>
        </p:txBody>
      </p:sp>
      <p:sp>
        <p:nvSpPr>
          <p:cNvPr id="26627" name="Text Box 4">
            <a:extLst>
              <a:ext uri="{FF2B5EF4-FFF2-40B4-BE49-F238E27FC236}">
                <a16:creationId xmlns:a16="http://schemas.microsoft.com/office/drawing/2014/main" id="{0059653E-9FA9-C5FF-A1FB-AD372F350038}"/>
              </a:ext>
            </a:extLst>
          </p:cNvPr>
          <p:cNvSpPr txBox="1">
            <a:spLocks noChangeArrowheads="1"/>
          </p:cNvSpPr>
          <p:nvPr/>
        </p:nvSpPr>
        <p:spPr bwMode="auto">
          <a:xfrm>
            <a:off x="814917" y="575733"/>
            <a:ext cx="5194300" cy="7789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1893" tIns="60948" rIns="121893" bIns="60948">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kumimoji="1" lang="en-US" altLang="zh-CN" sz="4267" b="1">
                <a:solidFill>
                  <a:srgbClr val="0000FF"/>
                </a:solidFill>
                <a:latin typeface="Times New Roman" panose="02020603050405020304" pitchFamily="18" charset="0"/>
              </a:rPr>
              <a:t>Listening materials </a:t>
            </a:r>
          </a:p>
        </p:txBody>
      </p:sp>
      <p:sp>
        <p:nvSpPr>
          <p:cNvPr id="4" name="Text Box 4">
            <a:extLst>
              <a:ext uri="{FF2B5EF4-FFF2-40B4-BE49-F238E27FC236}">
                <a16:creationId xmlns:a16="http://schemas.microsoft.com/office/drawing/2014/main" id="{9A038CAF-B94E-8CDB-3E8A-8FDEFCAF20CE}"/>
              </a:ext>
            </a:extLst>
          </p:cNvPr>
          <p:cNvSpPr txBox="1">
            <a:spLocks noChangeArrowheads="1"/>
          </p:cNvSpPr>
          <p:nvPr/>
        </p:nvSpPr>
        <p:spPr bwMode="auto">
          <a:xfrm>
            <a:off x="2544233" y="1604433"/>
            <a:ext cx="7742767" cy="698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1893" tIns="60948" rIns="121893" bIns="60948">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latin typeface="Times New Roman" panose="02020603050405020304" pitchFamily="18" charset="0"/>
              </a:rPr>
              <a:t>So then what did you do, Mary?</a:t>
            </a:r>
          </a:p>
        </p:txBody>
      </p:sp>
      <p:sp>
        <p:nvSpPr>
          <p:cNvPr id="5" name="Text Box 4">
            <a:extLst>
              <a:ext uri="{FF2B5EF4-FFF2-40B4-BE49-F238E27FC236}">
                <a16:creationId xmlns:a16="http://schemas.microsoft.com/office/drawing/2014/main" id="{3C3423E6-F0AA-D4B1-921A-63DDC929A903}"/>
              </a:ext>
            </a:extLst>
          </p:cNvPr>
          <p:cNvSpPr txBox="1">
            <a:spLocks noChangeArrowheads="1"/>
          </p:cNvSpPr>
          <p:nvPr/>
        </p:nvSpPr>
        <p:spPr bwMode="auto">
          <a:xfrm>
            <a:off x="2631018" y="2474384"/>
            <a:ext cx="8415867" cy="2019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1893" tIns="60948" rIns="121893" bIns="60948">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10000"/>
              </a:lnSpc>
            </a:pPr>
            <a:r>
              <a:rPr lang="en-US" altLang="zh-CN" sz="3733" b="1">
                <a:latin typeface="Times New Roman" panose="02020603050405020304" pitchFamily="18" charset="0"/>
              </a:rPr>
              <a:t>Well, I ran home to get my backpack. But when I got home, I realized I had left my keys in the backpack.</a:t>
            </a:r>
          </a:p>
        </p:txBody>
      </p:sp>
      <p:sp>
        <p:nvSpPr>
          <p:cNvPr id="6" name="Text Box 4">
            <a:extLst>
              <a:ext uri="{FF2B5EF4-FFF2-40B4-BE49-F238E27FC236}">
                <a16:creationId xmlns:a16="http://schemas.microsoft.com/office/drawing/2014/main" id="{D1928E6C-F028-27F5-CA9E-9F13050CA164}"/>
              </a:ext>
            </a:extLst>
          </p:cNvPr>
          <p:cNvSpPr txBox="1">
            <a:spLocks noChangeArrowheads="1"/>
          </p:cNvSpPr>
          <p:nvPr/>
        </p:nvSpPr>
        <p:spPr bwMode="auto">
          <a:xfrm>
            <a:off x="2631018" y="4665133"/>
            <a:ext cx="4286249" cy="6963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1893" tIns="60948" rIns="121893" bIns="60948">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latin typeface="Times New Roman" panose="02020603050405020304" pitchFamily="18" charset="0"/>
              </a:rPr>
              <a:t>You’re kidding!</a:t>
            </a:r>
          </a:p>
        </p:txBody>
      </p:sp>
      <p:cxnSp>
        <p:nvCxnSpPr>
          <p:cNvPr id="16" name="直接连接符 15">
            <a:extLst>
              <a:ext uri="{FF2B5EF4-FFF2-40B4-BE49-F238E27FC236}">
                <a16:creationId xmlns:a16="http://schemas.microsoft.com/office/drawing/2014/main" id="{CFA30CBD-6940-49FD-8316-04DE7FEC2DFD}"/>
              </a:ext>
            </a:extLst>
          </p:cNvPr>
          <p:cNvCxnSpPr/>
          <p:nvPr/>
        </p:nvCxnSpPr>
        <p:spPr>
          <a:xfrm>
            <a:off x="2829985" y="3776133"/>
            <a:ext cx="7543800" cy="0"/>
          </a:xfrm>
          <a:prstGeom prst="line">
            <a:avLst/>
          </a:prstGeom>
          <a:ln w="28575">
            <a:solidFill>
              <a:srgbClr val="FF25B6"/>
            </a:solidFill>
            <a:prstDash val="sysDash"/>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B863373A-D477-435A-9C20-70ACEC3DD922}"/>
              </a:ext>
            </a:extLst>
          </p:cNvPr>
          <p:cNvCxnSpPr/>
          <p:nvPr/>
        </p:nvCxnSpPr>
        <p:spPr>
          <a:xfrm>
            <a:off x="2741085" y="4493684"/>
            <a:ext cx="6193367" cy="0"/>
          </a:xfrm>
          <a:prstGeom prst="line">
            <a:avLst/>
          </a:prstGeom>
          <a:ln w="28575">
            <a:solidFill>
              <a:srgbClr val="FF25B6"/>
            </a:solidFill>
            <a:prstDash val="sysDash"/>
          </a:ln>
        </p:spPr>
        <p:style>
          <a:lnRef idx="1">
            <a:schemeClr val="accent1"/>
          </a:lnRef>
          <a:fillRef idx="0">
            <a:schemeClr val="accent1"/>
          </a:fillRef>
          <a:effectRef idx="0">
            <a:schemeClr val="accent1"/>
          </a:effectRef>
          <a:fontRef idx="minor">
            <a:schemeClr val="tx1"/>
          </a:fontRef>
        </p:style>
      </p:cxnSp>
      <p:pic>
        <p:nvPicPr>
          <p:cNvPr id="3" name="Unit 12 Section A 2b">
            <a:hlinkClick action="ppaction://media"/>
            <a:extLst>
              <a:ext uri="{FF2B5EF4-FFF2-40B4-BE49-F238E27FC236}">
                <a16:creationId xmlns:a16="http://schemas.microsoft.com/office/drawing/2014/main" id="{1A6501F3-E9AB-4FA7-B4FD-A72163940191}"/>
              </a:ext>
            </a:extLst>
          </p:cNvPr>
          <p:cNvPicPr>
            <a:picLocks noChangeAspect="1"/>
          </p:cNvPicPr>
          <p:nvPr>
            <a:audioFile r:link="rId3"/>
            <p:extLst>
              <p:ext uri="{DAA4B4D4-6D71-4841-9C94-3DE7FCFB9230}">
                <p14:media xmlns:p14="http://schemas.microsoft.com/office/powerpoint/2010/main" r:embed="rId4"/>
              </p:ext>
            </p:extLst>
          </p:nvPr>
        </p:nvPicPr>
        <p:blipFill>
          <a:blip r:embed="rId2"/>
          <a:stretch>
            <a:fillRect/>
          </a:stretch>
        </p:blipFill>
        <p:spPr>
          <a:xfrm>
            <a:off x="5646210" y="651935"/>
            <a:ext cx="812800" cy="8128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2"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3"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6" presetClass="entr" presetSubtype="21"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inVertical)">
                                      <p:cBhvr>
                                        <p:cTn id="22" dur="500"/>
                                        <p:tgtEl>
                                          <p:spTgt spid="16"/>
                                        </p:tgtEl>
                                      </p:cBhvr>
                                    </p:animEffect>
                                  </p:childTnLst>
                                </p:cTn>
                              </p:par>
                              <p:par>
                                <p:cTn id="23" presetID="16" presetClass="entr" presetSubtype="21"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barn(inVertical)">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3"/>
                    </p:tgtEl>
                  </p:cond>
                </p:stCondLst>
                <p:endSync evt="end" delay="0">
                  <p:rtn val="all"/>
                </p:endSync>
                <p:childTnLst>
                  <p:par>
                    <p:cTn id="27" fill="hold" nodeType="clickPar">
                      <p:stCondLst>
                        <p:cond delay="indefinite"/>
                      </p:stCondLst>
                      <p:childTnLst>
                        <p:par>
                          <p:cTn id="28" fill="hold" nodeType="afterGroup">
                            <p:stCondLst>
                              <p:cond delay="0"/>
                            </p:stCondLst>
                            <p:childTnLst>
                              <p:par>
                                <p:cTn id="29" presetID="1" presetClass="mediacall" presetSubtype="0" fill="hold" nodeType="clickEffect">
                                  <p:stCondLst>
                                    <p:cond delay="0"/>
                                  </p:stCondLst>
                                  <p:childTnLst>
                                    <p:cmd type="call" cmd="playFrom(0.0)">
                                      <p:cBhvr>
                                        <p:cTn id="30" dur="1" fill="hold"/>
                                        <p:tgtEl>
                                          <p:spTgt spid="3"/>
                                        </p:tgtEl>
                                      </p:cBhvr>
                                    </p:cmd>
                                  </p:childTnLst>
                                </p:cTn>
                              </p:par>
                            </p:childTnLst>
                          </p:cTn>
                        </p:par>
                      </p:childTnLst>
                    </p:cTn>
                  </p:par>
                </p:childTnLst>
              </p:cTn>
              <p:nextCondLst>
                <p:cond evt="onClick" delay="0">
                  <p:tgtEl>
                    <p:spTgt spid="3"/>
                  </p:tgtEl>
                </p:cond>
              </p:nextCondLst>
            </p:seq>
            <p:audio>
              <p:cMediaNode vol="80000">
                <p:cTn id="31" fill="hold" display="0">
                  <p:stCondLst>
                    <p:cond delay="indefinite"/>
                  </p:stCondLst>
                  <p:endCondLst>
                    <p:cond evt="onPrev" delay="0">
                      <p:tgtEl>
                        <p:sldTgt/>
                      </p:tgtEl>
                    </p:cond>
                    <p:cond evt="onStopAudio" delay="0">
                      <p:tgtEl>
                        <p:sldTgt/>
                      </p:tgtEl>
                    </p:cond>
                  </p:endCondLst>
                </p:cTn>
                <p:tgtEl>
                  <p:spTgt spid="3"/>
                </p:tgtEl>
              </p:cMediaNode>
            </p:audio>
          </p:childTnLst>
        </p:cTn>
      </p:par>
    </p:tnLst>
    <p:bldLst>
      <p:bldP spid="2" grpId="0"/>
      <p:bldP spid="4" grpId="1"/>
      <p:bldP spid="5" grpId="2"/>
      <p:bldP spid="6" grpId="3"/>
    </p:bldLst>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 Box 4">
            <a:extLst>
              <a:ext uri="{FF2B5EF4-FFF2-40B4-BE49-F238E27FC236}">
                <a16:creationId xmlns:a16="http://schemas.microsoft.com/office/drawing/2014/main" id="{69C2B703-E848-E920-F022-59CAF2066ACE}"/>
              </a:ext>
            </a:extLst>
          </p:cNvPr>
          <p:cNvSpPr txBox="1">
            <a:spLocks noChangeArrowheads="1"/>
          </p:cNvSpPr>
          <p:nvPr/>
        </p:nvSpPr>
        <p:spPr bwMode="auto">
          <a:xfrm>
            <a:off x="719667" y="745067"/>
            <a:ext cx="1579033" cy="36110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1893" tIns="60948" rIns="121893" bIns="60948">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3733" b="1" i="1">
                <a:latin typeface="Times New Roman" panose="02020603050405020304" pitchFamily="18" charset="0"/>
              </a:rPr>
              <a:t>Mary:</a:t>
            </a:r>
          </a:p>
          <a:p>
            <a:pPr algn="r" eaLnBrk="1" hangingPunct="1"/>
            <a:endParaRPr lang="en-US" altLang="zh-CN" sz="3733" b="1" i="1">
              <a:latin typeface="Times New Roman" panose="02020603050405020304" pitchFamily="18" charset="0"/>
            </a:endParaRPr>
          </a:p>
          <a:p>
            <a:pPr algn="r" eaLnBrk="1" hangingPunct="1">
              <a:spcBef>
                <a:spcPts val="1600"/>
              </a:spcBef>
            </a:pPr>
            <a:endParaRPr lang="en-US" altLang="zh-CN" sz="3733" b="1" i="1">
              <a:latin typeface="Times New Roman" panose="02020603050405020304" pitchFamily="18" charset="0"/>
            </a:endParaRPr>
          </a:p>
          <a:p>
            <a:pPr algn="r" eaLnBrk="1" hangingPunct="1">
              <a:spcBef>
                <a:spcPts val="800"/>
              </a:spcBef>
            </a:pPr>
            <a:r>
              <a:rPr lang="en-US" altLang="zh-CN" sz="3733" b="1" i="1">
                <a:latin typeface="Times New Roman" panose="02020603050405020304" pitchFamily="18" charset="0"/>
              </a:rPr>
              <a:t>Boy:</a:t>
            </a:r>
          </a:p>
          <a:p>
            <a:pPr algn="r" eaLnBrk="1" hangingPunct="1">
              <a:spcBef>
                <a:spcPts val="2400"/>
              </a:spcBef>
            </a:pPr>
            <a:r>
              <a:rPr lang="en-US" altLang="zh-CN" sz="3733" b="1" i="1">
                <a:latin typeface="Times New Roman" panose="02020603050405020304" pitchFamily="18" charset="0"/>
              </a:rPr>
              <a:t>Mary:</a:t>
            </a:r>
          </a:p>
        </p:txBody>
      </p:sp>
      <p:sp>
        <p:nvSpPr>
          <p:cNvPr id="4" name="Text Box 4">
            <a:extLst>
              <a:ext uri="{FF2B5EF4-FFF2-40B4-BE49-F238E27FC236}">
                <a16:creationId xmlns:a16="http://schemas.microsoft.com/office/drawing/2014/main" id="{9EF177F6-62C5-1DFB-8B98-96D2F583D822}"/>
              </a:ext>
            </a:extLst>
          </p:cNvPr>
          <p:cNvSpPr txBox="1">
            <a:spLocks noChangeArrowheads="1"/>
          </p:cNvSpPr>
          <p:nvPr/>
        </p:nvSpPr>
        <p:spPr bwMode="auto">
          <a:xfrm>
            <a:off x="2332567" y="740833"/>
            <a:ext cx="8415867" cy="2019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1893" tIns="60948" rIns="121893" bIns="60948">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10000"/>
              </a:lnSpc>
            </a:pPr>
            <a:r>
              <a:rPr lang="en-US" altLang="zh-CN" sz="3733" b="1">
                <a:latin typeface="Times New Roman" panose="02020603050405020304" pitchFamily="18" charset="0"/>
              </a:rPr>
              <a:t>So I ran back to school without my keys or my backpack. But by the time I got back to school, the bell had rung.</a:t>
            </a:r>
          </a:p>
        </p:txBody>
      </p:sp>
      <p:sp>
        <p:nvSpPr>
          <p:cNvPr id="5" name="Text Box 4">
            <a:extLst>
              <a:ext uri="{FF2B5EF4-FFF2-40B4-BE49-F238E27FC236}">
                <a16:creationId xmlns:a16="http://schemas.microsoft.com/office/drawing/2014/main" id="{4B46CE72-D0A1-B255-902C-149B7B4B4D17}"/>
              </a:ext>
            </a:extLst>
          </p:cNvPr>
          <p:cNvSpPr txBox="1">
            <a:spLocks noChangeArrowheads="1"/>
          </p:cNvSpPr>
          <p:nvPr/>
        </p:nvSpPr>
        <p:spPr bwMode="auto">
          <a:xfrm>
            <a:off x="2374900" y="2777067"/>
            <a:ext cx="2751667" cy="6963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1893" tIns="60948" rIns="121893" bIns="60948">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latin typeface="Times New Roman" panose="02020603050405020304" pitchFamily="18" charset="0"/>
              </a:rPr>
              <a:t>Oh, no!</a:t>
            </a:r>
          </a:p>
        </p:txBody>
      </p:sp>
      <p:sp>
        <p:nvSpPr>
          <p:cNvPr id="6" name="Text Box 4">
            <a:extLst>
              <a:ext uri="{FF2B5EF4-FFF2-40B4-BE49-F238E27FC236}">
                <a16:creationId xmlns:a16="http://schemas.microsoft.com/office/drawing/2014/main" id="{37EB6DF3-E538-537C-DA12-6082E37BEB7E}"/>
              </a:ext>
            </a:extLst>
          </p:cNvPr>
          <p:cNvSpPr txBox="1">
            <a:spLocks noChangeArrowheads="1"/>
          </p:cNvSpPr>
          <p:nvPr/>
        </p:nvSpPr>
        <p:spPr bwMode="auto">
          <a:xfrm>
            <a:off x="2374900" y="3619500"/>
            <a:ext cx="8608484" cy="26521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1893" tIns="60948" rIns="121893" bIns="60948">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10000"/>
              </a:lnSpc>
            </a:pPr>
            <a:r>
              <a:rPr lang="en-US" altLang="zh-CN" sz="3733" b="1">
                <a:latin typeface="Times New Roman" panose="02020603050405020304" pitchFamily="18" charset="0"/>
              </a:rPr>
              <a:t>And by the time I walked into class, the teacher had started teaching already. She asked for our homework, but of course I didn’t have it.</a:t>
            </a:r>
          </a:p>
        </p:txBody>
      </p:sp>
      <p:cxnSp>
        <p:nvCxnSpPr>
          <p:cNvPr id="19" name="直接连接符 18">
            <a:extLst>
              <a:ext uri="{FF2B5EF4-FFF2-40B4-BE49-F238E27FC236}">
                <a16:creationId xmlns:a16="http://schemas.microsoft.com/office/drawing/2014/main" id="{BC5464AB-254D-4A8D-9FF4-407BFAD41479}"/>
              </a:ext>
            </a:extLst>
          </p:cNvPr>
          <p:cNvCxnSpPr/>
          <p:nvPr/>
        </p:nvCxnSpPr>
        <p:spPr>
          <a:xfrm>
            <a:off x="5894917" y="2084917"/>
            <a:ext cx="4375150" cy="0"/>
          </a:xfrm>
          <a:prstGeom prst="line">
            <a:avLst/>
          </a:prstGeom>
          <a:ln w="28575">
            <a:solidFill>
              <a:srgbClr val="FF25B6"/>
            </a:solidFill>
            <a:prstDash val="sysDash"/>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91A5D9EA-33AD-4B2D-81B4-2AC4185EEDAC}"/>
              </a:ext>
            </a:extLst>
          </p:cNvPr>
          <p:cNvCxnSpPr/>
          <p:nvPr/>
        </p:nvCxnSpPr>
        <p:spPr>
          <a:xfrm>
            <a:off x="2438400" y="2760133"/>
            <a:ext cx="6527800" cy="0"/>
          </a:xfrm>
          <a:prstGeom prst="line">
            <a:avLst/>
          </a:prstGeom>
          <a:ln w="28575">
            <a:solidFill>
              <a:srgbClr val="FF25B6"/>
            </a:solidFill>
            <a:prstDash val="sysDash"/>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id="{17D04FDA-1582-4262-88D7-E73F7D6BFF67}"/>
              </a:ext>
            </a:extLst>
          </p:cNvPr>
          <p:cNvCxnSpPr/>
          <p:nvPr/>
        </p:nvCxnSpPr>
        <p:spPr>
          <a:xfrm>
            <a:off x="3503085" y="4303184"/>
            <a:ext cx="7010400" cy="0"/>
          </a:xfrm>
          <a:prstGeom prst="line">
            <a:avLst/>
          </a:prstGeom>
          <a:ln w="28575">
            <a:solidFill>
              <a:srgbClr val="FF25B6"/>
            </a:solidFill>
            <a:prstDash val="sysDash"/>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id="{515A6DB5-8F5B-446C-8A7C-42C871ACD6DF}"/>
              </a:ext>
            </a:extLst>
          </p:cNvPr>
          <p:cNvCxnSpPr/>
          <p:nvPr/>
        </p:nvCxnSpPr>
        <p:spPr>
          <a:xfrm>
            <a:off x="2374900" y="4963584"/>
            <a:ext cx="7465484" cy="0"/>
          </a:xfrm>
          <a:prstGeom prst="line">
            <a:avLst/>
          </a:prstGeom>
          <a:ln w="28575">
            <a:solidFill>
              <a:srgbClr val="FF25B6"/>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2"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3"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6" presetClass="entr" presetSubtype="21"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arn(inVertical)">
                                      <p:cBhvr>
                                        <p:cTn id="22" dur="500"/>
                                        <p:tgtEl>
                                          <p:spTgt spid="19"/>
                                        </p:tgtEl>
                                      </p:cBhvr>
                                    </p:animEffect>
                                  </p:childTnLst>
                                </p:cTn>
                              </p:par>
                              <p:par>
                                <p:cTn id="23" presetID="16" presetClass="entr" presetSubtype="21"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arn(inVertical)">
                                      <p:cBhvr>
                                        <p:cTn id="25" dur="500"/>
                                        <p:tgtEl>
                                          <p:spTgt spid="21"/>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16" presetClass="entr" presetSubtype="21"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barn(inVertical)">
                                      <p:cBhvr>
                                        <p:cTn id="31" dur="500"/>
                                        <p:tgtEl>
                                          <p:spTgt spid="23"/>
                                        </p:tgtEl>
                                      </p:cBhvr>
                                    </p:animEffect>
                                  </p:childTnLst>
                                </p:cTn>
                              </p:par>
                              <p:par>
                                <p:cTn id="32" presetID="16" presetClass="entr" presetSubtype="21"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barn(inVertical)">
                                      <p:cBhvr>
                                        <p:cTn id="3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1"/>
      <p:bldP spid="5" grpId="2"/>
      <p:bldP spid="6" grpId="3"/>
    </p:bldLst>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a:extLst>
              <a:ext uri="{FF2B5EF4-FFF2-40B4-BE49-F238E27FC236}">
                <a16:creationId xmlns:a16="http://schemas.microsoft.com/office/drawing/2014/main" id="{272F923B-042A-69B0-DB42-B65FB9415BBF}"/>
              </a:ext>
            </a:extLst>
          </p:cNvPr>
          <p:cNvSpPr>
            <a:spLocks noChangeArrowheads="1"/>
          </p:cNvSpPr>
          <p:nvPr/>
        </p:nvSpPr>
        <p:spPr bwMode="auto">
          <a:xfrm>
            <a:off x="171451" y="645584"/>
            <a:ext cx="3939116"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267" b="1">
                <a:solidFill>
                  <a:srgbClr val="0000FF"/>
                </a:solidFill>
                <a:latin typeface="Times New Roman" panose="02020603050405020304" pitchFamily="18" charset="0"/>
                <a:cs typeface="Times New Roman" panose="02020603050405020304" pitchFamily="18" charset="0"/>
              </a:rPr>
              <a:t>Retell the story </a:t>
            </a:r>
            <a:endParaRPr lang="zh-CN" altLang="en-US" sz="4267">
              <a:solidFill>
                <a:srgbClr val="0000FF"/>
              </a:solidFill>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B47EB96F-1B46-4F96-B2F6-3C36BA243045}"/>
              </a:ext>
            </a:extLst>
          </p:cNvPr>
          <p:cNvPicPr>
            <a:picLocks noChangeAspect="1" noChangeArrowheads="1"/>
          </p:cNvPicPr>
          <p:nvPr/>
        </p:nvPicPr>
        <p:blipFill>
          <a:blip r:embed="rId2"/>
          <a:stretch>
            <a:fillRect/>
          </a:stretch>
        </p:blipFill>
        <p:spPr bwMode="auto">
          <a:xfrm>
            <a:off x="486833" y="1826684"/>
            <a:ext cx="3308351" cy="2279649"/>
          </a:xfrm>
          <a:prstGeom prst="rect">
            <a:avLst/>
          </a:prstGeom>
          <a:noFill/>
          <a:ln>
            <a:noFill/>
          </a:ln>
          <a:effectLst>
            <a:prstShdw prst="shdw17" dist="17961" dir="2700000">
              <a:schemeClr val="accent1">
                <a:gamma/>
                <a:shade val="60000"/>
                <a:invGamma/>
              </a:schemeClr>
            </a:prstShdw>
          </a:effectLst>
        </p:spPr>
      </p:pic>
      <p:pic>
        <p:nvPicPr>
          <p:cNvPr id="4" name="Picture 3">
            <a:extLst>
              <a:ext uri="{FF2B5EF4-FFF2-40B4-BE49-F238E27FC236}">
                <a16:creationId xmlns:a16="http://schemas.microsoft.com/office/drawing/2014/main" id="{1ACA9E66-66D7-41EF-B88F-BB0C78CEAC47}"/>
              </a:ext>
            </a:extLst>
          </p:cNvPr>
          <p:cNvPicPr>
            <a:picLocks noChangeAspect="1" noChangeArrowheads="1"/>
          </p:cNvPicPr>
          <p:nvPr/>
        </p:nvPicPr>
        <p:blipFill>
          <a:blip r:embed="rId3"/>
          <a:stretch>
            <a:fillRect/>
          </a:stretch>
        </p:blipFill>
        <p:spPr bwMode="auto">
          <a:xfrm>
            <a:off x="4150785" y="1797051"/>
            <a:ext cx="3160183" cy="2279649"/>
          </a:xfrm>
          <a:prstGeom prst="rect">
            <a:avLst/>
          </a:prstGeom>
          <a:noFill/>
          <a:ln>
            <a:noFill/>
          </a:ln>
          <a:effectLst>
            <a:prstShdw prst="shdw17" dist="17961" dir="2700000">
              <a:schemeClr val="accent1">
                <a:gamma/>
                <a:shade val="60000"/>
                <a:invGamma/>
              </a:schemeClr>
            </a:prstShdw>
          </a:effectLst>
        </p:spPr>
      </p:pic>
      <p:pic>
        <p:nvPicPr>
          <p:cNvPr id="5" name="Picture 4">
            <a:extLst>
              <a:ext uri="{FF2B5EF4-FFF2-40B4-BE49-F238E27FC236}">
                <a16:creationId xmlns:a16="http://schemas.microsoft.com/office/drawing/2014/main" id="{B9186307-DEA3-4A2C-BC46-CCDEF68730ED}"/>
              </a:ext>
            </a:extLst>
          </p:cNvPr>
          <p:cNvPicPr>
            <a:picLocks noChangeAspect="1" noChangeArrowheads="1"/>
          </p:cNvPicPr>
          <p:nvPr/>
        </p:nvPicPr>
        <p:blipFill>
          <a:blip r:embed="rId4"/>
          <a:stretch>
            <a:fillRect/>
          </a:stretch>
        </p:blipFill>
        <p:spPr bwMode="auto">
          <a:xfrm>
            <a:off x="7632700" y="1797051"/>
            <a:ext cx="3240618" cy="2279649"/>
          </a:xfrm>
          <a:prstGeom prst="rect">
            <a:avLst/>
          </a:prstGeom>
          <a:noFill/>
          <a:ln>
            <a:noFill/>
          </a:ln>
          <a:effectLst>
            <a:prstShdw prst="shdw17" dist="17961" dir="2700000">
              <a:schemeClr val="accent1">
                <a:gamma/>
                <a:shade val="60000"/>
                <a:invGamma/>
              </a:schemeClr>
            </a:prstShdw>
          </a:effectLst>
        </p:spPr>
      </p:pic>
      <p:sp>
        <p:nvSpPr>
          <p:cNvPr id="17" name="矩形 16">
            <a:extLst>
              <a:ext uri="{FF2B5EF4-FFF2-40B4-BE49-F238E27FC236}">
                <a16:creationId xmlns:a16="http://schemas.microsoft.com/office/drawing/2014/main" id="{37B10FAD-1EE2-0973-AE88-2B839C3C8891}"/>
              </a:ext>
            </a:extLst>
          </p:cNvPr>
          <p:cNvSpPr>
            <a:spLocks noChangeArrowheads="1"/>
          </p:cNvSpPr>
          <p:nvPr/>
        </p:nvSpPr>
        <p:spPr bwMode="auto">
          <a:xfrm>
            <a:off x="1013884" y="4480984"/>
            <a:ext cx="23749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latin typeface="Times New Roman" panose="02020603050405020304" pitchFamily="18" charset="0"/>
                <a:ea typeface="黑体" panose="02010609060101010101" pitchFamily="49" charset="-122"/>
                <a:cs typeface="Times New Roman" panose="02020603050405020304" pitchFamily="18" charset="0"/>
              </a:rPr>
              <a:t>get up late</a:t>
            </a:r>
            <a:endParaRPr lang="zh-CN" altLang="en-US" sz="3733">
              <a:ea typeface="黑体" panose="02010609060101010101" pitchFamily="49" charset="-122"/>
              <a:cs typeface="Times New Roman" panose="02020603050405020304" pitchFamily="18" charset="0"/>
            </a:endParaRPr>
          </a:p>
        </p:txBody>
      </p:sp>
      <p:sp>
        <p:nvSpPr>
          <p:cNvPr id="28679" name="矩形 21">
            <a:extLst>
              <a:ext uri="{FF2B5EF4-FFF2-40B4-BE49-F238E27FC236}">
                <a16:creationId xmlns:a16="http://schemas.microsoft.com/office/drawing/2014/main" id="{F3753054-DEF9-56E5-B567-559D7D458B37}"/>
              </a:ext>
            </a:extLst>
          </p:cNvPr>
          <p:cNvSpPr>
            <a:spLocks noChangeArrowheads="1"/>
          </p:cNvSpPr>
          <p:nvPr/>
        </p:nvSpPr>
        <p:spPr bwMode="auto">
          <a:xfrm>
            <a:off x="4893733" y="4766733"/>
            <a:ext cx="245533"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3733"/>
          </a:p>
        </p:txBody>
      </p:sp>
      <p:sp>
        <p:nvSpPr>
          <p:cNvPr id="23" name="矩形 22">
            <a:extLst>
              <a:ext uri="{FF2B5EF4-FFF2-40B4-BE49-F238E27FC236}">
                <a16:creationId xmlns:a16="http://schemas.microsoft.com/office/drawing/2014/main" id="{115BF600-4ED9-C543-4847-730C7D3EB284}"/>
              </a:ext>
            </a:extLst>
          </p:cNvPr>
          <p:cNvSpPr>
            <a:spLocks noChangeArrowheads="1"/>
          </p:cNvSpPr>
          <p:nvPr/>
        </p:nvSpPr>
        <p:spPr bwMode="auto">
          <a:xfrm>
            <a:off x="4216400" y="4480984"/>
            <a:ext cx="309456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latin typeface="Times New Roman" panose="02020603050405020304" pitchFamily="18" charset="0"/>
                <a:ea typeface="黑体" panose="02010609060101010101" pitchFamily="49" charset="-122"/>
                <a:cs typeface="Times New Roman" panose="02020603050405020304" pitchFamily="18" charset="0"/>
              </a:rPr>
              <a:t>took a shower</a:t>
            </a:r>
            <a:endParaRPr lang="zh-CN" altLang="en-US" sz="3733"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4" name="矩形 23">
            <a:extLst>
              <a:ext uri="{FF2B5EF4-FFF2-40B4-BE49-F238E27FC236}">
                <a16:creationId xmlns:a16="http://schemas.microsoft.com/office/drawing/2014/main" id="{DDD7622D-5C70-4421-8142-AC83F1A770F5}"/>
              </a:ext>
            </a:extLst>
          </p:cNvPr>
          <p:cNvSpPr>
            <a:spLocks noChangeArrowheads="1"/>
          </p:cNvSpPr>
          <p:nvPr/>
        </p:nvSpPr>
        <p:spPr bwMode="auto">
          <a:xfrm>
            <a:off x="7440084" y="4480984"/>
            <a:ext cx="42926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latin typeface="Times New Roman" panose="02020603050405020304" pitchFamily="18" charset="0"/>
                <a:ea typeface="黑体" panose="02010609060101010101" pitchFamily="49" charset="-122"/>
                <a:cs typeface="Times New Roman" panose="02020603050405020304" pitchFamily="18" charset="0"/>
              </a:rPr>
              <a:t>ran to catch the bus</a:t>
            </a:r>
            <a:endParaRPr lang="zh-CN" altLang="en-US" sz="3733" b="1">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14" presetClass="entr" presetSubtype="1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par>
                                <p:cTn id="16" presetID="14" presetClass="entr" presetSubtype="1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par>
                                <p:cTn id="19" presetID="14" presetClass="entr" presetSubtype="1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randombar(horizontal)">
                                      <p:cBhvr>
                                        <p:cTn id="21" dur="500"/>
                                        <p:tgtEl>
                                          <p:spTgt spid="5"/>
                                        </p:tgtEl>
                                      </p:cBhvr>
                                    </p:animEffect>
                                  </p:childTnLst>
                                </p:cTn>
                              </p:par>
                            </p:childTnLst>
                          </p:cTn>
                        </p:par>
                      </p:childTnLst>
                    </p:cTn>
                  </p:par>
                  <p:par>
                    <p:cTn id="22" fill="hold" nodeType="clickPar">
                      <p:stCondLst>
                        <p:cond delay="indefinite"/>
                      </p:stCondLst>
                      <p:childTnLst>
                        <p:par>
                          <p:cTn id="23" fill="hold" nodeType="withGroup">
                            <p:stCondLst>
                              <p:cond delay="indefinite"/>
                            </p:stCondLst>
                          </p:cTn>
                        </p:par>
                        <p:par>
                          <p:cTn id="24" fill="hold" nodeType="afterGroup">
                            <p:stCondLst>
                              <p:cond delay="0"/>
                            </p:stCondLst>
                            <p:childTnLst>
                              <p:par>
                                <p:cTn id="25" presetID="22" presetClass="entr" presetSubtype="8" fill="hold" grpId="1"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500"/>
                                        <p:tgtEl>
                                          <p:spTgt spid="17"/>
                                        </p:tgtEl>
                                      </p:cBhvr>
                                    </p:animEffect>
                                  </p:childTnLst>
                                </p:cTn>
                              </p:par>
                            </p:childTnLst>
                          </p:cTn>
                        </p:par>
                      </p:childTnLst>
                    </p:cTn>
                  </p:par>
                  <p:par>
                    <p:cTn id="28" fill="hold" nodeType="clickPar">
                      <p:stCondLst>
                        <p:cond delay="indefinite"/>
                      </p:stCondLst>
                      <p:childTnLst>
                        <p:par>
                          <p:cTn id="29" fill="hold" nodeType="withGroup">
                            <p:stCondLst>
                              <p:cond delay="indefinite"/>
                            </p:stCondLst>
                          </p:cTn>
                        </p:par>
                        <p:par>
                          <p:cTn id="30" fill="hold" nodeType="afterGroup">
                            <p:stCondLst>
                              <p:cond delay="0"/>
                            </p:stCondLst>
                            <p:childTnLst>
                              <p:par>
                                <p:cTn id="31" presetID="22" presetClass="entr" presetSubtype="8" fill="hold" grpId="2" nodeType="click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left)">
                                      <p:cBhvr>
                                        <p:cTn id="33" dur="500"/>
                                        <p:tgtEl>
                                          <p:spTgt spid="23"/>
                                        </p:tgtEl>
                                      </p:cBhvr>
                                    </p:animEffect>
                                  </p:childTnLst>
                                </p:cTn>
                              </p:par>
                            </p:childTnLst>
                          </p:cTn>
                        </p:par>
                      </p:childTnLst>
                    </p:cTn>
                  </p:par>
                  <p:par>
                    <p:cTn id="34" fill="hold" nodeType="clickPar">
                      <p:stCondLst>
                        <p:cond delay="indefinite"/>
                      </p:stCondLst>
                      <p:childTnLst>
                        <p:par>
                          <p:cTn id="35" fill="hold" nodeType="withGroup">
                            <p:stCondLst>
                              <p:cond delay="indefinite"/>
                            </p:stCondLst>
                          </p:cTn>
                        </p:par>
                        <p:par>
                          <p:cTn id="36" fill="hold" nodeType="afterGroup">
                            <p:stCondLst>
                              <p:cond delay="0"/>
                            </p:stCondLst>
                            <p:childTnLst>
                              <p:par>
                                <p:cTn id="37" presetID="22" presetClass="entr" presetSubtype="8" fill="hold" grpId="3"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left)">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1"/>
      <p:bldP spid="23" grpId="2"/>
      <p:bldP spid="24" grpId="3"/>
    </p:bldLst>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5">
            <a:extLst>
              <a:ext uri="{FF2B5EF4-FFF2-40B4-BE49-F238E27FC236}">
                <a16:creationId xmlns:a16="http://schemas.microsoft.com/office/drawing/2014/main" id="{E89FEBE0-FC72-4405-A0C0-A51642F0C349}"/>
              </a:ext>
            </a:extLst>
          </p:cNvPr>
          <p:cNvPicPr>
            <a:picLocks noChangeAspect="1" noChangeArrowheads="1"/>
          </p:cNvPicPr>
          <p:nvPr/>
        </p:nvPicPr>
        <p:blipFill>
          <a:blip r:embed="rId2"/>
          <a:stretch>
            <a:fillRect/>
          </a:stretch>
        </p:blipFill>
        <p:spPr bwMode="auto">
          <a:xfrm>
            <a:off x="662517" y="596900"/>
            <a:ext cx="3234267" cy="2036233"/>
          </a:xfrm>
          <a:prstGeom prst="rect">
            <a:avLst/>
          </a:prstGeom>
          <a:noFill/>
          <a:ln>
            <a:noFill/>
          </a:ln>
          <a:effectLst>
            <a:prstShdw prst="shdw17" dist="17961" dir="2700000">
              <a:schemeClr val="accent1">
                <a:gamma/>
                <a:shade val="60000"/>
                <a:invGamma/>
              </a:schemeClr>
            </a:prstShdw>
          </a:effectLst>
        </p:spPr>
      </p:pic>
      <p:pic>
        <p:nvPicPr>
          <p:cNvPr id="3" name="Picture 6">
            <a:extLst>
              <a:ext uri="{FF2B5EF4-FFF2-40B4-BE49-F238E27FC236}">
                <a16:creationId xmlns:a16="http://schemas.microsoft.com/office/drawing/2014/main" id="{A41B83F8-E07E-488A-932F-27FD91688AA4}"/>
              </a:ext>
            </a:extLst>
          </p:cNvPr>
          <p:cNvPicPr>
            <a:picLocks noChangeAspect="1" noChangeArrowheads="1"/>
          </p:cNvPicPr>
          <p:nvPr/>
        </p:nvPicPr>
        <p:blipFill>
          <a:blip r:embed="rId3"/>
          <a:stretch>
            <a:fillRect/>
          </a:stretch>
        </p:blipFill>
        <p:spPr bwMode="auto">
          <a:xfrm>
            <a:off x="4396317" y="607484"/>
            <a:ext cx="3090333" cy="2025649"/>
          </a:xfrm>
          <a:prstGeom prst="rect">
            <a:avLst/>
          </a:prstGeom>
          <a:noFill/>
          <a:ln>
            <a:noFill/>
          </a:ln>
          <a:effectLst>
            <a:prstShdw prst="shdw17" dist="17961" dir="2700000">
              <a:schemeClr val="accent1">
                <a:gamma/>
                <a:shade val="60000"/>
                <a:invGamma/>
              </a:schemeClr>
            </a:prstShdw>
          </a:effectLst>
        </p:spPr>
      </p:pic>
      <p:grpSp>
        <p:nvGrpSpPr>
          <p:cNvPr id="17" name="组合 16">
            <a:extLst>
              <a:ext uri="{FF2B5EF4-FFF2-40B4-BE49-F238E27FC236}">
                <a16:creationId xmlns:a16="http://schemas.microsoft.com/office/drawing/2014/main" id="{E7AB1EFA-A328-FE71-BF8A-DC2CAB0218B7}"/>
              </a:ext>
            </a:extLst>
          </p:cNvPr>
          <p:cNvGrpSpPr/>
          <p:nvPr/>
        </p:nvGrpSpPr>
        <p:grpSpPr>
          <a:xfrm>
            <a:off x="7842252" y="560918"/>
            <a:ext cx="3198283" cy="2053167"/>
            <a:chOff x="8170359" y="962757"/>
            <a:chExt cx="3199250" cy="2053554"/>
          </a:xfrm>
        </p:grpSpPr>
        <p:pic>
          <p:nvPicPr>
            <p:cNvPr id="29716" name="Picture 4">
              <a:extLst>
                <a:ext uri="{FF2B5EF4-FFF2-40B4-BE49-F238E27FC236}">
                  <a16:creationId xmlns:a16="http://schemas.microsoft.com/office/drawing/2014/main" id="{FDED6F7F-3361-6EC9-CCF5-F3898E1A61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697" t="8333" r="1875" b="12167"/>
            <a:stretch>
              <a:fillRect/>
            </a:stretch>
          </p:blipFill>
          <p:spPr bwMode="auto">
            <a:xfrm>
              <a:off x="8170359" y="962757"/>
              <a:ext cx="3199249" cy="205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椭圆 7">
              <a:extLst>
                <a:ext uri="{FF2B5EF4-FFF2-40B4-BE49-F238E27FC236}">
                  <a16:creationId xmlns:a16="http://schemas.microsoft.com/office/drawing/2014/main" id="{BD9FBD5E-8085-476A-A08C-609D70782FDA}"/>
                </a:ext>
              </a:extLst>
            </p:cNvPr>
            <p:cNvSpPr/>
            <p:nvPr/>
          </p:nvSpPr>
          <p:spPr>
            <a:xfrm>
              <a:off x="10814872" y="2539970"/>
              <a:ext cx="467925" cy="431881"/>
            </a:xfrm>
            <a:prstGeom prst="ellipse">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eaLnBrk="1" hangingPunct="1">
                <a:defRPr/>
              </a:pPr>
              <a:r>
                <a:rPr lang="en-US" altLang="zh-CN" sz="2667"/>
                <a:t>6</a:t>
              </a:r>
              <a:endParaRPr lang="zh-CN" altLang="en-US" sz="2667"/>
            </a:p>
          </p:txBody>
        </p:sp>
      </p:grpSp>
      <p:grpSp>
        <p:nvGrpSpPr>
          <p:cNvPr id="19" name="组合 18">
            <a:extLst>
              <a:ext uri="{FF2B5EF4-FFF2-40B4-BE49-F238E27FC236}">
                <a16:creationId xmlns:a16="http://schemas.microsoft.com/office/drawing/2014/main" id="{243A25AB-D9FF-9AA0-6B65-B0F959581C10}"/>
              </a:ext>
            </a:extLst>
          </p:cNvPr>
          <p:cNvGrpSpPr/>
          <p:nvPr/>
        </p:nvGrpSpPr>
        <p:grpSpPr>
          <a:xfrm>
            <a:off x="666751" y="3655485"/>
            <a:ext cx="3168649" cy="1926167"/>
            <a:chOff x="883901" y="3871299"/>
            <a:chExt cx="3169716" cy="1925765"/>
          </a:xfrm>
        </p:grpSpPr>
        <p:pic>
          <p:nvPicPr>
            <p:cNvPr id="29714" name="Picture 5">
              <a:extLst>
                <a:ext uri="{FF2B5EF4-FFF2-40B4-BE49-F238E27FC236}">
                  <a16:creationId xmlns:a16="http://schemas.microsoft.com/office/drawing/2014/main" id="{4FC1287F-5CA7-EB9A-D7CD-D890D59CA4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58" t="12500" r="1875" b="13667"/>
            <a:stretch>
              <a:fillRect/>
            </a:stretch>
          </p:blipFill>
          <p:spPr bwMode="auto">
            <a:xfrm>
              <a:off x="883901" y="3871299"/>
              <a:ext cx="3169716" cy="192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椭圆 8">
              <a:extLst>
                <a:ext uri="{FF2B5EF4-FFF2-40B4-BE49-F238E27FC236}">
                  <a16:creationId xmlns:a16="http://schemas.microsoft.com/office/drawing/2014/main" id="{FE818EB9-8149-4640-83A4-2C36E45AAE28}"/>
                </a:ext>
              </a:extLst>
            </p:cNvPr>
            <p:cNvSpPr/>
            <p:nvPr/>
          </p:nvSpPr>
          <p:spPr>
            <a:xfrm>
              <a:off x="3543329" y="5306101"/>
              <a:ext cx="480644" cy="480383"/>
            </a:xfrm>
            <a:prstGeom prst="ellipse">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eaLnBrk="1" hangingPunct="1">
                <a:defRPr/>
              </a:pPr>
              <a:r>
                <a:rPr lang="en-US" altLang="zh-CN" sz="2667"/>
                <a:t>7</a:t>
              </a:r>
              <a:endParaRPr lang="zh-CN" altLang="en-US" sz="2667"/>
            </a:p>
          </p:txBody>
        </p:sp>
      </p:grpSp>
      <p:grpSp>
        <p:nvGrpSpPr>
          <p:cNvPr id="20" name="组合 19">
            <a:extLst>
              <a:ext uri="{FF2B5EF4-FFF2-40B4-BE49-F238E27FC236}">
                <a16:creationId xmlns:a16="http://schemas.microsoft.com/office/drawing/2014/main" id="{F1B29113-07F1-94B1-7483-91CB200642A3}"/>
              </a:ext>
            </a:extLst>
          </p:cNvPr>
          <p:cNvGrpSpPr/>
          <p:nvPr/>
        </p:nvGrpSpPr>
        <p:grpSpPr>
          <a:xfrm>
            <a:off x="4326467" y="3663951"/>
            <a:ext cx="3187700" cy="1917700"/>
            <a:chOff x="4581109" y="3872671"/>
            <a:chExt cx="3188393" cy="1918141"/>
          </a:xfrm>
        </p:grpSpPr>
        <p:pic>
          <p:nvPicPr>
            <p:cNvPr id="29712" name="Picture 3">
              <a:extLst>
                <a:ext uri="{FF2B5EF4-FFF2-40B4-BE49-F238E27FC236}">
                  <a16:creationId xmlns:a16="http://schemas.microsoft.com/office/drawing/2014/main" id="{C8169EFA-53CE-5F7A-871C-2FB91AEFD79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695" t="11166" r="999" b="10834"/>
            <a:stretch>
              <a:fillRect/>
            </a:stretch>
          </p:blipFill>
          <p:spPr bwMode="auto">
            <a:xfrm>
              <a:off x="4581109" y="3872671"/>
              <a:ext cx="3188393" cy="1918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椭圆 9">
              <a:extLst>
                <a:ext uri="{FF2B5EF4-FFF2-40B4-BE49-F238E27FC236}">
                  <a16:creationId xmlns:a16="http://schemas.microsoft.com/office/drawing/2014/main" id="{0B7102AE-3CCD-4439-A5EA-ADAF627769EA}"/>
                </a:ext>
              </a:extLst>
            </p:cNvPr>
            <p:cNvSpPr/>
            <p:nvPr/>
          </p:nvSpPr>
          <p:spPr>
            <a:xfrm>
              <a:off x="7265626" y="5308101"/>
              <a:ext cx="480588" cy="480593"/>
            </a:xfrm>
            <a:prstGeom prst="ellipse">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eaLnBrk="1" hangingPunct="1">
                <a:defRPr/>
              </a:pPr>
              <a:r>
                <a:rPr lang="en-US" altLang="zh-CN" sz="2667"/>
                <a:t>8</a:t>
              </a:r>
              <a:endParaRPr lang="zh-CN" altLang="en-US" sz="2667"/>
            </a:p>
          </p:txBody>
        </p:sp>
      </p:grpSp>
      <p:grpSp>
        <p:nvGrpSpPr>
          <p:cNvPr id="21" name="组合 20">
            <a:extLst>
              <a:ext uri="{FF2B5EF4-FFF2-40B4-BE49-F238E27FC236}">
                <a16:creationId xmlns:a16="http://schemas.microsoft.com/office/drawing/2014/main" id="{9A1D5C4E-B540-40DF-6A18-410766D4612A}"/>
              </a:ext>
            </a:extLst>
          </p:cNvPr>
          <p:cNvGrpSpPr/>
          <p:nvPr/>
        </p:nvGrpSpPr>
        <p:grpSpPr>
          <a:xfrm>
            <a:off x="8041218" y="3699933"/>
            <a:ext cx="3255434" cy="1936751"/>
            <a:chOff x="8249453" y="3881211"/>
            <a:chExt cx="3254871" cy="1936239"/>
          </a:xfrm>
        </p:grpSpPr>
        <p:pic>
          <p:nvPicPr>
            <p:cNvPr id="29710" name="Picture 2">
              <a:extLst>
                <a:ext uri="{FF2B5EF4-FFF2-40B4-BE49-F238E27FC236}">
                  <a16:creationId xmlns:a16="http://schemas.microsoft.com/office/drawing/2014/main" id="{1CF3E1BB-2954-5B74-86BC-C3DB4769710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695" t="14409" r="999" b="12166"/>
            <a:stretch>
              <a:fillRect/>
            </a:stretch>
          </p:blipFill>
          <p:spPr bwMode="auto">
            <a:xfrm>
              <a:off x="8249453" y="3881211"/>
              <a:ext cx="3254871" cy="193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椭圆 10">
              <a:extLst>
                <a:ext uri="{FF2B5EF4-FFF2-40B4-BE49-F238E27FC236}">
                  <a16:creationId xmlns:a16="http://schemas.microsoft.com/office/drawing/2014/main" id="{BF5F6BFD-03B1-4E9B-A427-DA78DA327BD5}"/>
                </a:ext>
              </a:extLst>
            </p:cNvPr>
            <p:cNvSpPr/>
            <p:nvPr/>
          </p:nvSpPr>
          <p:spPr>
            <a:xfrm>
              <a:off x="11004876" y="5296887"/>
              <a:ext cx="478284" cy="480356"/>
            </a:xfrm>
            <a:prstGeom prst="ellipse">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eaLnBrk="1" hangingPunct="1">
                <a:defRPr/>
              </a:pPr>
              <a:r>
                <a:rPr lang="en-US" altLang="zh-CN" sz="2667"/>
                <a:t>9</a:t>
              </a:r>
              <a:endParaRPr lang="zh-CN" altLang="en-US" sz="2667"/>
            </a:p>
          </p:txBody>
        </p:sp>
      </p:grpSp>
      <p:sp>
        <p:nvSpPr>
          <p:cNvPr id="22" name="矩形 21">
            <a:extLst>
              <a:ext uri="{FF2B5EF4-FFF2-40B4-BE49-F238E27FC236}">
                <a16:creationId xmlns:a16="http://schemas.microsoft.com/office/drawing/2014/main" id="{ED474F28-8151-A53C-08FD-9D04831A7D21}"/>
              </a:ext>
            </a:extLst>
          </p:cNvPr>
          <p:cNvSpPr>
            <a:spLocks noChangeArrowheads="1"/>
          </p:cNvSpPr>
          <p:nvPr/>
        </p:nvSpPr>
        <p:spPr bwMode="auto">
          <a:xfrm>
            <a:off x="455084" y="2730500"/>
            <a:ext cx="37084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latin typeface="Times New Roman" panose="02020603050405020304" pitchFamily="18" charset="0"/>
                <a:ea typeface="黑体" panose="02010609060101010101" pitchFamily="49" charset="-122"/>
                <a:cs typeface="Times New Roman" panose="02020603050405020304" pitchFamily="18" charset="0"/>
              </a:rPr>
              <a:t>Bus had just left.</a:t>
            </a:r>
            <a:endParaRPr lang="zh-CN" altLang="en-US" sz="3733">
              <a:ea typeface="黑体" panose="02010609060101010101" pitchFamily="49" charset="-122"/>
              <a:cs typeface="Times New Roman" panose="02020603050405020304" pitchFamily="18" charset="0"/>
            </a:endParaRPr>
          </a:p>
        </p:txBody>
      </p:sp>
      <p:sp>
        <p:nvSpPr>
          <p:cNvPr id="23" name="矩形 22">
            <a:extLst>
              <a:ext uri="{FF2B5EF4-FFF2-40B4-BE49-F238E27FC236}">
                <a16:creationId xmlns:a16="http://schemas.microsoft.com/office/drawing/2014/main" id="{9FA0EE9F-285B-1137-235B-5186816613F5}"/>
              </a:ext>
            </a:extLst>
          </p:cNvPr>
          <p:cNvSpPr>
            <a:spLocks noChangeArrowheads="1"/>
          </p:cNvSpPr>
          <p:nvPr/>
        </p:nvSpPr>
        <p:spPr bwMode="auto">
          <a:xfrm>
            <a:off x="4540251" y="2520951"/>
            <a:ext cx="3124200" cy="1272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latin typeface="Times New Roman" panose="02020603050405020304" pitchFamily="18" charset="0"/>
                <a:ea typeface="黑体" panose="02010609060101010101" pitchFamily="49" charset="-122"/>
                <a:cs typeface="Times New Roman" panose="02020603050405020304" pitchFamily="18" charset="0"/>
              </a:rPr>
              <a:t>left backpack </a:t>
            </a:r>
          </a:p>
          <a:p>
            <a:pPr eaLnBrk="1" hangingPunct="1"/>
            <a:r>
              <a:rPr lang="en-US" altLang="zh-CN" sz="3733" b="1">
                <a:latin typeface="Times New Roman" panose="02020603050405020304" pitchFamily="18" charset="0"/>
                <a:ea typeface="黑体" panose="02010609060101010101" pitchFamily="49" charset="-122"/>
                <a:cs typeface="Times New Roman" panose="02020603050405020304" pitchFamily="18" charset="0"/>
              </a:rPr>
              <a:t>at home</a:t>
            </a:r>
            <a:endParaRPr lang="zh-CN" altLang="en-US" sz="3733"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4" name="矩形 23">
            <a:extLst>
              <a:ext uri="{FF2B5EF4-FFF2-40B4-BE49-F238E27FC236}">
                <a16:creationId xmlns:a16="http://schemas.microsoft.com/office/drawing/2014/main" id="{D701F43C-7524-C7CD-FFB7-01E1268B8A25}"/>
              </a:ext>
            </a:extLst>
          </p:cNvPr>
          <p:cNvSpPr>
            <a:spLocks noChangeArrowheads="1"/>
          </p:cNvSpPr>
          <p:nvPr/>
        </p:nvSpPr>
        <p:spPr bwMode="auto">
          <a:xfrm>
            <a:off x="8041218" y="2508251"/>
            <a:ext cx="4019549" cy="1272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latin typeface="Times New Roman" panose="02020603050405020304" pitchFamily="18" charset="0"/>
                <a:ea typeface="黑体" panose="02010609060101010101" pitchFamily="49" charset="-122"/>
                <a:cs typeface="Times New Roman" panose="02020603050405020304" pitchFamily="18" charset="0"/>
              </a:rPr>
              <a:t>left keys in the backpack</a:t>
            </a:r>
          </a:p>
        </p:txBody>
      </p:sp>
      <p:sp>
        <p:nvSpPr>
          <p:cNvPr id="25" name="矩形 24">
            <a:extLst>
              <a:ext uri="{FF2B5EF4-FFF2-40B4-BE49-F238E27FC236}">
                <a16:creationId xmlns:a16="http://schemas.microsoft.com/office/drawing/2014/main" id="{382184C4-560D-4E86-A386-C6A98DCCABA2}"/>
              </a:ext>
            </a:extLst>
          </p:cNvPr>
          <p:cNvSpPr>
            <a:spLocks noChangeArrowheads="1"/>
          </p:cNvSpPr>
          <p:nvPr/>
        </p:nvSpPr>
        <p:spPr bwMode="auto">
          <a:xfrm>
            <a:off x="239184" y="5721351"/>
            <a:ext cx="4078816"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latin typeface="Times New Roman" panose="02020603050405020304" pitchFamily="18" charset="0"/>
                <a:ea typeface="黑体" panose="02010609060101010101" pitchFamily="49" charset="-122"/>
                <a:cs typeface="Times New Roman" panose="02020603050405020304" pitchFamily="18" charset="0"/>
              </a:rPr>
              <a:t>ran back to school</a:t>
            </a:r>
          </a:p>
        </p:txBody>
      </p:sp>
      <p:sp>
        <p:nvSpPr>
          <p:cNvPr id="26" name="矩形 25">
            <a:extLst>
              <a:ext uri="{FF2B5EF4-FFF2-40B4-BE49-F238E27FC236}">
                <a16:creationId xmlns:a16="http://schemas.microsoft.com/office/drawing/2014/main" id="{FB9D9761-FCBC-6D70-6D85-F9134659CF13}"/>
              </a:ext>
            </a:extLst>
          </p:cNvPr>
          <p:cNvSpPr>
            <a:spLocks noChangeArrowheads="1"/>
          </p:cNvSpPr>
          <p:nvPr/>
        </p:nvSpPr>
        <p:spPr bwMode="auto">
          <a:xfrm>
            <a:off x="4406900" y="5486400"/>
            <a:ext cx="3026833" cy="1272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733" b="1">
                <a:latin typeface="Times New Roman" panose="02020603050405020304" pitchFamily="18" charset="0"/>
                <a:ea typeface="黑体" panose="02010609060101010101" pitchFamily="49" charset="-122"/>
                <a:cs typeface="Times New Roman" panose="02020603050405020304" pitchFamily="18" charset="0"/>
              </a:rPr>
              <a:t>The bell had rung.</a:t>
            </a:r>
          </a:p>
        </p:txBody>
      </p:sp>
      <p:sp>
        <p:nvSpPr>
          <p:cNvPr id="27" name="矩形 26">
            <a:extLst>
              <a:ext uri="{FF2B5EF4-FFF2-40B4-BE49-F238E27FC236}">
                <a16:creationId xmlns:a16="http://schemas.microsoft.com/office/drawing/2014/main" id="{174B7926-1C13-76F6-53D6-B1F1DCE0206D}"/>
              </a:ext>
            </a:extLst>
          </p:cNvPr>
          <p:cNvSpPr>
            <a:spLocks noChangeArrowheads="1"/>
          </p:cNvSpPr>
          <p:nvPr/>
        </p:nvSpPr>
        <p:spPr bwMode="auto">
          <a:xfrm>
            <a:off x="8149167" y="5486400"/>
            <a:ext cx="3276600" cy="1272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733" b="1">
                <a:latin typeface="Times New Roman" panose="02020603050405020304" pitchFamily="18" charset="0"/>
              </a:rPr>
              <a:t>had started teaching</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4" presetClass="entr" presetSubtype="1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randombar(horizontal)">
                                      <p:cBhvr>
                                        <p:cTn id="13" dur="500"/>
                                        <p:tgtEl>
                                          <p:spTgt spid="17"/>
                                        </p:tgtEl>
                                      </p:cBhvr>
                                    </p:animEffect>
                                  </p:childTnLst>
                                </p:cTn>
                              </p:par>
                              <p:par>
                                <p:cTn id="14" presetID="14" presetClass="entr" presetSubtype="1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randombar(horizontal)">
                                      <p:cBhvr>
                                        <p:cTn id="16" dur="500"/>
                                        <p:tgtEl>
                                          <p:spTgt spid="19"/>
                                        </p:tgtEl>
                                      </p:cBhvr>
                                    </p:animEffect>
                                  </p:childTnLst>
                                </p:cTn>
                              </p:par>
                              <p:par>
                                <p:cTn id="17" presetID="14" presetClass="entr" presetSubtype="1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randombar(horizontal)">
                                      <p:cBhvr>
                                        <p:cTn id="19" dur="500"/>
                                        <p:tgtEl>
                                          <p:spTgt spid="20"/>
                                        </p:tgtEl>
                                      </p:cBhvr>
                                    </p:animEffect>
                                  </p:childTnLst>
                                </p:cTn>
                              </p:par>
                              <p:par>
                                <p:cTn id="20" presetID="14" presetClass="entr" presetSubtype="1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randombar(horizontal)">
                                      <p:cBhvr>
                                        <p:cTn id="22" dur="500"/>
                                        <p:tgtEl>
                                          <p:spTgt spid="21"/>
                                        </p:tgtEl>
                                      </p:cBhvr>
                                    </p:animEffect>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childTnLst>
                          </p:cTn>
                        </p:par>
                      </p:childTnLst>
                    </p:cTn>
                  </p:par>
                  <p:par>
                    <p:cTn id="29" fill="hold" nodeType="clickPar">
                      <p:stCondLst>
                        <p:cond delay="indefinite"/>
                      </p:stCondLst>
                      <p:childTnLst>
                        <p:par>
                          <p:cTn id="30" fill="hold" nodeType="withGroup">
                            <p:stCondLst>
                              <p:cond delay="indefinite"/>
                            </p:stCondLst>
                          </p:cTn>
                        </p:par>
                        <p:par>
                          <p:cTn id="31" fill="hold" nodeType="afterGroup">
                            <p:stCondLst>
                              <p:cond delay="0"/>
                            </p:stCondLst>
                            <p:childTnLst>
                              <p:par>
                                <p:cTn id="32" presetID="22" presetClass="entr" presetSubtype="8" fill="hold" grpId="1" nodeType="click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ipe(left)">
                                      <p:cBhvr>
                                        <p:cTn id="34" dur="500"/>
                                        <p:tgtEl>
                                          <p:spTgt spid="23"/>
                                        </p:tgtEl>
                                      </p:cBhvr>
                                    </p:animEffect>
                                  </p:childTnLst>
                                </p:cTn>
                              </p:par>
                            </p:childTnLst>
                          </p:cTn>
                        </p:par>
                      </p:childTnLst>
                    </p:cTn>
                  </p:par>
                  <p:par>
                    <p:cTn id="35" fill="hold" nodeType="clickPar">
                      <p:stCondLst>
                        <p:cond delay="indefinite"/>
                      </p:stCondLst>
                      <p:childTnLst>
                        <p:par>
                          <p:cTn id="36" fill="hold" nodeType="withGroup">
                            <p:stCondLst>
                              <p:cond delay="indefinite"/>
                            </p:stCondLst>
                          </p:cTn>
                        </p:par>
                        <p:par>
                          <p:cTn id="37" fill="hold" nodeType="afterGroup">
                            <p:stCondLst>
                              <p:cond delay="0"/>
                            </p:stCondLst>
                            <p:childTnLst>
                              <p:par>
                                <p:cTn id="38" presetID="22" presetClass="entr" presetSubtype="8" fill="hold" grpId="2" nodeType="click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left)">
                                      <p:cBhvr>
                                        <p:cTn id="40" dur="500"/>
                                        <p:tgtEl>
                                          <p:spTgt spid="24"/>
                                        </p:tgtEl>
                                      </p:cBhvr>
                                    </p:animEffect>
                                  </p:childTnLst>
                                </p:cTn>
                              </p:par>
                            </p:childTnLst>
                          </p:cTn>
                        </p:par>
                      </p:childTnLst>
                    </p:cTn>
                  </p:par>
                  <p:par>
                    <p:cTn id="41" fill="hold" nodeType="clickPar">
                      <p:stCondLst>
                        <p:cond delay="indefinite"/>
                      </p:stCondLst>
                      <p:childTnLst>
                        <p:par>
                          <p:cTn id="42" fill="hold" nodeType="withGroup">
                            <p:stCondLst>
                              <p:cond delay="indefinite"/>
                            </p:stCondLst>
                          </p:cTn>
                        </p:par>
                        <p:par>
                          <p:cTn id="43" fill="hold" nodeType="afterGroup">
                            <p:stCondLst>
                              <p:cond delay="0"/>
                            </p:stCondLst>
                            <p:childTnLst>
                              <p:par>
                                <p:cTn id="44" presetID="22" presetClass="entr" presetSubtype="8" fill="hold" grpId="3" nodeType="click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left)">
                                      <p:cBhvr>
                                        <p:cTn id="46" dur="500"/>
                                        <p:tgtEl>
                                          <p:spTgt spid="25"/>
                                        </p:tgtEl>
                                      </p:cBhvr>
                                    </p:animEffect>
                                  </p:childTnLst>
                                </p:cTn>
                              </p:par>
                            </p:childTnLst>
                          </p:cTn>
                        </p:par>
                      </p:childTnLst>
                    </p:cTn>
                  </p:par>
                  <p:par>
                    <p:cTn id="47" fill="hold" nodeType="clickPar">
                      <p:stCondLst>
                        <p:cond delay="indefinite"/>
                      </p:stCondLst>
                      <p:childTnLst>
                        <p:par>
                          <p:cTn id="48" fill="hold" nodeType="withGroup">
                            <p:stCondLst>
                              <p:cond delay="indefinite"/>
                            </p:stCondLst>
                          </p:cTn>
                        </p:par>
                        <p:par>
                          <p:cTn id="49" fill="hold" nodeType="afterGroup">
                            <p:stCondLst>
                              <p:cond delay="0"/>
                            </p:stCondLst>
                            <p:childTnLst>
                              <p:par>
                                <p:cTn id="50" presetID="22" presetClass="entr" presetSubtype="8" fill="hold" grpId="4"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left)">
                                      <p:cBhvr>
                                        <p:cTn id="52" dur="500"/>
                                        <p:tgtEl>
                                          <p:spTgt spid="26"/>
                                        </p:tgtEl>
                                      </p:cBhvr>
                                    </p:animEffect>
                                  </p:childTnLst>
                                </p:cTn>
                              </p:par>
                            </p:childTnLst>
                          </p:cTn>
                        </p:par>
                      </p:childTnLst>
                    </p:cTn>
                  </p:par>
                  <p:par>
                    <p:cTn id="53" fill="hold" nodeType="clickPar">
                      <p:stCondLst>
                        <p:cond delay="indefinite"/>
                      </p:stCondLst>
                      <p:childTnLst>
                        <p:par>
                          <p:cTn id="54" fill="hold" nodeType="withGroup">
                            <p:stCondLst>
                              <p:cond delay="indefinite"/>
                            </p:stCondLst>
                          </p:cTn>
                        </p:par>
                        <p:par>
                          <p:cTn id="55" fill="hold" nodeType="afterGroup">
                            <p:stCondLst>
                              <p:cond delay="0"/>
                            </p:stCondLst>
                            <p:childTnLst>
                              <p:par>
                                <p:cTn id="56" presetID="22" presetClass="entr" presetSubtype="8" fill="hold" grpId="5" nodeType="click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left)">
                                      <p:cBhvr>
                                        <p:cTn id="5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1"/>
      <p:bldP spid="24" grpId="2"/>
      <p:bldP spid="25" grpId="3"/>
      <p:bldP spid="26" grpId="4"/>
      <p:bldP spid="27" grpId="5"/>
    </p:bldLst>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0722" name="矩形 4">
            <a:extLst>
              <a:ext uri="{FF2B5EF4-FFF2-40B4-BE49-F238E27FC236}">
                <a16:creationId xmlns:a16="http://schemas.microsoft.com/office/drawing/2014/main" id="{05DACE92-96FA-E30B-7C2D-9A7BA338A056}"/>
              </a:ext>
            </a:extLst>
          </p:cNvPr>
          <p:cNvSpPr>
            <a:spLocks noChangeArrowheads="1"/>
          </p:cNvSpPr>
          <p:nvPr/>
        </p:nvSpPr>
        <p:spPr bwMode="auto">
          <a:xfrm>
            <a:off x="1035051" y="292100"/>
            <a:ext cx="10121900" cy="1526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10000"/>
              </a:lnSpc>
            </a:pPr>
            <a:r>
              <a:rPr lang="en-US" altLang="zh-CN" sz="4267" b="1">
                <a:latin typeface="Times New Roman" panose="02020603050405020304" pitchFamily="18" charset="0"/>
              </a:rPr>
              <a:t>Make up an ending for the story and share it with your partner. </a:t>
            </a:r>
            <a:endParaRPr lang="zh-CN" altLang="en-US" sz="4267"/>
          </a:p>
        </p:txBody>
      </p:sp>
      <p:sp>
        <p:nvSpPr>
          <p:cNvPr id="30723" name="文本框 10">
            <a:extLst>
              <a:ext uri="{FF2B5EF4-FFF2-40B4-BE49-F238E27FC236}">
                <a16:creationId xmlns:a16="http://schemas.microsoft.com/office/drawing/2014/main" id="{810FDDC7-4179-3568-8D34-9E00B3E8395D}"/>
              </a:ext>
            </a:extLst>
          </p:cNvPr>
          <p:cNvSpPr txBox="1">
            <a:spLocks noChangeArrowheads="1"/>
          </p:cNvSpPr>
          <p:nvPr/>
        </p:nvSpPr>
        <p:spPr bwMode="auto">
          <a:xfrm>
            <a:off x="1039284" y="1818217"/>
            <a:ext cx="8354483" cy="751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10000"/>
              </a:lnSpc>
            </a:pPr>
            <a:r>
              <a:rPr lang="en-US" altLang="zh-CN" sz="4000" b="1">
                <a:solidFill>
                  <a:srgbClr val="3338F9"/>
                </a:solidFill>
                <a:latin typeface="Times New Roman" panose="02020603050405020304" pitchFamily="18" charset="0"/>
              </a:rPr>
              <a:t>The teacher looked at Mary and ...</a:t>
            </a:r>
          </a:p>
        </p:txBody>
      </p:sp>
      <p:sp>
        <p:nvSpPr>
          <p:cNvPr id="7" name="矩形 6">
            <a:extLst>
              <a:ext uri="{FF2B5EF4-FFF2-40B4-BE49-F238E27FC236}">
                <a16:creationId xmlns:a16="http://schemas.microsoft.com/office/drawing/2014/main" id="{D6823A88-75F2-4D3F-9EF0-0FA5ADEE8778}"/>
              </a:ext>
            </a:extLst>
          </p:cNvPr>
          <p:cNvSpPr/>
          <p:nvPr/>
        </p:nvSpPr>
        <p:spPr>
          <a:xfrm>
            <a:off x="304800" y="2575985"/>
            <a:ext cx="11582400" cy="4116916"/>
          </a:xfrm>
          <a:prstGeom prst="rect">
            <a:avLst/>
          </a:prstGeom>
          <a:solidFill>
            <a:srgbClr val="FFF5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eaLnBrk="1" hangingPunct="1">
              <a:lnSpc>
                <a:spcPct val="120000"/>
              </a:lnSpc>
              <a:defRPr/>
            </a:pPr>
            <a:r>
              <a:rPr lang="en-US" altLang="zh-CN" sz="3733" b="1">
                <a:solidFill>
                  <a:prstClr val="black"/>
                </a:solidFill>
                <a:latin typeface="Times New Roman" panose="02020603050405020304" pitchFamily="18" charset="0"/>
                <a:cs typeface="Times New Roman" panose="02020603050405020304" pitchFamily="18" charset="0"/>
              </a:rPr>
              <a:t>The teacher looked at Mary and asked her if she had finished the homework. Mary said she had finished but left it at home. Then after class she told her classmates the unexpected things she met this morning but everyone thought that couldn’t be true. What an awful day it is!</a:t>
            </a:r>
            <a:endParaRPr lang="zh-CN" altLang="en-US" sz="3733" b="1">
              <a:solidFill>
                <a:prstClr val="black"/>
              </a:solidFill>
              <a:latin typeface="Times New Roman" panose="02020603050405020304" pitchFamily="18" charset="0"/>
              <a:cs typeface="Times New Roman" panose="02020603050405020304" pitchFamily="18" charset="0"/>
            </a:endParaRPr>
          </a:p>
        </p:txBody>
      </p:sp>
      <p:grpSp>
        <p:nvGrpSpPr>
          <p:cNvPr id="30725" name="Group 9">
            <a:extLst>
              <a:ext uri="{FF2B5EF4-FFF2-40B4-BE49-F238E27FC236}">
                <a16:creationId xmlns:a16="http://schemas.microsoft.com/office/drawing/2014/main" id="{CAAE2760-4364-659E-C53A-BDF6E0F80D81}"/>
              </a:ext>
            </a:extLst>
          </p:cNvPr>
          <p:cNvGrpSpPr/>
          <p:nvPr/>
        </p:nvGrpSpPr>
        <p:grpSpPr>
          <a:xfrm>
            <a:off x="143934" y="179917"/>
            <a:ext cx="1056217" cy="857249"/>
            <a:chOff x="402" y="241"/>
            <a:chExt cx="665" cy="540"/>
          </a:xfrm>
        </p:grpSpPr>
        <p:sp>
          <p:nvSpPr>
            <p:cNvPr id="30726" name="Oval 10">
              <a:extLst>
                <a:ext uri="{FF2B5EF4-FFF2-40B4-BE49-F238E27FC236}">
                  <a16:creationId xmlns:a16="http://schemas.microsoft.com/office/drawing/2014/main" id="{D54C6D7E-4466-9B08-1870-8E3FE7197907}"/>
                </a:ext>
              </a:extLst>
            </p:cNvPr>
            <p:cNvSpPr>
              <a:spLocks noChangeArrowheads="1"/>
            </p:cNvSpPr>
            <p:nvPr/>
          </p:nvSpPr>
          <p:spPr bwMode="auto">
            <a:xfrm>
              <a:off x="444" y="248"/>
              <a:ext cx="571" cy="533"/>
            </a:xfrm>
            <a:prstGeom prst="ellipse">
              <a:avLst/>
            </a:prstGeom>
            <a:solidFill>
              <a:srgbClr val="FCBEC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b="1"/>
            </a:p>
          </p:txBody>
        </p:sp>
        <p:sp>
          <p:nvSpPr>
            <p:cNvPr id="30727" name="Text Box 11">
              <a:extLst>
                <a:ext uri="{FF2B5EF4-FFF2-40B4-BE49-F238E27FC236}">
                  <a16:creationId xmlns:a16="http://schemas.microsoft.com/office/drawing/2014/main" id="{AAB4A295-A824-54B7-2C2B-D94F5C83AC87}"/>
                </a:ext>
              </a:extLst>
            </p:cNvPr>
            <p:cNvSpPr txBox="1">
              <a:spLocks noChangeArrowheads="1"/>
            </p:cNvSpPr>
            <p:nvPr/>
          </p:nvSpPr>
          <p:spPr bwMode="auto">
            <a:xfrm>
              <a:off x="402" y="241"/>
              <a:ext cx="665" cy="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pPr>
              <a:r>
                <a:rPr lang="en-US" altLang="zh-CN" sz="4267" b="1">
                  <a:latin typeface="Times New Roman" panose="02020603050405020304" pitchFamily="18" charset="0"/>
                  <a:cs typeface="Times New Roman" panose="02020603050405020304" pitchFamily="18" charset="0"/>
                </a:rPr>
                <a:t>2c</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31746" name="图片 2">
            <a:extLst>
              <a:ext uri="{FF2B5EF4-FFF2-40B4-BE49-F238E27FC236}">
                <a16:creationId xmlns:a16="http://schemas.microsoft.com/office/drawing/2014/main" id="{55585244-7EB9-B6F8-84EE-DB8F2E69F5D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039784" y="872067"/>
            <a:ext cx="7493000" cy="5619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文本框 6">
            <a:extLst>
              <a:ext uri="{FF2B5EF4-FFF2-40B4-BE49-F238E27FC236}">
                <a16:creationId xmlns:a16="http://schemas.microsoft.com/office/drawing/2014/main" id="{675CEEA8-2D0E-29EC-6462-D73AF26DEC96}"/>
              </a:ext>
            </a:extLst>
          </p:cNvPr>
          <p:cNvSpPr txBox="1">
            <a:spLocks noChangeArrowheads="1"/>
          </p:cNvSpPr>
          <p:nvPr/>
        </p:nvSpPr>
        <p:spPr bwMode="auto">
          <a:xfrm>
            <a:off x="431800" y="1075267"/>
            <a:ext cx="6527800" cy="32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en-US" altLang="zh-CN" sz="4000" b="1">
                <a:solidFill>
                  <a:srgbClr val="000000"/>
                </a:solidFill>
                <a:latin typeface="Times New Roman" panose="02020603050405020304" pitchFamily="18" charset="0"/>
              </a:rPr>
              <a:t>Look at the picture. What can you see? Can you guess what the dialogue is about?</a:t>
            </a:r>
          </a:p>
          <a:p>
            <a:pPr>
              <a:lnSpc>
                <a:spcPct val="130000"/>
              </a:lnSpc>
            </a:pPr>
            <a:r>
              <a:rPr lang="en-US" altLang="zh-CN" sz="4000" b="1">
                <a:solidFill>
                  <a:srgbClr val="000000"/>
                </a:solidFill>
                <a:latin typeface="Times New Roman" panose="02020603050405020304" pitchFamily="18" charset="0"/>
              </a:rPr>
              <a:t>Give some key words. </a:t>
            </a:r>
            <a:endParaRPr lang="zh-CN" altLang="en-US" sz="2400"/>
          </a:p>
        </p:txBody>
      </p:sp>
      <p:sp>
        <p:nvSpPr>
          <p:cNvPr id="12" name="文本框 11">
            <a:extLst>
              <a:ext uri="{FF2B5EF4-FFF2-40B4-BE49-F238E27FC236}">
                <a16:creationId xmlns:a16="http://schemas.microsoft.com/office/drawing/2014/main" id="{1AD0A6B8-9103-E1F2-D251-C9FF6C907FF2}"/>
              </a:ext>
            </a:extLst>
          </p:cNvPr>
          <p:cNvSpPr txBox="1">
            <a:spLocks noChangeArrowheads="1"/>
          </p:cNvSpPr>
          <p:nvPr/>
        </p:nvSpPr>
        <p:spPr bwMode="auto">
          <a:xfrm>
            <a:off x="334433" y="4389967"/>
            <a:ext cx="6625167" cy="165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en-US" altLang="zh-CN" sz="4000" b="1">
                <a:solidFill>
                  <a:srgbClr val="0000FF"/>
                </a:solidFill>
                <a:latin typeface="Times New Roman" panose="02020603050405020304" pitchFamily="18" charset="0"/>
              </a:rPr>
              <a:t>school bus, being late for school, getting up late.</a:t>
            </a:r>
            <a:endParaRPr lang="zh-CN" altLang="en-US" sz="2400">
              <a:solidFill>
                <a:srgbClr val="0000FF"/>
              </a:solidFill>
            </a:endParaRPr>
          </a:p>
        </p:txBody>
      </p:sp>
      <p:grpSp>
        <p:nvGrpSpPr>
          <p:cNvPr id="31749" name="Group 9">
            <a:extLst>
              <a:ext uri="{FF2B5EF4-FFF2-40B4-BE49-F238E27FC236}">
                <a16:creationId xmlns:a16="http://schemas.microsoft.com/office/drawing/2014/main" id="{247212AA-F729-C727-9AB1-827AA530983C}"/>
              </a:ext>
            </a:extLst>
          </p:cNvPr>
          <p:cNvGrpSpPr/>
          <p:nvPr/>
        </p:nvGrpSpPr>
        <p:grpSpPr>
          <a:xfrm>
            <a:off x="10128250" y="872067"/>
            <a:ext cx="1056216" cy="857251"/>
            <a:chOff x="1974" y="350"/>
            <a:chExt cx="665" cy="540"/>
          </a:xfrm>
        </p:grpSpPr>
        <p:sp>
          <p:nvSpPr>
            <p:cNvPr id="31750" name="Oval 10">
              <a:extLst>
                <a:ext uri="{FF2B5EF4-FFF2-40B4-BE49-F238E27FC236}">
                  <a16:creationId xmlns:a16="http://schemas.microsoft.com/office/drawing/2014/main" id="{72D2E8C0-2508-043A-D327-AA6161F981F1}"/>
                </a:ext>
              </a:extLst>
            </p:cNvPr>
            <p:cNvSpPr>
              <a:spLocks noChangeArrowheads="1"/>
            </p:cNvSpPr>
            <p:nvPr/>
          </p:nvSpPr>
          <p:spPr bwMode="auto">
            <a:xfrm>
              <a:off x="2017" y="357"/>
              <a:ext cx="571" cy="533"/>
            </a:xfrm>
            <a:prstGeom prst="ellipse">
              <a:avLst/>
            </a:prstGeom>
            <a:solidFill>
              <a:srgbClr val="FCBEC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b="1"/>
            </a:p>
          </p:txBody>
        </p:sp>
        <p:sp>
          <p:nvSpPr>
            <p:cNvPr id="31751" name="Text Box 11">
              <a:extLst>
                <a:ext uri="{FF2B5EF4-FFF2-40B4-BE49-F238E27FC236}">
                  <a16:creationId xmlns:a16="http://schemas.microsoft.com/office/drawing/2014/main" id="{250647B6-9B9C-243B-7B0A-35A2CAA5F05A}"/>
                </a:ext>
              </a:extLst>
            </p:cNvPr>
            <p:cNvSpPr txBox="1">
              <a:spLocks noChangeArrowheads="1"/>
            </p:cNvSpPr>
            <p:nvPr/>
          </p:nvSpPr>
          <p:spPr bwMode="auto">
            <a:xfrm>
              <a:off x="1974" y="350"/>
              <a:ext cx="665" cy="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pPr>
              <a:r>
                <a:rPr lang="en-US" altLang="zh-CN" sz="4267" b="1">
                  <a:latin typeface="Times New Roman" panose="02020603050405020304" pitchFamily="18" charset="0"/>
                  <a:cs typeface="Times New Roman" panose="02020603050405020304" pitchFamily="18" charset="0"/>
                </a:rPr>
                <a:t>2d</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2770" name="文本框 5">
            <a:extLst>
              <a:ext uri="{FF2B5EF4-FFF2-40B4-BE49-F238E27FC236}">
                <a16:creationId xmlns:a16="http://schemas.microsoft.com/office/drawing/2014/main" id="{053A6B89-1243-A203-5000-6C8904AA76F0}"/>
              </a:ext>
            </a:extLst>
          </p:cNvPr>
          <p:cNvSpPr txBox="1">
            <a:spLocks noChangeArrowheads="1"/>
          </p:cNvSpPr>
          <p:nvPr/>
        </p:nvSpPr>
        <p:spPr bwMode="auto">
          <a:xfrm>
            <a:off x="239184" y="539751"/>
            <a:ext cx="11377082" cy="738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4000" b="1">
                <a:solidFill>
                  <a:srgbClr val="FF0066"/>
                </a:solidFill>
                <a:latin typeface="Times New Roman" panose="02020603050405020304" pitchFamily="18" charset="0"/>
              </a:rPr>
              <a:t>Close the book and listen, then answer questions.</a:t>
            </a:r>
            <a:endParaRPr lang="zh-CN" altLang="en-US" sz="2400">
              <a:solidFill>
                <a:srgbClr val="FF0066"/>
              </a:solidFill>
            </a:endParaRPr>
          </a:p>
        </p:txBody>
      </p:sp>
      <p:sp>
        <p:nvSpPr>
          <p:cNvPr id="8" name="文本框 7">
            <a:extLst>
              <a:ext uri="{FF2B5EF4-FFF2-40B4-BE49-F238E27FC236}">
                <a16:creationId xmlns:a16="http://schemas.microsoft.com/office/drawing/2014/main" id="{107C9295-67FC-4908-E12D-F2A13EBF0445}"/>
              </a:ext>
            </a:extLst>
          </p:cNvPr>
          <p:cNvSpPr txBox="1">
            <a:spLocks noChangeArrowheads="1"/>
          </p:cNvSpPr>
          <p:nvPr/>
        </p:nvSpPr>
        <p:spPr bwMode="auto">
          <a:xfrm>
            <a:off x="431800" y="1259417"/>
            <a:ext cx="9889067" cy="5240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lang="en-US" altLang="zh-CN" sz="4000" b="1">
                <a:solidFill>
                  <a:srgbClr val="000000"/>
                </a:solidFill>
                <a:latin typeface="Times New Roman" panose="02020603050405020304" pitchFamily="18" charset="0"/>
              </a:rPr>
              <a:t>1. Why was Kevin late for school?</a:t>
            </a:r>
          </a:p>
          <a:p>
            <a:pPr>
              <a:lnSpc>
                <a:spcPct val="120000"/>
              </a:lnSpc>
            </a:pPr>
            <a:r>
              <a:rPr lang="en-US" altLang="zh-CN" sz="4000" b="1">
                <a:solidFill>
                  <a:srgbClr val="000000"/>
                </a:solidFill>
                <a:latin typeface="Times New Roman" panose="02020603050405020304" pitchFamily="18" charset="0"/>
              </a:rPr>
              <a:t>     </a:t>
            </a:r>
            <a:r>
              <a:rPr lang="en-US" altLang="zh-CN" sz="4000" b="1">
                <a:solidFill>
                  <a:srgbClr val="0000FF"/>
                </a:solidFill>
                <a:latin typeface="Times New Roman" panose="02020603050405020304" pitchFamily="18" charset="0"/>
              </a:rPr>
              <a:t>Because his alarm clock didn’t go off.</a:t>
            </a:r>
          </a:p>
          <a:p>
            <a:pPr>
              <a:lnSpc>
                <a:spcPct val="120000"/>
              </a:lnSpc>
            </a:pPr>
            <a:r>
              <a:rPr lang="en-US" altLang="zh-CN" sz="4000" b="1">
                <a:solidFill>
                  <a:srgbClr val="000000"/>
                </a:solidFill>
                <a:latin typeface="Times New Roman" panose="02020603050405020304" pitchFamily="18" charset="0"/>
              </a:rPr>
              <a:t>2. What time was it when Kevin woke up?</a:t>
            </a:r>
          </a:p>
          <a:p>
            <a:pPr>
              <a:lnSpc>
                <a:spcPct val="120000"/>
              </a:lnSpc>
            </a:pPr>
            <a:r>
              <a:rPr lang="en-US" altLang="zh-CN" sz="4000" b="1">
                <a:solidFill>
                  <a:srgbClr val="000000"/>
                </a:solidFill>
                <a:latin typeface="Times New Roman" panose="02020603050405020304" pitchFamily="18" charset="0"/>
              </a:rPr>
              <a:t>    </a:t>
            </a:r>
            <a:r>
              <a:rPr lang="en-US" altLang="zh-CN" sz="4000" b="1">
                <a:solidFill>
                  <a:srgbClr val="0000FF"/>
                </a:solidFill>
                <a:latin typeface="Times New Roman" panose="02020603050405020304" pitchFamily="18" charset="0"/>
              </a:rPr>
              <a:t>It was already 8:00 a.m.</a:t>
            </a:r>
          </a:p>
          <a:p>
            <a:pPr>
              <a:lnSpc>
                <a:spcPct val="120000"/>
              </a:lnSpc>
            </a:pPr>
            <a:r>
              <a:rPr lang="en-US" altLang="zh-CN" sz="4000" b="1">
                <a:solidFill>
                  <a:srgbClr val="000000"/>
                </a:solidFill>
                <a:latin typeface="Times New Roman" panose="02020603050405020304" pitchFamily="18" charset="0"/>
              </a:rPr>
              <a:t>3. Did he catch the bus?</a:t>
            </a:r>
          </a:p>
          <a:p>
            <a:pPr>
              <a:lnSpc>
                <a:spcPct val="120000"/>
              </a:lnSpc>
            </a:pPr>
            <a:r>
              <a:rPr lang="en-US" altLang="zh-CN" sz="4000" b="1">
                <a:solidFill>
                  <a:srgbClr val="000000"/>
                </a:solidFill>
                <a:latin typeface="Times New Roman" panose="02020603050405020304" pitchFamily="18" charset="0"/>
              </a:rPr>
              <a:t>4. How did Kevin go to school?</a:t>
            </a:r>
          </a:p>
          <a:p>
            <a:pPr>
              <a:lnSpc>
                <a:spcPct val="120000"/>
              </a:lnSpc>
            </a:pPr>
            <a:r>
              <a:rPr lang="en-US" altLang="zh-CN" sz="4000" b="1">
                <a:solidFill>
                  <a:srgbClr val="000000"/>
                </a:solidFill>
                <a:latin typeface="Times New Roman" panose="02020603050405020304" pitchFamily="18" charset="0"/>
              </a:rPr>
              <a:t>    </a:t>
            </a:r>
            <a:r>
              <a:rPr lang="en-US" altLang="zh-CN" sz="4000" b="1">
                <a:solidFill>
                  <a:srgbClr val="0000FF"/>
                </a:solidFill>
                <a:latin typeface="Times New Roman" panose="02020603050405020304" pitchFamily="18" charset="0"/>
              </a:rPr>
              <a:t>Carl’s dad gave him a lift in his car. </a:t>
            </a:r>
            <a:endParaRPr lang="zh-CN" altLang="en-US" sz="2400">
              <a:solidFill>
                <a:srgbClr val="0000FF"/>
              </a:solidFill>
            </a:endParaRPr>
          </a:p>
        </p:txBody>
      </p:sp>
      <p:sp>
        <p:nvSpPr>
          <p:cNvPr id="10" name="文本框 9">
            <a:extLst>
              <a:ext uri="{FF2B5EF4-FFF2-40B4-BE49-F238E27FC236}">
                <a16:creationId xmlns:a16="http://schemas.microsoft.com/office/drawing/2014/main" id="{1D8E0338-4E47-843B-30BF-6F3279EB9C29}"/>
              </a:ext>
            </a:extLst>
          </p:cNvPr>
          <p:cNvSpPr txBox="1">
            <a:spLocks noChangeArrowheads="1"/>
          </p:cNvSpPr>
          <p:nvPr/>
        </p:nvSpPr>
        <p:spPr bwMode="auto">
          <a:xfrm>
            <a:off x="6096000" y="4197351"/>
            <a:ext cx="3361267" cy="797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lang="en-US" altLang="zh-CN" sz="4000" b="1">
                <a:solidFill>
                  <a:srgbClr val="0000FF"/>
                </a:solidFill>
                <a:latin typeface="Times New Roman" panose="02020603050405020304" pitchFamily="18" charset="0"/>
              </a:rPr>
              <a:t>No, he didn’t.</a:t>
            </a:r>
          </a:p>
        </p:txBody>
      </p:sp>
      <p:sp>
        <p:nvSpPr>
          <p:cNvPr id="12" name="矩形 11">
            <a:extLst>
              <a:ext uri="{FF2B5EF4-FFF2-40B4-BE49-F238E27FC236}">
                <a16:creationId xmlns:a16="http://schemas.microsoft.com/office/drawing/2014/main" id="{37076739-BE17-492B-A58F-F2F1C88524EE}"/>
              </a:ext>
            </a:extLst>
          </p:cNvPr>
          <p:cNvSpPr/>
          <p:nvPr/>
        </p:nvSpPr>
        <p:spPr>
          <a:xfrm>
            <a:off x="334433" y="1409700"/>
            <a:ext cx="11042652" cy="2114551"/>
          </a:xfrm>
          <a:prstGeom prst="rect">
            <a:avLst/>
          </a:prstGeom>
          <a:solidFill>
            <a:srgbClr val="FFF5D5"/>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eaLnBrk="1" hangingPunct="1">
              <a:defRPr/>
            </a:pPr>
            <a:r>
              <a:rPr lang="en-US" altLang="zh-CN" sz="3733" b="1">
                <a:solidFill>
                  <a:srgbClr val="7030A0"/>
                </a:solidFill>
                <a:latin typeface="Times New Roman" panose="02020603050405020304" pitchFamily="18" charset="0"/>
                <a:ea typeface="楷体" panose="02010609060101010101" pitchFamily="49" charset="-122"/>
                <a:cs typeface="Times New Roman" panose="02020603050405020304" pitchFamily="18" charset="0"/>
              </a:rPr>
              <a:t>Listening tips</a:t>
            </a:r>
            <a:r>
              <a:rPr lang="en-US" altLang="zh-CN" sz="3733"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 highlight the key information of the questions and grasp the key words about the questions.</a:t>
            </a:r>
            <a:endParaRPr lang="zh-CN" altLang="en-US" sz="3733" b="1">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2" name="Unit 12 Section A 2d.mp3">
            <a:hlinkClick action="ppaction://media"/>
            <a:extLst>
              <a:ext uri="{FF2B5EF4-FFF2-40B4-BE49-F238E27FC236}">
                <a16:creationId xmlns:a16="http://schemas.microsoft.com/office/drawing/2014/main" id="{D546F89C-A11E-F81D-49C9-CD953DF5B52F}"/>
              </a:ext>
            </a:extLst>
          </p:cNvPr>
          <p:cNvPicPr>
            <a:picLocks noChangeAspect="1" noChangeArrowheads="1"/>
          </p:cNvPicPr>
          <p:nvPr>
            <a:audioFile r:link="rId3"/>
            <p:extLst>
              <p:ext uri="{DAA4B4D4-6D71-4841-9C94-3DE7FCFB9230}">
                <p14:media xmlns:p14="http://schemas.microsoft.com/office/powerpoint/2010/main" r:link="rId4"/>
              </p:ext>
            </p:extLst>
          </p:nvPr>
        </p:nvPicPr>
        <p:blipFill>
          <a:blip r:embed="rId2">
            <a:extLst>
              <a:ext uri="{28A0092B-C50C-407E-A947-70E740481C1C}">
                <a14:useLocalDpi xmlns:a14="http://schemas.microsoft.com/office/drawing/2010/main" val="0"/>
              </a:ext>
            </a:extLst>
          </a:blip>
          <a:stretch>
            <a:fillRect/>
          </a:stretch>
        </p:blipFill>
        <p:spPr bwMode="auto">
          <a:xfrm>
            <a:off x="11029952" y="596900"/>
            <a:ext cx="8128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xit" presetSubtype="0" fill="hold" grpId="1"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barn(inVertical)">
                                      <p:cBhvr>
                                        <p:cTn id="12" dur="500"/>
                                        <p:tgtEl>
                                          <p:spTgt spid="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indefinite"/>
                            </p:stCondLst>
                          </p:cTn>
                        </p:par>
                        <p:par>
                          <p:cTn id="15" fill="hold" nodeType="afterGroup">
                            <p:stCondLst>
                              <p:cond delay="0"/>
                            </p:stCondLst>
                            <p:childTnLst>
                              <p:par>
                                <p:cTn id="16" presetID="16" presetClass="entr" presetSubtype="21" fill="hold" nodeType="clickEffect">
                                  <p:stCondLst>
                                    <p:cond delay="0"/>
                                  </p:stCondLst>
                                  <p:childTnLst>
                                    <p:set>
                                      <p:cBhvr>
                                        <p:cTn id="17" dur="1" fill="hold">
                                          <p:stCondLst>
                                            <p:cond delay="0"/>
                                          </p:stCondLst>
                                        </p:cTn>
                                        <p:tgtEl>
                                          <p:spTgt spid="8">
                                            <p:txEl>
                                              <p:pRg st="3" end="3"/>
                                            </p:txEl>
                                          </p:spTgt>
                                        </p:tgtEl>
                                        <p:attrNameLst>
                                          <p:attrName>style.visibility</p:attrName>
                                        </p:attrNameLst>
                                      </p:cBhvr>
                                      <p:to>
                                        <p:strVal val="visible"/>
                                      </p:to>
                                    </p:set>
                                    <p:animEffect transition="in" filter="barn(inVertical)">
                                      <p:cBhvr>
                                        <p:cTn id="18" dur="500"/>
                                        <p:tgtEl>
                                          <p:spTgt spid="8">
                                            <p:txEl>
                                              <p:pRg st="3" end="3"/>
                                            </p:txEl>
                                          </p:spTgt>
                                        </p:tgtEl>
                                      </p:cBhvr>
                                    </p:animEffect>
                                  </p:childTnLst>
                                </p:cTn>
                              </p:par>
                            </p:childTnLst>
                          </p:cTn>
                        </p:par>
                      </p:childTnLst>
                    </p:cTn>
                  </p:par>
                  <p:par>
                    <p:cTn id="19" fill="hold" nodeType="clickPar">
                      <p:stCondLst>
                        <p:cond delay="indefinite"/>
                      </p:stCondLst>
                      <p:childTnLst>
                        <p:par>
                          <p:cTn id="20" fill="hold" nodeType="withGroup">
                            <p:stCondLst>
                              <p:cond delay="indefinite"/>
                            </p:stCondLst>
                          </p:cTn>
                        </p:par>
                        <p:par>
                          <p:cTn id="21" fill="hold" nodeType="afterGroup">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barn(inVertical)">
                                      <p:cBhvr>
                                        <p:cTn id="24" dur="500"/>
                                        <p:tgtEl>
                                          <p:spTgt spid="10"/>
                                        </p:tgtEl>
                                      </p:cBhvr>
                                    </p:animEffect>
                                  </p:childTnLst>
                                </p:cTn>
                              </p:par>
                            </p:childTnLst>
                          </p:cTn>
                        </p:par>
                      </p:childTnLst>
                    </p:cTn>
                  </p:par>
                  <p:par>
                    <p:cTn id="25" fill="hold" nodeType="clickPar">
                      <p:stCondLst>
                        <p:cond delay="indefinite"/>
                      </p:stCondLst>
                      <p:childTnLst>
                        <p:par>
                          <p:cTn id="26" fill="hold" nodeType="withGroup">
                            <p:stCondLst>
                              <p:cond delay="indefinite"/>
                            </p:stCondLst>
                          </p:cTn>
                        </p:par>
                        <p:par>
                          <p:cTn id="27" fill="hold" nodeType="afterGroup">
                            <p:stCondLst>
                              <p:cond delay="0"/>
                            </p:stCondLst>
                            <p:childTnLst>
                              <p:par>
                                <p:cTn id="28" presetID="16" presetClass="entr" presetSubtype="21" fill="hold" nodeType="clickEffect">
                                  <p:stCondLst>
                                    <p:cond delay="0"/>
                                  </p:stCondLst>
                                  <p:childTnLst>
                                    <p:set>
                                      <p:cBhvr>
                                        <p:cTn id="29" dur="1" fill="hold">
                                          <p:stCondLst>
                                            <p:cond delay="0"/>
                                          </p:stCondLst>
                                        </p:cTn>
                                        <p:tgtEl>
                                          <p:spTgt spid="8">
                                            <p:txEl>
                                              <p:pRg st="6" end="6"/>
                                            </p:txEl>
                                          </p:spTgt>
                                        </p:tgtEl>
                                        <p:attrNameLst>
                                          <p:attrName>style.visibility</p:attrName>
                                        </p:attrNameLst>
                                      </p:cBhvr>
                                      <p:to>
                                        <p:strVal val="visible"/>
                                      </p:to>
                                    </p:set>
                                    <p:animEffect transition="in" filter="barn(inVertical)">
                                      <p:cBhvr>
                                        <p:cTn id="30"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2"/>
                    </p:tgtEl>
                  </p:cond>
                </p:stCondLst>
                <p:endSync evt="end" delay="0">
                  <p:rtn val="all"/>
                </p:endSync>
                <p:childTnLst>
                  <p:par>
                    <p:cTn id="32" fill="hold" nodeType="clickPar">
                      <p:stCondLst>
                        <p:cond delay="indefinite"/>
                      </p:stCondLst>
                      <p:childTnLst>
                        <p:par>
                          <p:cTn id="33" fill="hold" nodeType="afterGroup">
                            <p:stCondLst>
                              <p:cond delay="0"/>
                            </p:stCondLst>
                            <p:childTnLst>
                              <p:par>
                                <p:cTn id="34" presetID="1" presetClass="mediacall" presetSubtype="0" fill="hold" nodeType="clickEffect">
                                  <p:stCondLst>
                                    <p:cond delay="0"/>
                                  </p:stCondLst>
                                  <p:childTnLst>
                                    <p:cmd type="call" cmd="playFrom(0.0)">
                                      <p:cBhvr>
                                        <p:cTn id="35" dur="48953" fill="hold"/>
                                        <p:tgtEl>
                                          <p:spTgt spid="2"/>
                                        </p:tgtEl>
                                      </p:cBhvr>
                                    </p:cmd>
                                  </p:childTnLst>
                                </p:cTn>
                              </p:par>
                            </p:childTnLst>
                          </p:cTn>
                        </p:par>
                      </p:childTnLst>
                    </p:cTn>
                  </p:par>
                </p:childTnLst>
              </p:cTn>
              <p:nextCondLst>
                <p:cond evt="onClick" delay="0">
                  <p:tgtEl>
                    <p:spTgt spid="2"/>
                  </p:tgtEl>
                </p:cond>
              </p:nextCondLst>
            </p:seq>
            <p:audio>
              <p:cMediaNode vol="80000">
                <p:cTn id="36" fill="hold" display="0">
                  <p:stCondLst>
                    <p:cond delay="indefinite"/>
                  </p:stCondLst>
                  <p:endCondLst>
                    <p:cond evt="onPrev" delay="0">
                      <p:tgtEl>
                        <p:sldTgt/>
                      </p:tgtEl>
                    </p:cond>
                    <p:cond evt="onStopAudio" delay="0">
                      <p:tgtEl>
                        <p:sldTgt/>
                      </p:tgtEl>
                    </p:cond>
                  </p:endCondLst>
                </p:cTn>
                <p:tgtEl>
                  <p:spTgt spid="2"/>
                </p:tgtEl>
              </p:cMediaNode>
            </p:audio>
          </p:childTnLst>
        </p:cTn>
      </p:par>
    </p:tnLst>
    <p:bldLst>
      <p:bldP spid="10" grpId="0"/>
      <p:bldP spid="12" grpId="1"/>
    </p:bldLst>
  </p:timing>
</p:sld>
</file>

<file path=ppt/slides/slide2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a:extLst>
              <a:ext uri="{FF2B5EF4-FFF2-40B4-BE49-F238E27FC236}">
                <a16:creationId xmlns:a16="http://schemas.microsoft.com/office/drawing/2014/main" id="{C663B5B4-4699-EE0F-D40D-493A64E01718}"/>
              </a:ext>
            </a:extLst>
          </p:cNvPr>
          <p:cNvSpPr>
            <a:spLocks noChangeArrowheads="1"/>
          </p:cNvSpPr>
          <p:nvPr/>
        </p:nvSpPr>
        <p:spPr bwMode="auto">
          <a:xfrm>
            <a:off x="2872317" y="1189567"/>
            <a:ext cx="7160683" cy="5132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10000"/>
              </a:lnSpc>
            </a:pPr>
            <a:r>
              <a:rPr lang="en-US" altLang="zh-CN" sz="3733" b="1">
                <a:latin typeface="Times New Roman" panose="02020603050405020304" pitchFamily="18" charset="0"/>
              </a:rPr>
              <a:t>Why were you late for class today, Kevin?</a:t>
            </a:r>
          </a:p>
          <a:p>
            <a:pPr eaLnBrk="1" hangingPunct="1">
              <a:lnSpc>
                <a:spcPct val="110000"/>
              </a:lnSpc>
            </a:pPr>
            <a:r>
              <a:rPr lang="en-US" altLang="zh-CN" sz="3733" b="1">
                <a:latin typeface="Times New Roman" panose="02020603050405020304" pitchFamily="18" charset="0"/>
              </a:rPr>
              <a:t>My alarm clock didn’t go off! I kept sleeping, and when I woke up it was already 8:00 a.m.!</a:t>
            </a:r>
          </a:p>
          <a:p>
            <a:pPr eaLnBrk="1" hangingPunct="1">
              <a:lnSpc>
                <a:spcPct val="110000"/>
              </a:lnSpc>
            </a:pPr>
            <a:r>
              <a:rPr lang="en-US" altLang="zh-CN" sz="3733" b="1">
                <a:latin typeface="Times New Roman" panose="02020603050405020304" pitchFamily="18" charset="0"/>
              </a:rPr>
              <a:t>Oh, no!</a:t>
            </a:r>
          </a:p>
          <a:p>
            <a:pPr eaLnBrk="1" hangingPunct="1">
              <a:lnSpc>
                <a:spcPct val="110000"/>
              </a:lnSpc>
            </a:pPr>
            <a:r>
              <a:rPr lang="zh-CN" altLang="en-US" sz="3733" b="1">
                <a:latin typeface="Times New Roman" panose="02020603050405020304" pitchFamily="18" charset="0"/>
                <a:cs typeface="Arial" panose="020b0604020202020204" pitchFamily="34" charset="0"/>
              </a:rPr>
              <a:t>So I just quickly put on some clothes and rushed out </a:t>
            </a:r>
            <a:r>
              <a:rPr lang="en-US" altLang="zh-CN" sz="3733" b="1">
                <a:latin typeface="Times New Roman" panose="02020603050405020304" pitchFamily="18" charset="0"/>
                <a:cs typeface="Arial" panose="020b0604020202020204" pitchFamily="34" charset="0"/>
              </a:rPr>
              <a:t>of </a:t>
            </a:r>
            <a:r>
              <a:rPr lang="zh-CN" altLang="en-US" sz="3733" b="1">
                <a:latin typeface="Times New Roman" panose="02020603050405020304" pitchFamily="18" charset="0"/>
                <a:cs typeface="Arial" panose="020b0604020202020204" pitchFamily="34" charset="0"/>
              </a:rPr>
              <a:t>the door.</a:t>
            </a:r>
            <a:endParaRPr lang="en-US" altLang="zh-CN" sz="3733" b="1">
              <a:latin typeface="Times New Roman" panose="02020603050405020304" pitchFamily="18" charset="0"/>
            </a:endParaRPr>
          </a:p>
        </p:txBody>
      </p:sp>
      <p:sp>
        <p:nvSpPr>
          <p:cNvPr id="33795" name="矩形 4">
            <a:extLst>
              <a:ext uri="{FF2B5EF4-FFF2-40B4-BE49-F238E27FC236}">
                <a16:creationId xmlns:a16="http://schemas.microsoft.com/office/drawing/2014/main" id="{C3C09B28-DB41-0969-646A-791767A82BE0}"/>
              </a:ext>
            </a:extLst>
          </p:cNvPr>
          <p:cNvSpPr>
            <a:spLocks noChangeArrowheads="1"/>
          </p:cNvSpPr>
          <p:nvPr/>
        </p:nvSpPr>
        <p:spPr bwMode="auto">
          <a:xfrm>
            <a:off x="624417" y="294217"/>
            <a:ext cx="7567628" cy="79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10000"/>
              </a:lnSpc>
            </a:pPr>
            <a:r>
              <a:rPr lang="en-US" altLang="zh-CN" sz="4267" b="1">
                <a:solidFill>
                  <a:srgbClr val="FF0066"/>
                </a:solidFill>
                <a:latin typeface="Times New Roman" panose="02020603050405020304" pitchFamily="18" charset="0"/>
              </a:rPr>
              <a:t>Let’s analyze the conversation. </a:t>
            </a:r>
          </a:p>
        </p:txBody>
      </p:sp>
      <p:sp>
        <p:nvSpPr>
          <p:cNvPr id="15364" name="矩形 5">
            <a:extLst>
              <a:ext uri="{FF2B5EF4-FFF2-40B4-BE49-F238E27FC236}">
                <a16:creationId xmlns:a16="http://schemas.microsoft.com/office/drawing/2014/main" id="{C9C74894-C039-D376-9830-FE437969D9DF}"/>
              </a:ext>
            </a:extLst>
          </p:cNvPr>
          <p:cNvSpPr>
            <a:spLocks noChangeArrowheads="1"/>
          </p:cNvSpPr>
          <p:nvPr/>
        </p:nvSpPr>
        <p:spPr bwMode="auto">
          <a:xfrm>
            <a:off x="1217084" y="1176867"/>
            <a:ext cx="1631949" cy="454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10000"/>
              </a:lnSpc>
            </a:pPr>
            <a:r>
              <a:rPr lang="en-US" altLang="zh-CN" sz="3733" b="1">
                <a:latin typeface="Times New Roman" panose="02020603050405020304" pitchFamily="18" charset="0"/>
              </a:rPr>
              <a:t> Matt:</a:t>
            </a:r>
          </a:p>
          <a:p>
            <a:pPr algn="r" eaLnBrk="1" hangingPunct="1">
              <a:lnSpc>
                <a:spcPct val="110000"/>
              </a:lnSpc>
            </a:pPr>
            <a:endParaRPr lang="en-US" altLang="zh-CN" sz="3733" b="1">
              <a:latin typeface="Times New Roman" panose="02020603050405020304" pitchFamily="18" charset="0"/>
            </a:endParaRPr>
          </a:p>
          <a:p>
            <a:pPr algn="r" eaLnBrk="1" hangingPunct="1">
              <a:lnSpc>
                <a:spcPct val="110000"/>
              </a:lnSpc>
            </a:pPr>
            <a:r>
              <a:rPr lang="en-US" altLang="zh-CN" sz="3733" b="1">
                <a:latin typeface="Times New Roman" panose="02020603050405020304" pitchFamily="18" charset="0"/>
              </a:rPr>
              <a:t>Kevin:</a:t>
            </a:r>
          </a:p>
          <a:p>
            <a:pPr algn="r" eaLnBrk="1" hangingPunct="1">
              <a:lnSpc>
                <a:spcPct val="110000"/>
              </a:lnSpc>
            </a:pPr>
            <a:endParaRPr lang="en-US" altLang="zh-CN" sz="3733" b="1">
              <a:latin typeface="Times New Roman" panose="02020603050405020304" pitchFamily="18" charset="0"/>
            </a:endParaRPr>
          </a:p>
          <a:p>
            <a:pPr algn="r" eaLnBrk="1" hangingPunct="1">
              <a:lnSpc>
                <a:spcPct val="110000"/>
              </a:lnSpc>
            </a:pPr>
            <a:r>
              <a:rPr lang="en-US" altLang="zh-CN" sz="3733" b="1">
                <a:latin typeface="Times New Roman" panose="02020603050405020304" pitchFamily="18" charset="0"/>
              </a:rPr>
              <a:t> </a:t>
            </a:r>
          </a:p>
          <a:p>
            <a:pPr algn="r" eaLnBrk="1" hangingPunct="1">
              <a:lnSpc>
                <a:spcPct val="110000"/>
              </a:lnSpc>
            </a:pPr>
            <a:r>
              <a:rPr lang="en-US" altLang="zh-CN" sz="3733" b="1">
                <a:latin typeface="Times New Roman" panose="02020603050405020304" pitchFamily="18" charset="0"/>
              </a:rPr>
              <a:t>Matt: </a:t>
            </a:r>
          </a:p>
          <a:p>
            <a:pPr algn="r" eaLnBrk="1" hangingPunct="1">
              <a:lnSpc>
                <a:spcPct val="110000"/>
              </a:lnSpc>
            </a:pPr>
            <a:r>
              <a:rPr lang="en-US" altLang="zh-CN" sz="3733" b="1">
                <a:latin typeface="Times New Roman" panose="02020603050405020304" pitchFamily="18" charset="0"/>
                <a:cs typeface="Arial" panose="020b0604020202020204" pitchFamily="34" charset="0"/>
              </a:rPr>
              <a:t>Kevin:</a:t>
            </a:r>
            <a:endParaRPr lang="en-US" altLang="zh-CN" sz="3733" b="1">
              <a:latin typeface="Times New Roman" panose="02020603050405020304" pitchFamily="18" charset="0"/>
            </a:endParaRPr>
          </a:p>
        </p:txBody>
      </p:sp>
      <p:sp>
        <p:nvSpPr>
          <p:cNvPr id="9" name="矩形 8">
            <a:extLst>
              <a:ext uri="{FF2B5EF4-FFF2-40B4-BE49-F238E27FC236}">
                <a16:creationId xmlns:a16="http://schemas.microsoft.com/office/drawing/2014/main" id="{BA6C20C6-5085-4CC4-A9DB-2C2C22D99234}"/>
              </a:ext>
            </a:extLst>
          </p:cNvPr>
          <p:cNvSpPr/>
          <p:nvPr/>
        </p:nvSpPr>
        <p:spPr>
          <a:xfrm>
            <a:off x="6758517" y="1822451"/>
            <a:ext cx="4093633" cy="698500"/>
          </a:xfrm>
          <a:prstGeom prst="rect">
            <a:avLst/>
          </a:prstGeom>
          <a:solidFill>
            <a:srgbClr val="C3E3E0"/>
          </a:solidFill>
          <a:ln>
            <a:noFill/>
          </a:ln>
        </p:spPr>
        <p:style>
          <a:lnRef idx="1">
            <a:schemeClr val="accent2"/>
          </a:lnRef>
          <a:fillRef idx="2">
            <a:schemeClr val="accent2"/>
          </a:fillRef>
          <a:effectRef idx="1">
            <a:schemeClr val="accent2"/>
          </a:effectRef>
          <a:fontRef idx="minor">
            <a:schemeClr val="dk1"/>
          </a:fontRef>
        </p:style>
        <p:txBody>
          <a:bodyPr wrap="none">
            <a:spAutoFit/>
          </a:bodyP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9pPr>
          </a:lstStyle>
          <a:p>
            <a:pPr eaLnBrk="1" hangingPunct="1">
              <a:defRPr/>
            </a:pPr>
            <a:r>
              <a:rPr lang="zh-CN" altLang="en-US" sz="3733" b="1">
                <a:solidFill>
                  <a:schemeClr val="tx1"/>
                </a:solidFill>
                <a:latin typeface="楷体" panose="02010609060101010101" pitchFamily="49" charset="-122"/>
                <a:ea typeface="楷体" panose="02010609060101010101" pitchFamily="49" charset="-122"/>
              </a:rPr>
              <a:t>（闹钟）发出响声</a:t>
            </a:r>
          </a:p>
        </p:txBody>
      </p:sp>
      <p:sp>
        <p:nvSpPr>
          <p:cNvPr id="3" name="椭圆 2">
            <a:extLst>
              <a:ext uri="{FF2B5EF4-FFF2-40B4-BE49-F238E27FC236}">
                <a16:creationId xmlns:a16="http://schemas.microsoft.com/office/drawing/2014/main" id="{225EB928-05BC-4B79-9ACD-8B3CADE3DBEA}"/>
              </a:ext>
            </a:extLst>
          </p:cNvPr>
          <p:cNvSpPr/>
          <p:nvPr/>
        </p:nvSpPr>
        <p:spPr>
          <a:xfrm>
            <a:off x="7562851" y="2571751"/>
            <a:ext cx="1475316" cy="605367"/>
          </a:xfrm>
          <a:prstGeom prst="ellipse">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algn="ctr" eaLnBrk="1" hangingPunct="1">
              <a:defRPr/>
            </a:pPr>
            <a:endParaRPr lang="zh-CN" altLang="en-US" sz="2400"/>
          </a:p>
        </p:txBody>
      </p:sp>
      <p:cxnSp>
        <p:nvCxnSpPr>
          <p:cNvPr id="16" name="直接连接符 15">
            <a:extLst>
              <a:ext uri="{FF2B5EF4-FFF2-40B4-BE49-F238E27FC236}">
                <a16:creationId xmlns:a16="http://schemas.microsoft.com/office/drawing/2014/main" id="{79422492-5E07-4B3C-AA66-C20167E382BB}"/>
              </a:ext>
            </a:extLst>
          </p:cNvPr>
          <p:cNvCxnSpPr/>
          <p:nvPr/>
        </p:nvCxnSpPr>
        <p:spPr>
          <a:xfrm>
            <a:off x="5386917" y="6212417"/>
            <a:ext cx="2724149"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矩形 17">
            <a:extLst>
              <a:ext uri="{FF2B5EF4-FFF2-40B4-BE49-F238E27FC236}">
                <a16:creationId xmlns:a16="http://schemas.microsoft.com/office/drawing/2014/main" id="{7C912D89-1947-49E1-8577-F6B7A41EA656}"/>
              </a:ext>
            </a:extLst>
          </p:cNvPr>
          <p:cNvSpPr/>
          <p:nvPr/>
        </p:nvSpPr>
        <p:spPr>
          <a:xfrm>
            <a:off x="8204200" y="5973233"/>
            <a:ext cx="3373967" cy="698500"/>
          </a:xfrm>
          <a:prstGeom prst="rect">
            <a:avLst/>
          </a:prstGeom>
          <a:solidFill>
            <a:srgbClr val="C3E3E0"/>
          </a:solidFill>
          <a:ln>
            <a:noFill/>
          </a:ln>
        </p:spPr>
        <p:style>
          <a:lnRef idx="1">
            <a:schemeClr val="accent2"/>
          </a:lnRef>
          <a:fillRef idx="2">
            <a:schemeClr val="accent2"/>
          </a:fillRef>
          <a:effectRef idx="1">
            <a:schemeClr val="accent2"/>
          </a:effectRef>
          <a:fontRef idx="minor">
            <a:schemeClr val="dk1"/>
          </a:fontRef>
        </p:style>
        <p:txBody>
          <a:bodyPr wrap="none">
            <a:spAutoFit/>
          </a:bodyP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9pPr>
          </a:lstStyle>
          <a:p>
            <a:pPr eaLnBrk="1" hangingPunct="1">
              <a:defRPr/>
            </a:pPr>
            <a:r>
              <a:rPr lang="zh-CN" altLang="en-US" sz="3733" b="1">
                <a:solidFill>
                  <a:schemeClr val="tx1"/>
                </a:solidFill>
                <a:latin typeface="楷体" panose="02010609060101010101" pitchFamily="49" charset="-122"/>
                <a:ea typeface="楷体" panose="02010609060101010101" pitchFamily="49" charset="-122"/>
              </a:rPr>
              <a:t>冲出</a:t>
            </a:r>
            <a:r>
              <a:rPr lang="en-US" altLang="zh-CN" sz="3733" b="1">
                <a:solidFill>
                  <a:schemeClr val="tx1"/>
                </a:solidFill>
                <a:latin typeface="楷体" panose="02010609060101010101" pitchFamily="49" charset="-122"/>
                <a:ea typeface="楷体" panose="02010609060101010101" pitchFamily="49" charset="-122"/>
              </a:rPr>
              <a:t>/</a:t>
            </a:r>
            <a:r>
              <a:rPr lang="zh-CN" altLang="en-US" sz="3733" b="1">
                <a:solidFill>
                  <a:schemeClr val="tx1"/>
                </a:solidFill>
                <a:latin typeface="楷体" panose="02010609060101010101" pitchFamily="49" charset="-122"/>
                <a:ea typeface="楷体" panose="02010609060101010101" pitchFamily="49" charset="-122"/>
              </a:rPr>
              <a:t>奔出</a:t>
            </a:r>
            <a:r>
              <a:rPr lang="en-US" altLang="zh-CN" sz="3733" b="1">
                <a:solidFill>
                  <a:schemeClr val="tx1"/>
                </a:solidFill>
                <a:latin typeface="楷体" panose="02010609060101010101" pitchFamily="49" charset="-122"/>
                <a:ea typeface="楷体" panose="02010609060101010101" pitchFamily="49" charset="-122"/>
              </a:rPr>
              <a:t>……</a:t>
            </a:r>
            <a:endParaRPr lang="zh-CN" altLang="en-US" sz="3733" b="1">
              <a:solidFill>
                <a:schemeClr val="tx1"/>
              </a:solidFill>
              <a:latin typeface="楷体" panose="02010609060101010101" pitchFamily="49" charset="-122"/>
              <a:ea typeface="楷体" panose="02010609060101010101" pitchFamily="49" charset="-122"/>
            </a:endParaRPr>
          </a:p>
        </p:txBody>
      </p:sp>
      <p:pic>
        <p:nvPicPr>
          <p:cNvPr id="4" name="Unit 12 Section A 2d.mp3">
            <a:hlinkClick action="ppaction://media"/>
            <a:extLst>
              <a:ext uri="{FF2B5EF4-FFF2-40B4-BE49-F238E27FC236}">
                <a16:creationId xmlns:a16="http://schemas.microsoft.com/office/drawing/2014/main" id="{7F0CC4B9-7140-AA9E-FCCA-26D765530908}"/>
              </a:ext>
            </a:extLst>
          </p:cNvPr>
          <p:cNvPicPr>
            <a:picLocks noChangeAspect="1" noChangeArrowheads="1"/>
          </p:cNvPicPr>
          <p:nvPr>
            <a:audioFile r:link="rId3"/>
            <p:extLst>
              <p:ext uri="{DAA4B4D4-6D71-4841-9C94-3DE7FCFB9230}">
                <p14:media xmlns:p14="http://schemas.microsoft.com/office/powerpoint/2010/main" r:link="rId4"/>
              </p:ext>
            </p:extLst>
          </p:nvPr>
        </p:nvPicPr>
        <p:blipFill>
          <a:blip r:embed="rId2">
            <a:extLst>
              <a:ext uri="{28A0092B-C50C-407E-A947-70E740481C1C}">
                <a14:useLocalDpi xmlns:a14="http://schemas.microsoft.com/office/drawing/2010/main" val="0"/>
              </a:ext>
            </a:extLst>
          </a:blip>
          <a:stretch>
            <a:fillRect/>
          </a:stretch>
        </p:blipFill>
        <p:spPr bwMode="auto">
          <a:xfrm>
            <a:off x="7992534" y="299855"/>
            <a:ext cx="8128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15364"/>
                                        </p:tgtEl>
                                        <p:attrNameLst>
                                          <p:attrName>style.visibility</p:attrName>
                                        </p:attrNameLst>
                                      </p:cBhvr>
                                      <p:to>
                                        <p:strVal val="visible"/>
                                      </p:to>
                                    </p:set>
                                    <p:animEffect transition="in" filter="fade">
                                      <p:cBhvr>
                                        <p:cTn id="7" dur="500"/>
                                        <p:tgtEl>
                                          <p:spTgt spid="1536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nodeType="clickPar">
                      <p:stCondLst>
                        <p:cond delay="indefinite"/>
                      </p:stCondLst>
                      <p:childTnLst>
                        <p:par>
                          <p:cTn id="12" fill="hold" nodeType="withGroup">
                            <p:stCondLst>
                              <p:cond delay="indefinite"/>
                            </p:stCondLst>
                          </p:cTn>
                        </p:par>
                        <p:par>
                          <p:cTn id="13" fill="hold" nodeType="afterGroup">
                            <p:stCondLst>
                              <p:cond delay="0"/>
                            </p:stCondLst>
                            <p:childTnLst>
                              <p:par>
                                <p:cTn id="14" presetID="53" presetClass="entr" presetSubtype="0" fill="hold" grpId="3"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childTnLst>
                    </p:cTn>
                  </p:par>
                  <p:par>
                    <p:cTn id="19" fill="hold" nodeType="clickPar">
                      <p:stCondLst>
                        <p:cond delay="indefinite"/>
                      </p:stCondLst>
                      <p:childTnLst>
                        <p:par>
                          <p:cTn id="20" fill="hold" nodeType="withGroup">
                            <p:stCondLst>
                              <p:cond delay="indefinite"/>
                            </p:stCondLst>
                          </p:cTn>
                        </p:par>
                        <p:par>
                          <p:cTn id="21" fill="hold" nodeType="afterGroup">
                            <p:stCondLst>
                              <p:cond delay="0"/>
                            </p:stCondLst>
                            <p:childTnLst>
                              <p:par>
                                <p:cTn id="22" presetID="14" presetClass="entr" presetSubtype="10" fill="hold" grpId="2"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randombar(horizontal)">
                                      <p:cBhvr>
                                        <p:cTn id="24" dur="500"/>
                                        <p:tgtEl>
                                          <p:spTgt spid="9"/>
                                        </p:tgtEl>
                                      </p:cBhvr>
                                    </p:animEffect>
                                  </p:childTnLst>
                                </p:cTn>
                              </p:par>
                            </p:childTnLst>
                          </p:cTn>
                        </p:par>
                      </p:childTnLst>
                    </p:cTn>
                  </p:par>
                  <p:par>
                    <p:cTn id="25" fill="hold" nodeType="clickPar">
                      <p:stCondLst>
                        <p:cond delay="indefinite"/>
                      </p:stCondLst>
                      <p:childTnLst>
                        <p:par>
                          <p:cTn id="26" fill="hold" nodeType="withGroup">
                            <p:stCondLst>
                              <p:cond delay="indefinite"/>
                            </p:stCondLst>
                          </p:cTn>
                        </p:par>
                        <p:par>
                          <p:cTn id="27" fill="hold" nodeType="afterGroup">
                            <p:stCondLst>
                              <p:cond delay="0"/>
                            </p:stCondLst>
                            <p:childTnLst>
                              <p:par>
                                <p:cTn id="28" presetID="22" presetClass="entr" presetSubtype="8" fill="hold"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childTnLst>
                    </p:cTn>
                  </p:par>
                  <p:par>
                    <p:cTn id="31" fill="hold" nodeType="clickPar">
                      <p:stCondLst>
                        <p:cond delay="indefinite"/>
                      </p:stCondLst>
                      <p:childTnLst>
                        <p:par>
                          <p:cTn id="32" fill="hold" nodeType="withGroup">
                            <p:stCondLst>
                              <p:cond delay="indefinite"/>
                            </p:stCondLst>
                          </p:cTn>
                        </p:par>
                        <p:par>
                          <p:cTn id="33" fill="hold" nodeType="afterGroup">
                            <p:stCondLst>
                              <p:cond delay="0"/>
                            </p:stCondLst>
                            <p:childTnLst>
                              <p:par>
                                <p:cTn id="34" presetID="14" presetClass="entr" presetSubtype="10" fill="hold" grpId="4"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randombar(horizontal)">
                                      <p:cBhvr>
                                        <p:cTn id="3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7" restart="whenNotActive" fill="hold" evtFilter="cancelBubble" nodeType="interactiveSeq">
                <p:stCondLst>
                  <p:cond evt="onClick" delay="0">
                    <p:tgtEl>
                      <p:spTgt spid="4"/>
                    </p:tgtEl>
                  </p:cond>
                </p:stCondLst>
                <p:endSync evt="end" delay="0">
                  <p:rtn val="all"/>
                </p:endSync>
                <p:childTnLst>
                  <p:par>
                    <p:cTn id="38" fill="hold" nodeType="clickPar">
                      <p:stCondLst>
                        <p:cond delay="indefinite"/>
                      </p:stCondLst>
                      <p:childTnLst>
                        <p:par>
                          <p:cTn id="39" fill="hold" nodeType="afterGroup">
                            <p:stCondLst>
                              <p:cond delay="0"/>
                            </p:stCondLst>
                            <p:childTnLst>
                              <p:par>
                                <p:cTn id="40" presetID="1" presetClass="mediacall" presetSubtype="0" fill="hold" nodeType="clickEffect">
                                  <p:stCondLst>
                                    <p:cond delay="0"/>
                                  </p:stCondLst>
                                  <p:childTnLst>
                                    <p:cmd type="call" cmd="playFrom(0.0)">
                                      <p:cBhvr>
                                        <p:cTn id="41" dur="1" fill="hold"/>
                                        <p:tgtEl>
                                          <p:spTgt spid="4"/>
                                        </p:tgtEl>
                                      </p:cBhvr>
                                    </p:cmd>
                                  </p:childTnLst>
                                </p:cTn>
                              </p:par>
                            </p:childTnLst>
                          </p:cTn>
                        </p:par>
                      </p:childTnLst>
                    </p:cTn>
                  </p:par>
                </p:childTnLst>
              </p:cTn>
              <p:nextCondLst>
                <p:cond evt="onClick" delay="0">
                  <p:tgtEl>
                    <p:spTgt spid="4"/>
                  </p:tgtEl>
                </p:cond>
              </p:nextCondLst>
            </p:seq>
            <p:audio>
              <p:cMediaNode vol="80000">
                <p:cTn id="42" fill="hold" display="0">
                  <p:stCondLst>
                    <p:cond delay="indefinite"/>
                  </p:stCondLst>
                  <p:endCondLst>
                    <p:cond evt="onPrev" delay="0">
                      <p:tgtEl>
                        <p:sldTgt/>
                      </p:tgtEl>
                    </p:cond>
                    <p:cond evt="onStopAudio" delay="0">
                      <p:tgtEl>
                        <p:sldTgt/>
                      </p:tgtEl>
                    </p:cond>
                  </p:endCondLst>
                </p:cTn>
                <p:tgtEl>
                  <p:spTgt spid="4"/>
                </p:tgtEl>
              </p:cMediaNode>
            </p:audio>
          </p:childTnLst>
        </p:cTn>
      </p:par>
    </p:tnLst>
    <p:bldLst>
      <p:bldP spid="2" grpId="0"/>
      <p:bldP spid="15364" grpId="1"/>
      <p:bldP spid="9" grpId="2"/>
      <p:bldP spid="3" grpId="3"/>
      <p:bldP spid="18" grpId="4"/>
    </p:bldLst>
  </p:timing>
</p:sld>
</file>

<file path=ppt/slides/slide3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a:extLst>
              <a:ext uri="{FF2B5EF4-FFF2-40B4-BE49-F238E27FC236}">
                <a16:creationId xmlns:a16="http://schemas.microsoft.com/office/drawing/2014/main" id="{02C949D5-4BA9-FCDD-BAAE-DBC7624CAC36}"/>
              </a:ext>
            </a:extLst>
          </p:cNvPr>
          <p:cNvSpPr>
            <a:spLocks noChangeArrowheads="1"/>
          </p:cNvSpPr>
          <p:nvPr/>
        </p:nvSpPr>
        <p:spPr bwMode="auto">
          <a:xfrm>
            <a:off x="2190751" y="421218"/>
            <a:ext cx="9567334" cy="6176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10000"/>
              </a:lnSpc>
              <a:spcBef>
                <a:spcPts val="800"/>
              </a:spcBef>
            </a:pPr>
            <a:r>
              <a:rPr lang="en-US" altLang="zh-CN" sz="3733" b="1">
                <a:latin typeface="Times New Roman" panose="02020603050405020304" pitchFamily="18" charset="0"/>
                <a:cs typeface="Times New Roman" panose="02020603050405020304" pitchFamily="18" charset="0"/>
              </a:rPr>
              <a:t>You didn’t eat breakfast?</a:t>
            </a:r>
            <a:r>
              <a:rPr lang="zh-CN" altLang="en-US" sz="3733" b="1">
                <a:latin typeface="Times New Roman" panose="02020603050405020304" pitchFamily="18" charset="0"/>
                <a:cs typeface="Times New Roman" panose="02020603050405020304" pitchFamily="18" charset="0"/>
              </a:rPr>
              <a:t> </a:t>
            </a:r>
            <a:endParaRPr lang="en-US" altLang="zh-CN" sz="3733" b="1">
              <a:latin typeface="Times New Roman" panose="02020603050405020304" pitchFamily="18" charset="0"/>
              <a:cs typeface="Times New Roman" panose="02020603050405020304" pitchFamily="18" charset="0"/>
            </a:endParaRPr>
          </a:p>
          <a:p>
            <a:pPr eaLnBrk="1" hangingPunct="1">
              <a:lnSpc>
                <a:spcPct val="110000"/>
              </a:lnSpc>
              <a:spcBef>
                <a:spcPts val="800"/>
              </a:spcBef>
            </a:pPr>
            <a:r>
              <a:rPr lang="zh-CN" altLang="en-US" sz="3733" b="1">
                <a:latin typeface="Times New Roman" panose="02020603050405020304" pitchFamily="18" charset="0"/>
                <a:cs typeface="Times New Roman" panose="02020603050405020304" pitchFamily="18" charset="0"/>
              </a:rPr>
              <a:t>No, I didn</a:t>
            </a:r>
            <a:r>
              <a:rPr lang="en-US" altLang="zh-CN" sz="3733" b="1">
                <a:latin typeface="Times New Roman" panose="02020603050405020304" pitchFamily="18" charset="0"/>
                <a:cs typeface="Times New Roman" panose="02020603050405020304" pitchFamily="18" charset="0"/>
              </a:rPr>
              <a:t>’</a:t>
            </a:r>
            <a:r>
              <a:rPr lang="zh-CN" altLang="en-US" sz="3733" b="1">
                <a:latin typeface="Times New Roman" panose="02020603050405020304" pitchFamily="18" charset="0"/>
                <a:cs typeface="Times New Roman" panose="02020603050405020304" pitchFamily="18" charset="0"/>
              </a:rPr>
              <a:t>t even brush my teeth or wash my face! But before I got to the bus stop, the bus had already left.</a:t>
            </a:r>
            <a:r>
              <a:rPr lang="en-US" altLang="zh-CN" sz="3733" b="1">
                <a:latin typeface="Times New Roman" panose="02020603050405020304" pitchFamily="18" charset="0"/>
                <a:cs typeface="Times New Roman" panose="02020603050405020304" pitchFamily="18" charset="0"/>
              </a:rPr>
              <a:t> </a:t>
            </a:r>
          </a:p>
          <a:p>
            <a:pPr eaLnBrk="1" hangingPunct="1">
              <a:lnSpc>
                <a:spcPct val="110000"/>
              </a:lnSpc>
              <a:spcBef>
                <a:spcPts val="800"/>
              </a:spcBef>
            </a:pPr>
            <a:r>
              <a:rPr lang="zh-CN" altLang="en-US" sz="3733" b="1">
                <a:latin typeface="Times New Roman" panose="02020603050405020304" pitchFamily="18" charset="0"/>
                <a:cs typeface="Times New Roman" panose="02020603050405020304" pitchFamily="18" charset="0"/>
              </a:rPr>
              <a:t>Then how did you get here?</a:t>
            </a:r>
            <a:endParaRPr lang="en-US" altLang="zh-CN" sz="3733" b="1">
              <a:latin typeface="Times New Roman" panose="02020603050405020304" pitchFamily="18" charset="0"/>
              <a:cs typeface="Times New Roman" panose="02020603050405020304" pitchFamily="18" charset="0"/>
            </a:endParaRPr>
          </a:p>
          <a:p>
            <a:pPr eaLnBrk="1" hangingPunct="1">
              <a:lnSpc>
                <a:spcPct val="110000"/>
              </a:lnSpc>
              <a:spcBef>
                <a:spcPts val="800"/>
              </a:spcBef>
            </a:pPr>
            <a:r>
              <a:rPr lang="zh-CN" altLang="en-US" sz="3733" b="1">
                <a:latin typeface="Times New Roman" panose="02020603050405020304" pitchFamily="18" charset="0"/>
                <a:cs typeface="Times New Roman" panose="02020603050405020304" pitchFamily="18" charset="0"/>
              </a:rPr>
              <a:t>Luckily, Carl</a:t>
            </a:r>
            <a:r>
              <a:rPr lang="en-US" altLang="zh-CN" sz="3733" b="1">
                <a:latin typeface="Times New Roman" panose="02020603050405020304" pitchFamily="18" charset="0"/>
                <a:cs typeface="Times New Roman" panose="02020603050405020304" pitchFamily="18" charset="0"/>
              </a:rPr>
              <a:t>’</a:t>
            </a:r>
            <a:r>
              <a:rPr lang="zh-CN" altLang="en-US" sz="3733" b="1">
                <a:latin typeface="Times New Roman" panose="02020603050405020304" pitchFamily="18" charset="0"/>
                <a:cs typeface="Times New Roman" panose="02020603050405020304" pitchFamily="18" charset="0"/>
              </a:rPr>
              <a:t>s dad saw me on the street and gave me a lift in his car.</a:t>
            </a:r>
            <a:endParaRPr lang="en-US" altLang="zh-CN" sz="3733" b="1">
              <a:latin typeface="Times New Roman" panose="02020603050405020304" pitchFamily="18" charset="0"/>
              <a:cs typeface="Times New Roman" panose="02020603050405020304" pitchFamily="18" charset="0"/>
            </a:endParaRPr>
          </a:p>
          <a:p>
            <a:pPr eaLnBrk="1" hangingPunct="1">
              <a:lnSpc>
                <a:spcPct val="110000"/>
              </a:lnSpc>
              <a:spcBef>
                <a:spcPts val="800"/>
              </a:spcBef>
            </a:pPr>
            <a:r>
              <a:rPr lang="zh-CN" altLang="en-US" sz="3733" b="1">
                <a:latin typeface="Times New Roman" panose="02020603050405020304" pitchFamily="18" charset="0"/>
                <a:cs typeface="Times New Roman" panose="02020603050405020304" pitchFamily="18" charset="0"/>
              </a:rPr>
              <a:t>Well, at least by the time you got to school, you were only five minutes late for class.</a:t>
            </a:r>
            <a:endParaRPr lang="en-US" altLang="zh-CN" sz="3733" b="1">
              <a:latin typeface="Times New Roman" panose="02020603050405020304" pitchFamily="18" charset="0"/>
              <a:cs typeface="Times New Roman" panose="02020603050405020304" pitchFamily="18" charset="0"/>
            </a:endParaRPr>
          </a:p>
        </p:txBody>
      </p:sp>
      <p:sp>
        <p:nvSpPr>
          <p:cNvPr id="16386" name="矩形 1">
            <a:extLst>
              <a:ext uri="{FF2B5EF4-FFF2-40B4-BE49-F238E27FC236}">
                <a16:creationId xmlns:a16="http://schemas.microsoft.com/office/drawing/2014/main" id="{60C26C2B-5B1E-7BFF-EA0D-861B30F5F95B}"/>
              </a:ext>
            </a:extLst>
          </p:cNvPr>
          <p:cNvSpPr>
            <a:spLocks noChangeArrowheads="1"/>
          </p:cNvSpPr>
          <p:nvPr/>
        </p:nvSpPr>
        <p:spPr bwMode="auto">
          <a:xfrm>
            <a:off x="366184" y="421218"/>
            <a:ext cx="1712383" cy="557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10000"/>
              </a:lnSpc>
            </a:pPr>
            <a:r>
              <a:rPr lang="en-US" altLang="zh-CN" sz="3733" b="1">
                <a:latin typeface="Times New Roman" panose="02020603050405020304" pitchFamily="18" charset="0"/>
              </a:rPr>
              <a:t> Matt: </a:t>
            </a:r>
          </a:p>
          <a:p>
            <a:pPr algn="r" eaLnBrk="1" hangingPunct="1">
              <a:lnSpc>
                <a:spcPct val="110000"/>
              </a:lnSpc>
              <a:spcBef>
                <a:spcPts val="800"/>
              </a:spcBef>
            </a:pPr>
            <a:r>
              <a:rPr lang="en-US" altLang="zh-CN" sz="3733" b="1">
                <a:latin typeface="Times New Roman" panose="02020603050405020304" pitchFamily="18" charset="0"/>
                <a:cs typeface="Times New Roman" panose="02020603050405020304" pitchFamily="18" charset="0"/>
              </a:rPr>
              <a:t>Kevin:</a:t>
            </a:r>
          </a:p>
          <a:p>
            <a:pPr algn="r" eaLnBrk="1" hangingPunct="1">
              <a:lnSpc>
                <a:spcPct val="110000"/>
              </a:lnSpc>
              <a:spcBef>
                <a:spcPts val="800"/>
              </a:spcBef>
            </a:pPr>
            <a:endParaRPr lang="en-US" altLang="zh-CN" sz="3733" b="1">
              <a:latin typeface="Times New Roman" panose="02020603050405020304" pitchFamily="18" charset="0"/>
              <a:cs typeface="Times New Roman" panose="02020603050405020304" pitchFamily="18" charset="0"/>
            </a:endParaRPr>
          </a:p>
          <a:p>
            <a:pPr algn="r" eaLnBrk="1" hangingPunct="1">
              <a:lnSpc>
                <a:spcPct val="110000"/>
              </a:lnSpc>
              <a:spcBef>
                <a:spcPts val="4800"/>
              </a:spcBef>
            </a:pPr>
            <a:r>
              <a:rPr lang="en-US" altLang="zh-CN" sz="3733" b="1">
                <a:latin typeface="Times New Roman" panose="02020603050405020304" pitchFamily="18" charset="0"/>
                <a:cs typeface="Times New Roman" panose="02020603050405020304" pitchFamily="18" charset="0"/>
              </a:rPr>
              <a:t> </a:t>
            </a:r>
            <a:r>
              <a:rPr lang="en-US" altLang="zh-CN" sz="3733" b="1">
                <a:latin typeface="Times New Roman" panose="02020603050405020304" pitchFamily="18" charset="0"/>
              </a:rPr>
              <a:t>Matt:</a:t>
            </a:r>
          </a:p>
          <a:p>
            <a:pPr algn="r" eaLnBrk="1" hangingPunct="1">
              <a:lnSpc>
                <a:spcPct val="110000"/>
              </a:lnSpc>
              <a:spcBef>
                <a:spcPts val="800"/>
              </a:spcBef>
            </a:pPr>
            <a:r>
              <a:rPr lang="en-US" altLang="zh-CN" sz="3733" b="1">
                <a:latin typeface="Times New Roman" panose="02020603050405020304" pitchFamily="18" charset="0"/>
                <a:cs typeface="Times New Roman" panose="02020603050405020304" pitchFamily="18" charset="0"/>
              </a:rPr>
              <a:t>Kevin:</a:t>
            </a:r>
          </a:p>
          <a:p>
            <a:pPr algn="r" eaLnBrk="1" hangingPunct="1">
              <a:lnSpc>
                <a:spcPct val="110000"/>
              </a:lnSpc>
            </a:pPr>
            <a:r>
              <a:rPr lang="en-US" altLang="zh-CN" sz="3733" b="1">
                <a:latin typeface="Times New Roman" panose="02020603050405020304" pitchFamily="18" charset="0"/>
                <a:cs typeface="Times New Roman" panose="02020603050405020304" pitchFamily="18" charset="0"/>
              </a:rPr>
              <a:t> </a:t>
            </a:r>
          </a:p>
          <a:p>
            <a:pPr algn="r" eaLnBrk="1" hangingPunct="1">
              <a:lnSpc>
                <a:spcPct val="110000"/>
              </a:lnSpc>
              <a:spcBef>
                <a:spcPts val="800"/>
              </a:spcBef>
            </a:pPr>
            <a:r>
              <a:rPr lang="en-US" altLang="zh-CN" sz="3733" b="1">
                <a:latin typeface="Times New Roman" panose="02020603050405020304" pitchFamily="18" charset="0"/>
              </a:rPr>
              <a:t>Matt: </a:t>
            </a:r>
          </a:p>
        </p:txBody>
      </p:sp>
      <p:cxnSp>
        <p:nvCxnSpPr>
          <p:cNvPr id="7" name="直接连接符 6">
            <a:extLst>
              <a:ext uri="{FF2B5EF4-FFF2-40B4-BE49-F238E27FC236}">
                <a16:creationId xmlns:a16="http://schemas.microsoft.com/office/drawing/2014/main" id="{53A3A703-F31E-4B1E-9AD6-A4C7AF397ABA}"/>
              </a:ext>
            </a:extLst>
          </p:cNvPr>
          <p:cNvCxnSpPr/>
          <p:nvPr/>
        </p:nvCxnSpPr>
        <p:spPr>
          <a:xfrm>
            <a:off x="2351618" y="5156200"/>
            <a:ext cx="2724149"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矩形 8">
            <a:extLst>
              <a:ext uri="{FF2B5EF4-FFF2-40B4-BE49-F238E27FC236}">
                <a16:creationId xmlns:a16="http://schemas.microsoft.com/office/drawing/2014/main" id="{F4D38884-E2E7-4F00-8F85-51B12F4F9977}"/>
              </a:ext>
            </a:extLst>
          </p:cNvPr>
          <p:cNvSpPr/>
          <p:nvPr/>
        </p:nvSpPr>
        <p:spPr>
          <a:xfrm>
            <a:off x="3983567" y="3198284"/>
            <a:ext cx="7274984" cy="1435100"/>
          </a:xfrm>
          <a:prstGeom prst="rect">
            <a:avLst/>
          </a:prstGeom>
          <a:solidFill>
            <a:srgbClr val="C3E3E0"/>
          </a:solidFill>
          <a:ln>
            <a:noFill/>
          </a:ln>
        </p:spPr>
        <p:style>
          <a:lnRef idx="1">
            <a:schemeClr val="accent2"/>
          </a:lnRef>
          <a:fillRef idx="2">
            <a:schemeClr val="accent2"/>
          </a:fillRef>
          <a:effectRef idx="1">
            <a:schemeClr val="accent2"/>
          </a:effectRef>
          <a:fontRef idx="minor">
            <a:schemeClr val="dk1"/>
          </a:fontRef>
        </p:style>
        <p:txBody>
          <a:bodyPr>
            <a:spAutoFit/>
          </a:bodyP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9pPr>
          </a:lstStyle>
          <a:p>
            <a:pPr>
              <a:lnSpc>
                <a:spcPct val="120000"/>
              </a:lnSpc>
              <a:defRPr/>
            </a:pPr>
            <a:r>
              <a:rPr lang="en-US" altLang="zh-CN" sz="3733" b="1">
                <a:latin typeface="Times New Roman" panose="02020603050405020304" pitchFamily="18" charset="0"/>
                <a:ea typeface="楷体" panose="02010609060101010101" pitchFamily="49" charset="-122"/>
              </a:rPr>
              <a:t>give sb. a lift </a:t>
            </a:r>
            <a:r>
              <a:rPr lang="zh-CN" altLang="en-US" sz="3733" b="1">
                <a:latin typeface="Times New Roman" panose="02020603050405020304" pitchFamily="18" charset="0"/>
                <a:ea typeface="楷体" panose="02010609060101010101" pitchFamily="49" charset="-122"/>
              </a:rPr>
              <a:t>意为“捎某人一程”</a:t>
            </a:r>
            <a:endParaRPr lang="en-US" altLang="zh-CN" sz="3733" b="1">
              <a:latin typeface="Times New Roman" panose="02020603050405020304" pitchFamily="18" charset="0"/>
              <a:ea typeface="楷体" panose="02010609060101010101" pitchFamily="49" charset="-122"/>
            </a:endParaRPr>
          </a:p>
          <a:p>
            <a:pPr>
              <a:lnSpc>
                <a:spcPct val="120000"/>
              </a:lnSpc>
              <a:defRPr/>
            </a:pPr>
            <a:r>
              <a:rPr lang="en-US" altLang="zh-CN" sz="3733" b="1">
                <a:latin typeface="Times New Roman" panose="02020603050405020304" pitchFamily="18" charset="0"/>
                <a:ea typeface="楷体" panose="02010609060101010101" pitchFamily="49" charset="-122"/>
              </a:rPr>
              <a:t>=give sb. a ride/offer sb. a ride</a:t>
            </a:r>
            <a:r>
              <a:rPr lang="zh-CN" altLang="en-US" sz="3733" b="1">
                <a:latin typeface="Times New Roman" panose="02020603050405020304" pitchFamily="18" charset="0"/>
                <a:ea typeface="楷体" panose="02010609060101010101" pitchFamily="49" charset="-122"/>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fade">
                                      <p:cBhvr>
                                        <p:cTn id="7" dur="500"/>
                                        <p:tgtEl>
                                          <p:spTgt spid="1638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nodeType="clickPar">
                      <p:stCondLst>
                        <p:cond delay="indefinite"/>
                      </p:stCondLst>
                      <p:childTnLst>
                        <p:par>
                          <p:cTn id="12" fill="hold" nodeType="withGroup">
                            <p:stCondLst>
                              <p:cond delay="indefinite"/>
                            </p:stCondLst>
                          </p:cTn>
                        </p:par>
                        <p:par>
                          <p:cTn id="13" fill="hold" nodeType="after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4" presetClass="entr" presetSubtype="10" fill="hold" grpId="2"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386" grpId="1"/>
      <p:bldP spid="9" grpId="2"/>
    </p:bldLst>
  </p:timing>
</p:sld>
</file>

<file path=ppt/slides/slide3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5842" name="矩形 1">
            <a:extLst>
              <a:ext uri="{FF2B5EF4-FFF2-40B4-BE49-F238E27FC236}">
                <a16:creationId xmlns:a16="http://schemas.microsoft.com/office/drawing/2014/main" id="{41BDC143-1391-6996-709D-7CF65F75880B}"/>
              </a:ext>
            </a:extLst>
          </p:cNvPr>
          <p:cNvSpPr>
            <a:spLocks noChangeArrowheads="1"/>
          </p:cNvSpPr>
          <p:nvPr/>
        </p:nvSpPr>
        <p:spPr bwMode="auto">
          <a:xfrm>
            <a:off x="425450" y="599017"/>
            <a:ext cx="8191500" cy="781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4267" b="1">
                <a:solidFill>
                  <a:srgbClr val="FF0066"/>
                </a:solidFill>
                <a:latin typeface="Times New Roman" panose="02020603050405020304" pitchFamily="18" charset="0"/>
                <a:cs typeface="Times New Roman" panose="02020603050405020304" pitchFamily="18" charset="0"/>
              </a:rPr>
              <a:t>Listen again and fill in the blanks.</a:t>
            </a:r>
            <a:endParaRPr lang="zh-CN" altLang="en-US" sz="4267" b="1">
              <a:solidFill>
                <a:srgbClr val="FF0066"/>
              </a:solidFill>
              <a:latin typeface="Times New Roman" panose="02020603050405020304" pitchFamily="18" charset="0"/>
              <a:cs typeface="Times New Roman" panose="02020603050405020304" pitchFamily="18" charset="0"/>
            </a:endParaRPr>
          </a:p>
        </p:txBody>
      </p:sp>
      <p:sp>
        <p:nvSpPr>
          <p:cNvPr id="3" name="矩形 5">
            <a:extLst>
              <a:ext uri="{FF2B5EF4-FFF2-40B4-BE49-F238E27FC236}">
                <a16:creationId xmlns:a16="http://schemas.microsoft.com/office/drawing/2014/main" id="{4AE76691-908A-FC9E-7618-3F388D4611C2}"/>
              </a:ext>
            </a:extLst>
          </p:cNvPr>
          <p:cNvSpPr>
            <a:spLocks noChangeArrowheads="1"/>
          </p:cNvSpPr>
          <p:nvPr/>
        </p:nvSpPr>
        <p:spPr bwMode="auto">
          <a:xfrm>
            <a:off x="431800" y="1515533"/>
            <a:ext cx="1631951" cy="3856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30000"/>
              </a:lnSpc>
            </a:pPr>
            <a:r>
              <a:rPr lang="en-US" altLang="zh-CN" sz="3733" b="1">
                <a:latin typeface="Times New Roman" panose="02020603050405020304" pitchFamily="18" charset="0"/>
              </a:rPr>
              <a:t> Matt:</a:t>
            </a:r>
          </a:p>
          <a:p>
            <a:pPr algn="r" eaLnBrk="1" hangingPunct="1">
              <a:lnSpc>
                <a:spcPct val="130000"/>
              </a:lnSpc>
            </a:pPr>
            <a:r>
              <a:rPr lang="en-US" altLang="zh-CN" sz="3733" b="1">
                <a:latin typeface="Times New Roman" panose="02020603050405020304" pitchFamily="18" charset="0"/>
              </a:rPr>
              <a:t>Kevin:</a:t>
            </a:r>
          </a:p>
          <a:p>
            <a:pPr algn="r" eaLnBrk="1" hangingPunct="1">
              <a:lnSpc>
                <a:spcPct val="130000"/>
              </a:lnSpc>
            </a:pPr>
            <a:endParaRPr lang="en-US" altLang="zh-CN" sz="3733" b="1">
              <a:latin typeface="Times New Roman" panose="02020603050405020304" pitchFamily="18" charset="0"/>
            </a:endParaRPr>
          </a:p>
          <a:p>
            <a:pPr algn="r" eaLnBrk="1" hangingPunct="1">
              <a:lnSpc>
                <a:spcPct val="130000"/>
              </a:lnSpc>
            </a:pPr>
            <a:r>
              <a:rPr lang="en-US" altLang="zh-CN" sz="3733" b="1">
                <a:latin typeface="Times New Roman" panose="02020603050405020304" pitchFamily="18" charset="0"/>
              </a:rPr>
              <a:t>Matt: </a:t>
            </a:r>
          </a:p>
          <a:p>
            <a:pPr algn="r" eaLnBrk="1" hangingPunct="1">
              <a:lnSpc>
                <a:spcPct val="130000"/>
              </a:lnSpc>
            </a:pPr>
            <a:r>
              <a:rPr lang="en-US" altLang="zh-CN" sz="3733" b="1">
                <a:latin typeface="Times New Roman" panose="02020603050405020304" pitchFamily="18" charset="0"/>
                <a:cs typeface="Arial" panose="020b0604020202020204" pitchFamily="34" charset="0"/>
              </a:rPr>
              <a:t>Kevin:</a:t>
            </a:r>
            <a:endParaRPr lang="en-US" altLang="zh-CN" sz="3733" b="1">
              <a:latin typeface="Times New Roman" panose="02020603050405020304" pitchFamily="18" charset="0"/>
            </a:endParaRPr>
          </a:p>
        </p:txBody>
      </p:sp>
      <p:sp>
        <p:nvSpPr>
          <p:cNvPr id="4" name="矩形 3">
            <a:extLst>
              <a:ext uri="{FF2B5EF4-FFF2-40B4-BE49-F238E27FC236}">
                <a16:creationId xmlns:a16="http://schemas.microsoft.com/office/drawing/2014/main" id="{88DF8267-2DAA-85E1-C646-FDC8479D813F}"/>
              </a:ext>
            </a:extLst>
          </p:cNvPr>
          <p:cNvSpPr>
            <a:spLocks noChangeArrowheads="1"/>
          </p:cNvSpPr>
          <p:nvPr/>
        </p:nvSpPr>
        <p:spPr bwMode="auto">
          <a:xfrm>
            <a:off x="2087033" y="1528233"/>
            <a:ext cx="9673167" cy="4529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3733" b="1">
                <a:latin typeface="Times New Roman" panose="02020603050405020304" pitchFamily="18" charset="0"/>
              </a:rPr>
              <a:t>Why were you late for class today, Kevin?</a:t>
            </a:r>
          </a:p>
          <a:p>
            <a:pPr eaLnBrk="1" hangingPunct="1">
              <a:lnSpc>
                <a:spcPct val="130000"/>
              </a:lnSpc>
            </a:pPr>
            <a:r>
              <a:rPr lang="en-US" altLang="zh-CN" sz="3733" b="1">
                <a:latin typeface="Times New Roman" panose="02020603050405020304" pitchFamily="18" charset="0"/>
              </a:rPr>
              <a:t>My alarm clock didn’t ______! I kept sleeping, and when I ________ it was already 8:00 a.m.!</a:t>
            </a:r>
          </a:p>
          <a:p>
            <a:pPr eaLnBrk="1" hangingPunct="1">
              <a:lnSpc>
                <a:spcPct val="130000"/>
              </a:lnSpc>
            </a:pPr>
            <a:r>
              <a:rPr lang="en-US" altLang="zh-CN" sz="3733" b="1">
                <a:latin typeface="Times New Roman" panose="02020603050405020304" pitchFamily="18" charset="0"/>
              </a:rPr>
              <a:t>Oh, no!</a:t>
            </a:r>
          </a:p>
          <a:p>
            <a:pPr eaLnBrk="1" hangingPunct="1">
              <a:lnSpc>
                <a:spcPct val="130000"/>
              </a:lnSpc>
            </a:pPr>
            <a:r>
              <a:rPr lang="zh-CN" altLang="en-US" sz="3733" b="1">
                <a:latin typeface="Times New Roman" panose="02020603050405020304" pitchFamily="18" charset="0"/>
                <a:cs typeface="Arial" panose="020b0604020202020204" pitchFamily="34" charset="0"/>
              </a:rPr>
              <a:t>So I just quickly </a:t>
            </a:r>
            <a:r>
              <a:rPr lang="en-US" altLang="zh-CN" sz="3733" b="1">
                <a:latin typeface="Times New Roman" panose="02020603050405020304" pitchFamily="18" charset="0"/>
                <a:cs typeface="Arial" panose="020b0604020202020204" pitchFamily="34" charset="0"/>
              </a:rPr>
              <a:t>_______ </a:t>
            </a:r>
            <a:r>
              <a:rPr lang="zh-CN" altLang="en-US" sz="3733" b="1">
                <a:latin typeface="Times New Roman" panose="02020603050405020304" pitchFamily="18" charset="0"/>
                <a:cs typeface="Arial" panose="020b0604020202020204" pitchFamily="34" charset="0"/>
              </a:rPr>
              <a:t>some clothes and </a:t>
            </a:r>
            <a:r>
              <a:rPr lang="en-US" altLang="zh-CN" sz="3733" b="1">
                <a:latin typeface="Times New Roman" panose="02020603050405020304" pitchFamily="18" charset="0"/>
                <a:cs typeface="Arial" panose="020b0604020202020204" pitchFamily="34" charset="0"/>
              </a:rPr>
              <a:t>____________ </a:t>
            </a:r>
            <a:r>
              <a:rPr lang="zh-CN" altLang="en-US" sz="3733" b="1">
                <a:latin typeface="Times New Roman" panose="02020603050405020304" pitchFamily="18" charset="0"/>
                <a:cs typeface="Arial" panose="020b0604020202020204" pitchFamily="34" charset="0"/>
              </a:rPr>
              <a:t>the door.</a:t>
            </a:r>
            <a:endParaRPr lang="en-US" altLang="zh-CN" sz="3733" b="1">
              <a:latin typeface="Times New Roman" panose="02020603050405020304" pitchFamily="18" charset="0"/>
            </a:endParaRPr>
          </a:p>
        </p:txBody>
      </p:sp>
      <p:sp>
        <p:nvSpPr>
          <p:cNvPr id="5" name="矩形 4">
            <a:extLst>
              <a:ext uri="{FF2B5EF4-FFF2-40B4-BE49-F238E27FC236}">
                <a16:creationId xmlns:a16="http://schemas.microsoft.com/office/drawing/2014/main" id="{EE33A679-61C0-0703-4A61-991A49D749EC}"/>
              </a:ext>
            </a:extLst>
          </p:cNvPr>
          <p:cNvSpPr>
            <a:spLocks noChangeArrowheads="1"/>
          </p:cNvSpPr>
          <p:nvPr/>
        </p:nvSpPr>
        <p:spPr bwMode="auto">
          <a:xfrm>
            <a:off x="6864351" y="2321984"/>
            <a:ext cx="1403349" cy="696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3" b="1">
                <a:solidFill>
                  <a:srgbClr val="FF0066"/>
                </a:solidFill>
                <a:latin typeface="Times New Roman" panose="02020603050405020304" pitchFamily="18" charset="0"/>
              </a:rPr>
              <a:t>go off</a:t>
            </a:r>
            <a:endParaRPr lang="zh-CN" altLang="en-US" sz="3733">
              <a:solidFill>
                <a:srgbClr val="FF0066"/>
              </a:solidFill>
            </a:endParaRPr>
          </a:p>
        </p:txBody>
      </p:sp>
      <p:sp>
        <p:nvSpPr>
          <p:cNvPr id="6" name="矩形 5">
            <a:extLst>
              <a:ext uri="{FF2B5EF4-FFF2-40B4-BE49-F238E27FC236}">
                <a16:creationId xmlns:a16="http://schemas.microsoft.com/office/drawing/2014/main" id="{88CDA07A-91A9-0FA1-5D5A-7782485D5E15}"/>
              </a:ext>
            </a:extLst>
          </p:cNvPr>
          <p:cNvSpPr>
            <a:spLocks noChangeArrowheads="1"/>
          </p:cNvSpPr>
          <p:nvPr/>
        </p:nvSpPr>
        <p:spPr bwMode="auto">
          <a:xfrm>
            <a:off x="5657851" y="4510617"/>
            <a:ext cx="1686983" cy="696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733" b="1">
                <a:solidFill>
                  <a:srgbClr val="FF0066"/>
                </a:solidFill>
                <a:latin typeface="Times New Roman" panose="02020603050405020304" pitchFamily="18" charset="0"/>
                <a:cs typeface="Arial" panose="020b0604020202020204" pitchFamily="34" charset="0"/>
              </a:rPr>
              <a:t>put on </a:t>
            </a:r>
            <a:endParaRPr lang="zh-CN" altLang="en-US" sz="3733">
              <a:solidFill>
                <a:srgbClr val="FF0066"/>
              </a:solidFill>
            </a:endParaRPr>
          </a:p>
        </p:txBody>
      </p:sp>
      <p:sp>
        <p:nvSpPr>
          <p:cNvPr id="7" name="矩形 6">
            <a:extLst>
              <a:ext uri="{FF2B5EF4-FFF2-40B4-BE49-F238E27FC236}">
                <a16:creationId xmlns:a16="http://schemas.microsoft.com/office/drawing/2014/main" id="{F17B5696-24EC-2B2D-8A94-F0751FCF1242}"/>
              </a:ext>
            </a:extLst>
          </p:cNvPr>
          <p:cNvSpPr>
            <a:spLocks noChangeArrowheads="1"/>
          </p:cNvSpPr>
          <p:nvPr/>
        </p:nvSpPr>
        <p:spPr bwMode="auto">
          <a:xfrm>
            <a:off x="2133600" y="5334000"/>
            <a:ext cx="3083984" cy="69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733" b="1">
                <a:solidFill>
                  <a:srgbClr val="FF0066"/>
                </a:solidFill>
                <a:latin typeface="Times New Roman" panose="02020603050405020304" pitchFamily="18" charset="0"/>
                <a:cs typeface="Arial" panose="020b0604020202020204" pitchFamily="34" charset="0"/>
              </a:rPr>
              <a:t>rushed out </a:t>
            </a:r>
            <a:r>
              <a:rPr lang="en-US" altLang="zh-CN" sz="3733" b="1">
                <a:solidFill>
                  <a:srgbClr val="FF0066"/>
                </a:solidFill>
                <a:latin typeface="Times New Roman" panose="02020603050405020304" pitchFamily="18" charset="0"/>
                <a:cs typeface="Arial" panose="020b0604020202020204" pitchFamily="34" charset="0"/>
              </a:rPr>
              <a:t>of </a:t>
            </a:r>
            <a:endParaRPr lang="zh-CN" altLang="en-US" sz="3733">
              <a:solidFill>
                <a:srgbClr val="FF0066"/>
              </a:solidFill>
            </a:endParaRPr>
          </a:p>
        </p:txBody>
      </p:sp>
      <p:sp>
        <p:nvSpPr>
          <p:cNvPr id="12" name="文本框 11">
            <a:extLst>
              <a:ext uri="{FF2B5EF4-FFF2-40B4-BE49-F238E27FC236}">
                <a16:creationId xmlns:a16="http://schemas.microsoft.com/office/drawing/2014/main" id="{043F93E3-D91E-F497-A38B-B9BFB6AAA4BE}"/>
              </a:ext>
            </a:extLst>
          </p:cNvPr>
          <p:cNvSpPr txBox="1">
            <a:spLocks noChangeArrowheads="1"/>
          </p:cNvSpPr>
          <p:nvPr/>
        </p:nvSpPr>
        <p:spPr bwMode="auto">
          <a:xfrm>
            <a:off x="4485217" y="3067051"/>
            <a:ext cx="201506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733" b="1">
                <a:solidFill>
                  <a:srgbClr val="FF0066"/>
                </a:solidFill>
                <a:latin typeface="Times New Roman" panose="02020603050405020304" pitchFamily="18" charset="0"/>
              </a:rPr>
              <a:t>woke up</a:t>
            </a:r>
            <a:endParaRPr lang="zh-CN" altLang="en-US" sz="2400">
              <a:solidFill>
                <a:srgbClr val="FF0066"/>
              </a:solidFill>
            </a:endParaRPr>
          </a:p>
        </p:txBody>
      </p:sp>
      <p:pic>
        <p:nvPicPr>
          <p:cNvPr id="8" name="Unit 12 Section A 2d.mp3">
            <a:hlinkClick action="ppaction://media"/>
            <a:extLst>
              <a:ext uri="{FF2B5EF4-FFF2-40B4-BE49-F238E27FC236}">
                <a16:creationId xmlns:a16="http://schemas.microsoft.com/office/drawing/2014/main" id="{8CB666C1-4047-4133-7339-E5EEB2985C11}"/>
              </a:ext>
            </a:extLst>
          </p:cNvPr>
          <p:cNvPicPr>
            <a:picLocks noChangeAspect="1" noChangeArrowheads="1"/>
          </p:cNvPicPr>
          <p:nvPr>
            <a:audioFile r:link="rId3"/>
            <p:extLst>
              <p:ext uri="{DAA4B4D4-6D71-4841-9C94-3DE7FCFB9230}">
                <p14:media xmlns:p14="http://schemas.microsoft.com/office/powerpoint/2010/main" r:link="rId4"/>
              </p:ext>
            </p:extLst>
          </p:nvPr>
        </p:nvPicPr>
        <p:blipFill>
          <a:blip r:embed="rId2">
            <a:extLst>
              <a:ext uri="{28A0092B-C50C-407E-A947-70E740481C1C}">
                <a14:useLocalDpi xmlns:a14="http://schemas.microsoft.com/office/drawing/2010/main" val="0"/>
              </a:ext>
            </a:extLst>
          </a:blip>
          <a:stretch>
            <a:fillRect/>
          </a:stretch>
        </p:blipFill>
        <p:spPr bwMode="auto">
          <a:xfrm>
            <a:off x="8616950" y="666751"/>
            <a:ext cx="8128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nodeType="clickPar">
                      <p:stCondLst>
                        <p:cond delay="indefinite"/>
                      </p:stCondLst>
                      <p:childTnLst>
                        <p:par>
                          <p:cTn id="12" fill="hold" nodeType="withGroup">
                            <p:stCondLst>
                              <p:cond delay="indefinite"/>
                            </p:stCondLst>
                          </p:cTn>
                        </p:par>
                        <p:par>
                          <p:cTn id="13" fill="hold" nodeType="afterGroup">
                            <p:stCondLst>
                              <p:cond delay="0"/>
                            </p:stCondLst>
                            <p:childTnLst>
                              <p:par>
                                <p:cTn id="14" presetID="14" presetClass="entr" presetSubtype="10" fill="hold" grpId="2"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6" presetClass="entr" presetSubtype="21" fill="hold" grpId="5"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14" presetClass="entr" presetSubtype="10" fill="hold" grpId="3"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randombar(horizontal)">
                                      <p:cBhvr>
                                        <p:cTn id="28" dur="500"/>
                                        <p:tgtEl>
                                          <p:spTgt spid="6"/>
                                        </p:tgtEl>
                                      </p:cBhvr>
                                    </p:animEffect>
                                  </p:childTnLst>
                                </p:cTn>
                              </p:par>
                            </p:childTnLst>
                          </p:cTn>
                        </p:par>
                      </p:childTnLst>
                    </p:cTn>
                  </p:par>
                  <p:par>
                    <p:cTn id="29" fill="hold" nodeType="clickPar">
                      <p:stCondLst>
                        <p:cond delay="indefinite"/>
                      </p:stCondLst>
                      <p:childTnLst>
                        <p:par>
                          <p:cTn id="30" fill="hold" nodeType="withGroup">
                            <p:stCondLst>
                              <p:cond delay="indefinite"/>
                            </p:stCondLst>
                          </p:cTn>
                        </p:par>
                        <p:par>
                          <p:cTn id="31" fill="hold" nodeType="afterGroup">
                            <p:stCondLst>
                              <p:cond delay="0"/>
                            </p:stCondLst>
                            <p:childTnLst>
                              <p:par>
                                <p:cTn id="32" presetID="14" presetClass="entr" presetSubtype="10" fill="hold" grpId="4"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randombar(horizontal)">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8"/>
                    </p:tgtEl>
                  </p:cond>
                </p:stCondLst>
                <p:endSync evt="end" delay="0">
                  <p:rtn val="all"/>
                </p:endSync>
                <p:childTnLst>
                  <p:par>
                    <p:cTn id="36" fill="hold" nodeType="clickPar">
                      <p:stCondLst>
                        <p:cond delay="indefinite"/>
                      </p:stCondLst>
                      <p:childTnLst>
                        <p:par>
                          <p:cTn id="37" fill="hold" nodeType="afterGroup">
                            <p:stCondLst>
                              <p:cond delay="0"/>
                            </p:stCondLst>
                            <p:childTnLst>
                              <p:par>
                                <p:cTn id="38" presetID="1" presetClass="mediacall" presetSubtype="0" fill="hold" nodeType="clickEffect">
                                  <p:stCondLst>
                                    <p:cond delay="0"/>
                                  </p:stCondLst>
                                  <p:childTnLst>
                                    <p:cmd type="call" cmd="playFrom(0.0)">
                                      <p:cBhvr>
                                        <p:cTn id="39" dur="1" fill="hold"/>
                                        <p:tgtEl>
                                          <p:spTgt spid="8"/>
                                        </p:tgtEl>
                                      </p:cBhvr>
                                    </p:cmd>
                                  </p:childTnLst>
                                </p:cTn>
                              </p:par>
                            </p:childTnLst>
                          </p:cTn>
                        </p:par>
                      </p:childTnLst>
                    </p:cTn>
                  </p:par>
                </p:childTnLst>
              </p:cTn>
              <p:nextCondLst>
                <p:cond evt="onClick" delay="0">
                  <p:tgtEl>
                    <p:spTgt spid="8"/>
                  </p:tgtEl>
                </p:cond>
              </p:nextCondLst>
            </p:seq>
            <p:audio>
              <p:cMediaNode vol="80000">
                <p:cTn id="40" fill="hold" display="0">
                  <p:stCondLst>
                    <p:cond delay="indefinite"/>
                  </p:stCondLst>
                  <p:endCondLst>
                    <p:cond evt="onPrev" delay="0">
                      <p:tgtEl>
                        <p:sldTgt/>
                      </p:tgtEl>
                    </p:cond>
                    <p:cond evt="onStopAudio" delay="0">
                      <p:tgtEl>
                        <p:sldTgt/>
                      </p:tgtEl>
                    </p:cond>
                  </p:endCondLst>
                </p:cTn>
                <p:tgtEl>
                  <p:spTgt spid="8"/>
                </p:tgtEl>
              </p:cMediaNode>
            </p:audio>
          </p:childTnLst>
        </p:cTn>
      </p:par>
    </p:tnLst>
    <p:bldLst>
      <p:bldP spid="3" grpId="0"/>
      <p:bldP spid="4" grpId="1"/>
      <p:bldP spid="5" grpId="2"/>
      <p:bldP spid="6" grpId="3"/>
      <p:bldP spid="7" grpId="4"/>
      <p:bldP spid="12" grpId="5"/>
    </p:bldLst>
  </p:timing>
</p:sld>
</file>

<file path=ppt/slides/slide3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a:extLst>
              <a:ext uri="{FF2B5EF4-FFF2-40B4-BE49-F238E27FC236}">
                <a16:creationId xmlns:a16="http://schemas.microsoft.com/office/drawing/2014/main" id="{375E107E-C6F5-A5DF-9E11-9F432F2DAA2D}"/>
              </a:ext>
            </a:extLst>
          </p:cNvPr>
          <p:cNvSpPr>
            <a:spLocks noChangeArrowheads="1"/>
          </p:cNvSpPr>
          <p:nvPr/>
        </p:nvSpPr>
        <p:spPr bwMode="auto">
          <a:xfrm>
            <a:off x="2190751" y="421218"/>
            <a:ext cx="9567334" cy="6220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10000"/>
              </a:lnSpc>
              <a:spcBef>
                <a:spcPts val="800"/>
              </a:spcBef>
            </a:pPr>
            <a:r>
              <a:rPr lang="en-US" altLang="zh-CN" sz="3733" b="1">
                <a:latin typeface="Times New Roman" panose="02020603050405020304" pitchFamily="18" charset="0"/>
                <a:cs typeface="Times New Roman" panose="02020603050405020304" pitchFamily="18" charset="0"/>
              </a:rPr>
              <a:t>You didn’t _______________?</a:t>
            </a:r>
            <a:r>
              <a:rPr lang="zh-CN" altLang="en-US" sz="3733" b="1">
                <a:latin typeface="Times New Roman" panose="02020603050405020304" pitchFamily="18" charset="0"/>
                <a:cs typeface="Times New Roman" panose="02020603050405020304" pitchFamily="18" charset="0"/>
              </a:rPr>
              <a:t> </a:t>
            </a:r>
            <a:endParaRPr lang="en-US" altLang="zh-CN" sz="3733" b="1">
              <a:latin typeface="Times New Roman" panose="02020603050405020304" pitchFamily="18" charset="0"/>
              <a:cs typeface="Times New Roman" panose="02020603050405020304" pitchFamily="18" charset="0"/>
            </a:endParaRPr>
          </a:p>
          <a:p>
            <a:pPr eaLnBrk="1" hangingPunct="1">
              <a:lnSpc>
                <a:spcPct val="110000"/>
              </a:lnSpc>
              <a:spcBef>
                <a:spcPts val="800"/>
              </a:spcBef>
            </a:pPr>
            <a:r>
              <a:rPr lang="zh-CN" altLang="en-US" sz="3733" b="1">
                <a:latin typeface="Times New Roman" panose="02020603050405020304" pitchFamily="18" charset="0"/>
                <a:cs typeface="Times New Roman" panose="02020603050405020304" pitchFamily="18" charset="0"/>
              </a:rPr>
              <a:t>No, I didn</a:t>
            </a:r>
            <a:r>
              <a:rPr lang="en-US" altLang="zh-CN" sz="3733" b="1">
                <a:latin typeface="Times New Roman" panose="02020603050405020304" pitchFamily="18" charset="0"/>
                <a:cs typeface="Times New Roman" panose="02020603050405020304" pitchFamily="18" charset="0"/>
              </a:rPr>
              <a:t>’</a:t>
            </a:r>
            <a:r>
              <a:rPr lang="zh-CN" altLang="en-US" sz="3733" b="1">
                <a:latin typeface="Times New Roman" panose="02020603050405020304" pitchFamily="18" charset="0"/>
                <a:cs typeface="Times New Roman" panose="02020603050405020304" pitchFamily="18" charset="0"/>
              </a:rPr>
              <a:t>t even </a:t>
            </a:r>
            <a:r>
              <a:rPr lang="en-US" altLang="zh-CN" sz="3733" b="1">
                <a:latin typeface="Times New Roman" panose="02020603050405020304" pitchFamily="18" charset="0"/>
                <a:cs typeface="Times New Roman" panose="02020603050405020304" pitchFamily="18" charset="0"/>
              </a:rPr>
              <a:t>______________</a:t>
            </a:r>
            <a:r>
              <a:rPr lang="zh-CN" altLang="en-US" sz="3733" b="1">
                <a:latin typeface="Times New Roman" panose="02020603050405020304" pitchFamily="18" charset="0"/>
                <a:cs typeface="Times New Roman" panose="02020603050405020304" pitchFamily="18" charset="0"/>
              </a:rPr>
              <a:t>or </a:t>
            </a:r>
            <a:r>
              <a:rPr lang="en-US" altLang="zh-CN" sz="3733" b="1">
                <a:latin typeface="Times New Roman" panose="02020603050405020304" pitchFamily="18" charset="0"/>
                <a:cs typeface="Times New Roman" panose="02020603050405020304" pitchFamily="18" charset="0"/>
              </a:rPr>
              <a:t>______</a:t>
            </a:r>
          </a:p>
          <a:p>
            <a:pPr eaLnBrk="1" hangingPunct="1">
              <a:lnSpc>
                <a:spcPct val="110000"/>
              </a:lnSpc>
              <a:spcBef>
                <a:spcPts val="800"/>
              </a:spcBef>
            </a:pPr>
            <a:r>
              <a:rPr lang="en-US" altLang="zh-CN" sz="3733" b="1">
                <a:latin typeface="Times New Roman" panose="02020603050405020304" pitchFamily="18" charset="0"/>
                <a:cs typeface="Times New Roman" panose="02020603050405020304" pitchFamily="18" charset="0"/>
              </a:rPr>
              <a:t>__________</a:t>
            </a:r>
            <a:r>
              <a:rPr lang="zh-CN" altLang="en-US" sz="3733" b="1">
                <a:latin typeface="Times New Roman" panose="02020603050405020304" pitchFamily="18" charset="0"/>
                <a:cs typeface="Times New Roman" panose="02020603050405020304" pitchFamily="18" charset="0"/>
              </a:rPr>
              <a:t>! But before I </a:t>
            </a:r>
            <a:r>
              <a:rPr lang="en-US" altLang="zh-CN" sz="3733" b="1">
                <a:latin typeface="Times New Roman" panose="02020603050405020304" pitchFamily="18" charset="0"/>
                <a:cs typeface="Times New Roman" panose="02020603050405020304" pitchFamily="18" charset="0"/>
              </a:rPr>
              <a:t>______ </a:t>
            </a:r>
            <a:r>
              <a:rPr lang="zh-CN" altLang="en-US" sz="3733" b="1">
                <a:latin typeface="Times New Roman" panose="02020603050405020304" pitchFamily="18" charset="0"/>
                <a:cs typeface="Times New Roman" panose="02020603050405020304" pitchFamily="18" charset="0"/>
              </a:rPr>
              <a:t>the bus stop, the bus </a:t>
            </a:r>
            <a:r>
              <a:rPr lang="en-US" altLang="zh-CN" sz="3733" b="1">
                <a:latin typeface="Times New Roman" panose="02020603050405020304" pitchFamily="18" charset="0"/>
                <a:cs typeface="Times New Roman" panose="02020603050405020304" pitchFamily="18" charset="0"/>
              </a:rPr>
              <a:t>had </a:t>
            </a:r>
            <a:r>
              <a:rPr lang="zh-CN" altLang="en-US" sz="3733" b="1">
                <a:latin typeface="Times New Roman" panose="02020603050405020304" pitchFamily="18" charset="0"/>
                <a:cs typeface="Times New Roman" panose="02020603050405020304" pitchFamily="18" charset="0"/>
              </a:rPr>
              <a:t>already </a:t>
            </a:r>
            <a:r>
              <a:rPr lang="en-US" altLang="zh-CN" sz="3733" b="1">
                <a:latin typeface="Times New Roman" panose="02020603050405020304" pitchFamily="18" charset="0"/>
                <a:cs typeface="Times New Roman" panose="02020603050405020304" pitchFamily="18" charset="0"/>
              </a:rPr>
              <a:t>left</a:t>
            </a:r>
            <a:r>
              <a:rPr lang="zh-CN" altLang="en-US" sz="3733" b="1">
                <a:latin typeface="Times New Roman" panose="02020603050405020304" pitchFamily="18" charset="0"/>
                <a:cs typeface="Times New Roman" panose="02020603050405020304" pitchFamily="18" charset="0"/>
              </a:rPr>
              <a:t>.</a:t>
            </a:r>
            <a:r>
              <a:rPr lang="en-US" altLang="zh-CN" sz="3733" b="1">
                <a:latin typeface="Times New Roman" panose="02020603050405020304" pitchFamily="18" charset="0"/>
                <a:cs typeface="Times New Roman" panose="02020603050405020304" pitchFamily="18" charset="0"/>
              </a:rPr>
              <a:t> </a:t>
            </a:r>
          </a:p>
          <a:p>
            <a:pPr eaLnBrk="1" hangingPunct="1">
              <a:lnSpc>
                <a:spcPct val="110000"/>
              </a:lnSpc>
              <a:spcBef>
                <a:spcPts val="800"/>
              </a:spcBef>
            </a:pPr>
            <a:r>
              <a:rPr lang="zh-CN" altLang="en-US" sz="3733" b="1">
                <a:latin typeface="Times New Roman" panose="02020603050405020304" pitchFamily="18" charset="0"/>
                <a:cs typeface="Times New Roman" panose="02020603050405020304" pitchFamily="18" charset="0"/>
              </a:rPr>
              <a:t>Then how did you get here?</a:t>
            </a:r>
            <a:endParaRPr lang="en-US" altLang="zh-CN" sz="3733" b="1">
              <a:latin typeface="Times New Roman" panose="02020603050405020304" pitchFamily="18" charset="0"/>
              <a:cs typeface="Times New Roman" panose="02020603050405020304" pitchFamily="18" charset="0"/>
            </a:endParaRPr>
          </a:p>
          <a:p>
            <a:pPr eaLnBrk="1" hangingPunct="1">
              <a:lnSpc>
                <a:spcPct val="110000"/>
              </a:lnSpc>
              <a:spcBef>
                <a:spcPts val="800"/>
              </a:spcBef>
            </a:pPr>
            <a:r>
              <a:rPr lang="zh-CN" altLang="en-US" sz="3733" b="1">
                <a:latin typeface="Times New Roman" panose="02020603050405020304" pitchFamily="18" charset="0"/>
                <a:cs typeface="Times New Roman" panose="02020603050405020304" pitchFamily="18" charset="0"/>
              </a:rPr>
              <a:t>Luckily, Carl</a:t>
            </a:r>
            <a:r>
              <a:rPr lang="en-US" altLang="zh-CN" sz="3733" b="1">
                <a:latin typeface="Times New Roman" panose="02020603050405020304" pitchFamily="18" charset="0"/>
                <a:cs typeface="Times New Roman" panose="02020603050405020304" pitchFamily="18" charset="0"/>
              </a:rPr>
              <a:t>’</a:t>
            </a:r>
            <a:r>
              <a:rPr lang="zh-CN" altLang="en-US" sz="3733" b="1">
                <a:latin typeface="Times New Roman" panose="02020603050405020304" pitchFamily="18" charset="0"/>
                <a:cs typeface="Times New Roman" panose="02020603050405020304" pitchFamily="18" charset="0"/>
              </a:rPr>
              <a:t>s dad saw me on the street and </a:t>
            </a:r>
            <a:r>
              <a:rPr lang="en-US" altLang="zh-CN" sz="3733" b="1">
                <a:latin typeface="Times New Roman" panose="02020603050405020304" pitchFamily="18" charset="0"/>
                <a:cs typeface="Times New Roman" panose="02020603050405020304" pitchFamily="18" charset="0"/>
              </a:rPr>
              <a:t>______________ </a:t>
            </a:r>
            <a:r>
              <a:rPr lang="zh-CN" altLang="en-US" sz="3733" b="1">
                <a:latin typeface="Times New Roman" panose="02020603050405020304" pitchFamily="18" charset="0"/>
                <a:cs typeface="Times New Roman" panose="02020603050405020304" pitchFamily="18" charset="0"/>
              </a:rPr>
              <a:t>in his car.</a:t>
            </a:r>
            <a:endParaRPr lang="en-US" altLang="zh-CN" sz="3733" b="1">
              <a:latin typeface="Times New Roman" panose="02020603050405020304" pitchFamily="18" charset="0"/>
              <a:cs typeface="Times New Roman" panose="02020603050405020304" pitchFamily="18" charset="0"/>
            </a:endParaRPr>
          </a:p>
          <a:p>
            <a:pPr eaLnBrk="1" hangingPunct="1">
              <a:lnSpc>
                <a:spcPct val="110000"/>
              </a:lnSpc>
              <a:spcBef>
                <a:spcPts val="800"/>
              </a:spcBef>
            </a:pPr>
            <a:r>
              <a:rPr lang="zh-CN" altLang="en-US" sz="3733" b="1">
                <a:latin typeface="Times New Roman" panose="02020603050405020304" pitchFamily="18" charset="0"/>
                <a:cs typeface="Times New Roman" panose="02020603050405020304" pitchFamily="18" charset="0"/>
              </a:rPr>
              <a:t>Well, at least </a:t>
            </a:r>
            <a:r>
              <a:rPr lang="en-US" altLang="zh-CN" sz="3733" b="1">
                <a:latin typeface="Times New Roman" panose="02020603050405020304" pitchFamily="18" charset="0"/>
                <a:cs typeface="Times New Roman" panose="02020603050405020304" pitchFamily="18" charset="0"/>
              </a:rPr>
              <a:t>by the time </a:t>
            </a:r>
            <a:r>
              <a:rPr lang="zh-CN" altLang="en-US" sz="3733" b="1">
                <a:latin typeface="Times New Roman" panose="02020603050405020304" pitchFamily="18" charset="0"/>
                <a:cs typeface="Times New Roman" panose="02020603050405020304" pitchFamily="18" charset="0"/>
              </a:rPr>
              <a:t>you got to school, you were only five minutes late for class.</a:t>
            </a:r>
            <a:endParaRPr lang="en-US" altLang="zh-CN" sz="3733" b="1">
              <a:latin typeface="Times New Roman" panose="02020603050405020304" pitchFamily="18" charset="0"/>
              <a:cs typeface="Times New Roman" panose="02020603050405020304" pitchFamily="18" charset="0"/>
            </a:endParaRPr>
          </a:p>
        </p:txBody>
      </p:sp>
      <p:sp>
        <p:nvSpPr>
          <p:cNvPr id="3" name="矩形 1">
            <a:extLst>
              <a:ext uri="{FF2B5EF4-FFF2-40B4-BE49-F238E27FC236}">
                <a16:creationId xmlns:a16="http://schemas.microsoft.com/office/drawing/2014/main" id="{6E5C04C5-6709-7C41-1445-E1E32436AE6E}"/>
              </a:ext>
            </a:extLst>
          </p:cNvPr>
          <p:cNvSpPr>
            <a:spLocks noChangeArrowheads="1"/>
          </p:cNvSpPr>
          <p:nvPr/>
        </p:nvSpPr>
        <p:spPr bwMode="auto">
          <a:xfrm>
            <a:off x="433917" y="421218"/>
            <a:ext cx="1712383" cy="557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10000"/>
              </a:lnSpc>
            </a:pPr>
            <a:r>
              <a:rPr lang="en-US" altLang="zh-CN" sz="3733" b="1">
                <a:latin typeface="Times New Roman" panose="02020603050405020304" pitchFamily="18" charset="0"/>
              </a:rPr>
              <a:t> Matt: </a:t>
            </a:r>
          </a:p>
          <a:p>
            <a:pPr algn="r" eaLnBrk="1" hangingPunct="1">
              <a:lnSpc>
                <a:spcPct val="110000"/>
              </a:lnSpc>
              <a:spcBef>
                <a:spcPts val="800"/>
              </a:spcBef>
            </a:pPr>
            <a:r>
              <a:rPr lang="en-US" altLang="zh-CN" sz="3733" b="1">
                <a:latin typeface="Times New Roman" panose="02020603050405020304" pitchFamily="18" charset="0"/>
                <a:cs typeface="Times New Roman" panose="02020603050405020304" pitchFamily="18" charset="0"/>
              </a:rPr>
              <a:t>Kevin:</a:t>
            </a:r>
          </a:p>
          <a:p>
            <a:pPr algn="r" eaLnBrk="1" hangingPunct="1">
              <a:lnSpc>
                <a:spcPct val="110000"/>
              </a:lnSpc>
              <a:spcBef>
                <a:spcPts val="800"/>
              </a:spcBef>
            </a:pPr>
            <a:endParaRPr lang="en-US" altLang="zh-CN" sz="3733" b="1">
              <a:latin typeface="Times New Roman" panose="02020603050405020304" pitchFamily="18" charset="0"/>
              <a:cs typeface="Times New Roman" panose="02020603050405020304" pitchFamily="18" charset="0"/>
            </a:endParaRPr>
          </a:p>
          <a:p>
            <a:pPr algn="r" eaLnBrk="1" hangingPunct="1">
              <a:lnSpc>
                <a:spcPct val="110000"/>
              </a:lnSpc>
              <a:spcBef>
                <a:spcPts val="4800"/>
              </a:spcBef>
            </a:pPr>
            <a:r>
              <a:rPr lang="en-US" altLang="zh-CN" sz="3733" b="1">
                <a:latin typeface="Times New Roman" panose="02020603050405020304" pitchFamily="18" charset="0"/>
                <a:cs typeface="Times New Roman" panose="02020603050405020304" pitchFamily="18" charset="0"/>
              </a:rPr>
              <a:t> </a:t>
            </a:r>
            <a:r>
              <a:rPr lang="en-US" altLang="zh-CN" sz="3733" b="1">
                <a:latin typeface="Times New Roman" panose="02020603050405020304" pitchFamily="18" charset="0"/>
              </a:rPr>
              <a:t>Matt:</a:t>
            </a:r>
          </a:p>
          <a:p>
            <a:pPr algn="r" eaLnBrk="1" hangingPunct="1">
              <a:lnSpc>
                <a:spcPct val="110000"/>
              </a:lnSpc>
              <a:spcBef>
                <a:spcPts val="800"/>
              </a:spcBef>
            </a:pPr>
            <a:r>
              <a:rPr lang="en-US" altLang="zh-CN" sz="3733" b="1">
                <a:latin typeface="Times New Roman" panose="02020603050405020304" pitchFamily="18" charset="0"/>
                <a:cs typeface="Times New Roman" panose="02020603050405020304" pitchFamily="18" charset="0"/>
              </a:rPr>
              <a:t>Kevin:</a:t>
            </a:r>
          </a:p>
          <a:p>
            <a:pPr algn="r" eaLnBrk="1" hangingPunct="1">
              <a:lnSpc>
                <a:spcPct val="110000"/>
              </a:lnSpc>
            </a:pPr>
            <a:r>
              <a:rPr lang="en-US" altLang="zh-CN" sz="3733" b="1">
                <a:latin typeface="Times New Roman" panose="02020603050405020304" pitchFamily="18" charset="0"/>
                <a:cs typeface="Times New Roman" panose="02020603050405020304" pitchFamily="18" charset="0"/>
              </a:rPr>
              <a:t> </a:t>
            </a:r>
          </a:p>
          <a:p>
            <a:pPr algn="r" eaLnBrk="1" hangingPunct="1">
              <a:lnSpc>
                <a:spcPct val="110000"/>
              </a:lnSpc>
              <a:spcBef>
                <a:spcPts val="800"/>
              </a:spcBef>
            </a:pPr>
            <a:r>
              <a:rPr lang="en-US" altLang="zh-CN" sz="3733" b="1">
                <a:latin typeface="Times New Roman" panose="02020603050405020304" pitchFamily="18" charset="0"/>
              </a:rPr>
              <a:t>Matt: </a:t>
            </a:r>
          </a:p>
        </p:txBody>
      </p:sp>
      <p:sp>
        <p:nvSpPr>
          <p:cNvPr id="4" name="矩形 3">
            <a:extLst>
              <a:ext uri="{FF2B5EF4-FFF2-40B4-BE49-F238E27FC236}">
                <a16:creationId xmlns:a16="http://schemas.microsoft.com/office/drawing/2014/main" id="{B9FB780F-52F6-5573-FFEF-E0E25235D34B}"/>
              </a:ext>
            </a:extLst>
          </p:cNvPr>
          <p:cNvSpPr>
            <a:spLocks noChangeArrowheads="1"/>
          </p:cNvSpPr>
          <p:nvPr/>
        </p:nvSpPr>
        <p:spPr bwMode="auto">
          <a:xfrm>
            <a:off x="7471834" y="1816100"/>
            <a:ext cx="1526117" cy="69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733" b="1">
                <a:solidFill>
                  <a:srgbClr val="FF0066"/>
                </a:solidFill>
                <a:latin typeface="Times New Roman" panose="02020603050405020304" pitchFamily="18" charset="0"/>
                <a:cs typeface="Times New Roman" panose="02020603050405020304" pitchFamily="18" charset="0"/>
              </a:rPr>
              <a:t>got to </a:t>
            </a:r>
            <a:endParaRPr lang="zh-CN" altLang="en-US" sz="3733">
              <a:solidFill>
                <a:srgbClr val="FF0066"/>
              </a:solidFill>
            </a:endParaRPr>
          </a:p>
        </p:txBody>
      </p:sp>
      <p:sp>
        <p:nvSpPr>
          <p:cNvPr id="7" name="矩形 6">
            <a:extLst>
              <a:ext uri="{FF2B5EF4-FFF2-40B4-BE49-F238E27FC236}">
                <a16:creationId xmlns:a16="http://schemas.microsoft.com/office/drawing/2014/main" id="{A9251664-53F8-766C-BBD0-7210B6BE21E0}"/>
              </a:ext>
            </a:extLst>
          </p:cNvPr>
          <p:cNvSpPr>
            <a:spLocks noChangeArrowheads="1"/>
          </p:cNvSpPr>
          <p:nvPr/>
        </p:nvSpPr>
        <p:spPr bwMode="auto">
          <a:xfrm>
            <a:off x="2374900" y="4559300"/>
            <a:ext cx="2969684" cy="69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733" b="1">
                <a:solidFill>
                  <a:srgbClr val="FF0066"/>
                </a:solidFill>
                <a:latin typeface="Times New Roman" panose="02020603050405020304" pitchFamily="18" charset="0"/>
                <a:cs typeface="Times New Roman" panose="02020603050405020304" pitchFamily="18" charset="0"/>
              </a:rPr>
              <a:t>gave </a:t>
            </a:r>
            <a:r>
              <a:rPr lang="en-US" altLang="zh-CN" sz="3733" b="1">
                <a:solidFill>
                  <a:srgbClr val="FF0066"/>
                </a:solidFill>
                <a:latin typeface="Times New Roman" panose="02020603050405020304" pitchFamily="18" charset="0"/>
                <a:cs typeface="Times New Roman" panose="02020603050405020304" pitchFamily="18" charset="0"/>
              </a:rPr>
              <a:t>me a lift</a:t>
            </a:r>
            <a:endParaRPr lang="zh-CN" altLang="en-US" sz="3733">
              <a:solidFill>
                <a:srgbClr val="FF0066"/>
              </a:solidFill>
            </a:endParaRPr>
          </a:p>
        </p:txBody>
      </p:sp>
      <p:sp>
        <p:nvSpPr>
          <p:cNvPr id="12" name="文本框 11">
            <a:extLst>
              <a:ext uri="{FF2B5EF4-FFF2-40B4-BE49-F238E27FC236}">
                <a16:creationId xmlns:a16="http://schemas.microsoft.com/office/drawing/2014/main" id="{014791D1-448F-7DB9-FAFA-E031634DD633}"/>
              </a:ext>
            </a:extLst>
          </p:cNvPr>
          <p:cNvSpPr txBox="1">
            <a:spLocks noChangeArrowheads="1"/>
          </p:cNvSpPr>
          <p:nvPr/>
        </p:nvSpPr>
        <p:spPr bwMode="auto">
          <a:xfrm>
            <a:off x="4671484" y="421217"/>
            <a:ext cx="3151716"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733" b="1">
                <a:solidFill>
                  <a:srgbClr val="FF0066"/>
                </a:solidFill>
                <a:latin typeface="Times New Roman" panose="02020603050405020304" pitchFamily="18" charset="0"/>
                <a:cs typeface="Times New Roman" panose="02020603050405020304" pitchFamily="18" charset="0"/>
              </a:rPr>
              <a:t>eat breakfast</a:t>
            </a:r>
            <a:endParaRPr lang="zh-CN" altLang="en-US" sz="2400">
              <a:solidFill>
                <a:srgbClr val="FF0066"/>
              </a:solidFill>
            </a:endParaRPr>
          </a:p>
        </p:txBody>
      </p:sp>
      <p:sp>
        <p:nvSpPr>
          <p:cNvPr id="14" name="文本框 13">
            <a:extLst>
              <a:ext uri="{FF2B5EF4-FFF2-40B4-BE49-F238E27FC236}">
                <a16:creationId xmlns:a16="http://schemas.microsoft.com/office/drawing/2014/main" id="{243D5B4D-F1E1-B563-078A-914A203851FA}"/>
              </a:ext>
            </a:extLst>
          </p:cNvPr>
          <p:cNvSpPr txBox="1">
            <a:spLocks noChangeArrowheads="1"/>
          </p:cNvSpPr>
          <p:nvPr/>
        </p:nvSpPr>
        <p:spPr bwMode="auto">
          <a:xfrm>
            <a:off x="5784852" y="1102784"/>
            <a:ext cx="3528483"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733" b="1">
                <a:solidFill>
                  <a:srgbClr val="FF0066"/>
                </a:solidFill>
                <a:latin typeface="Times New Roman" panose="02020603050405020304" pitchFamily="18" charset="0"/>
                <a:cs typeface="Times New Roman" panose="02020603050405020304" pitchFamily="18" charset="0"/>
              </a:rPr>
              <a:t>brush my teeth </a:t>
            </a:r>
            <a:endParaRPr lang="zh-CN" altLang="en-US" sz="2400">
              <a:solidFill>
                <a:srgbClr val="FF0066"/>
              </a:solidFill>
            </a:endParaRPr>
          </a:p>
        </p:txBody>
      </p:sp>
      <p:sp>
        <p:nvSpPr>
          <p:cNvPr id="18" name="文本框 17">
            <a:extLst>
              <a:ext uri="{FF2B5EF4-FFF2-40B4-BE49-F238E27FC236}">
                <a16:creationId xmlns:a16="http://schemas.microsoft.com/office/drawing/2014/main" id="{8B5F274D-1CFE-8D3D-8777-2BF08C04ABE0}"/>
              </a:ext>
            </a:extLst>
          </p:cNvPr>
          <p:cNvSpPr txBox="1">
            <a:spLocks noChangeArrowheads="1"/>
          </p:cNvSpPr>
          <p:nvPr/>
        </p:nvSpPr>
        <p:spPr bwMode="auto">
          <a:xfrm>
            <a:off x="9713385" y="1119717"/>
            <a:ext cx="1426633" cy="696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733" b="1">
                <a:solidFill>
                  <a:srgbClr val="FF0066"/>
                </a:solidFill>
                <a:latin typeface="Times New Roman" panose="02020603050405020304" pitchFamily="18" charset="0"/>
                <a:cs typeface="Times New Roman" panose="02020603050405020304" pitchFamily="18" charset="0"/>
              </a:rPr>
              <a:t>wash</a:t>
            </a:r>
            <a:endParaRPr lang="zh-CN" altLang="en-US" sz="2400">
              <a:solidFill>
                <a:srgbClr val="FF0066"/>
              </a:solidFill>
            </a:endParaRPr>
          </a:p>
        </p:txBody>
      </p:sp>
      <p:sp>
        <p:nvSpPr>
          <p:cNvPr id="20" name="文本框 19">
            <a:extLst>
              <a:ext uri="{FF2B5EF4-FFF2-40B4-BE49-F238E27FC236}">
                <a16:creationId xmlns:a16="http://schemas.microsoft.com/office/drawing/2014/main" id="{127CC1B0-59DC-20C8-2FBD-8826E8973875}"/>
              </a:ext>
            </a:extLst>
          </p:cNvPr>
          <p:cNvSpPr txBox="1">
            <a:spLocks noChangeArrowheads="1"/>
          </p:cNvSpPr>
          <p:nvPr/>
        </p:nvSpPr>
        <p:spPr bwMode="auto">
          <a:xfrm>
            <a:off x="2415118" y="1892300"/>
            <a:ext cx="2017183"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733" b="1">
                <a:solidFill>
                  <a:srgbClr val="FF0066"/>
                </a:solidFill>
                <a:latin typeface="Times New Roman" panose="02020603050405020304" pitchFamily="18" charset="0"/>
                <a:cs typeface="Times New Roman" panose="02020603050405020304" pitchFamily="18" charset="0"/>
              </a:rPr>
              <a:t>my face</a:t>
            </a:r>
            <a:endParaRPr lang="zh-CN" altLang="en-US" sz="24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nodeType="clickPar">
                      <p:stCondLst>
                        <p:cond delay="indefinite"/>
                      </p:stCondLst>
                      <p:childTnLst>
                        <p:par>
                          <p:cTn id="12" fill="hold" nodeType="withGroup">
                            <p:stCondLst>
                              <p:cond delay="indefinite"/>
                            </p:stCondLst>
                          </p:cTn>
                        </p:par>
                        <p:par>
                          <p:cTn id="13" fill="hold" nodeType="afterGroup">
                            <p:stCondLst>
                              <p:cond delay="0"/>
                            </p:stCondLst>
                            <p:childTnLst>
                              <p:par>
                                <p:cTn id="14" presetID="16" presetClass="entr" presetSubtype="21" fill="hold" grpId="4"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500"/>
                                        <p:tgtEl>
                                          <p:spTgt spid="12"/>
                                        </p:tgtEl>
                                      </p:cBhvr>
                                    </p:animEffec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6" presetClass="entr" presetSubtype="21" fill="hold" grpId="5"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16" presetClass="entr" presetSubtype="21" fill="hold" grpId="6"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barn(inVertical)">
                                      <p:cBhvr>
                                        <p:cTn id="28" dur="500"/>
                                        <p:tgtEl>
                                          <p:spTgt spid="18"/>
                                        </p:tgtEl>
                                      </p:cBhvr>
                                    </p:animEffect>
                                  </p:childTnLst>
                                </p:cTn>
                              </p:par>
                              <p:par>
                                <p:cTn id="29" presetID="16" presetClass="entr" presetSubtype="21" fill="hold" grpId="7"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barn(inVertical)">
                                      <p:cBhvr>
                                        <p:cTn id="31" dur="500"/>
                                        <p:tgtEl>
                                          <p:spTgt spid="20"/>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10" presetClass="entr" presetSubtype="0" fill="hold" grpId="2"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10" presetClass="entr" presetSubtype="0" fill="hold" grpId="3"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1"/>
      <p:bldP spid="4" grpId="2"/>
      <p:bldP spid="7" grpId="3"/>
      <p:bldP spid="12" grpId="4"/>
      <p:bldP spid="14" grpId="5"/>
      <p:bldP spid="18" grpId="6"/>
      <p:bldP spid="20" grpId="7"/>
    </p:bldLst>
  </p:timing>
</p:sld>
</file>

<file path=ppt/slides/slide3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7890" name="矩形 3">
            <a:extLst>
              <a:ext uri="{FF2B5EF4-FFF2-40B4-BE49-F238E27FC236}">
                <a16:creationId xmlns:a16="http://schemas.microsoft.com/office/drawing/2014/main" id="{78650FBB-B324-6567-2C68-54191E1C730F}"/>
              </a:ext>
            </a:extLst>
          </p:cNvPr>
          <p:cNvSpPr>
            <a:spLocks noChangeArrowheads="1"/>
          </p:cNvSpPr>
          <p:nvPr/>
        </p:nvSpPr>
        <p:spPr bwMode="auto">
          <a:xfrm>
            <a:off x="846667" y="196851"/>
            <a:ext cx="2495551" cy="893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ts val="6667"/>
              </a:lnSpc>
            </a:pPr>
            <a:r>
              <a:rPr lang="en-US" altLang="zh-CN" sz="4267" b="1">
                <a:solidFill>
                  <a:srgbClr val="FF0066"/>
                </a:solidFill>
                <a:latin typeface="Times New Roman" panose="02020603050405020304" pitchFamily="18" charset="0"/>
                <a:cs typeface="Times New Roman" panose="02020603050405020304" pitchFamily="18" charset="0"/>
              </a:rPr>
              <a:t>Role-play</a:t>
            </a:r>
            <a:endParaRPr lang="zh-CN" altLang="en-US" sz="4267" b="1">
              <a:solidFill>
                <a:srgbClr val="FF0066"/>
              </a:solidFill>
              <a:latin typeface="Times New Roman" panose="02020603050405020304" pitchFamily="18" charset="0"/>
              <a:cs typeface="Times New Roman" panose="02020603050405020304" pitchFamily="18" charset="0"/>
            </a:endParaRPr>
          </a:p>
        </p:txBody>
      </p:sp>
      <p:sp>
        <p:nvSpPr>
          <p:cNvPr id="37891" name="Text Box 3">
            <a:extLst>
              <a:ext uri="{FF2B5EF4-FFF2-40B4-BE49-F238E27FC236}">
                <a16:creationId xmlns:a16="http://schemas.microsoft.com/office/drawing/2014/main" id="{3C965BFB-95FA-CB3D-191E-CDE245A7C01E}"/>
              </a:ext>
            </a:extLst>
          </p:cNvPr>
          <p:cNvSpPr txBox="1">
            <a:spLocks noChangeArrowheads="1"/>
          </p:cNvSpPr>
          <p:nvPr/>
        </p:nvSpPr>
        <p:spPr bwMode="auto">
          <a:xfrm>
            <a:off x="941917" y="1090084"/>
            <a:ext cx="10847916"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4267" b="1">
                <a:latin typeface="Times New Roman" panose="02020603050405020304" pitchFamily="18" charset="0"/>
              </a:rPr>
              <a:t>Role-play the conversation</a:t>
            </a:r>
            <a:r>
              <a:rPr lang="en-US" altLang="zh-CN" sz="4267" b="1">
                <a:latin typeface="Arial" panose="020b0604020202020204" pitchFamily="34" charset="0"/>
              </a:rPr>
              <a:t> </a:t>
            </a:r>
            <a:r>
              <a:rPr lang="en-US" altLang="zh-CN" sz="4267" b="1">
                <a:latin typeface="Times New Roman" panose="02020603050405020304" pitchFamily="18" charset="0"/>
              </a:rPr>
              <a:t>and retell what happened in the conversation. </a:t>
            </a:r>
          </a:p>
        </p:txBody>
      </p:sp>
      <p:sp>
        <p:nvSpPr>
          <p:cNvPr id="7" name="圆角矩形标注 6">
            <a:extLst>
              <a:ext uri="{FF2B5EF4-FFF2-40B4-BE49-F238E27FC236}">
                <a16:creationId xmlns:a16="http://schemas.microsoft.com/office/drawing/2014/main" id="{D1F75FA3-3059-424C-800C-9DE33FDDC49D}"/>
              </a:ext>
            </a:extLst>
          </p:cNvPr>
          <p:cNvSpPr/>
          <p:nvPr/>
        </p:nvSpPr>
        <p:spPr>
          <a:xfrm>
            <a:off x="941917" y="3187700"/>
            <a:ext cx="2400300" cy="963084"/>
          </a:xfrm>
          <a:prstGeom prst="wedgeRoundRectCallout">
            <a:avLst>
              <a:gd name="adj1" fmla="val 36653"/>
              <a:gd name="adj2" fmla="val 70423"/>
              <a:gd name="adj3" fmla="val 16667"/>
            </a:avLst>
          </a:prstGeom>
          <a:solidFill>
            <a:srgbClr val="FFFFFF"/>
          </a:solidFill>
          <a:ln w="28575">
            <a:solidFill>
              <a:srgbClr val="66CC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eaLnBrk="1" hangingPunct="1">
              <a:defRPr/>
            </a:pPr>
            <a:r>
              <a:rPr lang="en-US" altLang="zh-CN" sz="3733" b="1">
                <a:solidFill>
                  <a:srgbClr val="3333FF"/>
                </a:solidFill>
                <a:latin typeface="Times New Roman" panose="02020603050405020304" pitchFamily="18" charset="0"/>
              </a:rPr>
              <a:t>…</a:t>
            </a:r>
          </a:p>
        </p:txBody>
      </p:sp>
      <p:sp>
        <p:nvSpPr>
          <p:cNvPr id="8" name="圆角矩形标注 7">
            <a:extLst>
              <a:ext uri="{FF2B5EF4-FFF2-40B4-BE49-F238E27FC236}">
                <a16:creationId xmlns:a16="http://schemas.microsoft.com/office/drawing/2014/main" id="{346C561F-8D54-43D4-8A74-1AD63FE12C00}"/>
              </a:ext>
            </a:extLst>
          </p:cNvPr>
          <p:cNvSpPr/>
          <p:nvPr/>
        </p:nvSpPr>
        <p:spPr>
          <a:xfrm>
            <a:off x="7471834" y="2705100"/>
            <a:ext cx="2400300" cy="1056217"/>
          </a:xfrm>
          <a:prstGeom prst="wedgeRoundRectCallout">
            <a:avLst>
              <a:gd name="adj1" fmla="val -8666"/>
              <a:gd name="adj2" fmla="val 64076"/>
              <a:gd name="adj3" fmla="val 16667"/>
            </a:avLst>
          </a:prstGeom>
          <a:solidFill>
            <a:srgbClr val="FFFFFF"/>
          </a:solidFill>
          <a:ln w="28575">
            <a:solidFill>
              <a:srgbClr val="66CC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eaLnBrk="1" hangingPunct="1">
              <a:defRPr/>
            </a:pPr>
            <a:r>
              <a:rPr lang="en-US" altLang="zh-CN" sz="3733" b="1">
                <a:solidFill>
                  <a:srgbClr val="3333FF"/>
                </a:solidFill>
                <a:latin typeface="Times New Roman" panose="02020603050405020304" pitchFamily="18" charset="0"/>
              </a:rPr>
              <a:t>…</a:t>
            </a:r>
          </a:p>
        </p:txBody>
      </p:sp>
      <p:pic>
        <p:nvPicPr>
          <p:cNvPr id="37894" name="图片 8">
            <a:extLst>
              <a:ext uri="{FF2B5EF4-FFF2-40B4-BE49-F238E27FC236}">
                <a16:creationId xmlns:a16="http://schemas.microsoft.com/office/drawing/2014/main" id="{23BB3811-1B12-954A-C9D9-989699067D4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927351" y="3972985"/>
            <a:ext cx="2381249" cy="2180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图片 9">
            <a:extLst>
              <a:ext uri="{FF2B5EF4-FFF2-40B4-BE49-F238E27FC236}">
                <a16:creationId xmlns:a16="http://schemas.microsoft.com/office/drawing/2014/main" id="{E5D2526A-F247-27B0-D1C6-975EAFD5902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886700" y="3765551"/>
            <a:ext cx="1570567" cy="234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sld>
</file>

<file path=ppt/slides/slide3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7" name="圆角矩形 6">
            <a:extLst>
              <a:ext uri="{FF2B5EF4-FFF2-40B4-BE49-F238E27FC236}">
                <a16:creationId xmlns:a16="http://schemas.microsoft.com/office/drawing/2014/main" id="{0914EF98-35D6-4C8B-AC47-7DC9AFCC58D6}"/>
              </a:ext>
            </a:extLst>
          </p:cNvPr>
          <p:cNvSpPr/>
          <p:nvPr/>
        </p:nvSpPr>
        <p:spPr>
          <a:xfrm>
            <a:off x="3407833" y="814917"/>
            <a:ext cx="5376333" cy="1504949"/>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algn="just">
              <a:defRPr/>
            </a:pPr>
            <a:r>
              <a:rPr lang="en-US" altLang="zh-CN" sz="3733" b="1">
                <a:solidFill>
                  <a:schemeClr val="tx1"/>
                </a:solidFill>
                <a:latin typeface="Times New Roman" panose="02020603050405020304" pitchFamily="18" charset="0"/>
              </a:rPr>
              <a:t>Why were you late for </a:t>
            </a:r>
          </a:p>
          <a:p>
            <a:pPr algn="just">
              <a:defRPr/>
            </a:pPr>
            <a:r>
              <a:rPr lang="en-US" altLang="zh-CN" sz="3733" b="1">
                <a:solidFill>
                  <a:schemeClr val="tx1"/>
                </a:solidFill>
                <a:latin typeface="Times New Roman" panose="02020603050405020304" pitchFamily="18" charset="0"/>
              </a:rPr>
              <a:t>class today, Kevin?</a:t>
            </a:r>
          </a:p>
        </p:txBody>
      </p:sp>
      <p:sp>
        <p:nvSpPr>
          <p:cNvPr id="8" name="圆角矩形 7">
            <a:extLst>
              <a:ext uri="{FF2B5EF4-FFF2-40B4-BE49-F238E27FC236}">
                <a16:creationId xmlns:a16="http://schemas.microsoft.com/office/drawing/2014/main" id="{760EE933-F4CD-40A4-BD05-8031C192F5F1}"/>
              </a:ext>
            </a:extLst>
          </p:cNvPr>
          <p:cNvSpPr/>
          <p:nvPr/>
        </p:nvSpPr>
        <p:spPr>
          <a:xfrm>
            <a:off x="1390651" y="3429000"/>
            <a:ext cx="7010400" cy="2207684"/>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algn="just">
              <a:defRPr/>
            </a:pPr>
            <a:r>
              <a:rPr lang="en-US" altLang="zh-CN" sz="3733" b="1">
                <a:solidFill>
                  <a:schemeClr val="tx1"/>
                </a:solidFill>
                <a:latin typeface="Times New Roman" panose="02020603050405020304" pitchFamily="18" charset="0"/>
              </a:rPr>
              <a:t>My alarm clock didn’t get off! I kept sleeping, and when I woke up it was already 8:00 a.m.!</a:t>
            </a:r>
          </a:p>
          <a:p>
            <a:pPr algn="ctr">
              <a:defRPr/>
            </a:pPr>
            <a:endParaRPr lang="zh-CN" altLang="en-US" sz="2400"/>
          </a:p>
        </p:txBody>
      </p:sp>
      <p:cxnSp>
        <p:nvCxnSpPr>
          <p:cNvPr id="13" name="直接连接符 12">
            <a:extLst>
              <a:ext uri="{FF2B5EF4-FFF2-40B4-BE49-F238E27FC236}">
                <a16:creationId xmlns:a16="http://schemas.microsoft.com/office/drawing/2014/main" id="{79A76DB1-159B-43E1-9D1D-C3F1A1F9095A}"/>
              </a:ext>
            </a:extLst>
          </p:cNvPr>
          <p:cNvCxnSpPr/>
          <p:nvPr/>
        </p:nvCxnSpPr>
        <p:spPr>
          <a:xfrm>
            <a:off x="2446867" y="1566333"/>
            <a:ext cx="960967" cy="0"/>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F6DEE166-14CB-4639-8284-A1318D501914}"/>
              </a:ext>
            </a:extLst>
          </p:cNvPr>
          <p:cNvCxnSpPr/>
          <p:nvPr/>
        </p:nvCxnSpPr>
        <p:spPr>
          <a:xfrm>
            <a:off x="8401051" y="4373033"/>
            <a:ext cx="958849" cy="16933"/>
          </a:xfrm>
          <a:prstGeom prst="line">
            <a:avLst/>
          </a:prstGeom>
          <a:ln w="22225"/>
        </p:spPr>
        <p:style>
          <a:lnRef idx="1">
            <a:schemeClr val="accent1"/>
          </a:lnRef>
          <a:fillRef idx="0">
            <a:schemeClr val="accent1"/>
          </a:fillRef>
          <a:effectRef idx="0">
            <a:schemeClr val="accent1"/>
          </a:effectRef>
          <a:fontRef idx="minor">
            <a:schemeClr val="tx1"/>
          </a:fontRef>
        </p:style>
      </p:cxnSp>
      <p:pic>
        <p:nvPicPr>
          <p:cNvPr id="3" name="图片 2">
            <a:extLst>
              <a:ext uri="{FF2B5EF4-FFF2-40B4-BE49-F238E27FC236}">
                <a16:creationId xmlns:a16="http://schemas.microsoft.com/office/drawing/2014/main" id="{B6CE5057-C2EB-5E93-DE96-19F8D74A57D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24417" y="575733"/>
            <a:ext cx="2163233"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4">
            <a:extLst>
              <a:ext uri="{FF2B5EF4-FFF2-40B4-BE49-F238E27FC236}">
                <a16:creationId xmlns:a16="http://schemas.microsoft.com/office/drawing/2014/main" id="{E088A924-3D67-117E-8169-645EA5DF35E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264652" y="3098800"/>
            <a:ext cx="1729316" cy="258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6" presetClass="entr" presetSubtype="21"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6" presetClass="emph" presetSubtype="0" fill="hold" nodeType="clickEffect">
                                  <p:stCondLst>
                                    <p:cond delay="0"/>
                                  </p:stCondLst>
                                  <p:childTnLst>
                                    <p:animEffect transition="out" filter="fade">
                                      <p:cBhvr>
                                        <p:cTn id="24" dur="500" tmFilter="0, 0; .2, .5; .8, .5; 1, 0"/>
                                        <p:tgtEl>
                                          <p:spTgt spid="5"/>
                                        </p:tgtEl>
                                      </p:cBhvr>
                                    </p:animEffect>
                                    <p:animScale>
                                      <p:cBhvr>
                                        <p:cTn id="25" dur="250" autoRev="1" fill="hold"/>
                                        <p:tgtEl>
                                          <p:spTgt spid="5"/>
                                        </p:tgtEl>
                                      </p:cBhvr>
                                      <p:by x="105000" y="105000"/>
                                    </p:animScale>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16" presetClass="entr" presetSubtype="21"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barn(inVertical)">
                                      <p:cBhvr>
                                        <p:cTn id="31" dur="500"/>
                                        <p:tgtEl>
                                          <p:spTgt spid="14"/>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16" presetClass="entr" presetSubtype="21" fill="hold" grpId="1"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arn(inVertical)">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1"/>
    </p:bldLst>
  </p:timing>
</p:sld>
</file>

<file path=ppt/slides/slide3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圆角矩形 3">
            <a:extLst>
              <a:ext uri="{FF2B5EF4-FFF2-40B4-BE49-F238E27FC236}">
                <a16:creationId xmlns:a16="http://schemas.microsoft.com/office/drawing/2014/main" id="{B49CE110-D02E-4BA1-A925-81D2C8DC4D37}"/>
              </a:ext>
            </a:extLst>
          </p:cNvPr>
          <p:cNvSpPr/>
          <p:nvPr/>
        </p:nvSpPr>
        <p:spPr>
          <a:xfrm>
            <a:off x="3790951" y="1018117"/>
            <a:ext cx="2209800" cy="749300"/>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algn="ctr">
              <a:defRPr/>
            </a:pPr>
            <a:endParaRPr lang="en-US" altLang="zh-CN" sz="2400" b="1">
              <a:latin typeface="Times New Roman" panose="02020603050405020304" pitchFamily="18" charset="0"/>
            </a:endParaRPr>
          </a:p>
          <a:p>
            <a:pPr algn="ctr">
              <a:defRPr/>
            </a:pPr>
            <a:r>
              <a:rPr lang="en-US" altLang="zh-CN" sz="3733" b="1">
                <a:solidFill>
                  <a:schemeClr val="tx1"/>
                </a:solidFill>
                <a:latin typeface="Times New Roman" panose="02020603050405020304" pitchFamily="18" charset="0"/>
              </a:rPr>
              <a:t>Oh, no!</a:t>
            </a:r>
          </a:p>
          <a:p>
            <a:pPr algn="ctr">
              <a:defRPr/>
            </a:pPr>
            <a:endParaRPr lang="zh-CN" altLang="en-US" sz="2400"/>
          </a:p>
        </p:txBody>
      </p:sp>
      <p:sp>
        <p:nvSpPr>
          <p:cNvPr id="5" name="圆角矩形 4">
            <a:extLst>
              <a:ext uri="{FF2B5EF4-FFF2-40B4-BE49-F238E27FC236}">
                <a16:creationId xmlns:a16="http://schemas.microsoft.com/office/drawing/2014/main" id="{A989D4B6-803A-4D70-882E-849F6A2D35B9}"/>
              </a:ext>
            </a:extLst>
          </p:cNvPr>
          <p:cNvSpPr/>
          <p:nvPr/>
        </p:nvSpPr>
        <p:spPr>
          <a:xfrm>
            <a:off x="2980267" y="2459567"/>
            <a:ext cx="6144684" cy="1782233"/>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a:defRPr/>
            </a:pPr>
            <a:endParaRPr lang="en-US" altLang="zh-CN" sz="2400" b="1">
              <a:latin typeface="Times New Roman" panose="02020603050405020304" pitchFamily="18" charset="0"/>
              <a:cs typeface="Arial" panose="020b0604020202020204" pitchFamily="34" charset="0"/>
            </a:endParaRPr>
          </a:p>
          <a:p>
            <a:pPr>
              <a:defRPr/>
            </a:pPr>
            <a:r>
              <a:rPr lang="zh-CN" altLang="en-US" sz="3733" b="1">
                <a:solidFill>
                  <a:schemeClr val="tx1"/>
                </a:solidFill>
                <a:latin typeface="Times New Roman" panose="02020603050405020304" pitchFamily="18" charset="0"/>
                <a:cs typeface="Times New Roman" panose="02020603050405020304" pitchFamily="18" charset="0"/>
              </a:rPr>
              <a:t>So I just quickly </a:t>
            </a:r>
            <a:r>
              <a:rPr lang="en-US" altLang="zh-CN" sz="3733" b="1">
                <a:solidFill>
                  <a:schemeClr val="tx1"/>
                </a:solidFill>
                <a:latin typeface="Times New Roman" panose="02020603050405020304" pitchFamily="18" charset="0"/>
                <a:cs typeface="Times New Roman" panose="02020603050405020304" pitchFamily="18" charset="0"/>
              </a:rPr>
              <a:t>put on </a:t>
            </a:r>
            <a:r>
              <a:rPr lang="zh-CN" altLang="en-US" sz="3733" b="1">
                <a:solidFill>
                  <a:schemeClr val="tx1"/>
                </a:solidFill>
                <a:latin typeface="Times New Roman" panose="02020603050405020304" pitchFamily="18" charset="0"/>
                <a:cs typeface="Times New Roman" panose="02020603050405020304" pitchFamily="18" charset="0"/>
              </a:rPr>
              <a:t>some clothes and </a:t>
            </a:r>
            <a:r>
              <a:rPr lang="en-US" altLang="zh-CN" sz="3733" b="1">
                <a:solidFill>
                  <a:schemeClr val="tx1"/>
                </a:solidFill>
                <a:latin typeface="Times New Roman" panose="02020603050405020304" pitchFamily="18" charset="0"/>
                <a:cs typeface="Times New Roman" panose="02020603050405020304" pitchFamily="18" charset="0"/>
              </a:rPr>
              <a:t>rushed out of </a:t>
            </a:r>
            <a:r>
              <a:rPr lang="zh-CN" altLang="en-US" sz="3733" b="1">
                <a:solidFill>
                  <a:schemeClr val="tx1"/>
                </a:solidFill>
                <a:latin typeface="Times New Roman" panose="02020603050405020304" pitchFamily="18" charset="0"/>
                <a:cs typeface="Times New Roman" panose="02020603050405020304" pitchFamily="18" charset="0"/>
              </a:rPr>
              <a:t>the door.</a:t>
            </a:r>
            <a:endParaRPr lang="en-US" altLang="zh-CN" sz="3733" b="1">
              <a:solidFill>
                <a:schemeClr val="tx1"/>
              </a:solidFill>
              <a:latin typeface="Times New Roman" panose="02020603050405020304" pitchFamily="18" charset="0"/>
              <a:cs typeface="Times New Roman" panose="02020603050405020304" pitchFamily="18" charset="0"/>
            </a:endParaRPr>
          </a:p>
          <a:p>
            <a:pPr algn="ctr">
              <a:defRPr/>
            </a:pPr>
            <a:endParaRPr lang="zh-CN" altLang="en-US" sz="2400"/>
          </a:p>
        </p:txBody>
      </p:sp>
      <p:sp>
        <p:nvSpPr>
          <p:cNvPr id="7" name="圆角矩形 6">
            <a:extLst>
              <a:ext uri="{FF2B5EF4-FFF2-40B4-BE49-F238E27FC236}">
                <a16:creationId xmlns:a16="http://schemas.microsoft.com/office/drawing/2014/main" id="{AD03368C-E8FA-48F1-8E35-23206760631A}"/>
              </a:ext>
            </a:extLst>
          </p:cNvPr>
          <p:cNvSpPr/>
          <p:nvPr/>
        </p:nvSpPr>
        <p:spPr>
          <a:xfrm>
            <a:off x="3179233" y="4933951"/>
            <a:ext cx="5856817" cy="1265767"/>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algn="ctr">
              <a:defRPr/>
            </a:pPr>
            <a:r>
              <a:rPr lang="en-US" altLang="zh-CN" sz="3733" b="1">
                <a:solidFill>
                  <a:schemeClr val="tx1"/>
                </a:solidFill>
                <a:latin typeface="Times New Roman" panose="02020603050405020304" pitchFamily="18" charset="0"/>
                <a:cs typeface="Times New Roman" panose="02020603050405020304" pitchFamily="18" charset="0"/>
              </a:rPr>
              <a:t>You didn’t eat breakfast?</a:t>
            </a:r>
            <a:r>
              <a:rPr lang="zh-CN" altLang="en-US" sz="3733" b="1">
                <a:solidFill>
                  <a:schemeClr val="tx1"/>
                </a:solidFill>
                <a:latin typeface="Times New Roman" panose="02020603050405020304" pitchFamily="18" charset="0"/>
                <a:cs typeface="Times New Roman" panose="02020603050405020304" pitchFamily="18" charset="0"/>
              </a:rPr>
              <a:t> </a:t>
            </a:r>
          </a:p>
        </p:txBody>
      </p:sp>
      <p:cxnSp>
        <p:nvCxnSpPr>
          <p:cNvPr id="16" name="直接连接符 15">
            <a:extLst>
              <a:ext uri="{FF2B5EF4-FFF2-40B4-BE49-F238E27FC236}">
                <a16:creationId xmlns:a16="http://schemas.microsoft.com/office/drawing/2014/main" id="{728AB4E1-2DB4-4612-893D-8DC5BCFF3F6C}"/>
              </a:ext>
            </a:extLst>
          </p:cNvPr>
          <p:cNvCxnSpPr/>
          <p:nvPr/>
        </p:nvCxnSpPr>
        <p:spPr>
          <a:xfrm flipV="1">
            <a:off x="2565400" y="1305984"/>
            <a:ext cx="1225551" cy="2116"/>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id="{3C403B3F-EEC7-4151-BF0E-DCE058D20F4A}"/>
              </a:ext>
            </a:extLst>
          </p:cNvPr>
          <p:cNvCxnSpPr/>
          <p:nvPr/>
        </p:nvCxnSpPr>
        <p:spPr>
          <a:xfrm flipV="1">
            <a:off x="9167285" y="3236384"/>
            <a:ext cx="1056216" cy="42333"/>
          </a:xfrm>
          <a:prstGeom prst="line">
            <a:avLst/>
          </a:prstGeom>
          <a:ln w="22225">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id="{E8623465-9500-4B0A-9568-F19CDFF6E6E6}"/>
              </a:ext>
            </a:extLst>
          </p:cNvPr>
          <p:cNvCxnSpPr/>
          <p:nvPr/>
        </p:nvCxnSpPr>
        <p:spPr>
          <a:xfrm flipV="1">
            <a:off x="1930400" y="5446184"/>
            <a:ext cx="1248833" cy="0"/>
          </a:xfrm>
          <a:prstGeom prst="line">
            <a:avLst/>
          </a:prstGeom>
          <a:ln w="22225"/>
        </p:spPr>
        <p:style>
          <a:lnRef idx="1">
            <a:schemeClr val="accent1"/>
          </a:lnRef>
          <a:fillRef idx="0">
            <a:schemeClr val="accent1"/>
          </a:fillRef>
          <a:effectRef idx="0">
            <a:schemeClr val="accent1"/>
          </a:effectRef>
          <a:fontRef idx="minor">
            <a:schemeClr val="tx1"/>
          </a:fontRef>
        </p:style>
      </p:cxnSp>
      <p:pic>
        <p:nvPicPr>
          <p:cNvPr id="11" name="图片 10">
            <a:extLst>
              <a:ext uri="{FF2B5EF4-FFF2-40B4-BE49-F238E27FC236}">
                <a16:creationId xmlns:a16="http://schemas.microsoft.com/office/drawing/2014/main" id="{B0125408-2631-59B3-FF67-5C099161090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24417" y="575733"/>
            <a:ext cx="2163233"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1">
            <a:extLst>
              <a:ext uri="{FF2B5EF4-FFF2-40B4-BE49-F238E27FC236}">
                <a16:creationId xmlns:a16="http://schemas.microsoft.com/office/drawing/2014/main" id="{0D0F2DDB-26F1-E830-807F-91A5AA285CB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033000" y="1661584"/>
            <a:ext cx="1729317" cy="2580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2">
            <a:extLst>
              <a:ext uri="{FF2B5EF4-FFF2-40B4-BE49-F238E27FC236}">
                <a16:creationId xmlns:a16="http://schemas.microsoft.com/office/drawing/2014/main" id="{2AF98EFF-FF44-FA0F-7A76-0C7F63B757C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55600" y="4301067"/>
            <a:ext cx="2163233"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1"/>
                                        </p:tgtEl>
                                      </p:cBhvr>
                                    </p:animEffect>
                                    <p:animScale>
                                      <p:cBhvr>
                                        <p:cTn id="7" dur="250" autoRev="1" fill="hold"/>
                                        <p:tgtEl>
                                          <p:spTgt spid="11"/>
                                        </p:tgtEl>
                                      </p:cBhvr>
                                      <p:by x="105000" y="105000"/>
                                    </p:animScale>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6" presetClass="entr" presetSubtype="21"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barn(inVertical)">
                                      <p:cBhvr>
                                        <p:cTn id="13" dur="500"/>
                                        <p:tgtEl>
                                          <p:spTgt spid="16"/>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6" presetClass="emph" presetSubtype="0" fill="hold" nodeType="clickEffect">
                                  <p:stCondLst>
                                    <p:cond delay="0"/>
                                  </p:stCondLst>
                                  <p:childTnLst>
                                    <p:animEffect transition="out" filter="fade">
                                      <p:cBhvr>
                                        <p:cTn id="24" dur="500" tmFilter="0, 0; .2, .5; .8, .5; 1, 0"/>
                                        <p:tgtEl>
                                          <p:spTgt spid="12"/>
                                        </p:tgtEl>
                                      </p:cBhvr>
                                    </p:animEffect>
                                    <p:animScale>
                                      <p:cBhvr>
                                        <p:cTn id="25" dur="250" autoRev="1" fill="hold"/>
                                        <p:tgtEl>
                                          <p:spTgt spid="12"/>
                                        </p:tgtEl>
                                      </p:cBhvr>
                                      <p:by x="105000" y="105000"/>
                                    </p:animScale>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16" presetClass="entr" presetSubtype="21"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barn(inVertical)">
                                      <p:cBhvr>
                                        <p:cTn id="31" dur="500"/>
                                        <p:tgtEl>
                                          <p:spTgt spid="18"/>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16" presetClass="entr" presetSubtype="21" fill="hold" grpId="1"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barn(inVertical)">
                                      <p:cBhvr>
                                        <p:cTn id="37" dur="500"/>
                                        <p:tgtEl>
                                          <p:spTgt spid="5"/>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26" presetClass="emph" presetSubtype="0" fill="hold" nodeType="clickEffect">
                                  <p:stCondLst>
                                    <p:cond delay="0"/>
                                  </p:stCondLst>
                                  <p:childTnLst>
                                    <p:animEffect transition="out" filter="fade">
                                      <p:cBhvr>
                                        <p:cTn id="42" dur="500" tmFilter="0, 0; .2, .5; .8, .5; 1, 0"/>
                                        <p:tgtEl>
                                          <p:spTgt spid="13"/>
                                        </p:tgtEl>
                                      </p:cBhvr>
                                    </p:animEffect>
                                    <p:animScale>
                                      <p:cBhvr>
                                        <p:cTn id="43" dur="250" autoRev="1" fill="hold"/>
                                        <p:tgtEl>
                                          <p:spTgt spid="13"/>
                                        </p:tgtEl>
                                      </p:cBhvr>
                                      <p:by x="105000" y="105000"/>
                                    </p:animScale>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16" presetClass="entr" presetSubtype="21" fill="hold" nodeType="click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barn(inVertical)">
                                      <p:cBhvr>
                                        <p:cTn id="49" dur="500"/>
                                        <p:tgtEl>
                                          <p:spTgt spid="19"/>
                                        </p:tgtEl>
                                      </p:cBhvr>
                                    </p:animEffect>
                                  </p:childTnLst>
                                </p:cTn>
                              </p:par>
                            </p:childTnLst>
                          </p:cTn>
                        </p:par>
                      </p:childTnLst>
                    </p:cTn>
                  </p:par>
                  <p:par>
                    <p:cTn id="50" fill="hold" nodeType="clickPar">
                      <p:stCondLst>
                        <p:cond delay="indefinite"/>
                      </p:stCondLst>
                      <p:childTnLst>
                        <p:par>
                          <p:cTn id="51" fill="hold" nodeType="withGroup">
                            <p:stCondLst>
                              <p:cond delay="indefinite"/>
                            </p:stCondLst>
                          </p:cTn>
                        </p:par>
                        <p:par>
                          <p:cTn id="52" fill="hold" nodeType="afterGroup">
                            <p:stCondLst>
                              <p:cond delay="0"/>
                            </p:stCondLst>
                            <p:childTnLst>
                              <p:par>
                                <p:cTn id="53" presetID="16" presetClass="entr" presetSubtype="21" fill="hold" grpId="2" nodeType="click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barn(inVertical)">
                                      <p:cBhvr>
                                        <p:cTn id="5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1"/>
      <p:bldP spid="7" grpId="2"/>
    </p:bldLst>
  </p:timing>
</p:sld>
</file>

<file path=ppt/slides/slide3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圆角矩形 4">
            <a:extLst>
              <a:ext uri="{FF2B5EF4-FFF2-40B4-BE49-F238E27FC236}">
                <a16:creationId xmlns:a16="http://schemas.microsoft.com/office/drawing/2014/main" id="{E04661A1-38D2-4C8B-8711-0C4202B8BE70}"/>
              </a:ext>
            </a:extLst>
          </p:cNvPr>
          <p:cNvSpPr/>
          <p:nvPr/>
        </p:nvSpPr>
        <p:spPr>
          <a:xfrm>
            <a:off x="1919817" y="548217"/>
            <a:ext cx="6144683" cy="2207683"/>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algn="just">
              <a:defRPr/>
            </a:pPr>
            <a:r>
              <a:rPr lang="en-US" altLang="zh-CN" sz="3733" b="1">
                <a:solidFill>
                  <a:schemeClr val="tx1"/>
                </a:solidFill>
                <a:latin typeface="Times New Roman" panose="02020603050405020304" pitchFamily="18" charset="0"/>
                <a:cs typeface="Times New Roman" panose="02020603050405020304" pitchFamily="18" charset="0"/>
              </a:rPr>
              <a:t>No, I didn’t even brush my teeth or wash my face! But before I get to the bus stop, the bus had already left. </a:t>
            </a:r>
          </a:p>
        </p:txBody>
      </p:sp>
      <p:sp>
        <p:nvSpPr>
          <p:cNvPr id="7" name="圆角矩形 6">
            <a:extLst>
              <a:ext uri="{FF2B5EF4-FFF2-40B4-BE49-F238E27FC236}">
                <a16:creationId xmlns:a16="http://schemas.microsoft.com/office/drawing/2014/main" id="{4BDC117B-3E92-4604-86EB-188A69E40343}"/>
              </a:ext>
            </a:extLst>
          </p:cNvPr>
          <p:cNvSpPr/>
          <p:nvPr/>
        </p:nvSpPr>
        <p:spPr>
          <a:xfrm>
            <a:off x="2533651" y="4057651"/>
            <a:ext cx="6250516" cy="1441449"/>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algn="ctr">
              <a:defRPr/>
            </a:pPr>
            <a:endParaRPr lang="en-US" altLang="zh-CN" sz="2400" b="1">
              <a:latin typeface="Times New Roman" panose="02020603050405020304" pitchFamily="18" charset="0"/>
              <a:cs typeface="Times New Roman" panose="02020603050405020304" pitchFamily="18" charset="0"/>
            </a:endParaRPr>
          </a:p>
          <a:p>
            <a:pPr algn="just">
              <a:defRPr/>
            </a:pPr>
            <a:r>
              <a:rPr lang="zh-CN" altLang="en-US" sz="3733" b="1">
                <a:solidFill>
                  <a:schemeClr val="tx1"/>
                </a:solidFill>
                <a:latin typeface="Times New Roman" panose="02020603050405020304" pitchFamily="18" charset="0"/>
                <a:cs typeface="Times New Roman" panose="02020603050405020304" pitchFamily="18" charset="0"/>
              </a:rPr>
              <a:t>Then how did you get here?</a:t>
            </a:r>
            <a:endParaRPr lang="en-US" altLang="zh-CN" sz="3733" b="1">
              <a:solidFill>
                <a:schemeClr val="tx1"/>
              </a:solidFill>
              <a:latin typeface="Times New Roman" panose="02020603050405020304" pitchFamily="18" charset="0"/>
              <a:cs typeface="Times New Roman" panose="02020603050405020304" pitchFamily="18" charset="0"/>
            </a:endParaRPr>
          </a:p>
          <a:p>
            <a:pPr algn="ctr">
              <a:defRPr/>
            </a:pPr>
            <a:endParaRPr lang="zh-CN" altLang="en-US" sz="2400"/>
          </a:p>
        </p:txBody>
      </p:sp>
      <p:cxnSp>
        <p:nvCxnSpPr>
          <p:cNvPr id="8" name="直接连接符 7">
            <a:extLst>
              <a:ext uri="{FF2B5EF4-FFF2-40B4-BE49-F238E27FC236}">
                <a16:creationId xmlns:a16="http://schemas.microsoft.com/office/drawing/2014/main" id="{B77B29AC-375B-4539-8FF9-719F2DFD892D}"/>
              </a:ext>
            </a:extLst>
          </p:cNvPr>
          <p:cNvCxnSpPr/>
          <p:nvPr/>
        </p:nvCxnSpPr>
        <p:spPr>
          <a:xfrm>
            <a:off x="8049684" y="1627717"/>
            <a:ext cx="1022349" cy="25400"/>
          </a:xfrm>
          <a:prstGeom prst="line">
            <a:avLst/>
          </a:prstGeom>
          <a:ln w="22225">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CA8AE19A-5DA4-49E2-83F1-3420FE55C543}"/>
              </a:ext>
            </a:extLst>
          </p:cNvPr>
          <p:cNvCxnSpPr/>
          <p:nvPr/>
        </p:nvCxnSpPr>
        <p:spPr>
          <a:xfrm>
            <a:off x="1583267" y="4677833"/>
            <a:ext cx="950384" cy="0"/>
          </a:xfrm>
          <a:prstGeom prst="line">
            <a:avLst/>
          </a:prstGeom>
          <a:ln w="22225">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pic>
        <p:nvPicPr>
          <p:cNvPr id="9" name="图片 8">
            <a:extLst>
              <a:ext uri="{FF2B5EF4-FFF2-40B4-BE49-F238E27FC236}">
                <a16:creationId xmlns:a16="http://schemas.microsoft.com/office/drawing/2014/main" id="{CDE6B303-6916-DB71-4D53-DE32A640A40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5833" y="3553885"/>
            <a:ext cx="2165351"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a:extLst>
              <a:ext uri="{FF2B5EF4-FFF2-40B4-BE49-F238E27FC236}">
                <a16:creationId xmlns:a16="http://schemas.microsoft.com/office/drawing/2014/main" id="{46B705FC-5182-4F1F-CF77-04C1CB689C2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264652" y="175684"/>
            <a:ext cx="1729316" cy="2580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0"/>
                                        </p:tgtEl>
                                      </p:cBhvr>
                                    </p:animEffect>
                                    <p:animScale>
                                      <p:cBhvr>
                                        <p:cTn id="7" dur="250" autoRev="1" fill="hold"/>
                                        <p:tgtEl>
                                          <p:spTgt spid="10"/>
                                        </p:tgtEl>
                                      </p:cBhvr>
                                      <p:by x="105000" y="105000"/>
                                    </p:animScale>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6" presetClass="entr" presetSubtype="21"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6" presetClass="emph" presetSubtype="0" fill="hold" nodeType="clickEffect">
                                  <p:stCondLst>
                                    <p:cond delay="0"/>
                                  </p:stCondLst>
                                  <p:childTnLst>
                                    <p:animEffect transition="out" filter="fade">
                                      <p:cBhvr>
                                        <p:cTn id="24" dur="500" tmFilter="0, 0; .2, .5; .8, .5; 1, 0"/>
                                        <p:tgtEl>
                                          <p:spTgt spid="9"/>
                                        </p:tgtEl>
                                      </p:cBhvr>
                                    </p:animEffect>
                                    <p:animScale>
                                      <p:cBhvr>
                                        <p:cTn id="25" dur="250" autoRev="1" fill="hold"/>
                                        <p:tgtEl>
                                          <p:spTgt spid="9"/>
                                        </p:tgtEl>
                                      </p:cBhvr>
                                      <p:by x="105000" y="105000"/>
                                    </p:animScale>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16" presetClass="entr" presetSubtype="21"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arn(inVertical)">
                                      <p:cBhvr>
                                        <p:cTn id="31" dur="500"/>
                                        <p:tgtEl>
                                          <p:spTgt spid="13"/>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16" presetClass="entr" presetSubtype="21" fill="hold" grpId="1"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1"/>
    </p:bldLst>
  </p:timing>
</p:sld>
</file>

<file path=ppt/slides/slide3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圆角矩形 3">
            <a:extLst>
              <a:ext uri="{FF2B5EF4-FFF2-40B4-BE49-F238E27FC236}">
                <a16:creationId xmlns:a16="http://schemas.microsoft.com/office/drawing/2014/main" id="{C40B408F-7E59-42FF-82D3-28D36B3761FB}"/>
              </a:ext>
            </a:extLst>
          </p:cNvPr>
          <p:cNvSpPr/>
          <p:nvPr/>
        </p:nvSpPr>
        <p:spPr>
          <a:xfrm>
            <a:off x="1968500" y="836084"/>
            <a:ext cx="6144684" cy="1631949"/>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a:defRPr/>
            </a:pPr>
            <a:r>
              <a:rPr lang="en-US" altLang="zh-CN" sz="3733" b="1">
                <a:solidFill>
                  <a:schemeClr val="tx1"/>
                </a:solidFill>
                <a:latin typeface="Times New Roman" panose="02020603050405020304" pitchFamily="18" charset="0"/>
                <a:cs typeface="Times New Roman" panose="02020603050405020304" pitchFamily="18" charset="0"/>
              </a:rPr>
              <a:t>Luckily, Carl’s dad saw me on the street and gave me a lift in his car.</a:t>
            </a:r>
          </a:p>
        </p:txBody>
      </p:sp>
      <p:sp>
        <p:nvSpPr>
          <p:cNvPr id="5" name="圆角矩形 4">
            <a:extLst>
              <a:ext uri="{FF2B5EF4-FFF2-40B4-BE49-F238E27FC236}">
                <a16:creationId xmlns:a16="http://schemas.microsoft.com/office/drawing/2014/main" id="{7E88A042-8FE9-4CB8-BAD1-CE4CF8A65C41}"/>
              </a:ext>
            </a:extLst>
          </p:cNvPr>
          <p:cNvSpPr/>
          <p:nvPr/>
        </p:nvSpPr>
        <p:spPr>
          <a:xfrm>
            <a:off x="2544233" y="3716867"/>
            <a:ext cx="7008284" cy="2400300"/>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eaLnBrk="1" hangingPunct="1">
              <a:lnSpc>
                <a:spcPct val="110000"/>
              </a:lnSpc>
              <a:spcBef>
                <a:spcPts val="800"/>
              </a:spcBef>
              <a:defRPr/>
            </a:pPr>
            <a:r>
              <a:rPr lang="en-US" altLang="zh-CN" sz="3733" b="1">
                <a:solidFill>
                  <a:schemeClr val="tx1"/>
                </a:solidFill>
                <a:latin typeface="Times New Roman" panose="02020603050405020304" pitchFamily="18" charset="0"/>
                <a:cs typeface="Times New Roman" panose="02020603050405020304" pitchFamily="18" charset="0"/>
              </a:rPr>
              <a:t>Well</a:t>
            </a:r>
            <a:r>
              <a:rPr lang="zh-CN" altLang="en-US" sz="3733" b="1">
                <a:solidFill>
                  <a:schemeClr val="tx1"/>
                </a:solidFill>
                <a:latin typeface="Times New Roman" panose="02020603050405020304" pitchFamily="18" charset="0"/>
                <a:cs typeface="Times New Roman" panose="02020603050405020304" pitchFamily="18" charset="0"/>
              </a:rPr>
              <a:t>, at least </a:t>
            </a:r>
            <a:r>
              <a:rPr lang="en-US" altLang="zh-CN" sz="3733" b="1">
                <a:solidFill>
                  <a:schemeClr val="tx1"/>
                </a:solidFill>
                <a:latin typeface="Times New Roman" panose="02020603050405020304" pitchFamily="18" charset="0"/>
                <a:cs typeface="Times New Roman" panose="02020603050405020304" pitchFamily="18" charset="0"/>
              </a:rPr>
              <a:t>by the time </a:t>
            </a:r>
            <a:r>
              <a:rPr lang="zh-CN" altLang="en-US" sz="3733" b="1">
                <a:solidFill>
                  <a:schemeClr val="tx1"/>
                </a:solidFill>
                <a:latin typeface="Times New Roman" panose="02020603050405020304" pitchFamily="18" charset="0"/>
                <a:cs typeface="Times New Roman" panose="02020603050405020304" pitchFamily="18" charset="0"/>
              </a:rPr>
              <a:t>you got to school, you were only five minutes late for class.</a:t>
            </a:r>
            <a:endParaRPr lang="en-US" altLang="zh-CN" sz="3733" b="1">
              <a:solidFill>
                <a:schemeClr val="tx1"/>
              </a:solidFill>
              <a:latin typeface="Times New Roman" panose="02020603050405020304" pitchFamily="18" charset="0"/>
              <a:cs typeface="Times New Roman" panose="02020603050405020304" pitchFamily="18" charset="0"/>
            </a:endParaRPr>
          </a:p>
        </p:txBody>
      </p:sp>
      <p:cxnSp>
        <p:nvCxnSpPr>
          <p:cNvPr id="7" name="直接连接符 6">
            <a:extLst>
              <a:ext uri="{FF2B5EF4-FFF2-40B4-BE49-F238E27FC236}">
                <a16:creationId xmlns:a16="http://schemas.microsoft.com/office/drawing/2014/main" id="{1BCE75B5-A4C3-427A-BE03-BA056FB0FE77}"/>
              </a:ext>
            </a:extLst>
          </p:cNvPr>
          <p:cNvCxnSpPr/>
          <p:nvPr/>
        </p:nvCxnSpPr>
        <p:spPr>
          <a:xfrm>
            <a:off x="8113184" y="1604433"/>
            <a:ext cx="958849" cy="0"/>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id="{9B1CA1AD-8FB8-4EA9-B5B9-242335550E0D}"/>
              </a:ext>
            </a:extLst>
          </p:cNvPr>
          <p:cNvCxnSpPr/>
          <p:nvPr/>
        </p:nvCxnSpPr>
        <p:spPr>
          <a:xfrm>
            <a:off x="1606551" y="4933951"/>
            <a:ext cx="958849" cy="0"/>
          </a:xfrm>
          <a:prstGeom prst="line">
            <a:avLst/>
          </a:prstGeom>
          <a:ln w="22225"/>
        </p:spPr>
        <p:style>
          <a:lnRef idx="1">
            <a:schemeClr val="accent1"/>
          </a:lnRef>
          <a:fillRef idx="0">
            <a:schemeClr val="accent1"/>
          </a:fillRef>
          <a:effectRef idx="0">
            <a:schemeClr val="accent1"/>
          </a:effectRef>
          <a:fontRef idx="minor">
            <a:schemeClr val="tx1"/>
          </a:fontRef>
        </p:style>
      </p:cxnSp>
      <p:pic>
        <p:nvPicPr>
          <p:cNvPr id="9" name="图片 8">
            <a:extLst>
              <a:ext uri="{FF2B5EF4-FFF2-40B4-BE49-F238E27FC236}">
                <a16:creationId xmlns:a16="http://schemas.microsoft.com/office/drawing/2014/main" id="{7500E3E8-A28A-31CC-08EF-A30EAAC3AA2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5833" y="3553885"/>
            <a:ext cx="2165351"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a:extLst>
              <a:ext uri="{FF2B5EF4-FFF2-40B4-BE49-F238E27FC236}">
                <a16:creationId xmlns:a16="http://schemas.microsoft.com/office/drawing/2014/main" id="{77A71673-3445-1267-7E00-F9ABAF0A6F0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264652" y="175684"/>
            <a:ext cx="1729316" cy="2580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0"/>
                                        </p:tgtEl>
                                      </p:cBhvr>
                                    </p:animEffect>
                                    <p:animScale>
                                      <p:cBhvr>
                                        <p:cTn id="7" dur="250" autoRev="1" fill="hold"/>
                                        <p:tgtEl>
                                          <p:spTgt spid="10"/>
                                        </p:tgtEl>
                                      </p:cBhvr>
                                      <p:by x="105000" y="105000"/>
                                    </p:animScale>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6" presetClass="entr" presetSubtype="21"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6" presetClass="emph" presetSubtype="0" fill="hold" nodeType="clickEffect">
                                  <p:stCondLst>
                                    <p:cond delay="0"/>
                                  </p:stCondLst>
                                  <p:childTnLst>
                                    <p:animEffect transition="out" filter="fade">
                                      <p:cBhvr>
                                        <p:cTn id="24" dur="500" tmFilter="0, 0; .2, .5; .8, .5; 1, 0"/>
                                        <p:tgtEl>
                                          <p:spTgt spid="9"/>
                                        </p:tgtEl>
                                      </p:cBhvr>
                                    </p:animEffect>
                                    <p:animScale>
                                      <p:cBhvr>
                                        <p:cTn id="25" dur="250" autoRev="1" fill="hold"/>
                                        <p:tgtEl>
                                          <p:spTgt spid="9"/>
                                        </p:tgtEl>
                                      </p:cBhvr>
                                      <p:by x="105000" y="105000"/>
                                    </p:animScale>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16" presetClass="entr" presetSubtype="21"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arn(inVertical)">
                                      <p:cBhvr>
                                        <p:cTn id="31" dur="500"/>
                                        <p:tgtEl>
                                          <p:spTgt spid="8"/>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16" presetClass="entr" presetSubtype="21" fill="hold" grpId="1"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barn(inVertical)">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1"/>
    </p:bldLst>
  </p:timing>
</p:sld>
</file>

<file path=ppt/slides/slide3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3010" name="文本框 4">
            <a:extLst>
              <a:ext uri="{FF2B5EF4-FFF2-40B4-BE49-F238E27FC236}">
                <a16:creationId xmlns:a16="http://schemas.microsoft.com/office/drawing/2014/main" id="{4C0F470B-3182-2A7F-F210-D31E83F07C53}"/>
              </a:ext>
            </a:extLst>
          </p:cNvPr>
          <p:cNvSpPr txBox="1">
            <a:spLocks noChangeArrowheads="1"/>
          </p:cNvSpPr>
          <p:nvPr/>
        </p:nvSpPr>
        <p:spPr bwMode="auto">
          <a:xfrm>
            <a:off x="624417" y="342900"/>
            <a:ext cx="10560049"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4267" b="1">
                <a:solidFill>
                  <a:srgbClr val="000000"/>
                </a:solidFill>
                <a:latin typeface="Times New Roman" panose="02020603050405020304" pitchFamily="18" charset="0"/>
              </a:rPr>
              <a:t>What happened to Kevin? Try</a:t>
            </a:r>
            <a:r>
              <a:rPr lang="zh-CN" altLang="en-US" sz="4267" b="1">
                <a:solidFill>
                  <a:srgbClr val="000000"/>
                </a:solidFill>
                <a:latin typeface="Times New Roman" panose="02020603050405020304" pitchFamily="18" charset="0"/>
              </a:rPr>
              <a:t> </a:t>
            </a:r>
            <a:r>
              <a:rPr lang="en-US" altLang="zh-CN" sz="4267" b="1">
                <a:solidFill>
                  <a:srgbClr val="000000"/>
                </a:solidFill>
                <a:latin typeface="Times New Roman" panose="02020603050405020304" pitchFamily="18" charset="0"/>
              </a:rPr>
              <a:t>to</a:t>
            </a:r>
            <a:r>
              <a:rPr lang="zh-CN" altLang="en-US" sz="4267" b="1">
                <a:solidFill>
                  <a:srgbClr val="000000"/>
                </a:solidFill>
                <a:latin typeface="Times New Roman" panose="02020603050405020304" pitchFamily="18" charset="0"/>
              </a:rPr>
              <a:t> </a:t>
            </a:r>
            <a:r>
              <a:rPr lang="en-US" altLang="zh-CN" sz="4267" b="1">
                <a:solidFill>
                  <a:srgbClr val="000000"/>
                </a:solidFill>
                <a:latin typeface="Times New Roman" panose="02020603050405020304" pitchFamily="18" charset="0"/>
              </a:rPr>
              <a:t>describe Kevin’s bad day</a:t>
            </a:r>
            <a:r>
              <a:rPr lang="zh-CN" altLang="en-US" sz="4267" b="1">
                <a:solidFill>
                  <a:srgbClr val="000000"/>
                </a:solidFill>
                <a:latin typeface="Times New Roman" panose="02020603050405020304" pitchFamily="18" charset="0"/>
              </a:rPr>
              <a:t> </a:t>
            </a:r>
            <a:r>
              <a:rPr lang="en-US" altLang="zh-CN" sz="4267" b="1">
                <a:solidFill>
                  <a:srgbClr val="000000"/>
                </a:solidFill>
                <a:latin typeface="Times New Roman" panose="02020603050405020304" pitchFamily="18" charset="0"/>
              </a:rPr>
              <a:t>with your own words.</a:t>
            </a:r>
            <a:endParaRPr lang="zh-CN" altLang="en-US" sz="2400"/>
          </a:p>
        </p:txBody>
      </p:sp>
      <p:sp>
        <p:nvSpPr>
          <p:cNvPr id="7" name="文本框 6">
            <a:extLst>
              <a:ext uri="{FF2B5EF4-FFF2-40B4-BE49-F238E27FC236}">
                <a16:creationId xmlns:a16="http://schemas.microsoft.com/office/drawing/2014/main" id="{5FDFF7FA-2AA3-3D68-545A-9CDF50A0E6F8}"/>
              </a:ext>
            </a:extLst>
          </p:cNvPr>
          <p:cNvSpPr txBox="1">
            <a:spLocks noChangeArrowheads="1"/>
          </p:cNvSpPr>
          <p:nvPr/>
        </p:nvSpPr>
        <p:spPr bwMode="auto">
          <a:xfrm>
            <a:off x="334433" y="1778000"/>
            <a:ext cx="11341100" cy="4502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lang="en-US" altLang="zh-CN" sz="4000" b="1">
                <a:solidFill>
                  <a:srgbClr val="FF0066"/>
                </a:solidFill>
                <a:latin typeface="Times New Roman" panose="02020603050405020304" pitchFamily="18" charset="0"/>
              </a:rPr>
              <a:t>On that morning, Kevin’s clock didn’t go off. When he woke up, it was already 8:00 a.m. He just put on some clothes and rushed out of the door without breakfast. But he didn’t catch up the bus. Luckily, Carl’s dad gave him a lift and when he got to school, he was only five minutes late for class. </a:t>
            </a:r>
            <a:endParaRPr lang="zh-CN" altLang="en-US" sz="4000">
              <a:solidFill>
                <a:srgbClr val="FF0066"/>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4034" name="Text Box 33">
            <a:extLst>
              <a:ext uri="{FF2B5EF4-FFF2-40B4-BE49-F238E27FC236}">
                <a16:creationId xmlns:a16="http://schemas.microsoft.com/office/drawing/2014/main" id="{09B7CDF7-3E2C-DF76-3E9C-D4F03ED03442}"/>
              </a:ext>
            </a:extLst>
          </p:cNvPr>
          <p:cNvSpPr txBox="1">
            <a:spLocks noChangeArrowheads="1"/>
          </p:cNvSpPr>
          <p:nvPr/>
        </p:nvSpPr>
        <p:spPr bwMode="auto">
          <a:xfrm>
            <a:off x="4271433" y="455084"/>
            <a:ext cx="2976033" cy="861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4800" b="1">
                <a:solidFill>
                  <a:srgbClr val="FF0000"/>
                </a:solidFill>
                <a:latin typeface="Times New Roman" panose="02020603050405020304" pitchFamily="18" charset="0"/>
                <a:ea typeface="楷体" panose="02010609060101010101" pitchFamily="49" charset="-122"/>
              </a:rPr>
              <a:t>Summary </a:t>
            </a:r>
          </a:p>
        </p:txBody>
      </p:sp>
      <p:sp>
        <p:nvSpPr>
          <p:cNvPr id="44035" name="文本框 3">
            <a:extLst>
              <a:ext uri="{FF2B5EF4-FFF2-40B4-BE49-F238E27FC236}">
                <a16:creationId xmlns:a16="http://schemas.microsoft.com/office/drawing/2014/main" id="{A822DF9D-442C-384E-78E7-50D1FEC9D9ED}"/>
              </a:ext>
            </a:extLst>
          </p:cNvPr>
          <p:cNvSpPr txBox="1">
            <a:spLocks noChangeArrowheads="1"/>
          </p:cNvSpPr>
          <p:nvPr/>
        </p:nvSpPr>
        <p:spPr bwMode="auto">
          <a:xfrm>
            <a:off x="334433" y="1221318"/>
            <a:ext cx="11233152" cy="4582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4000" b="1">
                <a:solidFill>
                  <a:srgbClr val="FF0066"/>
                </a:solidFill>
                <a:latin typeface="Times New Roman" panose="02020603050405020304" pitchFamily="18" charset="0"/>
                <a:ea typeface="楷体" panose="02010609060101010101" pitchFamily="49" charset="-122"/>
              </a:rPr>
              <a:t>How to narrate a series of events in a conversation:</a:t>
            </a:r>
          </a:p>
          <a:p>
            <a:pPr eaLnBrk="1" hangingPunct="1">
              <a:lnSpc>
                <a:spcPct val="130000"/>
              </a:lnSpc>
            </a:pPr>
            <a:r>
              <a:rPr lang="en-US" altLang="zh-CN" sz="3733" b="1">
                <a:solidFill>
                  <a:srgbClr val="000000"/>
                </a:solidFill>
                <a:latin typeface="Times New Roman" panose="02020603050405020304" pitchFamily="18" charset="0"/>
                <a:ea typeface="楷体" panose="02010609060101010101" pitchFamily="49" charset="-122"/>
              </a:rPr>
              <a:t>1. </a:t>
            </a:r>
            <a:r>
              <a:rPr lang="en-US" altLang="zh-CN" sz="3733" b="1">
                <a:solidFill>
                  <a:srgbClr val="0000FF"/>
                </a:solidFill>
                <a:latin typeface="Times New Roman" panose="02020603050405020304" pitchFamily="18" charset="0"/>
                <a:ea typeface="楷体" panose="02010609060101010101" pitchFamily="49" charset="-122"/>
              </a:rPr>
              <a:t>By the time </a:t>
            </a:r>
            <a:r>
              <a:rPr lang="en-US" altLang="zh-CN" sz="3733" b="1">
                <a:solidFill>
                  <a:srgbClr val="000000"/>
                </a:solidFill>
                <a:latin typeface="Times New Roman" panose="02020603050405020304" pitchFamily="18" charset="0"/>
                <a:ea typeface="楷体" panose="02010609060101010101" pitchFamily="49" charset="-122"/>
              </a:rPr>
              <a:t>I got up, my brother had already </a:t>
            </a:r>
          </a:p>
          <a:p>
            <a:pPr eaLnBrk="1" hangingPunct="1">
              <a:lnSpc>
                <a:spcPct val="130000"/>
              </a:lnSpc>
            </a:pPr>
            <a:r>
              <a:rPr lang="en-US" altLang="zh-CN" sz="3733" b="1">
                <a:solidFill>
                  <a:srgbClr val="000000"/>
                </a:solidFill>
                <a:latin typeface="Times New Roman" panose="02020603050405020304" pitchFamily="18" charset="0"/>
                <a:ea typeface="楷体" panose="02010609060101010101" pitchFamily="49" charset="-122"/>
              </a:rPr>
              <a:t>    gotten in the shower. </a:t>
            </a:r>
            <a:endParaRPr lang="zh-CN" altLang="en-US" sz="3733">
              <a:solidFill>
                <a:srgbClr val="000000"/>
              </a:solidFill>
              <a:latin typeface="Times New Roman" panose="02020603050405020304" pitchFamily="18" charset="0"/>
              <a:ea typeface="黑体" panose="02010609060101010101" pitchFamily="49" charset="-122"/>
            </a:endParaRPr>
          </a:p>
          <a:p>
            <a:pPr eaLnBrk="1" hangingPunct="1">
              <a:lnSpc>
                <a:spcPct val="130000"/>
              </a:lnSpc>
            </a:pPr>
            <a:r>
              <a:rPr lang="en-US" altLang="zh-CN" sz="3733" b="1">
                <a:solidFill>
                  <a:srgbClr val="000000"/>
                </a:solidFill>
                <a:latin typeface="Times New Roman" panose="02020603050405020304" pitchFamily="18" charset="0"/>
              </a:rPr>
              <a:t>2.</a:t>
            </a:r>
            <a:r>
              <a:rPr lang="en-US" altLang="zh-CN" sz="3733" b="1">
                <a:solidFill>
                  <a:srgbClr val="00B050"/>
                </a:solidFill>
                <a:latin typeface="Times New Roman" panose="02020603050405020304" pitchFamily="18" charset="0"/>
              </a:rPr>
              <a:t> </a:t>
            </a:r>
            <a:r>
              <a:rPr lang="en-US" altLang="zh-CN" sz="3733" b="1">
                <a:solidFill>
                  <a:srgbClr val="0000FF"/>
                </a:solidFill>
                <a:latin typeface="Times New Roman" panose="02020603050405020304" pitchFamily="18" charset="0"/>
              </a:rPr>
              <a:t>When</a:t>
            </a:r>
            <a:r>
              <a:rPr lang="en-US" altLang="zh-CN" sz="3733" b="1">
                <a:solidFill>
                  <a:srgbClr val="00B050"/>
                </a:solidFill>
                <a:latin typeface="Times New Roman" panose="02020603050405020304" pitchFamily="18" charset="0"/>
              </a:rPr>
              <a:t> </a:t>
            </a:r>
            <a:r>
              <a:rPr lang="en-US" altLang="zh-CN" sz="3733" b="1">
                <a:solidFill>
                  <a:srgbClr val="000000"/>
                </a:solidFill>
                <a:latin typeface="Times New Roman" panose="02020603050405020304" pitchFamily="18" charset="0"/>
              </a:rPr>
              <a:t>I got to school, I realized I had left my     </a:t>
            </a:r>
          </a:p>
          <a:p>
            <a:pPr eaLnBrk="1" hangingPunct="1">
              <a:lnSpc>
                <a:spcPct val="130000"/>
              </a:lnSpc>
            </a:pPr>
            <a:r>
              <a:rPr lang="en-US" altLang="zh-CN" sz="3733" b="1">
                <a:solidFill>
                  <a:srgbClr val="000000"/>
                </a:solidFill>
                <a:latin typeface="Times New Roman" panose="02020603050405020304" pitchFamily="18" charset="0"/>
              </a:rPr>
              <a:t>     backpack at home.</a:t>
            </a:r>
          </a:p>
          <a:p>
            <a:pPr eaLnBrk="1" hangingPunct="1">
              <a:lnSpc>
                <a:spcPct val="130000"/>
              </a:lnSpc>
            </a:pPr>
            <a:r>
              <a:rPr lang="en-US" altLang="zh-CN" sz="3733" b="1">
                <a:solidFill>
                  <a:srgbClr val="000000"/>
                </a:solidFill>
                <a:latin typeface="Times New Roman" panose="02020603050405020304" pitchFamily="18" charset="0"/>
                <a:ea typeface="黑体" panose="02010609060101010101" pitchFamily="49" charset="-122"/>
              </a:rPr>
              <a:t>3. </a:t>
            </a:r>
            <a:r>
              <a:rPr lang="en-US" altLang="zh-CN" sz="3733" b="1">
                <a:solidFill>
                  <a:srgbClr val="0000FF"/>
                </a:solidFill>
                <a:latin typeface="Times New Roman" panose="02020603050405020304" pitchFamily="18" charset="0"/>
                <a:ea typeface="黑体" panose="02010609060101010101" pitchFamily="49" charset="-122"/>
              </a:rPr>
              <a:t>Before</a:t>
            </a:r>
            <a:r>
              <a:rPr lang="en-US" altLang="zh-CN" sz="3733" b="1">
                <a:solidFill>
                  <a:srgbClr val="000000"/>
                </a:solidFill>
                <a:latin typeface="Times New Roman" panose="02020603050405020304" pitchFamily="18" charset="0"/>
                <a:ea typeface="黑体" panose="02010609060101010101" pitchFamily="49" charset="-122"/>
              </a:rPr>
              <a:t> I got to the bus stop, the bus had already left.</a:t>
            </a:r>
            <a:endParaRPr lang="zh-CN" altLang="en-US" sz="3733" b="1">
              <a:solidFill>
                <a:srgbClr val="000000"/>
              </a:solidFill>
              <a:latin typeface="Times New Roman" panose="02020603050405020304" pitchFamily="18" charset="0"/>
              <a:ea typeface="黑体" panose="02010609060101010101" pitchFamily="49" charset="-122"/>
            </a:endParaRPr>
          </a:p>
        </p:txBody>
      </p:sp>
    </p:spTree>
  </p:cSld>
  <p:clrMapOvr>
    <a:masterClrMapping/>
  </p:clrMapOvr>
  <p:transition/>
  <p:timing/>
</p:sld>
</file>

<file path=ppt/slides/slide4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a:extLst>
              <a:ext uri="{FF2B5EF4-FFF2-40B4-BE49-F238E27FC236}">
                <a16:creationId xmlns:a16="http://schemas.microsoft.com/office/drawing/2014/main" id="{5074A09C-6ADE-4DDF-A12D-41C6FB5AF850}"/>
              </a:ext>
            </a:extLst>
          </p:cNvPr>
          <p:cNvSpPr/>
          <p:nvPr/>
        </p:nvSpPr>
        <p:spPr>
          <a:xfrm>
            <a:off x="1102784" y="548217"/>
            <a:ext cx="3166533" cy="861483"/>
          </a:xfrm>
          <a:prstGeom prst="rect">
            <a:avLst/>
          </a:prstGeom>
          <a:noFill/>
          <a:ln>
            <a:noFill/>
          </a:ln>
        </p:spPr>
        <p:txBody>
          <a:bodyPr>
            <a:spAutoFit/>
          </a:bodyPr>
          <a:lstStyle>
            <a:defPPr>
              <a:defRPr lang="zh-CN"/>
            </a:defPPr>
          </a:lstStyle>
          <a:p>
            <a:pPr eaLnBrk="1" hangingPunct="1">
              <a:defRPr/>
            </a:pPr>
            <a:r>
              <a:rPr lang="en-US" altLang="zh-CN" sz="4800" b="1">
                <a:solidFill>
                  <a:srgbClr val="FF0066"/>
                </a:solidFill>
                <a:latin typeface="Times New Roman" panose="02020603050405020304" pitchFamily="18" charset="0"/>
                <a:ea typeface="+mn-ea"/>
                <a:cs typeface="Times New Roman" panose="02020603050405020304" pitchFamily="18" charset="0"/>
              </a:rPr>
              <a:t>Homework</a:t>
            </a:r>
            <a:endParaRPr lang="zh-CN" altLang="en-US" sz="4800" b="1">
              <a:solidFill>
                <a:srgbClr val="FF0066"/>
              </a:solidFill>
              <a:latin typeface="Times New Roman" panose="02020603050405020304" pitchFamily="18" charset="0"/>
              <a:ea typeface="+mn-ea"/>
              <a:cs typeface="Times New Roman" panose="02020603050405020304" pitchFamily="18" charset="0"/>
            </a:endParaRPr>
          </a:p>
        </p:txBody>
      </p:sp>
      <p:sp>
        <p:nvSpPr>
          <p:cNvPr id="3" name="矩形 2">
            <a:extLst>
              <a:ext uri="{FF2B5EF4-FFF2-40B4-BE49-F238E27FC236}">
                <a16:creationId xmlns:a16="http://schemas.microsoft.com/office/drawing/2014/main" id="{D4F2E259-7795-48F9-A5C9-52E1DD2503B7}"/>
              </a:ext>
            </a:extLst>
          </p:cNvPr>
          <p:cNvSpPr/>
          <p:nvPr/>
        </p:nvSpPr>
        <p:spPr>
          <a:xfrm>
            <a:off x="1102784" y="1314451"/>
            <a:ext cx="10187516" cy="4923367"/>
          </a:xfrm>
          <a:prstGeom prst="rect">
            <a:avLst/>
          </a:prstGeom>
        </p:spPr>
        <p:txBody>
          <a:bodyPr>
            <a:spAutoFit/>
          </a:bodyPr>
          <a:lstStyle>
            <a:defPPr>
              <a:defRPr lang="zh-CN"/>
            </a:defPPr>
          </a:lstStyle>
          <a:p>
            <a:pPr>
              <a:lnSpc>
                <a:spcPct val="150000"/>
              </a:lnSpc>
              <a:spcAft>
                <a:spcPct val="0"/>
              </a:spcAft>
              <a:defRPr/>
            </a:pPr>
            <a:r>
              <a:rPr lang="en-US" altLang="zh-CN" sz="4267" b="1" kern="100">
                <a:latin typeface="Times New Roman" panose="02020603050405020304" pitchFamily="18" charset="0"/>
                <a:ea typeface="黑体" panose="02010609060101010101" pitchFamily="49" charset="-122"/>
                <a:cs typeface="Times New Roman" panose="02020603050405020304" pitchFamily="18" charset="0"/>
              </a:rPr>
              <a:t>1. Revise the new words and phrases and </a:t>
            </a:r>
          </a:p>
          <a:p>
            <a:pPr>
              <a:lnSpc>
                <a:spcPct val="150000"/>
              </a:lnSpc>
              <a:spcAft>
                <a:spcPct val="0"/>
              </a:spcAft>
              <a:defRPr/>
            </a:pPr>
            <a:r>
              <a:rPr lang="en-US" altLang="zh-CN" sz="4267" b="1" kern="100">
                <a:latin typeface="Times New Roman" panose="02020603050405020304" pitchFamily="18" charset="0"/>
                <a:ea typeface="黑体" panose="02010609060101010101" pitchFamily="49" charset="-122"/>
                <a:cs typeface="Times New Roman" panose="02020603050405020304" pitchFamily="18" charset="0"/>
              </a:rPr>
              <a:t>    be able to do the dictation.</a:t>
            </a:r>
          </a:p>
          <a:p>
            <a:pPr>
              <a:lnSpc>
                <a:spcPct val="150000"/>
              </a:lnSpc>
              <a:spcAft>
                <a:spcPct val="0"/>
              </a:spcAft>
              <a:defRPr/>
            </a:pPr>
            <a:r>
              <a:rPr lang="en-US" altLang="zh-CN" sz="4267" b="1" kern="100">
                <a:latin typeface="Times New Roman" panose="02020603050405020304" pitchFamily="18" charset="0"/>
                <a:ea typeface="黑体" panose="02010609060101010101" pitchFamily="49" charset="-122"/>
                <a:cs typeface="Times New Roman" panose="02020603050405020304" pitchFamily="18" charset="0"/>
              </a:rPr>
              <a:t>2. Read and retell the conversation in 2d.</a:t>
            </a:r>
          </a:p>
          <a:p>
            <a:pPr>
              <a:lnSpc>
                <a:spcPct val="150000"/>
              </a:lnSpc>
              <a:spcAft>
                <a:spcPct val="0"/>
              </a:spcAft>
              <a:defRPr/>
            </a:pPr>
            <a:r>
              <a:rPr lang="en-US" altLang="zh-CN" sz="4267" b="1" kern="100">
                <a:latin typeface="Times New Roman" panose="02020603050405020304" pitchFamily="18" charset="0"/>
                <a:ea typeface="黑体" panose="02010609060101010101" pitchFamily="49" charset="-122"/>
                <a:cs typeface="Times New Roman" panose="02020603050405020304" pitchFamily="18" charset="0"/>
              </a:rPr>
              <a:t>3. Do the exercises.</a:t>
            </a:r>
            <a:r>
              <a:rPr lang="zh-CN" altLang="en-US" sz="4267" b="1" kern="100">
                <a:latin typeface="Times New Roman" panose="02020603050405020304" pitchFamily="18" charset="0"/>
                <a:ea typeface="黑体" panose="02010609060101010101" pitchFamily="49" charset="-122"/>
                <a:cs typeface="Times New Roman" panose="02020603050405020304" pitchFamily="18" charset="0"/>
              </a:rPr>
              <a:t>（见“状元成才路”系  </a:t>
            </a:r>
            <a:endParaRPr lang="en-US" altLang="zh-CN" sz="4267" b="1" kern="100">
              <a:latin typeface="Times New Roman" panose="02020603050405020304" pitchFamily="18" charset="0"/>
              <a:ea typeface="黑体" panose="02010609060101010101" pitchFamily="49" charset="-122"/>
              <a:cs typeface="Times New Roman" panose="02020603050405020304" pitchFamily="18" charset="0"/>
            </a:endParaRPr>
          </a:p>
          <a:p>
            <a:pPr>
              <a:lnSpc>
                <a:spcPct val="150000"/>
              </a:lnSpc>
              <a:spcAft>
                <a:spcPct val="0"/>
              </a:spcAft>
              <a:defRPr/>
            </a:pPr>
            <a:r>
              <a:rPr lang="en-US" altLang="zh-CN" sz="4267" b="1" kern="100">
                <a:latin typeface="Times New Roman" panose="02020603050405020304" pitchFamily="18" charset="0"/>
                <a:ea typeface="黑体" panose="02010609060101010101" pitchFamily="49" charset="-122"/>
                <a:cs typeface="Times New Roman" panose="02020603050405020304" pitchFamily="18" charset="0"/>
              </a:rPr>
              <a:t>    </a:t>
            </a:r>
            <a:r>
              <a:rPr lang="zh-CN" altLang="en-US" sz="4267" b="1" kern="100">
                <a:latin typeface="Times New Roman" panose="02020603050405020304" pitchFamily="18" charset="0"/>
                <a:ea typeface="黑体" panose="02010609060101010101" pitchFamily="49" charset="-122"/>
                <a:cs typeface="Times New Roman" panose="02020603050405020304" pitchFamily="18" charset="0"/>
              </a:rPr>
              <a:t>列丛书</a:t>
            </a:r>
            <a:r>
              <a:rPr lang="en-US" altLang="zh-CN" sz="4267" b="1" kern="100">
                <a:latin typeface="Times New Roman" panose="02020603050405020304" pitchFamily="18" charset="0"/>
                <a:ea typeface="黑体" panose="02010609060101010101" pitchFamily="49" charset="-122"/>
                <a:cs typeface="Times New Roman" panose="02020603050405020304" pitchFamily="18" charset="0"/>
              </a:rPr>
              <a:t>《</a:t>
            </a:r>
            <a:r>
              <a:rPr lang="zh-CN" altLang="en-US" sz="4267" b="1" kern="100">
                <a:latin typeface="Times New Roman" panose="02020603050405020304" pitchFamily="18" charset="0"/>
                <a:ea typeface="黑体" panose="02010609060101010101" pitchFamily="49" charset="-122"/>
                <a:cs typeface="Times New Roman" panose="02020603050405020304" pitchFamily="18" charset="0"/>
              </a:rPr>
              <a:t>创优作业</a:t>
            </a:r>
            <a:r>
              <a:rPr lang="en-US" altLang="zh-CN" sz="4267" b="1" kern="100">
                <a:latin typeface="Times New Roman" panose="02020603050405020304" pitchFamily="18" charset="0"/>
                <a:ea typeface="黑体" panose="02010609060101010101" pitchFamily="49" charset="-122"/>
                <a:cs typeface="Times New Roman" panose="02020603050405020304" pitchFamily="18" charset="0"/>
              </a:rPr>
              <a:t>》</a:t>
            </a:r>
            <a:r>
              <a:rPr lang="zh-CN" altLang="en-US" sz="4267" b="1" kern="100">
                <a:latin typeface="Times New Roman" panose="02020603050405020304" pitchFamily="18" charset="0"/>
                <a:ea typeface="黑体" panose="02010609060101010101" pitchFamily="49" charset="-122"/>
                <a:cs typeface="Times New Roman" panose="02020603050405020304" pitchFamily="18" charset="0"/>
              </a:rPr>
              <a:t>对应课时作业）</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theme1.xml><?xml version="1.0" encoding="utf-8"?>
<a:theme xmlns:r="http://schemas.openxmlformats.org/officeDocument/2006/relationships" xmlns:a="http://schemas.openxmlformats.org/drawingml/2006/main" name="主题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Template>主题1</Template>
  <Company/>
  <PresentationFormat>宽屏</PresentationFormat>
  <Paragraphs>272</Paragraphs>
  <Slides>40</Slides>
  <Notes>0</Notes>
  <TotalTime>0</TotalTime>
  <HiddenSlides>0</HiddenSlides>
  <MMClips>8</MMClips>
  <ScaleCrop>0</ScaleCrop>
  <HeadingPairs>
    <vt:vector baseType="variant" size="4">
      <vt:variant>
        <vt:lpstr>Theme</vt:lpstr>
      </vt:variant>
      <vt:variant>
        <vt:i4>1</vt:i4>
      </vt:variant>
      <vt:variant>
        <vt:lpstr>Slide Titles</vt:lpstr>
      </vt:variant>
      <vt:variant>
        <vt:i4>40</vt:i4>
      </vt:variant>
    </vt:vector>
  </HeadingPairs>
  <TitlesOfParts>
    <vt:vector baseType="lpstr" size="41">
      <vt:lpstr>主题1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幻灯片 1</dc:title>
  <cp:lastModifiedBy>天天向上</cp:lastModifiedBy>
  <cp:revision>28</cp:revision>
  <dcterms:created xsi:type="dcterms:W3CDTF">2005-09-18T11:32:00Z</dcterms:created>
  <dcterms:modified xsi:type="dcterms:W3CDTF">2023-01-30T07:48:51Z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202A0D7F74674DA4A05503138E829F19</vt:lpwstr>
  </property>
  <property fmtid="{D5CDD505-2E9C-101B-9397-08002B2CF9AE}" pid="3" name="KSOProductBuildVer">
    <vt:lpwstr>2052-11.1.0.11365</vt:lpwstr>
  </property>
</Properties>
</file>