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70" r:id="rId1"/>
    <p:sldMasterId id="2147487107" r:id="rId2"/>
  </p:sldMasterIdLst>
  <p:notesMasterIdLst>
    <p:notesMasterId r:id="rId3"/>
  </p:notesMasterIdLst>
  <p:sldIdLst>
    <p:sldId id="1858" r:id="rId4"/>
    <p:sldId id="1861" r:id="rId5"/>
    <p:sldId id="1864" r:id="rId6"/>
    <p:sldId id="1867" r:id="rId7"/>
    <p:sldId id="1873" r:id="rId9"/>
    <p:sldId id="1876" r:id="rId10"/>
    <p:sldId id="1879" r:id="rId11"/>
    <p:sldId id="1882" r:id="rId12"/>
    <p:sldId id="1885" r:id="rId13"/>
    <p:sldId id="1891" r:id="rId15"/>
    <p:sldId id="1894" r:id="rId16"/>
    <p:sldId id="1897" r:id="rId17"/>
    <p:sldId id="1900" r:id="rId18"/>
    <p:sldId id="1903" r:id="rId19"/>
    <p:sldId id="1909" r:id="rId21"/>
    <p:sldId id="1912" r:id="rId22"/>
    <p:sldId id="1915" r:id="rId23"/>
    <p:sldId id="1918" r:id="rId24"/>
    <p:sldId id="1921" r:id="rId25"/>
    <p:sldId id="1927" r:id="rId27"/>
    <p:sldId id="1930" r:id="rId28"/>
    <p:sldId id="1933" r:id="rId29"/>
    <p:sldId id="1936" r:id="rId30"/>
    <p:sldId id="1939" r:id="rId31"/>
    <p:sldId id="1945" r:id="rId33"/>
    <p:sldId id="1948" r:id="rId34"/>
    <p:sldId id="1951" r:id="rId35"/>
    <p:sldId id="1954" r:id="rId36"/>
    <p:sldId id="1957" r:id="rId37"/>
    <p:sldId id="1963" r:id="rId39"/>
    <p:sldId id="1966" r:id="rId40"/>
    <p:sldId id="1969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71" r:id="rId1"/>
    <p:sldLayoutId id="2147487072" r:id="rId2"/>
    <p:sldLayoutId id="2147487073" r:id="rId3"/>
    <p:sldLayoutId id="2147487074" r:id="rId4"/>
    <p:sldLayoutId id="2147487075" r:id="rId5"/>
    <p:sldLayoutId id="2147487076" r:id="rId6"/>
    <p:sldLayoutId id="2147487077" r:id="rId7"/>
    <p:sldLayoutId id="2147487078" r:id="rId8"/>
    <p:sldLayoutId id="2147487079" r:id="rId9"/>
    <p:sldLayoutId id="2147487080" r:id="rId10"/>
    <p:sldLayoutId id="21474870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108" r:id="rId1"/>
    <p:sldLayoutId id="2147487109" r:id="rId2"/>
    <p:sldLayoutId id="2147487110" r:id="rId3"/>
    <p:sldLayoutId id="2147487111" r:id="rId4"/>
    <p:sldLayoutId id="2147487112" r:id="rId5"/>
    <p:sldLayoutId id="2147487113" r:id="rId6"/>
    <p:sldLayoutId id="2147487114" r:id="rId7"/>
    <p:sldLayoutId id="2147487115" r:id="rId8"/>
    <p:sldLayoutId id="2147487116" r:id="rId9"/>
    <p:sldLayoutId id="2147487117" r:id="rId10"/>
    <p:sldLayoutId id="21474871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2024餐饮行业工作展望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餐饮行业现状及趋势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餐饮行业人才需求及就业前景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餐饮行业技术创新及数字化转型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餐饮行业政策法规及监管环境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餐饮企业战略规划及发展建议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餐饮行业现状及趋势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当前餐饮行业规模及增长趋势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餐饮行业规模：2023年市场规模达到数万亿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餐饮行业增长动力：消费升级、外卖市场增长、数字化转型等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餐饮行业未来展望：多元化、个性化、智能化、绿色化等趋势将更加明显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餐饮行业增长趋势：近年来保持稳定增长，预计未来几年将持续增长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消费者需求变化及消费趋势</a:t>
            </a:r>
            <a:endParaRPr altLang="en-US" lang="zh-CN"/>
          </a:p>
        </p:txBody>
      </p:sp>
      <p:sp>
        <p:nvSpPr>
          <p:cNvPr id="1049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消费者需求变化：健康、绿色、环保、便捷等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餐饮行业现状及趋势：竞争激烈、创新发展、多元化等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未来展望：智能化、个性化、品牌化等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消费趋势：外卖、自助餐、定制化等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餐饮行业竞争格局及市场细分</a:t>
            </a:r>
            <a:endParaRPr altLang="en-US" lang="zh-CN"/>
          </a:p>
        </p:txBody>
      </p:sp>
      <p:sp>
        <p:nvSpPr>
          <p:cNvPr id="10491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市场细分：根据消费者需求和行为特点，将餐饮市场划分为不同的细分市场，并分析各细分市场的特点和发展趋势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餐饮行业概述：包括市场规模、主要参与者、行业特点等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竞争格局分析：对主要竞争者进行介绍，包括品牌、产品、价格、渠道等方面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未来发展趋势：结合行业趋势和消费者需求变化，预测餐饮行业未来的发展方向和趋势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餐饮行业未来发展趋势预测</a:t>
            </a:r>
            <a:endParaRPr altLang="en-US" lang="zh-CN"/>
          </a:p>
        </p:txBody>
      </p:sp>
      <p:sp>
        <p:nvSpPr>
          <p:cNvPr id="104919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9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19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数字化转型：利用大数据、人工智能等技术提升运营效率和服务质量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0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0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健康养生趋势：注重健康饮食和营养搭配，提供健康养生菜品和饮品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0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0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多元化发展：拓展业务范围，包括外卖、快餐、正餐等多种形式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1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1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绿色环保理念：推广环保理念，采用环保材料和节能设备，减少对环境的影响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1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国际化趋势：积极开拓海外市场，提升品牌知名度和影响力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餐饮行业人才需求及就业前景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餐饮行业人才结构及需求特点</a:t>
            </a:r>
            <a:endParaRPr altLang="en-US" lang="zh-CN"/>
          </a:p>
        </p:txBody>
      </p:sp>
      <p:sp>
        <p:nvSpPr>
          <p:cNvPr id="10493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发展趋势：专业化、多元化、国际化等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就业前景：就业机会多、发展空间大、薪资水平提高等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人才结构：包括厨师、服务员、管理人员等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需求特点：注重技能、服务态度、沟通能力等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餐饮行业人才招聘现状及趋势</a:t>
            </a:r>
            <a:endParaRPr altLang="en-US" lang="zh-CN"/>
          </a:p>
        </p:txBody>
      </p:sp>
      <p:sp>
        <p:nvSpPr>
          <p:cNvPr id="10493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招聘渠道：线上招聘、线下招聘、内部推荐等多种方式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未来展望：加强人才培养和引进，提高行业整体素质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招聘现状：餐饮行业人才需求量大，但招聘难度较大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趋势：随着餐饮行业的快速发展，未来人才需求将更加旺盛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餐饮行业人才培训及发展计划</a:t>
            </a:r>
            <a:endParaRPr altLang="en-US" lang="zh-CN"/>
          </a:p>
        </p:txBody>
      </p:sp>
      <p:sp>
        <p:nvSpPr>
          <p:cNvPr id="10494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培训内容：烹饪技能、服务礼仪、食品安全等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培训目标：提高人才素质，促进餐饮行业发展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发展计划：制定长期人才培养计划，推动行业创新发展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培训方式：线上课程、线下实践、师徒传承等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餐饮行业就业前景展望及建议</a:t>
            </a:r>
            <a:endParaRPr altLang="en-US" lang="zh-CN"/>
          </a:p>
        </p:txBody>
      </p:sp>
      <p:sp>
        <p:nvSpPr>
          <p:cNvPr id="10495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人才需求趋势：分析未来餐饮行业对各类人才的需求变化，如技能型、创新型、管理型等。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就业前景分析：探讨餐饮行业的就业前景，包括就业机会、薪资水平、晋升空间等方面。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行业发展趋势：分析餐饮行业的发展趋势，如数字化、智能化、绿色化等，对就业市场的影响。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求职建议：针对求职者提出建议，如提升技能、拓展知识面、关注行业动态等，以增加就业竞争力。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餐饮行业技术创新及数字化转型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餐饮行业技术创新现状及趋势</a:t>
            </a:r>
            <a:endParaRPr altLang="en-US" lang="zh-CN"/>
          </a:p>
        </p:txBody>
      </p:sp>
      <p:sp>
        <p:nvSpPr>
          <p:cNvPr id="10496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餐饮行业技术创新现状：数字化转型、智能化设备、无人餐厅等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餐饮行业技术创新趋势：个性化定制、大数据分析、物联网技术等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数字化转型对餐饮行业的影响：提高效率、降低成本、提升客户体验等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未来餐饮行业技术创新展望：更加智能化、个性化、绿色环保等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数字化转型在餐饮行业的应用及影响</a:t>
            </a:r>
            <a:endParaRPr altLang="en-US" lang="zh-CN"/>
          </a:p>
        </p:txBody>
      </p:sp>
      <p:sp>
        <p:nvSpPr>
          <p:cNvPr id="10496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数字化转型在餐饮行业的应用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数字化转型对餐饮行业的影响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数字化转型的案例分享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餐饮企业数字化转型的挑战与机遇</a:t>
            </a:r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"/>
            </p:custDataLst>
          </p:nvPr>
        </p:nvSpPr>
        <p:spPr>
          <a:xfrm>
            <a:off x="2915204" y="2424540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挑战：技术更新迅速，需要不断投入资金和人力进行技术研发和升级；数据安全和隐私保护问题需要重视；员工对新技术的接受度和培训问题。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平行四边形 12"/>
          <p:cNvSpPr/>
          <p:nvPr>
            <p:custDataLst>
              <p:tags r:id="rId2"/>
            </p:custDataLst>
          </p:nvPr>
        </p:nvSpPr>
        <p:spPr>
          <a:xfrm>
            <a:off x="2646213" y="208396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52" name="标题"/>
          <p:cNvSpPr txBox="1"/>
          <p:nvPr>
            <p:custDataLst>
              <p:tags r:id="rId3"/>
            </p:custDataLst>
          </p:nvPr>
        </p:nvSpPr>
        <p:spPr>
          <a:xfrm>
            <a:off x="2915204" y="136440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4" name="平行四边形 5"/>
          <p:cNvSpPr/>
          <p:nvPr>
            <p:custDataLst>
              <p:tags r:id="rId4"/>
            </p:custDataLst>
          </p:nvPr>
        </p:nvSpPr>
        <p:spPr>
          <a:xfrm>
            <a:off x="2646213" y="449282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56" name="标题"/>
          <p:cNvSpPr txBox="1"/>
          <p:nvPr>
            <p:custDataLst>
              <p:tags r:id="rId5"/>
            </p:custDataLst>
          </p:nvPr>
        </p:nvSpPr>
        <p:spPr>
          <a:xfrm>
            <a:off x="2915204" y="377326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8" name="正文"/>
          <p:cNvSpPr txBox="1"/>
          <p:nvPr>
            <p:custDataLst>
              <p:tags r:id="rId6"/>
            </p:custDataLst>
          </p:nvPr>
        </p:nvSpPr>
        <p:spPr>
          <a:xfrm>
            <a:off x="2915204" y="4830386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机遇：数字化转型可以提高餐饮企业的运营效率和服务质量，提升客户体验；通过数据分析和预测，可以更好地满足消费者需求，提高销售额和利润率；拓展新的业务模式和收入来源，如外卖、无人餐厅等。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未来餐饮行业技术创新及数字化转型方向</a:t>
            </a:r>
            <a:endParaRPr altLang="en-US" lang="zh-CN"/>
          </a:p>
        </p:txBody>
      </p:sp>
      <p:sp>
        <p:nvSpPr>
          <p:cNvPr id="104979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6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定制化服务：根据消费者需求提供个性化菜品和服务，提升客户满意度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2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绿色环保：采用环保材料和节能技术，降低对环境的影响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6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8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跨界合作：与其他行业进行合作，拓展业务范围，提升品牌影响力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2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4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智能化技术应用：通过人工智能、大数据等技术提升餐饮服务效率和质量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8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0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数字化转型：利用互联网技术实现线上线下融合，提升消费者体验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4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6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无人餐厅：通过自动化设备减少人力成本，提高运营效率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餐饮行业政策法规及监管环境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当前餐饮行业政策法规概述及影响</a:t>
            </a:r>
            <a:endParaRPr altLang="en-US" lang="zh-CN"/>
          </a:p>
        </p:txBody>
      </p:sp>
      <p:sp>
        <p:nvSpPr>
          <p:cNvPr id="10499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政策法规：国家对餐饮行业的政策法规及监管措施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影响：政策法规对餐饮行业的影响及发展趋势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监管环境：监管部门对餐饮行业的监管力度及措施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行业自律：餐饮行业自律组织的作用及意义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监管环境对餐饮行业的影响分析</a:t>
            </a:r>
            <a:endParaRPr altLang="en-US" lang="zh-CN"/>
          </a:p>
        </p:txBody>
      </p:sp>
      <p:sp>
        <p:nvSpPr>
          <p:cNvPr id="10499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环保要求：环保要求的提高对餐饮行业的影响，以及餐饮企业采取的环保措施和应对策略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政策法规的完善与执行：政策法规对餐饮行业的规范和监管作用，以及政策法规的完善和执行对行业发展的影响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食品安全监管：食品安全监管对餐饮行业的重要性，以及监管措施对食品安全和消费者信心的提升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市场竞争与监管：市场竞争与监管之间的关系，以及监管环境对市场竞争的影响和作用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未来政策法规变化趋势预测及应对策略</a:t>
            </a:r>
            <a:endParaRPr altLang="en-US" lang="zh-CN"/>
          </a:p>
        </p:txBody>
      </p:sp>
      <p:sp>
        <p:nvSpPr>
          <p:cNvPr id="10500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政策法规变化趋势：环保政策、食品安全法规、税收政策等将更加严格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应对策略：加强环保意识，提高食品安全标准，合理规划税收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行业影响：推动餐饮行业转型升级，促进绿色发展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未来展望：加强政策法规宣传和培训，提高企业合规意识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行业自律与规范发展建议</a:t>
            </a:r>
            <a:endParaRPr altLang="en-US" lang="zh-CN"/>
          </a:p>
        </p:txBody>
      </p:sp>
      <p:sp>
        <p:nvSpPr>
          <p:cNvPr id="10501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完善法规和监管制度：加强餐饮行业法规的制定和实施，完善监管制度，加大对违法违规行为的惩处力度。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建立行业自律组织：成立餐饮行业协会或联合会，制定行业自律准则和规范，加强行业自律和自我约束。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推广食品安全标准：制定并推广食品安全标准，加强食品安全的监管和检测，确保食品安全和质量。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加强培训和教育：加强餐饮从业人员的培训和教育，提高他们的专业素养和职业道德水平，促进规范发展。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餐饮企业战略规划及发展建议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餐饮企业战略规划现状及问题分析</a:t>
            </a:r>
            <a:endParaRPr altLang="en-US" lang="zh-CN"/>
          </a:p>
        </p:txBody>
      </p:sp>
      <p:sp>
        <p:nvSpPr>
          <p:cNvPr id="105022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餐饮企业战略规划现状： - 餐饮企业战略规划意识逐渐增强 - 餐饮企业开始注重品牌建设、营销策略和人才培养 - 餐饮企业开始关注消费者需求和市场变化</a:t>
            </a:r>
            <a:endParaRPr altLang="en-US" lang="zh-CN"/>
          </a:p>
          <a:p>
            <a:pPr lvl="1"/>
            <a:r>
              <a:rPr altLang="en-US" lang="zh-CN"/>
              <a:t>- 餐饮企业战略规划意识逐渐增强</a:t>
            </a:r>
            <a:endParaRPr altLang="en-US" lang="zh-CN"/>
          </a:p>
          <a:p>
            <a:pPr lvl="1"/>
            <a:r>
              <a:rPr altLang="en-US" lang="zh-CN"/>
              <a:t>- 餐饮企业开始注重品牌建设、营销策略和人才培养</a:t>
            </a:r>
            <a:endParaRPr altLang="en-US" lang="zh-CN"/>
          </a:p>
          <a:p>
            <a:pPr lvl="1"/>
            <a:r>
              <a:rPr altLang="en-US" lang="zh-CN"/>
              <a:t>- 餐饮企业开始关注消费者需求和市场变化</a:t>
            </a:r>
            <a:endParaRPr altLang="en-US" lang="zh-CN"/>
          </a:p>
          <a:p>
            <a:r>
              <a:rPr altLang="en-US" lang="zh-CN"/>
              <a:t>餐饮企业战略规划存在的问题： - 餐饮企业战略规划缺乏系统性和长期性 - 餐饮企业战略规划与实际运营脱节，难以落地实施 - 餐饮企业缺乏专业人才和团队支持，导致战略规划执行困难  以下是用户提供的信息和标题： 我正在写一份主题为“2024餐饮行业工作展望”的PPT,现在准备介绍“餐饮企业战略规划及发展建议”,请帮我生成“餐饮企业战略规划及发展建议”为标题的内容 餐饮企业战略规划及发展建议</a:t>
            </a:r>
            <a:endParaRPr altLang="en-US" lang="zh-CN"/>
          </a:p>
          <a:p>
            <a:pPr lvl="1"/>
            <a:r>
              <a:rPr altLang="en-US" lang="zh-CN"/>
              <a:t>- 餐饮企业战略规划缺乏系统性和长期性</a:t>
            </a:r>
            <a:endParaRPr altLang="en-US" lang="zh-CN"/>
          </a:p>
          <a:p>
            <a:pPr lvl="1"/>
            <a:r>
              <a:rPr altLang="en-US" lang="zh-CN"/>
              <a:t>- 餐饮企业战略规划与实际运营脱节，难以落地实施</a:t>
            </a:r>
            <a:endParaRPr altLang="en-US" lang="zh-CN"/>
          </a:p>
          <a:p>
            <a:pPr lvl="1"/>
            <a:r>
              <a:rPr altLang="en-US" lang="zh-CN"/>
              <a:t>- 餐饮企业缺乏专业人才和团队支持，导致战略规划执行困难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我正在写一份主题为“2024餐饮行业工作展望”的PPT,现在准备介绍“餐饮企业战略规划及发展建议”,请帮我生成“餐饮企业战略规划及发展建议”为标题的内容</a:t>
            </a:r>
            <a:endParaRPr altLang="en-US" lang="zh-CN"/>
          </a:p>
          <a:p>
            <a:pPr lvl="1"/>
            <a:r>
              <a:rPr altLang="en-US" lang="zh-CN"/>
              <a:t>餐饮企业战略规划及发展建议</a:t>
            </a:r>
            <a:endParaRPr altLang="en-US" lang="zh-CN"/>
          </a:p>
          <a:p>
            <a:r>
              <a:rPr altLang="en-US" lang="zh-CN"/>
              <a:t>制定长期发展战略：明确企业的发展目标、市场定位和竞争策略，确保企业在未来发展中保持领先地位。</a:t>
            </a:r>
            <a:endParaRPr altLang="en-US" lang="zh-CN"/>
          </a:p>
          <a:p>
            <a:r>
              <a:rPr altLang="en-US" lang="zh-CN"/>
              <a:t>加强品牌建设：通过提升品牌形象、加强品牌宣传和推广，提高消费者对企业的认知度和信任度。</a:t>
            </a:r>
            <a:endParaRPr altLang="en-US" lang="zh-CN"/>
          </a:p>
          <a:p>
            <a:r>
              <a:rPr altLang="en-US" lang="zh-CN"/>
              <a:t>关注消费者需求：深入了解消费者需求和市场变化，不断优化产品和服务，提高消费者满意度。</a:t>
            </a:r>
            <a:endParaRPr altLang="en-US" lang="zh-CN"/>
          </a:p>
          <a:p>
            <a:r>
              <a:rPr altLang="en-US" lang="zh-CN"/>
              <a:t>培养专业人才：加强人才培养和引进，建立一支高素质、专业化的团队，为企业发展提供有力支持。</a:t>
            </a:r>
            <a:endParaRPr altLang="en-US" lang="zh-CN"/>
          </a:p>
          <a:p>
            <a:r>
              <a:rPr altLang="en-US" lang="zh-CN"/>
              <a:t>加强合作与交流：积极寻求与其他企业的合作与交流，共同推动行业的发展和进步。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未来餐饮企业战略规划方向建议</a:t>
            </a:r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提升品牌形象：通过优质的产品和服务，树立品牌形象，提高品牌知名度和美誉度。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多元化发展：通过拓展产品线、增加服务项目等方式，实现多元化发展，提高企业抗风险能力。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智能化升级：利用互联网、大数据等先进技术，实现智能化管理和服务，提高效率和客户体验。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绿色环保：注重环保和可持续发展，采用环保材料和节能技术，推广绿色餐饮理念。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国际化拓展：积极拓展国际市场，学习借鉴国际先进经验和技术，提高企业国际竞争力。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提升企业核心竞争力策略探讨</a:t>
            </a:r>
            <a:endParaRPr altLang="en-US" lang="zh-CN"/>
          </a:p>
        </p:txBody>
      </p:sp>
      <p:sp>
        <p:nvSpPr>
          <p:cNvPr id="10503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明确企业核心竞争力：了解企业优势，确定核心竞争力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品牌建设：提升品牌知名度，塑造品牌形象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创新产品和服务：不断推陈出新，满足消费者需求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强化人才培养和团队建设：提高员工素质，增强团队凝聚力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拓展市场渠道：扩大市场份额，提高企业盈利能力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优化供应链管理：降低成本，提高运营效率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可持续发展理念在餐饮行业的实践与推广</a:t>
            </a:r>
            <a:endParaRPr altLang="en-US" lang="zh-CN"/>
          </a:p>
        </p:txBody>
      </p:sp>
      <p:sp>
        <p:nvSpPr>
          <p:cNvPr id="10503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推广可持续发展理念的具体措施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未来可持续发展理念在餐饮行业的发展趋势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可持续发展理念在餐饮行业的重要性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餐饮企业战略规划中的可持续发展理念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对2024年餐饮行业工作展望总结</a:t>
            </a:r>
            <a:endParaRPr altLang="en-US" lang="zh-CN"/>
          </a:p>
        </p:txBody>
      </p:sp>
      <p:sp>
        <p:nvSpPr>
          <p:cNvPr id="10504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竞争格局：品牌化、连锁化、专业化等竞争将更加激烈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行业趋势：健康、绿色、数字化、个性化等趋势将更加明显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创新发展：新业态、新模式、新技术等创新将不断涌现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人才培养：高素质、专业化、创新型等人才将更加受到重视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对未来发展趋势的展望与期待</a:t>
            </a:r>
            <a:endParaRPr altLang="en-US" lang="zh-CN"/>
          </a:p>
        </p:txBody>
      </p:sp>
      <p:sp>
        <p:nvSpPr>
          <p:cNvPr id="10505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餐饮行业数字化转型：利用大数据、人工智能等技术提升餐饮业运营效率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健康饮食趋势：关注消费者健康需求，提供健康、营养的餐饮产品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绿色环保理念：推广绿色食材、环保包装，降低餐饮业对环境的影响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多元化发展：拓展海外市场，推动中餐国际化发展，满足不同消费者的需求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60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60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2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2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2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2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2023-12-17T16:59:44Z</dcterms:created>
  <dcterms:modified xsi:type="dcterms:W3CDTF">2023-12-17T16:59:44Z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00c4dcd3a631499fac634533b53366ba_21</vt:lpwstr>
  </property>
</Properties>
</file>