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sldIdLst>
    <p:sldId id="389" r:id="rId3"/>
    <p:sldId id="392" r:id="rId4"/>
    <p:sldId id="395" r:id="rId5"/>
    <p:sldId id="398" r:id="rId6"/>
    <p:sldId id="401" r:id="rId7"/>
    <p:sldId id="404" r:id="rId8"/>
    <p:sldId id="407" r:id="rId9"/>
    <p:sldId id="410" r:id="rId10"/>
    <p:sldId id="413" r:id="rId11"/>
    <p:sldId id="416" r:id="rId12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tags" Target="tags/tag1.xml" /><Relationship Id="rId14" Type="http://schemas.openxmlformats.org/officeDocument/2006/relationships/presProps" Target="presProps.xml" /><Relationship Id="rId15" Type="http://schemas.openxmlformats.org/officeDocument/2006/relationships/viewProps" Target="viewProps.xml" /><Relationship Id="rId16" Type="http://schemas.openxmlformats.org/officeDocument/2006/relationships/theme" Target="theme/theme1.xml" /><Relationship Id="rId17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4.png" /><Relationship Id="rId4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pn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pn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EB8C8DF2-8A47-40EC-A107-C78F94991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34"/>
          <a:stretch>
            <a:fillRect/>
          </a:stretch>
        </p:blipFill>
        <p:spPr bwMode="auto">
          <a:xfrm>
            <a:off x="2321985" y="3576319"/>
            <a:ext cx="7548034" cy="79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图片 1">
            <a:extLst>
              <a:ext uri="{FF2B5EF4-FFF2-40B4-BE49-F238E27FC236}">
                <a16:creationId xmlns:a16="http://schemas.microsoft.com/office/drawing/2014/main" id="{FE5739FF-6CCB-4214-A02C-C095D06A4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17751" y="575733"/>
            <a:ext cx="7370234" cy="526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4289159-A6D7-4B43-8AF7-900511090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6451" y="3524251"/>
            <a:ext cx="3162300" cy="1001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5218AA2-E50A-4588-96CF-B0FCE7003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954867" y="4980517"/>
            <a:ext cx="874184" cy="747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99AC2B8-FDB2-4DAF-ABC6-42AE1409F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679951" y="5353051"/>
            <a:ext cx="872067" cy="747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8EB1A76-D3FA-41EA-A54C-553A3FECF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798484" y="4489451"/>
            <a:ext cx="872067" cy="747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3B6EC7B-ABDE-4A03-A25B-6137AF587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6559551" y="4881033"/>
            <a:ext cx="874183" cy="747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图片 1">
            <a:extLst>
              <a:ext uri="{FF2B5EF4-FFF2-40B4-BE49-F238E27FC236}">
                <a16:creationId xmlns:a16="http://schemas.microsoft.com/office/drawing/2014/main" id="{54326A52-5C70-404C-A404-FF088219E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0100" y="1145117"/>
            <a:ext cx="8051800" cy="4567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CD56532-89B5-41F3-93AF-7323FE1F9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6555318" y="3649133"/>
            <a:ext cx="874183" cy="74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27960F1-C9CC-4E96-855E-AB81E885E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5842000" y="4569884"/>
            <a:ext cx="874184" cy="747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图片 1">
            <a:extLst>
              <a:ext uri="{FF2B5EF4-FFF2-40B4-BE49-F238E27FC236}">
                <a16:creationId xmlns:a16="http://schemas.microsoft.com/office/drawing/2014/main" id="{62DF9BD0-6F40-495B-A06A-041CD4CFB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4985" y="2224618"/>
            <a:ext cx="7802034" cy="2408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1DE0DD8-142C-4781-BFAD-B33CED9D2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283451" y="3393018"/>
            <a:ext cx="874183" cy="1115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4015AA1-7CD3-4E04-8410-3D32E666E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8933" y="853017"/>
            <a:ext cx="8094134" cy="5151967"/>
          </a:xfrm>
          <a:custGeom>
            <a:gdLst>
              <a:gd name="connsiteX0" fmla="*/ 0 w 6070600"/>
              <a:gd name="connsiteY0" fmla="*/ 0 h 3863975"/>
              <a:gd name="connsiteX1" fmla="*/ 6070600 w 6070600"/>
              <a:gd name="connsiteY1" fmla="*/ 0 h 3863975"/>
              <a:gd name="connsiteX2" fmla="*/ 6070600 w 6070600"/>
              <a:gd name="connsiteY2" fmla="*/ 886478 h 3863975"/>
              <a:gd name="connsiteX3" fmla="*/ 1925918 w 6070600"/>
              <a:gd name="connsiteY3" fmla="*/ 886478 h 3863975"/>
              <a:gd name="connsiteX4" fmla="*/ 1925918 w 6070600"/>
              <a:gd name="connsiteY4" fmla="*/ 2122487 h 3863975"/>
              <a:gd name="connsiteX5" fmla="*/ 3070227 w 6070600"/>
              <a:gd name="connsiteY5" fmla="*/ 2122487 h 3863975"/>
              <a:gd name="connsiteX6" fmla="*/ 3070227 w 6070600"/>
              <a:gd name="connsiteY6" fmla="*/ 3143436 h 3863975"/>
              <a:gd name="connsiteX7" fmla="*/ 6070600 w 6070600"/>
              <a:gd name="connsiteY7" fmla="*/ 3143436 h 3863975"/>
              <a:gd name="connsiteX8" fmla="*/ 6070600 w 6070600"/>
              <a:gd name="connsiteY8" fmla="*/ 3863975 h 3863975"/>
              <a:gd name="connsiteX9" fmla="*/ 0 w 6070600"/>
              <a:gd name="connsiteY9" fmla="*/ 3863975 h 38639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70600" h="3863975">
                <a:moveTo>
                  <a:pt x="0" y="0"/>
                </a:moveTo>
                <a:lnTo>
                  <a:pt x="6070600" y="0"/>
                </a:lnTo>
                <a:lnTo>
                  <a:pt x="6070600" y="886478"/>
                </a:lnTo>
                <a:lnTo>
                  <a:pt x="1925918" y="886478"/>
                </a:lnTo>
                <a:lnTo>
                  <a:pt x="1925918" y="2122487"/>
                </a:lnTo>
                <a:lnTo>
                  <a:pt x="3070227" y="2122487"/>
                </a:lnTo>
                <a:lnTo>
                  <a:pt x="3070227" y="3143436"/>
                </a:lnTo>
                <a:lnTo>
                  <a:pt x="6070600" y="3143436"/>
                </a:lnTo>
                <a:lnTo>
                  <a:pt x="6070600" y="3863975"/>
                </a:lnTo>
                <a:lnTo>
                  <a:pt x="0" y="3863975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0912C72-A53C-479D-96EA-6CE601C45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349500" y="3913718"/>
            <a:ext cx="3699933" cy="1945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BC4274E-DBED-4FB5-BAE9-DFDF6D33D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5676900" y="5027084"/>
            <a:ext cx="1799167" cy="747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14AA6DB-ADE8-4EC6-A2CC-A5B2A3EB610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42448" y="2422089"/>
            <a:ext cx="5968832" cy="218576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图片 1">
            <a:extLst>
              <a:ext uri="{FF2B5EF4-FFF2-40B4-BE49-F238E27FC236}">
                <a16:creationId xmlns:a16="http://schemas.microsoft.com/office/drawing/2014/main" id="{CA7B3129-B88F-42B5-8789-06544E798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9718" y="1337733"/>
            <a:ext cx="7412567" cy="4182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5ADE6D1-E2D9-458E-89CB-264A63E98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580467" y="2588684"/>
            <a:ext cx="874184" cy="108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C0EBA20-06A6-46E0-BE59-A72EFDFA2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771467" y="2565400"/>
            <a:ext cx="874184" cy="108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8099FD6-A8AB-4C40-A60D-3FF03C54F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641851" y="4220634"/>
            <a:ext cx="874183" cy="108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24E5401-F3C0-44C7-9F12-3190EFA71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733367" y="4191000"/>
            <a:ext cx="874184" cy="108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图片 1">
            <a:extLst>
              <a:ext uri="{FF2B5EF4-FFF2-40B4-BE49-F238E27FC236}">
                <a16:creationId xmlns:a16="http://schemas.microsoft.com/office/drawing/2014/main" id="{DF845956-8A78-4107-B8F7-5091B56A2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5767" y="1883833"/>
            <a:ext cx="7120467" cy="309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8D9678B-4ECE-4910-BB2D-B8F1F750F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286251" y="2078567"/>
            <a:ext cx="874183" cy="108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DEDBE64-D09B-49CE-B78A-9FCCB0E96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540750" y="2135717"/>
            <a:ext cx="872067" cy="108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5BEA63D-F9CE-4A5F-8054-7A0B04A2A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343400" y="3723218"/>
            <a:ext cx="874184" cy="108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291C823-47EB-4DD6-86BF-586D0D87D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530166" y="3676651"/>
            <a:ext cx="874184" cy="1085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图片 1">
            <a:extLst>
              <a:ext uri="{FF2B5EF4-FFF2-40B4-BE49-F238E27FC236}">
                <a16:creationId xmlns:a16="http://schemas.microsoft.com/office/drawing/2014/main" id="{9BA17811-B04F-4214-92EF-E99FFE536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2433" y="594784"/>
            <a:ext cx="7651751" cy="544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7C9C2E8-6EED-45B7-AACD-D5656D3CB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928533" y="2239433"/>
            <a:ext cx="54186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E0B5516-0216-4DA0-A7F6-DEE950438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797800" y="2254251"/>
            <a:ext cx="54186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8CF81AE-F419-47E9-B177-C89955B87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989918" y="3727451"/>
            <a:ext cx="54186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9DBB1E4-BDF4-43A8-8912-E2E164118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694084" y="3661833"/>
            <a:ext cx="54186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C8E79E2-E44F-4F9E-8198-73FB1C9CB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790951" y="5156200"/>
            <a:ext cx="541867" cy="51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628C02F-04CF-49E5-A272-AE6AB50D2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533218" y="5175251"/>
            <a:ext cx="541867" cy="518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18" name="图片 1">
            <a:extLst>
              <a:ext uri="{FF2B5EF4-FFF2-40B4-BE49-F238E27FC236}">
                <a16:creationId xmlns:a16="http://schemas.microsoft.com/office/drawing/2014/main" id="{A6BF37D6-9020-48D1-9172-0FCF3C3CB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8417" y="681567"/>
            <a:ext cx="7895167" cy="515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D8A0469-86A8-40DE-B33A-665AFE8F7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396067" y="3412067"/>
            <a:ext cx="6223000" cy="230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2" name="图片 1">
            <a:extLst>
              <a:ext uri="{FF2B5EF4-FFF2-40B4-BE49-F238E27FC236}">
                <a16:creationId xmlns:a16="http://schemas.microsoft.com/office/drawing/2014/main" id="{EA80A10D-11D0-4E0C-8555-74F410793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3700" y="607484"/>
            <a:ext cx="7395634" cy="489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图片 2">
            <a:extLst>
              <a:ext uri="{FF2B5EF4-FFF2-40B4-BE49-F238E27FC236}">
                <a16:creationId xmlns:a16="http://schemas.microsoft.com/office/drawing/2014/main" id="{CE049F4B-0CA2-4423-858F-2B3AEEAF1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0551" y="3949700"/>
            <a:ext cx="4015316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94D4271-7DF8-4E36-B5AA-797A4EF51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084917" y="3242733"/>
            <a:ext cx="9010649" cy="230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10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baseType="lpstr" size="11">
      <vt:lpstr>1_Office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2023-07-23T07:11:01Z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