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47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26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62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4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93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41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33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33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ECAF9-B8F4-4257-9EB3-8DD989E2B529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E2A42-8593-41AC-A042-1BBD53C4E5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40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69342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459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770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65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7341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04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4104348_页面_26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54"/>
          <a:stretch/>
        </p:blipFill>
        <p:spPr>
          <a:xfrm>
            <a:off x="0" y="195263"/>
            <a:ext cx="4448175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0598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全屏显示(4:3)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严晖</cp:lastModifiedBy>
  <cp:revision>1</cp:revision>
  <dcterms:created xsi:type="dcterms:W3CDTF">2019-05-06T03:22:54Z</dcterms:created>
  <dcterms:modified xsi:type="dcterms:W3CDTF">2019-05-06T03:25:14Z</dcterms:modified>
</cp:coreProperties>
</file>