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金融科技对风险控制的挑战与机遇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金融科技的发展与风险控制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金融科技的风险类型与特点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金融科技在风险控制中的应用与机遇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金融科技风险控制的实践案例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金融科技风险控制的未来展望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金融科技的发展与风险控制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金融科技的发展历程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金融科技1.0时代：互联网银行的兴起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金融科技2.0时代：移动支付和P2P借贷的崛起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金融科技3.0时代：区块链、人工智能等新兴技术的融合应用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金融科技4.0时代：数字化、智能化、开放化的发展趋势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金融科技对风险控制的影响</a:t>
            </a:r>
            <a:endParaRPr altLang="en-US" lang="zh-CN"/>
          </a:p>
        </p:txBody>
      </p:sp>
      <p:sp>
        <p:nvSpPr>
          <p:cNvPr id="10490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金融科技的发展加速了风险传播的速度和范围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金融科技提高了风险评估的准确性和效率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金融科技为风险控制提供了更多的数据和信息来源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金融科技对风险控制提出了新的挑战和机遇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风险控制面临的挑战</a:t>
            </a:r>
            <a:endParaRPr altLang="en-US" lang="zh-CN"/>
          </a:p>
        </p:txBody>
      </p:sp>
      <p:sp>
        <p:nvSpPr>
          <p:cNvPr id="10490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数据安全风险：金融科技的发展带来大量数据，如何保障数据安全成为风险控制的重要挑战。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技术风险：金融科技涉及众多新技术，如人工智能、区块链等，技术的不成熟和应用的不确定性带来风险。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监管风险：金融科技的跨界特性使得传统的监管模式面临挑战，如何适应金融科技的发展，实施有效的监管成为重要问题。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操作风险：金融科技的应用使得业务流程自动化程度提高，但同时也带来了操作风险的增加，如系统故障、人为操作失误等。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</a:t>
            </a:r>
            <a:endParaRPr altLang="en-US" lang="zh-CN"/>
          </a:p>
        </p:txBody>
      </p:sp>
      <p:sp>
        <p:nvSpPr>
          <p:cNvPr id="104913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建立完善的风险管理体系，提高风险识别和防范能力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建立跨界合作机制，加强信息共享和风险预警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推动金融科技创新，利用科技手段提升风险控制水平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加强金融科技监管，制定相应的监管政策和标准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金融科技的风险类型与特点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4925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定义：技术风险是指由于技术漏洞、缺陷或故障等原因导致的风险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应对措施：加强技术安全保障、建立风险预警机制、及时修复漏洞等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特点：技术风险具有突发性、不可预测性和破坏性，可能对金融业务造成严重影响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类型：包括系统安全风险、数据泄露风险、技术更新风险等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业务风险</a:t>
            </a:r>
            <a:endParaRPr altLang="en-US" lang="zh-CN"/>
          </a:p>
        </p:txBody>
      </p:sp>
      <p:sp>
        <p:nvSpPr>
          <p:cNvPr id="10493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金融科技业务风险包括技术风险、市场风险、信用风险等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技术风险主要来自于金融科技创新和业务模式变革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市场风险主要来自于金融市场波动和不确定性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信用风险主要来自于借款人违约和不良贷款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494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金融科技企业面临的法律风险包括合规风险、监管风险和诉讼风险等。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金融科技企业需要遵守相关法律法规，确保业务合法合规。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监管机构对金融科技的监管力度不断加强，企业需要关注监管政策的变化。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金融科技企业可能面临消费者权益保护、数据隐私等方面的诉讼风险。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道德风险</a:t>
            </a:r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定义：指在金融科技领域中，由于信息不对称和激励不兼容等原因，导致行为人可能采取不道德的行为。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表现形式：如欺诈、洗钱等。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原因：金融科技的发展使得交易和信息传递更加便捷，但同时也增加了不法分子利用技术手段进行违法活动的可能性。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防范措施：加强监管、建立信息披露机制、提高行业自律等。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风险的特点与影响</a:t>
            </a:r>
            <a:endParaRPr altLang="en-US" lang="zh-CN"/>
          </a:p>
        </p:txBody>
      </p:sp>
      <p:sp>
        <p:nvSpPr>
          <p:cNvPr id="104950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风险类型：技术风险、市场风险、合规风险等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风险特点：复杂多变、隐蔽性强、传染速度快等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风险影响：可能导致金融体系不稳定、经济损失和信誉危机等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应对策略：建立完善的风险管理体系、加强监管和合作等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金融科技在风险控制中的应用与机遇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大数据与风险管理</a:t>
            </a:r>
            <a:endParaRPr altLang="en-US" lang="zh-CN"/>
          </a:p>
        </p:txBody>
      </p:sp>
      <p:sp>
        <p:nvSpPr>
          <p:cNvPr id="10496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大数据技术可以帮助金融机构更准确地评估风险，提高风险控制能力。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大数据可以实时监测市场和行业动态，为金融机构提供预警和应对措施。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大数据可以帮助金融机构发现潜在的风险点，提前采取措施进行预防和控制。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大数据技术可以提高金融机构的决策效率和风险管理水平，降低风险损失。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人工智能与风险管理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人工智能技术可以自动化风险控制流程，降低人为错误和欺诈风险。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人工智能在风险识别和评估中的应用，提高风险预测的准确性和效率。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人工智能可以通过数据分析和模式识别，发现潜在的市场风险和业务机会。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人工智能在风险管理中的创新应用，如智能合约和区块链技术，可以提高风险管理的透明度和可追溯性。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区块链与风险管理</a:t>
            </a:r>
            <a:endParaRPr altLang="en-US" lang="zh-CN"/>
          </a:p>
        </p:txBody>
      </p:sp>
      <p:sp>
        <p:nvSpPr>
          <p:cNvPr id="1049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区块链技术可以提供透明度和可追溯性，有助于降低风险和提高风险管理效率。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区块链技术可以促进多方协作和信息共享，有助于提高风险管理的一致性和全面性。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区块链技术可以提供更准确的信用评估和风险评估，有助于降低信贷风险和投资风险。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区块链技术可以降低操作风险，减少人为错误和欺诈的可能性。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其他金融科技工具在风险控制中的应用</a:t>
            </a:r>
            <a:endParaRPr altLang="en-US" lang="zh-CN"/>
          </a:p>
        </p:txBody>
      </p:sp>
      <p:sp>
        <p:nvSpPr>
          <p:cNvPr id="10497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大数据和人工智能：通过数据分析和机器学习，实时监测和预测风险，提高风险识别和评估的准确性。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云计算：提供高效、灵活和可扩展的计算和存储资源，支持风险数据分析和风险管理决策。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物联网技术：实时监测和预警潜在风险，提高风险预警和响应速度，降低风险损失。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区块链技术：提供透明、可追溯和不可篡改的记录，降低操作风险和欺诈风险，增强信任和安全性。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金融科技带来的机遇与优势</a:t>
            </a:r>
            <a:endParaRPr altLang="en-US" lang="zh-CN"/>
          </a:p>
        </p:txBody>
      </p:sp>
      <p:sp>
        <p:nvSpPr>
          <p:cNvPr id="104987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金融科技提高了风险识别和评估的准确性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金融科技增强了风险控制的可视化和透明度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金融科技提供了更加灵活的风险管理工具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金融科技降低了风险控制成本和时间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金融科技风险控制的实践案例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国内外成功案例介绍</a:t>
            </a:r>
            <a:endParaRPr altLang="en-US" lang="zh-CN"/>
          </a:p>
        </p:txBody>
      </p:sp>
      <p:sp>
        <p:nvSpPr>
          <p:cNvPr id="1049996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98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00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02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004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6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8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0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2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国外案例：Lending Club的P2P借贷平台通过大数据分析和风控模型有效降低了风险，实现了快速成长。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14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国内案例：蚂蚁金服的支付宝通过引入人工智能技术，提升了风险控制水平，保障了资金安全。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16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国内案例：陆金所利用区块链技术实现了去中心化风险控制，提高了交易的透明度和安全性。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国内案例：京东金融通过建立大数据风控体系，有效降低了供应链金融的风险，促进了电商业务的发展。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案例分析与实践经验总结</a:t>
            </a:r>
            <a:endParaRPr altLang="en-US" lang="zh-CN"/>
          </a:p>
        </p:txBody>
      </p:sp>
      <p:sp>
        <p:nvSpPr>
          <p:cNvPr id="1050058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2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案例选择：选取具有代表性的金融科技风险控制案例，如区块链技术在风险控制中的应用。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案例分析：分析案例中金融科技风险控制的原理、技术实现和效果评估。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4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实践经验总结：总结案例中的实践经验，提炼出金融科技风险控制的关键要素和方法。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案例启示：从案例中得到启示，探讨金融科技风险控制未来的发展趋势和挑战。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对未来风险控制的启示与借鉴</a:t>
            </a:r>
            <a:endParaRPr altLang="en-US" lang="zh-CN"/>
          </a:p>
        </p:txBody>
      </p:sp>
      <p:sp>
        <p:nvSpPr>
          <p:cNvPr id="10501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金融科技风险控制实践案例的背景和意义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金融科技风险控制实践案例的解决方案和实施过程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金融科技风险控制实践案例的成效和影响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对未来风险控制的启示和借鉴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金融科技风险控制的未来展望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技术发展趋势与风险控制挑战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云计算在风险控制中的优势和挑战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人工智能和大数据在风险控制中的应用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区块链技术对金融风险的影响和挑战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金融科技风险控制的发展趋势和未来展望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政策法规对风险控制的影响</a:t>
            </a:r>
            <a:endParaRPr altLang="en-US" lang="zh-CN"/>
          </a:p>
        </p:txBody>
      </p:sp>
      <p:sp>
        <p:nvSpPr>
          <p:cNvPr id="105029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政策法规对金融科技风险控制的重要性和意义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政策法规对金融科技风险控制的发展趋势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监管机构对金融科技风险控制的监管措施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1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政策法规对金融科技风险控制的影响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企业如何应对未来风险控制挑战</a:t>
            </a:r>
            <a:endParaRPr altLang="en-US" lang="zh-CN"/>
          </a:p>
        </p:txBody>
      </p:sp>
      <p:sp>
        <p:nvSpPr>
          <p:cNvPr id="105036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建立完善的风险管理体系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6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运用大数据和人工智能技术进行风险评估和预警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7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加强内部控制和合规管理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8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积极参与国际合作与交流，借鉴国际先进的风险管理经验和做法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金融科技风险控制的创新方向与发展趋势</a:t>
            </a:r>
            <a:endParaRPr altLang="en-US" lang="zh-CN"/>
          </a:p>
        </p:txBody>
      </p:sp>
      <p:sp>
        <p:nvSpPr>
          <p:cNvPr id="1050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人工智能和大数据分析：利用先进的数据处理和分析技术，提高风险识别和预防的准确性。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云计算和分布式存储：提高数据安全性和可访问性，降低因数据丢失或损坏带来的风险。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智能合约和自动化风控：通过自动化的合约执行和管理，减少人为操作失误和欺诈风险。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区块链技术：通过去中心化的账本技术，降低操作风险和数据篡改的可能性。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0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0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0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5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3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4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2024-01-06T12:49:55Z</dcterms:created>
  <dcterms:modified xsi:type="dcterms:W3CDTF">2024-01-06T12:49:55Z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4fad3c98efe046a49df4367d2a38bec8_21</vt:lpwstr>
  </property>
</Properties>
</file>