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19" r:id="rId1"/>
    <p:sldMasterId id="2147492956" r:id="rId2"/>
  </p:sldMasterIdLst>
  <p:notesMasterIdLst>
    <p:notesMasterId r:id="rId3"/>
  </p:notesMasterIdLst>
  <p:sldIdLst>
    <p:sldId id="4744" r:id="rId4"/>
    <p:sldId id="4749" r:id="rId5"/>
    <p:sldId id="4753" r:id="rId6"/>
    <p:sldId id="4756" r:id="rId7"/>
    <p:sldId id="4762" r:id="rId9"/>
    <p:sldId id="4765" r:id="rId10"/>
    <p:sldId id="4768" r:id="rId11"/>
    <p:sldId id="4771" r:id="rId12"/>
    <p:sldId id="4774" r:id="rId13"/>
    <p:sldId id="4780" r:id="rId15"/>
    <p:sldId id="4783" r:id="rId16"/>
    <p:sldId id="4786" r:id="rId17"/>
    <p:sldId id="4789" r:id="rId18"/>
    <p:sldId id="4792" r:id="rId19"/>
    <p:sldId id="4798" r:id="rId21"/>
    <p:sldId id="4801" r:id="rId22"/>
    <p:sldId id="4804" r:id="rId23"/>
    <p:sldId id="4807" r:id="rId24"/>
    <p:sldId id="4810" r:id="rId25"/>
    <p:sldId id="4816" r:id="rId27"/>
    <p:sldId id="4819" r:id="rId28"/>
    <p:sldId id="4822" r:id="rId29"/>
    <p:sldId id="4825" r:id="rId30"/>
    <p:sldId id="4828" r:id="rId31"/>
    <p:sldId id="4834" r:id="rId33"/>
    <p:sldId id="4837" r:id="rId34"/>
    <p:sldId id="4840" r:id="rId35"/>
    <p:sldId id="4843" r:id="rId36"/>
    <p:sldId id="484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20" r:id="rId1"/>
    <p:sldLayoutId id="2147492921" r:id="rId2"/>
    <p:sldLayoutId id="2147492922" r:id="rId3"/>
    <p:sldLayoutId id="2147492923" r:id="rId4"/>
    <p:sldLayoutId id="2147492924" r:id="rId5"/>
    <p:sldLayoutId id="2147492925" r:id="rId6"/>
    <p:sldLayoutId id="2147492926" r:id="rId7"/>
    <p:sldLayoutId id="2147492927" r:id="rId8"/>
    <p:sldLayoutId id="2147492928" r:id="rId9"/>
    <p:sldLayoutId id="2147492929" r:id="rId10"/>
    <p:sldLayoutId id="21474929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57" r:id="rId1"/>
    <p:sldLayoutId id="2147492958" r:id="rId2"/>
    <p:sldLayoutId id="2147492959" r:id="rId3"/>
    <p:sldLayoutId id="2147492960" r:id="rId4"/>
    <p:sldLayoutId id="2147492961" r:id="rId5"/>
    <p:sldLayoutId id="2147492962" r:id="rId6"/>
    <p:sldLayoutId id="2147492963" r:id="rId7"/>
    <p:sldLayoutId id="2147492964" r:id="rId8"/>
    <p:sldLayoutId id="2147492965" r:id="rId9"/>
    <p:sldLayoutId id="2147492966" r:id="rId10"/>
    <p:sldLayoutId id="21474929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tags" Target="../tags/tag750.xml"/><Relationship Id="rId18" Type="http://schemas.openxmlformats.org/officeDocument/2006/relationships/tags" Target="../tags/tag751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2.xml"/><Relationship Id="rId2" Type="http://schemas.openxmlformats.org/officeDocument/2006/relationships/tags" Target="../tags/tag753.xml"/><Relationship Id="rId3" Type="http://schemas.openxmlformats.org/officeDocument/2006/relationships/tags" Target="../tags/tag754.xml"/><Relationship Id="rId4" Type="http://schemas.openxmlformats.org/officeDocument/2006/relationships/tags" Target="../tags/tag755.xml"/><Relationship Id="rId5" Type="http://schemas.openxmlformats.org/officeDocument/2006/relationships/tags" Target="../tags/tag756.xml"/><Relationship Id="rId6" Type="http://schemas.openxmlformats.org/officeDocument/2006/relationships/tags" Target="../tags/tag757.xml"/><Relationship Id="rId7" Type="http://schemas.openxmlformats.org/officeDocument/2006/relationships/tags" Target="../tags/tag758.xml"/><Relationship Id="rId8" Type="http://schemas.openxmlformats.org/officeDocument/2006/relationships/tags" Target="../tags/tag759.xml"/><Relationship Id="rId9" Type="http://schemas.openxmlformats.org/officeDocument/2006/relationships/tags" Target="../tags/tag760.xml"/><Relationship Id="rId10" Type="http://schemas.openxmlformats.org/officeDocument/2006/relationships/tags" Target="../tags/tag761.xml"/><Relationship Id="rId11" Type="http://schemas.openxmlformats.org/officeDocument/2006/relationships/tags" Target="../tags/tag762.xml"/><Relationship Id="rId12" Type="http://schemas.openxmlformats.org/officeDocument/2006/relationships/tags" Target="../tags/tag76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tags" Target="../tags/tag767.xml"/><Relationship Id="rId5" Type="http://schemas.openxmlformats.org/officeDocument/2006/relationships/tags" Target="../tags/tag768.xml"/><Relationship Id="rId6" Type="http://schemas.openxmlformats.org/officeDocument/2006/relationships/tags" Target="../tags/tag769.xml"/><Relationship Id="rId7" Type="http://schemas.openxmlformats.org/officeDocument/2006/relationships/tags" Target="../tags/tag770.xml"/><Relationship Id="rId8" Type="http://schemas.openxmlformats.org/officeDocument/2006/relationships/tags" Target="../tags/tag771.xml"/><Relationship Id="rId9" Type="http://schemas.openxmlformats.org/officeDocument/2006/relationships/tags" Target="../tags/tag772.xml"/><Relationship Id="rId10" Type="http://schemas.openxmlformats.org/officeDocument/2006/relationships/tags" Target="../tags/tag773.xml"/><Relationship Id="rId11" Type="http://schemas.openxmlformats.org/officeDocument/2006/relationships/tags" Target="../tags/tag774.xml"/><Relationship Id="rId12" Type="http://schemas.openxmlformats.org/officeDocument/2006/relationships/tags" Target="../tags/tag775.xml"/><Relationship Id="rId13" Type="http://schemas.openxmlformats.org/officeDocument/2006/relationships/tags" Target="../tags/tag776.xml"/><Relationship Id="rId14" Type="http://schemas.openxmlformats.org/officeDocument/2006/relationships/tags" Target="../tags/tag777.xml"/><Relationship Id="rId15" Type="http://schemas.openxmlformats.org/officeDocument/2006/relationships/tags" Target="../tags/tag778.xml"/><Relationship Id="rId16" Type="http://schemas.openxmlformats.org/officeDocument/2006/relationships/tags" Target="../tags/tag779.xml"/><Relationship Id="rId17" Type="http://schemas.openxmlformats.org/officeDocument/2006/relationships/tags" Target="../tags/tag780.xml"/><Relationship Id="rId18" Type="http://schemas.openxmlformats.org/officeDocument/2006/relationships/tags" Target="../tags/tag781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tags" Target="../tags/tag797.xml"/><Relationship Id="rId14" Type="http://schemas.openxmlformats.org/officeDocument/2006/relationships/tags" Target="../tags/tag798.xml"/><Relationship Id="rId15" Type="http://schemas.openxmlformats.org/officeDocument/2006/relationships/tags" Target="../tags/tag799.xml"/><Relationship Id="rId16" Type="http://schemas.openxmlformats.org/officeDocument/2006/relationships/tags" Target="../tags/tag800.xml"/><Relationship Id="rId17" Type="http://schemas.openxmlformats.org/officeDocument/2006/relationships/tags" Target="../tags/tag801.xml"/><Relationship Id="rId18" Type="http://schemas.openxmlformats.org/officeDocument/2006/relationships/tags" Target="../tags/tag802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tags" Target="../tags/tag806.xml"/><Relationship Id="rId5" Type="http://schemas.openxmlformats.org/officeDocument/2006/relationships/tags" Target="../tags/tag807.xml"/><Relationship Id="rId6" Type="http://schemas.openxmlformats.org/officeDocument/2006/relationships/tags" Target="../tags/tag808.xml"/><Relationship Id="rId7" Type="http://schemas.openxmlformats.org/officeDocument/2006/relationships/tags" Target="../tags/tag809.xml"/><Relationship Id="rId8" Type="http://schemas.openxmlformats.org/officeDocument/2006/relationships/tags" Target="../tags/tag810.xml"/><Relationship Id="rId9" Type="http://schemas.openxmlformats.org/officeDocument/2006/relationships/tags" Target="../tags/tag811.xml"/><Relationship Id="rId10" Type="http://schemas.openxmlformats.org/officeDocument/2006/relationships/tags" Target="../tags/tag812.xml"/><Relationship Id="rId11" Type="http://schemas.openxmlformats.org/officeDocument/2006/relationships/tags" Target="../tags/tag813.xml"/><Relationship Id="rId12" Type="http://schemas.openxmlformats.org/officeDocument/2006/relationships/tags" Target="../tags/tag814.xml"/><Relationship Id="rId13" Type="http://schemas.openxmlformats.org/officeDocument/2006/relationships/tags" Target="../tags/tag815.xml"/><Relationship Id="rId14" Type="http://schemas.openxmlformats.org/officeDocument/2006/relationships/tags" Target="../tags/tag816.xml"/><Relationship Id="rId15" Type="http://schemas.openxmlformats.org/officeDocument/2006/relationships/tags" Target="../tags/tag817.xml"/><Relationship Id="rId16" Type="http://schemas.openxmlformats.org/officeDocument/2006/relationships/tags" Target="../tags/tag818.xml"/><Relationship Id="rId17" Type="http://schemas.openxmlformats.org/officeDocument/2006/relationships/tags" Target="../tags/tag819.xml"/><Relationship Id="rId18" Type="http://schemas.openxmlformats.org/officeDocument/2006/relationships/tags" Target="../tags/tag820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tags" Target="../tags/tag830.xml"/><Relationship Id="rId5" Type="http://schemas.openxmlformats.org/officeDocument/2006/relationships/tags" Target="../tags/tag831.xml"/><Relationship Id="rId6" Type="http://schemas.openxmlformats.org/officeDocument/2006/relationships/tags" Target="../tags/tag832.xml"/><Relationship Id="rId7" Type="http://schemas.openxmlformats.org/officeDocument/2006/relationships/tags" Target="../tags/tag833.xml"/><Relationship Id="rId8" Type="http://schemas.openxmlformats.org/officeDocument/2006/relationships/tags" Target="../tags/tag83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tags" Target="../tags/tag858.xml"/><Relationship Id="rId14" Type="http://schemas.openxmlformats.org/officeDocument/2006/relationships/tags" Target="../tags/tag859.xml"/><Relationship Id="rId15" Type="http://schemas.openxmlformats.org/officeDocument/2006/relationships/tags" Target="../tags/tag860.xml"/><Relationship Id="rId16" Type="http://schemas.openxmlformats.org/officeDocument/2006/relationships/tags" Target="../tags/tag861.xml"/><Relationship Id="rId17" Type="http://schemas.openxmlformats.org/officeDocument/2006/relationships/tags" Target="../tags/tag862.xml"/><Relationship Id="rId18" Type="http://schemas.openxmlformats.org/officeDocument/2006/relationships/tags" Target="../tags/tag863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tags" Target="../tags/tag868.xml"/><Relationship Id="rId6" Type="http://schemas.openxmlformats.org/officeDocument/2006/relationships/tags" Target="../tags/tag869.xml"/><Relationship Id="rId7" Type="http://schemas.openxmlformats.org/officeDocument/2006/relationships/tags" Target="../tags/tag870.xml"/><Relationship Id="rId8" Type="http://schemas.openxmlformats.org/officeDocument/2006/relationships/tags" Target="../tags/tag871.xml"/><Relationship Id="rId9" Type="http://schemas.openxmlformats.org/officeDocument/2006/relationships/tags" Target="../tags/tag872.xml"/><Relationship Id="rId10" Type="http://schemas.openxmlformats.org/officeDocument/2006/relationships/tags" Target="../tags/tag873.xml"/><Relationship Id="rId11" Type="http://schemas.openxmlformats.org/officeDocument/2006/relationships/tags" Target="../tags/tag874.xml"/><Relationship Id="rId12" Type="http://schemas.openxmlformats.org/officeDocument/2006/relationships/tags" Target="../tags/tag8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tags" Target="../tags/tag903.xml"/><Relationship Id="rId14" Type="http://schemas.openxmlformats.org/officeDocument/2006/relationships/tags" Target="../tags/tag904.xml"/><Relationship Id="rId15" Type="http://schemas.openxmlformats.org/officeDocument/2006/relationships/tags" Target="../tags/tag905.xml"/><Relationship Id="rId16" Type="http://schemas.openxmlformats.org/officeDocument/2006/relationships/tags" Target="../tags/tag906.xml"/><Relationship Id="rId17" Type="http://schemas.openxmlformats.org/officeDocument/2006/relationships/tags" Target="../tags/tag907.xml"/><Relationship Id="rId18" Type="http://schemas.openxmlformats.org/officeDocument/2006/relationships/tags" Target="../tags/tag908.xml"/><Relationship Id="rId19" Type="http://schemas.openxmlformats.org/officeDocument/2006/relationships/tags" Target="../tags/tag909.xml"/><Relationship Id="rId20" Type="http://schemas.openxmlformats.org/officeDocument/2006/relationships/tags" Target="../tags/tag91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tags" Target="../tags/tag914.xml"/><Relationship Id="rId5" Type="http://schemas.openxmlformats.org/officeDocument/2006/relationships/tags" Target="../tags/tag915.xml"/><Relationship Id="rId6" Type="http://schemas.openxmlformats.org/officeDocument/2006/relationships/tags" Target="../tags/tag916.xml"/><Relationship Id="rId7" Type="http://schemas.openxmlformats.org/officeDocument/2006/relationships/tags" Target="../tags/tag917.xml"/><Relationship Id="rId8" Type="http://schemas.openxmlformats.org/officeDocument/2006/relationships/tags" Target="../tags/tag918.xml"/><Relationship Id="rId9" Type="http://schemas.openxmlformats.org/officeDocument/2006/relationships/tags" Target="../tags/tag919.xml"/><Relationship Id="rId10" Type="http://schemas.openxmlformats.org/officeDocument/2006/relationships/tags" Target="../tags/tag920.xml"/><Relationship Id="rId11" Type="http://schemas.openxmlformats.org/officeDocument/2006/relationships/tags" Target="../tags/tag921.xml"/><Relationship Id="rId12" Type="http://schemas.openxmlformats.org/officeDocument/2006/relationships/tags" Target="../tags/tag9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tags" Target="../tags/tag926.xml"/><Relationship Id="rId5" Type="http://schemas.openxmlformats.org/officeDocument/2006/relationships/tags" Target="../tags/tag927.xml"/><Relationship Id="rId6" Type="http://schemas.openxmlformats.org/officeDocument/2006/relationships/tags" Target="../tags/tag928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0.xml"/><Relationship Id="rId2" Type="http://schemas.openxmlformats.org/officeDocument/2006/relationships/tags" Target="../tags/tag941.xml"/><Relationship Id="rId3" Type="http://schemas.openxmlformats.org/officeDocument/2006/relationships/tags" Target="../tags/tag942.xml"/><Relationship Id="rId4" Type="http://schemas.openxmlformats.org/officeDocument/2006/relationships/tags" Target="../tags/tag943.xml"/><Relationship Id="rId5" Type="http://schemas.openxmlformats.org/officeDocument/2006/relationships/tags" Target="../tags/tag944.xml"/><Relationship Id="rId6" Type="http://schemas.openxmlformats.org/officeDocument/2006/relationships/tags" Target="../tags/tag945.xml"/><Relationship Id="rId7" Type="http://schemas.openxmlformats.org/officeDocument/2006/relationships/tags" Target="../tags/tag946.xml"/><Relationship Id="rId8" Type="http://schemas.openxmlformats.org/officeDocument/2006/relationships/tags" Target="../tags/tag947.xml"/><Relationship Id="rId9" Type="http://schemas.openxmlformats.org/officeDocument/2006/relationships/tags" Target="../tags/tag948.xml"/><Relationship Id="rId10" Type="http://schemas.openxmlformats.org/officeDocument/2006/relationships/tags" Target="../tags/tag949.xml"/><Relationship Id="rId11" Type="http://schemas.openxmlformats.org/officeDocument/2006/relationships/tags" Target="../tags/tag950.xml"/><Relationship Id="rId12" Type="http://schemas.openxmlformats.org/officeDocument/2006/relationships/tags" Target="../tags/tag951.xml"/><Relationship Id="rId13" Type="http://schemas.openxmlformats.org/officeDocument/2006/relationships/tags" Target="../tags/tag952.xml"/><Relationship Id="rId14" Type="http://schemas.openxmlformats.org/officeDocument/2006/relationships/tags" Target="../tags/tag953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tags" Target="../tags/tag962.xml"/><Relationship Id="rId10" Type="http://schemas.openxmlformats.org/officeDocument/2006/relationships/tags" Target="../tags/tag963.xml"/><Relationship Id="rId11" Type="http://schemas.openxmlformats.org/officeDocument/2006/relationships/tags" Target="../tags/tag964.xml"/><Relationship Id="rId12" Type="http://schemas.openxmlformats.org/officeDocument/2006/relationships/tags" Target="../tags/tag965.xml"/><Relationship Id="rId13" Type="http://schemas.openxmlformats.org/officeDocument/2006/relationships/tags" Target="../tags/tag966.xml"/><Relationship Id="rId14" Type="http://schemas.openxmlformats.org/officeDocument/2006/relationships/tags" Target="../tags/tag967.xml"/><Relationship Id="rId15" Type="http://schemas.openxmlformats.org/officeDocument/2006/relationships/tags" Target="../tags/tag968.xml"/><Relationship Id="rId16" Type="http://schemas.openxmlformats.org/officeDocument/2006/relationships/tags" Target="../tags/tag969.xml"/><Relationship Id="rId17" Type="http://schemas.openxmlformats.org/officeDocument/2006/relationships/tags" Target="../tags/tag970.xml"/><Relationship Id="rId18" Type="http://schemas.openxmlformats.org/officeDocument/2006/relationships/tags" Target="../tags/tag971.xml"/><Relationship Id="rId19" Type="http://schemas.openxmlformats.org/officeDocument/2006/relationships/tags" Target="../tags/tag972.xml"/><Relationship Id="rId20" Type="http://schemas.openxmlformats.org/officeDocument/2006/relationships/tags" Target="../tags/tag973.xml"/><Relationship Id="rId21" Type="http://schemas.openxmlformats.org/officeDocument/2006/relationships/tags" Target="../tags/tag974.xml"/><Relationship Id="rId22" Type="http://schemas.openxmlformats.org/officeDocument/2006/relationships/tags" Target="../tags/tag975.xml"/><Relationship Id="rId23" Type="http://schemas.openxmlformats.org/officeDocument/2006/relationships/tags" Target="../tags/tag976.xml"/><Relationship Id="rId24" Type="http://schemas.openxmlformats.org/officeDocument/2006/relationships/tags" Target="../tags/tag977.xml"/><Relationship Id="rId25" Type="http://schemas.openxmlformats.org/officeDocument/2006/relationships/tags" Target="../tags/tag978.xml"/><Relationship Id="rId26" Type="http://schemas.openxmlformats.org/officeDocument/2006/relationships/tags" Target="../tags/tag979.xml"/><Relationship Id="rId27" Type="http://schemas.openxmlformats.org/officeDocument/2006/relationships/tags" Target="../tags/tag980.xml"/><Relationship Id="rId28" Type="http://schemas.openxmlformats.org/officeDocument/2006/relationships/tags" Target="../tags/tag981.xml"/><Relationship Id="rId29" Type="http://schemas.openxmlformats.org/officeDocument/2006/relationships/tags" Target="../tags/tag982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tags" Target="../tags/tag986.xml"/><Relationship Id="rId5" Type="http://schemas.openxmlformats.org/officeDocument/2006/relationships/tags" Target="../tags/tag987.xml"/><Relationship Id="rId6" Type="http://schemas.openxmlformats.org/officeDocument/2006/relationships/tags" Target="../tags/tag988.xml"/><Relationship Id="rId7" Type="http://schemas.openxmlformats.org/officeDocument/2006/relationships/tags" Target="../tags/tag989.xml"/><Relationship Id="rId8" Type="http://schemas.openxmlformats.org/officeDocument/2006/relationships/tags" Target="../tags/tag990.xml"/><Relationship Id="rId9" Type="http://schemas.openxmlformats.org/officeDocument/2006/relationships/tags" Target="../tags/tag991.xml"/><Relationship Id="rId10" Type="http://schemas.openxmlformats.org/officeDocument/2006/relationships/tags" Target="../tags/tag992.xml"/><Relationship Id="rId11" Type="http://schemas.openxmlformats.org/officeDocument/2006/relationships/tags" Target="../tags/tag993.xml"/><Relationship Id="rId12" Type="http://schemas.openxmlformats.org/officeDocument/2006/relationships/tags" Target="../tags/tag994.xml"/><Relationship Id="rId13" Type="http://schemas.openxmlformats.org/officeDocument/2006/relationships/tags" Target="../tags/tag995.xml"/><Relationship Id="rId14" Type="http://schemas.openxmlformats.org/officeDocument/2006/relationships/tags" Target="../tags/tag996.xml"/><Relationship Id="rId15" Type="http://schemas.openxmlformats.org/officeDocument/2006/relationships/tags" Target="../tags/tag997.xml"/><Relationship Id="rId16" Type="http://schemas.openxmlformats.org/officeDocument/2006/relationships/tags" Target="../tags/tag998.xml"/><Relationship Id="rId17" Type="http://schemas.openxmlformats.org/officeDocument/2006/relationships/tags" Target="../tags/tag999.xml"/><Relationship Id="rId18" Type="http://schemas.openxmlformats.org/officeDocument/2006/relationships/tags" Target="../tags/tag1000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1.xml"/><Relationship Id="rId2" Type="http://schemas.openxmlformats.org/officeDocument/2006/relationships/tags" Target="../tags/tag1002.xml"/><Relationship Id="rId3" Type="http://schemas.openxmlformats.org/officeDocument/2006/relationships/tags" Target="../tags/tag1003.xml"/><Relationship Id="rId4" Type="http://schemas.openxmlformats.org/officeDocument/2006/relationships/tags" Target="../tags/tag1004.xml"/><Relationship Id="rId5" Type="http://schemas.openxmlformats.org/officeDocument/2006/relationships/tags" Target="../tags/tag1005.xml"/><Relationship Id="rId6" Type="http://schemas.openxmlformats.org/officeDocument/2006/relationships/tags" Target="../tags/tag1006.xml"/><Relationship Id="rId7" Type="http://schemas.openxmlformats.org/officeDocument/2006/relationships/tags" Target="../tags/tag1007.xml"/><Relationship Id="rId8" Type="http://schemas.openxmlformats.org/officeDocument/2006/relationships/tags" Target="../tags/tag1008.xml"/><Relationship Id="rId9" Type="http://schemas.openxmlformats.org/officeDocument/2006/relationships/tags" Target="../tags/tag1009.xml"/><Relationship Id="rId10" Type="http://schemas.openxmlformats.org/officeDocument/2006/relationships/tags" Target="../tags/tag1010.xml"/><Relationship Id="rId11" Type="http://schemas.openxmlformats.org/officeDocument/2006/relationships/tags" Target="../tags/tag1011.xml"/><Relationship Id="rId12" Type="http://schemas.openxmlformats.org/officeDocument/2006/relationships/tags" Target="../tags/tag101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3.xml"/><Relationship Id="rId2" Type="http://schemas.openxmlformats.org/officeDocument/2006/relationships/tags" Target="../tags/tag1014.xml"/><Relationship Id="rId3" Type="http://schemas.openxmlformats.org/officeDocument/2006/relationships/tags" Target="../tags/tag10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企业管理的决策分析与问题解决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决策分析的方法与技巧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问题解决的流程与策略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企业管理中的决策分析与问题解决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决策分析与问题解决的未来发展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实践应用与案例分享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决策分析的方法与技巧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6250"/>
          </a:bodyPr>
          <a:p>
            <a:r>
              <a:rPr altLang="en-US" lang="zh-CN"/>
              <a:t>决策分析的定义：决策分析是对决策过程进行分析，以提高决策的科学性和有效性</a:t>
            </a:r>
            <a:endParaRPr altLang="en-US" lang="zh-CN"/>
          </a:p>
          <a:p>
            <a:r>
              <a:rPr altLang="en-US" lang="zh-CN"/>
              <a:t>决策分析的重要性：决策分析有助于减少决策风险，提高决策质量，促进企业发展  以下是用户提供的信息和标题： 我正在写一份主题为“企业管理的决策分析与问题解决”的PPT,现在准备介绍“决策分析的方法与技巧”,请帮我生成“决策分析的步骤”为标题的内容 决策分析的步骤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我正在写一份主题为“企业管理的决策分析与问题解决”的PPT,现在准备介绍“决策分析的方法与技巧”,请帮我生成“决策分析的步骤”为标题的内容</a:t>
            </a:r>
            <a:endParaRPr altLang="en-US" lang="zh-CN"/>
          </a:p>
          <a:p>
            <a:pPr lvl="1"/>
            <a:r>
              <a:rPr altLang="en-US" lang="zh-CN"/>
              <a:t>决策分析的步骤</a:t>
            </a:r>
            <a:endParaRPr altLang="en-US" lang="zh-CN"/>
          </a:p>
          <a:p>
            <a:r>
              <a:rPr altLang="en-US" lang="zh-CN"/>
              <a:t>明确问题：明确问题的性质、范围和目标</a:t>
            </a:r>
            <a:endParaRPr altLang="en-US" lang="zh-CN"/>
          </a:p>
          <a:p>
            <a:r>
              <a:rPr altLang="en-US" lang="zh-CN"/>
              <a:t>收集信息：收集与问题相关的信息，包括数据、事实和专家意见</a:t>
            </a:r>
            <a:endParaRPr altLang="en-US" lang="zh-CN"/>
          </a:p>
          <a:p>
            <a:r>
              <a:rPr altLang="en-US" lang="zh-CN"/>
              <a:t>制定方案：制定解决问题的方案，包括备选方案和实施计划</a:t>
            </a:r>
            <a:endParaRPr altLang="en-US" lang="zh-CN"/>
          </a:p>
          <a:p>
            <a:r>
              <a:rPr altLang="en-US" lang="zh-CN"/>
              <a:t>评估方案：评估方案的优缺点、风险和可行性</a:t>
            </a:r>
            <a:endParaRPr altLang="en-US" lang="zh-CN"/>
          </a:p>
          <a:p>
            <a:r>
              <a:rPr altLang="en-US" lang="zh-CN"/>
              <a:t>选择方案：根据评估结果，选择最佳方案并实施</a:t>
            </a:r>
            <a:endParaRPr altLang="en-US" lang="zh-CN"/>
          </a:p>
          <a:p>
            <a:r>
              <a:rPr altLang="en-US" lang="zh-CN"/>
              <a:t>监控与调整：监控方案的实施过程，并根据实际情况进行调整和改进</a:t>
            </a:r>
            <a:endParaRPr altLang="en-US" lang="zh-CN"/>
          </a:p>
        </p:txBody>
      </p:sp>
      <p:sp>
        <p:nvSpPr>
          <p:cNvPr id="1051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决策分析的定义与重要性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决策分析的基本步骤</a:t>
            </a:r>
            <a:endParaRPr altLang="en-US" lang="zh-CN"/>
          </a:p>
        </p:txBody>
      </p:sp>
      <p:sp>
        <p:nvSpPr>
          <p:cNvPr id="1052040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2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2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实施决策：将决策付诸实践并监督执行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54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做出决策：根据评估结果做出决策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56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制定方案：提出解决问题的各种方案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58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评估方案：对各种方案进行评估和比较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60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明确问题：明确问题的性质、范围和目标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62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收集信息：收集与问题相关的数据和信息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064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6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68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72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4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决策分析的方法</a:t>
            </a:r>
            <a:endParaRPr altLang="en-US" lang="zh-CN"/>
          </a:p>
        </p:txBody>
      </p:sp>
      <p:sp>
        <p:nvSpPr>
          <p:cNvPr id="10523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确定型决策分析：基于确定条件下的决策分析方法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风险型决策分析：考虑风险因素，评估风险与收益的决策方法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不确定型决策分析：缺乏足够信息，采用主观概率的决策方法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混合型决策分析：结合确定、风险和不确定因素的决策方法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决策分析的技巧</a:t>
            </a:r>
            <a:endParaRPr altLang="en-US" lang="zh-CN"/>
          </a:p>
        </p:txBody>
      </p:sp>
      <p:sp>
        <p:nvSpPr>
          <p:cNvPr id="1052672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4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2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4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监控和调整：在实施过程中对方案进行监控和调整，以确保达到预期的目标。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86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实施方案：选择最佳的解决方案并实施，同时制定相应的计划和时间表。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88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制定方案：根据问题性质和目标，制定多个可能的解决方案，并对每个方案进行评估和比较。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90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风险评估：对每个解决方案的风险进行评估，包括可能出现的风险和后果，以及应对措施。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92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明确问题：明确问题的性质、范围和目标，以便确定分析的重点和方向。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94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收集信息：收集与问题相关的信息，包括历史数据、市场趋势、竞争对手情况等。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2696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8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0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02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4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06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问题解决的流程与策略</a:t>
            </a:r>
            <a:endParaRPr altLang="en-US" lang="zh-CN"/>
          </a:p>
        </p:txBody>
      </p:sp>
      <p:sp>
        <p:nvSpPr>
          <p:cNvPr id="10529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问题解决的流程</a:t>
            </a:r>
            <a:endParaRPr altLang="en-US" lang="zh-CN"/>
          </a:p>
        </p:txBody>
      </p:sp>
      <p:sp>
        <p:nvSpPr>
          <p:cNvPr id="1053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明确问题：明确问题的定义、范围和目标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8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收集信息：收集与问题相关的信息，包括数据、事实和证据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4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分析问题：对问题进行深入分析，包括原因、影响和解决方案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制定方案：制定解决问题的方案，包括计划、步骤和时间表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实施方案：按照方案实施解决问题，包括资源分配、任务分配和执行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评估结果：对解决方案的效果进行评估，包括成本、收益和风险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问题解决的策略</a:t>
            </a:r>
            <a:endParaRPr altLang="en-US" lang="zh-CN"/>
          </a:p>
        </p:txBody>
      </p:sp>
      <p:sp>
        <p:nvSpPr>
          <p:cNvPr id="105405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评估结果：对解决方案的实施结果进行评估，确定解决方案的效果和影响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7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实施解决方案：将解决方案付诸实践，确保解决方案的有效性和可行性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7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分析问题：对问题进行深入分析，找出问题的根源和关键因素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7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制定解决方案：提出解决问题的方案，包括具体的步骤和措施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7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明确问题：对问题进行定义和澄清，确定问题的性质和范围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7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收集信息：收集与问题相关的信息，包括数据、事实和证据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08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8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8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8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8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问题解决的技巧</a:t>
            </a:r>
            <a:endParaRPr altLang="en-US" lang="zh-CN"/>
          </a:p>
        </p:txBody>
      </p:sp>
      <p:sp>
        <p:nvSpPr>
          <p:cNvPr id="1054378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明确问题：对问题进行清晰、准确的定义和描述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0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收集信息：收集与问题相关的数据和信息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2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分析问题：对问题进行深入的分析和研究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制定解决方案：提出可行的解决方案并评估其优劣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6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实施解决方案：将解决方案付诸实践并监控其效果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8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总结经验：对问题解决过程进行总结和反思，以便未来更好地应对类似问题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问题解决的应用场景</a:t>
            </a:r>
            <a:endParaRPr altLang="en-US" lang="zh-CN"/>
          </a:p>
        </p:txBody>
      </p:sp>
      <p:sp>
        <p:nvSpPr>
          <p:cNvPr id="1054676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8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6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战略规划问题解决：针对企业战略规划中遇到的问题，通过问题解决的流程与策略，提高战略规划和执行能力。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680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2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6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市场营销问题解决：针对市场营销中遇到的问题，通过问题解决的流程与策略，提高市场占有率和销售额。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684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6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6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生产现场问题解决：针对生产过程中出现的问题，通过问题解决的流程与策略，提高生产效率和质量。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688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0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6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客户服务问题解决：针对客户反馈的问题，通过问题解决的流程与策略，提高客户满意度和忠诚度。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企业管理中的决策分析与问题解决</a:t>
            </a:r>
            <a:endParaRPr altLang="en-US" lang="zh-CN"/>
          </a:p>
        </p:txBody>
      </p:sp>
      <p:sp>
        <p:nvSpPr>
          <p:cNvPr id="10549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企业管理中的决策分析</a:t>
            </a:r>
            <a:endParaRPr altLang="en-US" lang="zh-CN"/>
          </a:p>
        </p:txBody>
      </p:sp>
      <p:sp>
        <p:nvSpPr>
          <p:cNvPr id="10557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决策分析的步骤和方法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决策分析的定义和重要性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决策分析的实践案例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决策分析的挑战与应对策略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企业管理中的问题解决</a:t>
            </a:r>
            <a:endParaRPr altLang="en-US" lang="zh-CN"/>
          </a:p>
        </p:txBody>
      </p:sp>
      <p:sp>
        <p:nvSpPr>
          <p:cNvPr id="1056020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2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2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评估效果：对解决方案的效果进行评估并总结经验教训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34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实施解决方案：将解决方案付诸实践并持续跟进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36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分析问题：运用科学的方法对问题进行深入分析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38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制定解决方案：提出可行的解决方案并评估其优劣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40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识别问题：明确问题的定义、范围和影响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42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收集信息：收集与问题相关的数据和信息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6044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46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48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52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4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决策分析与问题解决的融合</a:t>
            </a:r>
            <a:endParaRPr altLang="en-US" lang="zh-CN"/>
          </a:p>
        </p:txBody>
      </p:sp>
      <p:sp>
        <p:nvSpPr>
          <p:cNvPr id="10563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决策分析：基于数据和信息，对问题进行分析和评估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问题解决：针对具体问题，提出解决方案并实施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融合：将决策分析与问题解决相结合，提高决策效率和准确性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实践案例：介绍企业中决策分析与问题解决融合的实践案例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566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案例背景：介绍案例的背景、企业规模、行业特点等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问题描述：详细描述案例中存在的问题，包括问题的性质、影响范围等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决策分析：分析问题产生的原因，提出解决问题的方案，并进行评估和选择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实施效果：介绍实施决策后的效果，包括问题的解决情况、对企业的影响等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6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决策分析与问题解决的未来发展</a:t>
            </a:r>
            <a:endParaRPr altLang="en-US" lang="zh-CN"/>
          </a:p>
        </p:txBody>
      </p:sp>
      <p:sp>
        <p:nvSpPr>
          <p:cNvPr id="1056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决策分析与问题解决的发展趋势</a:t>
            </a:r>
            <a:endParaRPr altLang="en-US" lang="zh-CN"/>
          </a:p>
        </p:txBody>
      </p:sp>
      <p:sp>
        <p:nvSpPr>
          <p:cNvPr id="10577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人工智能与机器学习在决策分析与问题解决中的应用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跨部门、跨领域协同决策分析与问题解决的未来趋势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决策分析与问题解决在企业管理中的实际应用与案例分析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大数据分析与预测分析在决策分析与问题解决中的重要性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决策分析与问题解决的技术创新</a:t>
            </a:r>
            <a:endParaRPr altLang="en-US" lang="zh-CN"/>
          </a:p>
        </p:txBody>
      </p:sp>
      <p:sp>
        <p:nvSpPr>
          <p:cNvPr id="1058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人工智能与机器学习在决策分析中的应用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大数据技术对问题解决能力的提升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云计算与分布式系统对决策与问题解决的优化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未来技术创新对决策分析与问题解决的挑战与机遇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决策分析与问题解决的挑战与机遇</a:t>
            </a:r>
            <a:endParaRPr altLang="en-US" lang="zh-CN"/>
          </a:p>
        </p:txBody>
      </p:sp>
      <p:sp>
        <p:nvSpPr>
          <p:cNvPr id="1058338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0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3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46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挑战：数据安全与隐私保护、人工智能与机器学习算法的局限性、决策者主观偏见与认知偏差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48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机遇：大数据与云计算技术提升决策效率、人工智能与机器学习算法提高决策准确性、跨领域合作与创新推动决策科学化发展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未来发展的思考与展望</a:t>
            </a:r>
            <a:endParaRPr altLang="en-US" lang="zh-CN"/>
          </a:p>
        </p:txBody>
      </p:sp>
      <p:sp>
        <p:nvSpPr>
          <p:cNvPr id="10586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人工智能与大数据在决策中的应用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决策分析与问题解决技术的不断创新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未来发展的趋势与挑战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未来发展的思考与展望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实践应用与案例分享</a:t>
            </a:r>
            <a:endParaRPr altLang="en-US" lang="zh-CN"/>
          </a:p>
        </p:txBody>
      </p:sp>
      <p:sp>
        <p:nvSpPr>
          <p:cNvPr id="10589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实践应用中的决策分析与问题解决</a:t>
            </a:r>
            <a:endParaRPr altLang="en-US" lang="zh-CN"/>
          </a:p>
        </p:txBody>
      </p:sp>
      <p:sp>
        <p:nvSpPr>
          <p:cNvPr id="105967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8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实践应用中的挑战与应对策略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68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案例分享：成功的企业管理决策与问题解决案例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9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69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问题解决在实践中的应用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70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70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70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决策分析在实践中的应用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成功案例分享与经验交流</a:t>
            </a:r>
            <a:endParaRPr altLang="en-US" lang="zh-CN"/>
          </a:p>
        </p:txBody>
      </p:sp>
      <p:sp>
        <p:nvSpPr>
          <p:cNvPr id="10599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9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9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9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案例一：某企业通过决策分析优化生产流程，提高生产效率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经验总结：成功案例背后的关键因素与可复制经验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案例三：某团队通过数据驱动决策，实现业务快速增长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案例二：某公司运用问题解决方法应对突发危机，成功挽回损失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实践应用中的注意事项与建议</a:t>
            </a:r>
            <a:endParaRPr altLang="en-US" lang="zh-CN"/>
          </a:p>
        </p:txBody>
      </p:sp>
      <p:sp>
        <p:nvSpPr>
          <p:cNvPr id="1060322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24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0326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明确问题：在应用决策分析时，要明确问题的定义和范围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28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30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332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收集信息：充分收集与问题相关的信息，确保数据的准确性和可靠性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34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36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338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制定方案：根据问题分析，制定可行的解决方案和实施计划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40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42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344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评估风险：对解决方案进行风险评估，确保决策的可行性和稳定性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46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48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350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沟通协作：加强团队之间的沟通与协作，确保决策的顺利实施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52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354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356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持续改进：在实践中不断总结经验，持续改进决策分析和问题解决的方法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案例分析的启示与思考</a:t>
            </a:r>
            <a:endParaRPr altLang="en-US" lang="zh-CN"/>
          </a:p>
        </p:txBody>
      </p:sp>
      <p:sp>
        <p:nvSpPr>
          <p:cNvPr id="10606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6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6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6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6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效果评估与反馈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启示与思考：如何将理论应用于实践，提高决策水平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案例背景与问题描述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解决方案与实施过程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5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5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5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2023-12-19T16:16:54Z</dcterms:created>
  <dcterms:modified xsi:type="dcterms:W3CDTF">2023-12-19T16:16:54Z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b796aa73c6f54174bd3b19cff9ab29f8_21</vt:lpwstr>
  </property>
</Properties>
</file>