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972" r:id="rId1"/>
    <p:sldMasterId id="2147504009" r:id="rId2"/>
  </p:sldMasterIdLst>
  <p:notesMasterIdLst>
    <p:notesMasterId r:id="rId3"/>
  </p:notesMasterIdLst>
  <p:sldIdLst>
    <p:sldId id="9164" r:id="rId4"/>
    <p:sldId id="9169" r:id="rId5"/>
    <p:sldId id="9173" r:id="rId6"/>
    <p:sldId id="9176" r:id="rId7"/>
    <p:sldId id="9179" r:id="rId8"/>
    <p:sldId id="9182" r:id="rId9"/>
    <p:sldId id="9185" r:id="rId10"/>
    <p:sldId id="9188" r:id="rId11"/>
    <p:sldId id="9191" r:id="rId12"/>
    <p:sldId id="9194" r:id="rId13"/>
    <p:sldId id="9197" r:id="rId14"/>
    <p:sldId id="9200" r:id="rId15"/>
    <p:sldId id="9203" r:id="rId16"/>
    <p:sldId id="9206" r:id="rId17"/>
    <p:sldId id="9209" r:id="rId18"/>
    <p:sldId id="9212" r:id="rId19"/>
    <p:sldId id="9215" r:id="rId20"/>
    <p:sldId id="9218" r:id="rId21"/>
    <p:sldId id="9221" r:id="rId22"/>
    <p:sldId id="9224" r:id="rId2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tags" Target="../tags/tag14.xml"/><Relationship Id="rId18" Type="http://schemas.openxmlformats.org/officeDocument/2006/relationships/image" Target="../media/image4.png"/><Relationship Id="rId19" Type="http://schemas.openxmlformats.org/officeDocument/2006/relationships/tags" Target="../tags/tag15.xml"/><Relationship Id="rId20" Type="http://schemas.openxmlformats.org/officeDocument/2006/relationships/image" Target="../media/image5.png"/><Relationship Id="rId21" Type="http://schemas.openxmlformats.org/officeDocument/2006/relationships/tags" Target="../tags/tag16.xml"/><Relationship Id="rId22" Type="http://schemas.openxmlformats.org/officeDocument/2006/relationships/image" Target="../media/image6.png"/><Relationship Id="rId23" Type="http://schemas.openxmlformats.org/officeDocument/2006/relationships/tags" Target="../tags/tag17.xml"/><Relationship Id="rId24" Type="http://schemas.openxmlformats.org/officeDocument/2006/relationships/tags" Target="../tags/tag18.xml"/><Relationship Id="rId25" Type="http://schemas.openxmlformats.org/officeDocument/2006/relationships/tags" Target="../tags/tag19.xml"/><Relationship Id="rId26" Type="http://schemas.openxmlformats.org/officeDocument/2006/relationships/tags" Target="../tags/tag20.xml"/><Relationship Id="rId27" Type="http://schemas.openxmlformats.org/officeDocument/2006/relationships/tags" Target="../tags/tag21.xml"/><Relationship Id="rId28" Type="http://schemas.openxmlformats.org/officeDocument/2006/relationships/tags" Target="../tags/tag22.xml"/><Relationship Id="rId29" Type="http://schemas.openxmlformats.org/officeDocument/2006/relationships/tags" Target="../tags/tag23.xml"/><Relationship Id="rId30" Type="http://schemas.openxmlformats.org/officeDocument/2006/relationships/tags" Target="../tags/tag24.xml"/><Relationship Id="rId31" Type="http://schemas.openxmlformats.org/officeDocument/2006/relationships/tags" Target="../tags/tag25.xml"/><Relationship Id="rId32" Type="http://schemas.openxmlformats.org/officeDocument/2006/relationships/tags" Target="../tags/tag26.xml"/><Relationship Id="rId33" Type="http://schemas.openxmlformats.org/officeDocument/2006/relationships/tags" Target="../tags/tag27.xml"/><Relationship Id="rId34" Type="http://schemas.openxmlformats.org/officeDocument/2006/relationships/tags" Target="../tags/tag28.xml"/><Relationship Id="rId35" Type="http://schemas.openxmlformats.org/officeDocument/2006/relationships/tags" Target="../tags/tag29.xml"/><Relationship Id="rId36" Type="http://schemas.openxmlformats.org/officeDocument/2006/relationships/tags" Target="../tags/tag30.xml"/><Relationship Id="rId37" Type="http://schemas.openxmlformats.org/officeDocument/2006/relationships/tags" Target="../tags/tag31.xml"/><Relationship Id="rId38" Type="http://schemas.openxmlformats.org/officeDocument/2006/relationships/tags" Target="../tags/tag32.xml"/><Relationship Id="rId39" Type="http://schemas.openxmlformats.org/officeDocument/2006/relationships/tags" Target="../tags/tag33.xml"/><Relationship Id="rId40" Type="http://schemas.openxmlformats.org/officeDocument/2006/relationships/tags" Target="../tags/tag34.xml"/><Relationship Id="rId41" Type="http://schemas.openxmlformats.org/officeDocument/2006/relationships/tags" Target="../tags/tag35.xml"/><Relationship Id="rId42" Type="http://schemas.openxmlformats.org/officeDocument/2006/relationships/tags" Target="../tags/tag36.xml"/><Relationship Id="rId4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image" Target="../media/image1.png"/><Relationship Id="rId9" Type="http://schemas.openxmlformats.org/officeDocument/2006/relationships/tags" Target="../tags/tag49.xml"/><Relationship Id="rId10" Type="http://schemas.openxmlformats.org/officeDocument/2006/relationships/image" Target="../media/image2.png"/><Relationship Id="rId11" Type="http://schemas.openxmlformats.org/officeDocument/2006/relationships/tags" Target="../tags/tag50.xml"/><Relationship Id="rId12" Type="http://schemas.openxmlformats.org/officeDocument/2006/relationships/image" Target="../media/image7.png"/><Relationship Id="rId13" Type="http://schemas.openxmlformats.org/officeDocument/2006/relationships/tags" Target="../tags/tag51.xml"/><Relationship Id="rId14" Type="http://schemas.openxmlformats.org/officeDocument/2006/relationships/image" Target="../media/image3.png"/><Relationship Id="rId15" Type="http://schemas.openxmlformats.org/officeDocument/2006/relationships/tags" Target="../tags/tag52.xml"/><Relationship Id="rId16" Type="http://schemas.openxmlformats.org/officeDocument/2006/relationships/image" Target="../media/image8.png"/><Relationship Id="rId17" Type="http://schemas.openxmlformats.org/officeDocument/2006/relationships/tags" Target="../tags/tag53.xml"/><Relationship Id="rId18" Type="http://schemas.openxmlformats.org/officeDocument/2006/relationships/image" Target="../media/image6.png"/><Relationship Id="rId19" Type="http://schemas.openxmlformats.org/officeDocument/2006/relationships/tags" Target="../tags/tag54.xml"/><Relationship Id="rId20" Type="http://schemas.openxmlformats.org/officeDocument/2006/relationships/tags" Target="../tags/tag55.xml"/><Relationship Id="rId21" Type="http://schemas.openxmlformats.org/officeDocument/2006/relationships/tags" Target="../tags/tag56.xml"/><Relationship Id="rId2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image" Target="../media/image1.png"/><Relationship Id="rId5" Type="http://schemas.openxmlformats.org/officeDocument/2006/relationships/tags" Target="../tags/tag60.xml"/><Relationship Id="rId6" Type="http://schemas.openxmlformats.org/officeDocument/2006/relationships/image" Target="../media/image2.png"/><Relationship Id="rId7" Type="http://schemas.openxmlformats.org/officeDocument/2006/relationships/tags" Target="../tags/tag61.xml"/><Relationship Id="rId8" Type="http://schemas.openxmlformats.org/officeDocument/2006/relationships/image" Target="../media/image7.png"/><Relationship Id="rId9" Type="http://schemas.openxmlformats.org/officeDocument/2006/relationships/tags" Target="../tags/tag62.xml"/><Relationship Id="rId10" Type="http://schemas.openxmlformats.org/officeDocument/2006/relationships/image" Target="../media/image3.png"/><Relationship Id="rId11" Type="http://schemas.openxmlformats.org/officeDocument/2006/relationships/tags" Target="../tags/tag63.xml"/><Relationship Id="rId12" Type="http://schemas.openxmlformats.org/officeDocument/2006/relationships/image" Target="../media/image4.png"/><Relationship Id="rId13" Type="http://schemas.openxmlformats.org/officeDocument/2006/relationships/tags" Target="../tags/tag64.xml"/><Relationship Id="rId14" Type="http://schemas.openxmlformats.org/officeDocument/2006/relationships/image" Target="../media/image9.png"/><Relationship Id="rId15" Type="http://schemas.openxmlformats.org/officeDocument/2006/relationships/tags" Target="../tags/tag65.xml"/><Relationship Id="rId16" Type="http://schemas.openxmlformats.org/officeDocument/2006/relationships/image" Target="../media/image10.png"/><Relationship Id="rId17" Type="http://schemas.openxmlformats.org/officeDocument/2006/relationships/tags" Target="../tags/tag66.xml"/><Relationship Id="rId18" Type="http://schemas.openxmlformats.org/officeDocument/2006/relationships/tags" Target="../tags/tag67.xml"/><Relationship Id="rId19" Type="http://schemas.openxmlformats.org/officeDocument/2006/relationships/tags" Target="../tags/tag68.xml"/><Relationship Id="rId20" Type="http://schemas.openxmlformats.org/officeDocument/2006/relationships/tags" Target="../tags/tag69.xml"/><Relationship Id="rId2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tags" Target="../tags/tag98.xml"/><Relationship Id="rId5" Type="http://schemas.openxmlformats.org/officeDocument/2006/relationships/tags" Target="../tags/tag9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tags" Target="../tags/tag112.xml"/><Relationship Id="rId14" Type="http://schemas.openxmlformats.org/officeDocument/2006/relationships/tags" Target="../tags/tag113.xml"/><Relationship Id="rId15" Type="http://schemas.openxmlformats.org/officeDocument/2006/relationships/tags" Target="../tags/tag114.xml"/><Relationship Id="rId16" Type="http://schemas.openxmlformats.org/officeDocument/2006/relationships/tags" Target="../tags/tag115.xml"/><Relationship Id="rId17" Type="http://schemas.openxmlformats.org/officeDocument/2006/relationships/tags" Target="../tags/tag116.xml"/><Relationship Id="rId18" Type="http://schemas.openxmlformats.org/officeDocument/2006/relationships/tags" Target="../tags/tag117.xml"/><Relationship Id="rId19" Type="http://schemas.openxmlformats.org/officeDocument/2006/relationships/tags" Target="../tags/tag118.xml"/><Relationship Id="rId20" Type="http://schemas.openxmlformats.org/officeDocument/2006/relationships/tags" Target="../tags/tag119.xml"/><Relationship Id="rId21" Type="http://schemas.openxmlformats.org/officeDocument/2006/relationships/tags" Target="../tags/tag120.xml"/><Relationship Id="rId22" Type="http://schemas.openxmlformats.org/officeDocument/2006/relationships/tags" Target="../tags/tag121.xml"/><Relationship Id="rId23" Type="http://schemas.openxmlformats.org/officeDocument/2006/relationships/tags" Target="../tags/tag122.xml"/><Relationship Id="rId24" Type="http://schemas.openxmlformats.org/officeDocument/2006/relationships/tags" Target="../tags/tag123.xml"/><Relationship Id="rId25" Type="http://schemas.openxmlformats.org/officeDocument/2006/relationships/tags" Target="../tags/tag124.xml"/><Relationship Id="rId26" Type="http://schemas.openxmlformats.org/officeDocument/2006/relationships/tags" Target="../tags/tag125.xml"/><Relationship Id="rId27" Type="http://schemas.openxmlformats.org/officeDocument/2006/relationships/tags" Target="../tags/tag126.xml"/><Relationship Id="rId28" Type="http://schemas.openxmlformats.org/officeDocument/2006/relationships/tags" Target="../tags/tag127.xml"/><Relationship Id="rId29" Type="http://schemas.openxmlformats.org/officeDocument/2006/relationships/tags" Target="../tags/tag128.xml"/><Relationship Id="rId30" Type="http://schemas.openxmlformats.org/officeDocument/2006/relationships/tags" Target="../tags/tag129.xml"/><Relationship Id="rId31" Type="http://schemas.openxmlformats.org/officeDocument/2006/relationships/tags" Target="../tags/tag130.xml"/><Relationship Id="rId32" Type="http://schemas.openxmlformats.org/officeDocument/2006/relationships/tags" Target="../tags/tag131.xml"/><Relationship Id="rId33" Type="http://schemas.openxmlformats.org/officeDocument/2006/relationships/tags" Target="../tags/tag132.xml"/><Relationship Id="rId34" Type="http://schemas.openxmlformats.org/officeDocument/2006/relationships/tags" Target="../tags/tag133.xml"/><Relationship Id="rId35" Type="http://schemas.openxmlformats.org/officeDocument/2006/relationships/tags" Target="../tags/tag134.xml"/><Relationship Id="rId36" Type="http://schemas.openxmlformats.org/officeDocument/2006/relationships/tags" Target="../tags/tag135.xml"/><Relationship Id="rId3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3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6" name="署名"/>
          <p:cNvSpPr txBox="1">
            <a:spLocks noGrp="1"/>
          </p:cNvSpPr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/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2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4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5" name="直接连接符 1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406525" y="2542540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53" name="5" descr="5资源 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55" name="3" descr="6资源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2097157" name="7" descr="4资源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2097159" name="1" descr="1资源 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1" name="2" descr="2资源 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xmlns:r="http://schemas.openxmlformats.org/officeDocument/2006/relationships" r:embed="rId20"/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3" name="6" descr="3资源 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xmlns:r="http://schemas.openxmlformats.org/officeDocument/2006/relationships" r:embed="rId22"/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678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2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4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6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8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/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0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2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/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4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/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6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8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/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0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/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/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/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/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0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/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内容占位符 9"/>
          <p:cNvSpPr>
            <a:spLocks noGrp="1"/>
          </p:cNvSpPr>
          <p:nvPr>
            <p:ph idx="15"/>
            <p:custDataLst>
              <p:tags r:id="rId1"/>
            </p:custDataLst>
          </p:nvPr>
        </p:nvSpPr>
        <p:spPr>
          <a:xfrm>
            <a:off x="2693033" y="2400299"/>
            <a:ext cx="8821420" cy="2802231"/>
          </a:xfrm>
          <a:prstGeom prst="rect"/>
        </p:spPr>
        <p:txBody>
          <a:bodyPr/>
          <a:p>
            <a:pPr algn="ctr"/>
            <a:endParaRPr altLang="en-US" dirty="0" lang="zh-CN"/>
          </a:p>
        </p:txBody>
      </p:sp>
      <p:sp>
        <p:nvSpPr>
          <p:cNvPr id="1048730" name="副标题"/>
          <p:cNvSpPr txBox="1">
            <a:spLocks noGrp="1"/>
          </p:cNvSpPr>
          <p:nvPr>
            <p:ph type="body" idx="14" hasCustomPrompt="1"/>
            <p:custDataLst>
              <p:tags r:id="rId2"/>
            </p:custDataLst>
          </p:nvPr>
        </p:nvSpPr>
        <p:spPr>
          <a:xfrm>
            <a:off x="429895" y="1898650"/>
            <a:ext cx="2909570" cy="5016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zh-CN" baseline="0" b="0" cap="none" dirty="0" sz="24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3" hasCustomPrompt="1"/>
            <p:custDataLst>
              <p:tags r:id="rId3"/>
            </p:custDataLst>
          </p:nvPr>
        </p:nvSpPr>
        <p:spPr>
          <a:xfrm>
            <a:off x="429895" y="845185"/>
            <a:ext cx="2909570" cy="101663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34" name="椭圆 70"/>
          <p:cNvSpPr/>
          <p:nvPr>
            <p:custDataLst>
              <p:tags r:id="rId4"/>
            </p:custDataLst>
          </p:nvPr>
        </p:nvSpPr>
        <p:spPr>
          <a:xfrm>
            <a:off x="1934845" y="3610610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椭圆 71"/>
          <p:cNvSpPr/>
          <p:nvPr>
            <p:custDataLst>
              <p:tags r:id="rId5"/>
            </p:custDataLst>
          </p:nvPr>
        </p:nvSpPr>
        <p:spPr>
          <a:xfrm>
            <a:off x="1904365" y="3578860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7" name="直接连接符 7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022475" y="3815715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5" name="5" descr="5资源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7" name="3" descr="6资源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9" name="4" descr="7资源 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1" name="7" descr="4资源 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73" name="2" descr="2资源 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5" name="6" descr="3资源 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"/>
          <p:cNvSpPr txBox="1">
            <a:spLocks noGrp="1"/>
          </p:cNvSpPr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090930"/>
            <a:ext cx="5403215" cy="294576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6" name="节编号"/>
          <p:cNvSpPr txBox="1">
            <a:spLocks noGrp="1"/>
          </p:cNvSpPr>
          <p:nvPr>
            <p:ph type="body" idx="9" hasCustomPrompt="1"/>
            <p:custDataLst>
              <p:tags r:id="rId2"/>
            </p:custDataLst>
          </p:nvPr>
        </p:nvSpPr>
        <p:spPr>
          <a:xfrm>
            <a:off x="2686685" y="1091565"/>
            <a:ext cx="3261995" cy="294449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1500" i="0" kern="1200" kumimoji="0" lang="en-US" noProof="1" normalizeH="0" spc="0" strike="noStrike" u="none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pic>
        <p:nvPicPr>
          <p:cNvPr id="2097177" name="5" descr="5资源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9" name="3" descr="6资源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1" name="4" descr="7资源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3" name="7" descr="4资源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85" name="1" descr="1资源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7" name="2" descr="2资源 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9" name="6" descr="3资源 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48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/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/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0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9" name="直接连接符 21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2" name="标题"/>
          <p:cNvSpPr txBox="1">
            <a:spLocks noGrp="1"/>
          </p:cNvSpPr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/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3145741" name="直接连接符 2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25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avLst/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8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avLst/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0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avLst/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2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avLst/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4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avLst/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6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avLst/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avLst/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4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4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6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8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/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2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4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/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6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/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8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0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/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4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/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6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/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8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/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/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/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76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78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973" r:id="rId1"/>
    <p:sldLayoutId id="2147503974" r:id="rId2"/>
    <p:sldLayoutId id="2147503975" r:id="rId3"/>
    <p:sldLayoutId id="2147503976" r:id="rId4"/>
    <p:sldLayoutId id="2147503977" r:id="rId5"/>
    <p:sldLayoutId id="2147503978" r:id="rId6"/>
    <p:sldLayoutId id="2147503979" r:id="rId7"/>
    <p:sldLayoutId id="2147503980" r:id="rId8"/>
    <p:sldLayoutId id="2147503981" r:id="rId9"/>
    <p:sldLayoutId id="2147503982" r:id="rId10"/>
    <p:sldLayoutId id="21475039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dirty="0" err="1">
                <a:sym typeface="+mn-ea"/>
              </a:rPr>
              <a:t>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dirty="0" err="1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4010" r:id="rId1"/>
    <p:sldLayoutId id="2147504011" r:id="rId2"/>
    <p:sldLayoutId id="2147504012" r:id="rId3"/>
    <p:sldLayoutId id="2147504013" r:id="rId4"/>
    <p:sldLayoutId id="2147504014" r:id="rId5"/>
    <p:sldLayoutId id="2147504015" r:id="rId6"/>
    <p:sldLayoutId id="2147504016" r:id="rId7"/>
    <p:sldLayoutId id="2147504017" r:id="rId8"/>
    <p:sldLayoutId id="2147504018" r:id="rId9"/>
    <p:sldLayoutId id="2147504019" r:id="rId10"/>
    <p:sldLayoutId id="214750402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6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6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4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4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3"/>
          <p:cNvSpPr>
            <a:spLocks noGrp="1"/>
          </p:cNvSpPr>
          <p:nvPr>
            <p:ph type="body" idx="33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36"/>
          <p:cNvSpPr>
            <a:spLocks noGrp="1"/>
          </p:cNvSpPr>
          <p:nvPr>
            <p:ph type="body" idx="3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37"/>
          <p:cNvSpPr>
            <a:spLocks noGrp="1"/>
          </p:cNvSpPr>
          <p:nvPr>
            <p:ph type="title" idx="3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学校双减的效果与成果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1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34" name="标题 12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55" name="直接连接符 42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7849870" y="3891915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6" name="序号"/>
          <p:cNvSpPr txBox="1"/>
          <p:nvPr>
            <p:custDataLst>
              <p:tags r:id="rId4"/>
            </p:custDataLst>
          </p:nvPr>
        </p:nvSpPr>
        <p:spPr>
          <a:xfrm>
            <a:off x="7215505" y="3816985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05.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5"/>
            </p:custDataLst>
          </p:nvPr>
        </p:nvSpPr>
        <p:spPr>
          <a:xfrm>
            <a:off x="7945120" y="3891915"/>
            <a:ext cx="2411730" cy="11811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双减政策的未来展望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7" name="直接连接符 47"/>
          <p:cNvCxnSpPr>
            <a:cxnSpLocks/>
          </p:cNvCxnSpPr>
          <p:nvPr>
            <p:custDataLst>
              <p:tags r:id="rId6"/>
            </p:custDataLst>
          </p:nvPr>
        </p:nvCxnSpPr>
        <p:spPr>
          <a:xfrm flipV="1">
            <a:off x="4658360" y="3891915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0" name="序号"/>
          <p:cNvSpPr txBox="1"/>
          <p:nvPr>
            <p:custDataLst>
              <p:tags r:id="rId7"/>
            </p:custDataLst>
          </p:nvPr>
        </p:nvSpPr>
        <p:spPr>
          <a:xfrm>
            <a:off x="4023995" y="3816985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04.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8"/>
            </p:custDataLst>
          </p:nvPr>
        </p:nvSpPr>
        <p:spPr>
          <a:xfrm>
            <a:off x="4753610" y="3891915"/>
            <a:ext cx="2411730" cy="11811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双减政策的挑战与对策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9" name="直接连接符 32"/>
          <p:cNvCxnSpPr>
            <a:cxnSpLocks/>
          </p:cNvCxnSpPr>
          <p:nvPr>
            <p:custDataLst>
              <p:tags r:id="rId9"/>
            </p:custDataLst>
          </p:nvPr>
        </p:nvCxnSpPr>
        <p:spPr>
          <a:xfrm flipV="1">
            <a:off x="3062605" y="1915795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4" name="序号"/>
          <p:cNvSpPr txBox="1"/>
          <p:nvPr>
            <p:custDataLst>
              <p:tags r:id="rId10"/>
            </p:custDataLst>
          </p:nvPr>
        </p:nvSpPr>
        <p:spPr>
          <a:xfrm>
            <a:off x="2428240" y="1840865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01</a:t>
            </a: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6" name="标题"/>
          <p:cNvSpPr txBox="1"/>
          <p:nvPr>
            <p:custDataLst>
              <p:tags r:id="rId11"/>
            </p:custDataLst>
          </p:nvPr>
        </p:nvSpPr>
        <p:spPr>
          <a:xfrm>
            <a:off x="3157855" y="1915795"/>
            <a:ext cx="2411730" cy="11811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双减政策背景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1" name="直接连接符 57"/>
          <p:cNvCxnSpPr>
            <a:cxnSpLocks/>
          </p:cNvCxnSpPr>
          <p:nvPr>
            <p:custDataLst>
              <p:tags r:id="rId12"/>
            </p:custDataLst>
          </p:nvPr>
        </p:nvCxnSpPr>
        <p:spPr>
          <a:xfrm flipV="1">
            <a:off x="6254115" y="1915795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8" name="序号"/>
          <p:cNvSpPr txBox="1"/>
          <p:nvPr>
            <p:custDataLst>
              <p:tags r:id="rId13"/>
            </p:custDataLst>
          </p:nvPr>
        </p:nvSpPr>
        <p:spPr>
          <a:xfrm>
            <a:off x="5619750" y="1840865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14"/>
            </p:custDataLst>
          </p:nvPr>
        </p:nvSpPr>
        <p:spPr>
          <a:xfrm>
            <a:off x="6349365" y="1915795"/>
            <a:ext cx="2411730" cy="11811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双减政策的效果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3" name="直接连接符 62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9445625" y="1915795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2" name="序号"/>
          <p:cNvSpPr txBox="1"/>
          <p:nvPr>
            <p:custDataLst>
              <p:tags r:id="rId16"/>
            </p:custDataLst>
          </p:nvPr>
        </p:nvSpPr>
        <p:spPr>
          <a:xfrm>
            <a:off x="8811260" y="1840865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4" name="标题"/>
          <p:cNvSpPr txBox="1"/>
          <p:nvPr>
            <p:custDataLst>
              <p:tags r:id="rId17"/>
            </p:custDataLst>
          </p:nvPr>
        </p:nvSpPr>
        <p:spPr>
          <a:xfrm>
            <a:off x="9540875" y="1915795"/>
            <a:ext cx="2411730" cy="11811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双减政策的成果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双减政策背景</a:t>
            </a:r>
            <a:endParaRPr altLang="en-US" lang="zh-CN"/>
          </a:p>
        </p:txBody>
      </p:sp>
      <p:sp>
        <p:nvSpPr>
          <p:cNvPr id="1049002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904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背景：教育焦虑、学生课业负担过重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目的：减轻学生作业负担、降低考试压力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提出时间：2021年7月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政策文件：《关于进一步减轻义务教育阶段学生作业负担和校外培训负担的意见》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91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提高教育质量，培养创新人才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深化教育改革，促进教育公平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增强教育服务能力，满足人民多样化需求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双减政策的效果</a:t>
            </a:r>
            <a:endParaRPr altLang="en-US" lang="zh-CN"/>
          </a:p>
        </p:txBody>
      </p:sp>
      <p:sp>
        <p:nvSpPr>
          <p:cNvPr id="1049158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减轻学生课业负担的效果</a:t>
            </a:r>
            <a:endParaRPr altLang="en-US" lang="zh-CN"/>
          </a:p>
        </p:txBody>
      </p:sp>
      <p:sp>
        <p:nvSpPr>
          <p:cNvPr id="10491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提高课堂效率：学校更加注重课堂教学质量，加强课堂互动，提高学生的学习积极性和参与度。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减少作业量：双减政策实施后，学生的作业量明显减少，有助于减轻学生的学习压力。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促进学生全面发展：双减政策鼓励学生参与多种课外活动，发展兴趣爱好和特长，促进学生全面发展。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减轻家长负担：双减政策减轻了家长的课外辅导和培训负担，让家长有更多的时间和精力关注孩子的成长。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减轻家长经济负担的效果</a:t>
            </a:r>
            <a:endParaRPr altLang="en-US" lang="zh-CN"/>
          </a:p>
        </p:txBody>
      </p:sp>
      <p:sp>
        <p:nvSpPr>
          <p:cNvPr id="10492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减少课外培训费用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减轻家庭作业负担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降低教育焦虑程度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促进教育公平发展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提升教育公平和质量的效果</a:t>
            </a:r>
            <a:endParaRPr altLang="en-US" lang="zh-CN"/>
          </a:p>
        </p:txBody>
      </p:sp>
      <p:sp>
        <p:nvSpPr>
          <p:cNvPr id="104930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优化教育资源配置，缩小城乡教育差距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强化学校教育主阵地作用，提升课后服务质量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减轻学生课业负担，促进全面发展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提高课堂教学质量，增强学生学习兴趣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双减政策的成果</a:t>
            </a:r>
            <a:endParaRPr altLang="en-US" lang="zh-CN"/>
          </a:p>
        </p:txBody>
      </p:sp>
      <p:sp>
        <p:nvSpPr>
          <p:cNvPr id="1049364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提高学生综合素质的成果</a:t>
            </a:r>
            <a:endParaRPr altLang="en-US" lang="zh-CN"/>
          </a:p>
        </p:txBody>
      </p:sp>
      <p:sp>
        <p:nvSpPr>
          <p:cNvPr id="10494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强化体育、美育、劳动教育，提高学生身体素质、审美能力和动手能力。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减轻学业负担，增加学生课外活动时间，促进学生全面发展。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丰富课程设置，提供多样化学习体验，培养学生兴趣和特长。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注重心理健康教育和情感关怀，培养学生积极心态和健康人格。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促进教师专业发展的成果</a:t>
            </a:r>
            <a:endParaRPr altLang="en-US" lang="zh-CN"/>
          </a:p>
        </p:txBody>
      </p:sp>
      <p:sp>
        <p:nvSpPr>
          <p:cNvPr id="104947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教师专业发展得到学校和社会的支持与关注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8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教师教育教学成果得到认可和奖励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教师教育教学水平得到提升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9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教师参与培训和教研活动的积极性提高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优化教育生态的成果</a:t>
            </a:r>
            <a:endParaRPr altLang="en-US" lang="zh-CN"/>
          </a:p>
        </p:txBody>
      </p:sp>
      <p:sp>
        <p:nvSpPr>
          <p:cNvPr id="10495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丰富学生课余生活，培养兴趣爱好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减轻学生课业负担，提高学习效率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促进教育公平，缩小城乡教育差距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增强教师责任感，提升教学质量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双减政策的挑战与对策</a:t>
            </a:r>
            <a:endParaRPr altLang="en-US" lang="zh-CN"/>
          </a:p>
        </p:txBody>
      </p:sp>
      <p:sp>
        <p:nvSpPr>
          <p:cNvPr id="1049598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6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学科类培训转地下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家长焦虑心理难以缓解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学校课后服务供给不足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教育评价体系改革滞后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对策建议</a:t>
            </a:r>
            <a:endParaRPr altLang="en-US" lang="zh-CN"/>
          </a:p>
        </p:txBody>
      </p:sp>
      <p:sp>
        <p:nvSpPr>
          <p:cNvPr id="104969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推进教育信息化，利用科技手段减轻学生负担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优化课程设置，提高教学质量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强化教师培训，提升教师素质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倡导多元化评价，促进学生全面发展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双减政策的未来展望</a:t>
            </a:r>
            <a:endParaRPr altLang="en-US" lang="zh-CN"/>
          </a:p>
        </p:txBody>
      </p:sp>
      <p:sp>
        <p:nvSpPr>
          <p:cNvPr id="1049762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继续深化双减政策的必要性</a:t>
            </a:r>
            <a:endParaRPr altLang="en-US" lang="zh-CN"/>
          </a:p>
        </p:txBody>
      </p:sp>
      <p:sp>
        <p:nvSpPr>
          <p:cNvPr id="104980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减轻学生和家长负担，促进学生全面发展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提高教育质量，培养创新型人才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促进教育公平，缩小城乡差距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深化教育改革，推动教育现代化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未来双减政策的发展方向</a:t>
            </a:r>
            <a:endParaRPr altLang="en-US" lang="zh-CN"/>
          </a:p>
        </p:txBody>
      </p:sp>
      <p:sp>
        <p:nvSpPr>
          <p:cNvPr id="104984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完善政策体系：进一步优化双减政策的实施细节，提高政策的有效性和可持续性。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加强监督与管理：加大对双减政策执行情况的监督力度，确保政策落地生根。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推进教育改革：将双减政策作为教育改革的重要抓手，促进教育公平和优质发展。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引导社会参与：鼓励社会各界共同参与双减政策的推进工作，形成良好的社会氛围。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2"/>
          <p:cNvSpPr>
            <a:spLocks noGrp="1"/>
          </p:cNvSpPr>
          <p:nvPr>
            <p:ph type="title" idx="3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49886" name="文本占位符 21"/>
          <p:cNvSpPr>
            <a:spLocks noGrp="1"/>
          </p:cNvSpPr>
          <p:nvPr>
            <p:ph type="body" idx="31"/>
            <p:custDataLst>
              <p:tags r:id="rId2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f*1"/>
  <p:tag name="KSO_WM_UNIT_LAYERLEVEL" val="1"/>
  <p:tag name="KSO_WM_TAG_VERSION" val="1.0"/>
  <p:tag name="KSO_WM_BEAUTIFY_FLAG" val="#wm#"/>
  <p:tag name="KSO_WM_UNIT_INDEX" val="1"/>
  <p:tag name="KSO_WM_UNIT_SUBTYPE" val="a"/>
  <p:tag name="KSO_WM_UNIT_PRESET_TEXT_INDEX" val="-1"/>
  <p:tag name="KSO_WM_UNIT_PRESET_TEXT_LEN" val="0"/>
  <p:tag name="KSO_WM_UNIT_NOCLEAR" val="0"/>
  <p:tag name="KSO_WM_UNIT_TYPE" val="f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5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75"/>
</p:tagLst>
</file>

<file path=ppt/tags/tag14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5"/>
  <p:tag name="KSO_WM_SPECIAL_SOURCE" val="bdnull"/>
  <p:tag name="KSO_WM_TEMPLATE_THUMBS_INDEX" val="1、11"/>
</p:tagLst>
</file>

<file path=ppt/tags/tag14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5_1*f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汇报人：WPS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5_1*b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1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单击此处添加文档标题"/>
</p:tagLst>
</file>

<file path=ppt/tags/tag145.xml><?xml version="1.0" encoding="utf-8"?>
<p:tagLst xmlns:p="http://schemas.openxmlformats.org/presentationml/2006/main">
  <p:tag name="KSO_WM_SLIDE_ID" val="custom2023027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5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282.05&quot;,&quot;top&quot;:&quot;40.05&quot;,&quot;width&quot;:&quot;636.35&quot;,&quot;height&quot;:&quot;280.3&quot;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5_5*b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5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5*l_h_i*1_5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5_5*l_h_i*1_5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5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5*l_h_i*1_4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5_5*l_h_i*1_4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5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5*l_h_i*1_1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5_5*l_h_i*1_1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5*l_h_a*1_1_1"/>
  <p:tag name="KSO_WM_DIAGRAM_VERSION" val="3"/>
  <p:tag name="KSO_WM_UNIT_PRESET_TEXT" val="添加目录标题"/>
  <p:tag name="KSO_WM_DIAGRAM_COLOR_TRICK" val="1"/>
  <p:tag name="KSO_WM_DIAGRAM_COLOR_TEXT_CAN_REMOVE" val="n"/>
  <p:tag name="KSO_WM_UNIT_VALUE" val="27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5*l_h_i*1_2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5_5*l_h_i*1_2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5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5*l_h_i*1_3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5_5*l_h_i*1_3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5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SLIDE_ID" val="custom2023027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75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1"/>
</p:tagLst>
</file>

<file path=ppt/tags/tag166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2"/>
</p:tagLst>
</file>

<file path=ppt/tags/tag193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3"/>
</p:tagLst>
</file>

<file path=ppt/tags/tag228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4"/>
</p:tagLst>
</file>

<file path=ppt/tags/tag277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5"/>
</p:tagLst>
</file>

<file path=ppt/tags/tag308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11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THANK YOU"/>
</p:tagLst>
</file>

<file path=ppt/tags/tag31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5_11*f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汇报人：WPS"/>
</p:tagLst>
</file>

<file path=ppt/tags/tag319.xml><?xml version="1.0" encoding="utf-8"?>
<p:tagLst xmlns:p="http://schemas.openxmlformats.org/presentationml/2006/main">
  <p:tag name="KSO_WM_SLIDE_ID" val="custom20230275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5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5.65&quot;,&quot;top&quot;:&quot;30.25&quot;,&quot;width&quot;:&quot;560.75&quot;,&quot;height&quot;:&quot;287.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24">
      <a:dk1>
        <a:sysClr lastClr="000000" val="windowText"/>
      </a:dk1>
      <a:lt1>
        <a:sysClr lastClr="FFFFFF" val="window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2024-01-05T09:15:31Z</dcterms:created>
  <dcterms:modified xsi:type="dcterms:W3CDTF">2024-01-05T09:15:31Z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13fbbefb50db4c1d8bee1e0dfbf94168_21</vt:lpwstr>
  </property>
</Properties>
</file>