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687" r:id="rId1"/>
    <p:sldMasterId id="2147490724" r:id="rId2"/>
  </p:sldMasterIdLst>
  <p:notesMasterIdLst>
    <p:notesMasterId r:id="rId3"/>
  </p:notesMasterIdLst>
  <p:sldIdLst>
    <p:sldId id="3548" r:id="rId4"/>
    <p:sldId id="3553" r:id="rId5"/>
    <p:sldId id="3557" r:id="rId6"/>
    <p:sldId id="3560" r:id="rId7"/>
    <p:sldId id="3563" r:id="rId8"/>
    <p:sldId id="3566" r:id="rId9"/>
    <p:sldId id="3569" r:id="rId10"/>
    <p:sldId id="3572" r:id="rId11"/>
    <p:sldId id="3575" r:id="rId12"/>
    <p:sldId id="3578" r:id="rId13"/>
    <p:sldId id="3581" r:id="rId14"/>
    <p:sldId id="3584" r:id="rId15"/>
    <p:sldId id="3587" r:id="rId16"/>
    <p:sldId id="3590" r:id="rId17"/>
    <p:sldId id="3593" r:id="rId18"/>
    <p:sldId id="3596" r:id="rId19"/>
    <p:sldId id="3599" r:id="rId20"/>
    <p:sldId id="3602" r:id="rId21"/>
    <p:sldId id="3605" r:id="rId22"/>
    <p:sldId id="3608" r:id="rId23"/>
    <p:sldId id="3611" r:id="rId24"/>
    <p:sldId id="3614" r:id="rId25"/>
    <p:sldId id="3617" r:id="rId26"/>
    <p:sldId id="3620" r:id="rId27"/>
    <p:sldId id="3623" r:id="rId28"/>
    <p:sldId id="3626" r:id="rId29"/>
    <p:sldId id="363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88" r:id="rId1"/>
    <p:sldLayoutId id="2147490689" r:id="rId2"/>
    <p:sldLayoutId id="2147490690" r:id="rId3"/>
    <p:sldLayoutId id="2147490691" r:id="rId4"/>
    <p:sldLayoutId id="2147490692" r:id="rId5"/>
    <p:sldLayoutId id="2147490693" r:id="rId6"/>
    <p:sldLayoutId id="2147490694" r:id="rId7"/>
    <p:sldLayoutId id="2147490695" r:id="rId8"/>
    <p:sldLayoutId id="2147490696" r:id="rId9"/>
    <p:sldLayoutId id="2147490697" r:id="rId10"/>
    <p:sldLayoutId id="21474906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725" r:id="rId1"/>
    <p:sldLayoutId id="2147490726" r:id="rId2"/>
    <p:sldLayoutId id="2147490727" r:id="rId3"/>
    <p:sldLayoutId id="2147490728" r:id="rId4"/>
    <p:sldLayoutId id="2147490729" r:id="rId5"/>
    <p:sldLayoutId id="2147490730" r:id="rId6"/>
    <p:sldLayoutId id="2147490731" r:id="rId7"/>
    <p:sldLayoutId id="2147490732" r:id="rId8"/>
    <p:sldLayoutId id="2147490733" r:id="rId9"/>
    <p:sldLayoutId id="2147490734" r:id="rId10"/>
    <p:sldLayoutId id="21474907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ags" Target="../tags/tag404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智能家居产业的发展愿景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智能家居产业概述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智能家居市场分析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智能家居技术发展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智能家居产业政策环境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智能家居产业发展前景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833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智能家居产业面临的挑战与对策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智能家居产业概述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定义与分类</a:t>
            </a:r>
            <a:endParaRPr altLang="en-US" lang="zh-CN"/>
          </a:p>
        </p:txBody>
      </p:sp>
      <p:sp>
        <p:nvSpPr>
          <p:cNvPr id="104907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7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7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7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7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8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82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智能家居产业是指利用先进的信息技术、网络技术等，将家居生活中的各种设备、系统进行智能化整合，为用户提供更加便捷、舒适、安全的生活体验的产业。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智能家居产业主要包括智能家电、智能家居控制系统、智能安防系统等领域。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智能家居产业的发展受益于信息技术、物联网技术的不断进步，以及人们对于高品质生活的追求。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智能家居产业的市场规模不断扩大，未来发展前景广阔，将成为未来家居产业的重要发展方向。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产业链结构</a:t>
            </a:r>
            <a:endParaRPr altLang="en-US" lang="zh-CN"/>
          </a:p>
        </p:txBody>
      </p:sp>
      <p:sp>
        <p:nvSpPr>
          <p:cNvPr id="104913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智能家居产业概述：智能家居产业链包括硬件制造、软件研发、系统集成和服务运营等环节。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产业链上游：硬件制造包括智能家电、智能照明、智能安防等设备制造。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产业链中游：软件研发涉及智能家居控制系统的开发，如智能音箱、手机APP等。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产业链下游：系统集成和服务运营包括智能家居解决方案的提供和后期维护服务。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产业现状与趋势</a:t>
            </a:r>
            <a:endParaRPr altLang="en-US" lang="zh-CN"/>
          </a:p>
        </p:txBody>
      </p:sp>
      <p:sp>
        <p:nvSpPr>
          <p:cNvPr id="1049192" name="矩形: 圆角 23"/>
          <p:cNvSpPr/>
          <p:nvPr>
            <p:custDataLst>
              <p:tags r:id="rId1"/>
            </p:custDataLst>
          </p:nvPr>
        </p:nvSpPr>
        <p:spPr>
          <a:xfrm>
            <a:off x="608400" y="1640472"/>
            <a:ext cx="5194931" cy="210588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194" name="矩形: 圆角 27"/>
          <p:cNvSpPr/>
          <p:nvPr>
            <p:custDataLst>
              <p:tags r:id="rId2"/>
            </p:custDataLst>
          </p:nvPr>
        </p:nvSpPr>
        <p:spPr>
          <a:xfrm>
            <a:off x="6383201" y="1640472"/>
            <a:ext cx="5194931" cy="210588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196" name="矩形: 圆角 6"/>
          <p:cNvSpPr/>
          <p:nvPr>
            <p:custDataLst>
              <p:tags r:id="rId3"/>
            </p:custDataLst>
          </p:nvPr>
        </p:nvSpPr>
        <p:spPr>
          <a:xfrm>
            <a:off x="608400" y="3993192"/>
            <a:ext cx="5195035" cy="210570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198" name="矩形: 圆角 9"/>
          <p:cNvSpPr/>
          <p:nvPr>
            <p:custDataLst>
              <p:tags r:id="rId4"/>
            </p:custDataLst>
          </p:nvPr>
        </p:nvSpPr>
        <p:spPr>
          <a:xfrm>
            <a:off x="795094" y="4218622"/>
            <a:ext cx="2359705" cy="5397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5"/>
            </p:custDataLst>
          </p:nvPr>
        </p:nvSpPr>
        <p:spPr>
          <a:xfrm>
            <a:off x="795094" y="4872684"/>
            <a:ext cx="5004096" cy="1226844"/>
          </a:xfrm>
          <a:prstGeom prst="rect"/>
          <a:noFill/>
        </p:spPr>
        <p:txBody>
          <a:bodyPr anchor="t" anchorCtr="0" bIns="0" lIns="90000" rIns="90000" rtlCol="0" tIns="144145" wrap="square">
            <a:normAutofit fontScale="84444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发展趋势：未来，智能家居产业将朝着更加智能化、个性化、便捷化的方向发展，同时将与人工智能、物联网等技术深度融合，为人们带来更加舒适、智能的生活体验。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2" name="矩形: 圆角 24"/>
          <p:cNvSpPr/>
          <p:nvPr>
            <p:custDataLst>
              <p:tags r:id="rId6"/>
            </p:custDataLst>
          </p:nvPr>
        </p:nvSpPr>
        <p:spPr>
          <a:xfrm>
            <a:off x="795094" y="1865902"/>
            <a:ext cx="2359599" cy="540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204" name="正文"/>
          <p:cNvSpPr txBox="1"/>
          <p:nvPr>
            <p:custDataLst>
              <p:tags r:id="rId7"/>
            </p:custDataLst>
          </p:nvPr>
        </p:nvSpPr>
        <p:spPr>
          <a:xfrm>
            <a:off x="795094" y="2519329"/>
            <a:ext cx="5004096" cy="1226779"/>
          </a:xfrm>
          <a:prstGeom prst="rect"/>
          <a:noFill/>
        </p:spPr>
        <p:txBody>
          <a:bodyPr anchor="t" anchorCtr="0" bIns="0" lIns="90000" rIns="90000" rtlCol="0" tIns="144145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智能家居产业概述：智能家居是指通过互联网、物联网等技术，将家庭生活设施与智能设备连接起来，实现智能化管理和控制。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6" name="矩形: 圆角 28"/>
          <p:cNvSpPr/>
          <p:nvPr>
            <p:custDataLst>
              <p:tags r:id="rId8"/>
            </p:custDataLst>
          </p:nvPr>
        </p:nvSpPr>
        <p:spPr>
          <a:xfrm>
            <a:off x="6569894" y="1865902"/>
            <a:ext cx="2359599" cy="540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9"/>
            </p:custDataLst>
          </p:nvPr>
        </p:nvSpPr>
        <p:spPr>
          <a:xfrm>
            <a:off x="6569894" y="2519329"/>
            <a:ext cx="5004096" cy="1226779"/>
          </a:xfrm>
          <a:prstGeom prst="rect"/>
          <a:noFill/>
        </p:spPr>
        <p:txBody>
          <a:bodyPr anchor="t" anchorCtr="0" bIns="0" lIns="90000" rIns="90000" rtlCol="0" tIns="144145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产业现状：随着人们生活水平的提高和科技的不断进步，智能家居产业得到了快速发展，市场规模不断扩大，产品种类日益丰富。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0" name="矩形: 圆角 6"/>
          <p:cNvSpPr/>
          <p:nvPr>
            <p:custDataLst>
              <p:tags r:id="rId10"/>
            </p:custDataLst>
          </p:nvPr>
        </p:nvSpPr>
        <p:spPr>
          <a:xfrm>
            <a:off x="6382566" y="3993192"/>
            <a:ext cx="5195035" cy="210570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212" name="矩形: 圆角 9"/>
          <p:cNvSpPr/>
          <p:nvPr>
            <p:custDataLst>
              <p:tags r:id="rId11"/>
            </p:custDataLst>
          </p:nvPr>
        </p:nvSpPr>
        <p:spPr>
          <a:xfrm>
            <a:off x="6569259" y="4218622"/>
            <a:ext cx="2359705" cy="5397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12"/>
            </p:custDataLst>
          </p:nvPr>
        </p:nvSpPr>
        <p:spPr>
          <a:xfrm>
            <a:off x="6569259" y="4872684"/>
            <a:ext cx="5004096" cy="1226844"/>
          </a:xfrm>
          <a:prstGeom prst="rect"/>
          <a:noFill/>
        </p:spPr>
        <p:txBody>
          <a:bodyPr anchor="t" anchorCtr="0" bIns="0" lIns="90000" rIns="90000" rtlCol="0" tIns="144145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面临的挑战：智能家居产业在发展过程中也面临着一些挑战，如安全问题、标准不统一、用户体验不一致等，需要产业内各方共同努力解决。</a:t>
            </a:r>
            <a:endParaRPr altLang="en-US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智能家居市场分析</a:t>
            </a:r>
            <a:endParaRPr altLang="en-US" lang="zh-CN"/>
          </a:p>
        </p:txBody>
      </p:sp>
      <p:sp>
        <p:nvSpPr>
          <p:cNvPr id="104926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市场规模与增长</a:t>
            </a:r>
            <a:endParaRPr altLang="en-US" lang="zh-CN"/>
          </a:p>
        </p:txBody>
      </p:sp>
      <p:sp>
        <p:nvSpPr>
          <p:cNvPr id="104933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全球智能家居市场规模持续扩大，预计未来几年将保持高速增长。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不同地区的市场规模和增长速度存在差异，北美和欧洲市场较为成熟，亚太地区增长最快。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随着技术进步和消费者对智能化生活的需求增加，智能家居市场将迎来更多发展机遇。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未来几年，智能家居市场将呈现多元化、个性化、智能化的发展趋势，市场规模有望继续扩大。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竞争格局与特点</a:t>
            </a:r>
            <a:endParaRPr altLang="en-US" lang="zh-CN"/>
          </a:p>
        </p:txBody>
      </p:sp>
      <p:sp>
        <p:nvSpPr>
          <p:cNvPr id="10493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智能家居市场呈现寡头格局，少数品牌占据大部分市场份额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智能家居市场竞争格局正在发生变化，新兴品牌不断涌现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智能家居市场竞争激烈，参与者众多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不同品牌的产品差异化明显，各有特色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用户需求与行为分析</a:t>
            </a:r>
            <a:endParaRPr altLang="en-US" lang="zh-CN"/>
          </a:p>
        </p:txBody>
      </p:sp>
      <p:sp>
        <p:nvSpPr>
          <p:cNvPr id="10494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智能家居企业应关注用户需求的变化，不断优化产品和服务，提升用户体验。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用户对智能家居的需求日益增长，追求便捷、舒适和安全的生活体验。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用户行为分析对于智能家居企业至关重要，需深入了解用户需求和习惯，提供个性化解决方案。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用户需求与行为分析有助于智能家居企业制定市场策略，发掘潜在商机，拓展市场份额。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智能家居技术发展</a:t>
            </a:r>
            <a:endParaRPr altLang="en-US" lang="zh-CN"/>
          </a:p>
        </p:txBody>
      </p:sp>
      <p:sp>
        <p:nvSpPr>
          <p:cNvPr id="104953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关键技术及其应用</a:t>
            </a:r>
            <a:endParaRPr altLang="en-US" lang="zh-CN"/>
          </a:p>
        </p:txBody>
      </p:sp>
      <p:sp>
        <p:nvSpPr>
          <p:cNvPr id="10496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物联网技术：实现家居设备间的互联互通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大数据分析技术：优化家居设备的运行效率和用户体验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云计算技术：提供强大的数据处理和存储能力，支持智能家居设备的远程控制和实时监测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人工智能技术：提升家居设备的智能化水平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496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大数据分析技术：优化家居设备的运行效率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云计算技术：提供更高效、更便捷的家庭服务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人工智能技术：提升家居设备的智能化水平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物联网技术：实现家居设备的互联互通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技术发展趋势与挑战</a:t>
            </a:r>
            <a:endParaRPr altLang="en-US" lang="zh-CN"/>
          </a:p>
        </p:txBody>
      </p:sp>
      <p:sp>
        <p:nvSpPr>
          <p:cNvPr id="10497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5G技术：为智能家居提供更快速、更稳定的网络连接，提升用户体验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人工智能技术：提高智能家居的智能化程度，提供更丰富的交互体验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物联网技术：实现家居设备的互联互通，提高家居生活的便利性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隐私保护与安全问题：随着智能家居技术的不断发展，如何保障用户隐私和数据安全成为亟待解决的问题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智能家居产业政策环境</a:t>
            </a:r>
            <a:endParaRPr altLang="en-US" lang="zh-CN"/>
          </a:p>
        </p:txBody>
      </p:sp>
      <p:sp>
        <p:nvSpPr>
          <p:cNvPr id="104984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政策支持与影响</a:t>
            </a:r>
            <a:endParaRPr altLang="en-US" lang="zh-CN"/>
          </a:p>
        </p:txBody>
      </p:sp>
      <p:sp>
        <p:nvSpPr>
          <p:cNvPr id="10499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市场竞争：政策的出台加速了智能家居市场的竞争，企业纷纷加大投入，推出更具创新性和竞争力的产品。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政策支持：政府出台了一系列政策，鼓励智能家居产业的发展，提供资金、税收等方面的优惠。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行业标准：政府制定了一系列行业标准，规范智能家居产业的发展，推动产业升级和转型。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未来展望：随着政策的不断完善和落实，智能家居产业将迎来更加广阔的发展空间和机遇。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国际政策环境分析</a:t>
            </a:r>
            <a:endParaRPr altLang="en-US" lang="zh-CN"/>
          </a:p>
        </p:txBody>
      </p:sp>
      <p:sp>
        <p:nvSpPr>
          <p:cNvPr id="10499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欧盟：推动智能家居产业发展，制定相关标准和规范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美国：鼓励技术创新，提供资金支持智能家居企业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中国：加大对智能家居产业的扶持力度，推动产业升级和转型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日本：注重智能家居的安全性和便利性，制定严格的市场准入标准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国内政策环境分析</a:t>
            </a:r>
            <a:endParaRPr altLang="en-US" lang="zh-CN"/>
          </a:p>
        </p:txBody>
      </p:sp>
      <p:sp>
        <p:nvSpPr>
          <p:cNvPr id="10500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国家出台相关政策支持智能家居产业发展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地方政府加大对智能家居产业的扶持力度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智能家居产业被列为重点发展的战略性新兴产业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政策环境对智能家居产业的发展起到积极的推动作用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智能家居产业发展前景</a:t>
            </a:r>
            <a:endParaRPr altLang="en-US" lang="zh-CN"/>
          </a:p>
        </p:txBody>
      </p:sp>
      <p:sp>
        <p:nvSpPr>
          <p:cNvPr id="105013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市场预测与发展空间</a:t>
            </a:r>
            <a:endParaRPr altLang="en-US" lang="zh-CN"/>
          </a:p>
        </p:txBody>
      </p:sp>
      <p:sp>
        <p:nvSpPr>
          <p:cNvPr id="10502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未来5-10年智能家居市场规模将持续增长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智能家居产品将更加多样化、个性化，满足不同用户需求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智能家居将与智慧城市、智慧社区等融合发展，实现更广泛的智能化应用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人工智能、物联网等技术的进步将推动智能家居产业的发展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产业链优化与升级</a:t>
            </a:r>
            <a:endParaRPr altLang="en-US" lang="zh-CN"/>
          </a:p>
        </p:txBody>
      </p:sp>
      <p:sp>
        <p:nvSpPr>
          <p:cNvPr id="10502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智能家居产业将与人工智能、物联网等技术深度融合，提升产品智能化水平。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产业链上下游企业将加强合作，共同推动智能家居产业的创新发展。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智能家居产业将实现全链条协同发展，提高整体竞争力。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未来智能家居产品将更加多样化、个性化，满足不同消费者需求。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未来产品与服务创新</a:t>
            </a:r>
            <a:endParaRPr altLang="en-US" lang="zh-CN"/>
          </a:p>
        </p:txBody>
      </p:sp>
      <p:sp>
        <p:nvSpPr>
          <p:cNvPr id="10503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智能家居产品将更加多样化，满足不同用户需求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人工智能技术将进一步融入智能家居产品，提升用户体验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智能家居服务将更加个性化，为用户提供定制化解决方案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智能家居产业将与物联网、云计算等新兴技术融合，实现更广泛的互联互通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智能家居产业面临的挑战与对策</a:t>
            </a:r>
            <a:endParaRPr altLang="en-US" lang="zh-CN"/>
          </a:p>
        </p:txBody>
      </p:sp>
      <p:sp>
        <p:nvSpPr>
          <p:cNvPr id="105043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技术瓶颈与解决方案</a:t>
            </a:r>
            <a:endParaRPr altLang="en-US" lang="zh-CN"/>
          </a:p>
        </p:txBody>
      </p:sp>
      <p:sp>
        <p:nvSpPr>
          <p:cNvPr id="1050502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504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6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技术瓶颈：目前智能家居产业面临的技术瓶颈包括设备兼容性、安全性、稳定性等方面的问题。</a:t>
            </a:r>
            <a:endParaRPr altLang="en-US" dirty="0" sz="2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510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512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解决方案：针对这些问题，需要加强技术研发和创新，推动产业升级和转型，同时加强国际合作和交流，共同推动智能家居产业的健康发展。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市场推广与用户教育</a:t>
            </a:r>
            <a:endParaRPr altLang="en-US" lang="zh-CN"/>
          </a:p>
        </p:txBody>
      </p:sp>
      <p:sp>
        <p:nvSpPr>
          <p:cNvPr id="10505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智能家居产品需要加强市场推广，提高消费者认知度和购买意愿。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智能家居企业需要加强与房地产商、装修公司等合作伙伴的合作，共同推广智能家居产品。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智能家居企业需要建立完善的用户教育体系，提高用户对智能家居产品的使用体验和认知水平。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针对不同消费群体制定个性化的市场推广策略，如年轻人、老年人等。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产业安全与数据保护</a:t>
            </a:r>
            <a:endParaRPr altLang="en-US" lang="zh-CN"/>
          </a:p>
        </p:txBody>
      </p:sp>
      <p:sp>
        <p:nvSpPr>
          <p:cNvPr id="10506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智能家居产业面临的安全挑战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数据泄露和隐私保护的重要性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建立完善的安全保障体系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加强国际合作与标准制定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8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70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20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3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8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3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7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11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2024-01-06T07:06:36Z</dcterms:created>
  <dcterms:modified xsi:type="dcterms:W3CDTF">2024-01-06T07:06:36Z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d516802da93f4954bede891e3fa9ff48_21</vt:lpwstr>
  </property>
</Properties>
</file>