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641" r:id="rId1"/>
    <p:sldMasterId id="2147484678" r:id="rId2"/>
  </p:sldMasterIdLst>
  <p:notesMasterIdLst>
    <p:notesMasterId r:id="rId3"/>
  </p:notesMasterIdLst>
  <p:sldIdLst>
    <p:sldId id="712" r:id="rId4"/>
    <p:sldId id="717" r:id="rId5"/>
    <p:sldId id="721" r:id="rId6"/>
    <p:sldId id="724" r:id="rId7"/>
    <p:sldId id="727" r:id="rId8"/>
    <p:sldId id="730" r:id="rId9"/>
    <p:sldId id="733" r:id="rId10"/>
    <p:sldId id="736" r:id="rId11"/>
    <p:sldId id="739" r:id="rId12"/>
    <p:sldId id="742" r:id="rId13"/>
    <p:sldId id="745" r:id="rId14"/>
    <p:sldId id="748" r:id="rId15"/>
    <p:sldId id="751" r:id="rId16"/>
    <p:sldId id="754" r:id="rId17"/>
    <p:sldId id="757" r:id="rId18"/>
    <p:sldId id="760" r:id="rId19"/>
    <p:sldId id="763" r:id="rId20"/>
    <p:sldId id="766" r:id="rId21"/>
    <p:sldId id="769" r:id="rId22"/>
    <p:sldId id="772" r:id="rId23"/>
    <p:sldId id="775" r:id="rId24"/>
    <p:sldId id="778" r:id="rId25"/>
    <p:sldId id="781" r:id="rId26"/>
    <p:sldId id="784" r:id="rId27"/>
    <p:sldId id="787" r:id="rId28"/>
    <p:sldId id="790" r:id="rId29"/>
    <p:sldId id="793" r:id="rId30"/>
    <p:sldId id="79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42" r:id="rId1"/>
    <p:sldLayoutId id="2147484643" r:id="rId2"/>
    <p:sldLayoutId id="2147484644" r:id="rId3"/>
    <p:sldLayoutId id="2147484645" r:id="rId4"/>
    <p:sldLayoutId id="2147484646" r:id="rId5"/>
    <p:sldLayoutId id="2147484647" r:id="rId6"/>
    <p:sldLayoutId id="2147484648" r:id="rId7"/>
    <p:sldLayoutId id="2147484649" r:id="rId8"/>
    <p:sldLayoutId id="2147484650" r:id="rId9"/>
    <p:sldLayoutId id="2147484651" r:id="rId10"/>
    <p:sldLayoutId id="21474846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79" r:id="rId1"/>
    <p:sldLayoutId id="2147484680" r:id="rId2"/>
    <p:sldLayoutId id="2147484681" r:id="rId3"/>
    <p:sldLayoutId id="2147484682" r:id="rId4"/>
    <p:sldLayoutId id="2147484683" r:id="rId5"/>
    <p:sldLayoutId id="2147484684" r:id="rId6"/>
    <p:sldLayoutId id="2147484685" r:id="rId7"/>
    <p:sldLayoutId id="2147484686" r:id="rId8"/>
    <p:sldLayoutId id="2147484687" r:id="rId9"/>
    <p:sldLayoutId id="2147484688" r:id="rId10"/>
    <p:sldLayoutId id="214748468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9.xml"/><Relationship Id="rId2" Type="http://schemas.openxmlformats.org/officeDocument/2006/relationships/tags" Target="../tags/tag740.xml"/><Relationship Id="rId3" Type="http://schemas.openxmlformats.org/officeDocument/2006/relationships/tags" Target="../tags/tag741.xml"/><Relationship Id="rId4" Type="http://schemas.openxmlformats.org/officeDocument/2006/relationships/tags" Target="../tags/tag742.xml"/><Relationship Id="rId5" Type="http://schemas.openxmlformats.org/officeDocument/2006/relationships/tags" Target="../tags/tag743.xml"/><Relationship Id="rId6" Type="http://schemas.openxmlformats.org/officeDocument/2006/relationships/tags" Target="../tags/tag744.xml"/><Relationship Id="rId7" Type="http://schemas.openxmlformats.org/officeDocument/2006/relationships/tags" Target="../tags/tag745.xml"/><Relationship Id="rId8" Type="http://schemas.openxmlformats.org/officeDocument/2006/relationships/tags" Target="../tags/tag74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tags" Target="../tags/tag755.xml"/><Relationship Id="rId10" Type="http://schemas.openxmlformats.org/officeDocument/2006/relationships/tags" Target="../tags/tag756.xml"/><Relationship Id="rId11" Type="http://schemas.openxmlformats.org/officeDocument/2006/relationships/tags" Target="../tags/tag757.xml"/><Relationship Id="rId12" Type="http://schemas.openxmlformats.org/officeDocument/2006/relationships/tags" Target="../tags/tag75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9.xml"/><Relationship Id="rId2" Type="http://schemas.openxmlformats.org/officeDocument/2006/relationships/tags" Target="../tags/tag760.xml"/><Relationship Id="rId3" Type="http://schemas.openxmlformats.org/officeDocument/2006/relationships/tags" Target="../tags/tag761.xml"/><Relationship Id="rId4" Type="http://schemas.openxmlformats.org/officeDocument/2006/relationships/tags" Target="../tags/tag762.xml"/><Relationship Id="rId5" Type="http://schemas.openxmlformats.org/officeDocument/2006/relationships/tags" Target="../tags/tag763.xml"/><Relationship Id="rId6" Type="http://schemas.openxmlformats.org/officeDocument/2006/relationships/tags" Target="../tags/tag764.xml"/><Relationship Id="rId7" Type="http://schemas.openxmlformats.org/officeDocument/2006/relationships/tags" Target="../tags/tag765.xml"/><Relationship Id="rId8" Type="http://schemas.openxmlformats.org/officeDocument/2006/relationships/tags" Target="../tags/tag766.xml"/><Relationship Id="rId9" Type="http://schemas.openxmlformats.org/officeDocument/2006/relationships/tags" Target="../tags/tag767.xml"/><Relationship Id="rId10" Type="http://schemas.openxmlformats.org/officeDocument/2006/relationships/tags" Target="../tags/tag768.xml"/><Relationship Id="rId11" Type="http://schemas.openxmlformats.org/officeDocument/2006/relationships/tags" Target="../tags/tag769.xml"/><Relationship Id="rId12" Type="http://schemas.openxmlformats.org/officeDocument/2006/relationships/tags" Target="../tags/tag770.xml"/><Relationship Id="rId13" Type="http://schemas.openxmlformats.org/officeDocument/2006/relationships/tags" Target="../tags/tag771.xml"/><Relationship Id="rId14" Type="http://schemas.openxmlformats.org/officeDocument/2006/relationships/tags" Target="../tags/tag772.xml"/><Relationship Id="rId15" Type="http://schemas.openxmlformats.org/officeDocument/2006/relationships/tags" Target="../tags/tag773.xml"/><Relationship Id="rId16" Type="http://schemas.openxmlformats.org/officeDocument/2006/relationships/tags" Target="../tags/tag774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5.xml"/><Relationship Id="rId2" Type="http://schemas.openxmlformats.org/officeDocument/2006/relationships/tags" Target="../tags/tag776.xml"/><Relationship Id="rId3" Type="http://schemas.openxmlformats.org/officeDocument/2006/relationships/tags" Target="../tags/tag77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8.xml"/><Relationship Id="rId2" Type="http://schemas.openxmlformats.org/officeDocument/2006/relationships/tags" Target="../tags/tag779.xml"/><Relationship Id="rId3" Type="http://schemas.openxmlformats.org/officeDocument/2006/relationships/tags" Target="../tags/tag780.xml"/><Relationship Id="rId4" Type="http://schemas.openxmlformats.org/officeDocument/2006/relationships/tags" Target="../tags/tag78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2.xml"/><Relationship Id="rId2" Type="http://schemas.openxmlformats.org/officeDocument/2006/relationships/tags" Target="../tags/tag783.xml"/><Relationship Id="rId3" Type="http://schemas.openxmlformats.org/officeDocument/2006/relationships/tags" Target="../tags/tag784.xml"/><Relationship Id="rId4" Type="http://schemas.openxmlformats.org/officeDocument/2006/relationships/tags" Target="../tags/tag785.xml"/><Relationship Id="rId5" Type="http://schemas.openxmlformats.org/officeDocument/2006/relationships/tags" Target="../tags/tag786.xml"/><Relationship Id="rId6" Type="http://schemas.openxmlformats.org/officeDocument/2006/relationships/tags" Target="../tags/tag787.xml"/><Relationship Id="rId7" Type="http://schemas.openxmlformats.org/officeDocument/2006/relationships/tags" Target="../tags/tag788.xml"/><Relationship Id="rId8" Type="http://schemas.openxmlformats.org/officeDocument/2006/relationships/tags" Target="../tags/tag789.xml"/><Relationship Id="rId9" Type="http://schemas.openxmlformats.org/officeDocument/2006/relationships/tags" Target="../tags/tag790.xml"/><Relationship Id="rId10" Type="http://schemas.openxmlformats.org/officeDocument/2006/relationships/tags" Target="../tags/tag791.xml"/><Relationship Id="rId11" Type="http://schemas.openxmlformats.org/officeDocument/2006/relationships/tags" Target="../tags/tag792.xml"/><Relationship Id="rId12" Type="http://schemas.openxmlformats.org/officeDocument/2006/relationships/tags" Target="../tags/tag79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4.xml"/><Relationship Id="rId2" Type="http://schemas.openxmlformats.org/officeDocument/2006/relationships/tags" Target="../tags/tag795.xml"/><Relationship Id="rId3" Type="http://schemas.openxmlformats.org/officeDocument/2006/relationships/tags" Target="../tags/tag796.xml"/><Relationship Id="rId4" Type="http://schemas.openxmlformats.org/officeDocument/2006/relationships/tags" Target="../tags/tag797.xml"/><Relationship Id="rId5" Type="http://schemas.openxmlformats.org/officeDocument/2006/relationships/tags" Target="../tags/tag798.xml"/><Relationship Id="rId6" Type="http://schemas.openxmlformats.org/officeDocument/2006/relationships/tags" Target="../tags/tag799.xml"/><Relationship Id="rId7" Type="http://schemas.openxmlformats.org/officeDocument/2006/relationships/tags" Target="../tags/tag800.xml"/><Relationship Id="rId8" Type="http://schemas.openxmlformats.org/officeDocument/2006/relationships/tags" Target="../tags/tag801.xml"/><Relationship Id="rId9" Type="http://schemas.openxmlformats.org/officeDocument/2006/relationships/tags" Target="../tags/tag802.xml"/><Relationship Id="rId10" Type="http://schemas.openxmlformats.org/officeDocument/2006/relationships/tags" Target="../tags/tag803.xml"/><Relationship Id="rId11" Type="http://schemas.openxmlformats.org/officeDocument/2006/relationships/tags" Target="../tags/tag804.xml"/><Relationship Id="rId12" Type="http://schemas.openxmlformats.org/officeDocument/2006/relationships/tags" Target="../tags/tag80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6.xml"/><Relationship Id="rId2" Type="http://schemas.openxmlformats.org/officeDocument/2006/relationships/tags" Target="../tags/tag807.xml"/><Relationship Id="rId3" Type="http://schemas.openxmlformats.org/officeDocument/2006/relationships/tags" Target="../tags/tag808.xml"/><Relationship Id="rId4" Type="http://schemas.openxmlformats.org/officeDocument/2006/relationships/tags" Target="../tags/tag809.xml"/><Relationship Id="rId5" Type="http://schemas.openxmlformats.org/officeDocument/2006/relationships/tags" Target="../tags/tag810.xml"/><Relationship Id="rId6" Type="http://schemas.openxmlformats.org/officeDocument/2006/relationships/tags" Target="../tags/tag811.xml"/><Relationship Id="rId7" Type="http://schemas.openxmlformats.org/officeDocument/2006/relationships/tags" Target="../tags/tag812.xml"/><Relationship Id="rId8" Type="http://schemas.openxmlformats.org/officeDocument/2006/relationships/tags" Target="../tags/tag813.xml"/><Relationship Id="rId9" Type="http://schemas.openxmlformats.org/officeDocument/2006/relationships/tags" Target="../tags/tag814.xml"/><Relationship Id="rId10" Type="http://schemas.openxmlformats.org/officeDocument/2006/relationships/tags" Target="../tags/tag815.xml"/><Relationship Id="rId11" Type="http://schemas.openxmlformats.org/officeDocument/2006/relationships/tags" Target="../tags/tag816.xml"/><Relationship Id="rId12" Type="http://schemas.openxmlformats.org/officeDocument/2006/relationships/tags" Target="../tags/tag81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8.xml"/><Relationship Id="rId2" Type="http://schemas.openxmlformats.org/officeDocument/2006/relationships/tags" Target="../tags/tag819.xml"/><Relationship Id="rId3" Type="http://schemas.openxmlformats.org/officeDocument/2006/relationships/tags" Target="../tags/tag82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1.xml"/><Relationship Id="rId2" Type="http://schemas.openxmlformats.org/officeDocument/2006/relationships/tags" Target="../tags/tag822.xml"/><Relationship Id="rId3" Type="http://schemas.openxmlformats.org/officeDocument/2006/relationships/tags" Target="../tags/tag823.xml"/><Relationship Id="rId4" Type="http://schemas.openxmlformats.org/officeDocument/2006/relationships/tags" Target="../tags/tag824.xml"/><Relationship Id="rId5" Type="http://schemas.openxmlformats.org/officeDocument/2006/relationships/tags" Target="../tags/tag825.xml"/><Relationship Id="rId6" Type="http://schemas.openxmlformats.org/officeDocument/2006/relationships/tags" Target="../tags/tag826.xml"/><Relationship Id="rId7" Type="http://schemas.openxmlformats.org/officeDocument/2006/relationships/tags" Target="../tags/tag827.xml"/><Relationship Id="rId8" Type="http://schemas.openxmlformats.org/officeDocument/2006/relationships/tags" Target="../tags/tag828.xml"/><Relationship Id="rId9" Type="http://schemas.openxmlformats.org/officeDocument/2006/relationships/tags" Target="../tags/tag829.xml"/><Relationship Id="rId10" Type="http://schemas.openxmlformats.org/officeDocument/2006/relationships/tags" Target="../tags/tag830.xml"/><Relationship Id="rId11" Type="http://schemas.openxmlformats.org/officeDocument/2006/relationships/tags" Target="../tags/tag831.xml"/><Relationship Id="rId12" Type="http://schemas.openxmlformats.org/officeDocument/2006/relationships/tags" Target="../tags/tag83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3.xml"/><Relationship Id="rId2" Type="http://schemas.openxmlformats.org/officeDocument/2006/relationships/tags" Target="../tags/tag834.xml"/><Relationship Id="rId3" Type="http://schemas.openxmlformats.org/officeDocument/2006/relationships/tags" Target="../tags/tag835.xml"/><Relationship Id="rId4" Type="http://schemas.openxmlformats.org/officeDocument/2006/relationships/tags" Target="../tags/tag836.xml"/><Relationship Id="rId5" Type="http://schemas.openxmlformats.org/officeDocument/2006/relationships/tags" Target="../tags/tag837.xml"/><Relationship Id="rId6" Type="http://schemas.openxmlformats.org/officeDocument/2006/relationships/tags" Target="../tags/tag838.xml"/><Relationship Id="rId7" Type="http://schemas.openxmlformats.org/officeDocument/2006/relationships/tags" Target="../tags/tag839.xml"/><Relationship Id="rId8" Type="http://schemas.openxmlformats.org/officeDocument/2006/relationships/tags" Target="../tags/tag840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tags" Target="../tags/tag84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45.xml"/><Relationship Id="rId2" Type="http://schemas.openxmlformats.org/officeDocument/2006/relationships/tags" Target="../tags/tag846.xml"/><Relationship Id="rId3" Type="http://schemas.openxmlformats.org/officeDocument/2006/relationships/tags" Target="../tags/tag847.xml"/><Relationship Id="rId4" Type="http://schemas.openxmlformats.org/officeDocument/2006/relationships/tags" Target="../tags/tag84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52.xml"/><Relationship Id="rId2" Type="http://schemas.openxmlformats.org/officeDocument/2006/relationships/tags" Target="../tags/tag853.xml"/><Relationship Id="rId3" Type="http://schemas.openxmlformats.org/officeDocument/2006/relationships/tags" Target="../tags/tag854.xml"/><Relationship Id="rId4" Type="http://schemas.openxmlformats.org/officeDocument/2006/relationships/tags" Target="../tags/tag855.xml"/><Relationship Id="rId5" Type="http://schemas.openxmlformats.org/officeDocument/2006/relationships/tags" Target="../tags/tag856.xml"/><Relationship Id="rId6" Type="http://schemas.openxmlformats.org/officeDocument/2006/relationships/tags" Target="../tags/tag857.xml"/><Relationship Id="rId7" Type="http://schemas.openxmlformats.org/officeDocument/2006/relationships/tags" Target="../tags/tag858.xml"/><Relationship Id="rId8" Type="http://schemas.openxmlformats.org/officeDocument/2006/relationships/tags" Target="../tags/tag85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tags" Target="../tags/tag863.xml"/><Relationship Id="rId5" Type="http://schemas.openxmlformats.org/officeDocument/2006/relationships/tags" Target="../tags/tag864.xml"/><Relationship Id="rId6" Type="http://schemas.openxmlformats.org/officeDocument/2006/relationships/tags" Target="../tags/tag865.xml"/><Relationship Id="rId7" Type="http://schemas.openxmlformats.org/officeDocument/2006/relationships/tags" Target="../tags/tag866.xml"/><Relationship Id="rId8" Type="http://schemas.openxmlformats.org/officeDocument/2006/relationships/tags" Target="../tags/tag867.xml"/><Relationship Id="rId9" Type="http://schemas.openxmlformats.org/officeDocument/2006/relationships/tags" Target="../tags/tag868.xml"/><Relationship Id="rId10" Type="http://schemas.openxmlformats.org/officeDocument/2006/relationships/tags" Target="../tags/tag869.xml"/><Relationship Id="rId11" Type="http://schemas.openxmlformats.org/officeDocument/2006/relationships/tags" Target="../tags/tag870.xml"/><Relationship Id="rId12" Type="http://schemas.openxmlformats.org/officeDocument/2006/relationships/tags" Target="../tags/tag87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72.xml"/><Relationship Id="rId2" Type="http://schemas.openxmlformats.org/officeDocument/2006/relationships/tags" Target="../tags/tag873.xml"/><Relationship Id="rId3" Type="http://schemas.openxmlformats.org/officeDocument/2006/relationships/tags" Target="../tags/tag874.xml"/><Relationship Id="rId4" Type="http://schemas.openxmlformats.org/officeDocument/2006/relationships/tags" Target="../tags/tag875.xml"/><Relationship Id="rId5" Type="http://schemas.openxmlformats.org/officeDocument/2006/relationships/tags" Target="../tags/tag876.xml"/><Relationship Id="rId6" Type="http://schemas.openxmlformats.org/officeDocument/2006/relationships/tags" Target="../tags/tag877.xml"/><Relationship Id="rId7" Type="http://schemas.openxmlformats.org/officeDocument/2006/relationships/tags" Target="../tags/tag878.xml"/><Relationship Id="rId8" Type="http://schemas.openxmlformats.org/officeDocument/2006/relationships/tags" Target="../tags/tag879.xml"/><Relationship Id="rId9" Type="http://schemas.openxmlformats.org/officeDocument/2006/relationships/tags" Target="../tags/tag880.xml"/><Relationship Id="rId10" Type="http://schemas.openxmlformats.org/officeDocument/2006/relationships/tags" Target="../tags/tag881.xml"/><Relationship Id="rId11" Type="http://schemas.openxmlformats.org/officeDocument/2006/relationships/tags" Target="../tags/tag882.xml"/><Relationship Id="rId12" Type="http://schemas.openxmlformats.org/officeDocument/2006/relationships/tags" Target="../tags/tag883.xml"/><Relationship Id="rId13" Type="http://schemas.openxmlformats.org/officeDocument/2006/relationships/tags" Target="../tags/tag884.xml"/><Relationship Id="rId14" Type="http://schemas.openxmlformats.org/officeDocument/2006/relationships/tags" Target="../tags/tag885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86.xml"/><Relationship Id="rId2" Type="http://schemas.openxmlformats.org/officeDocument/2006/relationships/tags" Target="../tags/tag887.xml"/><Relationship Id="rId3" Type="http://schemas.openxmlformats.org/officeDocument/2006/relationships/tags" Target="../tags/tag888.xml"/><Relationship Id="rId4" Type="http://schemas.openxmlformats.org/officeDocument/2006/relationships/tags" Target="../tags/tag889.xml"/><Relationship Id="rId5" Type="http://schemas.openxmlformats.org/officeDocument/2006/relationships/tags" Target="../tags/tag890.xml"/><Relationship Id="rId6" Type="http://schemas.openxmlformats.org/officeDocument/2006/relationships/tags" Target="../tags/tag891.xml"/><Relationship Id="rId7" Type="http://schemas.openxmlformats.org/officeDocument/2006/relationships/tags" Target="../tags/tag892.xml"/><Relationship Id="rId8" Type="http://schemas.openxmlformats.org/officeDocument/2006/relationships/tags" Target="../tags/tag89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894.xml"/><Relationship Id="rId2" Type="http://schemas.openxmlformats.org/officeDocument/2006/relationships/tags" Target="../tags/tag895.xml"/><Relationship Id="rId3" Type="http://schemas.openxmlformats.org/officeDocument/2006/relationships/tags" Target="../tags/tag89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897.xml"/><Relationship Id="rId2" Type="http://schemas.openxmlformats.org/officeDocument/2006/relationships/tags" Target="../tags/tag898.xml"/><Relationship Id="rId3" Type="http://schemas.openxmlformats.org/officeDocument/2006/relationships/tags" Target="../tags/tag899.xml"/><Relationship Id="rId4" Type="http://schemas.openxmlformats.org/officeDocument/2006/relationships/tags" Target="../tags/tag900.xml"/><Relationship Id="rId5" Type="http://schemas.openxmlformats.org/officeDocument/2006/relationships/tags" Target="../tags/tag901.xml"/><Relationship Id="rId6" Type="http://schemas.openxmlformats.org/officeDocument/2006/relationships/tags" Target="../tags/tag902.xml"/><Relationship Id="rId7" Type="http://schemas.openxmlformats.org/officeDocument/2006/relationships/tags" Target="../tags/tag903.xml"/><Relationship Id="rId8" Type="http://schemas.openxmlformats.org/officeDocument/2006/relationships/tags" Target="../tags/tag904.xml"/><Relationship Id="rId9" Type="http://schemas.openxmlformats.org/officeDocument/2006/relationships/tags" Target="../tags/tag905.xml"/><Relationship Id="rId10" Type="http://schemas.openxmlformats.org/officeDocument/2006/relationships/tags" Target="../tags/tag906.xml"/><Relationship Id="rId11" Type="http://schemas.openxmlformats.org/officeDocument/2006/relationships/tags" Target="../tags/tag907.xml"/><Relationship Id="rId12" Type="http://schemas.openxmlformats.org/officeDocument/2006/relationships/tags" Target="../tags/tag90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09.xml"/><Relationship Id="rId2" Type="http://schemas.openxmlformats.org/officeDocument/2006/relationships/tags" Target="../tags/tag910.xml"/><Relationship Id="rId3" Type="http://schemas.openxmlformats.org/officeDocument/2006/relationships/tags" Target="../tags/tag911.xml"/><Relationship Id="rId4" Type="http://schemas.openxmlformats.org/officeDocument/2006/relationships/tags" Target="../tags/tag912.xml"/><Relationship Id="rId5" Type="http://schemas.openxmlformats.org/officeDocument/2006/relationships/tags" Target="../tags/tag913.xml"/><Relationship Id="rId6" Type="http://schemas.openxmlformats.org/officeDocument/2006/relationships/tags" Target="../tags/tag914.xml"/><Relationship Id="rId7" Type="http://schemas.openxmlformats.org/officeDocument/2006/relationships/tags" Target="../tags/tag915.xml"/><Relationship Id="rId8" Type="http://schemas.openxmlformats.org/officeDocument/2006/relationships/tags" Target="../tags/tag916.xml"/><Relationship Id="rId9" Type="http://schemas.openxmlformats.org/officeDocument/2006/relationships/tags" Target="../tags/tag917.xml"/><Relationship Id="rId10" Type="http://schemas.openxmlformats.org/officeDocument/2006/relationships/tags" Target="../tags/tag918.xml"/><Relationship Id="rId11" Type="http://schemas.openxmlformats.org/officeDocument/2006/relationships/tags" Target="../tags/tag919.xml"/><Relationship Id="rId12" Type="http://schemas.openxmlformats.org/officeDocument/2006/relationships/tags" Target="../tags/tag920.xml"/><Relationship Id="rId13" Type="http://schemas.openxmlformats.org/officeDocument/2006/relationships/tags" Target="../tags/tag921.xml"/><Relationship Id="rId14" Type="http://schemas.openxmlformats.org/officeDocument/2006/relationships/tags" Target="../tags/tag922.xml"/><Relationship Id="rId15" Type="http://schemas.openxmlformats.org/officeDocument/2006/relationships/tags" Target="../tags/tag923.xml"/><Relationship Id="rId16" Type="http://schemas.openxmlformats.org/officeDocument/2006/relationships/tags" Target="../tags/tag924.xml"/><Relationship Id="rId17" Type="http://schemas.openxmlformats.org/officeDocument/2006/relationships/tags" Target="../tags/tag925.xml"/><Relationship Id="rId18" Type="http://schemas.openxmlformats.org/officeDocument/2006/relationships/tags" Target="../tags/tag926.xml"/><Relationship Id="rId19" Type="http://schemas.openxmlformats.org/officeDocument/2006/relationships/tags" Target="../tags/tag927.xml"/><Relationship Id="rId20" Type="http://schemas.openxmlformats.org/officeDocument/2006/relationships/tags" Target="../tags/tag928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29.xml"/><Relationship Id="rId2" Type="http://schemas.openxmlformats.org/officeDocument/2006/relationships/tags" Target="../tags/tag930.xml"/><Relationship Id="rId3" Type="http://schemas.openxmlformats.org/officeDocument/2006/relationships/tags" Target="../tags/tag931.xml"/><Relationship Id="rId4" Type="http://schemas.openxmlformats.org/officeDocument/2006/relationships/tags" Target="../tags/tag932.xml"/><Relationship Id="rId5" Type="http://schemas.openxmlformats.org/officeDocument/2006/relationships/tags" Target="../tags/tag933.xml"/><Relationship Id="rId6" Type="http://schemas.openxmlformats.org/officeDocument/2006/relationships/tags" Target="../tags/tag934.xml"/><Relationship Id="rId7" Type="http://schemas.openxmlformats.org/officeDocument/2006/relationships/tags" Target="../tags/tag935.xml"/><Relationship Id="rId8" Type="http://schemas.openxmlformats.org/officeDocument/2006/relationships/tags" Target="../tags/tag936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tags" Target="../tags/tag940.xml"/><Relationship Id="rId5" Type="http://schemas.openxmlformats.org/officeDocument/2006/relationships/tags" Target="../tags/tag941.xml"/><Relationship Id="rId6" Type="http://schemas.openxmlformats.org/officeDocument/2006/relationships/tags" Target="../tags/tag942.xml"/><Relationship Id="rId7" Type="http://schemas.openxmlformats.org/officeDocument/2006/relationships/tags" Target="../tags/tag943.xml"/><Relationship Id="rId8" Type="http://schemas.openxmlformats.org/officeDocument/2006/relationships/tags" Target="../tags/tag944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2024年医疗服务智能化与精细管理发展方案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医疗服务智能化发展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精细化管理在医疗服务中的实施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智能化与精细管理的协同发展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发展方案的实施路径与策略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发展方案的预期成果与影响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医疗服务智能化发展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智能化医疗设备的应用</a:t>
            </a:r>
            <a:endParaRPr altLang="en-US" lang="zh-CN"/>
          </a:p>
        </p:txBody>
      </p:sp>
      <p:sp>
        <p:nvSpPr>
          <p:cNvPr id="10510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远程医疗设备：如远程诊断、远程手术等，提高医疗服务效率和质量。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智能诊断设备：利用人工智能技术辅助医生进行疾病诊断，提高诊断准确率。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智能康复设备：如智能康复机器人等，帮助患者进行康复训练，提高康复效果。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智能影像设备：如智能CT、MRI等，快速准确地获取医学影像信息，为医生提供更准确的诊断依据。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人工智能在医疗服务中的角色</a:t>
            </a:r>
            <a:endParaRPr altLang="en-US" lang="zh-CN"/>
          </a:p>
        </p:txBody>
      </p:sp>
      <p:sp>
        <p:nvSpPr>
          <p:cNvPr id="105131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1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1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2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2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病历管理：自动化整理和分类患者病历信息，提高医疗服务的效率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2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诊断辅助：利用机器学习和图像识别技术，协助医生进行疾病诊断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2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药物研发：通过深度学习技术，加速新药研发和个性化用药方案的制定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2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健康管理：通过可穿戴设备和移动应用，提供个性化的健康监测和预警服务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远程医疗服务的普及</a:t>
            </a:r>
            <a:endParaRPr altLang="en-US" lang="zh-CN"/>
          </a:p>
        </p:txBody>
      </p:sp>
      <p:sp>
        <p:nvSpPr>
          <p:cNvPr id="10516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1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2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远程医疗服务的发展背景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6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2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2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远程医疗服务的应用场景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6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3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远程医疗服务的技术支持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63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3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3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远程医疗服务的优势与挑战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医疗大数据的整合与利用</a:t>
            </a:r>
            <a:endParaRPr altLang="en-US" lang="zh-CN"/>
          </a:p>
        </p:txBody>
      </p:sp>
      <p:sp>
        <p:nvSpPr>
          <p:cNvPr id="1051926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1928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1930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1932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1934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1936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1938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1940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1942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医疗大数据的定义：医疗大数据是指海量、高增长率和多样化的医疗相关数据，通过采集、存储、整合和分析，为医疗行业提供有价值的信息。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944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946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医疗大数据的来源：医疗大数据主要来源于医疗机构、公共卫生部门、医疗保险公司等，包括电子病历、医学影像、健康监测等数据。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948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950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医疗大数据的整合方式：通过数据集成平台，将不同来源的医疗数据进行整合，形成统一的数据仓库，便于管理和分析。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952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954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医疗大数据的利用价值：通过分析医疗大数据，可以发现疾病发病规律、预测流行病趋势、评估医疗质量、优化医疗服务流程等，提高医疗服务的质量和效率。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956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精细化管理在医疗服务中的实施</a:t>
            </a:r>
            <a:endParaRPr altLang="en-US" lang="zh-CN"/>
          </a:p>
        </p:txBody>
      </p:sp>
      <p:sp>
        <p:nvSpPr>
          <p:cNvPr id="10522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患者信息管理系统的建设</a:t>
            </a:r>
            <a:endParaRPr altLang="en-US" lang="zh-CN"/>
          </a:p>
        </p:txBody>
      </p:sp>
      <p:sp>
        <p:nvSpPr>
          <p:cNvPr id="105270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建立患者信息数据库，实现患者信息的集中存储和统一管理。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开发智能化信息检索和分析功能，提高患者信息的利用效率和医疗服务的精准度。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强化患者信息安全保护措施，确保患者隐私得到有效保护。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建立多部门协同工作机制，实现患者信息的共享与交流，提高医疗服务效率。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医疗流程的优化与再造</a:t>
            </a:r>
            <a:endParaRPr altLang="en-US" lang="zh-CN"/>
          </a:p>
        </p:txBody>
      </p:sp>
      <p:sp>
        <p:nvSpPr>
          <p:cNvPr id="1052998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00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02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医疗流程的梳理和诊断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3004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06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08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医疗流程的再造和优化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3010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12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14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医疗流程的信息化和智能化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3016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18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20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医疗流程的持续改进和提升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医疗质量的监控与提升</a:t>
            </a:r>
            <a:endParaRPr altLang="en-US" lang="zh-CN"/>
          </a:p>
        </p:txBody>
      </p:sp>
      <p:sp>
        <p:nvSpPr>
          <p:cNvPr id="10533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实时监测医疗过程，确保医疗服务质量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3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定期评估医疗服务水平，针对性地提升医疗人员技能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3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建立完善的医疗质量管理体系，确保医疗服务的安全性和有效性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3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运用数据分析技术，对医疗质量进行持续改进和优化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医疗资源的合理配置与利用</a:t>
            </a:r>
            <a:endParaRPr altLang="en-US" lang="zh-CN"/>
          </a:p>
        </p:txBody>
      </p:sp>
      <p:sp>
        <p:nvSpPr>
          <p:cNvPr id="10536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6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6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推进医疗信息化，提高医疗资源利用效率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6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强化医疗人才培养，提升医疗资源质量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6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优化医疗资源布局，提高医疗服务可及性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6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强化医疗资源监管，确保医疗资源公平分配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智能化与精细管理的协同发展</a:t>
            </a:r>
            <a:endParaRPr altLang="en-US" lang="zh-CN"/>
          </a:p>
        </p:txBody>
      </p:sp>
      <p:sp>
        <p:nvSpPr>
          <p:cNvPr id="10539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智能化技术提升管理效率</a:t>
            </a:r>
            <a:endParaRPr altLang="en-US" lang="zh-CN"/>
          </a:p>
        </p:txBody>
      </p:sp>
      <p:sp>
        <p:nvSpPr>
          <p:cNvPr id="105438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智能化技术能够提高医疗服务效率，减少人力成本。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9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9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智能化技术可以实现数据实时监测，提高决策的准确性和及时性。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9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0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智能化技术可以优化医疗服务流程，提高服务质量。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0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0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智能化技术可以促进医疗服务的个性化发展，提高患者满意度。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1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精细化管理优化医疗服务质量</a:t>
            </a:r>
            <a:endParaRPr altLang="en-US" lang="zh-CN"/>
          </a:p>
        </p:txBody>
      </p:sp>
      <p:sp>
        <p:nvSpPr>
          <p:cNvPr id="10546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智能化技术为精细化管理提供技术支持，实现医疗服务的精准化和个性化。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精细化管理通过数据分析和流程优化，提高医疗服务效率和质量。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协同发展有助于实现医疗服务的全面升级，提升患者就医体验和满意度。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精细化与智能化管理的结合，将为医疗服务带来更多创新和突破。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智能化与精细管理的相互促进</a:t>
            </a:r>
            <a:endParaRPr altLang="en-US" lang="zh-CN"/>
          </a:p>
        </p:txBody>
      </p:sp>
      <p:sp>
        <p:nvSpPr>
          <p:cNvPr id="10550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智能化技术提升医疗服务效率与质量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精细化管理确保医疗资源合理配置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智能化与精细管理协同发展，提升医疗服务整体水平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智能化技术助力精细化管理，实现医疗服务的个性化与精准化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2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协同发展对医疗服务行业的推动作用</a:t>
            </a:r>
            <a:endParaRPr altLang="en-US" lang="zh-CN"/>
          </a:p>
        </p:txBody>
      </p:sp>
      <p:sp>
        <p:nvSpPr>
          <p:cNvPr id="105529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提高医疗服务效率：通过智能化技术，优化诊疗流程，减少等待时间，提高医疗服务效率。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29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提升医疗服务质量：精细化管理有助于规范医疗操作，减少医疗差错，提高医疗服务质量。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29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促进医疗资源合理配置：通过智能化与精细管理，实现医疗资源的优化配置，让患者得到更加便捷、高效的医疗服务。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0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推动医疗行业创新发展：智能化与精细管理为医疗服务行业提供了新的发展思路和方向，有助于推动行业的创新发展。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5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发展方案的实施路径与策略</a:t>
            </a:r>
            <a:endParaRPr altLang="en-US" lang="zh-CN"/>
          </a:p>
        </p:txBody>
      </p:sp>
      <p:sp>
        <p:nvSpPr>
          <p:cNvPr id="10555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政策支持与法规保障</a:t>
            </a:r>
            <a:endParaRPr altLang="en-US" lang="zh-CN"/>
          </a:p>
        </p:txBody>
      </p:sp>
      <p:sp>
        <p:nvSpPr>
          <p:cNvPr id="10560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法规保障：完善相关法律法规，确保医疗服务智能化与精细管理的合法性和规范性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政策支持：政府出台相关政策，为医疗服务智能化与精细管理发展提供有力支持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监管机制：建立完善的监管机制，确保医疗服务智能化与精细管理的安全性和有效性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资金投入：加大政府和社会对医疗服务智能化与精细管理的资金投入，推动其快速发展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人才培养与引进</a:t>
            </a:r>
            <a:endParaRPr altLang="en-US" lang="zh-CN"/>
          </a:p>
        </p:txBody>
      </p:sp>
      <p:sp>
        <p:nvSpPr>
          <p:cNvPr id="10563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建立完善的人才培养机制，提高医疗从业人员的专业水平和服务能力。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引进国内外优秀医疗人才，加强医疗团队建设，提升整体医疗水平。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鼓励医疗机构与高校、研究机构合作，共同培养具备创新能力的医疗人才。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优化人才引进政策，吸引更多优秀人才投身于医疗服务智能化与精细管理领域。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技术创新与研发</a:t>
            </a:r>
            <a:endParaRPr altLang="en-US" lang="zh-CN"/>
          </a:p>
        </p:txBody>
      </p:sp>
      <p:sp>
        <p:nvSpPr>
          <p:cNvPr id="105666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6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6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6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6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培养高素质人才，提升医疗科技水平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667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7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7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加强国际合作与交流，引进先进技术和管理经验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7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7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8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建立产学研用协同创新机制，推动科技成果转化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668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8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8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加大投入力度，提高医疗技术创新能力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市场推广与合作</a:t>
            </a:r>
            <a:endParaRPr altLang="en-US" lang="zh-CN"/>
          </a:p>
        </p:txBody>
      </p:sp>
      <p:sp>
        <p:nvSpPr>
          <p:cNvPr id="10569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9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9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9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9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营销策略：制定针对不同用户群体的营销策略，提高品牌知名度和市场占有率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9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合作模式：与医疗机构、药企等建立合作关系，共同推广智能化医疗服务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9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渠道拓展：利用线上和线下渠道，扩大市场覆盖面，提高用户获取服务的便利性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9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合作伙伴选择：选择有实力、信誉良好的合作伙伴，共同推进智能化医疗服务市场的发展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27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发展方案的预期成果与影响</a:t>
            </a:r>
            <a:endParaRPr altLang="en-US" lang="zh-CN"/>
          </a:p>
        </p:txBody>
      </p:sp>
      <p:sp>
        <p:nvSpPr>
          <p:cNvPr id="105727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提高医疗服务效率与质量</a:t>
            </a:r>
            <a:endParaRPr altLang="en-US" lang="zh-CN"/>
          </a:p>
        </p:txBody>
      </p:sp>
      <p:sp>
        <p:nvSpPr>
          <p:cNvPr id="105773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3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4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减少患者等待时间，优化就医流程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74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4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4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提高医疗服务人员的工作效率，降低医疗差错率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74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5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5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提升医疗设备的使用率，降低医疗成本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75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5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5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改善患者就医体验，提高患者满意度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提升患者满意度与就医体验</a:t>
            </a:r>
            <a:endParaRPr altLang="en-US" lang="zh-CN"/>
          </a:p>
        </p:txBody>
      </p:sp>
      <p:sp>
        <p:nvSpPr>
          <p:cNvPr id="10580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5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5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5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6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患者预约挂号流程优化，减少等待时间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智能化辅助诊断系统，提高诊断准确率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0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7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7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精细化管理提升医疗服务质量，减少医疗纠纷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在线问诊和药品配送服务，方便患者就医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优化医疗资源配置与利用</a:t>
            </a:r>
            <a:endParaRPr altLang="en-US" lang="zh-CN"/>
          </a:p>
        </p:txBody>
      </p:sp>
      <p:sp>
        <p:nvSpPr>
          <p:cNvPr id="10583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3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3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3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3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优化医疗流程，提升医疗服务质量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3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提高医疗资源利用效率，缓解看病难问题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3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降低医疗成本，减轻患者经济负担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3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促进医疗行业可持续发展，提升整体医疗水平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推动医疗服务行业可持续发展</a:t>
            </a:r>
            <a:endParaRPr altLang="en-US" lang="zh-CN"/>
          </a:p>
        </p:txBody>
      </p:sp>
      <p:sp>
        <p:nvSpPr>
          <p:cNvPr id="10586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优化医疗服务流程，提升患者就医体验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6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提高医疗服务效率，减少医疗资源浪费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6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加强医疗数据治理，提高医疗数据质量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6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促进医疗科技创新，提升医疗服务水平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7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97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7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2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5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5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9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4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47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2024-01-05T21:51:28Z</dcterms:created>
  <dcterms:modified xsi:type="dcterms:W3CDTF">2024-01-05T21:51:28Z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a2190efc1bb74509a1db1d00d0b9adbf_21</vt:lpwstr>
  </property>
</Properties>
</file>