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22"/>
        <p:guide pos="38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2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542925" y="718185"/>
            <a:ext cx="10791825" cy="51695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第二部分</a:t>
            </a:r>
            <a:r>
              <a:rPr lang="en-US" altLang="zh-CN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单元核心知识点总结</a:t>
            </a:r>
            <a:endParaRPr sz="54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sz="540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/>
            <a:r>
              <a:rPr lang="zh-CN" sz="540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九年级上册</a:t>
            </a:r>
            <a:endParaRPr sz="540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/>
            <a:r>
              <a:rPr sz="540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第二单元 民主与法治</a:t>
            </a:r>
            <a:endParaRPr sz="480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sz="480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2924810" y="199072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24810" y="296418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924810" y="199072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第三课  追求民主价值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28190" y="199072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28190" y="292608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22930" y="3005455"/>
            <a:ext cx="41567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ym typeface="宋体" panose="02010600030101010101" pitchFamily="2" charset="-122"/>
              </a:rPr>
              <a:t>第四课  建设法治中国</a:t>
            </a:r>
            <a:endParaRPr lang="zh-CN" altLang="en-US" sz="3200" b="1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 b="1">
                <a:sym typeface="+mn-ea"/>
              </a:rPr>
              <a:t>第三课  追求民主价值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15975" y="1099820"/>
            <a:ext cx="1035431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为什么说我国社会主义民主是新型的民主？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（1）我国社会主义民主是一种新型的民主，它从中国的社会土壤中生长出来，在实践中不断得到验证，具有强大生命力。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人民当家作主是社会主义民主政治的本质特征。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（2）我国社会主义民主是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维护人民根本利益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的最广泛、最真实、最管用的民主。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（3）有事好商量，众人的事情由众人商量，是人民民主的真谛。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协商民主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是我国社会主义民主政治的特有形式和独特优势。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40375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60425" y="1244600"/>
            <a:ext cx="1060132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发展社会主义民主的意义是什么？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发展社会主义民主，有助于推动经济社会持续健康发展，实现人民安居乐业、社会和谐稳定、国家繁荣富强。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我国实行人民民主的重要形式。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（1）发展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选举民主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，保障人民通过选举、投票行使权利。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（2）发展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协商民主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，推动人民内部各方面在决策之前和决策实施之中进行充分协商，尽可能取得一致意见。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45490" y="1294765"/>
            <a:ext cx="1090485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在我国，保障人民当家作主的制度体系的内容主要有哪些？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人民代表大会制度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是我国的根本政治制度，是人民掌握国家政权、行使权力的根本途径。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（2）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中国共产党领导的多党合作和政治协商制度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是我国的一项基本政治制度。这项制度强调通过充分协商，求同存异，找到最大公约数，画出最大同心圆。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（3）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民族区域自治制度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，是一项独具中国特色的实现民族平等、保障少数民族合法权利的基本政治制度。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（4）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实行基层群众自治制度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，发展基层民主，是社会主义民主政治建设的基础。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84860" y="1165225"/>
            <a:ext cx="1014920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公民行使民主权利的方式主要有哪些？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（1）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民主选举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是人民实现民主权利的一种重要形式。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（2）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民主决策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是保障人民利益得到充分实现的有效方式。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（3）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民主监督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是公民参与民主生活、行使公民监督权的具体体现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20445" y="922655"/>
            <a:ext cx="1033399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为什么要增强公民的民主意识？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（1）在现代社会，民主应该成为公民的一种生活方式和生活态度。一个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国家和社会民主生活的质量和水平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，与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公民的民主意识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密切相关。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（2）在我国，塑造现代公民，需要增强民主意识，使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民主思想和法治精神成为公民的自觉信仰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，体现在日常言行中。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（3）增强我国公民的民主意识，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有利于完善中国特色社会主义民主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，也是社会主义制度永葆生命力的重要保证。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62635" y="1038225"/>
            <a:ext cx="1110869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公民参与民主生活的基本要求有哪些？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我国公民参与民主生活，要有社会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责任感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主人翁意识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，以理性、公正、客观的态度全面、深刻、辩证地看问题，立场正确、逻辑清晰地表达观点和意见，逐步提高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依法有序参与民主生活的能力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24560" y="1121410"/>
            <a:ext cx="1055814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公民应怎样增强民主意识？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（1）公民要自觉遵守宪法，始终按照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宪法原则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精神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参与民主生活。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（2）公民要不断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积累民主知识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，形成尊重、宽容、批判和协商的民主态度。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（3）公民要通过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依法参与公共事务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，在实践中逐步增强民主意识。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>
                <a:sym typeface="宋体" panose="02010600030101010101" pitchFamily="2" charset="-122"/>
              </a:rPr>
              <a:t>第四课  建设法治中国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13130" y="1262380"/>
            <a:ext cx="1049337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为什么要选择法治道路？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法治能够为人们提供良好的生活秩序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，让人们建立起基本、稳定、持续的生活预期，保障人们在社会各个领域依法享有广泛的权利和自由，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使人们安全、有尊严地生活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法治是现代政治文明的核心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，是发展市场经济、实现强国富民的基本保障，是解决社会矛盾、维护社会稳定、实现社会正义的有效方式。走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法治道路是实现中华民族伟大复兴的必然选择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11530" y="1120775"/>
            <a:ext cx="1092517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法治的要求有哪些？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（1）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法治要求实行良法之治。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良法应当反映最广大人民群众的意志和利益，反映社会发展的规律，维护公民的基本权利，符合公平正义要求，促进人与社会的共同发展。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（2）法治还要求实行善治。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法治建立在民主的基础上，通过赋予公民更多的参与公共活动的机会和权利，实现公共利益的最大化。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40375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84225" y="1203960"/>
            <a:ext cx="1082865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怎样建设法治中国？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建设法治中国，要努力使每一项立法都得到人民群众的普遍拥护，使每一部法律法规都得到严格执行，使每一个司法案件都体现公平正义，使每一位公民都成为法治的忠实崇尚者、自觉遵守者和坚定捍卫者。（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科学立法、严格执法、公正司法、全民守法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坚定不移走中国特色社会主义法治道路，必须坚持党的领导、人民当家作主、依法治国有机统一。 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19810" y="1135380"/>
            <a:ext cx="968692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什么是依法行政？依法行政的核心是什么？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（1）含义: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依法行政是现代法治政府行使权力普遍奉行的基本准则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，要求政府及其工作人员在行使行政权力、管理公共事务时必须由宪法和法律授权，并且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依据宪法和法律的规定正确行使权力。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（2）核心: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依法行政的核心是规范政府的行政权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08025" y="1013460"/>
            <a:ext cx="1099058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5.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为促进政府依法行政，政府和公民个人分别应怎样做？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政府要全面推进政务公开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，保障公民的知情权、参与权、表达权和监督权，促进政府决策科学化和民主化。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（2）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公民也要积极参与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，献计献策，主动监督，促进政府依法行政。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6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怎样建设法治政府？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必须依法行政，防范行政权力的滥用，维护广大人民群众的合法权益，提高政府公信力，从而推进民主法治建设进程。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1665" y="1021080"/>
            <a:ext cx="1092517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为什么要厉行法治？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全面依法治国必须坚持厉行法治，推进科学立法、严格执法、公正司法、全民守法。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8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怎样厉行法治？（厉行法治的要求）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   （1）全体社会成员必须在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宪法和法律范围内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行使权利，履行义务。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   （2）现代社会的公民，要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增强尊法学法守法用法意识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，弘扬法治精神，强化规则意识，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树立正确的权利义务观念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16610" y="1123950"/>
            <a:ext cx="1025715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（3）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党和政府及其工作人员要带头尊法学法守法用法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，提高运用法治思维和法治方式深化改革、推动发展、化解矛盾、维护稳定、应对风险的能力。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   （4）要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加强法治宣传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，弘扬法治精神，共同营造良好的法治文化环境，在全社会鲜明地树立起“守法光荣、违法可耻”的法治文化导向。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338989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单元核心知识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08025" y="1167130"/>
            <a:ext cx="1077531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怎样正确认识法治与德治的关系？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（1）国家和社会治理需要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法律和道德共同发挥作用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，既重视发挥法律的规范作用，又重视发挥道德的教化作用。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（2）以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法治承载道德理念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，强化法律对道德建设的促进作用;以道德滋养法治精神，强化道德对法治文化的支撑作用。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（3）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法律与道德相辅相成，法治与德治相得益彰。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84</Paragraphs>
  <Slides>19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Office 主题</vt:lpstr>
      <vt:lpstr>Slide 1</vt:lpstr>
      <vt:lpstr>Slide 2</vt:lpstr>
      <vt:lpstr>第三课  追求民主价值</vt:lpstr>
      <vt:lpstr>Slide 4</vt:lpstr>
      <vt:lpstr>Slide 5</vt:lpstr>
      <vt:lpstr>Slide 6</vt:lpstr>
      <vt:lpstr>Slide 7</vt:lpstr>
      <vt:lpstr>Slide 8</vt:lpstr>
      <vt:lpstr>Slide 9</vt:lpstr>
      <vt:lpstr>Slide 10</vt:lpstr>
      <vt:lpstr>第四课  建设法治中国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238</cp:revision>
  <dcterms:created xsi:type="dcterms:W3CDTF">2019-06-19T02:08:00Z</dcterms:created>
  <dcterms:modified xsi:type="dcterms:W3CDTF">2021-10-21T01:25:23Z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98FB7A77B7A3490C9E8CD624FE8BBD2D</vt:lpwstr>
  </property>
  <property fmtid="{D5CDD505-2E9C-101B-9397-08002B2CF9AE}" pid="3" name="KSOProductBuildVer">
    <vt:lpwstr>2052-11.1.0.11365</vt:lpwstr>
  </property>
</Properties>
</file>