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70" r:id="rId1"/>
    <p:sldMasterId id="2147484607" r:id="rId2"/>
  </p:sldMasterIdLst>
  <p:notesMasterIdLst>
    <p:notesMasterId r:id="rId3"/>
  </p:notesMasterIdLst>
  <p:sldIdLst>
    <p:sldId id="684" r:id="rId4"/>
    <p:sldId id="688" r:id="rId5"/>
    <p:sldId id="691" r:id="rId6"/>
    <p:sldId id="694" r:id="rId7"/>
    <p:sldId id="697" r:id="rId8"/>
    <p:sldId id="700" r:id="rId9"/>
    <p:sldId id="703" r:id="rId10"/>
    <p:sldId id="706" r:id="rId11"/>
    <p:sldId id="709" r:id="rId12"/>
    <p:sldId id="712" r:id="rId13"/>
    <p:sldId id="715" r:id="rId14"/>
    <p:sldId id="718" r:id="rId15"/>
    <p:sldId id="721" r:id="rId16"/>
    <p:sldId id="724" r:id="rId17"/>
    <p:sldId id="727" r:id="rId18"/>
    <p:sldId id="730" r:id="rId19"/>
    <p:sldId id="733" r:id="rId20"/>
    <p:sldId id="736" r:id="rId21"/>
    <p:sldId id="739" r:id="rId22"/>
    <p:sldId id="742" r:id="rId23"/>
    <p:sldId id="745" r:id="rId24"/>
    <p:sldId id="748" r:id="rId25"/>
    <p:sldId id="751" r:id="rId26"/>
    <p:sldId id="754" r:id="rId27"/>
    <p:sldId id="757" r:id="rId28"/>
    <p:sldId id="76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2024小学教育的社交媒体应用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社交媒体在2024年小学教育中的普及程度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社交媒体在2024年小学教育中的应用场景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社交媒体在2024年小学教育中的挑战与机遇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社交媒体在2024年小学教育中的发展趋势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社交媒体在2024年小学教育中的实践案例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总结与展望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社交媒体在2024年小学教育中的普及程度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社交媒体成为小学教育的重要工具</a:t>
            </a:r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社交媒体在小学教育中的普及率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普及率：2024年小学教育中的社交媒体应用普及率达到90%以上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影响因素：教育部门的大力推广、教师和学生的积极使用、家长的支持等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优势：提高学生的学习兴趣、促进师生互动、增强学生之间的交流与合作等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挑战：如何保证学生的网络安全、如何避免过度依赖社交媒体等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社交媒体在小学教育中的优势</a:t>
            </a:r>
            <a:endParaRPr altLang="en-US" lang="zh-CN"/>
          </a:p>
        </p:txBody>
      </p:sp>
      <p:sp>
        <p:nvSpPr>
          <p:cNvPr id="10490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提升学生学习兴趣：利用社交媒体的互动性，激发学生的学习热情和兴趣。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促进协作学习：通过社交媒体，学生可以方便地进行小组讨论和合作，培养协作精神。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丰富教学资源：社交媒体可以提供丰富的教育资源，如在线课程、学习视频等。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实时反馈：教师可以通过社交媒体及时了解学生的学习情况，给予及时的反馈和指导。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社交媒体在2024年小学教育中的应用场景</a:t>
            </a:r>
            <a:endParaRPr altLang="en-US" lang="zh-CN"/>
          </a:p>
        </p:txBody>
      </p:sp>
      <p:sp>
        <p:nvSpPr>
          <p:cNvPr id="104907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社交媒体在课堂教学中的应用</a:t>
            </a:r>
            <a:endParaRPr altLang="en-US" lang="zh-CN"/>
          </a:p>
        </p:txBody>
      </p:sp>
      <p:sp>
        <p:nvSpPr>
          <p:cNvPr id="10491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实时互动：利用社交媒体进行在线讨论，增强学生参与度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远程协作：实现跨地域的合作学习，拓宽学生视野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个性化学习：根据学生需求，定制化学习资源和活动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动态评估：通过数据分析，实时了解学生学习状况，调整教学策略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社交媒体在课外学习中的应用</a:t>
            </a:r>
            <a:endParaRPr altLang="en-US" lang="zh-CN"/>
          </a:p>
        </p:txBody>
      </p:sp>
      <p:sp>
        <p:nvSpPr>
          <p:cNvPr id="1049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课外学习资源共享：社交媒体可以提供丰富的教育资源，如课程视频、学习资料等，帮助学生自主安排课外学习。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在线协作学习平台：通过社交媒体，学生可以在线组建学习小组，共同完成学习任务，提高学习效率。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家校沟通桥梁：社交媒体成为家校沟通的重要渠道，方便家长了解孩子学习情况，促进家校合作。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自我展示与激励：学生可以在社交媒体上展示自己的学习成果，获得他人的认可与鼓励，激发学习动力。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社交媒体在学生管理中的应用</a:t>
            </a:r>
            <a:endParaRPr altLang="en-US" lang="zh-CN"/>
          </a:p>
        </p:txBody>
      </p:sp>
      <p:sp>
        <p:nvSpPr>
          <p:cNvPr id="10492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学生考勤管理：利用社交媒体平台进行远程签到，方便教师掌握学生出勤情况。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班级通知和公告：通过社交媒体发布重要信息，确保每位学生和家长都能及时收到。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作业提交与批改：学生可通过社交媒体上传作业，教师在线批改并给予反馈。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班级活动组织：利用社交媒体平台发布活动信息，鼓励学生和家长积极参与。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社交媒体在2024年小学教育中的挑战与机遇</a:t>
            </a:r>
            <a:endParaRPr altLang="en-US" lang="zh-CN"/>
          </a:p>
        </p:txBody>
      </p:sp>
      <p:sp>
        <p:nvSpPr>
          <p:cNvPr id="104930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社交媒体带来的挑战</a:t>
            </a:r>
            <a:endParaRPr altLang="en-US" lang="zh-CN"/>
          </a:p>
        </p:txBody>
      </p:sp>
      <p:sp>
        <p:nvSpPr>
          <p:cNvPr id="10493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保护学生隐私和安全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筛选和过滤不良信息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防止网络欺凌和骚扰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建立健康的网络使用习惯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社交媒体带来的机遇</a:t>
            </a:r>
            <a:endParaRPr altLang="en-US" lang="zh-CN"/>
          </a:p>
        </p:txBody>
      </p:sp>
      <p:sp>
        <p:nvSpPr>
          <p:cNvPr id="10494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增强学生自主学习和协作能力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促进信息交流和资源共享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创新教学方式和手段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提升教育公平和质量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应对挑战和机遇的策略</a:t>
            </a:r>
            <a:endParaRPr altLang="en-US" lang="zh-CN"/>
          </a:p>
        </p:txBody>
      </p:sp>
      <p:sp>
        <p:nvSpPr>
          <p:cNvPr id="10494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提升教师信息素养：培训教师掌握社交媒体应用技能，提高信息素养。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创新教学方式：利用社交媒体开展互动教学，增强学生学习兴趣和参与度。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建立安全保障机制：制定社交媒体使用规范，保障学生信息安全和隐私。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促进家校合作：利用社交媒体搭建家校沟通平台，加强家校合作与交流。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社交媒体在2024年小学教育中的发展趋势</a:t>
            </a:r>
            <a:endParaRPr altLang="en-US" lang="zh-CN"/>
          </a:p>
        </p:txBody>
      </p:sp>
      <p:sp>
        <p:nvSpPr>
          <p:cNvPr id="104955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社交媒体与教育技术的融合趋势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社交媒体与在线教育的结合更加紧密，为学生提供个性化学习体验。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虚拟现实和增强现实技术融入社交媒体，提升学生的学习参与度和兴趣。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人工智能和大数据分析在社交媒体教育应用中发挥重要作用，实现精准教学。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社交媒体平台将进一步整合教育资源，促进教育公平和质量提升。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社交媒体在小学教育中的个性化发展</a:t>
            </a:r>
            <a:endParaRPr altLang="en-US" lang="zh-CN"/>
          </a:p>
        </p:txBody>
      </p:sp>
      <p:sp>
        <p:nvSpPr>
          <p:cNvPr id="10496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社交媒体促进个性化学习方式的形成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社交媒体平台提供个性化学习资源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社交媒体为小学生提供个性化学习路径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社交媒体在小学教育中个性化发展的挑战与机遇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社交媒体在小学教育中的国际化发展</a:t>
            </a:r>
            <a:endParaRPr altLang="en-US" lang="zh-CN"/>
          </a:p>
        </p:txBody>
      </p:sp>
      <p:sp>
        <p:nvSpPr>
          <p:cNvPr id="10497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教师专业发展和学生个性化学习的平台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国际化课程与教材的推广与应用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跨文化交流与合作的机会增加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全球范围内的教育资源共享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社交媒体在2024年小学教育中的实践案例</a:t>
            </a:r>
            <a:endParaRPr altLang="en-US" lang="zh-CN"/>
          </a:p>
        </p:txBody>
      </p:sp>
      <p:sp>
        <p:nvSpPr>
          <p:cNvPr id="104976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成功的实践案例介绍</a:t>
            </a:r>
            <a:endParaRPr altLang="en-US" lang="zh-CN"/>
          </a:p>
        </p:txBody>
      </p:sp>
      <p:sp>
        <p:nvSpPr>
          <p:cNvPr id="10498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案例名称：小学英语课堂上的实时互动教学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案例简介：通过社交媒体平台，实现师生实时互动，提高学生的学习兴趣和参与度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实施效果：学生英语成绩显著提高，学习兴趣和积极性增强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案例总结：社交媒体在小学教育中具有巨大的潜力和价值，值得进一步探索和实践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实践案例的启示与借鉴</a:t>
            </a:r>
            <a:endParaRPr altLang="en-US" lang="zh-CN"/>
          </a:p>
        </p:txBody>
      </p:sp>
      <p:sp>
        <p:nvSpPr>
          <p:cNvPr id="10498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案例中社交媒体对教学效果的影响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案例中社交媒体使用的优缺点分析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社交媒体在2024年小学教育中的应用实践案例介绍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案例中教师和学生的互动方式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实践案例的推广与应用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案例效果：有效提升学生的英语听说能力和自主学习能力，同时增强师生之间的互动与交流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案例名称：小学英语课堂上的实时互动教学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案例介绍：利用社交媒体平台进行在线实时互动教学，提高学生的学习兴趣和参与度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推广与应用：将该实践案例在其他小学英语课堂中进行推广，并探索更多学科领域的实时互动教学应用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1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社交媒体在小学教育中的影响与价值</a:t>
            </a:r>
            <a:endParaRPr altLang="en-US" lang="zh-CN"/>
          </a:p>
        </p:txBody>
      </p:sp>
      <p:sp>
        <p:nvSpPr>
          <p:cNvPr id="1050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提升学生学习兴趣与参与度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丰富教学手段与资源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培养学生信息素养与社交能力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加强家校沟通与合作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对未来小学教育中社交媒体应用的展望</a:t>
            </a:r>
            <a:endParaRPr altLang="en-US" lang="zh-CN"/>
          </a:p>
        </p:txBody>
      </p:sp>
      <p:sp>
        <p:nvSpPr>
          <p:cNvPr id="10501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教学模式变革：社交媒体将推动小学教学模式的变革，更加注重学生的主体地位和个性化需求。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技术创新：随着技术的不断进步，未来社交媒体将更加智能化、个性化，为小学教育提供更多可能性。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教育资源共享：社交媒体将进一步促进教育资源的共享，使得小学教育更加公平。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家校合作加强：社交媒体将成为家校之间更加紧密的纽带，促进双方的合作与沟通。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4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4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7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4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29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31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2024-01-04T23:29:54Z</dcterms:created>
  <dcterms:modified xsi:type="dcterms:W3CDTF">2024-01-04T23:29:54Z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1cca7e56754247c0aa7435b5d3e4cb19_21</vt:lpwstr>
  </property>
</Properties>
</file>